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2.xml" ContentType="application/vnd.openxmlformats-officedocument.theme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theme/theme13.xml" ContentType="application/vnd.openxmlformats-officedocument.theme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theme/theme14.xml" ContentType="application/vnd.openxmlformats-officedocument.theme+xml"/>
  <Override PartName="/ppt/theme/theme1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989" r:id="rId2"/>
    <p:sldMasterId id="2147484001" r:id="rId3"/>
    <p:sldMasterId id="2147484169" r:id="rId4"/>
    <p:sldMasterId id="2147484193" r:id="rId5"/>
    <p:sldMasterId id="2147484217" r:id="rId6"/>
    <p:sldMasterId id="2147484241" r:id="rId7"/>
    <p:sldMasterId id="2147484265" r:id="rId8"/>
    <p:sldMasterId id="2147484277" r:id="rId9"/>
    <p:sldMasterId id="2147484325" r:id="rId10"/>
    <p:sldMasterId id="2147484337" r:id="rId11"/>
    <p:sldMasterId id="2147484349" r:id="rId12"/>
    <p:sldMasterId id="2147484361" r:id="rId13"/>
    <p:sldMasterId id="2147484373" r:id="rId14"/>
  </p:sldMasterIdLst>
  <p:notesMasterIdLst>
    <p:notesMasterId r:id="rId41"/>
  </p:notesMasterIdLst>
  <p:sldIdLst>
    <p:sldId id="361" r:id="rId15"/>
    <p:sldId id="321" r:id="rId16"/>
    <p:sldId id="671" r:id="rId17"/>
    <p:sldId id="416" r:id="rId18"/>
    <p:sldId id="355" r:id="rId19"/>
    <p:sldId id="336" r:id="rId20"/>
    <p:sldId id="306" r:id="rId21"/>
    <p:sldId id="353" r:id="rId22"/>
    <p:sldId id="354" r:id="rId23"/>
    <p:sldId id="699" r:id="rId24"/>
    <p:sldId id="659" r:id="rId25"/>
    <p:sldId id="325" r:id="rId26"/>
    <p:sldId id="327" r:id="rId27"/>
    <p:sldId id="328" r:id="rId28"/>
    <p:sldId id="320" r:id="rId29"/>
    <p:sldId id="329" r:id="rId30"/>
    <p:sldId id="331" r:id="rId31"/>
    <p:sldId id="342" r:id="rId32"/>
    <p:sldId id="341" r:id="rId33"/>
    <p:sldId id="417" r:id="rId34"/>
    <p:sldId id="359" r:id="rId35"/>
    <p:sldId id="360" r:id="rId36"/>
    <p:sldId id="356" r:id="rId37"/>
    <p:sldId id="357" r:id="rId38"/>
    <p:sldId id="358" r:id="rId39"/>
    <p:sldId id="700" r:id="rId4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FFF00"/>
    <a:srgbClr val="FF0000"/>
    <a:srgbClr val="C00000"/>
    <a:srgbClr val="00FF00"/>
    <a:srgbClr val="00B050"/>
    <a:srgbClr val="000099"/>
    <a:srgbClr val="000000"/>
    <a:srgbClr val="E2E2E2"/>
    <a:srgbClr val="ECEC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484" autoAdjust="0"/>
    <p:restoredTop sz="99391" autoAdjust="0"/>
  </p:normalViewPr>
  <p:slideViewPr>
    <p:cSldViewPr snapToGrid="0">
      <p:cViewPr varScale="1">
        <p:scale>
          <a:sx n="68" d="100"/>
          <a:sy n="68" d="100"/>
        </p:scale>
        <p:origin x="1204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4.xml"/><Relationship Id="rId26" Type="http://schemas.openxmlformats.org/officeDocument/2006/relationships/slide" Target="slides/slide12.xml"/><Relationship Id="rId39" Type="http://schemas.openxmlformats.org/officeDocument/2006/relationships/slide" Target="slides/slide25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7.xml"/><Relationship Id="rId34" Type="http://schemas.openxmlformats.org/officeDocument/2006/relationships/slide" Target="slides/slide20.xml"/><Relationship Id="rId42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3.xml"/><Relationship Id="rId25" Type="http://schemas.openxmlformats.org/officeDocument/2006/relationships/slide" Target="slides/slide11.xml"/><Relationship Id="rId33" Type="http://schemas.openxmlformats.org/officeDocument/2006/relationships/slide" Target="slides/slide19.xml"/><Relationship Id="rId38" Type="http://schemas.openxmlformats.org/officeDocument/2006/relationships/slide" Target="slides/slide2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2.xml"/><Relationship Id="rId20" Type="http://schemas.openxmlformats.org/officeDocument/2006/relationships/slide" Target="slides/slide6.xml"/><Relationship Id="rId29" Type="http://schemas.openxmlformats.org/officeDocument/2006/relationships/slide" Target="slides/slide15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0.xml"/><Relationship Id="rId32" Type="http://schemas.openxmlformats.org/officeDocument/2006/relationships/slide" Target="slides/slide18.xml"/><Relationship Id="rId37" Type="http://schemas.openxmlformats.org/officeDocument/2006/relationships/slide" Target="slides/slide23.xml"/><Relationship Id="rId40" Type="http://schemas.openxmlformats.org/officeDocument/2006/relationships/slide" Target="slides/slide26.xml"/><Relationship Id="rId45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.xml"/><Relationship Id="rId23" Type="http://schemas.openxmlformats.org/officeDocument/2006/relationships/slide" Target="slides/slide9.xml"/><Relationship Id="rId28" Type="http://schemas.openxmlformats.org/officeDocument/2006/relationships/slide" Target="slides/slide14.xml"/><Relationship Id="rId36" Type="http://schemas.openxmlformats.org/officeDocument/2006/relationships/slide" Target="slides/slide22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5.xml"/><Relationship Id="rId31" Type="http://schemas.openxmlformats.org/officeDocument/2006/relationships/slide" Target="slides/slide17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8.xml"/><Relationship Id="rId27" Type="http://schemas.openxmlformats.org/officeDocument/2006/relationships/slide" Target="slides/slide13.xml"/><Relationship Id="rId30" Type="http://schemas.openxmlformats.org/officeDocument/2006/relationships/slide" Target="slides/slide16.xml"/><Relationship Id="rId35" Type="http://schemas.openxmlformats.org/officeDocument/2006/relationships/slide" Target="slides/slide21.xml"/><Relationship Id="rId43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389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noProof="0"/>
              <a:t>Click to edit Master text styles</a:t>
            </a:r>
          </a:p>
          <a:p>
            <a:pPr lvl="1"/>
            <a:r>
              <a:rPr lang="en-AU" noProof="0"/>
              <a:t>Second level</a:t>
            </a:r>
          </a:p>
          <a:p>
            <a:pPr lvl="2"/>
            <a:r>
              <a:rPr lang="en-AU" noProof="0"/>
              <a:t>Third level</a:t>
            </a:r>
          </a:p>
          <a:p>
            <a:pPr lvl="3"/>
            <a:r>
              <a:rPr lang="en-AU" noProof="0"/>
              <a:t>Fourth level</a:t>
            </a:r>
          </a:p>
          <a:p>
            <a:pPr lvl="4"/>
            <a:r>
              <a:rPr lang="en-AU" noProof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79730BD5-FB5C-4F4F-84C2-970E7090A979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46FDE64-83C8-4878-A3BC-752B92666DA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532099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9730BD5-FB5C-4F4F-84C2-970E7090A979}" type="slidenum">
              <a:rPr lang="en-AU" smtClean="0"/>
              <a:pPr>
                <a:defRPr/>
              </a:pPr>
              <a:t>12</a:t>
            </a:fld>
            <a:endParaRPr lang="en-A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9730BD5-FB5C-4F4F-84C2-970E7090A979}" type="slidenum">
              <a:rPr lang="en-AU" smtClean="0"/>
              <a:pPr>
                <a:defRPr/>
              </a:pPr>
              <a:t>13</a:t>
            </a:fld>
            <a:endParaRPr lang="en-A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9730BD5-FB5C-4F4F-84C2-970E7090A979}" type="slidenum">
              <a:rPr lang="en-AU" smtClean="0"/>
              <a:pPr>
                <a:defRPr/>
              </a:pPr>
              <a:t>14</a:t>
            </a:fld>
            <a:endParaRPr lang="en-A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CBF3A03-C3B5-407B-A452-26E0D2A38C4C}" type="slidenum">
              <a:rPr lang="en-AU" smtClean="0">
                <a:latin typeface="Arial" pitchFamily="34" charset="0"/>
              </a:rPr>
              <a:pPr/>
              <a:t>15</a:t>
            </a:fld>
            <a:endParaRPr lang="en-AU">
              <a:latin typeface="Arial" pitchFamily="34" charset="0"/>
            </a:endParaRPr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9730BD5-FB5C-4F4F-84C2-970E7090A979}" type="slidenum">
              <a:rPr lang="en-AU" smtClean="0"/>
              <a:pPr>
                <a:defRPr/>
              </a:pPr>
              <a:t>16</a:t>
            </a:fld>
            <a:endParaRPr lang="en-A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B4E091B-F82D-4E8C-87D6-59071AFADCA7}" type="slidenum">
              <a:rPr lang="en-AU" smtClean="0">
                <a:latin typeface="Arial" pitchFamily="34" charset="0"/>
              </a:rPr>
              <a:pPr/>
              <a:t>17</a:t>
            </a:fld>
            <a:endParaRPr lang="en-AU">
              <a:latin typeface="Arial" pitchFamily="34" charset="0"/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F44F1BF-2706-476A-92D2-095373822354}" type="slidenum">
              <a:rPr lang="en-AU" smtClean="0"/>
              <a:pPr>
                <a:defRPr/>
              </a:pPr>
              <a:t>18</a:t>
            </a:fld>
            <a:endParaRPr lang="en-A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9730BD5-FB5C-4F4F-84C2-970E7090A979}" type="slidenum">
              <a:rPr lang="en-AU" smtClean="0"/>
              <a:pPr>
                <a:defRPr/>
              </a:pPr>
              <a:t>19</a:t>
            </a:fld>
            <a:endParaRPr lang="en-A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782C435-6710-4CD5-832F-7AF881478C8A}" type="slidenum">
              <a:rPr lang="en-AU" smtClean="0">
                <a:solidFill>
                  <a:prstClr val="black"/>
                </a:solidFill>
                <a:latin typeface="Arial" pitchFamily="34" charset="0"/>
              </a:rPr>
              <a:pPr/>
              <a:t>21</a:t>
            </a:fld>
            <a:endParaRPr lang="en-AU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00364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957FD32-4A9B-48E7-8F48-B8581009289E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59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97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2187848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7D50A67-971F-4342-A9F4-A974D9D3E202}" type="slidenum">
              <a:rPr lang="en-AU" smtClean="0">
                <a:latin typeface="Arial" pitchFamily="34" charset="0"/>
              </a:rPr>
              <a:pPr/>
              <a:t>2</a:t>
            </a:fld>
            <a:endParaRPr lang="en-AU">
              <a:latin typeface="Arial" pitchFamily="34" charset="0"/>
            </a:endParaRPr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782C435-6710-4CD5-832F-7AF881478C8A}" type="slidenum">
              <a:rPr lang="en-AU" smtClean="0">
                <a:solidFill>
                  <a:prstClr val="black"/>
                </a:solidFill>
                <a:latin typeface="Arial" pitchFamily="34" charset="0"/>
              </a:rPr>
              <a:pPr/>
              <a:t>23</a:t>
            </a:fld>
            <a:endParaRPr lang="en-AU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645320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957FD32-4A9B-48E7-8F48-B8581009289E}" type="slidenum">
              <a:rPr lang="en-US">
                <a:solidFill>
                  <a:prstClr val="black"/>
                </a:solidFill>
              </a:rPr>
              <a:pPr/>
              <a:t>24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59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97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76030830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957FD32-4A9B-48E7-8F48-B8581009289E}" type="slidenum">
              <a:rPr lang="en-US">
                <a:solidFill>
                  <a:prstClr val="black"/>
                </a:solidFill>
              </a:rPr>
              <a:pPr/>
              <a:t>25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59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97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00373324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CB880C5-DB88-44F5-AE9E-BD3D73B5C796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charset="0"/>
            </a:endParaRPr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47965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A05D1E-86E8-4067-97AF-A338DBD132F7}" type="slidenum">
              <a:rPr kumimoji="0" lang="en-A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25667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782C435-6710-4CD5-832F-7AF881478C8A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782C435-6710-4CD5-832F-7AF881478C8A}" type="slidenum">
              <a:rPr lang="en-AU" smtClean="0">
                <a:solidFill>
                  <a:prstClr val="black"/>
                </a:solidFill>
              </a:rPr>
              <a:pPr/>
              <a:t>5</a:t>
            </a:fld>
            <a:endParaRPr lang="en-AU">
              <a:solidFill>
                <a:prstClr val="black"/>
              </a:solidFill>
            </a:endParaRP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CB880C5-DB88-44F5-AE9E-BD3D73B5C796}" type="slidenum">
              <a:rPr lang="en-AU" smtClean="0">
                <a:solidFill>
                  <a:prstClr val="black"/>
                </a:solidFill>
                <a:latin typeface="Arial" pitchFamily="34" charset="0"/>
              </a:rPr>
              <a:pPr/>
              <a:t>6</a:t>
            </a:fld>
            <a:endParaRPr lang="en-AU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F44F1BF-2706-476A-92D2-095373822354}" type="slidenum">
              <a:rPr lang="en-AU" smtClean="0"/>
              <a:pPr>
                <a:defRPr/>
              </a:pPr>
              <a:t>7</a:t>
            </a:fld>
            <a:endParaRPr lang="en-A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>
                <a:solidFill>
                  <a:prstClr val="black"/>
                </a:solidFill>
              </a:rPr>
              <a:t>Salisbury Study Class</a:t>
            </a:r>
          </a:p>
        </p:txBody>
      </p:sp>
      <p:sp>
        <p:nvSpPr>
          <p:cNvPr id="39939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>
                <a:solidFill>
                  <a:prstClr val="black"/>
                </a:solidFill>
              </a:rPr>
              <a:t>2007</a:t>
            </a:r>
          </a:p>
        </p:txBody>
      </p:sp>
      <p:sp>
        <p:nvSpPr>
          <p:cNvPr id="3994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8E18864-1805-43C1-9B8F-5C46D10E4B15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994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>
              <a:buFontTx/>
              <a:buChar char="•"/>
            </a:pPr>
            <a:r>
              <a:rPr lang="en-US" sz="2000"/>
              <a:t>Our WATCHING is directly related to our position before Christ at the Judgment seat.</a:t>
            </a:r>
          </a:p>
          <a:p>
            <a:pPr eaLnBrk="1" hangingPunct="1">
              <a:buFontTx/>
              <a:buChar char="•"/>
            </a:pPr>
            <a:r>
              <a:rPr lang="en-US" sz="2000"/>
              <a:t>Having a consciousness of the nearness of Christ’s return impresses the reality of the things concerning the Kingdom of God upon our minds</a:t>
            </a:r>
          </a:p>
          <a:p>
            <a:pPr eaLnBrk="1" hangingPunct="1">
              <a:buFontTx/>
              <a:buChar char="•"/>
            </a:pPr>
            <a:r>
              <a:rPr lang="en-US" sz="2000"/>
              <a:t>It helps us detach our affections from the “FLEETING PRESENT” to the world to come</a:t>
            </a:r>
          </a:p>
          <a:p>
            <a:pPr eaLnBrk="1" hangingPunct="1">
              <a:buFontTx/>
              <a:buChar char="•"/>
            </a:pPr>
            <a:r>
              <a:rPr lang="en-US" sz="2000"/>
              <a:t>It is take us right back to where we started:</a:t>
            </a:r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>
                <a:solidFill>
                  <a:prstClr val="black"/>
                </a:solidFill>
              </a:rPr>
              <a:t>Salisbury Study Class</a:t>
            </a:r>
          </a:p>
        </p:txBody>
      </p:sp>
      <p:sp>
        <p:nvSpPr>
          <p:cNvPr id="39939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>
                <a:solidFill>
                  <a:prstClr val="black"/>
                </a:solidFill>
              </a:rPr>
              <a:t>2007</a:t>
            </a:r>
          </a:p>
        </p:txBody>
      </p:sp>
      <p:sp>
        <p:nvSpPr>
          <p:cNvPr id="3994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8E18864-1805-43C1-9B8F-5C46D10E4B15}" type="slidenum">
              <a:rPr lang="en-US" smtClean="0">
                <a:solidFill>
                  <a:prstClr val="black"/>
                </a:solidFill>
              </a:rPr>
              <a:pPr/>
              <a:t>9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994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>
              <a:buFontTx/>
              <a:buChar char="•"/>
            </a:pPr>
            <a:r>
              <a:rPr lang="en-US" sz="2000"/>
              <a:t>Our WATCHING is directly related to our position before Christ at the Judgment seat.</a:t>
            </a:r>
          </a:p>
          <a:p>
            <a:pPr eaLnBrk="1" hangingPunct="1">
              <a:buFontTx/>
              <a:buChar char="•"/>
            </a:pPr>
            <a:r>
              <a:rPr lang="en-US" sz="2000"/>
              <a:t>Having a consciousness of the nearness of Christ’s return impresses the reality of the things concerning the Kingdom of God upon our minds</a:t>
            </a:r>
          </a:p>
          <a:p>
            <a:pPr eaLnBrk="1" hangingPunct="1">
              <a:buFontTx/>
              <a:buChar char="•"/>
            </a:pPr>
            <a:r>
              <a:rPr lang="en-US" sz="2000"/>
              <a:t>It helps us detach our affections from the “FLEETING PRESENT” to the world to come</a:t>
            </a:r>
          </a:p>
          <a:p>
            <a:pPr eaLnBrk="1" hangingPunct="1">
              <a:buFontTx/>
              <a:buChar char="•"/>
            </a:pPr>
            <a:r>
              <a:rPr lang="en-US" sz="2000"/>
              <a:t>It is take us right back to where we started:</a:t>
            </a:r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778B8F-ABF5-4623-AE55-2F0C8E07DD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EE9D15-B400-40FC-899F-0958DD622F4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C6E645-9702-41B7-BFED-D6832117BC2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534979-936A-4E67-8108-8FDF3165128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9EC03E-01FE-458A-ADEA-35AA6760C63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050B8E-F79B-4687-B3B0-709F42F522B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E64761-88E0-40C3-9C6E-3E9C2A3BF9E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4B15CD-8AED-4A28-802F-083F441CBA1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46F95A-A1DE-47FA-9327-17D9F01F8D5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4DA31B-7505-4422-99C2-B36168AF6B5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A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0F1E8F-05EB-4E8B-A410-AB8BB6A6C29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29310E-7365-4AFE-B919-847321ACAF1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66CA4E-8C6B-4555-BE42-EFA688F009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10DA17-4456-48C1-968A-16372AF717C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AF7A57-B928-4885-B78D-C1762781929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6029423"/>
      </p:ext>
    </p:extLst>
  </p:cSld>
  <p:clrMapOvr>
    <a:masterClrMapping/>
  </p:clrMapOvr>
  <p:transition spd="slow">
    <p:fade/>
  </p:transition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0A9F8C-162D-41EC-BFB2-4C50D0B1528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6319167"/>
      </p:ext>
    </p:extLst>
  </p:cSld>
  <p:clrMapOvr>
    <a:masterClrMapping/>
  </p:clrMapOvr>
  <p:transition spd="slow">
    <p:fade/>
  </p:transition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5F9964-B9D3-425C-9AE7-1D7E81CFF78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2973244"/>
      </p:ext>
    </p:extLst>
  </p:cSld>
  <p:clrMapOvr>
    <a:masterClrMapping/>
  </p:clrMapOvr>
  <p:transition spd="slow">
    <p:fade/>
  </p:transition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656358-0B8C-4D7A-AAC2-1A80BC13B14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9728069"/>
      </p:ext>
    </p:extLst>
  </p:cSld>
  <p:clrMapOvr>
    <a:masterClrMapping/>
  </p:clrMapOvr>
  <p:transition spd="slow">
    <p:fade/>
  </p:transition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B9B661-DD37-4703-B34E-9250B1A17E5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6519632"/>
      </p:ext>
    </p:extLst>
  </p:cSld>
  <p:clrMapOvr>
    <a:masterClrMapping/>
  </p:clrMapOvr>
  <p:transition spd="slow">
    <p:fade/>
  </p:transition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900489-910D-4108-808E-FBCD869C54C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4188606"/>
      </p:ext>
    </p:extLst>
  </p:cSld>
  <p:clrMapOvr>
    <a:masterClrMapping/>
  </p:clrMapOvr>
  <p:transition spd="slow">
    <p:fade/>
  </p:transition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29F8C0-63C0-4A9C-BB34-C0B1EB93826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8240059"/>
      </p:ext>
    </p:extLst>
  </p:cSld>
  <p:clrMapOvr>
    <a:masterClrMapping/>
  </p:clrMapOvr>
  <p:transition spd="slow">
    <p:fade/>
  </p:transition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A42B83-64B0-4F85-911E-C42DD8DDD09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4049049"/>
      </p:ext>
    </p:extLst>
  </p:cSld>
  <p:clrMapOvr>
    <a:masterClrMapping/>
  </p:clrMapOvr>
  <p:transition spd="slow">
    <p:fade/>
  </p:transition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A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70E26D-1A93-4E00-9A9F-BBD00D617E2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2347722"/>
      </p:ext>
    </p:extLst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A7FE92-43CF-4F80-A7F9-19830028B1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6CCCAE-1D0D-4CD5-97CC-E2D3BF2F8FB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2343805"/>
      </p:ext>
    </p:extLst>
  </p:cSld>
  <p:clrMapOvr>
    <a:masterClrMapping/>
  </p:clrMapOvr>
  <p:transition spd="slow">
    <p:fade/>
  </p:transition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D80CBF-EAB1-4959-8D9A-B892DE18D7C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8886820"/>
      </p:ext>
    </p:extLst>
  </p:cSld>
  <p:clrMapOvr>
    <a:masterClrMapping/>
  </p:clrMapOvr>
  <p:transition spd="slow">
    <p:fade/>
  </p:transition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76400"/>
            <a:ext cx="7772400" cy="1828800"/>
          </a:xfrm>
        </p:spPr>
        <p:txBody>
          <a:bodyPr/>
          <a:lstStyle>
            <a:lvl1pPr>
              <a:defRPr/>
            </a:lvl1pPr>
          </a:lstStyle>
          <a:p>
            <a:r>
              <a:rPr lang="en-AU"/>
              <a:t>Click to edit Master title style</a:t>
            </a:r>
          </a:p>
        </p:txBody>
      </p:sp>
      <p:sp>
        <p:nvSpPr>
          <p:cNvPr id="107523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AU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363DC6-20A6-4F37-B03A-07A5D2BD8E4A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4413430"/>
      </p:ext>
    </p:extLst>
  </p:cSld>
  <p:clrMapOvr>
    <a:masterClrMapping/>
  </p:clrMapOvr>
  <p:transition spd="slow">
    <p:fade/>
  </p:transition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EE76BF-ED71-4487-BC25-39D50237DB51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5923582"/>
      </p:ext>
    </p:extLst>
  </p:cSld>
  <p:clrMapOvr>
    <a:masterClrMapping/>
  </p:clrMapOvr>
  <p:transition spd="slow">
    <p:fade/>
  </p:transition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43349F-3469-4991-B1FD-AB533BCAC327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053239"/>
      </p:ext>
    </p:extLst>
  </p:cSld>
  <p:clrMapOvr>
    <a:masterClrMapping/>
  </p:clrMapOvr>
  <p:transition spd="slow">
    <p:fade/>
  </p:transition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D77E3A-D3D5-4195-B81C-DC3676F5F0AA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0590004"/>
      </p:ext>
    </p:extLst>
  </p:cSld>
  <p:clrMapOvr>
    <a:masterClrMapping/>
  </p:clrMapOvr>
  <p:transition spd="slow">
    <p:fade/>
  </p:transition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E533ED-0367-427F-9D33-5A9D7E28045A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0568104"/>
      </p:ext>
    </p:extLst>
  </p:cSld>
  <p:clrMapOvr>
    <a:masterClrMapping/>
  </p:clrMapOvr>
  <p:transition spd="slow">
    <p:fade/>
  </p:transition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D39DA1-257A-45E6-916D-F10CDFA03EC5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3991603"/>
      </p:ext>
    </p:extLst>
  </p:cSld>
  <p:clrMapOvr>
    <a:masterClrMapping/>
  </p:clrMapOvr>
  <p:transition spd="slow">
    <p:fade/>
  </p:transition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06821C-B503-4C5E-83B6-94CCB7CF9D58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8622928"/>
      </p:ext>
    </p:extLst>
  </p:cSld>
  <p:clrMapOvr>
    <a:masterClrMapping/>
  </p:clrMapOvr>
  <p:transition spd="slow">
    <p:fade/>
  </p:transition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CC5418-698E-4A89-83F0-A82CA66B21BD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580520"/>
      </p:ext>
    </p:extLst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4781D2-DB49-4933-9C05-0DE850F8BDF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A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31477B-D3FA-4C14-ABCD-DBA06F0990AC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2776462"/>
      </p:ext>
    </p:extLst>
  </p:cSld>
  <p:clrMapOvr>
    <a:masterClrMapping/>
  </p:clrMapOvr>
  <p:transition spd="slow">
    <p:fade/>
  </p:transition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5B8E63-182A-4AA7-A891-AE2BE4FE6036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9023032"/>
      </p:ext>
    </p:extLst>
  </p:cSld>
  <p:clrMapOvr>
    <a:masterClrMapping/>
  </p:clrMapOvr>
  <p:transition spd="slow">
    <p:fade/>
  </p:transition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381000"/>
            <a:ext cx="2057400" cy="5715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019800" cy="5715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E2AB0B-50E1-4D2A-A1B3-E52BA42AF69F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3562733"/>
      </p:ext>
    </p:extLst>
  </p:cSld>
  <p:clrMapOvr>
    <a:masterClrMapping/>
  </p:clrMapOvr>
  <p:transition spd="slow">
    <p:fade/>
  </p:transition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69BC73-C415-4FC4-8F45-F5982340EC0F}" type="slidenum">
              <a:rPr lang="en-A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8270089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AA4A2E-91AF-4E08-A18C-55DAEB80CEF4}" type="slidenum">
              <a:rPr lang="en-A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2996346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23EB91-B573-4E0C-AE8B-DB41B7C5DB18}" type="slidenum">
              <a:rPr lang="en-A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8954964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BBDC2E-EEE4-41E7-8C4D-D9AF06E06D09}" type="slidenum">
              <a:rPr lang="en-A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6568908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24EB3E-4AFB-4A1E-9DB5-8CDD73CE7C00}" type="slidenum">
              <a:rPr lang="en-A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610227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AC7DD5-64E9-4BE5-BF21-BC749257A563}" type="slidenum">
              <a:rPr lang="en-A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792089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C11E16-CA0B-45E7-97D2-E78507077BBF}" type="slidenum">
              <a:rPr lang="en-A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63973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8903B7-3E84-4CBA-AA36-486017EE3E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29018C-EDFE-4BDB-80F6-642E471C6E27}" type="slidenum">
              <a:rPr lang="en-A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5786209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A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599A15-6B6D-47F9-80C1-77C6B25DF8F7}" type="slidenum">
              <a:rPr lang="en-A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1659149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1CDA4D-EAE1-4CFC-A3EE-B72209EB137D}" type="slidenum">
              <a:rPr lang="en-A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3778581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792FE9-46E5-4123-93A7-DF39FD8F60FD}" type="slidenum">
              <a:rPr lang="en-A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1454971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76400"/>
            <a:ext cx="7772400" cy="1828800"/>
          </a:xfrm>
        </p:spPr>
        <p:txBody>
          <a:bodyPr/>
          <a:lstStyle>
            <a:lvl1pPr>
              <a:defRPr/>
            </a:lvl1pPr>
          </a:lstStyle>
          <a:p>
            <a:r>
              <a:rPr lang="en-AU"/>
              <a:t>Click to edit Master title style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AU"/>
              <a:t>Click to edit Master subtitle style</a:t>
            </a:r>
          </a:p>
        </p:txBody>
      </p:sp>
      <p:sp>
        <p:nvSpPr>
          <p:cNvPr id="38916" name="Rectangle 4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AU">
              <a:solidFill>
                <a:srgbClr val="FFFFFF"/>
              </a:solidFill>
            </a:endParaRPr>
          </a:p>
        </p:txBody>
      </p:sp>
      <p:sp>
        <p:nvSpPr>
          <p:cNvPr id="38917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AU">
              <a:solidFill>
                <a:srgbClr val="FFFFFF"/>
              </a:solidFill>
            </a:endParaRPr>
          </a:p>
        </p:txBody>
      </p:sp>
      <p:sp>
        <p:nvSpPr>
          <p:cNvPr id="38918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4364B396-E926-417C-A3FA-81E9926663EE}" type="slidenum">
              <a:rPr lang="en-AU">
                <a:solidFill>
                  <a:srgbClr val="FFFFFF"/>
                </a:solidFill>
              </a:rPr>
              <a:pPr/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9614364"/>
      </p:ext>
    </p:extLst>
  </p:cSld>
  <p:clrMapOvr>
    <a:masterClrMapping/>
  </p:clrMapOvr>
  <p:transition spd="med">
    <p:dissolve/>
  </p:transition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9B5078-AEFB-46D2-91F5-60E88C095D05}" type="slidenum">
              <a:rPr lang="en-AU">
                <a:solidFill>
                  <a:srgbClr val="FFFFFF"/>
                </a:solidFill>
              </a:rPr>
              <a:pPr/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9971188"/>
      </p:ext>
    </p:extLst>
  </p:cSld>
  <p:clrMapOvr>
    <a:masterClrMapping/>
  </p:clrMapOvr>
  <p:transition spd="med">
    <p:dissolve/>
  </p:transition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794031-3699-4CA1-B639-E8CC2E1208D3}" type="slidenum">
              <a:rPr lang="en-AU">
                <a:solidFill>
                  <a:srgbClr val="FFFFFF"/>
                </a:solidFill>
              </a:rPr>
              <a:pPr/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0676135"/>
      </p:ext>
    </p:extLst>
  </p:cSld>
  <p:clrMapOvr>
    <a:masterClrMapping/>
  </p:clrMapOvr>
  <p:transition spd="med">
    <p:dissolve/>
  </p:transition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D5AA95-0BED-4E17-9AFC-60C406C18A5B}" type="slidenum">
              <a:rPr lang="en-AU">
                <a:solidFill>
                  <a:srgbClr val="FFFFFF"/>
                </a:solidFill>
              </a:rPr>
              <a:pPr/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2234484"/>
      </p:ext>
    </p:extLst>
  </p:cSld>
  <p:clrMapOvr>
    <a:masterClrMapping/>
  </p:clrMapOvr>
  <p:transition spd="med">
    <p:dissolve/>
  </p:transition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>
              <a:solidFill>
                <a:srgbClr val="FFFFFF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>
              <a:solidFill>
                <a:srgbClr val="FFFFFF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A8C955-D7AE-46FC-B870-B45FE4A212E0}" type="slidenum">
              <a:rPr lang="en-AU">
                <a:solidFill>
                  <a:srgbClr val="FFFFFF"/>
                </a:solidFill>
              </a:rPr>
              <a:pPr/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4214088"/>
      </p:ext>
    </p:extLst>
  </p:cSld>
  <p:clrMapOvr>
    <a:masterClrMapping/>
  </p:clrMapOvr>
  <p:transition spd="med">
    <p:dissolve/>
  </p:transition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C4FBCC-7664-4D06-93E8-4129B563237D}" type="slidenum">
              <a:rPr lang="en-AU">
                <a:solidFill>
                  <a:srgbClr val="FFFFFF"/>
                </a:solidFill>
              </a:rPr>
              <a:pPr/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7112284"/>
      </p:ext>
    </p:extLst>
  </p:cSld>
  <p:clrMapOvr>
    <a:masterClrMapping/>
  </p:clrMapOvr>
  <p:transition spd="med">
    <p:dissolv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0725C6-A17A-454B-9009-10D3A4FD0B0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>
              <a:solidFill>
                <a:srgbClr val="FFFFFF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>
              <a:solidFill>
                <a:srgbClr val="FFFF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676A81-EB78-498F-9698-48DF5479A45D}" type="slidenum">
              <a:rPr lang="en-AU">
                <a:solidFill>
                  <a:srgbClr val="FFFFFF"/>
                </a:solidFill>
              </a:rPr>
              <a:pPr/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6555738"/>
      </p:ext>
    </p:extLst>
  </p:cSld>
  <p:clrMapOvr>
    <a:masterClrMapping/>
  </p:clrMapOvr>
  <p:transition spd="med">
    <p:dissolve/>
  </p:transition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48310D-42BE-494F-A1C6-3067FE1A3FCB}" type="slidenum">
              <a:rPr lang="en-AU">
                <a:solidFill>
                  <a:srgbClr val="FFFFFF"/>
                </a:solidFill>
              </a:rPr>
              <a:pPr/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8197369"/>
      </p:ext>
    </p:extLst>
  </p:cSld>
  <p:clrMapOvr>
    <a:masterClrMapping/>
  </p:clrMapOvr>
  <p:transition spd="med">
    <p:dissolve/>
  </p:transition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61DC9A-8D9F-48C9-910D-E1BA3A670F5A}" type="slidenum">
              <a:rPr lang="en-AU">
                <a:solidFill>
                  <a:srgbClr val="FFFFFF"/>
                </a:solidFill>
              </a:rPr>
              <a:pPr/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7547158"/>
      </p:ext>
    </p:extLst>
  </p:cSld>
  <p:clrMapOvr>
    <a:masterClrMapping/>
  </p:clrMapOvr>
  <p:transition spd="med">
    <p:dissolve/>
  </p:transition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F733BD-1B2C-4D1B-AD67-D79D4694B817}" type="slidenum">
              <a:rPr lang="en-AU">
                <a:solidFill>
                  <a:srgbClr val="FFFFFF"/>
                </a:solidFill>
              </a:rPr>
              <a:pPr/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7163121"/>
      </p:ext>
    </p:extLst>
  </p:cSld>
  <p:clrMapOvr>
    <a:masterClrMapping/>
  </p:clrMapOvr>
  <p:transition spd="med">
    <p:dissolve/>
  </p:transition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381000"/>
            <a:ext cx="2057400" cy="5715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019800" cy="5715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40A83-3554-4EAF-A2CC-97FC5B5C3DDC}" type="slidenum">
              <a:rPr lang="en-AU">
                <a:solidFill>
                  <a:srgbClr val="FFFFFF"/>
                </a:solidFill>
              </a:rPr>
              <a:pPr/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3727134"/>
      </p:ext>
    </p:extLst>
  </p:cSld>
  <p:clrMapOvr>
    <a:masterClrMapping/>
  </p:clrMapOvr>
  <p:transition spd="med">
    <p:dissolv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FFBD5C-02CF-4C71-8A91-95D570A2E8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C8A635-BBD8-442D-82C5-7CEF7AC812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9775C2-3AB2-4209-8444-4AF3EA91E4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6AA418-57CD-463C-89ED-F65F6C3F55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372C30-1F12-4CE7-AE3A-2267BA71E90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A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F4D9C7-1803-4C3C-939A-1BB16175AAA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201641-F9E7-452D-829F-991158A96F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B32B4D-9D42-4297-B7E2-46CD20FE6B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76400"/>
            <a:ext cx="7772400" cy="1828800"/>
          </a:xfrm>
        </p:spPr>
        <p:txBody>
          <a:bodyPr/>
          <a:lstStyle>
            <a:lvl1pPr>
              <a:defRPr/>
            </a:lvl1pPr>
          </a:lstStyle>
          <a:p>
            <a:r>
              <a:rPr lang="en-AU"/>
              <a:t>Click to edit Master title style</a:t>
            </a:r>
          </a:p>
        </p:txBody>
      </p:sp>
      <p:sp>
        <p:nvSpPr>
          <p:cNvPr id="104451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AU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0610B1-B36A-47BE-9C0D-0243F588117F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0DAD67-EA2D-4BA6-9660-7390F52AE59F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E33295-6475-429C-90B9-8A0C06F07497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19F714-CDCF-484A-9ABB-69071143F692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AC8D43-4120-4BA0-BA4F-DA553EE732EB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CAB72B-58C0-413B-BD28-A9D4934EC3D0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82CD77-F7D9-4793-9932-A3000CB42151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F09695-CF15-414F-AFD8-063E2F01BA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B0A565-7782-4222-8A7C-62A83C10DD21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A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8B00F8-1527-4AEC-B6D9-50957C2868A0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D257E8-6430-4401-968A-00CEBDF67F9F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381000"/>
            <a:ext cx="2057400" cy="5715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019800" cy="5715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12094E-A5CA-4E80-A6DA-9F3EC50C9E8E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30243A-FFC6-4048-AB6B-C646EE608E33}" type="slidenum">
              <a:rPr lang="en-AU" smtClean="0"/>
              <a:pPr>
                <a:defRPr/>
              </a:pPr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A4477E-046A-4D79-9431-D11D9FF347FE}" type="slidenum">
              <a:rPr lang="en-AU" smtClean="0"/>
              <a:pPr>
                <a:defRPr/>
              </a:pPr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275DF5-A34A-4FA2-9E3E-E8C3899B404D}" type="slidenum">
              <a:rPr lang="en-AU" smtClean="0"/>
              <a:pPr>
                <a:defRPr/>
              </a:pPr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B9B1B0-A3C0-49BA-B4DA-10AC6A4D3D00}" type="slidenum">
              <a:rPr lang="en-AU" smtClean="0"/>
              <a:pPr>
                <a:defRPr/>
              </a:pPr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3C87A2-701D-40B3-90C1-46DF85A841E7}" type="slidenum">
              <a:rPr lang="en-AU" smtClean="0"/>
              <a:pPr>
                <a:defRPr/>
              </a:pPr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8D60B30-4C2F-4036-B211-2B6F9D3D8D8A}" type="slidenum">
              <a:rPr lang="en-AU" smtClean="0"/>
              <a:pPr>
                <a:defRPr/>
              </a:pPr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1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2B3C7B-EE86-42E9-BCEF-F387480F59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98C5E57-7097-48F8-80B1-5AD43A834B36}" type="slidenum">
              <a:rPr lang="en-AU" smtClean="0"/>
              <a:pPr>
                <a:defRPr/>
              </a:pPr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DE748E-9748-4A0E-8293-85454185995E}" type="slidenum">
              <a:rPr lang="en-AU" smtClean="0"/>
              <a:pPr>
                <a:defRPr/>
              </a:pPr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4A84A8-3AE7-4144-91D5-AFFF5C2A1DFC}" type="slidenum">
              <a:rPr lang="en-AU" smtClean="0"/>
              <a:pPr>
                <a:defRPr/>
              </a:pPr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906750-445B-445C-B353-BB16E3985ED7}" type="slidenum">
              <a:rPr lang="en-AU" smtClean="0"/>
              <a:pPr>
                <a:defRPr/>
              </a:pPr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510D5C-887F-4D67-A90A-DEAA12639B81}" type="slidenum">
              <a:rPr lang="en-AU" smtClean="0"/>
              <a:pPr>
                <a:defRPr/>
              </a:pPr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87A07A-3C80-4329-957A-B03044D7AD07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</p:cSld>
  <p:clrMapOvr>
    <a:masterClrMapping/>
  </p:clrMapOvr>
  <p:transition spd="med">
    <p:dissolv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3EEF86-9DDB-4AF1-A68F-872A5889ECBD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</p:cSld>
  <p:clrMapOvr>
    <a:masterClrMapping/>
  </p:clrMapOvr>
  <p:transition spd="med">
    <p:dissolv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38BCC6-BEBC-4E3F-9F57-E7B7652D870F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</p:cSld>
  <p:clrMapOvr>
    <a:masterClrMapping/>
  </p:clrMapOvr>
  <p:transition spd="med">
    <p:dissolv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49EAAB-E76F-4BF0-9E42-7AA97E2DFF3B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</p:cSld>
  <p:clrMapOvr>
    <a:masterClrMapping/>
  </p:clrMapOvr>
  <p:transition spd="med">
    <p:dissolv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4851AC-C2FC-4FC1-B03F-204FCCA1868B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</p:cSld>
  <p:clrMapOvr>
    <a:masterClrMapping/>
  </p:clrMapOvr>
  <p:transition spd="med"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EE439A-EE95-4F9E-9B42-F259C2FE913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6738A9-74D0-4A1A-B288-C1BE4982376E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</p:cSld>
  <p:clrMapOvr>
    <a:masterClrMapping/>
  </p:clrMapOvr>
  <p:transition spd="med">
    <p:dissolve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3D96B3-3A13-44B2-81BB-A53693303D45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</p:cSld>
  <p:clrMapOvr>
    <a:masterClrMapping/>
  </p:clrMapOvr>
  <p:transition spd="med">
    <p:dissolve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484459-5F6B-4CC8-969F-3E3AE204C067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</p:cSld>
  <p:clrMapOvr>
    <a:masterClrMapping/>
  </p:clrMapOvr>
  <p:transition spd="med">
    <p:dissolve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A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DC6BAC-F66D-44C0-92EC-0EAAEDA26017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</p:cSld>
  <p:clrMapOvr>
    <a:masterClrMapping/>
  </p:clrMapOvr>
  <p:transition spd="med">
    <p:dissolve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D5B3FE-3C91-4696-B2B6-3FBC37FA9123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</p:cSld>
  <p:clrMapOvr>
    <a:masterClrMapping/>
  </p:clrMapOvr>
  <p:transition spd="med">
    <p:dissolve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B3C6EB-CB71-482B-8061-FAB16AAC3728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</p:cSld>
  <p:clrMapOvr>
    <a:masterClrMapping/>
  </p:clrMapOvr>
  <p:transition spd="med">
    <p:dissolve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76400"/>
            <a:ext cx="7772400" cy="1828800"/>
          </a:xfrm>
        </p:spPr>
        <p:txBody>
          <a:bodyPr/>
          <a:lstStyle>
            <a:lvl1pPr>
              <a:defRPr/>
            </a:lvl1pPr>
          </a:lstStyle>
          <a:p>
            <a:r>
              <a:rPr lang="en-AU"/>
              <a:t>Click to edit Master title style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AU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1DAFCD-DDB9-4A1C-A7C1-F92EEF7F47E4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E716D6-A9F9-4E2C-ACE4-38DFF644CD09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A92A4B-23CD-4DA2-96D7-50CA2AC99934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AE6897-A103-4215-A291-AE87A182E4C0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AF7C94-E0F0-4893-B22C-EE2E38F49C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A4DBEC-70ED-48FA-ABDF-4FDE7854B7FF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75D292-D8C3-46CA-83FF-69E02A354608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0AB693-F0D5-4F1A-89C1-B936CB28CCEA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E75C47-D6DF-480C-B4C9-5538B2BC1F42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A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D27A81-CD12-4DDE-A404-22F822A26563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FD15E9-078B-4F18-9CD3-09A509DFAEA4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381000"/>
            <a:ext cx="2057400" cy="5715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019800" cy="5715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9A0423-1478-45D7-BA77-3C3C1DE485A7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778B8F-ABF5-4623-AE55-2F0C8E07DD3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372C30-1F12-4CE7-AE3A-2267BA71E90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F09695-CF15-414F-AFD8-063E2F01BA7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2F0A18-398B-4C9C-80BF-A264E47F3F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1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2B3C7B-EE86-42E9-BCEF-F387480F591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EE439A-EE95-4F9E-9B42-F259C2FE913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AF7C94-E0F0-4893-B22C-EE2E38F49C0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2F0A18-398B-4C9C-80BF-A264E47F3F8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EEEC5F-4FD8-4F5C-939E-C107E9DFD72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A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D5DF47-C31D-46DC-B713-5534987C088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EE9D15-B400-40FC-899F-0958DD622F4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66CA4E-8C6B-4555-BE42-EFA688F0093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76400"/>
            <a:ext cx="7772400" cy="1828800"/>
          </a:xfrm>
        </p:spPr>
        <p:txBody>
          <a:bodyPr/>
          <a:lstStyle>
            <a:lvl1pPr>
              <a:defRPr/>
            </a:lvl1pPr>
          </a:lstStyle>
          <a:p>
            <a:r>
              <a:rPr lang="en-AU"/>
              <a:t>Click to edit Master title style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AU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0243A-FFC6-4048-AB6B-C646EE608E33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A4477E-046A-4D79-9431-D11D9FF347FE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EEEC5F-4FD8-4F5C-939E-C107E9DFD7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275DF5-A34A-4FA2-9E3E-E8C3899B404D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B9B1B0-A3C0-49BA-B4DA-10AC6A4D3D00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3C87A2-701D-40B3-90C1-46DF85A841E7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D60B30-4C2F-4036-B211-2B6F9D3D8D8A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8C5E57-7097-48F8-80B1-5AD43A834B36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DE748E-9748-4A0E-8293-85454185995E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A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4A84A8-3AE7-4144-91D5-AFFF5C2A1DFC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906750-445B-445C-B353-BB16E3985ED7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381000"/>
            <a:ext cx="2057400" cy="5715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019800" cy="5715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510D5C-887F-4D67-A90A-DEAA12639B81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76400"/>
            <a:ext cx="7772400" cy="1828800"/>
          </a:xfrm>
        </p:spPr>
        <p:txBody>
          <a:bodyPr/>
          <a:lstStyle>
            <a:lvl1pPr>
              <a:defRPr/>
            </a:lvl1pPr>
          </a:lstStyle>
          <a:p>
            <a:r>
              <a:rPr lang="en-AU"/>
              <a:t>Click to edit Master title style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AU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0243A-FFC6-4048-AB6B-C646EE608E33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A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D5DF47-C31D-46DC-B713-5534987C08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A4477E-046A-4D79-9431-D11D9FF347FE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275DF5-A34A-4FA2-9E3E-E8C3899B404D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B9B1B0-A3C0-49BA-B4DA-10AC6A4D3D00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3C87A2-701D-40B3-90C1-46DF85A841E7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D60B30-4C2F-4036-B211-2B6F9D3D8D8A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8C5E57-7097-48F8-80B1-5AD43A834B36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DE748E-9748-4A0E-8293-85454185995E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A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4A84A8-3AE7-4144-91D5-AFFF5C2A1DFC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906750-445B-445C-B353-BB16E3985ED7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381000"/>
            <a:ext cx="2057400" cy="5715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019800" cy="5715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510D5C-887F-4D67-A90A-DEAA12639B81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4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0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150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45.xml"/><Relationship Id="rId1" Type="http://schemas.openxmlformats.org/officeDocument/2006/relationships/slideLayout" Target="../slideLayouts/slideLayout144.xml"/><Relationship Id="rId6" Type="http://schemas.openxmlformats.org/officeDocument/2006/relationships/slideLayout" Target="../slideLayouts/slideLayout149.xml"/><Relationship Id="rId11" Type="http://schemas.openxmlformats.org/officeDocument/2006/relationships/slideLayout" Target="../slideLayouts/slideLayout154.xml"/><Relationship Id="rId5" Type="http://schemas.openxmlformats.org/officeDocument/2006/relationships/slideLayout" Target="../slideLayouts/slideLayout148.xml"/><Relationship Id="rId10" Type="http://schemas.openxmlformats.org/officeDocument/2006/relationships/slideLayout" Target="../slideLayouts/slideLayout153.xml"/><Relationship Id="rId4" Type="http://schemas.openxmlformats.org/officeDocument/2006/relationships/slideLayout" Target="../slideLayouts/slideLayout147.xml"/><Relationship Id="rId9" Type="http://schemas.openxmlformats.org/officeDocument/2006/relationships/slideLayout" Target="../slideLayouts/slideLayout15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701698C8-0E34-4D1A-A819-61937DE716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14" r:id="rId1"/>
    <p:sldLayoutId id="2147484015" r:id="rId2"/>
    <p:sldLayoutId id="2147484016" r:id="rId3"/>
    <p:sldLayoutId id="2147484017" r:id="rId4"/>
    <p:sldLayoutId id="2147484018" r:id="rId5"/>
    <p:sldLayoutId id="2147484019" r:id="rId6"/>
    <p:sldLayoutId id="2147484020" r:id="rId7"/>
    <p:sldLayoutId id="2147484021" r:id="rId8"/>
    <p:sldLayoutId id="2147484022" r:id="rId9"/>
    <p:sldLayoutId id="2147484023" r:id="rId10"/>
    <p:sldLayoutId id="214748402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270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7270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7271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BC0C1626-22B5-4553-A42A-1050695138CD}" type="slidenum">
              <a:rPr lang="en-US">
                <a:solidFill>
                  <a:srgbClr val="000000"/>
                </a:solidFill>
                <a:cs typeface="Arial" charset="0"/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  <a:cs typeface="Arial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26" r:id="rId1"/>
    <p:sldLayoutId id="2147484327" r:id="rId2"/>
    <p:sldLayoutId id="2147484328" r:id="rId3"/>
    <p:sldLayoutId id="2147484329" r:id="rId4"/>
    <p:sldLayoutId id="2147484330" r:id="rId5"/>
    <p:sldLayoutId id="2147484331" r:id="rId6"/>
    <p:sldLayoutId id="2147484332" r:id="rId7"/>
    <p:sldLayoutId id="2147484333" r:id="rId8"/>
    <p:sldLayoutId id="2147484334" r:id="rId9"/>
    <p:sldLayoutId id="2147484335" r:id="rId10"/>
    <p:sldLayoutId id="214748433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253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cs typeface="Arial"/>
            </a:endParaRPr>
          </a:p>
        </p:txBody>
      </p:sp>
      <p:sp>
        <p:nvSpPr>
          <p:cNvPr id="2253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cs typeface="Arial"/>
            </a:endParaRPr>
          </a:p>
        </p:txBody>
      </p:sp>
      <p:sp>
        <p:nvSpPr>
          <p:cNvPr id="2253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F897A81A-6141-45B5-8198-2D5FFEFB1D45}" type="slidenum">
              <a:rPr lang="en-US">
                <a:solidFill>
                  <a:srgbClr val="000000"/>
                </a:solidFill>
                <a:cs typeface="Arial"/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45606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38" r:id="rId1"/>
    <p:sldLayoutId id="2147484339" r:id="rId2"/>
    <p:sldLayoutId id="2147484340" r:id="rId3"/>
    <p:sldLayoutId id="2147484341" r:id="rId4"/>
    <p:sldLayoutId id="2147484342" r:id="rId5"/>
    <p:sldLayoutId id="2147484343" r:id="rId6"/>
    <p:sldLayoutId id="2147484344" r:id="rId7"/>
    <p:sldLayoutId id="2147484345" r:id="rId8"/>
    <p:sldLayoutId id="2147484346" r:id="rId9"/>
    <p:sldLayoutId id="2147484347" r:id="rId10"/>
    <p:sldLayoutId id="2147484348" r:id="rId11"/>
  </p:sldLayoutIdLst>
  <p:transition spd="slow">
    <p:fad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810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AU"/>
              <a:t>Click to edit Master title style</a:t>
            </a:r>
          </a:p>
        </p:txBody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</a:p>
        </p:txBody>
      </p:sp>
      <p:sp>
        <p:nvSpPr>
          <p:cNvPr id="10650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10650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10650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095D6AB9-F14A-4EA3-8146-AF9D775F1714}" type="slidenum">
              <a:rPr lang="en-AU">
                <a:solidFill>
                  <a:srgbClr val="FFFFFF"/>
                </a:solidFill>
                <a:latin typeface="Arial" charset="0"/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824773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350" r:id="rId1"/>
    <p:sldLayoutId id="2147484351" r:id="rId2"/>
    <p:sldLayoutId id="2147484352" r:id="rId3"/>
    <p:sldLayoutId id="2147484353" r:id="rId4"/>
    <p:sldLayoutId id="2147484354" r:id="rId5"/>
    <p:sldLayoutId id="2147484355" r:id="rId6"/>
    <p:sldLayoutId id="2147484356" r:id="rId7"/>
    <p:sldLayoutId id="2147484357" r:id="rId8"/>
    <p:sldLayoutId id="2147484358" r:id="rId9"/>
    <p:sldLayoutId id="2147484359" r:id="rId10"/>
    <p:sldLayoutId id="2147484360" r:id="rId11"/>
  </p:sldLayoutIdLst>
  <p:transition spd="slow">
    <p:fad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AU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/>
            </a:lvl1pPr>
          </a:lstStyle>
          <a:p>
            <a:pPr>
              <a:defRPr/>
            </a:pPr>
            <a:endParaRPr lang="en-A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A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F7807D02-7C5C-4A92-B8FB-6E3E17A28A50}" type="slidenum">
              <a:rPr lang="en-A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7061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62" r:id="rId1"/>
    <p:sldLayoutId id="2147484363" r:id="rId2"/>
    <p:sldLayoutId id="2147484364" r:id="rId3"/>
    <p:sldLayoutId id="2147484365" r:id="rId4"/>
    <p:sldLayoutId id="2147484366" r:id="rId5"/>
    <p:sldLayoutId id="2147484367" r:id="rId6"/>
    <p:sldLayoutId id="2147484368" r:id="rId7"/>
    <p:sldLayoutId id="2147484369" r:id="rId8"/>
    <p:sldLayoutId id="2147484370" r:id="rId9"/>
    <p:sldLayoutId id="2147484371" r:id="rId10"/>
    <p:sldLayoutId id="214748437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810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AU"/>
              <a:t>Click to edit Master title style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3789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418A20D-AAF8-4991-9FBF-0A6C1A44E9D4}" type="slidenum">
              <a:rPr lang="en-AU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7382111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374" r:id="rId1"/>
    <p:sldLayoutId id="2147484375" r:id="rId2"/>
    <p:sldLayoutId id="2147484376" r:id="rId3"/>
    <p:sldLayoutId id="2147484377" r:id="rId4"/>
    <p:sldLayoutId id="2147484378" r:id="rId5"/>
    <p:sldLayoutId id="2147484379" r:id="rId6"/>
    <p:sldLayoutId id="2147484380" r:id="rId7"/>
    <p:sldLayoutId id="2147484381" r:id="rId8"/>
    <p:sldLayoutId id="2147484382" r:id="rId9"/>
    <p:sldLayoutId id="2147484383" r:id="rId10"/>
    <p:sldLayoutId id="2147484384" r:id="rId11"/>
  </p:sldLayoutIdLst>
  <p:transition spd="med">
    <p:dissolve/>
  </p:transition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9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035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035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035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  <a:cs typeface="+mn-cs"/>
              </a:defRPr>
            </a:lvl1pPr>
          </a:lstStyle>
          <a:p>
            <a:pPr>
              <a:defRPr/>
            </a:pPr>
            <a:fld id="{3FEF28B1-617E-4FEB-95AD-88892DE2211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24" r:id="rId1"/>
    <p:sldLayoutId id="2147484125" r:id="rId2"/>
    <p:sldLayoutId id="2147484126" r:id="rId3"/>
    <p:sldLayoutId id="2147484127" r:id="rId4"/>
    <p:sldLayoutId id="2147484128" r:id="rId5"/>
    <p:sldLayoutId id="2147484129" r:id="rId6"/>
    <p:sldLayoutId id="2147484130" r:id="rId7"/>
    <p:sldLayoutId id="2147484131" r:id="rId8"/>
    <p:sldLayoutId id="2147484132" r:id="rId9"/>
    <p:sldLayoutId id="2147484133" r:id="rId10"/>
    <p:sldLayoutId id="2147484134" r:id="rId11"/>
  </p:sldLayoutIdLst>
  <p:transition spd="med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810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AU"/>
              <a:t>Click to edit Master title style</a:t>
            </a:r>
          </a:p>
        </p:txBody>
      </p:sp>
      <p:sp>
        <p:nvSpPr>
          <p:cNvPr id="1034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</a:p>
        </p:txBody>
      </p:sp>
      <p:sp>
        <p:nvSpPr>
          <p:cNvPr id="1034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1034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1034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39C2653F-84CD-437C-874A-C90A6C48E1C3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140C4D2-AA12-48FA-91CD-ADD544FF656F}" type="slidenum">
              <a:rPr lang="en-AU" smtClean="0"/>
              <a:pPr>
                <a:defRPr/>
              </a:pPr>
              <a:t>‹#›</a:t>
            </a:fld>
            <a:endParaRPr lang="en-A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70" r:id="rId1"/>
    <p:sldLayoutId id="2147484171" r:id="rId2"/>
    <p:sldLayoutId id="2147484172" r:id="rId3"/>
    <p:sldLayoutId id="2147484173" r:id="rId4"/>
    <p:sldLayoutId id="2147484174" r:id="rId5"/>
    <p:sldLayoutId id="2147484175" r:id="rId6"/>
    <p:sldLayoutId id="2147484176" r:id="rId7"/>
    <p:sldLayoutId id="2147484177" r:id="rId8"/>
    <p:sldLayoutId id="2147484178" r:id="rId9"/>
    <p:sldLayoutId id="2147484179" r:id="rId10"/>
    <p:sldLayoutId id="2147484180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AU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</a:p>
        </p:txBody>
      </p:sp>
      <p:sp>
        <p:nvSpPr>
          <p:cNvPr id="7475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latin typeface="+mn-lt"/>
              </a:defRPr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7475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>
                <a:latin typeface="+mn-lt"/>
              </a:defRPr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latin typeface="+mn-lt"/>
              </a:defRPr>
            </a:lvl1pPr>
          </a:lstStyle>
          <a:p>
            <a:pPr>
              <a:defRPr/>
            </a:pPr>
            <a:fld id="{D03DA4DE-A91F-4412-BBCC-9F84A4DD4116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</p:sldLayoutIdLst>
  <p:transition spd="med">
    <p:dissolv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810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AU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7646982A-6A6D-4AEC-A0CD-89E5B2458B8D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218" r:id="rId1"/>
    <p:sldLayoutId id="2147484219" r:id="rId2"/>
    <p:sldLayoutId id="2147484220" r:id="rId3"/>
    <p:sldLayoutId id="2147484221" r:id="rId4"/>
    <p:sldLayoutId id="2147484222" r:id="rId5"/>
    <p:sldLayoutId id="2147484223" r:id="rId6"/>
    <p:sldLayoutId id="2147484224" r:id="rId7"/>
    <p:sldLayoutId id="2147484225" r:id="rId8"/>
    <p:sldLayoutId id="2147484226" r:id="rId9"/>
    <p:sldLayoutId id="2147484227" r:id="rId10"/>
    <p:sldLayoutId id="2147484228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701698C8-0E34-4D1A-A819-61937DE7160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42" r:id="rId1"/>
    <p:sldLayoutId id="2147484243" r:id="rId2"/>
    <p:sldLayoutId id="2147484244" r:id="rId3"/>
    <p:sldLayoutId id="2147484245" r:id="rId4"/>
    <p:sldLayoutId id="2147484246" r:id="rId5"/>
    <p:sldLayoutId id="2147484247" r:id="rId6"/>
    <p:sldLayoutId id="2147484248" r:id="rId7"/>
    <p:sldLayoutId id="2147484249" r:id="rId8"/>
    <p:sldLayoutId id="2147484250" r:id="rId9"/>
    <p:sldLayoutId id="2147484251" r:id="rId10"/>
    <p:sldLayoutId id="214748425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810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AU"/>
              <a:t>Click to edit Master title style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</a:p>
        </p:txBody>
      </p:sp>
      <p:sp>
        <p:nvSpPr>
          <p:cNvPr id="6144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  <a:cs typeface="+mn-cs"/>
            </a:endParaRPr>
          </a:p>
        </p:txBody>
      </p:sp>
      <p:sp>
        <p:nvSpPr>
          <p:cNvPr id="6144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  <a:cs typeface="+mn-cs"/>
            </a:endParaRPr>
          </a:p>
        </p:txBody>
      </p:sp>
      <p:sp>
        <p:nvSpPr>
          <p:cNvPr id="6144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fld id="{2140C4D2-AA12-48FA-91CD-ADD544FF656F}" type="slidenum">
              <a:rPr lang="en-AU">
                <a:solidFill>
                  <a:srgbClr val="FFFFFF"/>
                </a:solidFill>
                <a:cs typeface="+mn-cs"/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  <a:cs typeface="+mn-cs"/>
            </a:endParaRP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266" r:id="rId1"/>
    <p:sldLayoutId id="2147484267" r:id="rId2"/>
    <p:sldLayoutId id="2147484268" r:id="rId3"/>
    <p:sldLayoutId id="2147484269" r:id="rId4"/>
    <p:sldLayoutId id="2147484270" r:id="rId5"/>
    <p:sldLayoutId id="2147484271" r:id="rId6"/>
    <p:sldLayoutId id="2147484272" r:id="rId7"/>
    <p:sldLayoutId id="2147484273" r:id="rId8"/>
    <p:sldLayoutId id="2147484274" r:id="rId9"/>
    <p:sldLayoutId id="2147484275" r:id="rId10"/>
    <p:sldLayoutId id="214748427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810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AU"/>
              <a:t>Click to edit Master title style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</a:p>
        </p:txBody>
      </p:sp>
      <p:sp>
        <p:nvSpPr>
          <p:cNvPr id="6144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  <a:cs typeface="+mn-cs"/>
            </a:endParaRPr>
          </a:p>
        </p:txBody>
      </p:sp>
      <p:sp>
        <p:nvSpPr>
          <p:cNvPr id="6144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  <a:cs typeface="+mn-cs"/>
            </a:endParaRPr>
          </a:p>
        </p:txBody>
      </p:sp>
      <p:sp>
        <p:nvSpPr>
          <p:cNvPr id="6144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fld id="{2140C4D2-AA12-48FA-91CD-ADD544FF656F}" type="slidenum">
              <a:rPr lang="en-AU">
                <a:solidFill>
                  <a:srgbClr val="FFFFFF"/>
                </a:solidFill>
                <a:cs typeface="+mn-cs"/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  <a:cs typeface="+mn-cs"/>
            </a:endParaRP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278" r:id="rId1"/>
    <p:sldLayoutId id="2147484279" r:id="rId2"/>
    <p:sldLayoutId id="2147484280" r:id="rId3"/>
    <p:sldLayoutId id="2147484281" r:id="rId4"/>
    <p:sldLayoutId id="2147484282" r:id="rId5"/>
    <p:sldLayoutId id="2147484283" r:id="rId6"/>
    <p:sldLayoutId id="2147484284" r:id="rId7"/>
    <p:sldLayoutId id="2147484285" r:id="rId8"/>
    <p:sldLayoutId id="2147484286" r:id="rId9"/>
    <p:sldLayoutId id="2147484287" r:id="rId10"/>
    <p:sldLayoutId id="2147484288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7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3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4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3.png"/><Relationship Id="rId4" Type="http://schemas.openxmlformats.org/officeDocument/2006/relationships/image" Target="../media/image2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2.jpeg"/><Relationship Id="rId4" Type="http://schemas.openxmlformats.org/officeDocument/2006/relationships/image" Target="../media/image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wmf"/><Relationship Id="rId3" Type="http://schemas.openxmlformats.org/officeDocument/2006/relationships/notesSlide" Target="../notesSlides/notesSlide19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6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1.jpeg"/><Relationship Id="rId5" Type="http://schemas.openxmlformats.org/officeDocument/2006/relationships/image" Target="../media/image30.png"/><Relationship Id="rId4" Type="http://schemas.openxmlformats.org/officeDocument/2006/relationships/image" Target="../media/image29.png"/><Relationship Id="rId9" Type="http://schemas.openxmlformats.org/officeDocument/2006/relationships/image" Target="../media/image32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wmf"/><Relationship Id="rId3" Type="http://schemas.openxmlformats.org/officeDocument/2006/relationships/notesSlide" Target="../notesSlides/notesSlide21.xml"/><Relationship Id="rId7" Type="http://schemas.openxmlformats.org/officeDocument/2006/relationships/oleObject" Target="../embeddings/oleObject2.bin"/><Relationship Id="rId2" Type="http://schemas.openxmlformats.org/officeDocument/2006/relationships/slideLayout" Target="../slideLayouts/slideLayout6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29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wmf"/><Relationship Id="rId3" Type="http://schemas.openxmlformats.org/officeDocument/2006/relationships/notesSlide" Target="../notesSlides/notesSlide22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6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31.jpeg"/><Relationship Id="rId5" Type="http://schemas.openxmlformats.org/officeDocument/2006/relationships/image" Target="../media/image30.png"/><Relationship Id="rId4" Type="http://schemas.openxmlformats.org/officeDocument/2006/relationships/image" Target="../media/image29.png"/><Relationship Id="rId9" Type="http://schemas.openxmlformats.org/officeDocument/2006/relationships/image" Target="../media/image3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8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50.xml"/><Relationship Id="rId1" Type="http://schemas.openxmlformats.org/officeDocument/2006/relationships/themeOverride" Target="../theme/themeOverrid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4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pn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9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6.xml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6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7126"/>
          <a:stretch>
            <a:fillRect/>
          </a:stretch>
        </p:blipFill>
        <p:spPr>
          <a:xfrm>
            <a:off x="0" y="472980"/>
            <a:ext cx="9144000" cy="6369262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613" b="74636"/>
          <a:stretch>
            <a:fillRect/>
          </a:stretch>
        </p:blipFill>
        <p:spPr>
          <a:xfrm>
            <a:off x="-204958" y="-173426"/>
            <a:ext cx="9564410" cy="2617076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26" name="TextBox 25"/>
          <p:cNvSpPr txBox="1"/>
          <p:nvPr/>
        </p:nvSpPr>
        <p:spPr>
          <a:xfrm>
            <a:off x="1111853" y="-531878"/>
            <a:ext cx="8040845" cy="479521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3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charset="0"/>
              <a:ea typeface="+mn-ea"/>
              <a:cs typeface="Arial"/>
            </a:endParaRPr>
          </a:p>
        </p:txBody>
      </p:sp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5723890" y="737423"/>
            <a:ext cx="3207888" cy="1946139"/>
            <a:chOff x="3602" y="936"/>
            <a:chExt cx="2084" cy="1495"/>
          </a:xfrm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3602" y="1130"/>
              <a:ext cx="2029" cy="1301"/>
              <a:chOff x="3602" y="1130"/>
              <a:chExt cx="2029" cy="1301"/>
            </a:xfrm>
          </p:grpSpPr>
          <p:sp>
            <p:nvSpPr>
              <p:cNvPr id="63" name="Rectangle 4"/>
              <p:cNvSpPr>
                <a:spLocks noChangeArrowheads="1"/>
              </p:cNvSpPr>
              <p:nvPr/>
            </p:nvSpPr>
            <p:spPr bwMode="auto">
              <a:xfrm>
                <a:off x="3632" y="1164"/>
                <a:ext cx="229" cy="1262"/>
              </a:xfrm>
              <a:prstGeom prst="rect">
                <a:avLst/>
              </a:prstGeom>
              <a:solidFill>
                <a:srgbClr val="80008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+mn-ea"/>
                  <a:cs typeface="Arial"/>
                </a:endParaRPr>
              </a:p>
            </p:txBody>
          </p:sp>
          <p:sp>
            <p:nvSpPr>
              <p:cNvPr id="64" name="Rectangle 5"/>
              <p:cNvSpPr>
                <a:spLocks noChangeArrowheads="1"/>
              </p:cNvSpPr>
              <p:nvPr/>
            </p:nvSpPr>
            <p:spPr bwMode="auto">
              <a:xfrm>
                <a:off x="3903" y="1165"/>
                <a:ext cx="229" cy="1262"/>
              </a:xfrm>
              <a:prstGeom prst="rect">
                <a:avLst/>
              </a:prstGeom>
              <a:solidFill>
                <a:srgbClr val="80008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+mn-ea"/>
                  <a:cs typeface="Arial"/>
                </a:endParaRPr>
              </a:p>
            </p:txBody>
          </p:sp>
          <p:sp>
            <p:nvSpPr>
              <p:cNvPr id="65" name="Rectangle 6"/>
              <p:cNvSpPr>
                <a:spLocks noChangeArrowheads="1"/>
              </p:cNvSpPr>
              <p:nvPr/>
            </p:nvSpPr>
            <p:spPr bwMode="auto">
              <a:xfrm>
                <a:off x="4174" y="1166"/>
                <a:ext cx="229" cy="1262"/>
              </a:xfrm>
              <a:prstGeom prst="rect">
                <a:avLst/>
              </a:prstGeom>
              <a:solidFill>
                <a:srgbClr val="80008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+mn-ea"/>
                  <a:cs typeface="Arial"/>
                </a:endParaRPr>
              </a:p>
            </p:txBody>
          </p:sp>
          <p:sp>
            <p:nvSpPr>
              <p:cNvPr id="66" name="Rectangle 7"/>
              <p:cNvSpPr>
                <a:spLocks noChangeArrowheads="1"/>
              </p:cNvSpPr>
              <p:nvPr/>
            </p:nvSpPr>
            <p:spPr bwMode="auto">
              <a:xfrm>
                <a:off x="4445" y="1167"/>
                <a:ext cx="229" cy="1262"/>
              </a:xfrm>
              <a:prstGeom prst="rect">
                <a:avLst/>
              </a:prstGeom>
              <a:solidFill>
                <a:srgbClr val="80008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+mn-ea"/>
                  <a:cs typeface="Arial"/>
                </a:endParaRPr>
              </a:p>
            </p:txBody>
          </p:sp>
          <p:sp>
            <p:nvSpPr>
              <p:cNvPr id="67" name="Rectangle 8"/>
              <p:cNvSpPr>
                <a:spLocks noChangeArrowheads="1"/>
              </p:cNvSpPr>
              <p:nvPr/>
            </p:nvSpPr>
            <p:spPr bwMode="auto">
              <a:xfrm>
                <a:off x="4725" y="1168"/>
                <a:ext cx="229" cy="1262"/>
              </a:xfrm>
              <a:prstGeom prst="rect">
                <a:avLst/>
              </a:prstGeom>
              <a:solidFill>
                <a:srgbClr val="80008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+mn-ea"/>
                  <a:cs typeface="Arial"/>
                </a:endParaRPr>
              </a:p>
            </p:txBody>
          </p:sp>
          <p:sp>
            <p:nvSpPr>
              <p:cNvPr id="68" name="Rectangle 9"/>
              <p:cNvSpPr>
                <a:spLocks noChangeArrowheads="1"/>
              </p:cNvSpPr>
              <p:nvPr/>
            </p:nvSpPr>
            <p:spPr bwMode="auto">
              <a:xfrm>
                <a:off x="4996" y="1169"/>
                <a:ext cx="229" cy="1262"/>
              </a:xfrm>
              <a:prstGeom prst="rect">
                <a:avLst/>
              </a:prstGeom>
              <a:solidFill>
                <a:srgbClr val="80008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+mn-ea"/>
                  <a:cs typeface="Arial"/>
                </a:endParaRPr>
              </a:p>
            </p:txBody>
          </p:sp>
          <p:sp>
            <p:nvSpPr>
              <p:cNvPr id="69" name="Text Box 10"/>
              <p:cNvSpPr txBox="1">
                <a:spLocks noChangeArrowheads="1"/>
              </p:cNvSpPr>
              <p:nvPr/>
            </p:nvSpPr>
            <p:spPr bwMode="auto">
              <a:xfrm>
                <a:off x="3602" y="1484"/>
                <a:ext cx="1892" cy="48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AU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2F3CD"/>
                    </a:solidFill>
                    <a:effectLst/>
                    <a:uLnTx/>
                    <a:uFillTx/>
                    <a:latin typeface="Arial" charset="0"/>
                    <a:ea typeface="+mn-ea"/>
                    <a:cs typeface="Arial"/>
                  </a:rPr>
                  <a:t>1 2 3 4 5 6</a:t>
                </a:r>
                <a:r>
                  <a:rPr kumimoji="0" lang="en-AU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2F3CD"/>
                    </a:solidFill>
                    <a:effectLst/>
                    <a:uLnTx/>
                    <a:uFillTx/>
                    <a:latin typeface="Arial" charset="0"/>
                    <a:ea typeface="+mn-ea"/>
                    <a:cs typeface="Arial"/>
                  </a:rPr>
                  <a:t> </a:t>
                </a:r>
              </a:p>
            </p:txBody>
          </p:sp>
          <p:sp>
            <p:nvSpPr>
              <p:cNvPr id="70" name="Rectangle 11"/>
              <p:cNvSpPr>
                <a:spLocks noChangeArrowheads="1"/>
              </p:cNvSpPr>
              <p:nvPr/>
            </p:nvSpPr>
            <p:spPr bwMode="auto">
              <a:xfrm>
                <a:off x="5273" y="1166"/>
                <a:ext cx="358" cy="229"/>
              </a:xfrm>
              <a:prstGeom prst="rect">
                <a:avLst/>
              </a:prstGeom>
              <a:solidFill>
                <a:srgbClr val="80008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+mn-ea"/>
                  <a:cs typeface="Arial"/>
                </a:endParaRPr>
              </a:p>
            </p:txBody>
          </p:sp>
          <p:sp>
            <p:nvSpPr>
              <p:cNvPr id="71" name="Text Box 12"/>
              <p:cNvSpPr txBox="1">
                <a:spLocks noChangeArrowheads="1"/>
              </p:cNvSpPr>
              <p:nvPr/>
            </p:nvSpPr>
            <p:spPr bwMode="auto">
              <a:xfrm>
                <a:off x="4045" y="1130"/>
                <a:ext cx="887" cy="44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AU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E5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uLnTx/>
                    <a:uFillTx/>
                    <a:latin typeface="Arial" charset="0"/>
                    <a:ea typeface="+mn-ea"/>
                    <a:cs typeface="Arial"/>
                  </a:rPr>
                  <a:t>Vials</a:t>
                </a:r>
              </a:p>
            </p:txBody>
          </p:sp>
        </p:grpSp>
        <p:sp>
          <p:nvSpPr>
            <p:cNvPr id="62" name="Text Box 13"/>
            <p:cNvSpPr txBox="1">
              <a:spLocks noChangeArrowheads="1"/>
            </p:cNvSpPr>
            <p:nvPr/>
          </p:nvSpPr>
          <p:spPr bwMode="auto">
            <a:xfrm>
              <a:off x="5321" y="936"/>
              <a:ext cx="365" cy="5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2F3CD"/>
                  </a:solidFill>
                  <a:effectLst/>
                  <a:uLnTx/>
                  <a:uFillTx/>
                  <a:latin typeface="Arial" charset="0"/>
                  <a:ea typeface="+mn-ea"/>
                  <a:cs typeface="Arial"/>
                </a:rPr>
                <a:t>7 </a:t>
              </a:r>
              <a:r>
                <a:rPr kumimoji="0" lang="en-AU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+mn-ea"/>
                  <a:cs typeface="Arial"/>
                </a:rPr>
                <a:t> </a:t>
              </a:r>
            </a:p>
          </p:txBody>
        </p:sp>
      </p:grpSp>
      <p:sp>
        <p:nvSpPr>
          <p:cNvPr id="60" name="Text Box 16"/>
          <p:cNvSpPr txBox="1">
            <a:spLocks noChangeArrowheads="1"/>
          </p:cNvSpPr>
          <p:nvPr/>
        </p:nvSpPr>
        <p:spPr bwMode="auto">
          <a:xfrm>
            <a:off x="5376266" y="2049601"/>
            <a:ext cx="282768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Arial"/>
              </a:rPr>
              <a:t>Judgement - Holy Roman Empire</a:t>
            </a:r>
          </a:p>
        </p:txBody>
      </p:sp>
      <p:grpSp>
        <p:nvGrpSpPr>
          <p:cNvPr id="6" name="Group 17"/>
          <p:cNvGrpSpPr>
            <a:grpSpLocks/>
          </p:cNvGrpSpPr>
          <p:nvPr/>
        </p:nvGrpSpPr>
        <p:grpSpPr bwMode="auto">
          <a:xfrm>
            <a:off x="3048641" y="379439"/>
            <a:ext cx="5801602" cy="1956553"/>
            <a:chOff x="1864" y="661"/>
            <a:chExt cx="3769" cy="1503"/>
          </a:xfrm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</p:grpSpPr>
        <p:grpSp>
          <p:nvGrpSpPr>
            <p:cNvPr id="7" name="Group 18"/>
            <p:cNvGrpSpPr>
              <a:grpSpLocks/>
            </p:cNvGrpSpPr>
            <p:nvPr/>
          </p:nvGrpSpPr>
          <p:grpSpPr bwMode="auto">
            <a:xfrm>
              <a:off x="1864" y="868"/>
              <a:ext cx="3769" cy="1296"/>
              <a:chOff x="1854" y="2255"/>
              <a:chExt cx="3769" cy="1296"/>
            </a:xfrm>
          </p:grpSpPr>
          <p:sp>
            <p:nvSpPr>
              <p:cNvPr id="50" name="Rectangle 19"/>
              <p:cNvSpPr>
                <a:spLocks noChangeArrowheads="1"/>
              </p:cNvSpPr>
              <p:nvPr/>
            </p:nvSpPr>
            <p:spPr bwMode="auto">
              <a:xfrm>
                <a:off x="1886" y="2284"/>
                <a:ext cx="229" cy="1262"/>
              </a:xfrm>
              <a:prstGeom prst="rect">
                <a:avLst/>
              </a:prstGeom>
              <a:solidFill>
                <a:srgbClr val="F4000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+mn-ea"/>
                  <a:cs typeface="Arial"/>
                </a:endParaRPr>
              </a:p>
            </p:txBody>
          </p:sp>
          <p:sp>
            <p:nvSpPr>
              <p:cNvPr id="51" name="Rectangle 20"/>
              <p:cNvSpPr>
                <a:spLocks noChangeArrowheads="1"/>
              </p:cNvSpPr>
              <p:nvPr/>
            </p:nvSpPr>
            <p:spPr bwMode="auto">
              <a:xfrm>
                <a:off x="2166" y="2285"/>
                <a:ext cx="229" cy="1262"/>
              </a:xfrm>
              <a:prstGeom prst="rect">
                <a:avLst/>
              </a:prstGeom>
              <a:solidFill>
                <a:srgbClr val="F4000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+mn-ea"/>
                  <a:cs typeface="Arial"/>
                </a:endParaRPr>
              </a:p>
            </p:txBody>
          </p:sp>
          <p:sp>
            <p:nvSpPr>
              <p:cNvPr id="52" name="Rectangle 21"/>
              <p:cNvSpPr>
                <a:spLocks noChangeArrowheads="1"/>
              </p:cNvSpPr>
              <p:nvPr/>
            </p:nvSpPr>
            <p:spPr bwMode="auto">
              <a:xfrm>
                <a:off x="2437" y="2286"/>
                <a:ext cx="229" cy="1262"/>
              </a:xfrm>
              <a:prstGeom prst="rect">
                <a:avLst/>
              </a:prstGeom>
              <a:solidFill>
                <a:srgbClr val="F4000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+mn-ea"/>
                  <a:cs typeface="Arial"/>
                </a:endParaRPr>
              </a:p>
            </p:txBody>
          </p:sp>
          <p:sp>
            <p:nvSpPr>
              <p:cNvPr id="53" name="Rectangle 22"/>
              <p:cNvSpPr>
                <a:spLocks noChangeArrowheads="1"/>
              </p:cNvSpPr>
              <p:nvPr/>
            </p:nvSpPr>
            <p:spPr bwMode="auto">
              <a:xfrm>
                <a:off x="2708" y="2287"/>
                <a:ext cx="229" cy="1262"/>
              </a:xfrm>
              <a:prstGeom prst="rect">
                <a:avLst/>
              </a:prstGeom>
              <a:solidFill>
                <a:srgbClr val="F4000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+mn-ea"/>
                  <a:cs typeface="Arial"/>
                </a:endParaRPr>
              </a:p>
            </p:txBody>
          </p:sp>
          <p:sp>
            <p:nvSpPr>
              <p:cNvPr id="54" name="Rectangle 23"/>
              <p:cNvSpPr>
                <a:spLocks noChangeArrowheads="1"/>
              </p:cNvSpPr>
              <p:nvPr/>
            </p:nvSpPr>
            <p:spPr bwMode="auto">
              <a:xfrm>
                <a:off x="2997" y="2288"/>
                <a:ext cx="229" cy="1262"/>
              </a:xfrm>
              <a:prstGeom prst="rect">
                <a:avLst/>
              </a:prstGeom>
              <a:solidFill>
                <a:srgbClr val="F4000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+mn-ea"/>
                  <a:cs typeface="Arial"/>
                </a:endParaRPr>
              </a:p>
            </p:txBody>
          </p:sp>
          <p:sp>
            <p:nvSpPr>
              <p:cNvPr id="55" name="Rectangle 24"/>
              <p:cNvSpPr>
                <a:spLocks noChangeArrowheads="1"/>
              </p:cNvSpPr>
              <p:nvPr/>
            </p:nvSpPr>
            <p:spPr bwMode="auto">
              <a:xfrm>
                <a:off x="3268" y="2289"/>
                <a:ext cx="229" cy="1262"/>
              </a:xfrm>
              <a:prstGeom prst="rect">
                <a:avLst/>
              </a:prstGeom>
              <a:solidFill>
                <a:srgbClr val="F4000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+mn-ea"/>
                  <a:cs typeface="Arial"/>
                </a:endParaRPr>
              </a:p>
            </p:txBody>
          </p:sp>
          <p:sp>
            <p:nvSpPr>
              <p:cNvPr id="56" name="Text Box 25"/>
              <p:cNvSpPr txBox="1">
                <a:spLocks noChangeArrowheads="1"/>
              </p:cNvSpPr>
              <p:nvPr/>
            </p:nvSpPr>
            <p:spPr bwMode="auto">
              <a:xfrm>
                <a:off x="1854" y="2616"/>
                <a:ext cx="1892" cy="48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AU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2F3CD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Arial" charset="0"/>
                    <a:ea typeface="+mn-ea"/>
                    <a:cs typeface="Arial"/>
                  </a:rPr>
                  <a:t>1 2 3 4 5 6</a:t>
                </a:r>
                <a:r>
                  <a:rPr kumimoji="0" lang="en-AU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2F3CD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Arial" charset="0"/>
                    <a:ea typeface="+mn-ea"/>
                    <a:cs typeface="Arial"/>
                  </a:rPr>
                  <a:t> </a:t>
                </a:r>
              </a:p>
            </p:txBody>
          </p:sp>
          <p:sp>
            <p:nvSpPr>
              <p:cNvPr id="57" name="Rectangle 26"/>
              <p:cNvSpPr>
                <a:spLocks noChangeArrowheads="1"/>
              </p:cNvSpPr>
              <p:nvPr/>
            </p:nvSpPr>
            <p:spPr bwMode="auto">
              <a:xfrm>
                <a:off x="3537" y="2291"/>
                <a:ext cx="2086" cy="229"/>
              </a:xfrm>
              <a:prstGeom prst="rect">
                <a:avLst/>
              </a:prstGeom>
              <a:solidFill>
                <a:srgbClr val="F4000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+mn-ea"/>
                  <a:cs typeface="Arial"/>
                </a:endParaRPr>
              </a:p>
            </p:txBody>
          </p:sp>
          <p:sp>
            <p:nvSpPr>
              <p:cNvPr id="58" name="Text Box 27"/>
              <p:cNvSpPr txBox="1">
                <a:spLocks noChangeArrowheads="1"/>
              </p:cNvSpPr>
              <p:nvPr/>
            </p:nvSpPr>
            <p:spPr bwMode="auto">
              <a:xfrm>
                <a:off x="1944" y="2255"/>
                <a:ext cx="1609" cy="44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AU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E5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uLnTx/>
                    <a:uFillTx/>
                    <a:latin typeface="Arial" charset="0"/>
                    <a:ea typeface="+mn-ea"/>
                    <a:cs typeface="Arial"/>
                  </a:rPr>
                  <a:t>Trumpets</a:t>
                </a:r>
              </a:p>
            </p:txBody>
          </p:sp>
        </p:grpSp>
        <p:sp>
          <p:nvSpPr>
            <p:cNvPr id="49" name="Text Box 28"/>
            <p:cNvSpPr txBox="1">
              <a:spLocks noChangeArrowheads="1"/>
            </p:cNvSpPr>
            <p:nvPr/>
          </p:nvSpPr>
          <p:spPr bwMode="auto">
            <a:xfrm>
              <a:off x="4312" y="661"/>
              <a:ext cx="365" cy="5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2F3CD"/>
                  </a:solidFill>
                  <a:effectLst/>
                  <a:uLnTx/>
                  <a:uFillTx/>
                  <a:latin typeface="Arial" charset="0"/>
                  <a:ea typeface="+mn-ea"/>
                  <a:cs typeface="Arial"/>
                </a:rPr>
                <a:t>7 </a:t>
              </a:r>
              <a:r>
                <a:rPr kumimoji="0" lang="en-AU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+mn-ea"/>
                  <a:cs typeface="Arial"/>
                </a:rPr>
                <a:t> </a:t>
              </a:r>
            </a:p>
          </p:txBody>
        </p:sp>
      </p:grpSp>
      <p:grpSp>
        <p:nvGrpSpPr>
          <p:cNvPr id="8" name="Group 29"/>
          <p:cNvGrpSpPr>
            <a:grpSpLocks/>
          </p:cNvGrpSpPr>
          <p:nvPr/>
        </p:nvGrpSpPr>
        <p:grpSpPr bwMode="auto">
          <a:xfrm>
            <a:off x="337912" y="38304"/>
            <a:ext cx="8515371" cy="1930517"/>
            <a:chOff x="103" y="399"/>
            <a:chExt cx="5532" cy="1483"/>
          </a:xfrm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</p:grpSpPr>
        <p:sp>
          <p:nvSpPr>
            <p:cNvPr id="38" name="Rectangle 30"/>
            <p:cNvSpPr>
              <a:spLocks noChangeArrowheads="1"/>
            </p:cNvSpPr>
            <p:nvPr/>
          </p:nvSpPr>
          <p:spPr bwMode="auto">
            <a:xfrm>
              <a:off x="1767" y="613"/>
              <a:ext cx="3868" cy="248"/>
            </a:xfrm>
            <a:prstGeom prst="rect">
              <a:avLst/>
            </a:prstGeom>
            <a:solidFill>
              <a:srgbClr val="00CC00"/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Arial"/>
              </a:endParaRPr>
            </a:p>
          </p:txBody>
        </p:sp>
        <p:sp>
          <p:nvSpPr>
            <p:cNvPr id="39" name="Rectangle 31"/>
            <p:cNvSpPr>
              <a:spLocks noChangeArrowheads="1"/>
            </p:cNvSpPr>
            <p:nvPr/>
          </p:nvSpPr>
          <p:spPr bwMode="auto">
            <a:xfrm>
              <a:off x="135" y="615"/>
              <a:ext cx="229" cy="1262"/>
            </a:xfrm>
            <a:prstGeom prst="rect">
              <a:avLst/>
            </a:prstGeom>
            <a:solidFill>
              <a:srgbClr val="00CC00"/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Arial"/>
              </a:endParaRPr>
            </a:p>
          </p:txBody>
        </p:sp>
        <p:sp>
          <p:nvSpPr>
            <p:cNvPr id="40" name="Rectangle 32"/>
            <p:cNvSpPr>
              <a:spLocks noChangeArrowheads="1"/>
            </p:cNvSpPr>
            <p:nvPr/>
          </p:nvSpPr>
          <p:spPr bwMode="auto">
            <a:xfrm>
              <a:off x="415" y="616"/>
              <a:ext cx="229" cy="1262"/>
            </a:xfrm>
            <a:prstGeom prst="rect">
              <a:avLst/>
            </a:prstGeom>
            <a:solidFill>
              <a:srgbClr val="00CC00"/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Arial"/>
              </a:endParaRPr>
            </a:p>
          </p:txBody>
        </p:sp>
        <p:sp>
          <p:nvSpPr>
            <p:cNvPr id="41" name="Rectangle 33"/>
            <p:cNvSpPr>
              <a:spLocks noChangeArrowheads="1"/>
            </p:cNvSpPr>
            <p:nvPr/>
          </p:nvSpPr>
          <p:spPr bwMode="auto">
            <a:xfrm>
              <a:off x="686" y="617"/>
              <a:ext cx="229" cy="1262"/>
            </a:xfrm>
            <a:prstGeom prst="rect">
              <a:avLst/>
            </a:prstGeom>
            <a:solidFill>
              <a:srgbClr val="00CC00"/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Arial"/>
              </a:endParaRPr>
            </a:p>
          </p:txBody>
        </p:sp>
        <p:sp>
          <p:nvSpPr>
            <p:cNvPr id="42" name="Rectangle 34"/>
            <p:cNvSpPr>
              <a:spLocks noChangeArrowheads="1"/>
            </p:cNvSpPr>
            <p:nvPr/>
          </p:nvSpPr>
          <p:spPr bwMode="auto">
            <a:xfrm>
              <a:off x="966" y="618"/>
              <a:ext cx="229" cy="1262"/>
            </a:xfrm>
            <a:prstGeom prst="rect">
              <a:avLst/>
            </a:prstGeom>
            <a:solidFill>
              <a:srgbClr val="00CC00"/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Arial"/>
              </a:endParaRPr>
            </a:p>
          </p:txBody>
        </p:sp>
        <p:sp>
          <p:nvSpPr>
            <p:cNvPr id="43" name="Rectangle 35"/>
            <p:cNvSpPr>
              <a:spLocks noChangeArrowheads="1"/>
            </p:cNvSpPr>
            <p:nvPr/>
          </p:nvSpPr>
          <p:spPr bwMode="auto">
            <a:xfrm>
              <a:off x="1237" y="619"/>
              <a:ext cx="229" cy="1262"/>
            </a:xfrm>
            <a:prstGeom prst="rect">
              <a:avLst/>
            </a:prstGeom>
            <a:solidFill>
              <a:srgbClr val="00CC00"/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Arial"/>
              </a:endParaRPr>
            </a:p>
          </p:txBody>
        </p:sp>
        <p:sp>
          <p:nvSpPr>
            <p:cNvPr id="44" name="Rectangle 36"/>
            <p:cNvSpPr>
              <a:spLocks noChangeArrowheads="1"/>
            </p:cNvSpPr>
            <p:nvPr/>
          </p:nvSpPr>
          <p:spPr bwMode="auto">
            <a:xfrm>
              <a:off x="1499" y="620"/>
              <a:ext cx="229" cy="1262"/>
            </a:xfrm>
            <a:prstGeom prst="rect">
              <a:avLst/>
            </a:prstGeom>
            <a:solidFill>
              <a:srgbClr val="00CC00"/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Arial"/>
              </a:endParaRPr>
            </a:p>
          </p:txBody>
        </p:sp>
        <p:sp>
          <p:nvSpPr>
            <p:cNvPr id="45" name="Text Box 37"/>
            <p:cNvSpPr txBox="1">
              <a:spLocks noChangeArrowheads="1"/>
            </p:cNvSpPr>
            <p:nvPr/>
          </p:nvSpPr>
          <p:spPr bwMode="auto">
            <a:xfrm>
              <a:off x="483" y="564"/>
              <a:ext cx="1097" cy="4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E5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Arial" charset="0"/>
                  <a:ea typeface="+mn-ea"/>
                  <a:cs typeface="Arial"/>
                </a:rPr>
                <a:t>Seals</a:t>
              </a:r>
            </a:p>
          </p:txBody>
        </p:sp>
        <p:sp>
          <p:nvSpPr>
            <p:cNvPr id="46" name="Text Box 38"/>
            <p:cNvSpPr txBox="1">
              <a:spLocks noChangeArrowheads="1"/>
            </p:cNvSpPr>
            <p:nvPr/>
          </p:nvSpPr>
          <p:spPr bwMode="auto">
            <a:xfrm>
              <a:off x="103" y="910"/>
              <a:ext cx="1892" cy="4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Arial"/>
                </a:rPr>
                <a:t>1 2 3 4 5 6</a:t>
              </a:r>
              <a:r>
                <a:rPr kumimoji="0" lang="en-AU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+mn-ea"/>
                  <a:cs typeface="Arial"/>
                </a:rPr>
                <a:t> </a:t>
              </a:r>
            </a:p>
          </p:txBody>
        </p:sp>
        <p:sp>
          <p:nvSpPr>
            <p:cNvPr id="47" name="Text Box 39"/>
            <p:cNvSpPr txBox="1">
              <a:spLocks noChangeArrowheads="1"/>
            </p:cNvSpPr>
            <p:nvPr/>
          </p:nvSpPr>
          <p:spPr bwMode="auto">
            <a:xfrm>
              <a:off x="3003" y="399"/>
              <a:ext cx="365" cy="5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Arial"/>
                </a:rPr>
                <a:t>7 </a:t>
              </a:r>
              <a:r>
                <a:rPr kumimoji="0" lang="en-AU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+mn-ea"/>
                  <a:cs typeface="Arial"/>
                </a:rPr>
                <a:t> </a:t>
              </a:r>
            </a:p>
          </p:txBody>
        </p:sp>
      </p:grpSp>
      <p:sp>
        <p:nvSpPr>
          <p:cNvPr id="37" name="Text Box 42"/>
          <p:cNvSpPr txBox="1">
            <a:spLocks noChangeArrowheads="1"/>
          </p:cNvSpPr>
          <p:nvPr/>
        </p:nvSpPr>
        <p:spPr bwMode="auto">
          <a:xfrm>
            <a:off x="426551" y="1274300"/>
            <a:ext cx="234995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Arial"/>
              </a:rPr>
              <a:t>Judgement -  Pagan Rome</a:t>
            </a:r>
          </a:p>
        </p:txBody>
      </p:sp>
      <p:sp>
        <p:nvSpPr>
          <p:cNvPr id="35" name="Text Box 71"/>
          <p:cNvSpPr txBox="1">
            <a:spLocks noChangeArrowheads="1"/>
          </p:cNvSpPr>
          <p:nvPr/>
        </p:nvSpPr>
        <p:spPr bwMode="auto">
          <a:xfrm>
            <a:off x="3201000" y="1719188"/>
            <a:ext cx="233664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Arial"/>
              </a:rPr>
              <a:t>Judgement -  Christian Rome</a:t>
            </a:r>
          </a:p>
        </p:txBody>
      </p:sp>
      <p:sp>
        <p:nvSpPr>
          <p:cNvPr id="3" name="Rectangle 2"/>
          <p:cNvSpPr/>
          <p:nvPr/>
        </p:nvSpPr>
        <p:spPr>
          <a:xfrm>
            <a:off x="10754" y="0"/>
            <a:ext cx="9108000" cy="6858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/>
              <a:ea typeface="+mn-ea"/>
              <a:cs typeface="Arial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4710617" y="4578117"/>
            <a:ext cx="4395717" cy="1815882"/>
          </a:xfrm>
          <a:prstGeom prst="rect">
            <a:avLst/>
          </a:prstGeom>
          <a:noFill/>
          <a:ln>
            <a:noFill/>
          </a:ln>
          <a:effectLst>
            <a:innerShdw blurRad="63500" dist="76200" dir="16200000">
              <a:schemeClr val="tx1">
                <a:alpha val="50000"/>
              </a:schemeClr>
            </a:inn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/>
              </a:rPr>
              <a:t>“And they stood upon their feet….And the same hour there was a </a:t>
            </a:r>
            <a:r>
              <a:rPr kumimoji="0" lang="en-AU" sz="2800" b="1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/>
              </a:rPr>
              <a:t>great earthquake</a:t>
            </a:r>
            <a:r>
              <a:rPr kumimoji="0" lang="en-AU" sz="2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/>
              </a:rPr>
              <a:t>” </a:t>
            </a:r>
            <a:endParaRPr kumimoji="0" lang="en-AU" sz="2400" b="1" i="1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itchFamily="34" charset="0"/>
              <a:ea typeface="+mn-ea"/>
              <a:cs typeface="Arial"/>
            </a:endParaRPr>
          </a:p>
        </p:txBody>
      </p:sp>
      <p:pic>
        <p:nvPicPr>
          <p:cNvPr id="48" name="Picture 4" descr="Rev11-12 copy"/>
          <p:cNvPicPr>
            <a:picLocks noChangeAspect="1" noChangeArrowheads="1"/>
          </p:cNvPicPr>
          <p:nvPr/>
        </p:nvPicPr>
        <p:blipFill>
          <a:blip r:embed="rId4" cstate="print"/>
          <a:srcRect t="9090"/>
          <a:stretch>
            <a:fillRect/>
          </a:stretch>
        </p:blipFill>
        <p:spPr bwMode="auto">
          <a:xfrm>
            <a:off x="-66675" y="3629025"/>
            <a:ext cx="5112574" cy="3324225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1E18576D-78E1-4302-8ECA-15E15F675D50}"/>
              </a:ext>
            </a:extLst>
          </p:cNvPr>
          <p:cNvSpPr/>
          <p:nvPr/>
        </p:nvSpPr>
        <p:spPr>
          <a:xfrm>
            <a:off x="5461075" y="2257697"/>
            <a:ext cx="324000" cy="288000"/>
          </a:xfrm>
          <a:prstGeom prst="ellipse">
            <a:avLst/>
          </a:prstGeo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glow rad="292100">
              <a:srgbClr val="FFC000">
                <a:alpha val="43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C70ED46A-3FE1-4522-BA00-8A5CB2EC7314}"/>
              </a:ext>
            </a:extLst>
          </p:cNvPr>
          <p:cNvSpPr txBox="1"/>
          <p:nvPr/>
        </p:nvSpPr>
        <p:spPr>
          <a:xfrm>
            <a:off x="6356366" y="6324179"/>
            <a:ext cx="10498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>
                <a:solidFill>
                  <a:schemeClr val="bg1"/>
                </a:solidFill>
                <a:latin typeface="Arial" charset="0"/>
              </a:rPr>
              <a:t>Study 3</a:t>
            </a:r>
          </a:p>
        </p:txBody>
      </p:sp>
    </p:spTree>
    <p:extLst>
      <p:ext uri="{BB962C8B-B14F-4D97-AF65-F5344CB8AC3E}">
        <p14:creationId xmlns:p14="http://schemas.microsoft.com/office/powerpoint/2010/main" val="4098043079"/>
      </p:ext>
    </p:extLst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758"/>
            <a:ext cx="9144000" cy="613943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 bwMode="auto">
          <a:xfrm>
            <a:off x="-396552" y="4365104"/>
            <a:ext cx="9793088" cy="2088232"/>
          </a:xfrm>
          <a:prstGeom prst="rect">
            <a:avLst/>
          </a:prstGeom>
          <a:solidFill>
            <a:srgbClr val="D9D9D9">
              <a:alpha val="76863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pic>
        <p:nvPicPr>
          <p:cNvPr id="5" name="Picture 3" descr="C:\Users\Phil J Perry\Documents\Bible Studies\66 Revelation\Rev 6\Wikipedia-logo-en-bi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725144"/>
            <a:ext cx="999333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1106837" y="4615968"/>
            <a:ext cx="8027559" cy="1477328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0" i="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75000"/>
                  </a:srgbClr>
                </a:solidFill>
                <a:effectLst>
                  <a:glow rad="127000">
                    <a:prstClr val="white"/>
                  </a:glow>
                </a:effectLst>
                <a:uLnTx/>
                <a:uFillTx/>
                <a:latin typeface="Cooper Black" pitchFamily="18" charset="0"/>
                <a:ea typeface="+mn-ea"/>
                <a:cs typeface="Arial"/>
              </a:rPr>
              <a:t>During the French Revolution … the area was renamed Place de la </a:t>
            </a:r>
            <a:r>
              <a:rPr kumimoji="0" lang="en-AU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C0504D">
                    <a:lumMod val="75000"/>
                  </a:srgbClr>
                </a:solidFill>
                <a:effectLst>
                  <a:glow rad="127000">
                    <a:prstClr val="white"/>
                  </a:glow>
                </a:effectLst>
                <a:uLnTx/>
                <a:uFillTx/>
                <a:latin typeface="Cooper Black" pitchFamily="18" charset="0"/>
                <a:ea typeface="+mn-ea"/>
                <a:cs typeface="Arial"/>
              </a:rPr>
              <a:t>Révolution</a:t>
            </a:r>
            <a:r>
              <a:rPr kumimoji="0" lang="en-AU" sz="1800" b="0" i="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75000"/>
                  </a:srgbClr>
                </a:solidFill>
                <a:effectLst>
                  <a:glow rad="127000">
                    <a:prstClr val="white"/>
                  </a:glow>
                </a:effectLst>
                <a:uLnTx/>
                <a:uFillTx/>
                <a:latin typeface="Cooper Black" pitchFamily="18" charset="0"/>
                <a:ea typeface="+mn-ea"/>
                <a:cs typeface="Arial"/>
              </a:rPr>
              <a:t>. The new revolutionary government erected the guillotine in the square … where King Louis XVI was executed in 1793.  In 1795 … the square was renamed Place de la Concorde as a gesture of reconciliation.</a:t>
            </a:r>
          </a:p>
        </p:txBody>
      </p:sp>
      <p:sp>
        <p:nvSpPr>
          <p:cNvPr id="3" name="Rectangle 2"/>
          <p:cNvSpPr/>
          <p:nvPr/>
        </p:nvSpPr>
        <p:spPr>
          <a:xfrm>
            <a:off x="-9604" y="6120680"/>
            <a:ext cx="9144000" cy="764704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>
              <a:bevelT w="38100" h="38100"/>
            </a:sp3d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3500" b="1" i="0" u="none" strike="noStrike" kern="1200" cap="none" spc="0" normalizeH="0" baseline="0" noProof="0" dirty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EEECE1">
                    <a:tint val="85000"/>
                    <a:satMod val="15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Cooper Black" pitchFamily="18" charset="0"/>
                <a:ea typeface="+mn-ea"/>
                <a:cs typeface="Arial"/>
              </a:rPr>
              <a:t>PLACE DE LA CONCORDE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32353A6-BE86-4666-9C77-3FE39F3CDC67}"/>
              </a:ext>
            </a:extLst>
          </p:cNvPr>
          <p:cNvSpPr/>
          <p:nvPr/>
        </p:nvSpPr>
        <p:spPr bwMode="auto">
          <a:xfrm>
            <a:off x="107505" y="-135396"/>
            <a:ext cx="8904520" cy="1530563"/>
          </a:xfrm>
          <a:prstGeom prst="rect">
            <a:avLst/>
          </a:prstGeom>
          <a:solidFill>
            <a:srgbClr val="FFFFFF">
              <a:alpha val="47843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AU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8" name="Text Box 4">
            <a:extLst>
              <a:ext uri="{FF2B5EF4-FFF2-40B4-BE49-F238E27FC236}">
                <a16:creationId xmlns:a16="http://schemas.microsoft.com/office/drawing/2014/main" id="{F2D0EFE0-8387-48E0-AB58-B5262A0CC3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2425" y="100323"/>
            <a:ext cx="7871381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AU" sz="2400" dirty="0"/>
              <a:t>“And their dead bodies shall lie in the street of the great city, which spiritually is called Sodom and Egypt, ……”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944300C-9F7C-4812-AAFD-054686DED22A}"/>
              </a:ext>
            </a:extLst>
          </p:cNvPr>
          <p:cNvSpPr/>
          <p:nvPr/>
        </p:nvSpPr>
        <p:spPr>
          <a:xfrm>
            <a:off x="488" y="21266"/>
            <a:ext cx="9108000" cy="6804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AU" kern="0">
              <a:solidFill>
                <a:srgbClr val="FFFFFF"/>
              </a:solidFill>
              <a:latin typeface="Times New Roman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99508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-1" y="6113721"/>
            <a:ext cx="9144000" cy="764704"/>
          </a:xfrm>
          <a:prstGeom prst="rect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>
              <a:bevelT w="38100" h="38100"/>
            </a:sp3d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3000" b="1" i="0" u="none" strike="noStrike" kern="1200" cap="none" spc="0" normalizeH="0" baseline="0" noProof="0" dirty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EEECE1">
                    <a:tint val="85000"/>
                    <a:satMod val="15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Cooper Black" pitchFamily="18" charset="0"/>
                <a:ea typeface="+mn-ea"/>
                <a:cs typeface="Arial"/>
              </a:rPr>
              <a:t>PYRAMID WHERE HUGUENOTS SLAIN</a:t>
            </a: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3999" cy="6113721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E19CA51D-1FE0-4762-86AA-CA6E88DAA6A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98" t="8077" r="13085" b="-2005"/>
          <a:stretch/>
        </p:blipFill>
        <p:spPr bwMode="auto">
          <a:xfrm>
            <a:off x="-431633" y="-318153"/>
            <a:ext cx="4460537" cy="4899580"/>
          </a:xfrm>
          <a:prstGeom prst="rect">
            <a:avLst/>
          </a:prstGeom>
          <a:ln>
            <a:noFill/>
          </a:ln>
          <a:effectLst>
            <a:outerShdw dist="35921" dir="2700000" algn="ctr" rotWithShape="0">
              <a:schemeClr val="bg2"/>
            </a:outerShdw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5989429F-B3E8-4DB2-BDCA-1BB48A3E17CA}"/>
              </a:ext>
            </a:extLst>
          </p:cNvPr>
          <p:cNvSpPr/>
          <p:nvPr/>
        </p:nvSpPr>
        <p:spPr>
          <a:xfrm>
            <a:off x="16930" y="28281"/>
            <a:ext cx="9108000" cy="6804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AU" kern="0">
              <a:solidFill>
                <a:srgbClr val="FFFFFF"/>
              </a:solidFill>
              <a:latin typeface="Times New Roman"/>
              <a:cs typeface="Arial"/>
            </a:endParaRPr>
          </a:p>
        </p:txBody>
      </p:sp>
      <p:sp>
        <p:nvSpPr>
          <p:cNvPr id="6" name="Text Box 4">
            <a:extLst>
              <a:ext uri="{FF2B5EF4-FFF2-40B4-BE49-F238E27FC236}">
                <a16:creationId xmlns:a16="http://schemas.microsoft.com/office/drawing/2014/main" id="{58B81A46-40FD-4B39-ADCE-F75933472F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19980" y="466578"/>
            <a:ext cx="5428327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AU" sz="2400" dirty="0"/>
              <a:t>“And their dead bodies shall lie in the street of the great city, which spiritually is called Sodom and Egypt, ……”</a:t>
            </a:r>
          </a:p>
        </p:txBody>
      </p:sp>
    </p:spTree>
    <p:extLst>
      <p:ext uri="{BB962C8B-B14F-4D97-AF65-F5344CB8AC3E}">
        <p14:creationId xmlns:p14="http://schemas.microsoft.com/office/powerpoint/2010/main" val="178533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Rectangle 2"/>
          <p:cNvSpPr>
            <a:spLocks noChangeArrowheads="1"/>
          </p:cNvSpPr>
          <p:nvPr/>
        </p:nvSpPr>
        <p:spPr bwMode="auto">
          <a:xfrm>
            <a:off x="-31532" y="-15766"/>
            <a:ext cx="9201150" cy="6915150"/>
          </a:xfrm>
          <a:prstGeom prst="rect">
            <a:avLst/>
          </a:prstGeom>
          <a:gradFill rotWithShape="1">
            <a:gsLst>
              <a:gs pos="0">
                <a:srgbClr val="A50021"/>
              </a:gs>
              <a:gs pos="100000">
                <a:srgbClr val="4C000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softEdge rad="127000"/>
          </a:effectLst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50" name="Rectangle 3"/>
          <p:cNvSpPr txBox="1">
            <a:spLocks noChangeArrowheads="1"/>
          </p:cNvSpPr>
          <p:nvPr/>
        </p:nvSpPr>
        <p:spPr bwMode="auto">
          <a:xfrm>
            <a:off x="250825" y="0"/>
            <a:ext cx="8642350" cy="140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3600" b="0" i="1" u="none" strike="noStrike" kern="0" cap="none" spc="0" normalizeH="0" baseline="0" noProof="0" dirty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ahoma"/>
                <a:ea typeface="+mj-ea"/>
                <a:cs typeface="+mj-cs"/>
              </a:rPr>
              <a:t>The 2 Witnesses</a:t>
            </a:r>
            <a:r>
              <a:rPr kumimoji="0" lang="en-AU" sz="3600" b="0" i="0" u="none" strike="noStrike" kern="0" cap="none" spc="0" normalizeH="0" baseline="0" noProof="0" dirty="0">
                <a:ln>
                  <a:noFill/>
                </a:ln>
                <a:solidFill>
                  <a:srgbClr val="E5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ahoma"/>
                <a:ea typeface="+mj-ea"/>
                <a:cs typeface="+mj-cs"/>
              </a:rPr>
              <a:t> </a:t>
            </a:r>
            <a:br>
              <a:rPr kumimoji="0" lang="en-AU" sz="3600" b="0" i="0" u="none" strike="noStrike" kern="0" cap="none" spc="0" normalizeH="0" baseline="0" noProof="0" dirty="0">
                <a:ln>
                  <a:noFill/>
                </a:ln>
                <a:solidFill>
                  <a:srgbClr val="E5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ahoma"/>
                <a:ea typeface="+mj-ea"/>
                <a:cs typeface="+mj-cs"/>
              </a:rPr>
            </a:br>
            <a:r>
              <a:rPr kumimoji="0" lang="en-AU" sz="2400" b="0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ahoma"/>
                <a:ea typeface="+mj-ea"/>
                <a:cs typeface="+mj-cs"/>
              </a:rPr>
              <a:t>Rev.11</a:t>
            </a:r>
            <a:br>
              <a:rPr kumimoji="0" lang="en-AU" sz="2400" b="0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ahoma"/>
                <a:ea typeface="+mj-ea"/>
                <a:cs typeface="+mj-cs"/>
              </a:rPr>
            </a:br>
            <a:r>
              <a:rPr kumimoji="0" lang="en-AU" sz="2000" b="0" i="0" u="none" strike="noStrike" kern="0" cap="none" spc="0" normalizeH="0" baseline="0" noProof="0" dirty="0">
                <a:ln>
                  <a:noFill/>
                </a:ln>
                <a:solidFill>
                  <a:srgbClr val="E5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ahoma"/>
                <a:ea typeface="+mj-ea"/>
                <a:cs typeface="+mj-cs"/>
              </a:rPr>
              <a:t>Secular/Religious (Anti-Papal)</a:t>
            </a:r>
          </a:p>
        </p:txBody>
      </p:sp>
      <p:sp>
        <p:nvSpPr>
          <p:cNvPr id="151" name="Line 4"/>
          <p:cNvSpPr>
            <a:spLocks noChangeShapeType="1"/>
          </p:cNvSpPr>
          <p:nvPr/>
        </p:nvSpPr>
        <p:spPr bwMode="auto">
          <a:xfrm>
            <a:off x="611188" y="2159000"/>
            <a:ext cx="0" cy="431800"/>
          </a:xfrm>
          <a:prstGeom prst="line">
            <a:avLst/>
          </a:prstGeom>
          <a:noFill/>
          <a:ln w="3810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52" name="Line 5"/>
          <p:cNvSpPr>
            <a:spLocks noChangeShapeType="1"/>
          </p:cNvSpPr>
          <p:nvPr/>
        </p:nvSpPr>
        <p:spPr bwMode="auto">
          <a:xfrm>
            <a:off x="611188" y="2374900"/>
            <a:ext cx="7561262" cy="0"/>
          </a:xfrm>
          <a:prstGeom prst="line">
            <a:avLst/>
          </a:prstGeom>
          <a:noFill/>
          <a:ln w="3810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53" name="Line 6"/>
          <p:cNvSpPr>
            <a:spLocks noChangeShapeType="1"/>
          </p:cNvSpPr>
          <p:nvPr/>
        </p:nvSpPr>
        <p:spPr bwMode="auto">
          <a:xfrm>
            <a:off x="8172450" y="2159000"/>
            <a:ext cx="0" cy="431800"/>
          </a:xfrm>
          <a:prstGeom prst="line">
            <a:avLst/>
          </a:prstGeom>
          <a:noFill/>
          <a:ln w="3810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54" name="Line 7"/>
          <p:cNvSpPr>
            <a:spLocks noChangeShapeType="1"/>
          </p:cNvSpPr>
          <p:nvPr/>
        </p:nvSpPr>
        <p:spPr bwMode="auto">
          <a:xfrm>
            <a:off x="4140200" y="2159000"/>
            <a:ext cx="0" cy="431800"/>
          </a:xfrm>
          <a:prstGeom prst="line">
            <a:avLst/>
          </a:prstGeom>
          <a:noFill/>
          <a:ln w="3810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55" name="Line 8"/>
          <p:cNvSpPr>
            <a:spLocks noChangeShapeType="1"/>
          </p:cNvSpPr>
          <p:nvPr/>
        </p:nvSpPr>
        <p:spPr bwMode="auto">
          <a:xfrm>
            <a:off x="4716463" y="2159000"/>
            <a:ext cx="0" cy="431800"/>
          </a:xfrm>
          <a:prstGeom prst="line">
            <a:avLst/>
          </a:prstGeom>
          <a:noFill/>
          <a:ln w="3810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56" name="Line 9"/>
          <p:cNvSpPr>
            <a:spLocks noChangeShapeType="1"/>
          </p:cNvSpPr>
          <p:nvPr/>
        </p:nvSpPr>
        <p:spPr bwMode="auto">
          <a:xfrm>
            <a:off x="6156325" y="2159000"/>
            <a:ext cx="0" cy="431800"/>
          </a:xfrm>
          <a:prstGeom prst="line">
            <a:avLst/>
          </a:prstGeom>
          <a:noFill/>
          <a:ln w="3810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57" name="Rectangle 10"/>
          <p:cNvSpPr>
            <a:spLocks noChangeArrowheads="1"/>
          </p:cNvSpPr>
          <p:nvPr/>
        </p:nvSpPr>
        <p:spPr bwMode="auto">
          <a:xfrm>
            <a:off x="0" y="1727200"/>
            <a:ext cx="1368425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CCFF"/>
              </a:buClr>
              <a:buSzPct val="65000"/>
              <a:buFont typeface="Wingdings" pitchFamily="2" charset="2"/>
              <a:buNone/>
              <a:tabLst/>
              <a:defRPr/>
            </a:pPr>
            <a:r>
              <a:rPr kumimoji="0" lang="en-AU" sz="2000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</a:rPr>
              <a:t>312AD</a:t>
            </a:r>
          </a:p>
        </p:txBody>
      </p:sp>
      <p:sp>
        <p:nvSpPr>
          <p:cNvPr id="158" name="Rectangle 11"/>
          <p:cNvSpPr>
            <a:spLocks noChangeArrowheads="1"/>
          </p:cNvSpPr>
          <p:nvPr/>
        </p:nvSpPr>
        <p:spPr bwMode="auto">
          <a:xfrm>
            <a:off x="31524" y="3608169"/>
            <a:ext cx="2088000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CCFF"/>
              </a:buClr>
              <a:buSzPct val="65000"/>
              <a:buFont typeface="Wingdings" pitchFamily="2" charset="2"/>
              <a:buNone/>
              <a:tabLst/>
              <a:defRPr/>
            </a:pPr>
            <a:r>
              <a:rPr kumimoji="0" lang="en-AU" sz="2000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</a:rPr>
              <a:t>Rev.11:3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CCFF"/>
              </a:buClr>
              <a:buSzPct val="65000"/>
              <a:buFont typeface="Wingdings" pitchFamily="2" charset="2"/>
              <a:buNone/>
              <a:tabLst/>
              <a:defRPr/>
            </a:pPr>
            <a:r>
              <a:rPr kumimoji="0" lang="en-AU" sz="2000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</a:rPr>
              <a:t>Rev.12:6, 14-17</a:t>
            </a:r>
          </a:p>
        </p:txBody>
      </p:sp>
      <p:sp>
        <p:nvSpPr>
          <p:cNvPr id="159" name="Rectangle 12"/>
          <p:cNvSpPr>
            <a:spLocks noChangeArrowheads="1"/>
          </p:cNvSpPr>
          <p:nvPr/>
        </p:nvSpPr>
        <p:spPr bwMode="auto">
          <a:xfrm>
            <a:off x="1403350" y="2374900"/>
            <a:ext cx="1943100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CCFF"/>
              </a:buClr>
              <a:buSzPct val="65000"/>
              <a:buFont typeface="Wingdings" pitchFamily="2" charset="2"/>
              <a:buNone/>
              <a:tabLst/>
              <a:defRPr/>
            </a:pPr>
            <a:r>
              <a:rPr kumimoji="0" lang="en-AU" sz="20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</a:rPr>
              <a:t>1260yrs</a:t>
            </a:r>
          </a:p>
        </p:txBody>
      </p:sp>
      <p:sp>
        <p:nvSpPr>
          <p:cNvPr id="160" name="Text Box 13"/>
          <p:cNvSpPr txBox="1">
            <a:spLocks noChangeArrowheads="1"/>
          </p:cNvSpPr>
          <p:nvPr/>
        </p:nvSpPr>
        <p:spPr bwMode="auto">
          <a:xfrm>
            <a:off x="1908175" y="3094038"/>
            <a:ext cx="44640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61" name="Text Box 16"/>
          <p:cNvSpPr txBox="1">
            <a:spLocks noChangeArrowheads="1"/>
          </p:cNvSpPr>
          <p:nvPr/>
        </p:nvSpPr>
        <p:spPr bwMode="auto">
          <a:xfrm>
            <a:off x="3565525" y="1798638"/>
            <a:ext cx="115093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</a:rPr>
              <a:t>1572AD</a:t>
            </a:r>
          </a:p>
        </p:txBody>
      </p:sp>
      <p:sp>
        <p:nvSpPr>
          <p:cNvPr id="162" name="Line 17"/>
          <p:cNvSpPr>
            <a:spLocks noChangeShapeType="1"/>
          </p:cNvSpPr>
          <p:nvPr/>
        </p:nvSpPr>
        <p:spPr bwMode="auto">
          <a:xfrm>
            <a:off x="4140200" y="2662238"/>
            <a:ext cx="14288" cy="2092325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 type="arrow" w="med" len="med"/>
            <a:tailEnd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63" name="Text Box 18"/>
          <p:cNvSpPr txBox="1">
            <a:spLocks noChangeArrowheads="1"/>
          </p:cNvSpPr>
          <p:nvPr/>
        </p:nvSpPr>
        <p:spPr bwMode="auto">
          <a:xfrm>
            <a:off x="2413000" y="4803775"/>
            <a:ext cx="3503613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Massacre St Bartholomew's day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(slaying of witnesses began)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</a:rPr>
              <a:t>Rev.11:7  </a:t>
            </a:r>
          </a:p>
        </p:txBody>
      </p:sp>
      <p:sp>
        <p:nvSpPr>
          <p:cNvPr id="164" name="Text Box 19"/>
          <p:cNvSpPr txBox="1">
            <a:spLocks noChangeArrowheads="1"/>
          </p:cNvSpPr>
          <p:nvPr/>
        </p:nvSpPr>
        <p:spPr bwMode="auto">
          <a:xfrm>
            <a:off x="4213225" y="2519363"/>
            <a:ext cx="115093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</a:rPr>
              <a:t>1598AD</a:t>
            </a:r>
          </a:p>
        </p:txBody>
      </p:sp>
      <p:sp>
        <p:nvSpPr>
          <p:cNvPr id="165" name="Text Box 20"/>
          <p:cNvSpPr txBox="1">
            <a:spLocks noChangeArrowheads="1"/>
          </p:cNvSpPr>
          <p:nvPr/>
        </p:nvSpPr>
        <p:spPr bwMode="auto">
          <a:xfrm>
            <a:off x="4133196" y="2806700"/>
            <a:ext cx="187325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Edict of Nantes</a:t>
            </a:r>
            <a:r>
              <a:rPr kumimoji="0" lang="en-AU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</a:t>
            </a:r>
            <a:endParaRPr kumimoji="0" lang="en-AU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  <p:sp>
        <p:nvSpPr>
          <p:cNvPr id="166" name="Text Box 21"/>
          <p:cNvSpPr txBox="1">
            <a:spLocks noChangeArrowheads="1"/>
          </p:cNvSpPr>
          <p:nvPr/>
        </p:nvSpPr>
        <p:spPr bwMode="auto">
          <a:xfrm>
            <a:off x="5581650" y="1798638"/>
            <a:ext cx="115093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</a:rPr>
              <a:t>1685AD</a:t>
            </a:r>
          </a:p>
        </p:txBody>
      </p:sp>
      <p:sp>
        <p:nvSpPr>
          <p:cNvPr id="167" name="Text Box 23"/>
          <p:cNvSpPr txBox="1">
            <a:spLocks noChangeArrowheads="1"/>
          </p:cNvSpPr>
          <p:nvPr/>
        </p:nvSpPr>
        <p:spPr bwMode="auto">
          <a:xfrm>
            <a:off x="4872037" y="3290888"/>
            <a:ext cx="2947659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Revocation of Edict of Nantes (Witnesses suffer extreme political death) </a:t>
            </a:r>
            <a:r>
              <a:rPr kumimoji="0" lang="en-AU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</a:rPr>
              <a:t>Rev. 11:7-9</a:t>
            </a:r>
          </a:p>
        </p:txBody>
      </p:sp>
      <p:sp>
        <p:nvSpPr>
          <p:cNvPr id="168" name="Line 24"/>
          <p:cNvSpPr>
            <a:spLocks noChangeShapeType="1"/>
          </p:cNvSpPr>
          <p:nvPr/>
        </p:nvSpPr>
        <p:spPr bwMode="auto">
          <a:xfrm>
            <a:off x="6170613" y="2662238"/>
            <a:ext cx="0" cy="576262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 type="arrow" w="med" len="med"/>
            <a:tailEnd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69" name="Line 25"/>
          <p:cNvSpPr>
            <a:spLocks noChangeShapeType="1"/>
          </p:cNvSpPr>
          <p:nvPr/>
        </p:nvSpPr>
        <p:spPr bwMode="auto">
          <a:xfrm>
            <a:off x="6146800" y="2382838"/>
            <a:ext cx="2027238" cy="0"/>
          </a:xfrm>
          <a:prstGeom prst="line">
            <a:avLst/>
          </a:prstGeom>
          <a:noFill/>
          <a:ln w="57150">
            <a:solidFill>
              <a:srgbClr val="00FF00"/>
            </a:solidFill>
            <a:round/>
            <a:headEnd/>
            <a:tailEnd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70" name="Rectangle 26"/>
          <p:cNvSpPr>
            <a:spLocks noChangeArrowheads="1"/>
          </p:cNvSpPr>
          <p:nvPr/>
        </p:nvSpPr>
        <p:spPr bwMode="auto">
          <a:xfrm>
            <a:off x="6100763" y="1236663"/>
            <a:ext cx="2773362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CCFF"/>
              </a:buClr>
              <a:buSzPct val="65000"/>
              <a:buFont typeface="Wingdings" pitchFamily="2" charset="2"/>
              <a:buNone/>
              <a:tabLst/>
              <a:defRPr/>
            </a:pPr>
            <a:r>
              <a:rPr kumimoji="0" lang="en-AU" sz="2000" b="1" i="0" u="none" strike="noStrike" kern="0" cap="none" spc="0" normalizeH="0" baseline="0" noProof="0" dirty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</a:rPr>
              <a:t>3 ½ days (105yrs)</a:t>
            </a:r>
          </a:p>
        </p:txBody>
      </p:sp>
      <p:sp>
        <p:nvSpPr>
          <p:cNvPr id="171" name="Line 27"/>
          <p:cNvSpPr>
            <a:spLocks noChangeShapeType="1"/>
          </p:cNvSpPr>
          <p:nvPr/>
        </p:nvSpPr>
        <p:spPr bwMode="auto">
          <a:xfrm flipH="1">
            <a:off x="7046913" y="1617663"/>
            <a:ext cx="366712" cy="760412"/>
          </a:xfrm>
          <a:prstGeom prst="line">
            <a:avLst/>
          </a:prstGeom>
          <a:noFill/>
          <a:ln w="57150">
            <a:solidFill>
              <a:srgbClr val="00FF00"/>
            </a:solidFill>
            <a:round/>
            <a:headEnd/>
            <a:tailEnd type="triangle" w="med" len="med"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pSp>
        <p:nvGrpSpPr>
          <p:cNvPr id="172" name="Group 32"/>
          <p:cNvGrpSpPr>
            <a:grpSpLocks/>
          </p:cNvGrpSpPr>
          <p:nvPr/>
        </p:nvGrpSpPr>
        <p:grpSpPr bwMode="auto">
          <a:xfrm>
            <a:off x="148785" y="2995448"/>
            <a:ext cx="1846263" cy="609600"/>
            <a:chOff x="54" y="2304"/>
            <a:chExt cx="1163" cy="384"/>
          </a:xfrm>
        </p:grpSpPr>
        <p:sp>
          <p:nvSpPr>
            <p:cNvPr id="173" name="Oval 33"/>
            <p:cNvSpPr>
              <a:spLocks noChangeArrowheads="1"/>
            </p:cNvSpPr>
            <p:nvPr/>
          </p:nvSpPr>
          <p:spPr bwMode="auto">
            <a:xfrm>
              <a:off x="54" y="2304"/>
              <a:ext cx="1137" cy="384"/>
            </a:xfrm>
            <a:prstGeom prst="ellipse">
              <a:avLst/>
            </a:prstGeom>
            <a:solidFill>
              <a:srgbClr val="00FF00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4" name="Text Box 34"/>
            <p:cNvSpPr txBox="1">
              <a:spLocks noChangeArrowheads="1"/>
            </p:cNvSpPr>
            <p:nvPr/>
          </p:nvSpPr>
          <p:spPr bwMode="auto">
            <a:xfrm>
              <a:off x="75" y="2368"/>
              <a:ext cx="114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Woman &amp; Earth</a:t>
              </a:r>
            </a:p>
          </p:txBody>
        </p:sp>
      </p:grpSp>
      <p:sp>
        <p:nvSpPr>
          <p:cNvPr id="175" name="Line 35"/>
          <p:cNvSpPr>
            <a:spLocks noChangeShapeType="1"/>
          </p:cNvSpPr>
          <p:nvPr/>
        </p:nvSpPr>
        <p:spPr bwMode="auto">
          <a:xfrm>
            <a:off x="629799" y="2629065"/>
            <a:ext cx="379194" cy="382149"/>
          </a:xfrm>
          <a:prstGeom prst="line">
            <a:avLst/>
          </a:prstGeom>
          <a:noFill/>
          <a:ln w="28575">
            <a:solidFill>
              <a:srgbClr val="00FF00"/>
            </a:solidFill>
            <a:round/>
            <a:headEnd/>
            <a:tailEnd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76" name="Line 36"/>
          <p:cNvSpPr>
            <a:spLocks noChangeShapeType="1"/>
          </p:cNvSpPr>
          <p:nvPr/>
        </p:nvSpPr>
        <p:spPr bwMode="auto">
          <a:xfrm flipH="1">
            <a:off x="1008993" y="744211"/>
            <a:ext cx="1965980" cy="2251238"/>
          </a:xfrm>
          <a:prstGeom prst="line">
            <a:avLst/>
          </a:prstGeom>
          <a:noFill/>
          <a:ln w="28575">
            <a:solidFill>
              <a:srgbClr val="00FF00"/>
            </a:solidFill>
            <a:round/>
            <a:headEnd/>
            <a:tailEnd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77" name="Text Box 38"/>
          <p:cNvSpPr txBox="1">
            <a:spLocks noChangeArrowheads="1"/>
          </p:cNvSpPr>
          <p:nvPr/>
        </p:nvSpPr>
        <p:spPr bwMode="auto">
          <a:xfrm>
            <a:off x="7596188" y="1798638"/>
            <a:ext cx="115093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</a:rPr>
              <a:t>1789AD</a:t>
            </a:r>
          </a:p>
        </p:txBody>
      </p:sp>
      <p:sp>
        <p:nvSpPr>
          <p:cNvPr id="31" name="Rectangle 30"/>
          <p:cNvSpPr/>
          <p:nvPr/>
        </p:nvSpPr>
        <p:spPr>
          <a:xfrm>
            <a:off x="-20778" y="0"/>
            <a:ext cx="9180513" cy="6858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/>
              <a:ea typeface="+mn-ea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9" grpId="0" animBg="1"/>
      <p:bldP spid="170" grpId="0" build="p"/>
      <p:bldP spid="171" grpId="0" animBg="1"/>
      <p:bldP spid="17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3" descr="cap07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  <p:sp>
        <p:nvSpPr>
          <p:cNvPr id="31" name="WordArt 4"/>
          <p:cNvSpPr>
            <a:spLocks noChangeArrowheads="1" noChangeShapeType="1" noTextEdit="1"/>
          </p:cNvSpPr>
          <p:nvPr/>
        </p:nvSpPr>
        <p:spPr bwMode="auto">
          <a:xfrm>
            <a:off x="704850" y="300038"/>
            <a:ext cx="4976813" cy="2921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A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Arial Black"/>
              </a:rPr>
              <a:t>Death of the Witnesses</a:t>
            </a:r>
          </a:p>
        </p:txBody>
      </p:sp>
      <p:sp>
        <p:nvSpPr>
          <p:cNvPr id="32" name="Text Box 6"/>
          <p:cNvSpPr txBox="1">
            <a:spLocks noChangeArrowheads="1"/>
          </p:cNvSpPr>
          <p:nvPr/>
        </p:nvSpPr>
        <p:spPr bwMode="auto">
          <a:xfrm>
            <a:off x="5948363" y="282575"/>
            <a:ext cx="186213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 i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Rev. 11:9-11</a:t>
            </a:r>
          </a:p>
        </p:txBody>
      </p:sp>
      <p:sp>
        <p:nvSpPr>
          <p:cNvPr id="33" name="Text Box 7"/>
          <p:cNvSpPr txBox="1">
            <a:spLocks noChangeArrowheads="1"/>
          </p:cNvSpPr>
          <p:nvPr/>
        </p:nvSpPr>
        <p:spPr bwMode="auto">
          <a:xfrm>
            <a:off x="1638300" y="749300"/>
            <a:ext cx="62738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rgbClr val="FFFF00"/>
              </a:buClr>
              <a:buFontTx/>
              <a:buChar char="•"/>
            </a:pPr>
            <a:r>
              <a:rPr lang="en-AU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Die politically. </a:t>
            </a:r>
          </a:p>
          <a:p>
            <a:pPr>
              <a:spcBef>
                <a:spcPct val="50000"/>
              </a:spcBef>
              <a:buClr>
                <a:srgbClr val="FFFF00"/>
              </a:buClr>
              <a:buFontTx/>
              <a:buChar char="•"/>
            </a:pPr>
            <a:r>
              <a:rPr lang="en-AU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 ½ days later they are raised politically. </a:t>
            </a:r>
          </a:p>
        </p:txBody>
      </p:sp>
      <p:grpSp>
        <p:nvGrpSpPr>
          <p:cNvPr id="34" name="Group 8"/>
          <p:cNvGrpSpPr>
            <a:grpSpLocks/>
          </p:cNvGrpSpPr>
          <p:nvPr/>
        </p:nvGrpSpPr>
        <p:grpSpPr bwMode="auto">
          <a:xfrm>
            <a:off x="4610100" y="2019300"/>
            <a:ext cx="4495800" cy="1619250"/>
            <a:chOff x="2904" y="1272"/>
            <a:chExt cx="2832" cy="1020"/>
          </a:xfrm>
        </p:grpSpPr>
        <p:sp>
          <p:nvSpPr>
            <p:cNvPr id="35" name="Text Box 9"/>
            <p:cNvSpPr txBox="1">
              <a:spLocks noChangeArrowheads="1"/>
            </p:cNvSpPr>
            <p:nvPr/>
          </p:nvSpPr>
          <p:spPr bwMode="auto">
            <a:xfrm>
              <a:off x="3448" y="1272"/>
              <a:ext cx="188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AU" sz="2400">
                  <a:solidFill>
                    <a:srgbClr val="00FF00"/>
                  </a:solidFill>
                  <a:latin typeface="Arial" pitchFamily="34" charset="0"/>
                  <a:cs typeface="Arial" pitchFamily="34" charset="0"/>
                </a:rPr>
                <a:t>3 ½ days = 105yrs. </a:t>
              </a:r>
            </a:p>
          </p:txBody>
        </p:sp>
        <p:sp>
          <p:nvSpPr>
            <p:cNvPr id="36" name="Text Box 10"/>
            <p:cNvSpPr txBox="1">
              <a:spLocks noChangeArrowheads="1"/>
            </p:cNvSpPr>
            <p:nvPr/>
          </p:nvSpPr>
          <p:spPr bwMode="auto">
            <a:xfrm>
              <a:off x="2904" y="1536"/>
              <a:ext cx="2832" cy="7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AU" sz="24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Bodies remained in a state of non decay. Could not therefore be called a death of 105 days</a:t>
              </a:r>
              <a:r>
                <a:rPr lang="en-AU" sz="2400" dirty="0">
                  <a:latin typeface="Arial" pitchFamily="34" charset="0"/>
                  <a:cs typeface="Arial" pitchFamily="34" charset="0"/>
                </a:rPr>
                <a:t>. </a:t>
              </a:r>
            </a:p>
          </p:txBody>
        </p:sp>
      </p:grpSp>
      <p:sp>
        <p:nvSpPr>
          <p:cNvPr id="37" name="Text Box 11"/>
          <p:cNvSpPr txBox="1">
            <a:spLocks noChangeArrowheads="1"/>
          </p:cNvSpPr>
          <p:nvPr/>
        </p:nvSpPr>
        <p:spPr bwMode="auto">
          <a:xfrm>
            <a:off x="4546600" y="3594100"/>
            <a:ext cx="44958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AU" sz="2400">
                <a:solidFill>
                  <a:srgbClr val="00FF00"/>
                </a:solidFill>
                <a:latin typeface="Arial" pitchFamily="34" charset="0"/>
                <a:cs typeface="Arial" pitchFamily="34" charset="0"/>
              </a:rPr>
              <a:t>Decorum of the symbol requires another solution!</a:t>
            </a:r>
            <a:r>
              <a:rPr lang="en-AU" sz="2400"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38" name="WordArt 15"/>
          <p:cNvSpPr>
            <a:spLocks noChangeArrowheads="1" noChangeShapeType="1" noTextEdit="1"/>
          </p:cNvSpPr>
          <p:nvPr/>
        </p:nvSpPr>
        <p:spPr bwMode="auto">
          <a:xfrm>
            <a:off x="1739900" y="2940050"/>
            <a:ext cx="28956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A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3300"/>
                </a:solidFill>
                <a:latin typeface="Arial Black"/>
              </a:rPr>
              <a:t>1685 - 1789</a:t>
            </a:r>
          </a:p>
        </p:txBody>
      </p:sp>
      <p:sp>
        <p:nvSpPr>
          <p:cNvPr id="43" name="Text Box 5"/>
          <p:cNvSpPr txBox="1">
            <a:spLocks noChangeArrowheads="1"/>
          </p:cNvSpPr>
          <p:nvPr/>
        </p:nvSpPr>
        <p:spPr bwMode="auto">
          <a:xfrm>
            <a:off x="698500" y="4905375"/>
            <a:ext cx="77724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FF00"/>
                </a:solidFill>
                <a:latin typeface="Arial" pitchFamily="34" charset="0"/>
                <a:cs typeface="Arial" pitchFamily="34" charset="0"/>
              </a:rPr>
              <a:t>Days = Lunar days</a:t>
            </a:r>
            <a:r>
              <a:rPr lang="en-US" sz="2400" b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(ie. time it takes for the moon to revolve once around the earth. = 30 of our days.) </a:t>
            </a:r>
          </a:p>
        </p:txBody>
      </p:sp>
      <p:grpSp>
        <p:nvGrpSpPr>
          <p:cNvPr id="44" name="Group 12"/>
          <p:cNvGrpSpPr>
            <a:grpSpLocks/>
          </p:cNvGrpSpPr>
          <p:nvPr/>
        </p:nvGrpSpPr>
        <p:grpSpPr bwMode="auto">
          <a:xfrm>
            <a:off x="1562100" y="5705478"/>
            <a:ext cx="5867400" cy="1016001"/>
            <a:chOff x="1088" y="3610"/>
            <a:chExt cx="3696" cy="640"/>
          </a:xfrm>
        </p:grpSpPr>
        <p:sp>
          <p:nvSpPr>
            <p:cNvPr id="45" name="Text Box 13"/>
            <p:cNvSpPr txBox="1">
              <a:spLocks noChangeArrowheads="1"/>
            </p:cNvSpPr>
            <p:nvPr/>
          </p:nvSpPr>
          <p:spPr bwMode="auto">
            <a:xfrm>
              <a:off x="1088" y="3610"/>
              <a:ext cx="3696" cy="64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sng" strike="noStrike" kern="0" cap="none" spc="0" normalizeH="0" baseline="0" noProof="0" dirty="0">
                  <a:ln>
                    <a:noFill/>
                  </a:ln>
                  <a:solidFill>
                    <a:srgbClr val="FF6600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Summary</a:t>
              </a:r>
              <a:r>
                <a:rPr kumimoji="0" lang="en-US" sz="2400" b="0" i="0" u="sng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.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 1 Lunar day = 30 of our days. </a:t>
              </a:r>
              <a:endPara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3 ½ Lunar days x 30 = 105days = 105yrs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.  </a:t>
              </a:r>
            </a:p>
          </p:txBody>
        </p:sp>
        <p:sp>
          <p:nvSpPr>
            <p:cNvPr id="46" name="Rectangle 14"/>
            <p:cNvSpPr>
              <a:spLocks noChangeArrowheads="1"/>
            </p:cNvSpPr>
            <p:nvPr/>
          </p:nvSpPr>
          <p:spPr bwMode="auto">
            <a:xfrm>
              <a:off x="1168" y="3648"/>
              <a:ext cx="3528" cy="568"/>
            </a:xfrm>
            <a:prstGeom prst="rect">
              <a:avLst/>
            </a:prstGeom>
            <a:noFill/>
            <a:ln w="2857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15" name="Rectangle 14"/>
          <p:cNvSpPr/>
          <p:nvPr/>
        </p:nvSpPr>
        <p:spPr>
          <a:xfrm>
            <a:off x="-20778" y="0"/>
            <a:ext cx="9180513" cy="6858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/>
              <a:ea typeface="+mn-ea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8" grpId="0" animBg="1"/>
      <p:bldP spid="4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-31532" y="-15766"/>
            <a:ext cx="9201150" cy="6915150"/>
          </a:xfrm>
          <a:prstGeom prst="rect">
            <a:avLst/>
          </a:prstGeom>
          <a:gradFill rotWithShape="1">
            <a:gsLst>
              <a:gs pos="0">
                <a:srgbClr val="A50021"/>
              </a:gs>
              <a:gs pos="100000">
                <a:srgbClr val="4C000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softEdge rad="127000"/>
          </a:effectLst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4" name="Rectangle 3"/>
          <p:cNvSpPr txBox="1">
            <a:spLocks noChangeArrowheads="1"/>
          </p:cNvSpPr>
          <p:nvPr/>
        </p:nvSpPr>
        <p:spPr bwMode="auto">
          <a:xfrm>
            <a:off x="250825" y="0"/>
            <a:ext cx="8642350" cy="140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3600" b="0" i="1" u="none" strike="noStrike" kern="0" cap="none" spc="0" normalizeH="0" baseline="0" noProof="0" dirty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ahoma"/>
                <a:ea typeface="+mj-ea"/>
                <a:cs typeface="+mj-cs"/>
              </a:rPr>
              <a:t>The 2 Witnesses</a:t>
            </a:r>
            <a:r>
              <a:rPr kumimoji="0" lang="en-AU" sz="3600" b="0" i="0" u="none" strike="noStrike" kern="0" cap="none" spc="0" normalizeH="0" baseline="0" noProof="0" dirty="0">
                <a:ln>
                  <a:noFill/>
                </a:ln>
                <a:solidFill>
                  <a:srgbClr val="E5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ahoma"/>
                <a:ea typeface="+mj-ea"/>
                <a:cs typeface="+mj-cs"/>
              </a:rPr>
              <a:t> </a:t>
            </a:r>
            <a:br>
              <a:rPr kumimoji="0" lang="en-AU" sz="3600" b="0" i="0" u="none" strike="noStrike" kern="0" cap="none" spc="0" normalizeH="0" baseline="0" noProof="0" dirty="0">
                <a:ln>
                  <a:noFill/>
                </a:ln>
                <a:solidFill>
                  <a:srgbClr val="E5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ahoma"/>
                <a:ea typeface="+mj-ea"/>
                <a:cs typeface="+mj-cs"/>
              </a:rPr>
            </a:br>
            <a:r>
              <a:rPr kumimoji="0" lang="en-AU" sz="2400" b="0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ahoma"/>
                <a:ea typeface="+mj-ea"/>
                <a:cs typeface="+mj-cs"/>
              </a:rPr>
              <a:t>Rev.11</a:t>
            </a:r>
            <a:br>
              <a:rPr kumimoji="0" lang="en-AU" sz="2400" b="0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ahoma"/>
                <a:ea typeface="+mj-ea"/>
                <a:cs typeface="+mj-cs"/>
              </a:rPr>
            </a:br>
            <a:r>
              <a:rPr kumimoji="0" lang="en-AU" sz="2000" b="0" i="0" u="none" strike="noStrike" kern="0" cap="none" spc="0" normalizeH="0" baseline="0" noProof="0" dirty="0">
                <a:ln>
                  <a:noFill/>
                </a:ln>
                <a:solidFill>
                  <a:srgbClr val="E5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ahoma"/>
                <a:ea typeface="+mj-ea"/>
                <a:cs typeface="+mj-cs"/>
              </a:rPr>
              <a:t>Secular/Religious (Anti-Papal)</a:t>
            </a:r>
          </a:p>
        </p:txBody>
      </p:sp>
      <p:sp>
        <p:nvSpPr>
          <p:cNvPr id="35" name="Line 4"/>
          <p:cNvSpPr>
            <a:spLocks noChangeShapeType="1"/>
          </p:cNvSpPr>
          <p:nvPr/>
        </p:nvSpPr>
        <p:spPr bwMode="auto">
          <a:xfrm>
            <a:off x="611188" y="2159000"/>
            <a:ext cx="0" cy="431800"/>
          </a:xfrm>
          <a:prstGeom prst="line">
            <a:avLst/>
          </a:prstGeom>
          <a:noFill/>
          <a:ln w="3810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6" name="Line 5"/>
          <p:cNvSpPr>
            <a:spLocks noChangeShapeType="1"/>
          </p:cNvSpPr>
          <p:nvPr/>
        </p:nvSpPr>
        <p:spPr bwMode="auto">
          <a:xfrm>
            <a:off x="611188" y="2374900"/>
            <a:ext cx="7561262" cy="0"/>
          </a:xfrm>
          <a:prstGeom prst="line">
            <a:avLst/>
          </a:prstGeom>
          <a:noFill/>
          <a:ln w="3810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7" name="Line 6"/>
          <p:cNvSpPr>
            <a:spLocks noChangeShapeType="1"/>
          </p:cNvSpPr>
          <p:nvPr/>
        </p:nvSpPr>
        <p:spPr bwMode="auto">
          <a:xfrm>
            <a:off x="8172450" y="2159000"/>
            <a:ext cx="0" cy="431800"/>
          </a:xfrm>
          <a:prstGeom prst="line">
            <a:avLst/>
          </a:prstGeom>
          <a:noFill/>
          <a:ln w="3810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8" name="Line 7"/>
          <p:cNvSpPr>
            <a:spLocks noChangeShapeType="1"/>
          </p:cNvSpPr>
          <p:nvPr/>
        </p:nvSpPr>
        <p:spPr bwMode="auto">
          <a:xfrm>
            <a:off x="4140200" y="2159000"/>
            <a:ext cx="0" cy="431800"/>
          </a:xfrm>
          <a:prstGeom prst="line">
            <a:avLst/>
          </a:prstGeom>
          <a:noFill/>
          <a:ln w="3810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9" name="Line 8"/>
          <p:cNvSpPr>
            <a:spLocks noChangeShapeType="1"/>
          </p:cNvSpPr>
          <p:nvPr/>
        </p:nvSpPr>
        <p:spPr bwMode="auto">
          <a:xfrm>
            <a:off x="4716463" y="2159000"/>
            <a:ext cx="0" cy="431800"/>
          </a:xfrm>
          <a:prstGeom prst="line">
            <a:avLst/>
          </a:prstGeom>
          <a:noFill/>
          <a:ln w="3810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0" name="Line 9"/>
          <p:cNvSpPr>
            <a:spLocks noChangeShapeType="1"/>
          </p:cNvSpPr>
          <p:nvPr/>
        </p:nvSpPr>
        <p:spPr bwMode="auto">
          <a:xfrm>
            <a:off x="6156325" y="2159000"/>
            <a:ext cx="0" cy="431800"/>
          </a:xfrm>
          <a:prstGeom prst="line">
            <a:avLst/>
          </a:prstGeom>
          <a:noFill/>
          <a:ln w="3810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1" name="Rectangle 10"/>
          <p:cNvSpPr>
            <a:spLocks noChangeArrowheads="1"/>
          </p:cNvSpPr>
          <p:nvPr/>
        </p:nvSpPr>
        <p:spPr bwMode="auto">
          <a:xfrm>
            <a:off x="0" y="1727200"/>
            <a:ext cx="1368425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CCFF"/>
              </a:buClr>
              <a:buSzPct val="65000"/>
              <a:buFont typeface="Wingdings" pitchFamily="2" charset="2"/>
              <a:buNone/>
              <a:tabLst/>
              <a:defRPr/>
            </a:pPr>
            <a:r>
              <a:rPr kumimoji="0" lang="en-AU" sz="2000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</a:rPr>
              <a:t>312AD</a:t>
            </a:r>
          </a:p>
        </p:txBody>
      </p:sp>
      <p:sp>
        <p:nvSpPr>
          <p:cNvPr id="42" name="Rectangle 11"/>
          <p:cNvSpPr>
            <a:spLocks noChangeArrowheads="1"/>
          </p:cNvSpPr>
          <p:nvPr/>
        </p:nvSpPr>
        <p:spPr bwMode="auto">
          <a:xfrm>
            <a:off x="-36513" y="2662238"/>
            <a:ext cx="1502706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CCFF"/>
              </a:buClr>
              <a:buSzPct val="65000"/>
              <a:buFont typeface="Wingdings" pitchFamily="2" charset="2"/>
              <a:buNone/>
              <a:tabLst/>
              <a:defRPr/>
            </a:pPr>
            <a:r>
              <a:rPr kumimoji="0" lang="en-AU" sz="2000" b="0" i="0" u="none" strike="noStrike" kern="0" cap="none" spc="0" normalizeH="0" baseline="0" noProof="0" dirty="0">
                <a:ln>
                  <a:noFill/>
                </a:ln>
                <a:solidFill>
                  <a:srgbClr val="D3E90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</a:rPr>
              <a:t>Rev.11:3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CCFF"/>
              </a:buClr>
              <a:buSzPct val="65000"/>
              <a:buFont typeface="Wingdings" pitchFamily="2" charset="2"/>
              <a:buNone/>
              <a:tabLst/>
              <a:defRPr/>
            </a:pPr>
            <a:r>
              <a:rPr kumimoji="0" lang="en-AU" sz="2000" b="0" i="0" u="none" strike="noStrike" kern="0" cap="none" spc="0" normalizeH="0" baseline="0" noProof="0" dirty="0">
                <a:ln>
                  <a:noFill/>
                </a:ln>
                <a:solidFill>
                  <a:srgbClr val="D3E90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</a:rPr>
              <a:t>Rev.12:16</a:t>
            </a:r>
          </a:p>
        </p:txBody>
      </p:sp>
      <p:sp>
        <p:nvSpPr>
          <p:cNvPr id="43" name="Rectangle 12"/>
          <p:cNvSpPr>
            <a:spLocks noChangeArrowheads="1"/>
          </p:cNvSpPr>
          <p:nvPr/>
        </p:nvSpPr>
        <p:spPr bwMode="auto">
          <a:xfrm>
            <a:off x="1403350" y="2374900"/>
            <a:ext cx="1943100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CCFF"/>
              </a:buClr>
              <a:buSzPct val="65000"/>
              <a:buFont typeface="Wingdings" pitchFamily="2" charset="2"/>
              <a:buNone/>
              <a:tabLst/>
              <a:defRPr/>
            </a:pPr>
            <a:r>
              <a:rPr kumimoji="0" lang="en-AU" sz="20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</a:rPr>
              <a:t>1260yrs</a:t>
            </a:r>
          </a:p>
        </p:txBody>
      </p:sp>
      <p:sp>
        <p:nvSpPr>
          <p:cNvPr id="44" name="Text Box 13"/>
          <p:cNvSpPr txBox="1">
            <a:spLocks noChangeArrowheads="1"/>
          </p:cNvSpPr>
          <p:nvPr/>
        </p:nvSpPr>
        <p:spPr bwMode="auto">
          <a:xfrm>
            <a:off x="1908175" y="3094038"/>
            <a:ext cx="44640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5" name="Text Box 14"/>
          <p:cNvSpPr txBox="1">
            <a:spLocks noChangeArrowheads="1"/>
          </p:cNvSpPr>
          <p:nvPr/>
        </p:nvSpPr>
        <p:spPr bwMode="auto">
          <a:xfrm>
            <a:off x="3565525" y="1798638"/>
            <a:ext cx="115093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</a:rPr>
              <a:t>1572AD</a:t>
            </a:r>
          </a:p>
        </p:txBody>
      </p:sp>
      <p:sp>
        <p:nvSpPr>
          <p:cNvPr id="46" name="Line 15"/>
          <p:cNvSpPr>
            <a:spLocks noChangeShapeType="1"/>
          </p:cNvSpPr>
          <p:nvPr/>
        </p:nvSpPr>
        <p:spPr bwMode="auto">
          <a:xfrm>
            <a:off x="4140200" y="2662238"/>
            <a:ext cx="14288" cy="2092325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 type="arrow" w="med" len="med"/>
            <a:tailEnd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7" name="Text Box 16"/>
          <p:cNvSpPr txBox="1">
            <a:spLocks noChangeArrowheads="1"/>
          </p:cNvSpPr>
          <p:nvPr/>
        </p:nvSpPr>
        <p:spPr bwMode="auto">
          <a:xfrm>
            <a:off x="2413000" y="4803775"/>
            <a:ext cx="3503613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Massacre St Bartholomew's day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(slaying of witnesses began)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b="1" i="0" u="none" strike="noStrike" kern="0" cap="none" spc="0" normalizeH="0" baseline="0" noProof="0" dirty="0">
                <a:ln>
                  <a:noFill/>
                </a:ln>
                <a:solidFill>
                  <a:srgbClr val="D3E907"/>
                </a:solidFill>
                <a:effectLst/>
                <a:uLnTx/>
                <a:uFillTx/>
              </a:rPr>
              <a:t>Rev.11:7  </a:t>
            </a:r>
          </a:p>
        </p:txBody>
      </p:sp>
      <p:sp>
        <p:nvSpPr>
          <p:cNvPr id="48" name="Text Box 17"/>
          <p:cNvSpPr txBox="1">
            <a:spLocks noChangeArrowheads="1"/>
          </p:cNvSpPr>
          <p:nvPr/>
        </p:nvSpPr>
        <p:spPr bwMode="auto">
          <a:xfrm>
            <a:off x="4213225" y="2519363"/>
            <a:ext cx="115093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</a:rPr>
              <a:t>1598AD</a:t>
            </a:r>
          </a:p>
        </p:txBody>
      </p:sp>
      <p:sp>
        <p:nvSpPr>
          <p:cNvPr id="49" name="Text Box 18"/>
          <p:cNvSpPr txBox="1">
            <a:spLocks noChangeArrowheads="1"/>
          </p:cNvSpPr>
          <p:nvPr/>
        </p:nvSpPr>
        <p:spPr bwMode="auto">
          <a:xfrm>
            <a:off x="4101664" y="2806700"/>
            <a:ext cx="187325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Edict of Nantes</a:t>
            </a:r>
            <a:r>
              <a:rPr kumimoji="0" lang="en-AU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</a:t>
            </a:r>
            <a:endParaRPr kumimoji="0" lang="en-AU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  <p:sp>
        <p:nvSpPr>
          <p:cNvPr id="50" name="Text Box 19"/>
          <p:cNvSpPr txBox="1">
            <a:spLocks noChangeArrowheads="1"/>
          </p:cNvSpPr>
          <p:nvPr/>
        </p:nvSpPr>
        <p:spPr bwMode="auto">
          <a:xfrm>
            <a:off x="5581650" y="1798638"/>
            <a:ext cx="115093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</a:rPr>
              <a:t>1685AD</a:t>
            </a:r>
          </a:p>
        </p:txBody>
      </p:sp>
      <p:sp>
        <p:nvSpPr>
          <p:cNvPr id="51" name="Text Box 20"/>
          <p:cNvSpPr txBox="1">
            <a:spLocks noChangeArrowheads="1"/>
          </p:cNvSpPr>
          <p:nvPr/>
        </p:nvSpPr>
        <p:spPr bwMode="auto">
          <a:xfrm>
            <a:off x="4872038" y="3290888"/>
            <a:ext cx="2916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Revocation of Edict of Nantes (Witnesses suffer extreme political death) </a:t>
            </a:r>
            <a:r>
              <a:rPr kumimoji="0" lang="en-AU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</a:rPr>
              <a:t>Rev. 11:7-9</a:t>
            </a:r>
          </a:p>
        </p:txBody>
      </p:sp>
      <p:sp>
        <p:nvSpPr>
          <p:cNvPr id="52" name="Line 21"/>
          <p:cNvSpPr>
            <a:spLocks noChangeShapeType="1"/>
          </p:cNvSpPr>
          <p:nvPr/>
        </p:nvSpPr>
        <p:spPr bwMode="auto">
          <a:xfrm>
            <a:off x="6170613" y="2662238"/>
            <a:ext cx="0" cy="576262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 type="arrow" w="med" len="med"/>
            <a:tailEnd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3" name="Line 22"/>
          <p:cNvSpPr>
            <a:spLocks noChangeShapeType="1"/>
          </p:cNvSpPr>
          <p:nvPr/>
        </p:nvSpPr>
        <p:spPr bwMode="auto">
          <a:xfrm>
            <a:off x="6146800" y="2382838"/>
            <a:ext cx="2027238" cy="0"/>
          </a:xfrm>
          <a:prstGeom prst="line">
            <a:avLst/>
          </a:prstGeom>
          <a:noFill/>
          <a:ln w="57150">
            <a:solidFill>
              <a:srgbClr val="00FF00"/>
            </a:solidFill>
            <a:round/>
            <a:headEnd/>
            <a:tailEnd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4" name="Rectangle 23"/>
          <p:cNvSpPr>
            <a:spLocks noChangeArrowheads="1"/>
          </p:cNvSpPr>
          <p:nvPr/>
        </p:nvSpPr>
        <p:spPr bwMode="auto">
          <a:xfrm>
            <a:off x="6100763" y="1236663"/>
            <a:ext cx="2773362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CCFF"/>
              </a:buClr>
              <a:buSzPct val="65000"/>
              <a:buFont typeface="Wingdings" pitchFamily="2" charset="2"/>
              <a:buNone/>
              <a:tabLst/>
              <a:defRPr/>
            </a:pPr>
            <a:r>
              <a:rPr kumimoji="0" lang="en-AU" sz="2000" b="1" i="0" u="none" strike="noStrike" kern="0" cap="none" spc="0" normalizeH="0" baseline="0" noProof="0" dirty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</a:rPr>
              <a:t>3 ½ days (105yrs)</a:t>
            </a:r>
          </a:p>
        </p:txBody>
      </p:sp>
      <p:sp>
        <p:nvSpPr>
          <p:cNvPr id="55" name="Line 24"/>
          <p:cNvSpPr>
            <a:spLocks noChangeShapeType="1"/>
          </p:cNvSpPr>
          <p:nvPr/>
        </p:nvSpPr>
        <p:spPr bwMode="auto">
          <a:xfrm flipH="1">
            <a:off x="7046913" y="1617663"/>
            <a:ext cx="366712" cy="760412"/>
          </a:xfrm>
          <a:prstGeom prst="line">
            <a:avLst/>
          </a:prstGeom>
          <a:noFill/>
          <a:ln w="57150">
            <a:solidFill>
              <a:srgbClr val="00FF00"/>
            </a:solidFill>
            <a:round/>
            <a:headEnd/>
            <a:tailEnd type="triangle" w="med" len="med"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pSp>
        <p:nvGrpSpPr>
          <p:cNvPr id="56" name="Group 27"/>
          <p:cNvGrpSpPr>
            <a:grpSpLocks/>
          </p:cNvGrpSpPr>
          <p:nvPr/>
        </p:nvGrpSpPr>
        <p:grpSpPr bwMode="auto">
          <a:xfrm>
            <a:off x="85725" y="3657600"/>
            <a:ext cx="1846263" cy="609600"/>
            <a:chOff x="54" y="2304"/>
            <a:chExt cx="1163" cy="384"/>
          </a:xfrm>
        </p:grpSpPr>
        <p:sp>
          <p:nvSpPr>
            <p:cNvPr id="57" name="Oval 28"/>
            <p:cNvSpPr>
              <a:spLocks noChangeArrowheads="1"/>
            </p:cNvSpPr>
            <p:nvPr/>
          </p:nvSpPr>
          <p:spPr bwMode="auto">
            <a:xfrm>
              <a:off x="54" y="2304"/>
              <a:ext cx="1137" cy="384"/>
            </a:xfrm>
            <a:prstGeom prst="ellipse">
              <a:avLst/>
            </a:prstGeom>
            <a:solidFill>
              <a:srgbClr val="00FF00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8" name="Text Box 29"/>
            <p:cNvSpPr txBox="1">
              <a:spLocks noChangeArrowheads="1"/>
            </p:cNvSpPr>
            <p:nvPr/>
          </p:nvSpPr>
          <p:spPr bwMode="auto">
            <a:xfrm>
              <a:off x="75" y="2368"/>
              <a:ext cx="114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Woman &amp; Earth</a:t>
              </a:r>
            </a:p>
          </p:txBody>
        </p:sp>
      </p:grpSp>
      <p:sp>
        <p:nvSpPr>
          <p:cNvPr id="59" name="Line 30"/>
          <p:cNvSpPr>
            <a:spLocks noChangeShapeType="1"/>
          </p:cNvSpPr>
          <p:nvPr/>
        </p:nvSpPr>
        <p:spPr bwMode="auto">
          <a:xfrm>
            <a:off x="566738" y="3338513"/>
            <a:ext cx="246062" cy="333375"/>
          </a:xfrm>
          <a:prstGeom prst="line">
            <a:avLst/>
          </a:prstGeom>
          <a:noFill/>
          <a:ln w="28575">
            <a:solidFill>
              <a:srgbClr val="00FF00"/>
            </a:solidFill>
            <a:round/>
            <a:headEnd/>
            <a:tailEnd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0" name="Line 31"/>
          <p:cNvSpPr>
            <a:spLocks noChangeShapeType="1"/>
          </p:cNvSpPr>
          <p:nvPr/>
        </p:nvSpPr>
        <p:spPr bwMode="auto">
          <a:xfrm flipH="1">
            <a:off x="1204913" y="696913"/>
            <a:ext cx="1770062" cy="2974975"/>
          </a:xfrm>
          <a:prstGeom prst="line">
            <a:avLst/>
          </a:prstGeom>
          <a:noFill/>
          <a:ln w="28575">
            <a:solidFill>
              <a:srgbClr val="00FF00"/>
            </a:solidFill>
            <a:round/>
            <a:headEnd/>
            <a:tailEnd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1" name="Text Box 32"/>
          <p:cNvSpPr txBox="1">
            <a:spLocks noChangeArrowheads="1"/>
          </p:cNvSpPr>
          <p:nvPr/>
        </p:nvSpPr>
        <p:spPr bwMode="auto">
          <a:xfrm>
            <a:off x="6107113" y="2498725"/>
            <a:ext cx="2222500" cy="3693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“ The Huguenots, though no longer permitted to exist as a state within a state, remained for the hundred years between the revocation of the Edict of Nantes and the outbreak of the French revolution a powerful and ever-watchful body” 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FFCC00"/>
                </a:solidFill>
                <a:effectLst/>
                <a:uLnTx/>
                <a:uFillTx/>
                <a:latin typeface="Times New Roman" pitchFamily="18" charset="0"/>
              </a:rPr>
              <a:t> 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6763417" y="750006"/>
            <a:ext cx="14031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4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Note v.9</a:t>
            </a:r>
          </a:p>
        </p:txBody>
      </p:sp>
      <p:sp>
        <p:nvSpPr>
          <p:cNvPr id="64" name="Text Box 32"/>
          <p:cNvSpPr txBox="1">
            <a:spLocks noChangeArrowheads="1"/>
          </p:cNvSpPr>
          <p:nvPr/>
        </p:nvSpPr>
        <p:spPr bwMode="auto">
          <a:xfrm>
            <a:off x="6107103" y="6124797"/>
            <a:ext cx="22225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FFCC00"/>
                </a:solidFill>
                <a:effectLst/>
                <a:uLnTx/>
                <a:uFillTx/>
                <a:latin typeface="Times New Roman" pitchFamily="18" charset="0"/>
              </a:rPr>
              <a:t>Belloc, The French   Revolution, p,231</a:t>
            </a:r>
          </a:p>
        </p:txBody>
      </p:sp>
      <p:sp>
        <p:nvSpPr>
          <p:cNvPr id="65" name="Text Box 38"/>
          <p:cNvSpPr txBox="1">
            <a:spLocks noChangeArrowheads="1"/>
          </p:cNvSpPr>
          <p:nvPr/>
        </p:nvSpPr>
        <p:spPr bwMode="auto">
          <a:xfrm>
            <a:off x="7596188" y="1798638"/>
            <a:ext cx="115093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</a:rPr>
              <a:t>1789AD</a:t>
            </a:r>
          </a:p>
        </p:txBody>
      </p:sp>
      <p:sp>
        <p:nvSpPr>
          <p:cNvPr id="62" name="Rectangle 61"/>
          <p:cNvSpPr/>
          <p:nvPr/>
        </p:nvSpPr>
        <p:spPr>
          <a:xfrm>
            <a:off x="-20778" y="0"/>
            <a:ext cx="9180513" cy="6858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/>
              <a:ea typeface="+mn-ea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52" grpId="0" animBg="1"/>
      <p:bldP spid="61" grpId="0"/>
      <p:bldP spid="63" grpId="0"/>
      <p:bldP spid="6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4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lumMod val="95000"/>
            </a:schemeClr>
          </a:soli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pic>
        <p:nvPicPr>
          <p:cNvPr id="135240" name="Picture 72" descr="Rev%20Scroll"/>
          <p:cNvPicPr>
            <a:picLocks noChangeAspect="1" noChangeArrowheads="1"/>
          </p:cNvPicPr>
          <p:nvPr/>
        </p:nvPicPr>
        <p:blipFill>
          <a:blip r:embed="rId3" cstate="print"/>
          <a:srcRect l="57422" t="12094" r="37923" b="15341"/>
          <a:stretch>
            <a:fillRect/>
          </a:stretch>
        </p:blipFill>
        <p:spPr bwMode="auto">
          <a:xfrm>
            <a:off x="7341593" y="3283077"/>
            <a:ext cx="1282153" cy="340571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15367" name="Line 73"/>
          <p:cNvSpPr>
            <a:spLocks noChangeShapeType="1"/>
          </p:cNvSpPr>
          <p:nvPr/>
        </p:nvSpPr>
        <p:spPr bwMode="auto">
          <a:xfrm flipV="1">
            <a:off x="6493277" y="5486399"/>
            <a:ext cx="948377" cy="750627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 type="oval" w="med" len="med"/>
            <a:tailEnd type="oval" w="med" len="med"/>
          </a:ln>
        </p:spPr>
        <p:txBody>
          <a:bodyPr/>
          <a:lstStyle/>
          <a:p>
            <a:endParaRPr lang="en-AU"/>
          </a:p>
        </p:txBody>
      </p:sp>
      <p:sp>
        <p:nvSpPr>
          <p:cNvPr id="15368" name="AutoShape 75"/>
          <p:cNvSpPr>
            <a:spLocks/>
          </p:cNvSpPr>
          <p:nvPr/>
        </p:nvSpPr>
        <p:spPr bwMode="auto">
          <a:xfrm>
            <a:off x="6165305" y="5790493"/>
            <a:ext cx="266700" cy="912813"/>
          </a:xfrm>
          <a:prstGeom prst="rightBrace">
            <a:avLst>
              <a:gd name="adj1" fmla="val 62843"/>
              <a:gd name="adj2" fmla="val 50000"/>
            </a:avLst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solidFill>
                <a:srgbClr val="000000"/>
              </a:solidFill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6258908" y="157660"/>
            <a:ext cx="2790496" cy="523220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spAutoFit/>
          </a:bodyPr>
          <a:lstStyle/>
          <a:p>
            <a:pPr>
              <a:defRPr/>
            </a:pPr>
            <a:r>
              <a:rPr lang="en-AU" sz="2800" b="1" dirty="0">
                <a:solidFill>
                  <a:srgbClr val="000000"/>
                </a:solidFill>
              </a:rPr>
              <a:t>Revelation  11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6544816" y="1876784"/>
            <a:ext cx="1954918" cy="892552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spAutoFit/>
          </a:bodyPr>
          <a:lstStyle/>
          <a:p>
            <a:pPr algn="ctr">
              <a:defRPr/>
            </a:pPr>
            <a:r>
              <a:rPr lang="en-AU" sz="2600" dirty="0">
                <a:solidFill>
                  <a:srgbClr val="000000"/>
                </a:solidFill>
              </a:rPr>
              <a:t>Anti Papal witnesses</a:t>
            </a:r>
          </a:p>
        </p:txBody>
      </p:sp>
      <p:sp>
        <p:nvSpPr>
          <p:cNvPr id="78" name="Rounded Rectangle 77"/>
          <p:cNvSpPr/>
          <p:nvPr/>
        </p:nvSpPr>
        <p:spPr>
          <a:xfrm>
            <a:off x="7227982" y="1754401"/>
            <a:ext cx="531813" cy="176213"/>
          </a:xfrm>
          <a:prstGeom prst="roundRect">
            <a:avLst/>
          </a:prstGeom>
          <a:solidFill>
            <a:schemeClr val="bg2">
              <a:lumMod val="60000"/>
              <a:lumOff val="40000"/>
              <a:alpha val="4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AU"/>
          </a:p>
        </p:txBody>
      </p:sp>
      <p:sp>
        <p:nvSpPr>
          <p:cNvPr id="79" name="TextBox 78"/>
          <p:cNvSpPr txBox="1"/>
          <p:nvPr/>
        </p:nvSpPr>
        <p:spPr>
          <a:xfrm>
            <a:off x="-10" y="593825"/>
            <a:ext cx="3200401" cy="3908762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AU" sz="2600" dirty="0">
                <a:solidFill>
                  <a:srgbClr val="000000"/>
                </a:solidFill>
              </a:rPr>
              <a:t>Protestant countries outside of France</a:t>
            </a:r>
          </a:p>
          <a:p>
            <a:pPr algn="ctr">
              <a:buFont typeface="Arial" pitchFamily="34" charset="0"/>
              <a:buChar char="•"/>
              <a:defRPr/>
            </a:pPr>
            <a:r>
              <a:rPr lang="en-AU" sz="2000" dirty="0">
                <a:solidFill>
                  <a:srgbClr val="000000"/>
                </a:solidFill>
              </a:rPr>
              <a:t>Netherlands </a:t>
            </a:r>
          </a:p>
          <a:p>
            <a:pPr algn="ctr">
              <a:buFont typeface="Arial" pitchFamily="34" charset="0"/>
              <a:buChar char="•"/>
              <a:defRPr/>
            </a:pPr>
            <a:r>
              <a:rPr lang="en-AU" sz="2000" dirty="0">
                <a:solidFill>
                  <a:srgbClr val="000000"/>
                </a:solidFill>
              </a:rPr>
              <a:t>Germany</a:t>
            </a:r>
          </a:p>
          <a:p>
            <a:pPr algn="ctr">
              <a:buFont typeface="Arial" pitchFamily="34" charset="0"/>
              <a:buChar char="•"/>
              <a:defRPr/>
            </a:pPr>
            <a:r>
              <a:rPr lang="en-AU" sz="2000" dirty="0">
                <a:solidFill>
                  <a:srgbClr val="000000"/>
                </a:solidFill>
              </a:rPr>
              <a:t>Switzerland</a:t>
            </a:r>
          </a:p>
          <a:p>
            <a:pPr algn="ctr">
              <a:buFont typeface="Arial" pitchFamily="34" charset="0"/>
              <a:buChar char="•"/>
              <a:defRPr/>
            </a:pPr>
            <a:r>
              <a:rPr lang="en-AU" sz="2000" dirty="0">
                <a:solidFill>
                  <a:srgbClr val="000000"/>
                </a:solidFill>
              </a:rPr>
              <a:t>England </a:t>
            </a:r>
          </a:p>
          <a:p>
            <a:pPr algn="ctr">
              <a:buFont typeface="Arial" pitchFamily="34" charset="0"/>
              <a:buChar char="•"/>
              <a:defRPr/>
            </a:pPr>
            <a:r>
              <a:rPr lang="en-AU" sz="2000" dirty="0">
                <a:solidFill>
                  <a:srgbClr val="000000"/>
                </a:solidFill>
              </a:rPr>
              <a:t>Ireland</a:t>
            </a:r>
          </a:p>
          <a:p>
            <a:pPr algn="ctr">
              <a:defRPr/>
            </a:pPr>
            <a:r>
              <a:rPr lang="en-AU" sz="2400" dirty="0">
                <a:solidFill>
                  <a:srgbClr val="000099"/>
                </a:solidFill>
              </a:rPr>
              <a:t>Was at this time the word </a:t>
            </a:r>
            <a:r>
              <a:rPr lang="en-AU" sz="2400" i="1" u="sng" dirty="0">
                <a:solidFill>
                  <a:srgbClr val="000099"/>
                </a:solidFill>
              </a:rPr>
              <a:t>refugee</a:t>
            </a:r>
            <a:r>
              <a:rPr lang="en-AU" sz="2400" dirty="0">
                <a:solidFill>
                  <a:srgbClr val="000099"/>
                </a:solidFill>
                <a:latin typeface="Comic Sans MS" pitchFamily="66" charset="0"/>
              </a:rPr>
              <a:t> </a:t>
            </a:r>
            <a:r>
              <a:rPr lang="en-AU" sz="2400" dirty="0">
                <a:solidFill>
                  <a:srgbClr val="000099"/>
                </a:solidFill>
              </a:rPr>
              <a:t>came into the English language</a:t>
            </a:r>
          </a:p>
        </p:txBody>
      </p:sp>
      <p:sp>
        <p:nvSpPr>
          <p:cNvPr id="80" name="Rounded Rectangle 79"/>
          <p:cNvSpPr/>
          <p:nvPr/>
        </p:nvSpPr>
        <p:spPr>
          <a:xfrm>
            <a:off x="1330325" y="478852"/>
            <a:ext cx="533400" cy="177800"/>
          </a:xfrm>
          <a:prstGeom prst="roundRect">
            <a:avLst/>
          </a:prstGeom>
          <a:solidFill>
            <a:srgbClr val="009900">
              <a:alpha val="40000"/>
            </a:srgbClr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AU"/>
          </a:p>
        </p:txBody>
      </p:sp>
      <p:sp>
        <p:nvSpPr>
          <p:cNvPr id="81" name="TextBox 80"/>
          <p:cNvSpPr txBox="1"/>
          <p:nvPr/>
        </p:nvSpPr>
        <p:spPr>
          <a:xfrm>
            <a:off x="385196" y="5344495"/>
            <a:ext cx="2349062" cy="892552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spAutoFit/>
          </a:bodyPr>
          <a:lstStyle/>
          <a:p>
            <a:pPr algn="ctr">
              <a:defRPr/>
            </a:pPr>
            <a:r>
              <a:rPr lang="en-AU" sz="2600" dirty="0">
                <a:solidFill>
                  <a:srgbClr val="000000"/>
                </a:solidFill>
              </a:rPr>
              <a:t>Papacy and Catholic rulers</a:t>
            </a:r>
          </a:p>
        </p:txBody>
      </p:sp>
      <p:sp>
        <p:nvSpPr>
          <p:cNvPr id="82" name="Rounded Rectangle 81"/>
          <p:cNvSpPr/>
          <p:nvPr/>
        </p:nvSpPr>
        <p:spPr>
          <a:xfrm>
            <a:off x="1275237" y="5230163"/>
            <a:ext cx="531812" cy="176213"/>
          </a:xfrm>
          <a:prstGeom prst="roundRect">
            <a:avLst/>
          </a:prstGeom>
          <a:solidFill>
            <a:srgbClr val="FF0000">
              <a:alpha val="4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AU"/>
          </a:p>
        </p:txBody>
      </p:sp>
      <p:pic>
        <p:nvPicPr>
          <p:cNvPr id="43" name="Picture 42" descr="Rev. 11.jpg"/>
          <p:cNvPicPr>
            <a:picLocks noChangeAspect="1"/>
          </p:cNvPicPr>
          <p:nvPr/>
        </p:nvPicPr>
        <p:blipFill>
          <a:blip r:embed="rId4" cstate="print"/>
          <a:srcRect l="56772" t="26468"/>
          <a:stretch>
            <a:fillRect/>
          </a:stretch>
        </p:blipFill>
        <p:spPr>
          <a:xfrm>
            <a:off x="3153106" y="95379"/>
            <a:ext cx="2876147" cy="6625987"/>
          </a:xfrm>
          <a:prstGeom prst="rect">
            <a:avLst/>
          </a:prstGeom>
          <a:ln w="12700">
            <a:solidFill>
              <a:schemeClr val="tx2">
                <a:lumMod val="1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2" name="Group 102"/>
          <p:cNvGrpSpPr/>
          <p:nvPr/>
        </p:nvGrpSpPr>
        <p:grpSpPr>
          <a:xfrm>
            <a:off x="3143981" y="93022"/>
            <a:ext cx="2863959" cy="4737894"/>
            <a:chOff x="3065151" y="77256"/>
            <a:chExt cx="2863959" cy="4737894"/>
          </a:xfrm>
        </p:grpSpPr>
        <p:sp>
          <p:nvSpPr>
            <p:cNvPr id="44" name="Rounded Rectangle 43"/>
            <p:cNvSpPr/>
            <p:nvPr/>
          </p:nvSpPr>
          <p:spPr bwMode="auto">
            <a:xfrm>
              <a:off x="4402466" y="77256"/>
              <a:ext cx="531812" cy="177800"/>
            </a:xfrm>
            <a:prstGeom prst="roundRect">
              <a:avLst/>
            </a:prstGeom>
            <a:solidFill>
              <a:schemeClr val="bg2">
                <a:lumMod val="60000"/>
                <a:lumOff val="40000"/>
                <a:alpha val="40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AU"/>
            </a:p>
          </p:txBody>
        </p:sp>
        <p:sp>
          <p:nvSpPr>
            <p:cNvPr id="45" name="Rounded Rectangle 44"/>
            <p:cNvSpPr/>
            <p:nvPr/>
          </p:nvSpPr>
          <p:spPr bwMode="auto">
            <a:xfrm>
              <a:off x="3855195" y="228070"/>
              <a:ext cx="531812" cy="176212"/>
            </a:xfrm>
            <a:prstGeom prst="roundRect">
              <a:avLst/>
            </a:prstGeom>
            <a:solidFill>
              <a:schemeClr val="bg2">
                <a:lumMod val="60000"/>
                <a:lumOff val="40000"/>
                <a:alpha val="40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AU"/>
            </a:p>
          </p:txBody>
        </p:sp>
        <p:sp>
          <p:nvSpPr>
            <p:cNvPr id="46" name="Rounded Rectangle 45"/>
            <p:cNvSpPr/>
            <p:nvPr/>
          </p:nvSpPr>
          <p:spPr bwMode="auto">
            <a:xfrm>
              <a:off x="3857314" y="690979"/>
              <a:ext cx="531812" cy="177800"/>
            </a:xfrm>
            <a:prstGeom prst="roundRect">
              <a:avLst/>
            </a:prstGeom>
            <a:solidFill>
              <a:schemeClr val="bg2">
                <a:lumMod val="60000"/>
                <a:lumOff val="40000"/>
                <a:alpha val="40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AU"/>
            </a:p>
          </p:txBody>
        </p:sp>
        <p:sp>
          <p:nvSpPr>
            <p:cNvPr id="47" name="Rounded Rectangle 46"/>
            <p:cNvSpPr/>
            <p:nvPr/>
          </p:nvSpPr>
          <p:spPr bwMode="auto">
            <a:xfrm>
              <a:off x="3569976" y="857558"/>
              <a:ext cx="531813" cy="177800"/>
            </a:xfrm>
            <a:prstGeom prst="roundRect">
              <a:avLst/>
            </a:prstGeom>
            <a:solidFill>
              <a:schemeClr val="bg2">
                <a:lumMod val="60000"/>
                <a:lumOff val="40000"/>
                <a:alpha val="40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AU"/>
            </a:p>
          </p:txBody>
        </p:sp>
        <p:sp>
          <p:nvSpPr>
            <p:cNvPr id="48" name="Rounded Rectangle 47"/>
            <p:cNvSpPr/>
            <p:nvPr/>
          </p:nvSpPr>
          <p:spPr bwMode="auto">
            <a:xfrm>
              <a:off x="4879664" y="868140"/>
              <a:ext cx="533400" cy="177800"/>
            </a:xfrm>
            <a:prstGeom prst="roundRect">
              <a:avLst/>
            </a:prstGeom>
            <a:solidFill>
              <a:schemeClr val="bg2">
                <a:lumMod val="60000"/>
                <a:lumOff val="40000"/>
                <a:alpha val="40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AU"/>
            </a:p>
          </p:txBody>
        </p:sp>
        <p:sp>
          <p:nvSpPr>
            <p:cNvPr id="49" name="Rounded Rectangle 48"/>
            <p:cNvSpPr/>
            <p:nvPr/>
          </p:nvSpPr>
          <p:spPr bwMode="auto">
            <a:xfrm>
              <a:off x="3816039" y="1018313"/>
              <a:ext cx="531812" cy="177800"/>
            </a:xfrm>
            <a:prstGeom prst="roundRect">
              <a:avLst/>
            </a:prstGeom>
            <a:solidFill>
              <a:schemeClr val="bg2">
                <a:lumMod val="60000"/>
                <a:lumOff val="40000"/>
                <a:alpha val="40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AU"/>
            </a:p>
          </p:txBody>
        </p:sp>
        <p:sp>
          <p:nvSpPr>
            <p:cNvPr id="50" name="Rounded Rectangle 49"/>
            <p:cNvSpPr/>
            <p:nvPr/>
          </p:nvSpPr>
          <p:spPr bwMode="auto">
            <a:xfrm>
              <a:off x="4362139" y="2124469"/>
              <a:ext cx="531812" cy="177800"/>
            </a:xfrm>
            <a:prstGeom prst="roundRect">
              <a:avLst/>
            </a:prstGeom>
            <a:solidFill>
              <a:schemeClr val="bg2">
                <a:lumMod val="60000"/>
                <a:lumOff val="40000"/>
                <a:alpha val="40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AU"/>
            </a:p>
          </p:txBody>
        </p:sp>
        <p:sp>
          <p:nvSpPr>
            <p:cNvPr id="51" name="Rounded Rectangle 50"/>
            <p:cNvSpPr/>
            <p:nvPr/>
          </p:nvSpPr>
          <p:spPr bwMode="auto">
            <a:xfrm>
              <a:off x="4839976" y="2438794"/>
              <a:ext cx="531813" cy="176213"/>
            </a:xfrm>
            <a:prstGeom prst="roundRect">
              <a:avLst/>
            </a:prstGeom>
            <a:solidFill>
              <a:schemeClr val="bg2">
                <a:lumMod val="60000"/>
                <a:lumOff val="40000"/>
                <a:alpha val="40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AU"/>
            </a:p>
          </p:txBody>
        </p:sp>
        <p:sp>
          <p:nvSpPr>
            <p:cNvPr id="85" name="Rounded Rectangle 84"/>
            <p:cNvSpPr/>
            <p:nvPr/>
          </p:nvSpPr>
          <p:spPr bwMode="auto">
            <a:xfrm>
              <a:off x="3092139" y="3054635"/>
              <a:ext cx="531812" cy="177800"/>
            </a:xfrm>
            <a:prstGeom prst="roundRect">
              <a:avLst/>
            </a:prstGeom>
            <a:solidFill>
              <a:schemeClr val="bg2">
                <a:lumMod val="60000"/>
                <a:lumOff val="40000"/>
                <a:alpha val="40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AU"/>
            </a:p>
          </p:txBody>
        </p:sp>
        <p:sp>
          <p:nvSpPr>
            <p:cNvPr id="86" name="Rounded Rectangle 85"/>
            <p:cNvSpPr/>
            <p:nvPr/>
          </p:nvSpPr>
          <p:spPr bwMode="auto">
            <a:xfrm>
              <a:off x="4005060" y="3386205"/>
              <a:ext cx="1924050" cy="177800"/>
            </a:xfrm>
            <a:prstGeom prst="roundRect">
              <a:avLst/>
            </a:prstGeom>
            <a:solidFill>
              <a:schemeClr val="bg2">
                <a:lumMod val="60000"/>
                <a:lumOff val="40000"/>
                <a:alpha val="40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AU"/>
            </a:p>
          </p:txBody>
        </p:sp>
        <p:sp>
          <p:nvSpPr>
            <p:cNvPr id="87" name="Rounded Rectangle 86"/>
            <p:cNvSpPr/>
            <p:nvPr/>
          </p:nvSpPr>
          <p:spPr bwMode="auto">
            <a:xfrm>
              <a:off x="4893951" y="4172322"/>
              <a:ext cx="531813" cy="176212"/>
            </a:xfrm>
            <a:prstGeom prst="roundRect">
              <a:avLst/>
            </a:prstGeom>
            <a:solidFill>
              <a:schemeClr val="bg2">
                <a:lumMod val="60000"/>
                <a:lumOff val="40000"/>
                <a:alpha val="40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AU"/>
            </a:p>
          </p:txBody>
        </p:sp>
        <p:sp>
          <p:nvSpPr>
            <p:cNvPr id="88" name="Rounded Rectangle 87"/>
            <p:cNvSpPr/>
            <p:nvPr/>
          </p:nvSpPr>
          <p:spPr bwMode="auto">
            <a:xfrm>
              <a:off x="3065151" y="4324613"/>
              <a:ext cx="468000" cy="176212"/>
            </a:xfrm>
            <a:prstGeom prst="roundRect">
              <a:avLst/>
            </a:prstGeom>
            <a:solidFill>
              <a:schemeClr val="bg2">
                <a:lumMod val="60000"/>
                <a:lumOff val="40000"/>
                <a:alpha val="40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AU"/>
            </a:p>
          </p:txBody>
        </p:sp>
        <p:sp>
          <p:nvSpPr>
            <p:cNvPr id="89" name="Rounded Rectangle 88"/>
            <p:cNvSpPr/>
            <p:nvPr/>
          </p:nvSpPr>
          <p:spPr bwMode="auto">
            <a:xfrm>
              <a:off x="4551160" y="4321547"/>
              <a:ext cx="468000" cy="177800"/>
            </a:xfrm>
            <a:prstGeom prst="roundRect">
              <a:avLst/>
            </a:prstGeom>
            <a:solidFill>
              <a:schemeClr val="bg2">
                <a:lumMod val="60000"/>
                <a:lumOff val="40000"/>
                <a:alpha val="40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AU"/>
            </a:p>
          </p:txBody>
        </p:sp>
        <p:sp>
          <p:nvSpPr>
            <p:cNvPr id="90" name="Rounded Rectangle 89"/>
            <p:cNvSpPr/>
            <p:nvPr/>
          </p:nvSpPr>
          <p:spPr bwMode="auto">
            <a:xfrm>
              <a:off x="3489014" y="4637350"/>
              <a:ext cx="531812" cy="177800"/>
            </a:xfrm>
            <a:prstGeom prst="roundRect">
              <a:avLst/>
            </a:prstGeom>
            <a:solidFill>
              <a:schemeClr val="bg2">
                <a:lumMod val="60000"/>
                <a:lumOff val="40000"/>
                <a:alpha val="40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AU"/>
            </a:p>
          </p:txBody>
        </p:sp>
      </p:grpSp>
      <p:sp>
        <p:nvSpPr>
          <p:cNvPr id="91" name="Rounded Rectangle 90"/>
          <p:cNvSpPr/>
          <p:nvPr/>
        </p:nvSpPr>
        <p:spPr>
          <a:xfrm>
            <a:off x="3888520" y="1823266"/>
            <a:ext cx="533400" cy="177800"/>
          </a:xfrm>
          <a:prstGeom prst="roundRect">
            <a:avLst/>
          </a:prstGeom>
          <a:solidFill>
            <a:srgbClr val="009900">
              <a:alpha val="40000"/>
            </a:srgbClr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AU"/>
          </a:p>
        </p:txBody>
      </p:sp>
      <p:grpSp>
        <p:nvGrpSpPr>
          <p:cNvPr id="3" name="Group 84"/>
          <p:cNvGrpSpPr>
            <a:grpSpLocks/>
          </p:cNvGrpSpPr>
          <p:nvPr/>
        </p:nvGrpSpPr>
        <p:grpSpPr bwMode="auto">
          <a:xfrm>
            <a:off x="3970122" y="2772456"/>
            <a:ext cx="1679575" cy="2847755"/>
            <a:chOff x="3932203" y="2812149"/>
            <a:chExt cx="1680321" cy="2765054"/>
          </a:xfrm>
        </p:grpSpPr>
        <p:sp>
          <p:nvSpPr>
            <p:cNvPr id="93" name="Rounded Rectangle 92"/>
            <p:cNvSpPr/>
            <p:nvPr/>
          </p:nvSpPr>
          <p:spPr>
            <a:xfrm>
              <a:off x="3932203" y="2812149"/>
              <a:ext cx="532048" cy="177721"/>
            </a:xfrm>
            <a:prstGeom prst="roundRect">
              <a:avLst/>
            </a:prstGeom>
            <a:solidFill>
              <a:srgbClr val="FF0000">
                <a:alpha val="40000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AU"/>
            </a:p>
          </p:txBody>
        </p:sp>
        <p:sp>
          <p:nvSpPr>
            <p:cNvPr id="94" name="Rounded Rectangle 93"/>
            <p:cNvSpPr/>
            <p:nvPr/>
          </p:nvSpPr>
          <p:spPr>
            <a:xfrm>
              <a:off x="4168845" y="3584917"/>
              <a:ext cx="532049" cy="177721"/>
            </a:xfrm>
            <a:prstGeom prst="roundRect">
              <a:avLst/>
            </a:prstGeom>
            <a:solidFill>
              <a:srgbClr val="FF0000">
                <a:alpha val="40000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AU"/>
            </a:p>
          </p:txBody>
        </p:sp>
        <p:sp>
          <p:nvSpPr>
            <p:cNvPr id="95" name="Rounded Rectangle 94"/>
            <p:cNvSpPr/>
            <p:nvPr/>
          </p:nvSpPr>
          <p:spPr>
            <a:xfrm>
              <a:off x="4862891" y="4483041"/>
              <a:ext cx="532048" cy="177721"/>
            </a:xfrm>
            <a:prstGeom prst="roundRect">
              <a:avLst/>
            </a:prstGeom>
            <a:solidFill>
              <a:srgbClr val="FF0000">
                <a:alpha val="40000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AU"/>
            </a:p>
          </p:txBody>
        </p:sp>
        <p:sp>
          <p:nvSpPr>
            <p:cNvPr id="96" name="Rounded Rectangle 95"/>
            <p:cNvSpPr/>
            <p:nvPr/>
          </p:nvSpPr>
          <p:spPr>
            <a:xfrm>
              <a:off x="4373724" y="5393134"/>
              <a:ext cx="1238800" cy="184069"/>
            </a:xfrm>
            <a:prstGeom prst="roundRect">
              <a:avLst/>
            </a:prstGeom>
            <a:solidFill>
              <a:srgbClr val="FF0000">
                <a:alpha val="40000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AU"/>
            </a:p>
          </p:txBody>
        </p:sp>
      </p:grpSp>
      <p:grpSp>
        <p:nvGrpSpPr>
          <p:cNvPr id="4" name="Group 85"/>
          <p:cNvGrpSpPr>
            <a:grpSpLocks/>
          </p:cNvGrpSpPr>
          <p:nvPr/>
        </p:nvGrpSpPr>
        <p:grpSpPr bwMode="auto">
          <a:xfrm>
            <a:off x="3170437" y="4821167"/>
            <a:ext cx="1558509" cy="1915796"/>
            <a:chOff x="3092391" y="4752706"/>
            <a:chExt cx="1558439" cy="1916117"/>
          </a:xfrm>
        </p:grpSpPr>
        <p:sp>
          <p:nvSpPr>
            <p:cNvPr id="98" name="Rounded Rectangle 97"/>
            <p:cNvSpPr/>
            <p:nvPr/>
          </p:nvSpPr>
          <p:spPr>
            <a:xfrm>
              <a:off x="4004632" y="4752706"/>
              <a:ext cx="467979" cy="177830"/>
            </a:xfrm>
            <a:prstGeom prst="roundRect">
              <a:avLst/>
            </a:prstGeom>
            <a:solidFill>
              <a:schemeClr val="bg2">
                <a:lumMod val="60000"/>
                <a:lumOff val="40000"/>
                <a:alpha val="40000"/>
              </a:schemeClr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AU"/>
            </a:p>
          </p:txBody>
        </p:sp>
        <p:sp>
          <p:nvSpPr>
            <p:cNvPr id="99" name="Rounded Rectangle 98"/>
            <p:cNvSpPr/>
            <p:nvPr/>
          </p:nvSpPr>
          <p:spPr>
            <a:xfrm>
              <a:off x="3092391" y="5052901"/>
              <a:ext cx="531789" cy="176241"/>
            </a:xfrm>
            <a:prstGeom prst="roundRect">
              <a:avLst/>
            </a:prstGeom>
            <a:solidFill>
              <a:schemeClr val="bg2">
                <a:lumMod val="60000"/>
                <a:lumOff val="40000"/>
                <a:alpha val="40000"/>
              </a:schemeClr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AU"/>
            </a:p>
          </p:txBody>
        </p:sp>
        <p:sp>
          <p:nvSpPr>
            <p:cNvPr id="100" name="Rounded Rectangle 99"/>
            <p:cNvSpPr/>
            <p:nvPr/>
          </p:nvSpPr>
          <p:spPr>
            <a:xfrm>
              <a:off x="3108157" y="5225749"/>
              <a:ext cx="431981" cy="180030"/>
            </a:xfrm>
            <a:prstGeom prst="roundRect">
              <a:avLst/>
            </a:prstGeom>
            <a:solidFill>
              <a:schemeClr val="bg2">
                <a:lumMod val="60000"/>
                <a:lumOff val="40000"/>
                <a:alpha val="40000"/>
              </a:schemeClr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AU"/>
            </a:p>
          </p:txBody>
        </p:sp>
        <p:sp>
          <p:nvSpPr>
            <p:cNvPr id="101" name="Rounded Rectangle 100"/>
            <p:cNvSpPr/>
            <p:nvPr/>
          </p:nvSpPr>
          <p:spPr>
            <a:xfrm>
              <a:off x="3517713" y="5525835"/>
              <a:ext cx="533376" cy="176241"/>
            </a:xfrm>
            <a:prstGeom prst="roundRect">
              <a:avLst/>
            </a:prstGeom>
            <a:solidFill>
              <a:schemeClr val="bg2">
                <a:lumMod val="60000"/>
                <a:lumOff val="40000"/>
                <a:alpha val="40000"/>
              </a:schemeClr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AU"/>
            </a:p>
          </p:txBody>
        </p:sp>
        <p:sp>
          <p:nvSpPr>
            <p:cNvPr id="102" name="Rounded Rectangle 101"/>
            <p:cNvSpPr/>
            <p:nvPr/>
          </p:nvSpPr>
          <p:spPr>
            <a:xfrm>
              <a:off x="3468195" y="6440185"/>
              <a:ext cx="1182635" cy="228638"/>
            </a:xfrm>
            <a:prstGeom prst="roundRect">
              <a:avLst/>
            </a:prstGeom>
            <a:solidFill>
              <a:schemeClr val="bg2">
                <a:lumMod val="60000"/>
                <a:lumOff val="40000"/>
                <a:alpha val="40000"/>
              </a:schemeClr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AU"/>
            </a:p>
          </p:txBody>
        </p:sp>
      </p:grpSp>
      <p:sp>
        <p:nvSpPr>
          <p:cNvPr id="41" name="Rectangle 40"/>
          <p:cNvSpPr/>
          <p:nvPr/>
        </p:nvSpPr>
        <p:spPr>
          <a:xfrm>
            <a:off x="-20778" y="0"/>
            <a:ext cx="9180513" cy="6858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/>
              <a:ea typeface="+mn-ea"/>
              <a:cs typeface="Arial"/>
            </a:endParaRPr>
          </a:p>
        </p:txBody>
      </p:sp>
      <p:sp>
        <p:nvSpPr>
          <p:cNvPr id="42" name="Rounded Rectangle 41"/>
          <p:cNvSpPr/>
          <p:nvPr/>
        </p:nvSpPr>
        <p:spPr>
          <a:xfrm>
            <a:off x="3179072" y="1823266"/>
            <a:ext cx="2827590" cy="972000"/>
          </a:xfrm>
          <a:prstGeom prst="roundRect">
            <a:avLst/>
          </a:prstGeom>
          <a:solidFill>
            <a:srgbClr val="C00000">
              <a:alpha val="20000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A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" grpId="0" animBg="1"/>
      <p:bldP spid="80" grpId="0" animBg="1"/>
      <p:bldP spid="82" grpId="0" animBg="1"/>
      <p:bldP spid="9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-31532" y="-15766"/>
            <a:ext cx="9201150" cy="6915150"/>
          </a:xfrm>
          <a:prstGeom prst="rect">
            <a:avLst/>
          </a:prstGeom>
          <a:gradFill rotWithShape="1">
            <a:gsLst>
              <a:gs pos="0">
                <a:srgbClr val="A50021"/>
              </a:gs>
              <a:gs pos="100000">
                <a:srgbClr val="4C000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softEdge rad="127000"/>
          </a:effec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kern="0">
              <a:solidFill>
                <a:sysClr val="windowText" lastClr="000000"/>
              </a:solidFill>
            </a:endParaRPr>
          </a:p>
        </p:txBody>
      </p:sp>
      <p:sp>
        <p:nvSpPr>
          <p:cNvPr id="34" name="Rectangle 3"/>
          <p:cNvSpPr txBox="1">
            <a:spLocks noChangeArrowheads="1"/>
          </p:cNvSpPr>
          <p:nvPr/>
        </p:nvSpPr>
        <p:spPr bwMode="auto">
          <a:xfrm>
            <a:off x="250825" y="0"/>
            <a:ext cx="8642350" cy="140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AU" sz="3600" i="1" kern="0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/>
                <a:cs typeface="Arial"/>
              </a:rPr>
              <a:t>The 2 Witnesses</a:t>
            </a:r>
            <a:r>
              <a:rPr lang="en-AU" sz="3600" kern="0" dirty="0">
                <a:solidFill>
                  <a:srgbClr val="E5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/>
                <a:cs typeface="Arial"/>
              </a:rPr>
              <a:t> </a:t>
            </a:r>
            <a:br>
              <a:rPr lang="en-AU" sz="3600" kern="0" dirty="0">
                <a:solidFill>
                  <a:srgbClr val="E5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/>
                <a:cs typeface="Arial"/>
              </a:rPr>
            </a:br>
            <a:r>
              <a:rPr lang="en-AU" sz="2400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/>
                <a:cs typeface="Arial"/>
              </a:rPr>
              <a:t>Rev.11</a:t>
            </a:r>
            <a:br>
              <a:rPr lang="en-AU" sz="2400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/>
                <a:cs typeface="Arial"/>
              </a:rPr>
            </a:br>
            <a:r>
              <a:rPr lang="en-AU" sz="2000" kern="0" dirty="0">
                <a:solidFill>
                  <a:srgbClr val="E5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/>
                <a:cs typeface="Arial"/>
              </a:rPr>
              <a:t>Secular/Religious (Anti-Papal)</a:t>
            </a:r>
          </a:p>
        </p:txBody>
      </p:sp>
      <p:sp>
        <p:nvSpPr>
          <p:cNvPr id="35" name="Line 4"/>
          <p:cNvSpPr>
            <a:spLocks noChangeShapeType="1"/>
          </p:cNvSpPr>
          <p:nvPr/>
        </p:nvSpPr>
        <p:spPr bwMode="auto">
          <a:xfrm>
            <a:off x="611188" y="2159000"/>
            <a:ext cx="0" cy="431800"/>
          </a:xfrm>
          <a:prstGeom prst="line">
            <a:avLst/>
          </a:prstGeom>
          <a:noFill/>
          <a:ln w="3810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AU" kern="0">
              <a:solidFill>
                <a:sysClr val="windowText" lastClr="000000"/>
              </a:solidFill>
            </a:endParaRPr>
          </a:p>
        </p:txBody>
      </p:sp>
      <p:sp>
        <p:nvSpPr>
          <p:cNvPr id="36" name="Line 5"/>
          <p:cNvSpPr>
            <a:spLocks noChangeShapeType="1"/>
          </p:cNvSpPr>
          <p:nvPr/>
        </p:nvSpPr>
        <p:spPr bwMode="auto">
          <a:xfrm>
            <a:off x="611188" y="2374900"/>
            <a:ext cx="7561262" cy="0"/>
          </a:xfrm>
          <a:prstGeom prst="line">
            <a:avLst/>
          </a:prstGeom>
          <a:noFill/>
          <a:ln w="3810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AU" kern="0">
              <a:solidFill>
                <a:sysClr val="windowText" lastClr="000000"/>
              </a:solidFill>
            </a:endParaRPr>
          </a:p>
        </p:txBody>
      </p:sp>
      <p:sp>
        <p:nvSpPr>
          <p:cNvPr id="37" name="Line 6"/>
          <p:cNvSpPr>
            <a:spLocks noChangeShapeType="1"/>
          </p:cNvSpPr>
          <p:nvPr/>
        </p:nvSpPr>
        <p:spPr bwMode="auto">
          <a:xfrm>
            <a:off x="8172450" y="2159000"/>
            <a:ext cx="0" cy="431800"/>
          </a:xfrm>
          <a:prstGeom prst="line">
            <a:avLst/>
          </a:prstGeom>
          <a:noFill/>
          <a:ln w="3810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AU" kern="0">
              <a:solidFill>
                <a:sysClr val="windowText" lastClr="000000"/>
              </a:solidFill>
            </a:endParaRPr>
          </a:p>
        </p:txBody>
      </p:sp>
      <p:sp>
        <p:nvSpPr>
          <p:cNvPr id="38" name="Line 7"/>
          <p:cNvSpPr>
            <a:spLocks noChangeShapeType="1"/>
          </p:cNvSpPr>
          <p:nvPr/>
        </p:nvSpPr>
        <p:spPr bwMode="auto">
          <a:xfrm>
            <a:off x="4140200" y="2159000"/>
            <a:ext cx="0" cy="431800"/>
          </a:xfrm>
          <a:prstGeom prst="line">
            <a:avLst/>
          </a:prstGeom>
          <a:noFill/>
          <a:ln w="3810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AU" kern="0">
              <a:solidFill>
                <a:sysClr val="windowText" lastClr="000000"/>
              </a:solidFill>
            </a:endParaRPr>
          </a:p>
        </p:txBody>
      </p:sp>
      <p:sp>
        <p:nvSpPr>
          <p:cNvPr id="39" name="Line 8"/>
          <p:cNvSpPr>
            <a:spLocks noChangeShapeType="1"/>
          </p:cNvSpPr>
          <p:nvPr/>
        </p:nvSpPr>
        <p:spPr bwMode="auto">
          <a:xfrm>
            <a:off x="4716463" y="2159000"/>
            <a:ext cx="0" cy="431800"/>
          </a:xfrm>
          <a:prstGeom prst="line">
            <a:avLst/>
          </a:prstGeom>
          <a:noFill/>
          <a:ln w="3810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AU" kern="0">
              <a:solidFill>
                <a:sysClr val="windowText" lastClr="000000"/>
              </a:solidFill>
            </a:endParaRPr>
          </a:p>
        </p:txBody>
      </p:sp>
      <p:sp>
        <p:nvSpPr>
          <p:cNvPr id="40" name="Line 9"/>
          <p:cNvSpPr>
            <a:spLocks noChangeShapeType="1"/>
          </p:cNvSpPr>
          <p:nvPr/>
        </p:nvSpPr>
        <p:spPr bwMode="auto">
          <a:xfrm>
            <a:off x="6156325" y="2159000"/>
            <a:ext cx="0" cy="431800"/>
          </a:xfrm>
          <a:prstGeom prst="line">
            <a:avLst/>
          </a:prstGeom>
          <a:noFill/>
          <a:ln w="3810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AU" kern="0">
              <a:solidFill>
                <a:sysClr val="windowText" lastClr="000000"/>
              </a:solidFill>
            </a:endParaRPr>
          </a:p>
        </p:txBody>
      </p:sp>
      <p:sp>
        <p:nvSpPr>
          <p:cNvPr id="41" name="Rectangle 10"/>
          <p:cNvSpPr>
            <a:spLocks noChangeArrowheads="1"/>
          </p:cNvSpPr>
          <p:nvPr/>
        </p:nvSpPr>
        <p:spPr bwMode="auto">
          <a:xfrm>
            <a:off x="0" y="1727200"/>
            <a:ext cx="1368425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 fontAlgn="auto">
              <a:spcBef>
                <a:spcPct val="20000"/>
              </a:spcBef>
              <a:spcAft>
                <a:spcPts val="0"/>
              </a:spcAft>
              <a:buClr>
                <a:srgbClr val="00CCFF"/>
              </a:buClr>
              <a:buSzPct val="65000"/>
              <a:buFont typeface="Wingdings" pitchFamily="2" charset="2"/>
              <a:buNone/>
              <a:defRPr/>
            </a:pPr>
            <a:r>
              <a:rPr lang="en-AU" sz="20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312AD</a:t>
            </a:r>
          </a:p>
        </p:txBody>
      </p:sp>
      <p:sp>
        <p:nvSpPr>
          <p:cNvPr id="42" name="Rectangle 11"/>
          <p:cNvSpPr>
            <a:spLocks noChangeArrowheads="1"/>
          </p:cNvSpPr>
          <p:nvPr/>
        </p:nvSpPr>
        <p:spPr bwMode="auto">
          <a:xfrm>
            <a:off x="-36513" y="2662238"/>
            <a:ext cx="1502706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 fontAlgn="auto">
              <a:spcBef>
                <a:spcPct val="20000"/>
              </a:spcBef>
              <a:spcAft>
                <a:spcPts val="0"/>
              </a:spcAft>
              <a:buClr>
                <a:srgbClr val="00CCFF"/>
              </a:buClr>
              <a:buSzPct val="65000"/>
              <a:buFont typeface="Wingdings" pitchFamily="2" charset="2"/>
              <a:buNone/>
              <a:defRPr/>
            </a:pPr>
            <a:r>
              <a:rPr lang="en-AU" sz="20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Rev.11:3</a:t>
            </a:r>
          </a:p>
          <a:p>
            <a:pPr algn="ctr" fontAlgn="auto">
              <a:spcBef>
                <a:spcPct val="20000"/>
              </a:spcBef>
              <a:spcAft>
                <a:spcPts val="0"/>
              </a:spcAft>
              <a:buClr>
                <a:srgbClr val="00CCFF"/>
              </a:buClr>
              <a:buSzPct val="65000"/>
              <a:buFont typeface="Wingdings" pitchFamily="2" charset="2"/>
              <a:buNone/>
              <a:defRPr/>
            </a:pPr>
            <a:r>
              <a:rPr lang="en-AU" sz="20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Rev.12:16</a:t>
            </a:r>
          </a:p>
        </p:txBody>
      </p:sp>
      <p:sp>
        <p:nvSpPr>
          <p:cNvPr id="43" name="Rectangle 12"/>
          <p:cNvSpPr>
            <a:spLocks noChangeArrowheads="1"/>
          </p:cNvSpPr>
          <p:nvPr/>
        </p:nvSpPr>
        <p:spPr bwMode="auto">
          <a:xfrm>
            <a:off x="1403350" y="2374900"/>
            <a:ext cx="1943100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 fontAlgn="auto">
              <a:spcBef>
                <a:spcPct val="20000"/>
              </a:spcBef>
              <a:spcAft>
                <a:spcPts val="0"/>
              </a:spcAft>
              <a:buClr>
                <a:srgbClr val="00CCFF"/>
              </a:buClr>
              <a:buSzPct val="65000"/>
              <a:buFont typeface="Wingdings" pitchFamily="2" charset="2"/>
              <a:buNone/>
              <a:defRPr/>
            </a:pPr>
            <a:r>
              <a:rPr lang="en-AU" b="1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1260yrs</a:t>
            </a:r>
          </a:p>
        </p:txBody>
      </p:sp>
      <p:sp>
        <p:nvSpPr>
          <p:cNvPr id="44" name="Text Box 13"/>
          <p:cNvSpPr txBox="1">
            <a:spLocks noChangeArrowheads="1"/>
          </p:cNvSpPr>
          <p:nvPr/>
        </p:nvSpPr>
        <p:spPr bwMode="auto">
          <a:xfrm>
            <a:off x="1908175" y="3094038"/>
            <a:ext cx="44640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auto">
              <a:spcBef>
                <a:spcPct val="50000"/>
              </a:spcBef>
              <a:spcAft>
                <a:spcPts val="0"/>
              </a:spcAft>
            </a:pPr>
            <a:endParaRPr lang="en-US" kern="0">
              <a:solidFill>
                <a:sysClr val="windowText" lastClr="000000"/>
              </a:solidFill>
            </a:endParaRPr>
          </a:p>
        </p:txBody>
      </p:sp>
      <p:sp>
        <p:nvSpPr>
          <p:cNvPr id="45" name="Text Box 14"/>
          <p:cNvSpPr txBox="1">
            <a:spLocks noChangeArrowheads="1"/>
          </p:cNvSpPr>
          <p:nvPr/>
        </p:nvSpPr>
        <p:spPr bwMode="auto">
          <a:xfrm>
            <a:off x="3565525" y="1798638"/>
            <a:ext cx="115093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AU" sz="20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1572AD</a:t>
            </a:r>
          </a:p>
        </p:txBody>
      </p:sp>
      <p:sp>
        <p:nvSpPr>
          <p:cNvPr id="46" name="Line 15"/>
          <p:cNvSpPr>
            <a:spLocks noChangeShapeType="1"/>
          </p:cNvSpPr>
          <p:nvPr/>
        </p:nvSpPr>
        <p:spPr bwMode="auto">
          <a:xfrm>
            <a:off x="4140200" y="2662238"/>
            <a:ext cx="14288" cy="2092325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 type="arrow" w="med" len="med"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AU" kern="0">
              <a:solidFill>
                <a:sysClr val="windowText" lastClr="000000"/>
              </a:solidFill>
            </a:endParaRPr>
          </a:p>
        </p:txBody>
      </p:sp>
      <p:sp>
        <p:nvSpPr>
          <p:cNvPr id="47" name="Text Box 16"/>
          <p:cNvSpPr txBox="1">
            <a:spLocks noChangeArrowheads="1"/>
          </p:cNvSpPr>
          <p:nvPr/>
        </p:nvSpPr>
        <p:spPr bwMode="auto">
          <a:xfrm>
            <a:off x="2413000" y="4803775"/>
            <a:ext cx="3503613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auto">
              <a:spcBef>
                <a:spcPct val="50000"/>
              </a:spcBef>
              <a:spcAft>
                <a:spcPts val="0"/>
              </a:spcAft>
            </a:pPr>
            <a:r>
              <a:rPr lang="en-AU" b="1" kern="0" dirty="0">
                <a:solidFill>
                  <a:srgbClr val="FFFFFF"/>
                </a:solidFill>
              </a:rPr>
              <a:t>Massacre St Bartholomew's day</a:t>
            </a:r>
          </a:p>
          <a:p>
            <a:pPr algn="ctr" fontAlgn="auto">
              <a:spcBef>
                <a:spcPct val="50000"/>
              </a:spcBef>
              <a:spcAft>
                <a:spcPts val="0"/>
              </a:spcAft>
            </a:pPr>
            <a:r>
              <a:rPr lang="en-AU" b="1" kern="0" dirty="0">
                <a:solidFill>
                  <a:srgbClr val="FFFFFF"/>
                </a:solidFill>
              </a:rPr>
              <a:t>(slaying of witnesses began)</a:t>
            </a:r>
          </a:p>
          <a:p>
            <a:pPr algn="ctr" fontAlgn="auto">
              <a:spcBef>
                <a:spcPct val="50000"/>
              </a:spcBef>
              <a:spcAft>
                <a:spcPts val="0"/>
              </a:spcAft>
            </a:pPr>
            <a:r>
              <a:rPr lang="en-AU" b="1" kern="0" dirty="0">
                <a:solidFill>
                  <a:srgbClr val="FFFF00"/>
                </a:solidFill>
              </a:rPr>
              <a:t>Rev.11:7  </a:t>
            </a:r>
          </a:p>
        </p:txBody>
      </p:sp>
      <p:sp>
        <p:nvSpPr>
          <p:cNvPr id="48" name="Text Box 17"/>
          <p:cNvSpPr txBox="1">
            <a:spLocks noChangeArrowheads="1"/>
          </p:cNvSpPr>
          <p:nvPr/>
        </p:nvSpPr>
        <p:spPr bwMode="auto">
          <a:xfrm>
            <a:off x="4213225" y="2519363"/>
            <a:ext cx="115093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AU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1598AD</a:t>
            </a:r>
          </a:p>
        </p:txBody>
      </p:sp>
      <p:sp>
        <p:nvSpPr>
          <p:cNvPr id="49" name="Text Box 18"/>
          <p:cNvSpPr txBox="1">
            <a:spLocks noChangeArrowheads="1"/>
          </p:cNvSpPr>
          <p:nvPr/>
        </p:nvSpPr>
        <p:spPr bwMode="auto">
          <a:xfrm>
            <a:off x="4101664" y="2806700"/>
            <a:ext cx="187325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auto">
              <a:spcBef>
                <a:spcPct val="50000"/>
              </a:spcBef>
              <a:spcAft>
                <a:spcPts val="0"/>
              </a:spcAft>
            </a:pPr>
            <a:r>
              <a:rPr lang="en-AU" b="1" kern="0" dirty="0">
                <a:solidFill>
                  <a:srgbClr val="FFFFFF"/>
                </a:solidFill>
              </a:rPr>
              <a:t>Edict of Nantes</a:t>
            </a:r>
            <a:r>
              <a:rPr lang="en-AU" kern="0" dirty="0">
                <a:solidFill>
                  <a:srgbClr val="FFFFFF"/>
                </a:solidFill>
              </a:rPr>
              <a:t> </a:t>
            </a:r>
            <a:endParaRPr lang="en-AU" b="1" kern="0" dirty="0">
              <a:solidFill>
                <a:srgbClr val="FFFFFF"/>
              </a:solidFill>
            </a:endParaRPr>
          </a:p>
        </p:txBody>
      </p:sp>
      <p:sp>
        <p:nvSpPr>
          <p:cNvPr id="50" name="Text Box 19"/>
          <p:cNvSpPr txBox="1">
            <a:spLocks noChangeArrowheads="1"/>
          </p:cNvSpPr>
          <p:nvPr/>
        </p:nvSpPr>
        <p:spPr bwMode="auto">
          <a:xfrm>
            <a:off x="5581650" y="1798638"/>
            <a:ext cx="115093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AU" sz="20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1685AD</a:t>
            </a:r>
          </a:p>
        </p:txBody>
      </p:sp>
      <p:sp>
        <p:nvSpPr>
          <p:cNvPr id="53" name="Line 22"/>
          <p:cNvSpPr>
            <a:spLocks noChangeShapeType="1"/>
          </p:cNvSpPr>
          <p:nvPr/>
        </p:nvSpPr>
        <p:spPr bwMode="auto">
          <a:xfrm>
            <a:off x="6146800" y="2382838"/>
            <a:ext cx="2027238" cy="0"/>
          </a:xfrm>
          <a:prstGeom prst="line">
            <a:avLst/>
          </a:prstGeom>
          <a:noFill/>
          <a:ln w="57150">
            <a:solidFill>
              <a:srgbClr val="00FF00"/>
            </a:solidFill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AU" kern="0">
              <a:solidFill>
                <a:sysClr val="windowText" lastClr="000000"/>
              </a:solidFill>
            </a:endParaRPr>
          </a:p>
        </p:txBody>
      </p:sp>
      <p:sp>
        <p:nvSpPr>
          <p:cNvPr id="54" name="Rectangle 23"/>
          <p:cNvSpPr>
            <a:spLocks noChangeArrowheads="1"/>
          </p:cNvSpPr>
          <p:nvPr/>
        </p:nvSpPr>
        <p:spPr bwMode="auto">
          <a:xfrm>
            <a:off x="6100763" y="1236663"/>
            <a:ext cx="2773362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 fontAlgn="auto">
              <a:spcBef>
                <a:spcPct val="20000"/>
              </a:spcBef>
              <a:spcAft>
                <a:spcPts val="0"/>
              </a:spcAft>
              <a:buClr>
                <a:srgbClr val="00CCFF"/>
              </a:buClr>
              <a:buSzPct val="65000"/>
              <a:buFont typeface="Wingdings" pitchFamily="2" charset="2"/>
              <a:buNone/>
              <a:defRPr/>
            </a:pPr>
            <a:r>
              <a:rPr lang="en-AU" sz="2000" b="1" kern="0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3 ½ days (105yrs)</a:t>
            </a:r>
          </a:p>
        </p:txBody>
      </p:sp>
      <p:sp>
        <p:nvSpPr>
          <p:cNvPr id="55" name="Line 24"/>
          <p:cNvSpPr>
            <a:spLocks noChangeShapeType="1"/>
          </p:cNvSpPr>
          <p:nvPr/>
        </p:nvSpPr>
        <p:spPr bwMode="auto">
          <a:xfrm flipH="1">
            <a:off x="7046913" y="1617663"/>
            <a:ext cx="366712" cy="760412"/>
          </a:xfrm>
          <a:prstGeom prst="line">
            <a:avLst/>
          </a:prstGeom>
          <a:noFill/>
          <a:ln w="57150">
            <a:solidFill>
              <a:srgbClr val="00FF00"/>
            </a:solidFill>
            <a:round/>
            <a:headEnd/>
            <a:tailEnd type="triangle" w="med" len="med"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AU" kern="0">
              <a:solidFill>
                <a:sysClr val="windowText" lastClr="000000"/>
              </a:solidFill>
            </a:endParaRPr>
          </a:p>
        </p:txBody>
      </p:sp>
      <p:grpSp>
        <p:nvGrpSpPr>
          <p:cNvPr id="2" name="Group 27"/>
          <p:cNvGrpSpPr>
            <a:grpSpLocks/>
          </p:cNvGrpSpPr>
          <p:nvPr/>
        </p:nvGrpSpPr>
        <p:grpSpPr bwMode="auto">
          <a:xfrm>
            <a:off x="85725" y="3657600"/>
            <a:ext cx="1846263" cy="609600"/>
            <a:chOff x="54" y="2304"/>
            <a:chExt cx="1163" cy="384"/>
          </a:xfrm>
        </p:grpSpPr>
        <p:sp>
          <p:nvSpPr>
            <p:cNvPr id="57" name="Oval 28"/>
            <p:cNvSpPr>
              <a:spLocks noChangeArrowheads="1"/>
            </p:cNvSpPr>
            <p:nvPr/>
          </p:nvSpPr>
          <p:spPr bwMode="auto">
            <a:xfrm>
              <a:off x="54" y="2304"/>
              <a:ext cx="1137" cy="384"/>
            </a:xfrm>
            <a:prstGeom prst="ellipse">
              <a:avLst/>
            </a:prstGeom>
            <a:solidFill>
              <a:srgbClr val="00FF00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8" name="Text Box 29"/>
            <p:cNvSpPr txBox="1">
              <a:spLocks noChangeArrowheads="1"/>
            </p:cNvSpPr>
            <p:nvPr/>
          </p:nvSpPr>
          <p:spPr bwMode="auto">
            <a:xfrm>
              <a:off x="75" y="2368"/>
              <a:ext cx="114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fontAlgn="auto">
                <a:spcBef>
                  <a:spcPct val="50000"/>
                </a:spcBef>
                <a:spcAft>
                  <a:spcPts val="0"/>
                </a:spcAft>
              </a:pPr>
              <a:r>
                <a:rPr lang="en-AU" kern="0">
                  <a:solidFill>
                    <a:srgbClr val="000000"/>
                  </a:solidFill>
                </a:rPr>
                <a:t>Woman &amp; Earth</a:t>
              </a:r>
            </a:p>
          </p:txBody>
        </p:sp>
      </p:grpSp>
      <p:sp>
        <p:nvSpPr>
          <p:cNvPr id="59" name="Line 30"/>
          <p:cNvSpPr>
            <a:spLocks noChangeShapeType="1"/>
          </p:cNvSpPr>
          <p:nvPr/>
        </p:nvSpPr>
        <p:spPr bwMode="auto">
          <a:xfrm>
            <a:off x="566738" y="3338513"/>
            <a:ext cx="246062" cy="333375"/>
          </a:xfrm>
          <a:prstGeom prst="line">
            <a:avLst/>
          </a:prstGeom>
          <a:noFill/>
          <a:ln w="28575">
            <a:solidFill>
              <a:srgbClr val="00FF00"/>
            </a:solidFill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AU" kern="0">
              <a:solidFill>
                <a:sysClr val="windowText" lastClr="000000"/>
              </a:solidFill>
            </a:endParaRPr>
          </a:p>
        </p:txBody>
      </p:sp>
      <p:sp>
        <p:nvSpPr>
          <p:cNvPr id="60" name="Line 31"/>
          <p:cNvSpPr>
            <a:spLocks noChangeShapeType="1"/>
          </p:cNvSpPr>
          <p:nvPr/>
        </p:nvSpPr>
        <p:spPr bwMode="auto">
          <a:xfrm flipH="1">
            <a:off x="1204913" y="696913"/>
            <a:ext cx="1770062" cy="2974975"/>
          </a:xfrm>
          <a:prstGeom prst="line">
            <a:avLst/>
          </a:prstGeom>
          <a:noFill/>
          <a:ln w="28575">
            <a:solidFill>
              <a:srgbClr val="00FF00"/>
            </a:solidFill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AU" kern="0">
              <a:solidFill>
                <a:sysClr val="windowText" lastClr="000000"/>
              </a:solidFill>
            </a:endParaRPr>
          </a:p>
        </p:txBody>
      </p:sp>
      <p:sp>
        <p:nvSpPr>
          <p:cNvPr id="61" name="Text Box 32"/>
          <p:cNvSpPr txBox="1">
            <a:spLocks noChangeArrowheads="1"/>
          </p:cNvSpPr>
          <p:nvPr/>
        </p:nvSpPr>
        <p:spPr bwMode="auto">
          <a:xfrm>
            <a:off x="6107113" y="2498725"/>
            <a:ext cx="2222500" cy="3693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auto">
              <a:spcBef>
                <a:spcPct val="50000"/>
              </a:spcBef>
              <a:spcAft>
                <a:spcPts val="0"/>
              </a:spcAft>
            </a:pPr>
            <a:r>
              <a:rPr lang="en-US" kern="0" dirty="0">
                <a:solidFill>
                  <a:srgbClr val="FFFFFF"/>
                </a:solidFill>
              </a:rPr>
              <a:t>“ The Huguenots, though no longer permitted to exist as a state within a state, remained for the hundred years between the revocation of the Edict of Nantes and the outbreak of the French revolution a powerful and ever-watchful body” </a:t>
            </a:r>
            <a:r>
              <a:rPr lang="en-US" sz="1600" kern="0" dirty="0">
                <a:solidFill>
                  <a:srgbClr val="FFCC00"/>
                </a:solidFill>
                <a:latin typeface="Times New Roman" pitchFamily="18" charset="0"/>
              </a:rPr>
              <a:t> </a:t>
            </a:r>
          </a:p>
        </p:txBody>
      </p:sp>
      <p:sp>
        <p:nvSpPr>
          <p:cNvPr id="64" name="Text Box 32"/>
          <p:cNvSpPr txBox="1">
            <a:spLocks noChangeArrowheads="1"/>
          </p:cNvSpPr>
          <p:nvPr/>
        </p:nvSpPr>
        <p:spPr bwMode="auto">
          <a:xfrm>
            <a:off x="6107103" y="6124797"/>
            <a:ext cx="22225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auto">
              <a:spcBef>
                <a:spcPct val="50000"/>
              </a:spcBef>
              <a:spcAft>
                <a:spcPts val="0"/>
              </a:spcAft>
            </a:pPr>
            <a:r>
              <a:rPr lang="en-US" sz="1600" kern="0" dirty="0">
                <a:solidFill>
                  <a:srgbClr val="FFCC00"/>
                </a:solidFill>
                <a:latin typeface="Times New Roman" pitchFamily="18" charset="0"/>
              </a:rPr>
              <a:t>Belloc, The French   Revolution, p,231</a:t>
            </a:r>
          </a:p>
        </p:txBody>
      </p:sp>
      <p:sp>
        <p:nvSpPr>
          <p:cNvPr id="33" name="Line 6"/>
          <p:cNvSpPr>
            <a:spLocks noChangeShapeType="1"/>
          </p:cNvSpPr>
          <p:nvPr/>
        </p:nvSpPr>
        <p:spPr bwMode="auto">
          <a:xfrm>
            <a:off x="8172450" y="2159000"/>
            <a:ext cx="0" cy="43180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AU"/>
          </a:p>
        </p:txBody>
      </p:sp>
      <p:sp>
        <p:nvSpPr>
          <p:cNvPr id="56" name="Line 25"/>
          <p:cNvSpPr>
            <a:spLocks noChangeShapeType="1"/>
          </p:cNvSpPr>
          <p:nvPr/>
        </p:nvSpPr>
        <p:spPr bwMode="auto">
          <a:xfrm>
            <a:off x="8178800" y="2660650"/>
            <a:ext cx="14288" cy="1789113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 type="arrow" w="med" len="med"/>
            <a:tailEnd/>
          </a:ln>
        </p:spPr>
        <p:txBody>
          <a:bodyPr/>
          <a:lstStyle/>
          <a:p>
            <a:endParaRPr lang="en-AU"/>
          </a:p>
        </p:txBody>
      </p:sp>
      <p:sp>
        <p:nvSpPr>
          <p:cNvPr id="62" name="Text Box 33"/>
          <p:cNvSpPr txBox="1">
            <a:spLocks noChangeArrowheads="1"/>
          </p:cNvSpPr>
          <p:nvPr/>
        </p:nvSpPr>
        <p:spPr bwMode="auto">
          <a:xfrm>
            <a:off x="7596188" y="1798638"/>
            <a:ext cx="115093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AU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1789AD</a:t>
            </a:r>
          </a:p>
        </p:txBody>
      </p:sp>
      <p:sp>
        <p:nvSpPr>
          <p:cNvPr id="66" name="Text Box 26"/>
          <p:cNvSpPr txBox="1">
            <a:spLocks noChangeArrowheads="1"/>
          </p:cNvSpPr>
          <p:nvPr/>
        </p:nvSpPr>
        <p:spPr bwMode="auto">
          <a:xfrm>
            <a:off x="6574210" y="4408816"/>
            <a:ext cx="2551550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French Revolution </a:t>
            </a:r>
            <a:r>
              <a:rPr kumimoji="0" lang="en-AU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</a:rPr>
              <a:t>Rev. 11:11-13 </a:t>
            </a:r>
          </a:p>
        </p:txBody>
      </p:sp>
      <p:sp>
        <p:nvSpPr>
          <p:cNvPr id="51" name="Rectangle 50"/>
          <p:cNvSpPr/>
          <p:nvPr/>
        </p:nvSpPr>
        <p:spPr>
          <a:xfrm>
            <a:off x="-20778" y="0"/>
            <a:ext cx="9180513" cy="6858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/>
              <a:ea typeface="+mn-ea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/>
      <p:bldP spid="64" grpId="0"/>
      <p:bldP spid="56" grpId="0" animBg="1"/>
      <p:bldP spid="6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E2E2E2"/>
          </a:soli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7300" y="152400"/>
            <a:ext cx="6781800" cy="3611563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sp>
        <p:nvSpPr>
          <p:cNvPr id="101387" name="Oval 11"/>
          <p:cNvSpPr>
            <a:spLocks noChangeArrowheads="1"/>
          </p:cNvSpPr>
          <p:nvPr/>
        </p:nvSpPr>
        <p:spPr bwMode="auto">
          <a:xfrm>
            <a:off x="6680200" y="266700"/>
            <a:ext cx="1308100" cy="1308100"/>
          </a:xfrm>
          <a:prstGeom prst="ellips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3780431" y="68240"/>
            <a:ext cx="14466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</a:rPr>
              <a:t>1789</a:t>
            </a:r>
          </a:p>
        </p:txBody>
      </p:sp>
      <p:pic>
        <p:nvPicPr>
          <p:cNvPr id="11" name="Picture 10" descr="rev11 001.jpg"/>
          <p:cNvPicPr>
            <a:picLocks noChangeAspect="1"/>
          </p:cNvPicPr>
          <p:nvPr/>
        </p:nvPicPr>
        <p:blipFill>
          <a:blip r:embed="rId4" cstate="print"/>
          <a:srcRect t="77701"/>
          <a:stretch>
            <a:fillRect/>
          </a:stretch>
        </p:blipFill>
        <p:spPr>
          <a:xfrm>
            <a:off x="227784" y="709449"/>
            <a:ext cx="2809520" cy="2443656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1385" name="Rectangle 9"/>
          <p:cNvSpPr>
            <a:spLocks noChangeArrowheads="1"/>
          </p:cNvSpPr>
          <p:nvPr/>
        </p:nvSpPr>
        <p:spPr bwMode="auto">
          <a:xfrm>
            <a:off x="761454" y="927100"/>
            <a:ext cx="1152000" cy="216000"/>
          </a:xfrm>
          <a:prstGeom prst="rect">
            <a:avLst/>
          </a:prstGeom>
          <a:solidFill>
            <a:srgbClr val="FF0000">
              <a:alpha val="30196"/>
            </a:srgbClr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386" name="Rectangle 10"/>
          <p:cNvSpPr>
            <a:spLocks noChangeArrowheads="1"/>
          </p:cNvSpPr>
          <p:nvPr/>
        </p:nvSpPr>
        <p:spPr bwMode="auto">
          <a:xfrm>
            <a:off x="1779479" y="1305143"/>
            <a:ext cx="936000" cy="252000"/>
          </a:xfrm>
          <a:prstGeom prst="rect">
            <a:avLst/>
          </a:prstGeom>
          <a:solidFill>
            <a:srgbClr val="FF0000">
              <a:alpha val="30196"/>
            </a:srgbClr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14" name="Picture 13" descr="NAPOLEON_THE_EARLY_YEARS-3.bmp"/>
          <p:cNvPicPr>
            <a:picLocks noChangeAspect="1"/>
          </p:cNvPicPr>
          <p:nvPr/>
        </p:nvPicPr>
        <p:blipFill>
          <a:blip r:embed="rId5" cstate="print"/>
          <a:srcRect l="3966" t="2712" r="16770" b="3403"/>
          <a:stretch>
            <a:fillRect/>
          </a:stretch>
        </p:blipFill>
        <p:spPr>
          <a:xfrm>
            <a:off x="5596809" y="1529242"/>
            <a:ext cx="3484135" cy="349994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20" name="Group 19"/>
          <p:cNvGrpSpPr/>
          <p:nvPr/>
        </p:nvGrpSpPr>
        <p:grpSpPr>
          <a:xfrm>
            <a:off x="0" y="3331099"/>
            <a:ext cx="9144000" cy="2031329"/>
            <a:chOff x="0" y="3331099"/>
            <a:chExt cx="9144000" cy="2031329"/>
          </a:xfrm>
        </p:grpSpPr>
        <p:sp>
          <p:nvSpPr>
            <p:cNvPr id="101380" name="Text Box 4"/>
            <p:cNvSpPr txBox="1">
              <a:spLocks noChangeArrowheads="1"/>
            </p:cNvSpPr>
            <p:nvPr/>
          </p:nvSpPr>
          <p:spPr bwMode="auto">
            <a:xfrm>
              <a:off x="0" y="4162099"/>
              <a:ext cx="9144000" cy="12003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AU" sz="2400" dirty="0"/>
                <a:t>Established in </a:t>
              </a:r>
              <a:r>
                <a:rPr lang="en-AU" sz="2400" dirty="0">
                  <a:solidFill>
                    <a:srgbClr val="0070C0"/>
                  </a:solidFill>
                </a:rPr>
                <a:t>1302,</a:t>
              </a:r>
              <a:r>
                <a:rPr lang="en-AU" sz="2400" dirty="0">
                  <a:solidFill>
                    <a:schemeClr val="bg1"/>
                  </a:solidFill>
                </a:rPr>
                <a:t> </a:t>
              </a:r>
              <a:r>
                <a:rPr lang="en-AU" sz="2400" dirty="0"/>
                <a:t>the Estates-General was a French legislative body comprising members of three groups, or estates, of society: </a:t>
              </a:r>
              <a:r>
                <a:rPr lang="en-AU" sz="2400" dirty="0">
                  <a:solidFill>
                    <a:srgbClr val="0070C0"/>
                  </a:solidFill>
                </a:rPr>
                <a:t>clergy, nobility, and commoners.</a:t>
              </a:r>
              <a:endParaRPr lang="en-US" sz="2400" dirty="0">
                <a:solidFill>
                  <a:srgbClr val="FFFF00"/>
                </a:solidFill>
              </a:endParaRPr>
            </a:p>
          </p:txBody>
        </p:sp>
        <p:grpSp>
          <p:nvGrpSpPr>
            <p:cNvPr id="19" name="Group 18"/>
            <p:cNvGrpSpPr/>
            <p:nvPr/>
          </p:nvGrpSpPr>
          <p:grpSpPr>
            <a:xfrm>
              <a:off x="96473" y="3331099"/>
              <a:ext cx="8952931" cy="849136"/>
              <a:chOff x="96473" y="3331099"/>
              <a:chExt cx="8952931" cy="849136"/>
            </a:xfrm>
          </p:grpSpPr>
          <p:sp>
            <p:nvSpPr>
              <p:cNvPr id="12" name="Rectangle 11"/>
              <p:cNvSpPr/>
              <p:nvPr/>
            </p:nvSpPr>
            <p:spPr>
              <a:xfrm>
                <a:off x="96473" y="3352235"/>
                <a:ext cx="8952931" cy="828000"/>
              </a:xfrm>
              <a:prstGeom prst="rect">
                <a:avLst/>
              </a:prstGeom>
              <a:solidFill>
                <a:schemeClr val="accent3">
                  <a:lumMod val="85000"/>
                </a:schemeClr>
              </a:solidFill>
              <a:ln>
                <a:noFill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88900" h="889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AU"/>
              </a:p>
            </p:txBody>
          </p:sp>
          <p:sp>
            <p:nvSpPr>
              <p:cNvPr id="15" name="Rectangle 3"/>
              <p:cNvSpPr>
                <a:spLocks noChangeArrowheads="1"/>
              </p:cNvSpPr>
              <p:nvPr/>
            </p:nvSpPr>
            <p:spPr bwMode="auto">
              <a:xfrm>
                <a:off x="299548" y="3331099"/>
                <a:ext cx="8532000" cy="83099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AU" sz="2400" dirty="0"/>
                  <a:t>Estates-General convened on May 5, 1789, by Louis XVI, at  Versailles, in a desperate attempt to stave off civil unrest. </a:t>
                </a:r>
              </a:p>
            </p:txBody>
          </p:sp>
        </p:grpSp>
      </p:grpSp>
      <p:sp>
        <p:nvSpPr>
          <p:cNvPr id="17" name="Line 8"/>
          <p:cNvSpPr>
            <a:spLocks noChangeShapeType="1"/>
          </p:cNvSpPr>
          <p:nvPr/>
        </p:nvSpPr>
        <p:spPr bwMode="auto">
          <a:xfrm flipH="1">
            <a:off x="819806" y="1324302"/>
            <a:ext cx="441431" cy="2088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oval" w="med" len="med"/>
            <a:tailEnd type="oval" w="med" len="med"/>
          </a:ln>
        </p:spPr>
        <p:txBody>
          <a:bodyPr/>
          <a:lstStyle/>
          <a:p>
            <a:endParaRPr lang="en-AU"/>
          </a:p>
        </p:txBody>
      </p:sp>
      <p:sp>
        <p:nvSpPr>
          <p:cNvPr id="18" name="Rectangle 7"/>
          <p:cNvSpPr>
            <a:spLocks noChangeArrowheads="1"/>
          </p:cNvSpPr>
          <p:nvPr/>
        </p:nvSpPr>
        <p:spPr bwMode="auto">
          <a:xfrm>
            <a:off x="728442" y="1117601"/>
            <a:ext cx="1620000" cy="217488"/>
          </a:xfrm>
          <a:prstGeom prst="rect">
            <a:avLst/>
          </a:prstGeom>
          <a:solidFill>
            <a:srgbClr val="00CC99">
              <a:alpha val="30196"/>
            </a:srgbClr>
          </a:solidFill>
          <a:ln w="28575">
            <a:solidFill>
              <a:schemeClr val="accent1">
                <a:lumMod val="50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1" name="Group 17"/>
          <p:cNvGrpSpPr/>
          <p:nvPr/>
        </p:nvGrpSpPr>
        <p:grpSpPr>
          <a:xfrm>
            <a:off x="109189" y="5276305"/>
            <a:ext cx="9216722" cy="1569660"/>
            <a:chOff x="-1501254" y="1970725"/>
            <a:chExt cx="9216722" cy="1240631"/>
          </a:xfrm>
        </p:grpSpPr>
        <p:sp>
          <p:nvSpPr>
            <p:cNvPr id="22" name="Rectangle 21"/>
            <p:cNvSpPr/>
            <p:nvPr/>
          </p:nvSpPr>
          <p:spPr>
            <a:xfrm>
              <a:off x="-1501254" y="1992573"/>
              <a:ext cx="8952931" cy="1166604"/>
            </a:xfrm>
            <a:prstGeom prst="rect">
              <a:avLst/>
            </a:prstGeom>
            <a:solidFill>
              <a:schemeClr val="accent3">
                <a:lumMod val="85000"/>
              </a:schemeClr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AU"/>
            </a:p>
          </p:txBody>
        </p:sp>
        <p:sp>
          <p:nvSpPr>
            <p:cNvPr id="23" name="Rectangle 5"/>
            <p:cNvSpPr>
              <a:spLocks noChangeArrowheads="1"/>
            </p:cNvSpPr>
            <p:nvPr/>
          </p:nvSpPr>
          <p:spPr bwMode="auto">
            <a:xfrm>
              <a:off x="-1428532" y="1970725"/>
              <a:ext cx="9144000" cy="12406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AU" sz="2400" dirty="0"/>
                <a:t>However, the Commoners (3</a:t>
              </a:r>
              <a:r>
                <a:rPr lang="en-AU" sz="2400" baseline="30000" dirty="0"/>
                <a:t>rd</a:t>
              </a:r>
              <a:r>
                <a:rPr lang="en-AU" sz="2400" dirty="0"/>
                <a:t> Estate) voted June 17</a:t>
              </a:r>
              <a:r>
                <a:rPr lang="en-AU" sz="2400" baseline="30000" dirty="0"/>
                <a:t>th</a:t>
              </a:r>
              <a:r>
                <a:rPr lang="en-AU" sz="2400" dirty="0"/>
                <a:t>  to make themselves a permanent National Assembly</a:t>
              </a:r>
              <a:r>
                <a:rPr lang="en-AU" sz="1600" dirty="0"/>
                <a:t>.(With or without the other two)</a:t>
              </a:r>
            </a:p>
            <a:p>
              <a:pPr algn="ctr"/>
              <a:r>
                <a:rPr lang="en-AU" sz="2400" dirty="0"/>
                <a:t> </a:t>
              </a:r>
              <a:r>
                <a:rPr lang="en-AU" sz="2400" dirty="0">
                  <a:solidFill>
                    <a:srgbClr val="FF0000"/>
                  </a:solidFill>
                </a:rPr>
                <a:t>Louis's efforts to repress the new assembly caused widespread rioting and ushered in the French Revolution</a:t>
              </a:r>
              <a:r>
                <a:rPr lang="en-AU" sz="2400" dirty="0"/>
                <a:t>.</a:t>
              </a:r>
            </a:p>
          </p:txBody>
        </p:sp>
      </p:grpSp>
      <p:sp>
        <p:nvSpPr>
          <p:cNvPr id="24" name="Rectangle 23"/>
          <p:cNvSpPr/>
          <p:nvPr/>
        </p:nvSpPr>
        <p:spPr>
          <a:xfrm>
            <a:off x="-20778" y="0"/>
            <a:ext cx="9180513" cy="6858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/>
              <a:ea typeface="+mn-ea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13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13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1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13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13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1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013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013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387" grpId="0" animBg="1"/>
      <p:bldP spid="101385" grpId="0" animBg="1"/>
      <p:bldP spid="101386" grpId="0" animBg="1"/>
      <p:bldP spid="17" grpId="0" animBg="1"/>
      <p:bldP spid="1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330200" y="1984375"/>
            <a:ext cx="2859088" cy="825500"/>
            <a:chOff x="847" y="1664"/>
            <a:chExt cx="1801" cy="520"/>
          </a:xfrm>
        </p:grpSpPr>
        <p:sp>
          <p:nvSpPr>
            <p:cNvPr id="23" name="Text Box 3"/>
            <p:cNvSpPr txBox="1">
              <a:spLocks noChangeArrowheads="1"/>
            </p:cNvSpPr>
            <p:nvPr/>
          </p:nvSpPr>
          <p:spPr bwMode="auto">
            <a:xfrm>
              <a:off x="847" y="1664"/>
              <a:ext cx="1801" cy="5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2400" b="0" i="0" u="none" strike="noStrike" kern="0" cap="none" spc="0" normalizeH="0" baseline="0" noProof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</a:rPr>
                <a:t>“……they stood on their feet…”</a:t>
              </a:r>
            </a:p>
          </p:txBody>
        </p:sp>
        <p:sp>
          <p:nvSpPr>
            <p:cNvPr id="24" name="Text Box 4"/>
            <p:cNvSpPr txBox="1">
              <a:spLocks noChangeArrowheads="1"/>
            </p:cNvSpPr>
            <p:nvPr/>
          </p:nvSpPr>
          <p:spPr bwMode="auto">
            <a:xfrm>
              <a:off x="1962" y="1934"/>
              <a:ext cx="483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2000" b="1" i="1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</a:rPr>
                <a:t>v.11</a:t>
              </a:r>
            </a:p>
          </p:txBody>
        </p:sp>
      </p:grpSp>
      <p:sp>
        <p:nvSpPr>
          <p:cNvPr id="25" name="Text Box 5"/>
          <p:cNvSpPr txBox="1">
            <a:spLocks noChangeArrowheads="1"/>
          </p:cNvSpPr>
          <p:nvPr/>
        </p:nvSpPr>
        <p:spPr bwMode="auto">
          <a:xfrm>
            <a:off x="3058510" y="290513"/>
            <a:ext cx="5918179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AU" sz="2600" b="1" i="1" dirty="0">
                <a:solidFill>
                  <a:srgbClr val="00FF00"/>
                </a:solidFill>
                <a:latin typeface="+mn-lt"/>
              </a:rPr>
              <a:t>The</a:t>
            </a:r>
            <a:r>
              <a:rPr lang="en-AU" sz="2600" b="1" i="1" dirty="0">
                <a:solidFill>
                  <a:srgbClr val="00FF00"/>
                </a:solidFill>
                <a:latin typeface="Times New Roman" pitchFamily="18" charset="0"/>
              </a:rPr>
              <a:t> </a:t>
            </a:r>
            <a:r>
              <a:rPr lang="en-AU" sz="2600" b="1" i="1" dirty="0">
                <a:solidFill>
                  <a:srgbClr val="00FF00"/>
                </a:solidFill>
                <a:latin typeface="+mn-lt"/>
              </a:rPr>
              <a:t>n</a:t>
            </a:r>
            <a:r>
              <a:rPr lang="en-AU" sz="2400" b="1" i="1" dirty="0">
                <a:solidFill>
                  <a:srgbClr val="00FF00"/>
                </a:solidFill>
                <a:latin typeface="+mn-lt"/>
              </a:rPr>
              <a:t>ew National Assembly published  a decree proclaiming liberty of opinions. (religious and political)</a:t>
            </a:r>
          </a:p>
        </p:txBody>
      </p:sp>
      <p:sp>
        <p:nvSpPr>
          <p:cNvPr id="26" name="Line 6"/>
          <p:cNvSpPr>
            <a:spLocks noChangeShapeType="1"/>
          </p:cNvSpPr>
          <p:nvPr/>
        </p:nvSpPr>
        <p:spPr bwMode="auto">
          <a:xfrm flipH="1">
            <a:off x="2855912" y="1024759"/>
            <a:ext cx="675563" cy="1065979"/>
          </a:xfrm>
          <a:prstGeom prst="line">
            <a:avLst/>
          </a:prstGeom>
          <a:noFill/>
          <a:ln w="28575">
            <a:solidFill>
              <a:srgbClr val="00FF00"/>
            </a:solidFill>
            <a:round/>
            <a:headEnd/>
            <a:tailEnd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7" name="Text Box 7"/>
          <p:cNvSpPr txBox="1">
            <a:spLocks noChangeArrowheads="1"/>
          </p:cNvSpPr>
          <p:nvPr/>
        </p:nvSpPr>
        <p:spPr bwMode="auto">
          <a:xfrm>
            <a:off x="3873601" y="1585698"/>
            <a:ext cx="4072219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“The property of exiled Huguenots unsold at that date should be restored  to the  rightful heirs.”</a:t>
            </a:r>
          </a:p>
        </p:txBody>
      </p:sp>
      <p:grpSp>
        <p:nvGrpSpPr>
          <p:cNvPr id="4" name="Group 8"/>
          <p:cNvGrpSpPr>
            <a:grpSpLocks/>
          </p:cNvGrpSpPr>
          <p:nvPr/>
        </p:nvGrpSpPr>
        <p:grpSpPr bwMode="auto">
          <a:xfrm>
            <a:off x="488950" y="411163"/>
            <a:ext cx="2543175" cy="1146175"/>
            <a:chOff x="284" y="484"/>
            <a:chExt cx="1554" cy="722"/>
          </a:xfrm>
        </p:grpSpPr>
        <p:sp>
          <p:nvSpPr>
            <p:cNvPr id="29" name="AutoShape 9"/>
            <p:cNvSpPr>
              <a:spLocks noChangeArrowheads="1"/>
            </p:cNvSpPr>
            <p:nvPr/>
          </p:nvSpPr>
          <p:spPr bwMode="auto">
            <a:xfrm>
              <a:off x="284" y="484"/>
              <a:ext cx="1554" cy="722"/>
            </a:xfrm>
            <a:prstGeom prst="horizontalScroll">
              <a:avLst>
                <a:gd name="adj" fmla="val 12500"/>
              </a:avLst>
            </a:prstGeom>
            <a:gradFill rotWithShape="1">
              <a:gsLst>
                <a:gs pos="0">
                  <a:srgbClr val="009999"/>
                </a:gs>
                <a:gs pos="100000">
                  <a:srgbClr val="009999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0" name="Text Box 10"/>
            <p:cNvSpPr txBox="1">
              <a:spLocks noChangeArrowheads="1"/>
            </p:cNvSpPr>
            <p:nvPr/>
          </p:nvSpPr>
          <p:spPr bwMode="auto">
            <a:xfrm>
              <a:off x="384" y="685"/>
              <a:ext cx="1382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2800" b="1" i="1" u="none" strike="noStrike" kern="0" cap="none" spc="0" normalizeH="0" baseline="0" noProof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Times New Roman" pitchFamily="18" charset="0"/>
                </a:rPr>
                <a:t>Rev.11:11-13</a:t>
              </a:r>
            </a:p>
          </p:txBody>
        </p:sp>
      </p:grpSp>
      <p:pic>
        <p:nvPicPr>
          <p:cNvPr id="31" name="Picture 11" descr="Taking_of_the_Bastill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8277" y="2381250"/>
            <a:ext cx="5923773" cy="421896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38" name="Text Box 18"/>
          <p:cNvSpPr txBox="1">
            <a:spLocks noChangeArrowheads="1"/>
          </p:cNvSpPr>
          <p:nvPr/>
        </p:nvSpPr>
        <p:spPr bwMode="auto">
          <a:xfrm>
            <a:off x="4123671" y="3509696"/>
            <a:ext cx="423204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Scene is set for opening of  </a:t>
            </a:r>
            <a:r>
              <a:rPr kumimoji="0" lang="en-AU" sz="1800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</a:rPr>
              <a:t>Rev.16:1</a:t>
            </a:r>
          </a:p>
        </p:txBody>
      </p:sp>
      <p:sp>
        <p:nvSpPr>
          <p:cNvPr id="39" name="Text Box 19"/>
          <p:cNvSpPr txBox="1">
            <a:spLocks noChangeArrowheads="1"/>
          </p:cNvSpPr>
          <p:nvPr/>
        </p:nvSpPr>
        <p:spPr bwMode="auto">
          <a:xfrm>
            <a:off x="953965" y="6502400"/>
            <a:ext cx="21748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latin typeface="Arial" pitchFamily="34" charset="0"/>
              </a:rPr>
              <a:t>5</a:t>
            </a:r>
          </a:p>
        </p:txBody>
      </p:sp>
      <p:pic>
        <p:nvPicPr>
          <p:cNvPr id="41" name="Picture 4" descr="Rev11-12 copy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9976" y="2366904"/>
            <a:ext cx="5939639" cy="42481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34" name="Rectangle 14"/>
          <p:cNvSpPr>
            <a:spLocks noChangeArrowheads="1"/>
          </p:cNvSpPr>
          <p:nvPr/>
        </p:nvSpPr>
        <p:spPr bwMode="auto">
          <a:xfrm>
            <a:off x="949202" y="4420752"/>
            <a:ext cx="4206109" cy="2165350"/>
          </a:xfrm>
          <a:prstGeom prst="rect">
            <a:avLst/>
          </a:prstGeom>
          <a:solidFill>
            <a:srgbClr val="FFFFFF"/>
          </a:solidFill>
          <a:ln w="28575">
            <a:solidFill>
              <a:srgbClr val="FFC000"/>
            </a:solidFill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5" name="Text Box 15"/>
          <p:cNvSpPr txBox="1">
            <a:spLocks noChangeArrowheads="1"/>
          </p:cNvSpPr>
          <p:nvPr/>
        </p:nvSpPr>
        <p:spPr bwMode="auto">
          <a:xfrm>
            <a:off x="985715" y="4501714"/>
            <a:ext cx="4406078" cy="2092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Clr>
                <a:srgbClr val="FF0000"/>
              </a:buClr>
              <a:buFont typeface="Wingdings" pitchFamily="2" charset="2"/>
              <a:buChar char="§"/>
            </a:pPr>
            <a:r>
              <a:rPr lang="en-AU" sz="2000" b="1" i="1" dirty="0">
                <a:solidFill>
                  <a:srgbClr val="000000"/>
                </a:solidFill>
                <a:latin typeface="+mn-lt"/>
              </a:rPr>
              <a:t>To be an aristocrat meant death! </a:t>
            </a:r>
          </a:p>
          <a:p>
            <a:pPr>
              <a:spcBef>
                <a:spcPct val="50000"/>
              </a:spcBef>
              <a:buClr>
                <a:srgbClr val="FF0000"/>
              </a:buClr>
              <a:buFont typeface="Wingdings" pitchFamily="2" charset="2"/>
              <a:buChar char="§"/>
            </a:pPr>
            <a:r>
              <a:rPr lang="en-AU" sz="2000" b="1" i="1" dirty="0">
                <a:solidFill>
                  <a:srgbClr val="000000"/>
                </a:solidFill>
                <a:latin typeface="+mn-lt"/>
              </a:rPr>
              <a:t>To be a suspect meant death!    </a:t>
            </a:r>
          </a:p>
          <a:p>
            <a:pPr>
              <a:spcBef>
                <a:spcPct val="50000"/>
              </a:spcBef>
              <a:buClr>
                <a:srgbClr val="FF0000"/>
              </a:buClr>
              <a:buFont typeface="Wingdings" pitchFamily="2" charset="2"/>
              <a:buChar char="§"/>
            </a:pPr>
            <a:r>
              <a:rPr lang="en-AU" sz="2000" b="1" i="1" dirty="0">
                <a:solidFill>
                  <a:srgbClr val="000000"/>
                </a:solidFill>
                <a:latin typeface="+mn-lt"/>
              </a:rPr>
              <a:t>A breath of opposition to the course of  events meant death</a:t>
            </a:r>
            <a:r>
              <a:rPr lang="en-AU" sz="2000" b="1" i="1" dirty="0">
                <a:solidFill>
                  <a:srgbClr val="000000"/>
                </a:solidFill>
                <a:latin typeface="+mj-lt"/>
              </a:rPr>
              <a:t>!</a:t>
            </a:r>
          </a:p>
          <a:p>
            <a:pPr>
              <a:spcBef>
                <a:spcPct val="50000"/>
              </a:spcBef>
              <a:buClr>
                <a:srgbClr val="FF0000"/>
              </a:buClr>
              <a:buFont typeface="Wingdings" pitchFamily="2" charset="2"/>
              <a:buChar char="§"/>
            </a:pPr>
            <a:endParaRPr lang="en-AU" sz="2000" b="1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7" name="WordArt 17"/>
          <p:cNvSpPr>
            <a:spLocks noChangeArrowheads="1" noChangeShapeType="1" noTextEdit="1"/>
          </p:cNvSpPr>
          <p:nvPr/>
        </p:nvSpPr>
        <p:spPr bwMode="auto">
          <a:xfrm rot="-1377827">
            <a:off x="1285752" y="4984750"/>
            <a:ext cx="3149600" cy="609600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AU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 Black"/>
              </a:rPr>
              <a:t>Reign of terror</a:t>
            </a:r>
          </a:p>
        </p:txBody>
      </p:sp>
      <p:sp>
        <p:nvSpPr>
          <p:cNvPr id="40" name="WordArt 20"/>
          <p:cNvSpPr>
            <a:spLocks noChangeArrowheads="1" noChangeShapeType="1" noTextEdit="1"/>
          </p:cNvSpPr>
          <p:nvPr/>
        </p:nvSpPr>
        <p:spPr bwMode="auto">
          <a:xfrm>
            <a:off x="1666752" y="6153150"/>
            <a:ext cx="2387600" cy="228600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A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 Black"/>
              </a:rPr>
              <a:t>1793 - 1794</a:t>
            </a:r>
          </a:p>
        </p:txBody>
      </p:sp>
      <p:pic>
        <p:nvPicPr>
          <p:cNvPr id="22" name="Picture 21" descr="rev11 001.jpg"/>
          <p:cNvPicPr>
            <a:picLocks noChangeAspect="1"/>
          </p:cNvPicPr>
          <p:nvPr/>
        </p:nvPicPr>
        <p:blipFill>
          <a:blip r:embed="rId5" cstate="print"/>
          <a:srcRect t="77701"/>
          <a:stretch>
            <a:fillRect/>
          </a:stretch>
        </p:blipFill>
        <p:spPr>
          <a:xfrm>
            <a:off x="268022" y="1671141"/>
            <a:ext cx="3187024" cy="2772000"/>
          </a:xfrm>
          <a:prstGeom prst="rect">
            <a:avLst/>
          </a:prstGeom>
          <a:ln w="28575">
            <a:solidFill>
              <a:srgbClr val="FFFF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6" name="Rectangle 16"/>
          <p:cNvSpPr>
            <a:spLocks noChangeArrowheads="1"/>
          </p:cNvSpPr>
          <p:nvPr/>
        </p:nvSpPr>
        <p:spPr bwMode="auto">
          <a:xfrm>
            <a:off x="294616" y="3938095"/>
            <a:ext cx="3132000" cy="432000"/>
          </a:xfrm>
          <a:prstGeom prst="rect">
            <a:avLst/>
          </a:prstGeom>
          <a:solidFill>
            <a:srgbClr val="FF0000">
              <a:alpha val="30196"/>
            </a:srgbClr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-20778" y="0"/>
            <a:ext cx="9180513" cy="6858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/>
              <a:ea typeface="+mn-ea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" dur="3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3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 animBg="1"/>
      <p:bldP spid="26" grpId="1" animBg="1"/>
      <p:bldP spid="27" grpId="0"/>
      <p:bldP spid="38" grpId="0"/>
      <p:bldP spid="35" grpId="0"/>
      <p:bldP spid="37" grpId="0" animBg="1"/>
      <p:bldP spid="40" grpId="0" animBg="1"/>
      <p:bldP spid="3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3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  <a:effectLst>
            <a:softEdge rad="127000"/>
          </a:effectLst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pic>
        <p:nvPicPr>
          <p:cNvPr id="21" name="Picture 4" descr="Bible3456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9167" y="146050"/>
            <a:ext cx="5565775" cy="4184650"/>
          </a:xfrm>
          <a:prstGeom prst="roundRect">
            <a:avLst>
              <a:gd name="adj" fmla="val 11111"/>
            </a:avLst>
          </a:prstGeom>
          <a:noFill/>
          <a:ln w="190500" cap="rnd">
            <a:solidFill>
              <a:srgbClr val="C8C6BD"/>
            </a:solidFill>
            <a:miter lim="800000"/>
            <a:headEnd/>
            <a:tailEnd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grpSp>
        <p:nvGrpSpPr>
          <p:cNvPr id="22" name="Group 15"/>
          <p:cNvGrpSpPr>
            <a:grpSpLocks/>
          </p:cNvGrpSpPr>
          <p:nvPr/>
        </p:nvGrpSpPr>
        <p:grpSpPr bwMode="auto">
          <a:xfrm>
            <a:off x="7416800" y="1905000"/>
            <a:ext cx="1689100" cy="684213"/>
            <a:chOff x="4715" y="936"/>
            <a:chExt cx="1068" cy="431"/>
          </a:xfrm>
        </p:grpSpPr>
        <p:sp>
          <p:nvSpPr>
            <p:cNvPr id="23" name="Text Box 10"/>
            <p:cNvSpPr txBox="1">
              <a:spLocks noChangeArrowheads="1"/>
            </p:cNvSpPr>
            <p:nvPr/>
          </p:nvSpPr>
          <p:spPr bwMode="auto">
            <a:xfrm>
              <a:off x="4715" y="1136"/>
              <a:ext cx="106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 pitchFamily="34" charset="0"/>
                </a:rPr>
                <a:t>Revelation 16</a:t>
              </a:r>
            </a:p>
          </p:txBody>
        </p:sp>
        <p:sp>
          <p:nvSpPr>
            <p:cNvPr id="24" name="Text Box 12"/>
            <p:cNvSpPr txBox="1">
              <a:spLocks noChangeArrowheads="1"/>
            </p:cNvSpPr>
            <p:nvPr/>
          </p:nvSpPr>
          <p:spPr bwMode="auto">
            <a:xfrm>
              <a:off x="4887" y="936"/>
              <a:ext cx="755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</a:rPr>
                <a:t>Vials 1-5</a:t>
              </a:r>
            </a:p>
          </p:txBody>
        </p:sp>
      </p:grpSp>
      <p:sp>
        <p:nvSpPr>
          <p:cNvPr id="25" name="Text Box 8"/>
          <p:cNvSpPr txBox="1">
            <a:spLocks noChangeArrowheads="1"/>
          </p:cNvSpPr>
          <p:nvPr/>
        </p:nvSpPr>
        <p:spPr bwMode="auto">
          <a:xfrm>
            <a:off x="131763" y="1816100"/>
            <a:ext cx="1536700" cy="784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AU" dirty="0">
                <a:solidFill>
                  <a:srgbClr val="FFFFFF"/>
                </a:solidFill>
                <a:latin typeface="Tahoma" pitchFamily="34" charset="0"/>
              </a:rPr>
              <a:t>Next Session</a:t>
            </a:r>
          </a:p>
          <a:p>
            <a:pPr algn="ctr">
              <a:spcBef>
                <a:spcPct val="50000"/>
              </a:spcBef>
            </a:pPr>
            <a:r>
              <a:rPr lang="en-AU" dirty="0">
                <a:solidFill>
                  <a:srgbClr val="FFFFFF"/>
                </a:solidFill>
                <a:latin typeface="Tahoma" pitchFamily="34" charset="0"/>
              </a:rPr>
              <a:t>God Willing</a:t>
            </a:r>
          </a:p>
        </p:txBody>
      </p:sp>
      <p:sp>
        <p:nvSpPr>
          <p:cNvPr id="26" name="WordArt 9"/>
          <p:cNvSpPr>
            <a:spLocks noChangeArrowheads="1" noChangeShapeType="1" noTextEdit="1"/>
          </p:cNvSpPr>
          <p:nvPr/>
        </p:nvSpPr>
        <p:spPr bwMode="auto">
          <a:xfrm>
            <a:off x="3282950" y="744538"/>
            <a:ext cx="3911600" cy="11922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AU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Arial Black"/>
              </a:rPr>
              <a:t>"Go your ways, and pour</a:t>
            </a:r>
          </a:p>
          <a:p>
            <a:pPr algn="ctr"/>
            <a:r>
              <a:rPr lang="en-AU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Arial Black"/>
              </a:rPr>
              <a:t>out the vials of the wrath </a:t>
            </a:r>
          </a:p>
          <a:p>
            <a:pPr algn="ctr"/>
            <a:r>
              <a:rPr lang="en-AU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Arial Black"/>
              </a:rPr>
              <a:t>of God …."</a:t>
            </a:r>
          </a:p>
        </p:txBody>
      </p:sp>
      <p:pic>
        <p:nvPicPr>
          <p:cNvPr id="27" name="Picture 6" descr="BOX035_NAPOLEON_DISC1-1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329203" y="4177863"/>
            <a:ext cx="2865990" cy="24647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8" name="WordArt 20"/>
          <p:cNvSpPr>
            <a:spLocks noChangeArrowheads="1" noChangeShapeType="1" noTextEdit="1"/>
          </p:cNvSpPr>
          <p:nvPr/>
        </p:nvSpPr>
        <p:spPr bwMode="auto">
          <a:xfrm>
            <a:off x="1585420" y="4367976"/>
            <a:ext cx="455613" cy="2381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AU" sz="3600" b="1" kern="10" dirty="0">
                <a:ln w="9525">
                  <a:solidFill>
                    <a:srgbClr val="80808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Narrow"/>
              </a:rPr>
              <a:t>1796</a:t>
            </a:r>
          </a:p>
        </p:txBody>
      </p:sp>
      <p:grpSp>
        <p:nvGrpSpPr>
          <p:cNvPr id="29" name="Group 16"/>
          <p:cNvGrpSpPr/>
          <p:nvPr/>
        </p:nvGrpSpPr>
        <p:grpSpPr>
          <a:xfrm>
            <a:off x="5963724" y="4144574"/>
            <a:ext cx="2926776" cy="2499123"/>
            <a:chOff x="5932192" y="4144574"/>
            <a:chExt cx="2926776" cy="2499123"/>
          </a:xfrm>
        </p:grpSpPr>
        <p:pic>
          <p:nvPicPr>
            <p:cNvPr id="30" name="Picture 5" descr="BOX035_Napoleon_Disc2_Rev3-16"/>
            <p:cNvPicPr>
              <a:picLocks noChangeAspect="1" noChangeArrowheads="1"/>
            </p:cNvPicPr>
            <p:nvPr/>
          </p:nvPicPr>
          <p:blipFill>
            <a:blip r:embed="rId5" cstate="print"/>
            <a:srcRect l="412" t="520"/>
            <a:stretch>
              <a:fillRect/>
            </a:stretch>
          </p:blipFill>
          <p:spPr bwMode="auto">
            <a:xfrm>
              <a:off x="5932192" y="4206884"/>
              <a:ext cx="2926776" cy="2436813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31" name="Picture 5" descr="BOX035_Napoleon_Disc2_Rev3-16"/>
            <p:cNvPicPr>
              <a:picLocks noChangeAspect="1" noChangeArrowheads="1"/>
            </p:cNvPicPr>
            <p:nvPr/>
          </p:nvPicPr>
          <p:blipFill>
            <a:blip r:embed="rId5" cstate="print"/>
            <a:srcRect l="412" t="520" r="57209" b="63335"/>
            <a:stretch>
              <a:fillRect/>
            </a:stretch>
          </p:blipFill>
          <p:spPr bwMode="auto">
            <a:xfrm>
              <a:off x="6479627" y="4144574"/>
              <a:ext cx="1797269" cy="1277635"/>
            </a:xfrm>
            <a:prstGeom prst="ellipse">
              <a:avLst/>
            </a:prstGeom>
            <a:ln>
              <a:noFill/>
            </a:ln>
            <a:effectLst>
              <a:softEdge rad="317500"/>
            </a:effectLst>
          </p:spPr>
        </p:pic>
      </p:grpSp>
      <p:sp>
        <p:nvSpPr>
          <p:cNvPr id="32" name="WordArt 19"/>
          <p:cNvSpPr>
            <a:spLocks noChangeArrowheads="1" noChangeShapeType="1" noTextEdit="1"/>
          </p:cNvSpPr>
          <p:nvPr/>
        </p:nvSpPr>
        <p:spPr bwMode="auto">
          <a:xfrm>
            <a:off x="7205554" y="4368856"/>
            <a:ext cx="455612" cy="2381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AU" sz="3600" b="1" kern="10" dirty="0">
                <a:ln w="9525">
                  <a:solidFill>
                    <a:srgbClr val="80808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Narrow"/>
              </a:rPr>
              <a:t>1812</a:t>
            </a:r>
          </a:p>
        </p:txBody>
      </p:sp>
      <p:grpSp>
        <p:nvGrpSpPr>
          <p:cNvPr id="33" name="Group 18"/>
          <p:cNvGrpSpPr/>
          <p:nvPr/>
        </p:nvGrpSpPr>
        <p:grpSpPr>
          <a:xfrm>
            <a:off x="3133916" y="4002088"/>
            <a:ext cx="2931519" cy="2451100"/>
            <a:chOff x="3133916" y="4002088"/>
            <a:chExt cx="2931519" cy="2451100"/>
          </a:xfrm>
        </p:grpSpPr>
        <p:pic>
          <p:nvPicPr>
            <p:cNvPr id="34" name="Picture 7" descr="BOX035_NAPOLEON_DISC1-6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133916" y="4002088"/>
              <a:ext cx="2931519" cy="2451100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35" name="WordArt 19"/>
            <p:cNvSpPr>
              <a:spLocks noChangeArrowheads="1" noChangeShapeType="1" noTextEdit="1"/>
            </p:cNvSpPr>
            <p:nvPr/>
          </p:nvSpPr>
          <p:spPr bwMode="auto">
            <a:xfrm>
              <a:off x="4351995" y="4163904"/>
              <a:ext cx="455612" cy="238125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AU" sz="3600" b="1" kern="10" dirty="0">
                  <a:ln w="9525">
                    <a:solidFill>
                      <a:srgbClr val="808080"/>
                    </a:solidFill>
                    <a:round/>
                    <a:headEnd/>
                    <a:tailEnd/>
                  </a:ln>
                  <a:solidFill>
                    <a:srgbClr val="FFFFFF"/>
                  </a:solidFill>
                  <a:latin typeface="Arial Narrow"/>
                </a:rPr>
                <a:t>1804</a:t>
              </a:r>
            </a:p>
          </p:txBody>
        </p:sp>
      </p:grpSp>
      <p:sp>
        <p:nvSpPr>
          <p:cNvPr id="37" name="Rectangle 36"/>
          <p:cNvSpPr/>
          <p:nvPr/>
        </p:nvSpPr>
        <p:spPr>
          <a:xfrm>
            <a:off x="-20778" y="0"/>
            <a:ext cx="9180513" cy="6858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/>
              <a:ea typeface="+mn-ea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4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pic>
        <p:nvPicPr>
          <p:cNvPr id="51" name="Picture 50" descr="Rev. 1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0700" y="94597"/>
            <a:ext cx="5200650" cy="6653048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5" name="Rectangle 42"/>
          <p:cNvSpPr>
            <a:spLocks noChangeArrowheads="1"/>
          </p:cNvSpPr>
          <p:nvPr/>
        </p:nvSpPr>
        <p:spPr bwMode="auto">
          <a:xfrm>
            <a:off x="2941946" y="6264321"/>
            <a:ext cx="1095375" cy="125423"/>
          </a:xfrm>
          <a:prstGeom prst="rect">
            <a:avLst/>
          </a:prstGeom>
          <a:solidFill>
            <a:schemeClr val="hlink">
              <a:alpha val="30196"/>
            </a:schemeClr>
          </a:solidFill>
          <a:ln w="19050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6" name="Rectangle 43"/>
          <p:cNvSpPr>
            <a:spLocks noChangeArrowheads="1"/>
          </p:cNvSpPr>
          <p:nvPr/>
        </p:nvSpPr>
        <p:spPr bwMode="auto">
          <a:xfrm>
            <a:off x="1789421" y="6366572"/>
            <a:ext cx="419100" cy="114300"/>
          </a:xfrm>
          <a:prstGeom prst="rect">
            <a:avLst/>
          </a:prstGeom>
          <a:solidFill>
            <a:schemeClr val="hlink">
              <a:alpha val="30196"/>
            </a:schemeClr>
          </a:solidFill>
          <a:ln w="19050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7" name="Rectangle 44"/>
          <p:cNvSpPr>
            <a:spLocks noChangeArrowheads="1"/>
          </p:cNvSpPr>
          <p:nvPr/>
        </p:nvSpPr>
        <p:spPr bwMode="auto">
          <a:xfrm>
            <a:off x="2818121" y="6384137"/>
            <a:ext cx="1219200" cy="109183"/>
          </a:xfrm>
          <a:prstGeom prst="rect">
            <a:avLst/>
          </a:prstGeom>
          <a:solidFill>
            <a:schemeClr val="hlink">
              <a:alpha val="30196"/>
            </a:schemeClr>
          </a:solidFill>
          <a:ln w="19050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8" name="Text Box 46"/>
          <p:cNvSpPr txBox="1">
            <a:spLocks noChangeArrowheads="1"/>
          </p:cNvSpPr>
          <p:nvPr/>
        </p:nvSpPr>
        <p:spPr bwMode="auto">
          <a:xfrm>
            <a:off x="321405" y="5858750"/>
            <a:ext cx="13668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dirty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Speak out!</a:t>
            </a:r>
          </a:p>
        </p:txBody>
      </p:sp>
      <p:sp>
        <p:nvSpPr>
          <p:cNvPr id="74" name="Rectangle 34"/>
          <p:cNvSpPr>
            <a:spLocks noChangeArrowheads="1"/>
          </p:cNvSpPr>
          <p:nvPr/>
        </p:nvSpPr>
        <p:spPr bwMode="auto">
          <a:xfrm>
            <a:off x="1655379" y="283780"/>
            <a:ext cx="2392459" cy="3547240"/>
          </a:xfrm>
          <a:prstGeom prst="rect">
            <a:avLst/>
          </a:prstGeom>
          <a:solidFill>
            <a:schemeClr val="tx1">
              <a:alpha val="98824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3" name="Oval 64"/>
          <p:cNvSpPr>
            <a:spLocks noChangeArrowheads="1"/>
          </p:cNvSpPr>
          <p:nvPr/>
        </p:nvSpPr>
        <p:spPr bwMode="auto">
          <a:xfrm>
            <a:off x="1745919" y="6553640"/>
            <a:ext cx="504825" cy="200025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5" name="Rectangle 45"/>
          <p:cNvSpPr>
            <a:spLocks noChangeArrowheads="1"/>
          </p:cNvSpPr>
          <p:nvPr/>
        </p:nvSpPr>
        <p:spPr bwMode="auto">
          <a:xfrm>
            <a:off x="5441300" y="4303451"/>
            <a:ext cx="1543050" cy="114300"/>
          </a:xfrm>
          <a:prstGeom prst="rect">
            <a:avLst/>
          </a:prstGeom>
          <a:solidFill>
            <a:schemeClr val="hlink">
              <a:alpha val="30196"/>
            </a:schemeClr>
          </a:solidFill>
          <a:ln w="19050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" name="Group 56"/>
          <p:cNvGrpSpPr>
            <a:grpSpLocks/>
          </p:cNvGrpSpPr>
          <p:nvPr/>
        </p:nvGrpSpPr>
        <p:grpSpPr bwMode="auto">
          <a:xfrm>
            <a:off x="7058338" y="347023"/>
            <a:ext cx="985837" cy="623888"/>
            <a:chOff x="4425" y="210"/>
            <a:chExt cx="621" cy="393"/>
          </a:xfrm>
        </p:grpSpPr>
        <p:sp>
          <p:nvSpPr>
            <p:cNvPr id="77" name="Text Box 47"/>
            <p:cNvSpPr txBox="1">
              <a:spLocks noChangeArrowheads="1"/>
            </p:cNvSpPr>
            <p:nvPr/>
          </p:nvSpPr>
          <p:spPr bwMode="auto">
            <a:xfrm>
              <a:off x="4460" y="262"/>
              <a:ext cx="58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>
                  <a:solidFill>
                    <a:schemeClr val="bg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Fight!</a:t>
              </a:r>
            </a:p>
          </p:txBody>
        </p:sp>
        <p:sp>
          <p:nvSpPr>
            <p:cNvPr id="78" name="AutoShape 52"/>
            <p:cNvSpPr>
              <a:spLocks/>
            </p:cNvSpPr>
            <p:nvPr/>
          </p:nvSpPr>
          <p:spPr bwMode="auto">
            <a:xfrm>
              <a:off x="4425" y="210"/>
              <a:ext cx="56" cy="393"/>
            </a:xfrm>
            <a:prstGeom prst="rightBrace">
              <a:avLst>
                <a:gd name="adj1" fmla="val 58482"/>
                <a:gd name="adj2" fmla="val 50000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" name="Group 57"/>
          <p:cNvGrpSpPr>
            <a:grpSpLocks/>
          </p:cNvGrpSpPr>
          <p:nvPr/>
        </p:nvGrpSpPr>
        <p:grpSpPr bwMode="auto">
          <a:xfrm>
            <a:off x="7059925" y="1099498"/>
            <a:ext cx="1420813" cy="641350"/>
            <a:chOff x="4426" y="684"/>
            <a:chExt cx="895" cy="404"/>
          </a:xfrm>
        </p:grpSpPr>
        <p:sp>
          <p:nvSpPr>
            <p:cNvPr id="80" name="Text Box 48"/>
            <p:cNvSpPr txBox="1">
              <a:spLocks noChangeArrowheads="1"/>
            </p:cNvSpPr>
            <p:nvPr/>
          </p:nvSpPr>
          <p:spPr bwMode="auto">
            <a:xfrm>
              <a:off x="4460" y="684"/>
              <a:ext cx="861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>
                  <a:solidFill>
                    <a:schemeClr val="bg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Take away peace!</a:t>
              </a:r>
            </a:p>
          </p:txBody>
        </p:sp>
        <p:sp>
          <p:nvSpPr>
            <p:cNvPr id="81" name="AutoShape 53"/>
            <p:cNvSpPr>
              <a:spLocks/>
            </p:cNvSpPr>
            <p:nvPr/>
          </p:nvSpPr>
          <p:spPr bwMode="auto">
            <a:xfrm>
              <a:off x="4426" y="688"/>
              <a:ext cx="56" cy="393"/>
            </a:xfrm>
            <a:prstGeom prst="rightBrace">
              <a:avLst>
                <a:gd name="adj1" fmla="val 58482"/>
                <a:gd name="adj2" fmla="val 50000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4" name="Group 58"/>
          <p:cNvGrpSpPr>
            <a:grpSpLocks/>
          </p:cNvGrpSpPr>
          <p:nvPr/>
        </p:nvGrpSpPr>
        <p:grpSpPr bwMode="auto">
          <a:xfrm>
            <a:off x="7059925" y="1848798"/>
            <a:ext cx="868363" cy="623888"/>
            <a:chOff x="4426" y="1156"/>
            <a:chExt cx="547" cy="393"/>
          </a:xfrm>
        </p:grpSpPr>
        <p:sp>
          <p:nvSpPr>
            <p:cNvPr id="83" name="Text Box 49"/>
            <p:cNvSpPr txBox="1">
              <a:spLocks noChangeArrowheads="1"/>
            </p:cNvSpPr>
            <p:nvPr/>
          </p:nvSpPr>
          <p:spPr bwMode="auto">
            <a:xfrm>
              <a:off x="4460" y="1215"/>
              <a:ext cx="513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>
                  <a:solidFill>
                    <a:schemeClr val="bg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Killed!</a:t>
              </a:r>
            </a:p>
          </p:txBody>
        </p:sp>
        <p:sp>
          <p:nvSpPr>
            <p:cNvPr id="84" name="AutoShape 54"/>
            <p:cNvSpPr>
              <a:spLocks/>
            </p:cNvSpPr>
            <p:nvPr/>
          </p:nvSpPr>
          <p:spPr bwMode="auto">
            <a:xfrm>
              <a:off x="4426" y="1156"/>
              <a:ext cx="56" cy="393"/>
            </a:xfrm>
            <a:prstGeom prst="rightBrace">
              <a:avLst>
                <a:gd name="adj1" fmla="val 58482"/>
                <a:gd name="adj2" fmla="val 50000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85" name="Oval 65"/>
          <p:cNvSpPr>
            <a:spLocks noChangeArrowheads="1"/>
          </p:cNvSpPr>
          <p:nvPr/>
        </p:nvSpPr>
        <p:spPr bwMode="auto">
          <a:xfrm>
            <a:off x="4687408" y="2026945"/>
            <a:ext cx="542925" cy="219075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6" name="Oval 66"/>
          <p:cNvSpPr>
            <a:spLocks noChangeArrowheads="1"/>
          </p:cNvSpPr>
          <p:nvPr/>
        </p:nvSpPr>
        <p:spPr bwMode="auto">
          <a:xfrm>
            <a:off x="5691827" y="3767777"/>
            <a:ext cx="1266825" cy="24765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7" name="Oval 67"/>
          <p:cNvSpPr>
            <a:spLocks noChangeArrowheads="1"/>
          </p:cNvSpPr>
          <p:nvPr/>
        </p:nvSpPr>
        <p:spPr bwMode="auto">
          <a:xfrm>
            <a:off x="5844227" y="4384686"/>
            <a:ext cx="1104900" cy="19050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8" name="Oval 68"/>
          <p:cNvSpPr>
            <a:spLocks noChangeArrowheads="1"/>
          </p:cNvSpPr>
          <p:nvPr/>
        </p:nvSpPr>
        <p:spPr bwMode="auto">
          <a:xfrm>
            <a:off x="4625027" y="4490569"/>
            <a:ext cx="866775" cy="19050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9" name="Oval 69"/>
          <p:cNvSpPr>
            <a:spLocks noChangeArrowheads="1"/>
          </p:cNvSpPr>
          <p:nvPr/>
        </p:nvSpPr>
        <p:spPr bwMode="auto">
          <a:xfrm>
            <a:off x="4673760" y="3911760"/>
            <a:ext cx="866775" cy="19050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91" name="Picture 72" descr="Rev%20Scroll"/>
          <p:cNvPicPr>
            <a:picLocks noChangeAspect="1" noChangeArrowheads="1"/>
          </p:cNvPicPr>
          <p:nvPr/>
        </p:nvPicPr>
        <p:blipFill>
          <a:blip r:embed="rId4" cstate="print"/>
          <a:srcRect l="57422" t="12094" r="37923" b="15341"/>
          <a:stretch>
            <a:fillRect/>
          </a:stretch>
        </p:blipFill>
        <p:spPr bwMode="auto">
          <a:xfrm>
            <a:off x="7888927" y="3733161"/>
            <a:ext cx="1117600" cy="2968625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95" name="Line 73"/>
          <p:cNvSpPr>
            <a:spLocks noChangeShapeType="1"/>
          </p:cNvSpPr>
          <p:nvPr/>
        </p:nvSpPr>
        <p:spPr bwMode="auto">
          <a:xfrm flipV="1">
            <a:off x="7163440" y="5541323"/>
            <a:ext cx="833437" cy="884238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 type="oval" w="med" len="med"/>
            <a:tailEnd type="oval" w="med" len="med"/>
          </a:ln>
        </p:spPr>
        <p:txBody>
          <a:bodyPr/>
          <a:lstStyle/>
          <a:p>
            <a:endParaRPr lang="en-AU"/>
          </a:p>
        </p:txBody>
      </p:sp>
      <p:sp>
        <p:nvSpPr>
          <p:cNvPr id="96" name="AutoShape 75"/>
          <p:cNvSpPr>
            <a:spLocks/>
          </p:cNvSpPr>
          <p:nvPr/>
        </p:nvSpPr>
        <p:spPr bwMode="auto">
          <a:xfrm>
            <a:off x="7028171" y="6075054"/>
            <a:ext cx="88900" cy="669925"/>
          </a:xfrm>
          <a:prstGeom prst="rightBrace">
            <a:avLst>
              <a:gd name="adj1" fmla="val 62798"/>
              <a:gd name="adj2" fmla="val 50000"/>
            </a:avLst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solidFill>
                <a:srgbClr val="000000"/>
              </a:solidFill>
            </a:endParaRPr>
          </a:p>
        </p:txBody>
      </p:sp>
      <p:sp>
        <p:nvSpPr>
          <p:cNvPr id="130" name="Rectangle 129"/>
          <p:cNvSpPr/>
          <p:nvPr/>
        </p:nvSpPr>
        <p:spPr>
          <a:xfrm>
            <a:off x="1815153" y="341195"/>
            <a:ext cx="2224586" cy="3480178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grpSp>
        <p:nvGrpSpPr>
          <p:cNvPr id="5" name="Group 75"/>
          <p:cNvGrpSpPr/>
          <p:nvPr/>
        </p:nvGrpSpPr>
        <p:grpSpPr>
          <a:xfrm>
            <a:off x="1819597" y="4636452"/>
            <a:ext cx="1684865" cy="935008"/>
            <a:chOff x="1808964" y="4636452"/>
            <a:chExt cx="1684865" cy="935008"/>
          </a:xfrm>
        </p:grpSpPr>
        <p:sp>
          <p:nvSpPr>
            <p:cNvPr id="48" name="Rectangle 42"/>
            <p:cNvSpPr>
              <a:spLocks noChangeArrowheads="1"/>
            </p:cNvSpPr>
            <p:nvPr/>
          </p:nvSpPr>
          <p:spPr bwMode="auto">
            <a:xfrm>
              <a:off x="2698555" y="4636452"/>
              <a:ext cx="795274" cy="120588"/>
            </a:xfrm>
            <a:prstGeom prst="rect">
              <a:avLst/>
            </a:prstGeom>
            <a:solidFill>
              <a:srgbClr val="009900">
                <a:alpha val="30196"/>
              </a:srgbClr>
            </a:solidFill>
            <a:ln w="19050">
              <a:solidFill>
                <a:srgbClr val="0099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9" name="Rectangle 42"/>
            <p:cNvSpPr>
              <a:spLocks noChangeArrowheads="1"/>
            </p:cNvSpPr>
            <p:nvPr/>
          </p:nvSpPr>
          <p:spPr bwMode="auto">
            <a:xfrm>
              <a:off x="1808964" y="5437438"/>
              <a:ext cx="668422" cy="134022"/>
            </a:xfrm>
            <a:prstGeom prst="rect">
              <a:avLst/>
            </a:prstGeom>
            <a:solidFill>
              <a:srgbClr val="009900">
                <a:alpha val="30196"/>
              </a:srgbClr>
            </a:solidFill>
            <a:ln w="19050">
              <a:solidFill>
                <a:srgbClr val="0099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0" name="Rectangle 42"/>
            <p:cNvSpPr>
              <a:spLocks noChangeArrowheads="1"/>
            </p:cNvSpPr>
            <p:nvPr/>
          </p:nvSpPr>
          <p:spPr bwMode="auto">
            <a:xfrm>
              <a:off x="2496535" y="4764042"/>
              <a:ext cx="363622" cy="126935"/>
            </a:xfrm>
            <a:prstGeom prst="rect">
              <a:avLst/>
            </a:prstGeom>
            <a:solidFill>
              <a:srgbClr val="009900">
                <a:alpha val="30196"/>
              </a:srgbClr>
            </a:solidFill>
            <a:ln w="19050">
              <a:solidFill>
                <a:srgbClr val="0099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2" name="Rectangle 51"/>
          <p:cNvSpPr/>
          <p:nvPr/>
        </p:nvSpPr>
        <p:spPr>
          <a:xfrm>
            <a:off x="1786270" y="4253023"/>
            <a:ext cx="2264735" cy="1446028"/>
          </a:xfrm>
          <a:prstGeom prst="rect">
            <a:avLst/>
          </a:prstGeom>
          <a:noFill/>
          <a:ln w="38100"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98" name="Text Box 35"/>
          <p:cNvSpPr txBox="1">
            <a:spLocks noChangeArrowheads="1"/>
          </p:cNvSpPr>
          <p:nvPr/>
        </p:nvSpPr>
        <p:spPr bwMode="auto">
          <a:xfrm>
            <a:off x="324010" y="4866795"/>
            <a:ext cx="13668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dirty="0">
                <a:solidFill>
                  <a:srgbClr val="CC66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Measured!</a:t>
            </a:r>
          </a:p>
        </p:txBody>
      </p:sp>
      <p:sp>
        <p:nvSpPr>
          <p:cNvPr id="99" name="Rectangle 36"/>
          <p:cNvSpPr>
            <a:spLocks noChangeArrowheads="1"/>
          </p:cNvSpPr>
          <p:nvPr/>
        </p:nvSpPr>
        <p:spPr bwMode="auto">
          <a:xfrm>
            <a:off x="2189471" y="5555838"/>
            <a:ext cx="1619250" cy="130991"/>
          </a:xfrm>
          <a:prstGeom prst="rect">
            <a:avLst/>
          </a:prstGeom>
          <a:solidFill>
            <a:srgbClr val="CC6600">
              <a:alpha val="30196"/>
            </a:srgbClr>
          </a:solidFill>
          <a:ln w="19050">
            <a:solidFill>
              <a:srgbClr val="CC66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0" name="Rectangle 37"/>
          <p:cNvSpPr>
            <a:spLocks noChangeArrowheads="1"/>
          </p:cNvSpPr>
          <p:nvPr/>
        </p:nvSpPr>
        <p:spPr bwMode="auto">
          <a:xfrm>
            <a:off x="2094221" y="4630846"/>
            <a:ext cx="600075" cy="120319"/>
          </a:xfrm>
          <a:prstGeom prst="rect">
            <a:avLst/>
          </a:prstGeom>
          <a:solidFill>
            <a:srgbClr val="CC6600">
              <a:alpha val="30196"/>
            </a:srgbClr>
          </a:solidFill>
          <a:ln w="19050">
            <a:solidFill>
              <a:srgbClr val="CC66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" name="Line 38"/>
          <p:cNvSpPr>
            <a:spLocks noChangeShapeType="1"/>
          </p:cNvSpPr>
          <p:nvPr/>
        </p:nvSpPr>
        <p:spPr bwMode="auto">
          <a:xfrm flipV="1">
            <a:off x="1532246" y="4708855"/>
            <a:ext cx="561975" cy="285750"/>
          </a:xfrm>
          <a:prstGeom prst="line">
            <a:avLst/>
          </a:prstGeom>
          <a:noFill/>
          <a:ln w="19050">
            <a:solidFill>
              <a:srgbClr val="CC6600"/>
            </a:solidFill>
            <a:round/>
            <a:headEnd/>
            <a:tailEnd/>
          </a:ln>
        </p:spPr>
        <p:txBody>
          <a:bodyPr/>
          <a:lstStyle/>
          <a:p>
            <a:endParaRPr lang="en-AU"/>
          </a:p>
        </p:txBody>
      </p:sp>
      <p:sp>
        <p:nvSpPr>
          <p:cNvPr id="102" name="Line 39"/>
          <p:cNvSpPr>
            <a:spLocks noChangeShapeType="1"/>
          </p:cNvSpPr>
          <p:nvPr/>
        </p:nvSpPr>
        <p:spPr bwMode="auto">
          <a:xfrm>
            <a:off x="1532246" y="5057295"/>
            <a:ext cx="647700" cy="561975"/>
          </a:xfrm>
          <a:prstGeom prst="line">
            <a:avLst/>
          </a:prstGeom>
          <a:noFill/>
          <a:ln w="19050">
            <a:solidFill>
              <a:srgbClr val="CC6600"/>
            </a:solidFill>
            <a:round/>
            <a:headEnd/>
            <a:tailEnd/>
          </a:ln>
        </p:spPr>
        <p:txBody>
          <a:bodyPr/>
          <a:lstStyle/>
          <a:p>
            <a:endParaRPr lang="en-AU"/>
          </a:p>
        </p:txBody>
      </p:sp>
      <p:sp>
        <p:nvSpPr>
          <p:cNvPr id="103" name="Rectangle 42"/>
          <p:cNvSpPr>
            <a:spLocks noChangeArrowheads="1"/>
          </p:cNvSpPr>
          <p:nvPr/>
        </p:nvSpPr>
        <p:spPr bwMode="auto">
          <a:xfrm>
            <a:off x="1977927" y="5791408"/>
            <a:ext cx="1360696" cy="122302"/>
          </a:xfrm>
          <a:prstGeom prst="rect">
            <a:avLst/>
          </a:prstGeom>
          <a:solidFill>
            <a:schemeClr val="hlink">
              <a:alpha val="30196"/>
            </a:schemeClr>
          </a:solidFill>
          <a:ln w="19050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4" name="Rectangle 42"/>
          <p:cNvSpPr>
            <a:spLocks noChangeArrowheads="1"/>
          </p:cNvSpPr>
          <p:nvPr/>
        </p:nvSpPr>
        <p:spPr bwMode="auto">
          <a:xfrm>
            <a:off x="2924355" y="5917930"/>
            <a:ext cx="1110105" cy="111935"/>
          </a:xfrm>
          <a:prstGeom prst="rect">
            <a:avLst/>
          </a:prstGeom>
          <a:solidFill>
            <a:srgbClr val="FFC000">
              <a:alpha val="29804"/>
            </a:srgbClr>
          </a:solidFill>
          <a:ln w="19050">
            <a:solidFill>
              <a:srgbClr val="FFC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5" name="Rectangle 42"/>
          <p:cNvSpPr>
            <a:spLocks noChangeArrowheads="1"/>
          </p:cNvSpPr>
          <p:nvPr/>
        </p:nvSpPr>
        <p:spPr bwMode="auto">
          <a:xfrm>
            <a:off x="1808671" y="6027197"/>
            <a:ext cx="2228491" cy="114810"/>
          </a:xfrm>
          <a:prstGeom prst="rect">
            <a:avLst/>
          </a:prstGeom>
          <a:solidFill>
            <a:srgbClr val="FFC000">
              <a:alpha val="29804"/>
            </a:srgbClr>
          </a:solidFill>
          <a:ln w="19050">
            <a:solidFill>
              <a:srgbClr val="FFC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6" name="Oval 64"/>
          <p:cNvSpPr>
            <a:spLocks noChangeArrowheads="1"/>
          </p:cNvSpPr>
          <p:nvPr/>
        </p:nvSpPr>
        <p:spPr bwMode="auto">
          <a:xfrm>
            <a:off x="2954609" y="6438026"/>
            <a:ext cx="1160191" cy="215022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57" name="Picture 13" descr="KINGDOM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1759" y="690232"/>
            <a:ext cx="3773487" cy="27543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pSp>
        <p:nvGrpSpPr>
          <p:cNvPr id="8" name="Group 74"/>
          <p:cNvGrpSpPr>
            <a:grpSpLocks/>
          </p:cNvGrpSpPr>
          <p:nvPr/>
        </p:nvGrpSpPr>
        <p:grpSpPr bwMode="auto">
          <a:xfrm>
            <a:off x="7040875" y="4541198"/>
            <a:ext cx="985838" cy="915988"/>
            <a:chOff x="4414" y="2852"/>
            <a:chExt cx="621" cy="577"/>
          </a:xfrm>
        </p:grpSpPr>
        <p:sp>
          <p:nvSpPr>
            <p:cNvPr id="94" name="AutoShape 55"/>
            <p:cNvSpPr>
              <a:spLocks/>
            </p:cNvSpPr>
            <p:nvPr/>
          </p:nvSpPr>
          <p:spPr bwMode="auto">
            <a:xfrm>
              <a:off x="4427" y="2924"/>
              <a:ext cx="40" cy="393"/>
            </a:xfrm>
            <a:prstGeom prst="rightBrace">
              <a:avLst>
                <a:gd name="adj1" fmla="val 81875"/>
                <a:gd name="adj2" fmla="val 50000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3" name="Text Box 50"/>
            <p:cNvSpPr txBox="1">
              <a:spLocks noChangeArrowheads="1"/>
            </p:cNvSpPr>
            <p:nvPr/>
          </p:nvSpPr>
          <p:spPr bwMode="auto">
            <a:xfrm>
              <a:off x="4414" y="2852"/>
              <a:ext cx="621" cy="5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dirty="0">
                  <a:solidFill>
                    <a:schemeClr val="bg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Come back to life!</a:t>
              </a:r>
            </a:p>
          </p:txBody>
        </p:sp>
      </p:grpSp>
      <p:sp>
        <p:nvSpPr>
          <p:cNvPr id="53" name="Rectangle 52"/>
          <p:cNvSpPr/>
          <p:nvPr/>
        </p:nvSpPr>
        <p:spPr>
          <a:xfrm>
            <a:off x="-20778" y="0"/>
            <a:ext cx="9180513" cy="6858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/>
              <a:ea typeface="+mn-ea"/>
              <a:cs typeface="Arial"/>
            </a:endParaRPr>
          </a:p>
        </p:txBody>
      </p:sp>
    </p:spTree>
  </p:cSld>
  <p:clrMapOvr>
    <a:masterClrMapping/>
  </p:clrMapOvr>
  <p:transition spd="slow"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909262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0659" name="Text Box 3"/>
          <p:cNvSpPr txBox="1">
            <a:spLocks noChangeArrowheads="1"/>
          </p:cNvSpPr>
          <p:nvPr/>
        </p:nvSpPr>
        <p:spPr bwMode="auto">
          <a:xfrm>
            <a:off x="901700" y="133681"/>
            <a:ext cx="714216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AU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The Holy City and the 2 Witnesses</a:t>
            </a:r>
          </a:p>
        </p:txBody>
      </p:sp>
      <p:sp>
        <p:nvSpPr>
          <p:cNvPr id="70661" name="Text Box 5"/>
          <p:cNvSpPr txBox="1">
            <a:spLocks noChangeArrowheads="1"/>
          </p:cNvSpPr>
          <p:nvPr/>
        </p:nvSpPr>
        <p:spPr bwMode="auto">
          <a:xfrm>
            <a:off x="349250" y="4130675"/>
            <a:ext cx="2622550" cy="1954381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AU" sz="2200" b="1" dirty="0">
                <a:solidFill>
                  <a:srgbClr val="FFFFFF"/>
                </a:solidFill>
              </a:rPr>
              <a:t>Power given to the beast to continue </a:t>
            </a:r>
            <a:r>
              <a:rPr lang="en-AU" sz="2200" b="1" dirty="0">
                <a:solidFill>
                  <a:srgbClr val="00CCFF"/>
                </a:solidFill>
              </a:rPr>
              <a:t>42 months</a:t>
            </a:r>
          </a:p>
          <a:p>
            <a:pPr algn="ctr">
              <a:spcBef>
                <a:spcPct val="50000"/>
              </a:spcBef>
              <a:defRPr/>
            </a:pPr>
            <a:r>
              <a:rPr lang="en-AU" sz="22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Rev. 13:5</a:t>
            </a:r>
          </a:p>
        </p:txBody>
      </p:sp>
      <p:grpSp>
        <p:nvGrpSpPr>
          <p:cNvPr id="2" name="Group 54"/>
          <p:cNvGrpSpPr>
            <a:grpSpLocks/>
          </p:cNvGrpSpPr>
          <p:nvPr/>
        </p:nvGrpSpPr>
        <p:grpSpPr bwMode="auto">
          <a:xfrm>
            <a:off x="3397250" y="2532063"/>
            <a:ext cx="2357438" cy="2087562"/>
            <a:chOff x="3397250" y="2531736"/>
            <a:chExt cx="2357164" cy="2087561"/>
          </a:xfrm>
        </p:grpSpPr>
        <p:sp>
          <p:nvSpPr>
            <p:cNvPr id="15413" name="Oval 12"/>
            <p:cNvSpPr>
              <a:spLocks noChangeArrowheads="1"/>
            </p:cNvSpPr>
            <p:nvPr/>
          </p:nvSpPr>
          <p:spPr bwMode="auto">
            <a:xfrm>
              <a:off x="3397250" y="3001963"/>
              <a:ext cx="2357164" cy="1617334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0669" name="Text Box 13"/>
            <p:cNvSpPr txBox="1">
              <a:spLocks noChangeArrowheads="1"/>
            </p:cNvSpPr>
            <p:nvPr/>
          </p:nvSpPr>
          <p:spPr bwMode="auto">
            <a:xfrm>
              <a:off x="3513137" y="3062288"/>
              <a:ext cx="2067855" cy="1446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AU" sz="2200" b="1" dirty="0">
                  <a:solidFill>
                    <a:srgbClr val="FFFFFF"/>
                  </a:solidFill>
                </a:rPr>
                <a:t>Saints contrasted to Anti-Papal witnesses</a:t>
              </a:r>
              <a:endParaRPr lang="en-AU" sz="22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4406" name="Line 14"/>
            <p:cNvSpPr>
              <a:spLocks noChangeShapeType="1"/>
            </p:cNvSpPr>
            <p:nvPr/>
          </p:nvSpPr>
          <p:spPr bwMode="auto">
            <a:xfrm rot="-5400000" flipH="1" flipV="1">
              <a:off x="4237613" y="2815105"/>
              <a:ext cx="566737" cy="0"/>
            </a:xfrm>
            <a:prstGeom prst="line">
              <a:avLst/>
            </a:prstGeom>
            <a:noFill/>
            <a:ln w="76200">
              <a:solidFill>
                <a:srgbClr val="FF0066"/>
              </a:solidFill>
              <a:round/>
              <a:headEnd/>
              <a:tailEnd type="arrow" w="med" len="med"/>
            </a:ln>
          </p:spPr>
          <p:txBody>
            <a:bodyPr/>
            <a:lstStyle/>
            <a:p>
              <a:endParaRPr lang="en-AU">
                <a:solidFill>
                  <a:srgbClr val="FFFFFF"/>
                </a:solidFill>
              </a:endParaRPr>
            </a:p>
          </p:txBody>
        </p:sp>
      </p:grpSp>
      <p:sp>
        <p:nvSpPr>
          <p:cNvPr id="70672" name="Line 16"/>
          <p:cNvSpPr>
            <a:spLocks noChangeShapeType="1"/>
          </p:cNvSpPr>
          <p:nvPr/>
        </p:nvSpPr>
        <p:spPr bwMode="auto">
          <a:xfrm>
            <a:off x="1641475" y="2787650"/>
            <a:ext cx="0" cy="1320800"/>
          </a:xfrm>
          <a:prstGeom prst="line">
            <a:avLst/>
          </a:prstGeom>
          <a:noFill/>
          <a:ln w="57150" cap="rnd">
            <a:solidFill>
              <a:schemeClr val="bg1">
                <a:lumMod val="50000"/>
              </a:schemeClr>
            </a:solidFill>
            <a:prstDash val="sysDot"/>
            <a:round/>
            <a:headEnd/>
            <a:tailEnd type="triangle" w="med" len="med"/>
          </a:ln>
        </p:spPr>
        <p:txBody>
          <a:bodyPr/>
          <a:lstStyle/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70673" name="Text Box 17"/>
          <p:cNvSpPr txBox="1">
            <a:spLocks noChangeArrowheads="1"/>
          </p:cNvSpPr>
          <p:nvPr/>
        </p:nvSpPr>
        <p:spPr bwMode="auto">
          <a:xfrm>
            <a:off x="84138" y="6189663"/>
            <a:ext cx="4240212" cy="43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AU" sz="2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608-610 + 1260 = 1868-1870</a:t>
            </a:r>
          </a:p>
        </p:txBody>
      </p:sp>
      <p:sp>
        <p:nvSpPr>
          <p:cNvPr id="70677" name="Text Box 21"/>
          <p:cNvSpPr txBox="1">
            <a:spLocks noChangeArrowheads="1"/>
          </p:cNvSpPr>
          <p:nvPr/>
        </p:nvSpPr>
        <p:spPr bwMode="auto">
          <a:xfrm rot="-1508594">
            <a:off x="2328863" y="5064125"/>
            <a:ext cx="1728787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AU" sz="2200" b="1" i="1" dirty="0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608-610 AD</a:t>
            </a:r>
          </a:p>
        </p:txBody>
      </p:sp>
      <p:sp>
        <p:nvSpPr>
          <p:cNvPr id="70679" name="Oval 23"/>
          <p:cNvSpPr>
            <a:spLocks noChangeArrowheads="1"/>
          </p:cNvSpPr>
          <p:nvPr/>
        </p:nvSpPr>
        <p:spPr bwMode="auto">
          <a:xfrm>
            <a:off x="2371725" y="6091238"/>
            <a:ext cx="1685925" cy="595312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70671" name="Text Box 15"/>
          <p:cNvSpPr txBox="1">
            <a:spLocks noChangeArrowheads="1"/>
          </p:cNvSpPr>
          <p:nvPr/>
        </p:nvSpPr>
        <p:spPr bwMode="auto">
          <a:xfrm>
            <a:off x="968375" y="2960688"/>
            <a:ext cx="1335088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AU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Starting point</a:t>
            </a:r>
          </a:p>
        </p:txBody>
      </p:sp>
      <p:grpSp>
        <p:nvGrpSpPr>
          <p:cNvPr id="3" name="Group 53"/>
          <p:cNvGrpSpPr>
            <a:grpSpLocks/>
          </p:cNvGrpSpPr>
          <p:nvPr/>
        </p:nvGrpSpPr>
        <p:grpSpPr bwMode="auto">
          <a:xfrm>
            <a:off x="409575" y="1254125"/>
            <a:ext cx="7993063" cy="1616075"/>
            <a:chOff x="409900" y="1254391"/>
            <a:chExt cx="7993121" cy="1615827"/>
          </a:xfrm>
        </p:grpSpPr>
        <p:sp>
          <p:nvSpPr>
            <p:cNvPr id="70660" name="Text Box 4"/>
            <p:cNvSpPr txBox="1">
              <a:spLocks noChangeArrowheads="1"/>
            </p:cNvSpPr>
            <p:nvPr/>
          </p:nvSpPr>
          <p:spPr bwMode="auto">
            <a:xfrm>
              <a:off x="409900" y="1267697"/>
              <a:ext cx="2459421" cy="156966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AU" sz="2200" b="1" dirty="0">
                  <a:solidFill>
                    <a:srgbClr val="FFFFFF"/>
                  </a:solidFill>
                </a:rPr>
                <a:t>Treading down of the Holy City </a:t>
              </a:r>
              <a:r>
                <a:rPr lang="en-AU" sz="2200" b="1" dirty="0">
                  <a:solidFill>
                    <a:srgbClr val="00CCFF"/>
                  </a:solidFill>
                </a:rPr>
                <a:t>42 months</a:t>
              </a:r>
            </a:p>
            <a:p>
              <a:pPr algn="ctr">
                <a:spcBef>
                  <a:spcPct val="50000"/>
                </a:spcBef>
                <a:defRPr/>
              </a:pPr>
              <a:r>
                <a:rPr lang="en-AU" sz="2000" b="1" i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Vv1-2</a:t>
              </a:r>
            </a:p>
          </p:txBody>
        </p:sp>
        <p:sp>
          <p:nvSpPr>
            <p:cNvPr id="70662" name="Text Box 6"/>
            <p:cNvSpPr txBox="1">
              <a:spLocks noChangeArrowheads="1"/>
            </p:cNvSpPr>
            <p:nvPr/>
          </p:nvSpPr>
          <p:spPr bwMode="auto">
            <a:xfrm>
              <a:off x="6164318" y="1254391"/>
              <a:ext cx="2238703" cy="1615827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AU" sz="2200" b="1" dirty="0">
                  <a:solidFill>
                    <a:srgbClr val="FFFFFF"/>
                  </a:solidFill>
                </a:rPr>
                <a:t>Two witnesses </a:t>
              </a:r>
              <a:r>
                <a:rPr lang="en-AU" sz="2200" b="1" dirty="0">
                  <a:solidFill>
                    <a:srgbClr val="33CC33"/>
                  </a:solidFill>
                </a:rPr>
                <a:t>1260 days</a:t>
              </a:r>
            </a:p>
            <a:p>
              <a:pPr algn="ctr">
                <a:spcBef>
                  <a:spcPct val="50000"/>
                </a:spcBef>
                <a:defRPr/>
              </a:pPr>
              <a:r>
                <a:rPr lang="en-AU" sz="2200" b="1" i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Vv3-4</a:t>
              </a:r>
            </a:p>
          </p:txBody>
        </p:sp>
        <p:sp>
          <p:nvSpPr>
            <p:cNvPr id="70663" name="Text Box 7"/>
            <p:cNvSpPr txBox="1">
              <a:spLocks noChangeArrowheads="1"/>
            </p:cNvSpPr>
            <p:nvPr/>
          </p:nvSpPr>
          <p:spPr bwMode="auto">
            <a:xfrm>
              <a:off x="3389660" y="1494067"/>
              <a:ext cx="2222516" cy="10158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AU" sz="2000" b="1" dirty="0">
                  <a:solidFill>
                    <a:srgbClr val="FFFFFF"/>
                  </a:solidFill>
                </a:rPr>
                <a:t>Same period expressed in different terms</a:t>
              </a:r>
              <a:endParaRPr lang="en-AU" sz="2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4398" name="Line 8"/>
            <p:cNvSpPr>
              <a:spLocks noChangeShapeType="1"/>
            </p:cNvSpPr>
            <p:nvPr/>
          </p:nvSpPr>
          <p:spPr bwMode="auto">
            <a:xfrm>
              <a:off x="2598738" y="1973263"/>
              <a:ext cx="1030287" cy="0"/>
            </a:xfrm>
            <a:prstGeom prst="line">
              <a:avLst/>
            </a:prstGeom>
            <a:noFill/>
            <a:ln w="76200">
              <a:solidFill>
                <a:srgbClr val="FF0066"/>
              </a:solidFill>
              <a:round/>
              <a:headEnd type="arrow" w="med" len="med"/>
              <a:tailEnd/>
            </a:ln>
          </p:spPr>
          <p:txBody>
            <a:bodyPr/>
            <a:lstStyle/>
            <a:p>
              <a:endParaRPr lang="en-AU">
                <a:solidFill>
                  <a:srgbClr val="FFFFFF"/>
                </a:solidFill>
              </a:endParaRPr>
            </a:p>
          </p:txBody>
        </p:sp>
        <p:sp>
          <p:nvSpPr>
            <p:cNvPr id="14399" name="Line 9"/>
            <p:cNvSpPr>
              <a:spLocks noChangeShapeType="1"/>
            </p:cNvSpPr>
            <p:nvPr/>
          </p:nvSpPr>
          <p:spPr bwMode="auto">
            <a:xfrm>
              <a:off x="5340350" y="2001838"/>
              <a:ext cx="1030288" cy="0"/>
            </a:xfrm>
            <a:prstGeom prst="line">
              <a:avLst/>
            </a:prstGeom>
            <a:noFill/>
            <a:ln w="76200">
              <a:solidFill>
                <a:srgbClr val="FF0066"/>
              </a:solidFill>
              <a:round/>
              <a:headEnd/>
              <a:tailEnd type="arrow" w="med" len="med"/>
            </a:ln>
          </p:spPr>
          <p:txBody>
            <a:bodyPr/>
            <a:lstStyle/>
            <a:p>
              <a:endParaRPr lang="en-AU">
                <a:solidFill>
                  <a:srgbClr val="FFFFFF"/>
                </a:solidFill>
              </a:endParaRPr>
            </a:p>
          </p:txBody>
        </p:sp>
      </p:grpSp>
      <p:sp>
        <p:nvSpPr>
          <p:cNvPr id="70" name="TextBox 69"/>
          <p:cNvSpPr txBox="1"/>
          <p:nvPr/>
        </p:nvSpPr>
        <p:spPr>
          <a:xfrm>
            <a:off x="3493832" y="750624"/>
            <a:ext cx="1980000" cy="461665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r>
              <a:rPr lang="en-AU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Rev.11:1-4</a:t>
            </a:r>
          </a:p>
        </p:txBody>
      </p:sp>
      <p:sp>
        <p:nvSpPr>
          <p:cNvPr id="59" name="Rectangle 58"/>
          <p:cNvSpPr/>
          <p:nvPr/>
        </p:nvSpPr>
        <p:spPr>
          <a:xfrm>
            <a:off x="-20778" y="0"/>
            <a:ext cx="9180513" cy="6858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70817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06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06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0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2000"/>
                                        <p:tgtEl>
                                          <p:spTgt spid="706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06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06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0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73" grpId="0"/>
      <p:bldP spid="70677" grpId="0"/>
      <p:bldP spid="7067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2" descr="Roman Empire Di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18"/>
          <p:cNvGrpSpPr/>
          <p:nvPr/>
        </p:nvGrpSpPr>
        <p:grpSpPr>
          <a:xfrm>
            <a:off x="3827463" y="2838450"/>
            <a:ext cx="5037137" cy="3949700"/>
            <a:chOff x="3827463" y="2838450"/>
            <a:chExt cx="5037137" cy="3949700"/>
          </a:xfrm>
          <a:solidFill>
            <a:srgbClr val="000000">
              <a:alpha val="50196"/>
            </a:srgbClr>
          </a:solidFill>
        </p:grpSpPr>
        <p:sp>
          <p:nvSpPr>
            <p:cNvPr id="138243" name="Freeform 3"/>
            <p:cNvSpPr>
              <a:spLocks/>
            </p:cNvSpPr>
            <p:nvPr/>
          </p:nvSpPr>
          <p:spPr bwMode="auto">
            <a:xfrm>
              <a:off x="3827463" y="2838450"/>
              <a:ext cx="2544762" cy="2497138"/>
            </a:xfrm>
            <a:custGeom>
              <a:avLst/>
              <a:gdLst>
                <a:gd name="T0" fmla="*/ 2463800 w 1603"/>
                <a:gd name="T1" fmla="*/ 655638 h 1573"/>
                <a:gd name="T2" fmla="*/ 2382837 w 1603"/>
                <a:gd name="T3" fmla="*/ 955675 h 1573"/>
                <a:gd name="T4" fmla="*/ 2354262 w 1603"/>
                <a:gd name="T5" fmla="*/ 1270000 h 1573"/>
                <a:gd name="T6" fmla="*/ 2519362 w 1603"/>
                <a:gd name="T7" fmla="*/ 1406525 h 1573"/>
                <a:gd name="T8" fmla="*/ 2286000 w 1603"/>
                <a:gd name="T9" fmla="*/ 1514475 h 1573"/>
                <a:gd name="T10" fmla="*/ 2217737 w 1603"/>
                <a:gd name="T11" fmla="*/ 1555750 h 1573"/>
                <a:gd name="T12" fmla="*/ 1890712 w 1603"/>
                <a:gd name="T13" fmla="*/ 1528763 h 1573"/>
                <a:gd name="T14" fmla="*/ 1795462 w 1603"/>
                <a:gd name="T15" fmla="*/ 1719263 h 1573"/>
                <a:gd name="T16" fmla="*/ 1700212 w 1603"/>
                <a:gd name="T17" fmla="*/ 1747838 h 1573"/>
                <a:gd name="T18" fmla="*/ 1604962 w 1603"/>
                <a:gd name="T19" fmla="*/ 1679576 h 1573"/>
                <a:gd name="T20" fmla="*/ 1576387 w 1603"/>
                <a:gd name="T21" fmla="*/ 1760538 h 1573"/>
                <a:gd name="T22" fmla="*/ 1631950 w 1603"/>
                <a:gd name="T23" fmla="*/ 1787526 h 1573"/>
                <a:gd name="T24" fmla="*/ 1604962 w 1603"/>
                <a:gd name="T25" fmla="*/ 1816101 h 1573"/>
                <a:gd name="T26" fmla="*/ 1658937 w 1603"/>
                <a:gd name="T27" fmla="*/ 1870076 h 1573"/>
                <a:gd name="T28" fmla="*/ 1754187 w 1603"/>
                <a:gd name="T29" fmla="*/ 2006601 h 1573"/>
                <a:gd name="T30" fmla="*/ 1700212 w 1603"/>
                <a:gd name="T31" fmla="*/ 2211388 h 1573"/>
                <a:gd name="T32" fmla="*/ 1658937 w 1603"/>
                <a:gd name="T33" fmla="*/ 2306638 h 1573"/>
                <a:gd name="T34" fmla="*/ 1590675 w 1603"/>
                <a:gd name="T35" fmla="*/ 2497138 h 1573"/>
                <a:gd name="T36" fmla="*/ 1385887 w 1603"/>
                <a:gd name="T37" fmla="*/ 2265363 h 1573"/>
                <a:gd name="T38" fmla="*/ 1658937 w 1603"/>
                <a:gd name="T39" fmla="*/ 2197101 h 1573"/>
                <a:gd name="T40" fmla="*/ 1631950 w 1603"/>
                <a:gd name="T41" fmla="*/ 2116138 h 1573"/>
                <a:gd name="T42" fmla="*/ 1344612 w 1603"/>
                <a:gd name="T43" fmla="*/ 2074863 h 1573"/>
                <a:gd name="T44" fmla="*/ 1195387 w 1603"/>
                <a:gd name="T45" fmla="*/ 1870076 h 1573"/>
                <a:gd name="T46" fmla="*/ 1071562 w 1603"/>
                <a:gd name="T47" fmla="*/ 1733551 h 1573"/>
                <a:gd name="T48" fmla="*/ 963612 w 1603"/>
                <a:gd name="T49" fmla="*/ 1338263 h 1573"/>
                <a:gd name="T50" fmla="*/ 798512 w 1603"/>
                <a:gd name="T51" fmla="*/ 1214438 h 1573"/>
                <a:gd name="T52" fmla="*/ 593725 w 1603"/>
                <a:gd name="T53" fmla="*/ 1050925 h 1573"/>
                <a:gd name="T54" fmla="*/ 430212 w 1603"/>
                <a:gd name="T55" fmla="*/ 941388 h 1573"/>
                <a:gd name="T56" fmla="*/ 320675 w 1603"/>
                <a:gd name="T57" fmla="*/ 723900 h 1573"/>
                <a:gd name="T58" fmla="*/ 376237 w 1603"/>
                <a:gd name="T59" fmla="*/ 531813 h 1573"/>
                <a:gd name="T60" fmla="*/ 34925 w 1603"/>
                <a:gd name="T61" fmla="*/ 368300 h 1573"/>
                <a:gd name="T62" fmla="*/ 88900 w 1603"/>
                <a:gd name="T63" fmla="*/ 150813 h 1573"/>
                <a:gd name="T64" fmla="*/ 144462 w 1603"/>
                <a:gd name="T65" fmla="*/ 95250 h 1573"/>
                <a:gd name="T66" fmla="*/ 49212 w 1603"/>
                <a:gd name="T67" fmla="*/ 219075 h 1573"/>
                <a:gd name="T68" fmla="*/ 76200 w 1603"/>
                <a:gd name="T69" fmla="*/ 123825 h 1573"/>
                <a:gd name="T70" fmla="*/ 239712 w 1603"/>
                <a:gd name="T71" fmla="*/ 0 h 1573"/>
                <a:gd name="T72" fmla="*/ 307975 w 1603"/>
                <a:gd name="T73" fmla="*/ 55563 h 1573"/>
                <a:gd name="T74" fmla="*/ 635000 w 1603"/>
                <a:gd name="T75" fmla="*/ 68263 h 1573"/>
                <a:gd name="T76" fmla="*/ 922337 w 1603"/>
                <a:gd name="T77" fmla="*/ 450850 h 1573"/>
                <a:gd name="T78" fmla="*/ 976312 w 1603"/>
                <a:gd name="T79" fmla="*/ 519113 h 1573"/>
                <a:gd name="T80" fmla="*/ 1071562 w 1603"/>
                <a:gd name="T81" fmla="*/ 682625 h 1573"/>
                <a:gd name="T82" fmla="*/ 1168400 w 1603"/>
                <a:gd name="T83" fmla="*/ 765175 h 1573"/>
                <a:gd name="T84" fmla="*/ 1195387 w 1603"/>
                <a:gd name="T85" fmla="*/ 765175 h 1573"/>
                <a:gd name="T86" fmla="*/ 1522412 w 1603"/>
                <a:gd name="T87" fmla="*/ 804863 h 1573"/>
                <a:gd name="T88" fmla="*/ 2041525 w 1603"/>
                <a:gd name="T89" fmla="*/ 901700 h 1573"/>
                <a:gd name="T90" fmla="*/ 2014537 w 1603"/>
                <a:gd name="T91" fmla="*/ 833438 h 1573"/>
                <a:gd name="T92" fmla="*/ 2273300 w 1603"/>
                <a:gd name="T93" fmla="*/ 750888 h 1573"/>
                <a:gd name="T94" fmla="*/ 2519362 w 1603"/>
                <a:gd name="T95" fmla="*/ 560388 h 1573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1603"/>
                <a:gd name="T145" fmla="*/ 0 h 1573"/>
                <a:gd name="T146" fmla="*/ 1603 w 1603"/>
                <a:gd name="T147" fmla="*/ 1573 h 1573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1603" h="1573">
                  <a:moveTo>
                    <a:pt x="1595" y="310"/>
                  </a:moveTo>
                  <a:cubicBezTo>
                    <a:pt x="1584" y="357"/>
                    <a:pt x="1603" y="395"/>
                    <a:pt x="1552" y="413"/>
                  </a:cubicBezTo>
                  <a:cubicBezTo>
                    <a:pt x="1524" y="456"/>
                    <a:pt x="1526" y="462"/>
                    <a:pt x="1535" y="516"/>
                  </a:cubicBezTo>
                  <a:cubicBezTo>
                    <a:pt x="1514" y="658"/>
                    <a:pt x="1546" y="520"/>
                    <a:pt x="1501" y="602"/>
                  </a:cubicBezTo>
                  <a:cubicBezTo>
                    <a:pt x="1450" y="694"/>
                    <a:pt x="1515" y="622"/>
                    <a:pt x="1458" y="679"/>
                  </a:cubicBezTo>
                  <a:cubicBezTo>
                    <a:pt x="1442" y="724"/>
                    <a:pt x="1430" y="781"/>
                    <a:pt x="1483" y="800"/>
                  </a:cubicBezTo>
                  <a:cubicBezTo>
                    <a:pt x="1489" y="817"/>
                    <a:pt x="1486" y="841"/>
                    <a:pt x="1501" y="851"/>
                  </a:cubicBezTo>
                  <a:cubicBezTo>
                    <a:pt x="1529" y="870"/>
                    <a:pt x="1556" y="875"/>
                    <a:pt x="1587" y="886"/>
                  </a:cubicBezTo>
                  <a:cubicBezTo>
                    <a:pt x="1559" y="895"/>
                    <a:pt x="1537" y="910"/>
                    <a:pt x="1509" y="920"/>
                  </a:cubicBezTo>
                  <a:cubicBezTo>
                    <a:pt x="1475" y="972"/>
                    <a:pt x="1514" y="926"/>
                    <a:pt x="1440" y="954"/>
                  </a:cubicBezTo>
                  <a:cubicBezTo>
                    <a:pt x="1432" y="957"/>
                    <a:pt x="1430" y="968"/>
                    <a:pt x="1423" y="972"/>
                  </a:cubicBezTo>
                  <a:cubicBezTo>
                    <a:pt x="1415" y="977"/>
                    <a:pt x="1406" y="977"/>
                    <a:pt x="1397" y="980"/>
                  </a:cubicBezTo>
                  <a:cubicBezTo>
                    <a:pt x="1349" y="965"/>
                    <a:pt x="1299" y="971"/>
                    <a:pt x="1251" y="954"/>
                  </a:cubicBezTo>
                  <a:cubicBezTo>
                    <a:pt x="1231" y="957"/>
                    <a:pt x="1211" y="958"/>
                    <a:pt x="1191" y="963"/>
                  </a:cubicBezTo>
                  <a:cubicBezTo>
                    <a:pt x="1174" y="967"/>
                    <a:pt x="1140" y="980"/>
                    <a:pt x="1140" y="980"/>
                  </a:cubicBezTo>
                  <a:cubicBezTo>
                    <a:pt x="1128" y="1016"/>
                    <a:pt x="1151" y="1067"/>
                    <a:pt x="1131" y="1083"/>
                  </a:cubicBezTo>
                  <a:cubicBezTo>
                    <a:pt x="1122" y="1090"/>
                    <a:pt x="1108" y="1089"/>
                    <a:pt x="1097" y="1092"/>
                  </a:cubicBezTo>
                  <a:cubicBezTo>
                    <a:pt x="1040" y="1038"/>
                    <a:pt x="1117" y="1101"/>
                    <a:pt x="1071" y="1101"/>
                  </a:cubicBezTo>
                  <a:cubicBezTo>
                    <a:pt x="1062" y="1101"/>
                    <a:pt x="1069" y="1080"/>
                    <a:pt x="1062" y="1075"/>
                  </a:cubicBezTo>
                  <a:cubicBezTo>
                    <a:pt x="1047" y="1065"/>
                    <a:pt x="1028" y="1064"/>
                    <a:pt x="1011" y="1058"/>
                  </a:cubicBezTo>
                  <a:cubicBezTo>
                    <a:pt x="1002" y="1055"/>
                    <a:pt x="985" y="1049"/>
                    <a:pt x="985" y="1049"/>
                  </a:cubicBezTo>
                  <a:cubicBezTo>
                    <a:pt x="988" y="1069"/>
                    <a:pt x="982" y="1092"/>
                    <a:pt x="993" y="1109"/>
                  </a:cubicBezTo>
                  <a:cubicBezTo>
                    <a:pt x="1011" y="1138"/>
                    <a:pt x="1107" y="1199"/>
                    <a:pt x="1036" y="1152"/>
                  </a:cubicBezTo>
                  <a:cubicBezTo>
                    <a:pt x="1033" y="1143"/>
                    <a:pt x="1034" y="1133"/>
                    <a:pt x="1028" y="1126"/>
                  </a:cubicBezTo>
                  <a:cubicBezTo>
                    <a:pt x="1022" y="1118"/>
                    <a:pt x="1009" y="1101"/>
                    <a:pt x="1002" y="1109"/>
                  </a:cubicBezTo>
                  <a:cubicBezTo>
                    <a:pt x="994" y="1118"/>
                    <a:pt x="1008" y="1132"/>
                    <a:pt x="1011" y="1144"/>
                  </a:cubicBezTo>
                  <a:cubicBezTo>
                    <a:pt x="1013" y="1152"/>
                    <a:pt x="1013" y="1163"/>
                    <a:pt x="1019" y="1169"/>
                  </a:cubicBezTo>
                  <a:cubicBezTo>
                    <a:pt x="1025" y="1175"/>
                    <a:pt x="1036" y="1175"/>
                    <a:pt x="1045" y="1178"/>
                  </a:cubicBezTo>
                  <a:cubicBezTo>
                    <a:pt x="1048" y="1195"/>
                    <a:pt x="1044" y="1216"/>
                    <a:pt x="1054" y="1230"/>
                  </a:cubicBezTo>
                  <a:cubicBezTo>
                    <a:pt x="1066" y="1247"/>
                    <a:pt x="1105" y="1264"/>
                    <a:pt x="1105" y="1264"/>
                  </a:cubicBezTo>
                  <a:cubicBezTo>
                    <a:pt x="1129" y="1301"/>
                    <a:pt x="1177" y="1327"/>
                    <a:pt x="1131" y="1384"/>
                  </a:cubicBezTo>
                  <a:cubicBezTo>
                    <a:pt x="1118" y="1400"/>
                    <a:pt x="1091" y="1390"/>
                    <a:pt x="1071" y="1393"/>
                  </a:cubicBezTo>
                  <a:cubicBezTo>
                    <a:pt x="1101" y="1440"/>
                    <a:pt x="1090" y="1405"/>
                    <a:pt x="1062" y="1427"/>
                  </a:cubicBezTo>
                  <a:cubicBezTo>
                    <a:pt x="1054" y="1433"/>
                    <a:pt x="1051" y="1444"/>
                    <a:pt x="1045" y="1453"/>
                  </a:cubicBezTo>
                  <a:cubicBezTo>
                    <a:pt x="1048" y="1470"/>
                    <a:pt x="1073" y="1537"/>
                    <a:pt x="1054" y="1556"/>
                  </a:cubicBezTo>
                  <a:cubicBezTo>
                    <a:pt x="1052" y="1558"/>
                    <a:pt x="1004" y="1572"/>
                    <a:pt x="1002" y="1573"/>
                  </a:cubicBezTo>
                  <a:cubicBezTo>
                    <a:pt x="988" y="1506"/>
                    <a:pt x="984" y="1515"/>
                    <a:pt x="916" y="1505"/>
                  </a:cubicBezTo>
                  <a:cubicBezTo>
                    <a:pt x="902" y="1464"/>
                    <a:pt x="919" y="1443"/>
                    <a:pt x="873" y="1427"/>
                  </a:cubicBezTo>
                  <a:cubicBezTo>
                    <a:pt x="851" y="1394"/>
                    <a:pt x="854" y="1386"/>
                    <a:pt x="882" y="1359"/>
                  </a:cubicBezTo>
                  <a:cubicBezTo>
                    <a:pt x="962" y="1365"/>
                    <a:pt x="983" y="1365"/>
                    <a:pt x="1045" y="1384"/>
                  </a:cubicBezTo>
                  <a:cubicBezTo>
                    <a:pt x="1056" y="1381"/>
                    <a:pt x="1092" y="1377"/>
                    <a:pt x="1079" y="1350"/>
                  </a:cubicBezTo>
                  <a:cubicBezTo>
                    <a:pt x="1078" y="1348"/>
                    <a:pt x="1029" y="1333"/>
                    <a:pt x="1028" y="1333"/>
                  </a:cubicBezTo>
                  <a:cubicBezTo>
                    <a:pt x="991" y="1328"/>
                    <a:pt x="953" y="1327"/>
                    <a:pt x="916" y="1324"/>
                  </a:cubicBezTo>
                  <a:cubicBezTo>
                    <a:pt x="915" y="1324"/>
                    <a:pt x="855" y="1315"/>
                    <a:pt x="847" y="1307"/>
                  </a:cubicBezTo>
                  <a:cubicBezTo>
                    <a:pt x="830" y="1290"/>
                    <a:pt x="826" y="1216"/>
                    <a:pt x="804" y="1195"/>
                  </a:cubicBezTo>
                  <a:cubicBezTo>
                    <a:pt x="791" y="1183"/>
                    <a:pt x="770" y="1184"/>
                    <a:pt x="753" y="1178"/>
                  </a:cubicBezTo>
                  <a:cubicBezTo>
                    <a:pt x="735" y="1126"/>
                    <a:pt x="758" y="1175"/>
                    <a:pt x="718" y="1135"/>
                  </a:cubicBezTo>
                  <a:cubicBezTo>
                    <a:pt x="661" y="1078"/>
                    <a:pt x="744" y="1137"/>
                    <a:pt x="675" y="1092"/>
                  </a:cubicBezTo>
                  <a:cubicBezTo>
                    <a:pt x="672" y="1023"/>
                    <a:pt x="672" y="955"/>
                    <a:pt x="667" y="886"/>
                  </a:cubicBezTo>
                  <a:cubicBezTo>
                    <a:pt x="665" y="861"/>
                    <a:pt x="607" y="843"/>
                    <a:pt x="607" y="843"/>
                  </a:cubicBezTo>
                  <a:cubicBezTo>
                    <a:pt x="582" y="818"/>
                    <a:pt x="591" y="825"/>
                    <a:pt x="555" y="800"/>
                  </a:cubicBezTo>
                  <a:cubicBezTo>
                    <a:pt x="538" y="788"/>
                    <a:pt x="503" y="765"/>
                    <a:pt x="503" y="765"/>
                  </a:cubicBezTo>
                  <a:cubicBezTo>
                    <a:pt x="474" y="722"/>
                    <a:pt x="474" y="723"/>
                    <a:pt x="417" y="714"/>
                  </a:cubicBezTo>
                  <a:cubicBezTo>
                    <a:pt x="406" y="697"/>
                    <a:pt x="392" y="672"/>
                    <a:pt x="374" y="662"/>
                  </a:cubicBezTo>
                  <a:cubicBezTo>
                    <a:pt x="358" y="653"/>
                    <a:pt x="323" y="645"/>
                    <a:pt x="323" y="645"/>
                  </a:cubicBezTo>
                  <a:cubicBezTo>
                    <a:pt x="306" y="628"/>
                    <a:pt x="278" y="616"/>
                    <a:pt x="271" y="593"/>
                  </a:cubicBezTo>
                  <a:cubicBezTo>
                    <a:pt x="260" y="560"/>
                    <a:pt x="269" y="574"/>
                    <a:pt x="245" y="550"/>
                  </a:cubicBezTo>
                  <a:cubicBezTo>
                    <a:pt x="235" y="508"/>
                    <a:pt x="229" y="491"/>
                    <a:pt x="202" y="456"/>
                  </a:cubicBezTo>
                  <a:cubicBezTo>
                    <a:pt x="188" y="411"/>
                    <a:pt x="211" y="422"/>
                    <a:pt x="245" y="387"/>
                  </a:cubicBezTo>
                  <a:cubicBezTo>
                    <a:pt x="242" y="370"/>
                    <a:pt x="242" y="352"/>
                    <a:pt x="237" y="335"/>
                  </a:cubicBezTo>
                  <a:cubicBezTo>
                    <a:pt x="222" y="288"/>
                    <a:pt x="147" y="289"/>
                    <a:pt x="108" y="284"/>
                  </a:cubicBezTo>
                  <a:cubicBezTo>
                    <a:pt x="83" y="245"/>
                    <a:pt x="68" y="242"/>
                    <a:pt x="22" y="232"/>
                  </a:cubicBezTo>
                  <a:cubicBezTo>
                    <a:pt x="25" y="189"/>
                    <a:pt x="21" y="145"/>
                    <a:pt x="31" y="103"/>
                  </a:cubicBezTo>
                  <a:cubicBezTo>
                    <a:pt x="33" y="95"/>
                    <a:pt x="48" y="99"/>
                    <a:pt x="56" y="95"/>
                  </a:cubicBezTo>
                  <a:cubicBezTo>
                    <a:pt x="63" y="91"/>
                    <a:pt x="68" y="84"/>
                    <a:pt x="74" y="78"/>
                  </a:cubicBezTo>
                  <a:cubicBezTo>
                    <a:pt x="80" y="72"/>
                    <a:pt x="99" y="60"/>
                    <a:pt x="91" y="60"/>
                  </a:cubicBezTo>
                  <a:cubicBezTo>
                    <a:pt x="73" y="60"/>
                    <a:pt x="39" y="78"/>
                    <a:pt x="39" y="78"/>
                  </a:cubicBezTo>
                  <a:cubicBezTo>
                    <a:pt x="31" y="89"/>
                    <a:pt x="0" y="122"/>
                    <a:pt x="31" y="138"/>
                  </a:cubicBezTo>
                  <a:cubicBezTo>
                    <a:pt x="39" y="142"/>
                    <a:pt x="37" y="121"/>
                    <a:pt x="39" y="112"/>
                  </a:cubicBezTo>
                  <a:cubicBezTo>
                    <a:pt x="42" y="101"/>
                    <a:pt x="38" y="85"/>
                    <a:pt x="48" y="78"/>
                  </a:cubicBezTo>
                  <a:cubicBezTo>
                    <a:pt x="62" y="68"/>
                    <a:pt x="82" y="72"/>
                    <a:pt x="99" y="69"/>
                  </a:cubicBezTo>
                  <a:cubicBezTo>
                    <a:pt x="111" y="35"/>
                    <a:pt x="120" y="20"/>
                    <a:pt x="151" y="0"/>
                  </a:cubicBezTo>
                  <a:cubicBezTo>
                    <a:pt x="160" y="6"/>
                    <a:pt x="169" y="10"/>
                    <a:pt x="177" y="17"/>
                  </a:cubicBezTo>
                  <a:cubicBezTo>
                    <a:pt x="183" y="22"/>
                    <a:pt x="186" y="34"/>
                    <a:pt x="194" y="35"/>
                  </a:cubicBezTo>
                  <a:cubicBezTo>
                    <a:pt x="208" y="37"/>
                    <a:pt x="247" y="23"/>
                    <a:pt x="263" y="17"/>
                  </a:cubicBezTo>
                  <a:cubicBezTo>
                    <a:pt x="323" y="23"/>
                    <a:pt x="349" y="27"/>
                    <a:pt x="400" y="43"/>
                  </a:cubicBezTo>
                  <a:cubicBezTo>
                    <a:pt x="453" y="78"/>
                    <a:pt x="527" y="91"/>
                    <a:pt x="589" y="103"/>
                  </a:cubicBezTo>
                  <a:cubicBezTo>
                    <a:pt x="638" y="152"/>
                    <a:pt x="599" y="227"/>
                    <a:pt x="581" y="284"/>
                  </a:cubicBezTo>
                  <a:cubicBezTo>
                    <a:pt x="584" y="295"/>
                    <a:pt x="582" y="309"/>
                    <a:pt x="589" y="318"/>
                  </a:cubicBezTo>
                  <a:cubicBezTo>
                    <a:pt x="595" y="325"/>
                    <a:pt x="611" y="319"/>
                    <a:pt x="615" y="327"/>
                  </a:cubicBezTo>
                  <a:cubicBezTo>
                    <a:pt x="624" y="348"/>
                    <a:pt x="612" y="376"/>
                    <a:pt x="624" y="396"/>
                  </a:cubicBezTo>
                  <a:cubicBezTo>
                    <a:pt x="634" y="414"/>
                    <a:pt x="660" y="416"/>
                    <a:pt x="675" y="430"/>
                  </a:cubicBezTo>
                  <a:cubicBezTo>
                    <a:pt x="688" y="443"/>
                    <a:pt x="696" y="461"/>
                    <a:pt x="710" y="473"/>
                  </a:cubicBezTo>
                  <a:cubicBezTo>
                    <a:pt x="717" y="479"/>
                    <a:pt x="727" y="479"/>
                    <a:pt x="736" y="482"/>
                  </a:cubicBezTo>
                  <a:cubicBezTo>
                    <a:pt x="739" y="473"/>
                    <a:pt x="735" y="456"/>
                    <a:pt x="744" y="456"/>
                  </a:cubicBezTo>
                  <a:cubicBezTo>
                    <a:pt x="753" y="456"/>
                    <a:pt x="747" y="476"/>
                    <a:pt x="753" y="482"/>
                  </a:cubicBezTo>
                  <a:cubicBezTo>
                    <a:pt x="759" y="488"/>
                    <a:pt x="769" y="489"/>
                    <a:pt x="778" y="490"/>
                  </a:cubicBezTo>
                  <a:cubicBezTo>
                    <a:pt x="838" y="497"/>
                    <a:pt x="899" y="501"/>
                    <a:pt x="959" y="507"/>
                  </a:cubicBezTo>
                  <a:cubicBezTo>
                    <a:pt x="980" y="630"/>
                    <a:pt x="1020" y="594"/>
                    <a:pt x="1157" y="602"/>
                  </a:cubicBezTo>
                  <a:cubicBezTo>
                    <a:pt x="1202" y="594"/>
                    <a:pt x="1242" y="581"/>
                    <a:pt x="1286" y="568"/>
                  </a:cubicBezTo>
                  <a:cubicBezTo>
                    <a:pt x="1289" y="559"/>
                    <a:pt x="1297" y="550"/>
                    <a:pt x="1294" y="542"/>
                  </a:cubicBezTo>
                  <a:cubicBezTo>
                    <a:pt x="1290" y="533"/>
                    <a:pt x="1260" y="529"/>
                    <a:pt x="1269" y="525"/>
                  </a:cubicBezTo>
                  <a:cubicBezTo>
                    <a:pt x="1296" y="513"/>
                    <a:pt x="1383" y="511"/>
                    <a:pt x="1423" y="499"/>
                  </a:cubicBezTo>
                  <a:cubicBezTo>
                    <a:pt x="1426" y="490"/>
                    <a:pt x="1431" y="482"/>
                    <a:pt x="1432" y="473"/>
                  </a:cubicBezTo>
                  <a:cubicBezTo>
                    <a:pt x="1451" y="320"/>
                    <a:pt x="1410" y="349"/>
                    <a:pt x="1569" y="335"/>
                  </a:cubicBezTo>
                  <a:cubicBezTo>
                    <a:pt x="1575" y="341"/>
                    <a:pt x="1586" y="345"/>
                    <a:pt x="1587" y="353"/>
                  </a:cubicBezTo>
                  <a:cubicBezTo>
                    <a:pt x="1596" y="405"/>
                    <a:pt x="1554" y="377"/>
                    <a:pt x="1535" y="413"/>
                  </a:cubicBezTo>
                </a:path>
              </a:pathLst>
            </a:custGeom>
            <a:grpFill/>
            <a:ln w="28575">
              <a:noFill/>
              <a:round/>
              <a:headEnd/>
              <a:tailEnd/>
            </a:ln>
            <a:effectLst>
              <a:softEdge rad="63500"/>
            </a:effec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Arial" pitchFamily="34" charset="0"/>
              </a:endParaRPr>
            </a:p>
          </p:txBody>
        </p:sp>
        <p:sp>
          <p:nvSpPr>
            <p:cNvPr id="138244" name="Freeform 4"/>
            <p:cNvSpPr>
              <a:spLocks/>
            </p:cNvSpPr>
            <p:nvPr/>
          </p:nvSpPr>
          <p:spPr bwMode="auto">
            <a:xfrm>
              <a:off x="5003800" y="3617913"/>
              <a:ext cx="3860800" cy="3170237"/>
            </a:xfrm>
            <a:custGeom>
              <a:avLst/>
              <a:gdLst>
                <a:gd name="T0" fmla="*/ 3198812 w 2432"/>
                <a:gd name="T1" fmla="*/ 80962 h 1997"/>
                <a:gd name="T2" fmla="*/ 3062287 w 2432"/>
                <a:gd name="T3" fmla="*/ 258762 h 1997"/>
                <a:gd name="T4" fmla="*/ 2762250 w 2432"/>
                <a:gd name="T5" fmla="*/ 354012 h 1997"/>
                <a:gd name="T6" fmla="*/ 2489200 w 2432"/>
                <a:gd name="T7" fmla="*/ 298450 h 1997"/>
                <a:gd name="T8" fmla="*/ 2270125 w 2432"/>
                <a:gd name="T9" fmla="*/ 271462 h 1997"/>
                <a:gd name="T10" fmla="*/ 2052637 w 2432"/>
                <a:gd name="T11" fmla="*/ 339725 h 1997"/>
                <a:gd name="T12" fmla="*/ 1916113 w 2432"/>
                <a:gd name="T13" fmla="*/ 366712 h 1997"/>
                <a:gd name="T14" fmla="*/ 1684338 w 2432"/>
                <a:gd name="T15" fmla="*/ 530225 h 1997"/>
                <a:gd name="T16" fmla="*/ 1423987 w 2432"/>
                <a:gd name="T17" fmla="*/ 708025 h 1997"/>
                <a:gd name="T18" fmla="*/ 1343025 w 2432"/>
                <a:gd name="T19" fmla="*/ 763587 h 1997"/>
                <a:gd name="T20" fmla="*/ 1260475 w 2432"/>
                <a:gd name="T21" fmla="*/ 831850 h 1997"/>
                <a:gd name="T22" fmla="*/ 973137 w 2432"/>
                <a:gd name="T23" fmla="*/ 981075 h 1997"/>
                <a:gd name="T24" fmla="*/ 1123950 w 2432"/>
                <a:gd name="T25" fmla="*/ 1227137 h 1997"/>
                <a:gd name="T26" fmla="*/ 1069975 w 2432"/>
                <a:gd name="T27" fmla="*/ 1254125 h 1997"/>
                <a:gd name="T28" fmla="*/ 1177925 w 2432"/>
                <a:gd name="T29" fmla="*/ 1349375 h 1997"/>
                <a:gd name="T30" fmla="*/ 1260475 w 2432"/>
                <a:gd name="T31" fmla="*/ 1581150 h 1997"/>
                <a:gd name="T32" fmla="*/ 1519237 w 2432"/>
                <a:gd name="T33" fmla="*/ 1581150 h 1997"/>
                <a:gd name="T34" fmla="*/ 1765300 w 2432"/>
                <a:gd name="T35" fmla="*/ 1581150 h 1997"/>
                <a:gd name="T36" fmla="*/ 1916113 w 2432"/>
                <a:gd name="T37" fmla="*/ 1473200 h 1997"/>
                <a:gd name="T38" fmla="*/ 2160587 w 2432"/>
                <a:gd name="T39" fmla="*/ 1568450 h 1997"/>
                <a:gd name="T40" fmla="*/ 2365375 w 2432"/>
                <a:gd name="T41" fmla="*/ 1458912 h 1997"/>
                <a:gd name="T42" fmla="*/ 2530475 w 2432"/>
                <a:gd name="T43" fmla="*/ 1349375 h 1997"/>
                <a:gd name="T44" fmla="*/ 2625725 w 2432"/>
                <a:gd name="T45" fmla="*/ 1417637 h 1997"/>
                <a:gd name="T46" fmla="*/ 2706687 w 2432"/>
                <a:gd name="T47" fmla="*/ 1649413 h 1997"/>
                <a:gd name="T48" fmla="*/ 2638425 w 2432"/>
                <a:gd name="T49" fmla="*/ 2359025 h 1997"/>
                <a:gd name="T50" fmla="*/ 2530475 w 2432"/>
                <a:gd name="T51" fmla="*/ 2482850 h 1997"/>
                <a:gd name="T52" fmla="*/ 2160587 w 2432"/>
                <a:gd name="T53" fmla="*/ 2524125 h 1997"/>
                <a:gd name="T54" fmla="*/ 1779588 w 2432"/>
                <a:gd name="T55" fmla="*/ 2673350 h 1997"/>
                <a:gd name="T56" fmla="*/ 1655763 w 2432"/>
                <a:gd name="T57" fmla="*/ 2728912 h 1997"/>
                <a:gd name="T58" fmla="*/ 1287462 w 2432"/>
                <a:gd name="T59" fmla="*/ 2605087 h 1997"/>
                <a:gd name="T60" fmla="*/ 987425 w 2432"/>
                <a:gd name="T61" fmla="*/ 2660650 h 1997"/>
                <a:gd name="T62" fmla="*/ 660400 w 2432"/>
                <a:gd name="T63" fmla="*/ 2578100 h 1997"/>
                <a:gd name="T64" fmla="*/ 468313 w 2432"/>
                <a:gd name="T65" fmla="*/ 2455862 h 1997"/>
                <a:gd name="T66" fmla="*/ 209550 w 2432"/>
                <a:gd name="T67" fmla="*/ 2536825 h 1997"/>
                <a:gd name="T68" fmla="*/ 73025 w 2432"/>
                <a:gd name="T69" fmla="*/ 2714625 h 1997"/>
                <a:gd name="T70" fmla="*/ 360362 w 2432"/>
                <a:gd name="T71" fmla="*/ 3109912 h 1997"/>
                <a:gd name="T72" fmla="*/ 523875 w 2432"/>
                <a:gd name="T73" fmla="*/ 3097212 h 1997"/>
                <a:gd name="T74" fmla="*/ 2898775 w 2432"/>
                <a:gd name="T75" fmla="*/ 3097212 h 1997"/>
                <a:gd name="T76" fmla="*/ 3062287 w 2432"/>
                <a:gd name="T77" fmla="*/ 2509837 h 1997"/>
                <a:gd name="T78" fmla="*/ 3184524 w 2432"/>
                <a:gd name="T79" fmla="*/ 1963737 h 1997"/>
                <a:gd name="T80" fmla="*/ 3348038 w 2432"/>
                <a:gd name="T81" fmla="*/ 1541462 h 1997"/>
                <a:gd name="T82" fmla="*/ 3403600 w 2432"/>
                <a:gd name="T83" fmla="*/ 1473200 h 1997"/>
                <a:gd name="T84" fmla="*/ 3540125 w 2432"/>
                <a:gd name="T85" fmla="*/ 1281112 h 1997"/>
                <a:gd name="T86" fmla="*/ 3676650 w 2432"/>
                <a:gd name="T87" fmla="*/ 1144587 h 1997"/>
                <a:gd name="T88" fmla="*/ 3825875 w 2432"/>
                <a:gd name="T89" fmla="*/ 831850 h 1997"/>
                <a:gd name="T90" fmla="*/ 3703638 w 2432"/>
                <a:gd name="T91" fmla="*/ 598487 h 1997"/>
                <a:gd name="T92" fmla="*/ 3376613 w 2432"/>
                <a:gd name="T93" fmla="*/ 530225 h 1997"/>
                <a:gd name="T94" fmla="*/ 3211512 w 2432"/>
                <a:gd name="T95" fmla="*/ 39687 h 1997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2432"/>
                <a:gd name="T145" fmla="*/ 0 h 1997"/>
                <a:gd name="T146" fmla="*/ 2432 w 2432"/>
                <a:gd name="T147" fmla="*/ 1997 h 1997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2432" h="1997">
                  <a:moveTo>
                    <a:pt x="2041" y="8"/>
                  </a:moveTo>
                  <a:cubicBezTo>
                    <a:pt x="2000" y="47"/>
                    <a:pt x="2043" y="0"/>
                    <a:pt x="2015" y="51"/>
                  </a:cubicBezTo>
                  <a:cubicBezTo>
                    <a:pt x="1970" y="132"/>
                    <a:pt x="1996" y="78"/>
                    <a:pt x="1963" y="120"/>
                  </a:cubicBezTo>
                  <a:cubicBezTo>
                    <a:pt x="1959" y="125"/>
                    <a:pt x="1939" y="159"/>
                    <a:pt x="1929" y="163"/>
                  </a:cubicBezTo>
                  <a:cubicBezTo>
                    <a:pt x="1913" y="169"/>
                    <a:pt x="1894" y="168"/>
                    <a:pt x="1877" y="171"/>
                  </a:cubicBezTo>
                  <a:cubicBezTo>
                    <a:pt x="1833" y="199"/>
                    <a:pt x="1788" y="206"/>
                    <a:pt x="1740" y="223"/>
                  </a:cubicBezTo>
                  <a:cubicBezTo>
                    <a:pt x="1734" y="222"/>
                    <a:pt x="1633" y="210"/>
                    <a:pt x="1619" y="206"/>
                  </a:cubicBezTo>
                  <a:cubicBezTo>
                    <a:pt x="1602" y="202"/>
                    <a:pt x="1568" y="188"/>
                    <a:pt x="1568" y="188"/>
                  </a:cubicBezTo>
                  <a:cubicBezTo>
                    <a:pt x="1562" y="194"/>
                    <a:pt x="1559" y="205"/>
                    <a:pt x="1551" y="206"/>
                  </a:cubicBezTo>
                  <a:cubicBezTo>
                    <a:pt x="1529" y="210"/>
                    <a:pt x="1460" y="179"/>
                    <a:pt x="1430" y="171"/>
                  </a:cubicBezTo>
                  <a:cubicBezTo>
                    <a:pt x="1321" y="200"/>
                    <a:pt x="1495" y="155"/>
                    <a:pt x="1344" y="188"/>
                  </a:cubicBezTo>
                  <a:cubicBezTo>
                    <a:pt x="1230" y="213"/>
                    <a:pt x="1412" y="178"/>
                    <a:pt x="1293" y="214"/>
                  </a:cubicBezTo>
                  <a:cubicBezTo>
                    <a:pt x="1273" y="220"/>
                    <a:pt x="1252" y="220"/>
                    <a:pt x="1232" y="223"/>
                  </a:cubicBezTo>
                  <a:cubicBezTo>
                    <a:pt x="1224" y="226"/>
                    <a:pt x="1214" y="226"/>
                    <a:pt x="1207" y="231"/>
                  </a:cubicBezTo>
                  <a:cubicBezTo>
                    <a:pt x="1191" y="243"/>
                    <a:pt x="1164" y="274"/>
                    <a:pt x="1164" y="274"/>
                  </a:cubicBezTo>
                  <a:cubicBezTo>
                    <a:pt x="1145" y="329"/>
                    <a:pt x="1110" y="318"/>
                    <a:pt x="1061" y="334"/>
                  </a:cubicBezTo>
                  <a:cubicBezTo>
                    <a:pt x="1013" y="382"/>
                    <a:pt x="933" y="375"/>
                    <a:pt x="871" y="386"/>
                  </a:cubicBezTo>
                  <a:cubicBezTo>
                    <a:pt x="844" y="427"/>
                    <a:pt x="853" y="432"/>
                    <a:pt x="897" y="446"/>
                  </a:cubicBezTo>
                  <a:cubicBezTo>
                    <a:pt x="965" y="425"/>
                    <a:pt x="883" y="459"/>
                    <a:pt x="871" y="463"/>
                  </a:cubicBezTo>
                  <a:cubicBezTo>
                    <a:pt x="863" y="469"/>
                    <a:pt x="852" y="472"/>
                    <a:pt x="846" y="481"/>
                  </a:cubicBezTo>
                  <a:cubicBezTo>
                    <a:pt x="840" y="491"/>
                    <a:pt x="846" y="508"/>
                    <a:pt x="837" y="515"/>
                  </a:cubicBezTo>
                  <a:cubicBezTo>
                    <a:pt x="826" y="524"/>
                    <a:pt x="809" y="522"/>
                    <a:pt x="794" y="524"/>
                  </a:cubicBezTo>
                  <a:cubicBezTo>
                    <a:pt x="754" y="528"/>
                    <a:pt x="714" y="529"/>
                    <a:pt x="674" y="532"/>
                  </a:cubicBezTo>
                  <a:cubicBezTo>
                    <a:pt x="646" y="559"/>
                    <a:pt x="640" y="593"/>
                    <a:pt x="613" y="618"/>
                  </a:cubicBezTo>
                  <a:cubicBezTo>
                    <a:pt x="627" y="683"/>
                    <a:pt x="619" y="663"/>
                    <a:pt x="674" y="644"/>
                  </a:cubicBezTo>
                  <a:cubicBezTo>
                    <a:pt x="688" y="688"/>
                    <a:pt x="698" y="728"/>
                    <a:pt x="708" y="773"/>
                  </a:cubicBezTo>
                  <a:cubicBezTo>
                    <a:pt x="710" y="782"/>
                    <a:pt x="725" y="795"/>
                    <a:pt x="717" y="799"/>
                  </a:cubicBezTo>
                  <a:cubicBezTo>
                    <a:pt x="704" y="806"/>
                    <a:pt x="688" y="793"/>
                    <a:pt x="674" y="790"/>
                  </a:cubicBezTo>
                  <a:cubicBezTo>
                    <a:pt x="680" y="799"/>
                    <a:pt x="683" y="809"/>
                    <a:pt x="691" y="816"/>
                  </a:cubicBezTo>
                  <a:cubicBezTo>
                    <a:pt x="706" y="830"/>
                    <a:pt x="742" y="850"/>
                    <a:pt x="742" y="850"/>
                  </a:cubicBezTo>
                  <a:cubicBezTo>
                    <a:pt x="765" y="917"/>
                    <a:pt x="761" y="942"/>
                    <a:pt x="837" y="962"/>
                  </a:cubicBezTo>
                  <a:cubicBezTo>
                    <a:pt x="819" y="968"/>
                    <a:pt x="777" y="979"/>
                    <a:pt x="794" y="996"/>
                  </a:cubicBezTo>
                  <a:cubicBezTo>
                    <a:pt x="807" y="1008"/>
                    <a:pt x="829" y="1002"/>
                    <a:pt x="846" y="1005"/>
                  </a:cubicBezTo>
                  <a:cubicBezTo>
                    <a:pt x="911" y="991"/>
                    <a:pt x="893" y="971"/>
                    <a:pt x="957" y="996"/>
                  </a:cubicBezTo>
                  <a:cubicBezTo>
                    <a:pt x="973" y="1041"/>
                    <a:pt x="994" y="1026"/>
                    <a:pt x="1035" y="1039"/>
                  </a:cubicBezTo>
                  <a:cubicBezTo>
                    <a:pt x="1075" y="1030"/>
                    <a:pt x="1089" y="1030"/>
                    <a:pt x="1112" y="996"/>
                  </a:cubicBezTo>
                  <a:cubicBezTo>
                    <a:pt x="1115" y="979"/>
                    <a:pt x="1108" y="956"/>
                    <a:pt x="1121" y="945"/>
                  </a:cubicBezTo>
                  <a:cubicBezTo>
                    <a:pt x="1143" y="926"/>
                    <a:pt x="1179" y="937"/>
                    <a:pt x="1207" y="928"/>
                  </a:cubicBezTo>
                  <a:cubicBezTo>
                    <a:pt x="1271" y="948"/>
                    <a:pt x="1197" y="921"/>
                    <a:pt x="1250" y="953"/>
                  </a:cubicBezTo>
                  <a:cubicBezTo>
                    <a:pt x="1281" y="972"/>
                    <a:pt x="1326" y="976"/>
                    <a:pt x="1361" y="988"/>
                  </a:cubicBezTo>
                  <a:cubicBezTo>
                    <a:pt x="1415" y="977"/>
                    <a:pt x="1403" y="969"/>
                    <a:pt x="1447" y="953"/>
                  </a:cubicBezTo>
                  <a:cubicBezTo>
                    <a:pt x="1460" y="940"/>
                    <a:pt x="1479" y="933"/>
                    <a:pt x="1490" y="919"/>
                  </a:cubicBezTo>
                  <a:cubicBezTo>
                    <a:pt x="1535" y="862"/>
                    <a:pt x="1454" y="922"/>
                    <a:pt x="1525" y="876"/>
                  </a:cubicBezTo>
                  <a:cubicBezTo>
                    <a:pt x="1547" y="843"/>
                    <a:pt x="1556" y="838"/>
                    <a:pt x="1594" y="850"/>
                  </a:cubicBezTo>
                  <a:cubicBezTo>
                    <a:pt x="1646" y="833"/>
                    <a:pt x="1615" y="814"/>
                    <a:pt x="1671" y="842"/>
                  </a:cubicBezTo>
                  <a:cubicBezTo>
                    <a:pt x="1665" y="859"/>
                    <a:pt x="1660" y="876"/>
                    <a:pt x="1654" y="893"/>
                  </a:cubicBezTo>
                  <a:cubicBezTo>
                    <a:pt x="1653" y="895"/>
                    <a:pt x="1671" y="943"/>
                    <a:pt x="1671" y="945"/>
                  </a:cubicBezTo>
                  <a:cubicBezTo>
                    <a:pt x="1681" y="984"/>
                    <a:pt x="1683" y="1006"/>
                    <a:pt x="1705" y="1039"/>
                  </a:cubicBezTo>
                  <a:cubicBezTo>
                    <a:pt x="1719" y="1093"/>
                    <a:pt x="1706" y="1143"/>
                    <a:pt x="1688" y="1194"/>
                  </a:cubicBezTo>
                  <a:cubicBezTo>
                    <a:pt x="1678" y="1290"/>
                    <a:pt x="1692" y="1395"/>
                    <a:pt x="1662" y="1486"/>
                  </a:cubicBezTo>
                  <a:cubicBezTo>
                    <a:pt x="1661" y="1489"/>
                    <a:pt x="1647" y="1535"/>
                    <a:pt x="1645" y="1538"/>
                  </a:cubicBezTo>
                  <a:cubicBezTo>
                    <a:pt x="1634" y="1552"/>
                    <a:pt x="1610" y="1558"/>
                    <a:pt x="1594" y="1564"/>
                  </a:cubicBezTo>
                  <a:cubicBezTo>
                    <a:pt x="1572" y="1585"/>
                    <a:pt x="1553" y="1589"/>
                    <a:pt x="1525" y="1598"/>
                  </a:cubicBezTo>
                  <a:cubicBezTo>
                    <a:pt x="1474" y="1631"/>
                    <a:pt x="1415" y="1607"/>
                    <a:pt x="1361" y="1590"/>
                  </a:cubicBezTo>
                  <a:cubicBezTo>
                    <a:pt x="1257" y="1609"/>
                    <a:pt x="1294" y="1590"/>
                    <a:pt x="1241" y="1624"/>
                  </a:cubicBezTo>
                  <a:cubicBezTo>
                    <a:pt x="1217" y="1694"/>
                    <a:pt x="1211" y="1676"/>
                    <a:pt x="1121" y="1684"/>
                  </a:cubicBezTo>
                  <a:cubicBezTo>
                    <a:pt x="1112" y="1690"/>
                    <a:pt x="1104" y="1697"/>
                    <a:pt x="1095" y="1701"/>
                  </a:cubicBezTo>
                  <a:cubicBezTo>
                    <a:pt x="1078" y="1709"/>
                    <a:pt x="1043" y="1719"/>
                    <a:pt x="1043" y="1719"/>
                  </a:cubicBezTo>
                  <a:cubicBezTo>
                    <a:pt x="986" y="1704"/>
                    <a:pt x="941" y="1691"/>
                    <a:pt x="880" y="1684"/>
                  </a:cubicBezTo>
                  <a:cubicBezTo>
                    <a:pt x="857" y="1616"/>
                    <a:pt x="881" y="1630"/>
                    <a:pt x="811" y="1641"/>
                  </a:cubicBezTo>
                  <a:cubicBezTo>
                    <a:pt x="780" y="1689"/>
                    <a:pt x="749" y="1669"/>
                    <a:pt x="699" y="1684"/>
                  </a:cubicBezTo>
                  <a:cubicBezTo>
                    <a:pt x="673" y="1681"/>
                    <a:pt x="647" y="1682"/>
                    <a:pt x="622" y="1676"/>
                  </a:cubicBezTo>
                  <a:cubicBezTo>
                    <a:pt x="584" y="1667"/>
                    <a:pt x="550" y="1639"/>
                    <a:pt x="510" y="1633"/>
                  </a:cubicBezTo>
                  <a:cubicBezTo>
                    <a:pt x="479" y="1629"/>
                    <a:pt x="447" y="1627"/>
                    <a:pt x="416" y="1624"/>
                  </a:cubicBezTo>
                  <a:cubicBezTo>
                    <a:pt x="399" y="1618"/>
                    <a:pt x="378" y="1618"/>
                    <a:pt x="364" y="1607"/>
                  </a:cubicBezTo>
                  <a:cubicBezTo>
                    <a:pt x="333" y="1583"/>
                    <a:pt x="347" y="1563"/>
                    <a:pt x="295" y="1547"/>
                  </a:cubicBezTo>
                  <a:cubicBezTo>
                    <a:pt x="255" y="1550"/>
                    <a:pt x="206" y="1538"/>
                    <a:pt x="175" y="1564"/>
                  </a:cubicBezTo>
                  <a:cubicBezTo>
                    <a:pt x="122" y="1607"/>
                    <a:pt x="195" y="1579"/>
                    <a:pt x="132" y="1598"/>
                  </a:cubicBezTo>
                  <a:cubicBezTo>
                    <a:pt x="103" y="1617"/>
                    <a:pt x="75" y="1622"/>
                    <a:pt x="46" y="1641"/>
                  </a:cubicBezTo>
                  <a:cubicBezTo>
                    <a:pt x="30" y="1687"/>
                    <a:pt x="0" y="1680"/>
                    <a:pt x="46" y="1710"/>
                  </a:cubicBezTo>
                  <a:cubicBezTo>
                    <a:pt x="39" y="1780"/>
                    <a:pt x="28" y="1839"/>
                    <a:pt x="20" y="1908"/>
                  </a:cubicBezTo>
                  <a:cubicBezTo>
                    <a:pt x="44" y="1997"/>
                    <a:pt x="148" y="1947"/>
                    <a:pt x="227" y="1959"/>
                  </a:cubicBezTo>
                  <a:cubicBezTo>
                    <a:pt x="304" y="1986"/>
                    <a:pt x="254" y="1984"/>
                    <a:pt x="304" y="1959"/>
                  </a:cubicBezTo>
                  <a:cubicBezTo>
                    <a:pt x="312" y="1955"/>
                    <a:pt x="321" y="1954"/>
                    <a:pt x="330" y="1951"/>
                  </a:cubicBezTo>
                  <a:cubicBezTo>
                    <a:pt x="737" y="1956"/>
                    <a:pt x="1144" y="1946"/>
                    <a:pt x="1551" y="1959"/>
                  </a:cubicBezTo>
                  <a:cubicBezTo>
                    <a:pt x="1643" y="1956"/>
                    <a:pt x="1734" y="1956"/>
                    <a:pt x="1826" y="1951"/>
                  </a:cubicBezTo>
                  <a:cubicBezTo>
                    <a:pt x="1876" y="1948"/>
                    <a:pt x="1883" y="1824"/>
                    <a:pt x="1894" y="1787"/>
                  </a:cubicBezTo>
                  <a:cubicBezTo>
                    <a:pt x="1900" y="1711"/>
                    <a:pt x="1905" y="1651"/>
                    <a:pt x="1929" y="1581"/>
                  </a:cubicBezTo>
                  <a:cubicBezTo>
                    <a:pt x="1936" y="1491"/>
                    <a:pt x="1952" y="1423"/>
                    <a:pt x="1980" y="1340"/>
                  </a:cubicBezTo>
                  <a:cubicBezTo>
                    <a:pt x="1991" y="1306"/>
                    <a:pt x="2006" y="1237"/>
                    <a:pt x="2006" y="1237"/>
                  </a:cubicBezTo>
                  <a:cubicBezTo>
                    <a:pt x="2012" y="1157"/>
                    <a:pt x="2006" y="1074"/>
                    <a:pt x="2066" y="1014"/>
                  </a:cubicBezTo>
                  <a:cubicBezTo>
                    <a:pt x="2087" y="953"/>
                    <a:pt x="2056" y="1024"/>
                    <a:pt x="2109" y="971"/>
                  </a:cubicBezTo>
                  <a:cubicBezTo>
                    <a:pt x="2115" y="965"/>
                    <a:pt x="2112" y="952"/>
                    <a:pt x="2118" y="945"/>
                  </a:cubicBezTo>
                  <a:cubicBezTo>
                    <a:pt x="2125" y="937"/>
                    <a:pt x="2135" y="934"/>
                    <a:pt x="2144" y="928"/>
                  </a:cubicBezTo>
                  <a:cubicBezTo>
                    <a:pt x="2156" y="889"/>
                    <a:pt x="2187" y="864"/>
                    <a:pt x="2213" y="833"/>
                  </a:cubicBezTo>
                  <a:cubicBezTo>
                    <a:pt x="2220" y="825"/>
                    <a:pt x="2222" y="814"/>
                    <a:pt x="2230" y="807"/>
                  </a:cubicBezTo>
                  <a:cubicBezTo>
                    <a:pt x="2245" y="793"/>
                    <a:pt x="2281" y="773"/>
                    <a:pt x="2281" y="773"/>
                  </a:cubicBezTo>
                  <a:cubicBezTo>
                    <a:pt x="2303" y="710"/>
                    <a:pt x="2272" y="787"/>
                    <a:pt x="2316" y="721"/>
                  </a:cubicBezTo>
                  <a:cubicBezTo>
                    <a:pt x="2365" y="647"/>
                    <a:pt x="2281" y="741"/>
                    <a:pt x="2341" y="678"/>
                  </a:cubicBezTo>
                  <a:cubicBezTo>
                    <a:pt x="2360" y="624"/>
                    <a:pt x="2378" y="571"/>
                    <a:pt x="2410" y="524"/>
                  </a:cubicBezTo>
                  <a:cubicBezTo>
                    <a:pt x="2415" y="486"/>
                    <a:pt x="2432" y="392"/>
                    <a:pt x="2410" y="360"/>
                  </a:cubicBezTo>
                  <a:cubicBezTo>
                    <a:pt x="2405" y="354"/>
                    <a:pt x="2346" y="373"/>
                    <a:pt x="2333" y="377"/>
                  </a:cubicBezTo>
                  <a:cubicBezTo>
                    <a:pt x="2204" y="367"/>
                    <a:pt x="2267" y="381"/>
                    <a:pt x="2204" y="360"/>
                  </a:cubicBezTo>
                  <a:cubicBezTo>
                    <a:pt x="2178" y="352"/>
                    <a:pt x="2127" y="334"/>
                    <a:pt x="2127" y="334"/>
                  </a:cubicBezTo>
                  <a:cubicBezTo>
                    <a:pt x="2079" y="289"/>
                    <a:pt x="2127" y="246"/>
                    <a:pt x="2066" y="206"/>
                  </a:cubicBezTo>
                  <a:cubicBezTo>
                    <a:pt x="2046" y="141"/>
                    <a:pt x="2097" y="51"/>
                    <a:pt x="2023" y="25"/>
                  </a:cubicBezTo>
                  <a:cubicBezTo>
                    <a:pt x="2014" y="55"/>
                    <a:pt x="2022" y="45"/>
                    <a:pt x="2006" y="59"/>
                  </a:cubicBezTo>
                </a:path>
              </a:pathLst>
            </a:custGeom>
            <a:grpFill/>
            <a:ln w="28575">
              <a:noFill/>
              <a:round/>
              <a:headEnd/>
              <a:tailEnd/>
            </a:ln>
            <a:effectLst>
              <a:softEdge rad="63500"/>
            </a:effec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Arial" pitchFamily="34" charset="0"/>
              </a:endParaRPr>
            </a:p>
          </p:txBody>
        </p:sp>
      </p:grpSp>
      <p:sp>
        <p:nvSpPr>
          <p:cNvPr id="74757" name="Rectangle 5"/>
          <p:cNvSpPr>
            <a:spLocks noChangeArrowheads="1"/>
          </p:cNvSpPr>
          <p:nvPr/>
        </p:nvSpPr>
        <p:spPr bwMode="auto">
          <a:xfrm>
            <a:off x="0" y="0"/>
            <a:ext cx="7151688" cy="99695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+mn-ea"/>
              <a:cs typeface="Arial" pitchFamily="34" charset="0"/>
            </a:endParaRPr>
          </a:p>
        </p:txBody>
      </p:sp>
      <p:sp>
        <p:nvSpPr>
          <p:cNvPr id="74765" name="Rectangle 19"/>
          <p:cNvSpPr>
            <a:spLocks noChangeArrowheads="1"/>
          </p:cNvSpPr>
          <p:nvPr/>
        </p:nvSpPr>
        <p:spPr bwMode="auto">
          <a:xfrm>
            <a:off x="228600" y="5689600"/>
            <a:ext cx="2235200" cy="939800"/>
          </a:xfrm>
          <a:prstGeom prst="rect">
            <a:avLst/>
          </a:prstGeom>
          <a:solidFill>
            <a:srgbClr val="E4F8E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+mn-ea"/>
              <a:cs typeface="Arial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589986" y="0"/>
            <a:ext cx="2554014" cy="96169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Arial"/>
            </a:endParaRPr>
          </a:p>
        </p:txBody>
      </p:sp>
      <p:pic>
        <p:nvPicPr>
          <p:cNvPr id="18" name="Picture 2" descr="Third Part"/>
          <p:cNvPicPr>
            <a:picLocks noChangeAspect="1" noChangeArrowheads="1"/>
          </p:cNvPicPr>
          <p:nvPr/>
        </p:nvPicPr>
        <p:blipFill>
          <a:blip r:embed="rId5" cstate="print"/>
          <a:srcRect l="38966" t="14492" r="21379" b="52874"/>
          <a:stretch>
            <a:fillRect/>
          </a:stretch>
        </p:blipFill>
        <p:spPr bwMode="auto">
          <a:xfrm>
            <a:off x="5106755" y="189176"/>
            <a:ext cx="4422632" cy="3184645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20" name="Text Box 6"/>
          <p:cNvSpPr txBox="1">
            <a:spLocks noChangeArrowheads="1"/>
          </p:cNvSpPr>
          <p:nvPr/>
        </p:nvSpPr>
        <p:spPr bwMode="auto">
          <a:xfrm>
            <a:off x="419985" y="175886"/>
            <a:ext cx="810916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Arial" pitchFamily="34" charset="0"/>
              </a:rPr>
              <a:t>Barbarians invade West     </a:t>
            </a:r>
            <a:r>
              <a:rPr kumimoji="0" lang="en-AU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Arial" pitchFamily="34" charset="0"/>
              </a:rPr>
              <a:t>400 AD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30614" y="5612516"/>
            <a:ext cx="2376000" cy="1080000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ahoma"/>
                <a:ea typeface="+mn-ea"/>
                <a:cs typeface="Arial" pitchFamily="34" charset="0"/>
              </a:rPr>
              <a:t>476 AD </a:t>
            </a:r>
            <a:r>
              <a:rPr kumimoji="0" lang="en-AU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Arial" pitchFamily="34" charset="0"/>
              </a:rPr>
              <a:t>Collapses</a:t>
            </a:r>
          </a:p>
        </p:txBody>
      </p:sp>
      <p:sp>
        <p:nvSpPr>
          <p:cNvPr id="23" name="Division 22"/>
          <p:cNvSpPr/>
          <p:nvPr/>
        </p:nvSpPr>
        <p:spPr>
          <a:xfrm>
            <a:off x="5990898" y="394140"/>
            <a:ext cx="540000" cy="252000"/>
          </a:xfrm>
          <a:prstGeom prst="mathDivide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Arial"/>
            </a:endParaRPr>
          </a:p>
        </p:txBody>
      </p:sp>
      <p:sp>
        <p:nvSpPr>
          <p:cNvPr id="12" name="Freeform 11"/>
          <p:cNvSpPr/>
          <p:nvPr/>
        </p:nvSpPr>
        <p:spPr>
          <a:xfrm>
            <a:off x="1565616" y="1084138"/>
            <a:ext cx="1050040" cy="997146"/>
          </a:xfrm>
          <a:custGeom>
            <a:avLst/>
            <a:gdLst>
              <a:gd name="connsiteX0" fmla="*/ 777923 w 1050040"/>
              <a:gd name="connsiteY0" fmla="*/ 7683 h 997146"/>
              <a:gd name="connsiteX1" fmla="*/ 696036 w 1050040"/>
              <a:gd name="connsiteY1" fmla="*/ 28155 h 997146"/>
              <a:gd name="connsiteX2" fmla="*/ 675564 w 1050040"/>
              <a:gd name="connsiteY2" fmla="*/ 41802 h 997146"/>
              <a:gd name="connsiteX3" fmla="*/ 634621 w 1050040"/>
              <a:gd name="connsiteY3" fmla="*/ 55450 h 997146"/>
              <a:gd name="connsiteX4" fmla="*/ 607326 w 1050040"/>
              <a:gd name="connsiteY4" fmla="*/ 69098 h 997146"/>
              <a:gd name="connsiteX5" fmla="*/ 586854 w 1050040"/>
              <a:gd name="connsiteY5" fmla="*/ 82746 h 997146"/>
              <a:gd name="connsiteX6" fmla="*/ 545911 w 1050040"/>
              <a:gd name="connsiteY6" fmla="*/ 89569 h 997146"/>
              <a:gd name="connsiteX7" fmla="*/ 552735 w 1050040"/>
              <a:gd name="connsiteY7" fmla="*/ 164632 h 997146"/>
              <a:gd name="connsiteX8" fmla="*/ 573206 w 1050040"/>
              <a:gd name="connsiteY8" fmla="*/ 171456 h 997146"/>
              <a:gd name="connsiteX9" fmla="*/ 566382 w 1050040"/>
              <a:gd name="connsiteY9" fmla="*/ 246519 h 997146"/>
              <a:gd name="connsiteX10" fmla="*/ 545911 w 1050040"/>
              <a:gd name="connsiteY10" fmla="*/ 307934 h 997146"/>
              <a:gd name="connsiteX11" fmla="*/ 525439 w 1050040"/>
              <a:gd name="connsiteY11" fmla="*/ 348877 h 997146"/>
              <a:gd name="connsiteX12" fmla="*/ 477672 w 1050040"/>
              <a:gd name="connsiteY12" fmla="*/ 355701 h 997146"/>
              <a:gd name="connsiteX13" fmla="*/ 402609 w 1050040"/>
              <a:gd name="connsiteY13" fmla="*/ 355701 h 997146"/>
              <a:gd name="connsiteX14" fmla="*/ 382138 w 1050040"/>
              <a:gd name="connsiteY14" fmla="*/ 369349 h 997146"/>
              <a:gd name="connsiteX15" fmla="*/ 313899 w 1050040"/>
              <a:gd name="connsiteY15" fmla="*/ 382996 h 997146"/>
              <a:gd name="connsiteX16" fmla="*/ 293427 w 1050040"/>
              <a:gd name="connsiteY16" fmla="*/ 403468 h 997146"/>
              <a:gd name="connsiteX17" fmla="*/ 361666 w 1050040"/>
              <a:gd name="connsiteY17" fmla="*/ 410292 h 997146"/>
              <a:gd name="connsiteX18" fmla="*/ 375314 w 1050040"/>
              <a:gd name="connsiteY18" fmla="*/ 451235 h 997146"/>
              <a:gd name="connsiteX19" fmla="*/ 361666 w 1050040"/>
              <a:gd name="connsiteY19" fmla="*/ 471707 h 997146"/>
              <a:gd name="connsiteX20" fmla="*/ 341194 w 1050040"/>
              <a:gd name="connsiteY20" fmla="*/ 478531 h 997146"/>
              <a:gd name="connsiteX21" fmla="*/ 334370 w 1050040"/>
              <a:gd name="connsiteY21" fmla="*/ 505826 h 997146"/>
              <a:gd name="connsiteX22" fmla="*/ 300251 w 1050040"/>
              <a:gd name="connsiteY22" fmla="*/ 533122 h 997146"/>
              <a:gd name="connsiteX23" fmla="*/ 245660 w 1050040"/>
              <a:gd name="connsiteY23" fmla="*/ 567241 h 997146"/>
              <a:gd name="connsiteX24" fmla="*/ 225188 w 1050040"/>
              <a:gd name="connsiteY24" fmla="*/ 574065 h 997146"/>
              <a:gd name="connsiteX25" fmla="*/ 204717 w 1050040"/>
              <a:gd name="connsiteY25" fmla="*/ 587713 h 997146"/>
              <a:gd name="connsiteX26" fmla="*/ 184245 w 1050040"/>
              <a:gd name="connsiteY26" fmla="*/ 594537 h 997146"/>
              <a:gd name="connsiteX27" fmla="*/ 204717 w 1050040"/>
              <a:gd name="connsiteY27" fmla="*/ 608184 h 997146"/>
              <a:gd name="connsiteX28" fmla="*/ 245660 w 1050040"/>
              <a:gd name="connsiteY28" fmla="*/ 615008 h 997146"/>
              <a:gd name="connsiteX29" fmla="*/ 266132 w 1050040"/>
              <a:gd name="connsiteY29" fmla="*/ 635480 h 997146"/>
              <a:gd name="connsiteX30" fmla="*/ 279779 w 1050040"/>
              <a:gd name="connsiteY30" fmla="*/ 669599 h 997146"/>
              <a:gd name="connsiteX31" fmla="*/ 320723 w 1050040"/>
              <a:gd name="connsiteY31" fmla="*/ 676423 h 997146"/>
              <a:gd name="connsiteX32" fmla="*/ 334370 w 1050040"/>
              <a:gd name="connsiteY32" fmla="*/ 696895 h 997146"/>
              <a:gd name="connsiteX33" fmla="*/ 341194 w 1050040"/>
              <a:gd name="connsiteY33" fmla="*/ 717366 h 997146"/>
              <a:gd name="connsiteX34" fmla="*/ 361666 w 1050040"/>
              <a:gd name="connsiteY34" fmla="*/ 731014 h 997146"/>
              <a:gd name="connsiteX35" fmla="*/ 382138 w 1050040"/>
              <a:gd name="connsiteY35" fmla="*/ 724190 h 997146"/>
              <a:gd name="connsiteX36" fmla="*/ 402609 w 1050040"/>
              <a:gd name="connsiteY36" fmla="*/ 710543 h 997146"/>
              <a:gd name="connsiteX37" fmla="*/ 450376 w 1050040"/>
              <a:gd name="connsiteY37" fmla="*/ 703719 h 997146"/>
              <a:gd name="connsiteX38" fmla="*/ 498144 w 1050040"/>
              <a:gd name="connsiteY38" fmla="*/ 703719 h 997146"/>
              <a:gd name="connsiteX39" fmla="*/ 457200 w 1050040"/>
              <a:gd name="connsiteY39" fmla="*/ 724190 h 997146"/>
              <a:gd name="connsiteX40" fmla="*/ 443553 w 1050040"/>
              <a:gd name="connsiteY40" fmla="*/ 744662 h 997146"/>
              <a:gd name="connsiteX41" fmla="*/ 382138 w 1050040"/>
              <a:gd name="connsiteY41" fmla="*/ 778781 h 997146"/>
              <a:gd name="connsiteX42" fmla="*/ 320723 w 1050040"/>
              <a:gd name="connsiteY42" fmla="*/ 771958 h 997146"/>
              <a:gd name="connsiteX43" fmla="*/ 300251 w 1050040"/>
              <a:gd name="connsiteY43" fmla="*/ 765134 h 997146"/>
              <a:gd name="connsiteX44" fmla="*/ 245660 w 1050040"/>
              <a:gd name="connsiteY44" fmla="*/ 778781 h 997146"/>
              <a:gd name="connsiteX45" fmla="*/ 238836 w 1050040"/>
              <a:gd name="connsiteY45" fmla="*/ 799253 h 997146"/>
              <a:gd name="connsiteX46" fmla="*/ 211541 w 1050040"/>
              <a:gd name="connsiteY46" fmla="*/ 806077 h 997146"/>
              <a:gd name="connsiteX47" fmla="*/ 156950 w 1050040"/>
              <a:gd name="connsiteY47" fmla="*/ 812901 h 997146"/>
              <a:gd name="connsiteX48" fmla="*/ 129654 w 1050040"/>
              <a:gd name="connsiteY48" fmla="*/ 840196 h 997146"/>
              <a:gd name="connsiteX49" fmla="*/ 88711 w 1050040"/>
              <a:gd name="connsiteY49" fmla="*/ 860668 h 997146"/>
              <a:gd name="connsiteX50" fmla="*/ 81887 w 1050040"/>
              <a:gd name="connsiteY50" fmla="*/ 881140 h 997146"/>
              <a:gd name="connsiteX51" fmla="*/ 20472 w 1050040"/>
              <a:gd name="connsiteY51" fmla="*/ 908435 h 997146"/>
              <a:gd name="connsiteX52" fmla="*/ 0 w 1050040"/>
              <a:gd name="connsiteY52" fmla="*/ 922083 h 997146"/>
              <a:gd name="connsiteX53" fmla="*/ 20472 w 1050040"/>
              <a:gd name="connsiteY53" fmla="*/ 935731 h 997146"/>
              <a:gd name="connsiteX54" fmla="*/ 27296 w 1050040"/>
              <a:gd name="connsiteY54" fmla="*/ 956202 h 997146"/>
              <a:gd name="connsiteX55" fmla="*/ 68239 w 1050040"/>
              <a:gd name="connsiteY55" fmla="*/ 942555 h 997146"/>
              <a:gd name="connsiteX56" fmla="*/ 88711 w 1050040"/>
              <a:gd name="connsiteY56" fmla="*/ 935731 h 997146"/>
              <a:gd name="connsiteX57" fmla="*/ 109182 w 1050040"/>
              <a:gd name="connsiteY57" fmla="*/ 922083 h 997146"/>
              <a:gd name="connsiteX58" fmla="*/ 184245 w 1050040"/>
              <a:gd name="connsiteY58" fmla="*/ 928907 h 997146"/>
              <a:gd name="connsiteX59" fmla="*/ 225188 w 1050040"/>
              <a:gd name="connsiteY59" fmla="*/ 963026 h 997146"/>
              <a:gd name="connsiteX60" fmla="*/ 245660 w 1050040"/>
              <a:gd name="connsiteY60" fmla="*/ 969850 h 997146"/>
              <a:gd name="connsiteX61" fmla="*/ 272956 w 1050040"/>
              <a:gd name="connsiteY61" fmla="*/ 942555 h 997146"/>
              <a:gd name="connsiteX62" fmla="*/ 293427 w 1050040"/>
              <a:gd name="connsiteY62" fmla="*/ 928907 h 997146"/>
              <a:gd name="connsiteX63" fmla="*/ 300251 w 1050040"/>
              <a:gd name="connsiteY63" fmla="*/ 908435 h 997146"/>
              <a:gd name="connsiteX64" fmla="*/ 368490 w 1050040"/>
              <a:gd name="connsiteY64" fmla="*/ 901611 h 997146"/>
              <a:gd name="connsiteX65" fmla="*/ 402609 w 1050040"/>
              <a:gd name="connsiteY65" fmla="*/ 935731 h 997146"/>
              <a:gd name="connsiteX66" fmla="*/ 423081 w 1050040"/>
              <a:gd name="connsiteY66" fmla="*/ 949378 h 997146"/>
              <a:gd name="connsiteX67" fmla="*/ 470848 w 1050040"/>
              <a:gd name="connsiteY67" fmla="*/ 942555 h 997146"/>
              <a:gd name="connsiteX68" fmla="*/ 498144 w 1050040"/>
              <a:gd name="connsiteY68" fmla="*/ 949378 h 997146"/>
              <a:gd name="connsiteX69" fmla="*/ 518615 w 1050040"/>
              <a:gd name="connsiteY69" fmla="*/ 942555 h 997146"/>
              <a:gd name="connsiteX70" fmla="*/ 566382 w 1050040"/>
              <a:gd name="connsiteY70" fmla="*/ 928907 h 997146"/>
              <a:gd name="connsiteX71" fmla="*/ 586854 w 1050040"/>
              <a:gd name="connsiteY71" fmla="*/ 915259 h 997146"/>
              <a:gd name="connsiteX72" fmla="*/ 607326 w 1050040"/>
              <a:gd name="connsiteY72" fmla="*/ 922083 h 997146"/>
              <a:gd name="connsiteX73" fmla="*/ 634621 w 1050040"/>
              <a:gd name="connsiteY73" fmla="*/ 928907 h 997146"/>
              <a:gd name="connsiteX74" fmla="*/ 655093 w 1050040"/>
              <a:gd name="connsiteY74" fmla="*/ 949378 h 997146"/>
              <a:gd name="connsiteX75" fmla="*/ 689212 w 1050040"/>
              <a:gd name="connsiteY75" fmla="*/ 983498 h 997146"/>
              <a:gd name="connsiteX76" fmla="*/ 757451 w 1050040"/>
              <a:gd name="connsiteY76" fmla="*/ 990322 h 997146"/>
              <a:gd name="connsiteX77" fmla="*/ 791570 w 1050040"/>
              <a:gd name="connsiteY77" fmla="*/ 997146 h 997146"/>
              <a:gd name="connsiteX78" fmla="*/ 893929 w 1050040"/>
              <a:gd name="connsiteY78" fmla="*/ 976674 h 997146"/>
              <a:gd name="connsiteX79" fmla="*/ 914400 w 1050040"/>
              <a:gd name="connsiteY79" fmla="*/ 969850 h 997146"/>
              <a:gd name="connsiteX80" fmla="*/ 934872 w 1050040"/>
              <a:gd name="connsiteY80" fmla="*/ 963026 h 997146"/>
              <a:gd name="connsiteX81" fmla="*/ 928048 w 1050040"/>
              <a:gd name="connsiteY81" fmla="*/ 908435 h 997146"/>
              <a:gd name="connsiteX82" fmla="*/ 839338 w 1050040"/>
              <a:gd name="connsiteY82" fmla="*/ 887963 h 997146"/>
              <a:gd name="connsiteX83" fmla="*/ 839338 w 1050040"/>
              <a:gd name="connsiteY83" fmla="*/ 833372 h 997146"/>
              <a:gd name="connsiteX84" fmla="*/ 887105 w 1050040"/>
              <a:gd name="connsiteY84" fmla="*/ 826549 h 997146"/>
              <a:gd name="connsiteX85" fmla="*/ 914400 w 1050040"/>
              <a:gd name="connsiteY85" fmla="*/ 819725 h 997146"/>
              <a:gd name="connsiteX86" fmla="*/ 955344 w 1050040"/>
              <a:gd name="connsiteY86" fmla="*/ 806077 h 997146"/>
              <a:gd name="connsiteX87" fmla="*/ 968991 w 1050040"/>
              <a:gd name="connsiteY87" fmla="*/ 785605 h 997146"/>
              <a:gd name="connsiteX88" fmla="*/ 989463 w 1050040"/>
              <a:gd name="connsiteY88" fmla="*/ 771958 h 997146"/>
              <a:gd name="connsiteX89" fmla="*/ 1016759 w 1050040"/>
              <a:gd name="connsiteY89" fmla="*/ 731014 h 997146"/>
              <a:gd name="connsiteX90" fmla="*/ 1023582 w 1050040"/>
              <a:gd name="connsiteY90" fmla="*/ 710543 h 997146"/>
              <a:gd name="connsiteX91" fmla="*/ 1044054 w 1050040"/>
              <a:gd name="connsiteY91" fmla="*/ 669599 h 997146"/>
              <a:gd name="connsiteX92" fmla="*/ 1023582 w 1050040"/>
              <a:gd name="connsiteY92" fmla="*/ 608184 h 997146"/>
              <a:gd name="connsiteX93" fmla="*/ 1016759 w 1050040"/>
              <a:gd name="connsiteY93" fmla="*/ 580889 h 997146"/>
              <a:gd name="connsiteX94" fmla="*/ 996287 w 1050040"/>
              <a:gd name="connsiteY94" fmla="*/ 574065 h 997146"/>
              <a:gd name="connsiteX95" fmla="*/ 866633 w 1050040"/>
              <a:gd name="connsiteY95" fmla="*/ 567241 h 997146"/>
              <a:gd name="connsiteX96" fmla="*/ 859809 w 1050040"/>
              <a:gd name="connsiteY96" fmla="*/ 546769 h 997146"/>
              <a:gd name="connsiteX97" fmla="*/ 887105 w 1050040"/>
              <a:gd name="connsiteY97" fmla="*/ 512650 h 997146"/>
              <a:gd name="connsiteX98" fmla="*/ 893929 w 1050040"/>
              <a:gd name="connsiteY98" fmla="*/ 444411 h 997146"/>
              <a:gd name="connsiteX99" fmla="*/ 873457 w 1050040"/>
              <a:gd name="connsiteY99" fmla="*/ 430763 h 997146"/>
              <a:gd name="connsiteX100" fmla="*/ 866633 w 1050040"/>
              <a:gd name="connsiteY100" fmla="*/ 410292 h 997146"/>
              <a:gd name="connsiteX101" fmla="*/ 907576 w 1050040"/>
              <a:gd name="connsiteY101" fmla="*/ 410292 h 997146"/>
              <a:gd name="connsiteX102" fmla="*/ 914400 w 1050040"/>
              <a:gd name="connsiteY102" fmla="*/ 348877 h 997146"/>
              <a:gd name="connsiteX103" fmla="*/ 893929 w 1050040"/>
              <a:gd name="connsiteY103" fmla="*/ 335229 h 997146"/>
              <a:gd name="connsiteX104" fmla="*/ 859809 w 1050040"/>
              <a:gd name="connsiteY104" fmla="*/ 219223 h 997146"/>
              <a:gd name="connsiteX105" fmla="*/ 839338 w 1050040"/>
              <a:gd name="connsiteY105" fmla="*/ 198752 h 997146"/>
              <a:gd name="connsiteX106" fmla="*/ 812042 w 1050040"/>
              <a:gd name="connsiteY106" fmla="*/ 157808 h 997146"/>
              <a:gd name="connsiteX107" fmla="*/ 784747 w 1050040"/>
              <a:gd name="connsiteY107" fmla="*/ 96393 h 997146"/>
              <a:gd name="connsiteX108" fmla="*/ 777923 w 1050040"/>
              <a:gd name="connsiteY108" fmla="*/ 41802 h 997146"/>
              <a:gd name="connsiteX109" fmla="*/ 777923 w 1050040"/>
              <a:gd name="connsiteY109" fmla="*/ 7683 h 9971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</a:cxnLst>
            <a:rect l="l" t="t" r="r" b="b"/>
            <a:pathLst>
              <a:path w="1050040" h="997146">
                <a:moveTo>
                  <a:pt x="777923" y="7683"/>
                </a:moveTo>
                <a:cubicBezTo>
                  <a:pt x="764275" y="5409"/>
                  <a:pt x="714062" y="16139"/>
                  <a:pt x="696036" y="28155"/>
                </a:cubicBezTo>
                <a:cubicBezTo>
                  <a:pt x="689212" y="32704"/>
                  <a:pt x="683058" y="38471"/>
                  <a:pt x="675564" y="41802"/>
                </a:cubicBezTo>
                <a:cubicBezTo>
                  <a:pt x="662418" y="47645"/>
                  <a:pt x="647488" y="49016"/>
                  <a:pt x="634621" y="55450"/>
                </a:cubicBezTo>
                <a:cubicBezTo>
                  <a:pt x="625523" y="59999"/>
                  <a:pt x="616158" y="64051"/>
                  <a:pt x="607326" y="69098"/>
                </a:cubicBezTo>
                <a:cubicBezTo>
                  <a:pt x="600205" y="73167"/>
                  <a:pt x="594635" y="80153"/>
                  <a:pt x="586854" y="82746"/>
                </a:cubicBezTo>
                <a:cubicBezTo>
                  <a:pt x="573728" y="87121"/>
                  <a:pt x="559559" y="87295"/>
                  <a:pt x="545911" y="89569"/>
                </a:cubicBezTo>
                <a:cubicBezTo>
                  <a:pt x="535861" y="119719"/>
                  <a:pt x="530288" y="124226"/>
                  <a:pt x="552735" y="164632"/>
                </a:cubicBezTo>
                <a:cubicBezTo>
                  <a:pt x="556228" y="170920"/>
                  <a:pt x="566382" y="169181"/>
                  <a:pt x="573206" y="171456"/>
                </a:cubicBezTo>
                <a:cubicBezTo>
                  <a:pt x="570931" y="196477"/>
                  <a:pt x="570748" y="221777"/>
                  <a:pt x="566382" y="246519"/>
                </a:cubicBezTo>
                <a:cubicBezTo>
                  <a:pt x="566381" y="246523"/>
                  <a:pt x="549324" y="297697"/>
                  <a:pt x="545911" y="307934"/>
                </a:cubicBezTo>
                <a:cubicBezTo>
                  <a:pt x="542883" y="317018"/>
                  <a:pt x="535791" y="344276"/>
                  <a:pt x="525439" y="348877"/>
                </a:cubicBezTo>
                <a:cubicBezTo>
                  <a:pt x="510741" y="355409"/>
                  <a:pt x="493594" y="353426"/>
                  <a:pt x="477672" y="355701"/>
                </a:cubicBezTo>
                <a:cubicBezTo>
                  <a:pt x="418238" y="375512"/>
                  <a:pt x="519316" y="345091"/>
                  <a:pt x="402609" y="355701"/>
                </a:cubicBezTo>
                <a:cubicBezTo>
                  <a:pt x="394442" y="356444"/>
                  <a:pt x="389473" y="365681"/>
                  <a:pt x="382138" y="369349"/>
                </a:cubicBezTo>
                <a:cubicBezTo>
                  <a:pt x="363086" y="378875"/>
                  <a:pt x="331492" y="380483"/>
                  <a:pt x="313899" y="382996"/>
                </a:cubicBezTo>
                <a:cubicBezTo>
                  <a:pt x="266971" y="414282"/>
                  <a:pt x="257395" y="415479"/>
                  <a:pt x="293427" y="403468"/>
                </a:cubicBezTo>
                <a:lnTo>
                  <a:pt x="361666" y="410292"/>
                </a:lnTo>
                <a:cubicBezTo>
                  <a:pt x="374092" y="417541"/>
                  <a:pt x="375314" y="451235"/>
                  <a:pt x="375314" y="451235"/>
                </a:cubicBezTo>
                <a:cubicBezTo>
                  <a:pt x="370765" y="458059"/>
                  <a:pt x="368070" y="466584"/>
                  <a:pt x="361666" y="471707"/>
                </a:cubicBezTo>
                <a:cubicBezTo>
                  <a:pt x="356049" y="476201"/>
                  <a:pt x="345688" y="472914"/>
                  <a:pt x="341194" y="478531"/>
                </a:cubicBezTo>
                <a:cubicBezTo>
                  <a:pt x="335335" y="485854"/>
                  <a:pt x="338064" y="497206"/>
                  <a:pt x="334370" y="505826"/>
                </a:cubicBezTo>
                <a:cubicBezTo>
                  <a:pt x="324081" y="529834"/>
                  <a:pt x="322059" y="525853"/>
                  <a:pt x="300251" y="533122"/>
                </a:cubicBezTo>
                <a:cubicBezTo>
                  <a:pt x="278623" y="565563"/>
                  <a:pt x="294383" y="551000"/>
                  <a:pt x="245660" y="567241"/>
                </a:cubicBezTo>
                <a:lnTo>
                  <a:pt x="225188" y="574065"/>
                </a:lnTo>
                <a:cubicBezTo>
                  <a:pt x="218364" y="578614"/>
                  <a:pt x="212052" y="584045"/>
                  <a:pt x="204717" y="587713"/>
                </a:cubicBezTo>
                <a:cubicBezTo>
                  <a:pt x="198283" y="590930"/>
                  <a:pt x="184245" y="587344"/>
                  <a:pt x="184245" y="594537"/>
                </a:cubicBezTo>
                <a:cubicBezTo>
                  <a:pt x="184245" y="602738"/>
                  <a:pt x="196937" y="605591"/>
                  <a:pt x="204717" y="608184"/>
                </a:cubicBezTo>
                <a:cubicBezTo>
                  <a:pt x="217843" y="612559"/>
                  <a:pt x="232012" y="612733"/>
                  <a:pt x="245660" y="615008"/>
                </a:cubicBezTo>
                <a:cubicBezTo>
                  <a:pt x="252484" y="621832"/>
                  <a:pt x="261017" y="627296"/>
                  <a:pt x="266132" y="635480"/>
                </a:cubicBezTo>
                <a:cubicBezTo>
                  <a:pt x="272624" y="645867"/>
                  <a:pt x="269980" y="662250"/>
                  <a:pt x="279779" y="669599"/>
                </a:cubicBezTo>
                <a:cubicBezTo>
                  <a:pt x="290848" y="677901"/>
                  <a:pt x="307075" y="674148"/>
                  <a:pt x="320723" y="676423"/>
                </a:cubicBezTo>
                <a:cubicBezTo>
                  <a:pt x="325272" y="683247"/>
                  <a:pt x="330702" y="689560"/>
                  <a:pt x="334370" y="696895"/>
                </a:cubicBezTo>
                <a:cubicBezTo>
                  <a:pt x="337587" y="703328"/>
                  <a:pt x="336701" y="711749"/>
                  <a:pt x="341194" y="717366"/>
                </a:cubicBezTo>
                <a:cubicBezTo>
                  <a:pt x="346317" y="723770"/>
                  <a:pt x="354842" y="726465"/>
                  <a:pt x="361666" y="731014"/>
                </a:cubicBezTo>
                <a:cubicBezTo>
                  <a:pt x="368490" y="728739"/>
                  <a:pt x="375704" y="727407"/>
                  <a:pt x="382138" y="724190"/>
                </a:cubicBezTo>
                <a:cubicBezTo>
                  <a:pt x="389473" y="720522"/>
                  <a:pt x="394754" y="712899"/>
                  <a:pt x="402609" y="710543"/>
                </a:cubicBezTo>
                <a:cubicBezTo>
                  <a:pt x="418015" y="705921"/>
                  <a:pt x="434454" y="705994"/>
                  <a:pt x="450376" y="703719"/>
                </a:cubicBezTo>
                <a:cubicBezTo>
                  <a:pt x="458059" y="701158"/>
                  <a:pt x="492146" y="685725"/>
                  <a:pt x="498144" y="703719"/>
                </a:cubicBezTo>
                <a:cubicBezTo>
                  <a:pt x="500789" y="711655"/>
                  <a:pt x="459927" y="723281"/>
                  <a:pt x="457200" y="724190"/>
                </a:cubicBezTo>
                <a:cubicBezTo>
                  <a:pt x="452651" y="731014"/>
                  <a:pt x="449725" y="739261"/>
                  <a:pt x="443553" y="744662"/>
                </a:cubicBezTo>
                <a:cubicBezTo>
                  <a:pt x="414674" y="769932"/>
                  <a:pt x="410256" y="769409"/>
                  <a:pt x="382138" y="778781"/>
                </a:cubicBezTo>
                <a:cubicBezTo>
                  <a:pt x="361666" y="776507"/>
                  <a:pt x="341040" y="775344"/>
                  <a:pt x="320723" y="771958"/>
                </a:cubicBezTo>
                <a:cubicBezTo>
                  <a:pt x="313628" y="770776"/>
                  <a:pt x="307415" y="764483"/>
                  <a:pt x="300251" y="765134"/>
                </a:cubicBezTo>
                <a:cubicBezTo>
                  <a:pt x="281571" y="766832"/>
                  <a:pt x="263857" y="774232"/>
                  <a:pt x="245660" y="778781"/>
                </a:cubicBezTo>
                <a:cubicBezTo>
                  <a:pt x="243385" y="785605"/>
                  <a:pt x="244453" y="794759"/>
                  <a:pt x="238836" y="799253"/>
                </a:cubicBezTo>
                <a:cubicBezTo>
                  <a:pt x="231513" y="805112"/>
                  <a:pt x="220792" y="804535"/>
                  <a:pt x="211541" y="806077"/>
                </a:cubicBezTo>
                <a:cubicBezTo>
                  <a:pt x="193452" y="809092"/>
                  <a:pt x="175147" y="810626"/>
                  <a:pt x="156950" y="812901"/>
                </a:cubicBezTo>
                <a:cubicBezTo>
                  <a:pt x="112284" y="827790"/>
                  <a:pt x="156123" y="807111"/>
                  <a:pt x="129654" y="840196"/>
                </a:cubicBezTo>
                <a:cubicBezTo>
                  <a:pt x="120033" y="852222"/>
                  <a:pt x="102197" y="856172"/>
                  <a:pt x="88711" y="860668"/>
                </a:cubicBezTo>
                <a:cubicBezTo>
                  <a:pt x="86436" y="867492"/>
                  <a:pt x="86381" y="875523"/>
                  <a:pt x="81887" y="881140"/>
                </a:cubicBezTo>
                <a:cubicBezTo>
                  <a:pt x="66017" y="900977"/>
                  <a:pt x="40126" y="895332"/>
                  <a:pt x="20472" y="908435"/>
                </a:cubicBezTo>
                <a:lnTo>
                  <a:pt x="0" y="922083"/>
                </a:lnTo>
                <a:cubicBezTo>
                  <a:pt x="6824" y="926632"/>
                  <a:pt x="15349" y="929327"/>
                  <a:pt x="20472" y="935731"/>
                </a:cubicBezTo>
                <a:cubicBezTo>
                  <a:pt x="24965" y="941348"/>
                  <a:pt x="20175" y="955185"/>
                  <a:pt x="27296" y="956202"/>
                </a:cubicBezTo>
                <a:cubicBezTo>
                  <a:pt x="41537" y="958237"/>
                  <a:pt x="54591" y="947104"/>
                  <a:pt x="68239" y="942555"/>
                </a:cubicBezTo>
                <a:lnTo>
                  <a:pt x="88711" y="935731"/>
                </a:lnTo>
                <a:cubicBezTo>
                  <a:pt x="95535" y="931182"/>
                  <a:pt x="101002" y="922667"/>
                  <a:pt x="109182" y="922083"/>
                </a:cubicBezTo>
                <a:cubicBezTo>
                  <a:pt x="134242" y="920293"/>
                  <a:pt x="159679" y="923643"/>
                  <a:pt x="184245" y="928907"/>
                </a:cubicBezTo>
                <a:cubicBezTo>
                  <a:pt x="200696" y="932432"/>
                  <a:pt x="213096" y="954965"/>
                  <a:pt x="225188" y="963026"/>
                </a:cubicBezTo>
                <a:cubicBezTo>
                  <a:pt x="231173" y="967016"/>
                  <a:pt x="238836" y="967575"/>
                  <a:pt x="245660" y="969850"/>
                </a:cubicBezTo>
                <a:cubicBezTo>
                  <a:pt x="290325" y="954962"/>
                  <a:pt x="246489" y="975640"/>
                  <a:pt x="272956" y="942555"/>
                </a:cubicBezTo>
                <a:cubicBezTo>
                  <a:pt x="278079" y="936151"/>
                  <a:pt x="286603" y="933456"/>
                  <a:pt x="293427" y="928907"/>
                </a:cubicBezTo>
                <a:cubicBezTo>
                  <a:pt x="295702" y="922083"/>
                  <a:pt x="295757" y="914052"/>
                  <a:pt x="300251" y="908435"/>
                </a:cubicBezTo>
                <a:cubicBezTo>
                  <a:pt x="319927" y="883840"/>
                  <a:pt x="340410" y="897599"/>
                  <a:pt x="368490" y="901611"/>
                </a:cubicBezTo>
                <a:cubicBezTo>
                  <a:pt x="423086" y="938010"/>
                  <a:pt x="357109" y="890233"/>
                  <a:pt x="402609" y="935731"/>
                </a:cubicBezTo>
                <a:cubicBezTo>
                  <a:pt x="408408" y="941530"/>
                  <a:pt x="416257" y="944829"/>
                  <a:pt x="423081" y="949378"/>
                </a:cubicBezTo>
                <a:cubicBezTo>
                  <a:pt x="439003" y="947104"/>
                  <a:pt x="454764" y="942555"/>
                  <a:pt x="470848" y="942555"/>
                </a:cubicBezTo>
                <a:cubicBezTo>
                  <a:pt x="480227" y="942555"/>
                  <a:pt x="488765" y="949378"/>
                  <a:pt x="498144" y="949378"/>
                </a:cubicBezTo>
                <a:cubicBezTo>
                  <a:pt x="505337" y="949378"/>
                  <a:pt x="511699" y="944531"/>
                  <a:pt x="518615" y="942555"/>
                </a:cubicBezTo>
                <a:cubicBezTo>
                  <a:pt x="528819" y="939640"/>
                  <a:pt x="555474" y="934361"/>
                  <a:pt x="566382" y="928907"/>
                </a:cubicBezTo>
                <a:cubicBezTo>
                  <a:pt x="573718" y="925239"/>
                  <a:pt x="580030" y="919808"/>
                  <a:pt x="586854" y="915259"/>
                </a:cubicBezTo>
                <a:cubicBezTo>
                  <a:pt x="593678" y="917534"/>
                  <a:pt x="600410" y="920107"/>
                  <a:pt x="607326" y="922083"/>
                </a:cubicBezTo>
                <a:cubicBezTo>
                  <a:pt x="616344" y="924659"/>
                  <a:pt x="626478" y="924254"/>
                  <a:pt x="634621" y="928907"/>
                </a:cubicBezTo>
                <a:cubicBezTo>
                  <a:pt x="643000" y="933695"/>
                  <a:pt x="648915" y="941964"/>
                  <a:pt x="655093" y="949378"/>
                </a:cubicBezTo>
                <a:cubicBezTo>
                  <a:pt x="666646" y="963242"/>
                  <a:pt x="668561" y="978732"/>
                  <a:pt x="689212" y="983498"/>
                </a:cubicBezTo>
                <a:cubicBezTo>
                  <a:pt x="711486" y="988638"/>
                  <a:pt x="734705" y="988047"/>
                  <a:pt x="757451" y="990322"/>
                </a:cubicBezTo>
                <a:cubicBezTo>
                  <a:pt x="768824" y="992597"/>
                  <a:pt x="779972" y="997146"/>
                  <a:pt x="791570" y="997146"/>
                </a:cubicBezTo>
                <a:cubicBezTo>
                  <a:pt x="842044" y="997146"/>
                  <a:pt x="851072" y="990960"/>
                  <a:pt x="893929" y="976674"/>
                </a:cubicBezTo>
                <a:lnTo>
                  <a:pt x="914400" y="969850"/>
                </a:lnTo>
                <a:lnTo>
                  <a:pt x="934872" y="963026"/>
                </a:lnTo>
                <a:cubicBezTo>
                  <a:pt x="932597" y="944829"/>
                  <a:pt x="938564" y="923459"/>
                  <a:pt x="928048" y="908435"/>
                </a:cubicBezTo>
                <a:cubicBezTo>
                  <a:pt x="919722" y="896540"/>
                  <a:pt x="847820" y="889175"/>
                  <a:pt x="839338" y="887963"/>
                </a:cubicBezTo>
                <a:cubicBezTo>
                  <a:pt x="834634" y="873851"/>
                  <a:pt x="821770" y="846548"/>
                  <a:pt x="839338" y="833372"/>
                </a:cubicBezTo>
                <a:cubicBezTo>
                  <a:pt x="852205" y="823722"/>
                  <a:pt x="871280" y="829426"/>
                  <a:pt x="887105" y="826549"/>
                </a:cubicBezTo>
                <a:cubicBezTo>
                  <a:pt x="896332" y="824871"/>
                  <a:pt x="905417" y="822420"/>
                  <a:pt x="914400" y="819725"/>
                </a:cubicBezTo>
                <a:cubicBezTo>
                  <a:pt x="928180" y="815591"/>
                  <a:pt x="955344" y="806077"/>
                  <a:pt x="955344" y="806077"/>
                </a:cubicBezTo>
                <a:cubicBezTo>
                  <a:pt x="959893" y="799253"/>
                  <a:pt x="963192" y="791404"/>
                  <a:pt x="968991" y="785605"/>
                </a:cubicBezTo>
                <a:cubicBezTo>
                  <a:pt x="974790" y="779806"/>
                  <a:pt x="984062" y="778130"/>
                  <a:pt x="989463" y="771958"/>
                </a:cubicBezTo>
                <a:cubicBezTo>
                  <a:pt x="1000264" y="759614"/>
                  <a:pt x="1016759" y="731014"/>
                  <a:pt x="1016759" y="731014"/>
                </a:cubicBezTo>
                <a:cubicBezTo>
                  <a:pt x="1019033" y="724190"/>
                  <a:pt x="1020365" y="716976"/>
                  <a:pt x="1023582" y="710543"/>
                </a:cubicBezTo>
                <a:cubicBezTo>
                  <a:pt x="1050040" y="657625"/>
                  <a:pt x="1026901" y="721059"/>
                  <a:pt x="1044054" y="669599"/>
                </a:cubicBezTo>
                <a:cubicBezTo>
                  <a:pt x="1027705" y="571508"/>
                  <a:pt x="1049752" y="669248"/>
                  <a:pt x="1023582" y="608184"/>
                </a:cubicBezTo>
                <a:cubicBezTo>
                  <a:pt x="1019888" y="599564"/>
                  <a:pt x="1022618" y="588212"/>
                  <a:pt x="1016759" y="580889"/>
                </a:cubicBezTo>
                <a:cubicBezTo>
                  <a:pt x="1012266" y="575272"/>
                  <a:pt x="1003451" y="574716"/>
                  <a:pt x="996287" y="574065"/>
                </a:cubicBezTo>
                <a:cubicBezTo>
                  <a:pt x="953187" y="570147"/>
                  <a:pt x="909851" y="569516"/>
                  <a:pt x="866633" y="567241"/>
                </a:cubicBezTo>
                <a:cubicBezTo>
                  <a:pt x="864358" y="560417"/>
                  <a:pt x="859809" y="553962"/>
                  <a:pt x="859809" y="546769"/>
                </a:cubicBezTo>
                <a:cubicBezTo>
                  <a:pt x="859809" y="524796"/>
                  <a:pt x="871386" y="523129"/>
                  <a:pt x="887105" y="512650"/>
                </a:cubicBezTo>
                <a:cubicBezTo>
                  <a:pt x="894930" y="489175"/>
                  <a:pt x="909972" y="468475"/>
                  <a:pt x="893929" y="444411"/>
                </a:cubicBezTo>
                <a:cubicBezTo>
                  <a:pt x="889380" y="437587"/>
                  <a:pt x="880281" y="435312"/>
                  <a:pt x="873457" y="430763"/>
                </a:cubicBezTo>
                <a:cubicBezTo>
                  <a:pt x="871182" y="423939"/>
                  <a:pt x="863416" y="416725"/>
                  <a:pt x="866633" y="410292"/>
                </a:cubicBezTo>
                <a:cubicBezTo>
                  <a:pt x="874432" y="394694"/>
                  <a:pt x="899777" y="407692"/>
                  <a:pt x="907576" y="410292"/>
                </a:cubicBezTo>
                <a:cubicBezTo>
                  <a:pt x="923363" y="386612"/>
                  <a:pt x="931912" y="383901"/>
                  <a:pt x="914400" y="348877"/>
                </a:cubicBezTo>
                <a:cubicBezTo>
                  <a:pt x="910732" y="341542"/>
                  <a:pt x="900753" y="339778"/>
                  <a:pt x="893929" y="335229"/>
                </a:cubicBezTo>
                <a:cubicBezTo>
                  <a:pt x="832355" y="242871"/>
                  <a:pt x="899275" y="357355"/>
                  <a:pt x="859809" y="219223"/>
                </a:cubicBezTo>
                <a:cubicBezTo>
                  <a:pt x="857158" y="209944"/>
                  <a:pt x="845263" y="206369"/>
                  <a:pt x="839338" y="198752"/>
                </a:cubicBezTo>
                <a:cubicBezTo>
                  <a:pt x="829268" y="185804"/>
                  <a:pt x="817229" y="173369"/>
                  <a:pt x="812042" y="157808"/>
                </a:cubicBezTo>
                <a:cubicBezTo>
                  <a:pt x="795800" y="109085"/>
                  <a:pt x="806373" y="128835"/>
                  <a:pt x="784747" y="96393"/>
                </a:cubicBezTo>
                <a:cubicBezTo>
                  <a:pt x="782472" y="78196"/>
                  <a:pt x="784190" y="59036"/>
                  <a:pt x="777923" y="41802"/>
                </a:cubicBezTo>
                <a:cubicBezTo>
                  <a:pt x="762722" y="0"/>
                  <a:pt x="791571" y="9957"/>
                  <a:pt x="777923" y="7683"/>
                </a:cubicBezTo>
                <a:close/>
              </a:path>
            </a:pathLst>
          </a:custGeom>
          <a:solidFill>
            <a:srgbClr val="000000">
              <a:alpha val="50196"/>
            </a:srgb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Arial"/>
            </a:endParaRPr>
          </a:p>
        </p:txBody>
      </p:sp>
      <p:sp>
        <p:nvSpPr>
          <p:cNvPr id="13" name="Freeform 12"/>
          <p:cNvSpPr/>
          <p:nvPr/>
        </p:nvSpPr>
        <p:spPr>
          <a:xfrm>
            <a:off x="266700" y="1922583"/>
            <a:ext cx="4482603" cy="3193871"/>
          </a:xfrm>
          <a:custGeom>
            <a:avLst/>
            <a:gdLst>
              <a:gd name="connsiteX0" fmla="*/ 2907929 w 4482603"/>
              <a:gd name="connsiteY0" fmla="*/ 158698 h 3193871"/>
              <a:gd name="connsiteX1" fmla="*/ 2914753 w 4482603"/>
              <a:gd name="connsiteY1" fmla="*/ 138227 h 3193871"/>
              <a:gd name="connsiteX2" fmla="*/ 2887458 w 4482603"/>
              <a:gd name="connsiteY2" fmla="*/ 104107 h 3193871"/>
              <a:gd name="connsiteX3" fmla="*/ 2839691 w 4482603"/>
              <a:gd name="connsiteY3" fmla="*/ 49516 h 3193871"/>
              <a:gd name="connsiteX4" fmla="*/ 2778276 w 4482603"/>
              <a:gd name="connsiteY4" fmla="*/ 42692 h 3193871"/>
              <a:gd name="connsiteX5" fmla="*/ 2737332 w 4482603"/>
              <a:gd name="connsiteY5" fmla="*/ 29045 h 3193871"/>
              <a:gd name="connsiteX6" fmla="*/ 2710037 w 4482603"/>
              <a:gd name="connsiteY6" fmla="*/ 22221 h 3193871"/>
              <a:gd name="connsiteX7" fmla="*/ 2669094 w 4482603"/>
              <a:gd name="connsiteY7" fmla="*/ 8573 h 3193871"/>
              <a:gd name="connsiteX8" fmla="*/ 2641798 w 4482603"/>
              <a:gd name="connsiteY8" fmla="*/ 69988 h 3193871"/>
              <a:gd name="connsiteX9" fmla="*/ 2614503 w 4482603"/>
              <a:gd name="connsiteY9" fmla="*/ 131403 h 3193871"/>
              <a:gd name="connsiteX10" fmla="*/ 2607679 w 4482603"/>
              <a:gd name="connsiteY10" fmla="*/ 151874 h 3193871"/>
              <a:gd name="connsiteX11" fmla="*/ 2587207 w 4482603"/>
              <a:gd name="connsiteY11" fmla="*/ 158698 h 3193871"/>
              <a:gd name="connsiteX12" fmla="*/ 2546264 w 4482603"/>
              <a:gd name="connsiteY12" fmla="*/ 131403 h 3193871"/>
              <a:gd name="connsiteX13" fmla="*/ 2498497 w 4482603"/>
              <a:gd name="connsiteY13" fmla="*/ 117755 h 3193871"/>
              <a:gd name="connsiteX14" fmla="*/ 2457553 w 4482603"/>
              <a:gd name="connsiteY14" fmla="*/ 131403 h 3193871"/>
              <a:gd name="connsiteX15" fmla="*/ 2416610 w 4482603"/>
              <a:gd name="connsiteY15" fmla="*/ 151874 h 3193871"/>
              <a:gd name="connsiteX16" fmla="*/ 2368843 w 4482603"/>
              <a:gd name="connsiteY16" fmla="*/ 158698 h 3193871"/>
              <a:gd name="connsiteX17" fmla="*/ 2307428 w 4482603"/>
              <a:gd name="connsiteY17" fmla="*/ 172346 h 3193871"/>
              <a:gd name="connsiteX18" fmla="*/ 2293780 w 4482603"/>
              <a:gd name="connsiteY18" fmla="*/ 192818 h 3193871"/>
              <a:gd name="connsiteX19" fmla="*/ 2273309 w 4482603"/>
              <a:gd name="connsiteY19" fmla="*/ 199642 h 3193871"/>
              <a:gd name="connsiteX20" fmla="*/ 2266485 w 4482603"/>
              <a:gd name="connsiteY20" fmla="*/ 220113 h 3193871"/>
              <a:gd name="connsiteX21" fmla="*/ 2252837 w 4482603"/>
              <a:gd name="connsiteY21" fmla="*/ 240585 h 3193871"/>
              <a:gd name="connsiteX22" fmla="*/ 2246013 w 4482603"/>
              <a:gd name="connsiteY22" fmla="*/ 288352 h 3193871"/>
              <a:gd name="connsiteX23" fmla="*/ 2205070 w 4482603"/>
              <a:gd name="connsiteY23" fmla="*/ 315648 h 3193871"/>
              <a:gd name="connsiteX24" fmla="*/ 2184598 w 4482603"/>
              <a:gd name="connsiteY24" fmla="*/ 329295 h 3193871"/>
              <a:gd name="connsiteX25" fmla="*/ 2164126 w 4482603"/>
              <a:gd name="connsiteY25" fmla="*/ 342943 h 3193871"/>
              <a:gd name="connsiteX26" fmla="*/ 2095888 w 4482603"/>
              <a:gd name="connsiteY26" fmla="*/ 356591 h 3193871"/>
              <a:gd name="connsiteX27" fmla="*/ 2048121 w 4482603"/>
              <a:gd name="connsiteY27" fmla="*/ 370239 h 3193871"/>
              <a:gd name="connsiteX28" fmla="*/ 2020825 w 4482603"/>
              <a:gd name="connsiteY28" fmla="*/ 377063 h 3193871"/>
              <a:gd name="connsiteX29" fmla="*/ 2007177 w 4482603"/>
              <a:gd name="connsiteY29" fmla="*/ 397534 h 3193871"/>
              <a:gd name="connsiteX30" fmla="*/ 2020825 w 4482603"/>
              <a:gd name="connsiteY30" fmla="*/ 418006 h 3193871"/>
              <a:gd name="connsiteX31" fmla="*/ 1993529 w 4482603"/>
              <a:gd name="connsiteY31" fmla="*/ 445301 h 3193871"/>
              <a:gd name="connsiteX32" fmla="*/ 1904819 w 4482603"/>
              <a:gd name="connsiteY32" fmla="*/ 431654 h 3193871"/>
              <a:gd name="connsiteX33" fmla="*/ 1884347 w 4482603"/>
              <a:gd name="connsiteY33" fmla="*/ 418006 h 3193871"/>
              <a:gd name="connsiteX34" fmla="*/ 1816109 w 4482603"/>
              <a:gd name="connsiteY34" fmla="*/ 397534 h 3193871"/>
              <a:gd name="connsiteX35" fmla="*/ 1809285 w 4482603"/>
              <a:gd name="connsiteY35" fmla="*/ 336119 h 3193871"/>
              <a:gd name="connsiteX36" fmla="*/ 1768341 w 4482603"/>
              <a:gd name="connsiteY36" fmla="*/ 322471 h 3193871"/>
              <a:gd name="connsiteX37" fmla="*/ 1741046 w 4482603"/>
              <a:gd name="connsiteY37" fmla="*/ 329295 h 3193871"/>
              <a:gd name="connsiteX38" fmla="*/ 1734222 w 4482603"/>
              <a:gd name="connsiteY38" fmla="*/ 397534 h 3193871"/>
              <a:gd name="connsiteX39" fmla="*/ 1741046 w 4482603"/>
              <a:gd name="connsiteY39" fmla="*/ 418006 h 3193871"/>
              <a:gd name="connsiteX40" fmla="*/ 1754694 w 4482603"/>
              <a:gd name="connsiteY40" fmla="*/ 438477 h 3193871"/>
              <a:gd name="connsiteX41" fmla="*/ 1761518 w 4482603"/>
              <a:gd name="connsiteY41" fmla="*/ 458949 h 3193871"/>
              <a:gd name="connsiteX42" fmla="*/ 1754694 w 4482603"/>
              <a:gd name="connsiteY42" fmla="*/ 486245 h 3193871"/>
              <a:gd name="connsiteX43" fmla="*/ 1734222 w 4482603"/>
              <a:gd name="connsiteY43" fmla="*/ 493068 h 3193871"/>
              <a:gd name="connsiteX44" fmla="*/ 1693279 w 4482603"/>
              <a:gd name="connsiteY44" fmla="*/ 499892 h 3193871"/>
              <a:gd name="connsiteX45" fmla="*/ 1672807 w 4482603"/>
              <a:gd name="connsiteY45" fmla="*/ 520364 h 3193871"/>
              <a:gd name="connsiteX46" fmla="*/ 1597744 w 4482603"/>
              <a:gd name="connsiteY46" fmla="*/ 506716 h 3193871"/>
              <a:gd name="connsiteX47" fmla="*/ 1577273 w 4482603"/>
              <a:gd name="connsiteY47" fmla="*/ 493068 h 3193871"/>
              <a:gd name="connsiteX48" fmla="*/ 1556801 w 4482603"/>
              <a:gd name="connsiteY48" fmla="*/ 452125 h 3193871"/>
              <a:gd name="connsiteX49" fmla="*/ 1543153 w 4482603"/>
              <a:gd name="connsiteY49" fmla="*/ 431654 h 3193871"/>
              <a:gd name="connsiteX50" fmla="*/ 1311141 w 4482603"/>
              <a:gd name="connsiteY50" fmla="*/ 438477 h 3193871"/>
              <a:gd name="connsiteX51" fmla="*/ 1317965 w 4482603"/>
              <a:gd name="connsiteY51" fmla="*/ 458949 h 3193871"/>
              <a:gd name="connsiteX52" fmla="*/ 1338437 w 4482603"/>
              <a:gd name="connsiteY52" fmla="*/ 465773 h 3193871"/>
              <a:gd name="connsiteX53" fmla="*/ 1372556 w 4482603"/>
              <a:gd name="connsiteY53" fmla="*/ 472597 h 3193871"/>
              <a:gd name="connsiteX54" fmla="*/ 1379380 w 4482603"/>
              <a:gd name="connsiteY54" fmla="*/ 493068 h 3193871"/>
              <a:gd name="connsiteX55" fmla="*/ 1358909 w 4482603"/>
              <a:gd name="connsiteY55" fmla="*/ 499892 h 3193871"/>
              <a:gd name="connsiteX56" fmla="*/ 1338437 w 4482603"/>
              <a:gd name="connsiteY56" fmla="*/ 540836 h 3193871"/>
              <a:gd name="connsiteX57" fmla="*/ 1324789 w 4482603"/>
              <a:gd name="connsiteY57" fmla="*/ 561307 h 3193871"/>
              <a:gd name="connsiteX58" fmla="*/ 1331613 w 4482603"/>
              <a:gd name="connsiteY58" fmla="*/ 588603 h 3193871"/>
              <a:gd name="connsiteX59" fmla="*/ 1352085 w 4482603"/>
              <a:gd name="connsiteY59" fmla="*/ 595427 h 3193871"/>
              <a:gd name="connsiteX60" fmla="*/ 1372556 w 4482603"/>
              <a:gd name="connsiteY60" fmla="*/ 609074 h 3193871"/>
              <a:gd name="connsiteX61" fmla="*/ 1399852 w 4482603"/>
              <a:gd name="connsiteY61" fmla="*/ 615898 h 3193871"/>
              <a:gd name="connsiteX62" fmla="*/ 1420324 w 4482603"/>
              <a:gd name="connsiteY62" fmla="*/ 622722 h 3193871"/>
              <a:gd name="connsiteX63" fmla="*/ 1461267 w 4482603"/>
              <a:gd name="connsiteY63" fmla="*/ 670489 h 3193871"/>
              <a:gd name="connsiteX64" fmla="*/ 1502210 w 4482603"/>
              <a:gd name="connsiteY64" fmla="*/ 677313 h 3193871"/>
              <a:gd name="connsiteX65" fmla="*/ 1515858 w 4482603"/>
              <a:gd name="connsiteY65" fmla="*/ 697785 h 3193871"/>
              <a:gd name="connsiteX66" fmla="*/ 1536329 w 4482603"/>
              <a:gd name="connsiteY66" fmla="*/ 718257 h 3193871"/>
              <a:gd name="connsiteX67" fmla="*/ 1570449 w 4482603"/>
              <a:gd name="connsiteY67" fmla="*/ 759200 h 3193871"/>
              <a:gd name="connsiteX68" fmla="*/ 1604568 w 4482603"/>
              <a:gd name="connsiteY68" fmla="*/ 909325 h 3193871"/>
              <a:gd name="connsiteX69" fmla="*/ 1645512 w 4482603"/>
              <a:gd name="connsiteY69" fmla="*/ 991212 h 3193871"/>
              <a:gd name="connsiteX70" fmla="*/ 1659159 w 4482603"/>
              <a:gd name="connsiteY70" fmla="*/ 1011683 h 3193871"/>
              <a:gd name="connsiteX71" fmla="*/ 1665983 w 4482603"/>
              <a:gd name="connsiteY71" fmla="*/ 1032155 h 3193871"/>
              <a:gd name="connsiteX72" fmla="*/ 1672807 w 4482603"/>
              <a:gd name="connsiteY72" fmla="*/ 1148161 h 3193871"/>
              <a:gd name="connsiteX73" fmla="*/ 1652335 w 4482603"/>
              <a:gd name="connsiteY73" fmla="*/ 1223224 h 3193871"/>
              <a:gd name="connsiteX74" fmla="*/ 1645512 w 4482603"/>
              <a:gd name="connsiteY74" fmla="*/ 1243695 h 3193871"/>
              <a:gd name="connsiteX75" fmla="*/ 1631864 w 4482603"/>
              <a:gd name="connsiteY75" fmla="*/ 1264167 h 3193871"/>
              <a:gd name="connsiteX76" fmla="*/ 1618216 w 4482603"/>
              <a:gd name="connsiteY76" fmla="*/ 1352877 h 3193871"/>
              <a:gd name="connsiteX77" fmla="*/ 1590921 w 4482603"/>
              <a:gd name="connsiteY77" fmla="*/ 1414292 h 3193871"/>
              <a:gd name="connsiteX78" fmla="*/ 1577273 w 4482603"/>
              <a:gd name="connsiteY78" fmla="*/ 1455236 h 3193871"/>
              <a:gd name="connsiteX79" fmla="*/ 1570449 w 4482603"/>
              <a:gd name="connsiteY79" fmla="*/ 1475707 h 3193871"/>
              <a:gd name="connsiteX80" fmla="*/ 1549977 w 4482603"/>
              <a:gd name="connsiteY80" fmla="*/ 1516651 h 3193871"/>
              <a:gd name="connsiteX81" fmla="*/ 1536329 w 4482603"/>
              <a:gd name="connsiteY81" fmla="*/ 1537122 h 3193871"/>
              <a:gd name="connsiteX82" fmla="*/ 1509034 w 4482603"/>
              <a:gd name="connsiteY82" fmla="*/ 1598537 h 3193871"/>
              <a:gd name="connsiteX83" fmla="*/ 1454443 w 4482603"/>
              <a:gd name="connsiteY83" fmla="*/ 1612185 h 3193871"/>
              <a:gd name="connsiteX84" fmla="*/ 1413500 w 4482603"/>
              <a:gd name="connsiteY84" fmla="*/ 1625833 h 3193871"/>
              <a:gd name="connsiteX85" fmla="*/ 1345261 w 4482603"/>
              <a:gd name="connsiteY85" fmla="*/ 1619009 h 3193871"/>
              <a:gd name="connsiteX86" fmla="*/ 1331613 w 4482603"/>
              <a:gd name="connsiteY86" fmla="*/ 1598537 h 3193871"/>
              <a:gd name="connsiteX87" fmla="*/ 1311141 w 4482603"/>
              <a:gd name="connsiteY87" fmla="*/ 1584889 h 3193871"/>
              <a:gd name="connsiteX88" fmla="*/ 1270198 w 4482603"/>
              <a:gd name="connsiteY88" fmla="*/ 1571242 h 3193871"/>
              <a:gd name="connsiteX89" fmla="*/ 1249726 w 4482603"/>
              <a:gd name="connsiteY89" fmla="*/ 1564418 h 3193871"/>
              <a:gd name="connsiteX90" fmla="*/ 1236079 w 4482603"/>
              <a:gd name="connsiteY90" fmla="*/ 1543946 h 3193871"/>
              <a:gd name="connsiteX91" fmla="*/ 1195135 w 4482603"/>
              <a:gd name="connsiteY91" fmla="*/ 1523474 h 3193871"/>
              <a:gd name="connsiteX92" fmla="*/ 1140544 w 4482603"/>
              <a:gd name="connsiteY92" fmla="*/ 1509827 h 3193871"/>
              <a:gd name="connsiteX93" fmla="*/ 1072306 w 4482603"/>
              <a:gd name="connsiteY93" fmla="*/ 1496179 h 3193871"/>
              <a:gd name="connsiteX94" fmla="*/ 1031362 w 4482603"/>
              <a:gd name="connsiteY94" fmla="*/ 1482531 h 3193871"/>
              <a:gd name="connsiteX95" fmla="*/ 1010891 w 4482603"/>
              <a:gd name="connsiteY95" fmla="*/ 1468883 h 3193871"/>
              <a:gd name="connsiteX96" fmla="*/ 969947 w 4482603"/>
              <a:gd name="connsiteY96" fmla="*/ 1455236 h 3193871"/>
              <a:gd name="connsiteX97" fmla="*/ 929004 w 4482603"/>
              <a:gd name="connsiteY97" fmla="*/ 1434764 h 3193871"/>
              <a:gd name="connsiteX98" fmla="*/ 888061 w 4482603"/>
              <a:gd name="connsiteY98" fmla="*/ 1407468 h 3193871"/>
              <a:gd name="connsiteX99" fmla="*/ 867589 w 4482603"/>
              <a:gd name="connsiteY99" fmla="*/ 1393821 h 3193871"/>
              <a:gd name="connsiteX100" fmla="*/ 737935 w 4482603"/>
              <a:gd name="connsiteY100" fmla="*/ 1386997 h 3193871"/>
              <a:gd name="connsiteX101" fmla="*/ 717464 w 4482603"/>
              <a:gd name="connsiteY101" fmla="*/ 1380173 h 3193871"/>
              <a:gd name="connsiteX102" fmla="*/ 676521 w 4482603"/>
              <a:gd name="connsiteY102" fmla="*/ 1352877 h 3193871"/>
              <a:gd name="connsiteX103" fmla="*/ 656049 w 4482603"/>
              <a:gd name="connsiteY103" fmla="*/ 1332406 h 3193871"/>
              <a:gd name="connsiteX104" fmla="*/ 635577 w 4482603"/>
              <a:gd name="connsiteY104" fmla="*/ 1325582 h 3193871"/>
              <a:gd name="connsiteX105" fmla="*/ 601458 w 4482603"/>
              <a:gd name="connsiteY105" fmla="*/ 1277815 h 3193871"/>
              <a:gd name="connsiteX106" fmla="*/ 546867 w 4482603"/>
              <a:gd name="connsiteY106" fmla="*/ 1284639 h 3193871"/>
              <a:gd name="connsiteX107" fmla="*/ 526395 w 4482603"/>
              <a:gd name="connsiteY107" fmla="*/ 1305110 h 3193871"/>
              <a:gd name="connsiteX108" fmla="*/ 512747 w 4482603"/>
              <a:gd name="connsiteY108" fmla="*/ 1325582 h 3193871"/>
              <a:gd name="connsiteX109" fmla="*/ 417213 w 4482603"/>
              <a:gd name="connsiteY109" fmla="*/ 1332406 h 3193871"/>
              <a:gd name="connsiteX110" fmla="*/ 396741 w 4482603"/>
              <a:gd name="connsiteY110" fmla="*/ 1339230 h 3193871"/>
              <a:gd name="connsiteX111" fmla="*/ 355798 w 4482603"/>
              <a:gd name="connsiteY111" fmla="*/ 1366525 h 3193871"/>
              <a:gd name="connsiteX112" fmla="*/ 342150 w 4482603"/>
              <a:gd name="connsiteY112" fmla="*/ 1386997 h 3193871"/>
              <a:gd name="connsiteX113" fmla="*/ 342150 w 4482603"/>
              <a:gd name="connsiteY113" fmla="*/ 1455236 h 3193871"/>
              <a:gd name="connsiteX114" fmla="*/ 355798 w 4482603"/>
              <a:gd name="connsiteY114" fmla="*/ 1496179 h 3193871"/>
              <a:gd name="connsiteX115" fmla="*/ 348974 w 4482603"/>
              <a:gd name="connsiteY115" fmla="*/ 1584889 h 3193871"/>
              <a:gd name="connsiteX116" fmla="*/ 328503 w 4482603"/>
              <a:gd name="connsiteY116" fmla="*/ 1625833 h 3193871"/>
              <a:gd name="connsiteX117" fmla="*/ 321679 w 4482603"/>
              <a:gd name="connsiteY117" fmla="*/ 1646304 h 3193871"/>
              <a:gd name="connsiteX118" fmla="*/ 314855 w 4482603"/>
              <a:gd name="connsiteY118" fmla="*/ 1687248 h 3193871"/>
              <a:gd name="connsiteX119" fmla="*/ 321679 w 4482603"/>
              <a:gd name="connsiteY119" fmla="*/ 1769134 h 3193871"/>
              <a:gd name="connsiteX120" fmla="*/ 294383 w 4482603"/>
              <a:gd name="connsiteY120" fmla="*/ 1810077 h 3193871"/>
              <a:gd name="connsiteX121" fmla="*/ 287559 w 4482603"/>
              <a:gd name="connsiteY121" fmla="*/ 1830549 h 3193871"/>
              <a:gd name="connsiteX122" fmla="*/ 267088 w 4482603"/>
              <a:gd name="connsiteY122" fmla="*/ 1878316 h 3193871"/>
              <a:gd name="connsiteX123" fmla="*/ 246616 w 4482603"/>
              <a:gd name="connsiteY123" fmla="*/ 1885140 h 3193871"/>
              <a:gd name="connsiteX124" fmla="*/ 205673 w 4482603"/>
              <a:gd name="connsiteY124" fmla="*/ 1912436 h 3193871"/>
              <a:gd name="connsiteX125" fmla="*/ 178377 w 4482603"/>
              <a:gd name="connsiteY125" fmla="*/ 1953379 h 3193871"/>
              <a:gd name="connsiteX126" fmla="*/ 157906 w 4482603"/>
              <a:gd name="connsiteY126" fmla="*/ 2014794 h 3193871"/>
              <a:gd name="connsiteX127" fmla="*/ 137434 w 4482603"/>
              <a:gd name="connsiteY127" fmla="*/ 2055737 h 3193871"/>
              <a:gd name="connsiteX128" fmla="*/ 116962 w 4482603"/>
              <a:gd name="connsiteY128" fmla="*/ 2069385 h 3193871"/>
              <a:gd name="connsiteX129" fmla="*/ 82843 w 4482603"/>
              <a:gd name="connsiteY129" fmla="*/ 2130800 h 3193871"/>
              <a:gd name="connsiteX130" fmla="*/ 62371 w 4482603"/>
              <a:gd name="connsiteY130" fmla="*/ 2192215 h 3193871"/>
              <a:gd name="connsiteX131" fmla="*/ 55547 w 4482603"/>
              <a:gd name="connsiteY131" fmla="*/ 2212686 h 3193871"/>
              <a:gd name="connsiteX132" fmla="*/ 130610 w 4482603"/>
              <a:gd name="connsiteY132" fmla="*/ 2239982 h 3193871"/>
              <a:gd name="connsiteX133" fmla="*/ 137434 w 4482603"/>
              <a:gd name="connsiteY133" fmla="*/ 2260454 h 3193871"/>
              <a:gd name="connsiteX134" fmla="*/ 116962 w 4482603"/>
              <a:gd name="connsiteY134" fmla="*/ 2396931 h 3193871"/>
              <a:gd name="connsiteX135" fmla="*/ 110138 w 4482603"/>
              <a:gd name="connsiteY135" fmla="*/ 2417403 h 3193871"/>
              <a:gd name="connsiteX136" fmla="*/ 82843 w 4482603"/>
              <a:gd name="connsiteY136" fmla="*/ 2458346 h 3193871"/>
              <a:gd name="connsiteX137" fmla="*/ 69195 w 4482603"/>
              <a:gd name="connsiteY137" fmla="*/ 2478818 h 3193871"/>
              <a:gd name="connsiteX138" fmla="*/ 55547 w 4482603"/>
              <a:gd name="connsiteY138" fmla="*/ 2519761 h 3193871"/>
              <a:gd name="connsiteX139" fmla="*/ 48724 w 4482603"/>
              <a:gd name="connsiteY139" fmla="*/ 2540233 h 3193871"/>
              <a:gd name="connsiteX140" fmla="*/ 35076 w 4482603"/>
              <a:gd name="connsiteY140" fmla="*/ 2560704 h 3193871"/>
              <a:gd name="connsiteX141" fmla="*/ 21428 w 4482603"/>
              <a:gd name="connsiteY141" fmla="*/ 2601648 h 3193871"/>
              <a:gd name="connsiteX142" fmla="*/ 7780 w 4482603"/>
              <a:gd name="connsiteY142" fmla="*/ 2622119 h 3193871"/>
              <a:gd name="connsiteX143" fmla="*/ 89667 w 4482603"/>
              <a:gd name="connsiteY143" fmla="*/ 2608471 h 3193871"/>
              <a:gd name="connsiteX144" fmla="*/ 171553 w 4482603"/>
              <a:gd name="connsiteY144" fmla="*/ 2628943 h 3193871"/>
              <a:gd name="connsiteX145" fmla="*/ 192025 w 4482603"/>
              <a:gd name="connsiteY145" fmla="*/ 2635767 h 3193871"/>
              <a:gd name="connsiteX146" fmla="*/ 232968 w 4482603"/>
              <a:gd name="connsiteY146" fmla="*/ 2663063 h 3193871"/>
              <a:gd name="connsiteX147" fmla="*/ 342150 w 4482603"/>
              <a:gd name="connsiteY147" fmla="*/ 2676710 h 3193871"/>
              <a:gd name="connsiteX148" fmla="*/ 362622 w 4482603"/>
              <a:gd name="connsiteY148" fmla="*/ 2683534 h 3193871"/>
              <a:gd name="connsiteX149" fmla="*/ 389918 w 4482603"/>
              <a:gd name="connsiteY149" fmla="*/ 2744949 h 3193871"/>
              <a:gd name="connsiteX150" fmla="*/ 417213 w 4482603"/>
              <a:gd name="connsiteY150" fmla="*/ 2785892 h 3193871"/>
              <a:gd name="connsiteX151" fmla="*/ 437685 w 4482603"/>
              <a:gd name="connsiteY151" fmla="*/ 2826836 h 3193871"/>
              <a:gd name="connsiteX152" fmla="*/ 444509 w 4482603"/>
              <a:gd name="connsiteY152" fmla="*/ 2847307 h 3193871"/>
              <a:gd name="connsiteX153" fmla="*/ 458156 w 4482603"/>
              <a:gd name="connsiteY153" fmla="*/ 2867779 h 3193871"/>
              <a:gd name="connsiteX154" fmla="*/ 478628 w 4482603"/>
              <a:gd name="connsiteY154" fmla="*/ 2929194 h 3193871"/>
              <a:gd name="connsiteX155" fmla="*/ 485452 w 4482603"/>
              <a:gd name="connsiteY155" fmla="*/ 2949666 h 3193871"/>
              <a:gd name="connsiteX156" fmla="*/ 499100 w 4482603"/>
              <a:gd name="connsiteY156" fmla="*/ 2970137 h 3193871"/>
              <a:gd name="connsiteX157" fmla="*/ 540043 w 4482603"/>
              <a:gd name="connsiteY157" fmla="*/ 2997433 h 3193871"/>
              <a:gd name="connsiteX158" fmla="*/ 587810 w 4482603"/>
              <a:gd name="connsiteY158" fmla="*/ 2976961 h 3193871"/>
              <a:gd name="connsiteX159" fmla="*/ 621929 w 4482603"/>
              <a:gd name="connsiteY159" fmla="*/ 2942842 h 3193871"/>
              <a:gd name="connsiteX160" fmla="*/ 724288 w 4482603"/>
              <a:gd name="connsiteY160" fmla="*/ 2936018 h 3193871"/>
              <a:gd name="connsiteX161" fmla="*/ 915356 w 4482603"/>
              <a:gd name="connsiteY161" fmla="*/ 2936018 h 3193871"/>
              <a:gd name="connsiteX162" fmla="*/ 935828 w 4482603"/>
              <a:gd name="connsiteY162" fmla="*/ 2956489 h 3193871"/>
              <a:gd name="connsiteX163" fmla="*/ 983595 w 4482603"/>
              <a:gd name="connsiteY163" fmla="*/ 2976961 h 3193871"/>
              <a:gd name="connsiteX164" fmla="*/ 1147368 w 4482603"/>
              <a:gd name="connsiteY164" fmla="*/ 2970137 h 3193871"/>
              <a:gd name="connsiteX165" fmla="*/ 1174664 w 4482603"/>
              <a:gd name="connsiteY165" fmla="*/ 2963313 h 3193871"/>
              <a:gd name="connsiteX166" fmla="*/ 1188312 w 4482603"/>
              <a:gd name="connsiteY166" fmla="*/ 2942842 h 3193871"/>
              <a:gd name="connsiteX167" fmla="*/ 1195135 w 4482603"/>
              <a:gd name="connsiteY167" fmla="*/ 2901898 h 3193871"/>
              <a:gd name="connsiteX168" fmla="*/ 1215607 w 4482603"/>
              <a:gd name="connsiteY168" fmla="*/ 2888251 h 3193871"/>
              <a:gd name="connsiteX169" fmla="*/ 1317965 w 4482603"/>
              <a:gd name="connsiteY169" fmla="*/ 2874603 h 3193871"/>
              <a:gd name="connsiteX170" fmla="*/ 1358909 w 4482603"/>
              <a:gd name="connsiteY170" fmla="*/ 2847307 h 3193871"/>
              <a:gd name="connsiteX171" fmla="*/ 1365732 w 4482603"/>
              <a:gd name="connsiteY171" fmla="*/ 2826836 h 3193871"/>
              <a:gd name="connsiteX172" fmla="*/ 1386204 w 4482603"/>
              <a:gd name="connsiteY172" fmla="*/ 2813188 h 3193871"/>
              <a:gd name="connsiteX173" fmla="*/ 1406676 w 4482603"/>
              <a:gd name="connsiteY173" fmla="*/ 2792716 h 3193871"/>
              <a:gd name="connsiteX174" fmla="*/ 1447619 w 4482603"/>
              <a:gd name="connsiteY174" fmla="*/ 2765421 h 3193871"/>
              <a:gd name="connsiteX175" fmla="*/ 1468091 w 4482603"/>
              <a:gd name="connsiteY175" fmla="*/ 2751773 h 3193871"/>
              <a:gd name="connsiteX176" fmla="*/ 1481738 w 4482603"/>
              <a:gd name="connsiteY176" fmla="*/ 2710830 h 3193871"/>
              <a:gd name="connsiteX177" fmla="*/ 1488562 w 4482603"/>
              <a:gd name="connsiteY177" fmla="*/ 2683534 h 3193871"/>
              <a:gd name="connsiteX178" fmla="*/ 1529506 w 4482603"/>
              <a:gd name="connsiteY178" fmla="*/ 2656239 h 3193871"/>
              <a:gd name="connsiteX179" fmla="*/ 1536329 w 4482603"/>
              <a:gd name="connsiteY179" fmla="*/ 2628943 h 3193871"/>
              <a:gd name="connsiteX180" fmla="*/ 1522682 w 4482603"/>
              <a:gd name="connsiteY180" fmla="*/ 2560704 h 3193871"/>
              <a:gd name="connsiteX181" fmla="*/ 1502210 w 4482603"/>
              <a:gd name="connsiteY181" fmla="*/ 2512937 h 3193871"/>
              <a:gd name="connsiteX182" fmla="*/ 1509034 w 4482603"/>
              <a:gd name="connsiteY182" fmla="*/ 2492466 h 3193871"/>
              <a:gd name="connsiteX183" fmla="*/ 1549977 w 4482603"/>
              <a:gd name="connsiteY183" fmla="*/ 2478818 h 3193871"/>
              <a:gd name="connsiteX184" fmla="*/ 1570449 w 4482603"/>
              <a:gd name="connsiteY184" fmla="*/ 2465170 h 3193871"/>
              <a:gd name="connsiteX185" fmla="*/ 1597744 w 4482603"/>
              <a:gd name="connsiteY185" fmla="*/ 2424227 h 3193871"/>
              <a:gd name="connsiteX186" fmla="*/ 1638688 w 4482603"/>
              <a:gd name="connsiteY186" fmla="*/ 2342340 h 3193871"/>
              <a:gd name="connsiteX187" fmla="*/ 1672807 w 4482603"/>
              <a:gd name="connsiteY187" fmla="*/ 2301397 h 3193871"/>
              <a:gd name="connsiteX188" fmla="*/ 1693279 w 4482603"/>
              <a:gd name="connsiteY188" fmla="*/ 2294573 h 3193871"/>
              <a:gd name="connsiteX189" fmla="*/ 1713750 w 4482603"/>
              <a:gd name="connsiteY189" fmla="*/ 2280925 h 3193871"/>
              <a:gd name="connsiteX190" fmla="*/ 1754694 w 4482603"/>
              <a:gd name="connsiteY190" fmla="*/ 2260454 h 3193871"/>
              <a:gd name="connsiteX191" fmla="*/ 1768341 w 4482603"/>
              <a:gd name="connsiteY191" fmla="*/ 2239982 h 3193871"/>
              <a:gd name="connsiteX192" fmla="*/ 1809285 w 4482603"/>
              <a:gd name="connsiteY192" fmla="*/ 2212686 h 3193871"/>
              <a:gd name="connsiteX193" fmla="*/ 1829756 w 4482603"/>
              <a:gd name="connsiteY193" fmla="*/ 2199039 h 3193871"/>
              <a:gd name="connsiteX194" fmla="*/ 1897995 w 4482603"/>
              <a:gd name="connsiteY194" fmla="*/ 2178567 h 3193871"/>
              <a:gd name="connsiteX195" fmla="*/ 1959410 w 4482603"/>
              <a:gd name="connsiteY195" fmla="*/ 2158095 h 3193871"/>
              <a:gd name="connsiteX196" fmla="*/ 1979882 w 4482603"/>
              <a:gd name="connsiteY196" fmla="*/ 2151271 h 3193871"/>
              <a:gd name="connsiteX197" fmla="*/ 2020825 w 4482603"/>
              <a:gd name="connsiteY197" fmla="*/ 2123976 h 3193871"/>
              <a:gd name="connsiteX198" fmla="*/ 2089064 w 4482603"/>
              <a:gd name="connsiteY198" fmla="*/ 2103504 h 3193871"/>
              <a:gd name="connsiteX199" fmla="*/ 2109535 w 4482603"/>
              <a:gd name="connsiteY199" fmla="*/ 2096680 h 3193871"/>
              <a:gd name="connsiteX200" fmla="*/ 2130007 w 4482603"/>
              <a:gd name="connsiteY200" fmla="*/ 2083033 h 3193871"/>
              <a:gd name="connsiteX201" fmla="*/ 2143655 w 4482603"/>
              <a:gd name="connsiteY201" fmla="*/ 2042089 h 3193871"/>
              <a:gd name="connsiteX202" fmla="*/ 2150479 w 4482603"/>
              <a:gd name="connsiteY202" fmla="*/ 2021618 h 3193871"/>
              <a:gd name="connsiteX203" fmla="*/ 2157303 w 4482603"/>
              <a:gd name="connsiteY203" fmla="*/ 1851021 h 3193871"/>
              <a:gd name="connsiteX204" fmla="*/ 2170950 w 4482603"/>
              <a:gd name="connsiteY204" fmla="*/ 1830549 h 3193871"/>
              <a:gd name="connsiteX205" fmla="*/ 2239189 w 4482603"/>
              <a:gd name="connsiteY205" fmla="*/ 1810077 h 3193871"/>
              <a:gd name="connsiteX206" fmla="*/ 2280132 w 4482603"/>
              <a:gd name="connsiteY206" fmla="*/ 1796430 h 3193871"/>
              <a:gd name="connsiteX207" fmla="*/ 2348371 w 4482603"/>
              <a:gd name="connsiteY207" fmla="*/ 1803254 h 3193871"/>
              <a:gd name="connsiteX208" fmla="*/ 2389315 w 4482603"/>
              <a:gd name="connsiteY208" fmla="*/ 1830549 h 3193871"/>
              <a:gd name="connsiteX209" fmla="*/ 2402962 w 4482603"/>
              <a:gd name="connsiteY209" fmla="*/ 1851021 h 3193871"/>
              <a:gd name="connsiteX210" fmla="*/ 2450729 w 4482603"/>
              <a:gd name="connsiteY210" fmla="*/ 1878316 h 3193871"/>
              <a:gd name="connsiteX211" fmla="*/ 2546264 w 4482603"/>
              <a:gd name="connsiteY211" fmla="*/ 1878316 h 3193871"/>
              <a:gd name="connsiteX212" fmla="*/ 2580383 w 4482603"/>
              <a:gd name="connsiteY212" fmla="*/ 1926083 h 3193871"/>
              <a:gd name="connsiteX213" fmla="*/ 2662270 w 4482603"/>
              <a:gd name="connsiteY213" fmla="*/ 1919260 h 3193871"/>
              <a:gd name="connsiteX214" fmla="*/ 2682741 w 4482603"/>
              <a:gd name="connsiteY214" fmla="*/ 1905612 h 3193871"/>
              <a:gd name="connsiteX215" fmla="*/ 2723685 w 4482603"/>
              <a:gd name="connsiteY215" fmla="*/ 1891964 h 3193871"/>
              <a:gd name="connsiteX216" fmla="*/ 2744156 w 4482603"/>
              <a:gd name="connsiteY216" fmla="*/ 1885140 h 3193871"/>
              <a:gd name="connsiteX217" fmla="*/ 2764628 w 4482603"/>
              <a:gd name="connsiteY217" fmla="*/ 1878316 h 3193871"/>
              <a:gd name="connsiteX218" fmla="*/ 2791924 w 4482603"/>
              <a:gd name="connsiteY218" fmla="*/ 1864668 h 3193871"/>
              <a:gd name="connsiteX219" fmla="*/ 2798747 w 4482603"/>
              <a:gd name="connsiteY219" fmla="*/ 1844197 h 3193871"/>
              <a:gd name="connsiteX220" fmla="*/ 2880634 w 4482603"/>
              <a:gd name="connsiteY220" fmla="*/ 1823725 h 3193871"/>
              <a:gd name="connsiteX221" fmla="*/ 2914753 w 4482603"/>
              <a:gd name="connsiteY221" fmla="*/ 1796430 h 3193871"/>
              <a:gd name="connsiteX222" fmla="*/ 2935225 w 4482603"/>
              <a:gd name="connsiteY222" fmla="*/ 1789606 h 3193871"/>
              <a:gd name="connsiteX223" fmla="*/ 2976168 w 4482603"/>
              <a:gd name="connsiteY223" fmla="*/ 1769134 h 3193871"/>
              <a:gd name="connsiteX224" fmla="*/ 2996640 w 4482603"/>
              <a:gd name="connsiteY224" fmla="*/ 1748663 h 3193871"/>
              <a:gd name="connsiteX225" fmla="*/ 3064879 w 4482603"/>
              <a:gd name="connsiteY225" fmla="*/ 1728191 h 3193871"/>
              <a:gd name="connsiteX226" fmla="*/ 3119470 w 4482603"/>
              <a:gd name="connsiteY226" fmla="*/ 1741839 h 3193871"/>
              <a:gd name="connsiteX227" fmla="*/ 3160413 w 4482603"/>
              <a:gd name="connsiteY227" fmla="*/ 1769134 h 3193871"/>
              <a:gd name="connsiteX228" fmla="*/ 3187709 w 4482603"/>
              <a:gd name="connsiteY228" fmla="*/ 1796430 h 3193871"/>
              <a:gd name="connsiteX229" fmla="*/ 3215004 w 4482603"/>
              <a:gd name="connsiteY229" fmla="*/ 1837373 h 3193871"/>
              <a:gd name="connsiteX230" fmla="*/ 3228652 w 4482603"/>
              <a:gd name="connsiteY230" fmla="*/ 1857845 h 3193871"/>
              <a:gd name="connsiteX231" fmla="*/ 3269595 w 4482603"/>
              <a:gd name="connsiteY231" fmla="*/ 1885140 h 3193871"/>
              <a:gd name="connsiteX232" fmla="*/ 3276419 w 4482603"/>
              <a:gd name="connsiteY232" fmla="*/ 2007970 h 3193871"/>
              <a:gd name="connsiteX233" fmla="*/ 3283243 w 4482603"/>
              <a:gd name="connsiteY233" fmla="*/ 2083033 h 3193871"/>
              <a:gd name="connsiteX234" fmla="*/ 3324186 w 4482603"/>
              <a:gd name="connsiteY234" fmla="*/ 2103504 h 3193871"/>
              <a:gd name="connsiteX235" fmla="*/ 3365129 w 4482603"/>
              <a:gd name="connsiteY235" fmla="*/ 2137624 h 3193871"/>
              <a:gd name="connsiteX236" fmla="*/ 3385601 w 4482603"/>
              <a:gd name="connsiteY236" fmla="*/ 2151271 h 3193871"/>
              <a:gd name="connsiteX237" fmla="*/ 3412897 w 4482603"/>
              <a:gd name="connsiteY237" fmla="*/ 2212686 h 3193871"/>
              <a:gd name="connsiteX238" fmla="*/ 3433368 w 4482603"/>
              <a:gd name="connsiteY238" fmla="*/ 2219510 h 3193871"/>
              <a:gd name="connsiteX239" fmla="*/ 3474312 w 4482603"/>
              <a:gd name="connsiteY239" fmla="*/ 2246806 h 3193871"/>
              <a:gd name="connsiteX240" fmla="*/ 3494783 w 4482603"/>
              <a:gd name="connsiteY240" fmla="*/ 2260454 h 3193871"/>
              <a:gd name="connsiteX241" fmla="*/ 3522079 w 4482603"/>
              <a:gd name="connsiteY241" fmla="*/ 2301397 h 3193871"/>
              <a:gd name="connsiteX242" fmla="*/ 3535726 w 4482603"/>
              <a:gd name="connsiteY242" fmla="*/ 2321868 h 3193871"/>
              <a:gd name="connsiteX243" fmla="*/ 3549374 w 4482603"/>
              <a:gd name="connsiteY243" fmla="*/ 2362812 h 3193871"/>
              <a:gd name="connsiteX244" fmla="*/ 3631261 w 4482603"/>
              <a:gd name="connsiteY244" fmla="*/ 2396931 h 3193871"/>
              <a:gd name="connsiteX245" fmla="*/ 3651732 w 4482603"/>
              <a:gd name="connsiteY245" fmla="*/ 2403755 h 3193871"/>
              <a:gd name="connsiteX246" fmla="*/ 3665380 w 4482603"/>
              <a:gd name="connsiteY246" fmla="*/ 2424227 h 3193871"/>
              <a:gd name="connsiteX247" fmla="*/ 3706324 w 4482603"/>
              <a:gd name="connsiteY247" fmla="*/ 2431051 h 3193871"/>
              <a:gd name="connsiteX248" fmla="*/ 3747267 w 4482603"/>
              <a:gd name="connsiteY248" fmla="*/ 2444698 h 3193871"/>
              <a:gd name="connsiteX249" fmla="*/ 3754091 w 4482603"/>
              <a:gd name="connsiteY249" fmla="*/ 2471994 h 3193871"/>
              <a:gd name="connsiteX250" fmla="*/ 3760915 w 4482603"/>
              <a:gd name="connsiteY250" fmla="*/ 2533409 h 3193871"/>
              <a:gd name="connsiteX251" fmla="*/ 3815506 w 4482603"/>
              <a:gd name="connsiteY251" fmla="*/ 2553880 h 3193871"/>
              <a:gd name="connsiteX252" fmla="*/ 3842801 w 4482603"/>
              <a:gd name="connsiteY252" fmla="*/ 2594824 h 3193871"/>
              <a:gd name="connsiteX253" fmla="*/ 3897392 w 4482603"/>
              <a:gd name="connsiteY253" fmla="*/ 2608471 h 3193871"/>
              <a:gd name="connsiteX254" fmla="*/ 3917864 w 4482603"/>
              <a:gd name="connsiteY254" fmla="*/ 2615295 h 3193871"/>
              <a:gd name="connsiteX255" fmla="*/ 3931512 w 4482603"/>
              <a:gd name="connsiteY255" fmla="*/ 2656239 h 3193871"/>
              <a:gd name="connsiteX256" fmla="*/ 3958807 w 4482603"/>
              <a:gd name="connsiteY256" fmla="*/ 2690358 h 3193871"/>
              <a:gd name="connsiteX257" fmla="*/ 3979279 w 4482603"/>
              <a:gd name="connsiteY257" fmla="*/ 2697182 h 3193871"/>
              <a:gd name="connsiteX258" fmla="*/ 4033870 w 4482603"/>
              <a:gd name="connsiteY258" fmla="*/ 2744949 h 3193871"/>
              <a:gd name="connsiteX259" fmla="*/ 4047518 w 4482603"/>
              <a:gd name="connsiteY259" fmla="*/ 2785892 h 3193871"/>
              <a:gd name="connsiteX260" fmla="*/ 4061165 w 4482603"/>
              <a:gd name="connsiteY260" fmla="*/ 2826836 h 3193871"/>
              <a:gd name="connsiteX261" fmla="*/ 4067989 w 4482603"/>
              <a:gd name="connsiteY261" fmla="*/ 2847307 h 3193871"/>
              <a:gd name="connsiteX262" fmla="*/ 4102109 w 4482603"/>
              <a:gd name="connsiteY262" fmla="*/ 2895074 h 3193871"/>
              <a:gd name="connsiteX263" fmla="*/ 4122580 w 4482603"/>
              <a:gd name="connsiteY263" fmla="*/ 2942842 h 3193871"/>
              <a:gd name="connsiteX264" fmla="*/ 4088461 w 4482603"/>
              <a:gd name="connsiteY264" fmla="*/ 2997433 h 3193871"/>
              <a:gd name="connsiteX265" fmla="*/ 4081637 w 4482603"/>
              <a:gd name="connsiteY265" fmla="*/ 3024728 h 3193871"/>
              <a:gd name="connsiteX266" fmla="*/ 4054341 w 4482603"/>
              <a:gd name="connsiteY266" fmla="*/ 3065671 h 3193871"/>
              <a:gd name="connsiteX267" fmla="*/ 4040694 w 4482603"/>
              <a:gd name="connsiteY267" fmla="*/ 3086143 h 3193871"/>
              <a:gd name="connsiteX268" fmla="*/ 4033870 w 4482603"/>
              <a:gd name="connsiteY268" fmla="*/ 3106615 h 3193871"/>
              <a:gd name="connsiteX269" fmla="*/ 4040694 w 4482603"/>
              <a:gd name="connsiteY269" fmla="*/ 3168030 h 3193871"/>
              <a:gd name="connsiteX270" fmla="*/ 4122580 w 4482603"/>
              <a:gd name="connsiteY270" fmla="*/ 3174854 h 3193871"/>
              <a:gd name="connsiteX271" fmla="*/ 4136228 w 4482603"/>
              <a:gd name="connsiteY271" fmla="*/ 3154382 h 3193871"/>
              <a:gd name="connsiteX272" fmla="*/ 4143052 w 4482603"/>
              <a:gd name="connsiteY272" fmla="*/ 3106615 h 3193871"/>
              <a:gd name="connsiteX273" fmla="*/ 4163524 w 4482603"/>
              <a:gd name="connsiteY273" fmla="*/ 3065671 h 3193871"/>
              <a:gd name="connsiteX274" fmla="*/ 4183995 w 4482603"/>
              <a:gd name="connsiteY274" fmla="*/ 3052024 h 3193871"/>
              <a:gd name="connsiteX275" fmla="*/ 4204467 w 4482603"/>
              <a:gd name="connsiteY275" fmla="*/ 3011080 h 3193871"/>
              <a:gd name="connsiteX276" fmla="*/ 4197643 w 4482603"/>
              <a:gd name="connsiteY276" fmla="*/ 2976961 h 3193871"/>
              <a:gd name="connsiteX277" fmla="*/ 4204467 w 4482603"/>
              <a:gd name="connsiteY277" fmla="*/ 2949666 h 3193871"/>
              <a:gd name="connsiteX278" fmla="*/ 4279529 w 4482603"/>
              <a:gd name="connsiteY278" fmla="*/ 2915546 h 3193871"/>
              <a:gd name="connsiteX279" fmla="*/ 4272706 w 4482603"/>
              <a:gd name="connsiteY279" fmla="*/ 2881427 h 3193871"/>
              <a:gd name="connsiteX280" fmla="*/ 4252234 w 4482603"/>
              <a:gd name="connsiteY280" fmla="*/ 2867779 h 3193871"/>
              <a:gd name="connsiteX281" fmla="*/ 4211291 w 4482603"/>
              <a:gd name="connsiteY281" fmla="*/ 2833660 h 3193871"/>
              <a:gd name="connsiteX282" fmla="*/ 4190819 w 4482603"/>
              <a:gd name="connsiteY282" fmla="*/ 2772245 h 3193871"/>
              <a:gd name="connsiteX283" fmla="*/ 4183995 w 4482603"/>
              <a:gd name="connsiteY283" fmla="*/ 2751773 h 3193871"/>
              <a:gd name="connsiteX284" fmla="*/ 4190819 w 4482603"/>
              <a:gd name="connsiteY284" fmla="*/ 2683534 h 3193871"/>
              <a:gd name="connsiteX285" fmla="*/ 4224938 w 4482603"/>
              <a:gd name="connsiteY285" fmla="*/ 2656239 h 3193871"/>
              <a:gd name="connsiteX286" fmla="*/ 4245410 w 4482603"/>
              <a:gd name="connsiteY286" fmla="*/ 2642591 h 3193871"/>
              <a:gd name="connsiteX287" fmla="*/ 4313649 w 4482603"/>
              <a:gd name="connsiteY287" fmla="*/ 2663063 h 3193871"/>
              <a:gd name="connsiteX288" fmla="*/ 4334121 w 4482603"/>
              <a:gd name="connsiteY288" fmla="*/ 2669886 h 3193871"/>
              <a:gd name="connsiteX289" fmla="*/ 4361416 w 4482603"/>
              <a:gd name="connsiteY289" fmla="*/ 2704006 h 3193871"/>
              <a:gd name="connsiteX290" fmla="*/ 4402359 w 4482603"/>
              <a:gd name="connsiteY290" fmla="*/ 2724477 h 3193871"/>
              <a:gd name="connsiteX291" fmla="*/ 4470598 w 4482603"/>
              <a:gd name="connsiteY291" fmla="*/ 2744949 h 3193871"/>
              <a:gd name="connsiteX292" fmla="*/ 4470598 w 4482603"/>
              <a:gd name="connsiteY292" fmla="*/ 2669886 h 3193871"/>
              <a:gd name="connsiteX293" fmla="*/ 4456950 w 4482603"/>
              <a:gd name="connsiteY293" fmla="*/ 2649415 h 3193871"/>
              <a:gd name="connsiteX294" fmla="*/ 4436479 w 4482603"/>
              <a:gd name="connsiteY294" fmla="*/ 2642591 h 3193871"/>
              <a:gd name="connsiteX295" fmla="*/ 4429655 w 4482603"/>
              <a:gd name="connsiteY295" fmla="*/ 2622119 h 3193871"/>
              <a:gd name="connsiteX296" fmla="*/ 4381888 w 4482603"/>
              <a:gd name="connsiteY296" fmla="*/ 2574352 h 3193871"/>
              <a:gd name="connsiteX297" fmla="*/ 4334121 w 4482603"/>
              <a:gd name="connsiteY297" fmla="*/ 2567528 h 3193871"/>
              <a:gd name="connsiteX298" fmla="*/ 4272706 w 4482603"/>
              <a:gd name="connsiteY298" fmla="*/ 2540233 h 3193871"/>
              <a:gd name="connsiteX299" fmla="*/ 4259058 w 4482603"/>
              <a:gd name="connsiteY299" fmla="*/ 2519761 h 3193871"/>
              <a:gd name="connsiteX300" fmla="*/ 4197643 w 4482603"/>
              <a:gd name="connsiteY300" fmla="*/ 2471994 h 3193871"/>
              <a:gd name="connsiteX301" fmla="*/ 4177171 w 4482603"/>
              <a:gd name="connsiteY301" fmla="*/ 2458346 h 3193871"/>
              <a:gd name="connsiteX302" fmla="*/ 4156700 w 4482603"/>
              <a:gd name="connsiteY302" fmla="*/ 2451522 h 3193871"/>
              <a:gd name="connsiteX303" fmla="*/ 4115756 w 4482603"/>
              <a:gd name="connsiteY303" fmla="*/ 2424227 h 3193871"/>
              <a:gd name="connsiteX304" fmla="*/ 4108932 w 4482603"/>
              <a:gd name="connsiteY304" fmla="*/ 2403755 h 3193871"/>
              <a:gd name="connsiteX305" fmla="*/ 4095285 w 4482603"/>
              <a:gd name="connsiteY305" fmla="*/ 2383283 h 3193871"/>
              <a:gd name="connsiteX306" fmla="*/ 4067989 w 4482603"/>
              <a:gd name="connsiteY306" fmla="*/ 2294573 h 3193871"/>
              <a:gd name="connsiteX307" fmla="*/ 4020222 w 4482603"/>
              <a:gd name="connsiteY307" fmla="*/ 2301397 h 3193871"/>
              <a:gd name="connsiteX308" fmla="*/ 3999750 w 4482603"/>
              <a:gd name="connsiteY308" fmla="*/ 2315045 h 3193871"/>
              <a:gd name="connsiteX309" fmla="*/ 3931512 w 4482603"/>
              <a:gd name="connsiteY309" fmla="*/ 2308221 h 3193871"/>
              <a:gd name="connsiteX310" fmla="*/ 3911040 w 4482603"/>
              <a:gd name="connsiteY310" fmla="*/ 2301397 h 3193871"/>
              <a:gd name="connsiteX311" fmla="*/ 3870097 w 4482603"/>
              <a:gd name="connsiteY311" fmla="*/ 2274101 h 3193871"/>
              <a:gd name="connsiteX312" fmla="*/ 3849625 w 4482603"/>
              <a:gd name="connsiteY312" fmla="*/ 2233158 h 3193871"/>
              <a:gd name="connsiteX313" fmla="*/ 3835977 w 4482603"/>
              <a:gd name="connsiteY313" fmla="*/ 2212686 h 3193871"/>
              <a:gd name="connsiteX314" fmla="*/ 3822329 w 4482603"/>
              <a:gd name="connsiteY314" fmla="*/ 2171743 h 3193871"/>
              <a:gd name="connsiteX315" fmla="*/ 3781386 w 4482603"/>
              <a:gd name="connsiteY315" fmla="*/ 2110328 h 3193871"/>
              <a:gd name="connsiteX316" fmla="*/ 3767738 w 4482603"/>
              <a:gd name="connsiteY316" fmla="*/ 2089857 h 3193871"/>
              <a:gd name="connsiteX317" fmla="*/ 3754091 w 4482603"/>
              <a:gd name="connsiteY317" fmla="*/ 2048913 h 3193871"/>
              <a:gd name="connsiteX318" fmla="*/ 3747267 w 4482603"/>
              <a:gd name="connsiteY318" fmla="*/ 2028442 h 3193871"/>
              <a:gd name="connsiteX319" fmla="*/ 3740443 w 4482603"/>
              <a:gd name="connsiteY319" fmla="*/ 2001146 h 3193871"/>
              <a:gd name="connsiteX320" fmla="*/ 3699500 w 4482603"/>
              <a:gd name="connsiteY320" fmla="*/ 1973851 h 3193871"/>
              <a:gd name="connsiteX321" fmla="*/ 3672204 w 4482603"/>
              <a:gd name="connsiteY321" fmla="*/ 1912436 h 3193871"/>
              <a:gd name="connsiteX322" fmla="*/ 3665380 w 4482603"/>
              <a:gd name="connsiteY322" fmla="*/ 1891964 h 3193871"/>
              <a:gd name="connsiteX323" fmla="*/ 3638085 w 4482603"/>
              <a:gd name="connsiteY323" fmla="*/ 1851021 h 3193871"/>
              <a:gd name="connsiteX324" fmla="*/ 3617613 w 4482603"/>
              <a:gd name="connsiteY324" fmla="*/ 1830549 h 3193871"/>
              <a:gd name="connsiteX325" fmla="*/ 3590318 w 4482603"/>
              <a:gd name="connsiteY325" fmla="*/ 1789606 h 3193871"/>
              <a:gd name="connsiteX326" fmla="*/ 3569846 w 4482603"/>
              <a:gd name="connsiteY326" fmla="*/ 1748663 h 3193871"/>
              <a:gd name="connsiteX327" fmla="*/ 3549374 w 4482603"/>
              <a:gd name="connsiteY327" fmla="*/ 1625833 h 3193871"/>
              <a:gd name="connsiteX328" fmla="*/ 3556198 w 4482603"/>
              <a:gd name="connsiteY328" fmla="*/ 1571242 h 3193871"/>
              <a:gd name="connsiteX329" fmla="*/ 3576670 w 4482603"/>
              <a:gd name="connsiteY329" fmla="*/ 1564418 h 3193871"/>
              <a:gd name="connsiteX330" fmla="*/ 3597141 w 4482603"/>
              <a:gd name="connsiteY330" fmla="*/ 1543946 h 3193871"/>
              <a:gd name="connsiteX331" fmla="*/ 3658556 w 4482603"/>
              <a:gd name="connsiteY331" fmla="*/ 1509827 h 3193871"/>
              <a:gd name="connsiteX332" fmla="*/ 3754091 w 4482603"/>
              <a:gd name="connsiteY332" fmla="*/ 1537122 h 3193871"/>
              <a:gd name="connsiteX333" fmla="*/ 3767738 w 4482603"/>
              <a:gd name="connsiteY333" fmla="*/ 1557594 h 3193871"/>
              <a:gd name="connsiteX334" fmla="*/ 3760915 w 4482603"/>
              <a:gd name="connsiteY334" fmla="*/ 1605361 h 3193871"/>
              <a:gd name="connsiteX335" fmla="*/ 3754091 w 4482603"/>
              <a:gd name="connsiteY335" fmla="*/ 1639480 h 3193871"/>
              <a:gd name="connsiteX336" fmla="*/ 3774562 w 4482603"/>
              <a:gd name="connsiteY336" fmla="*/ 1687248 h 3193871"/>
              <a:gd name="connsiteX337" fmla="*/ 3795034 w 4482603"/>
              <a:gd name="connsiteY337" fmla="*/ 1694071 h 3193871"/>
              <a:gd name="connsiteX338" fmla="*/ 3842801 w 4482603"/>
              <a:gd name="connsiteY338" fmla="*/ 1680424 h 3193871"/>
              <a:gd name="connsiteX339" fmla="*/ 3863273 w 4482603"/>
              <a:gd name="connsiteY339" fmla="*/ 1673600 h 3193871"/>
              <a:gd name="connsiteX340" fmla="*/ 3876921 w 4482603"/>
              <a:gd name="connsiteY340" fmla="*/ 1632657 h 3193871"/>
              <a:gd name="connsiteX341" fmla="*/ 3897392 w 4482603"/>
              <a:gd name="connsiteY341" fmla="*/ 1591713 h 3193871"/>
              <a:gd name="connsiteX342" fmla="*/ 3917864 w 4482603"/>
              <a:gd name="connsiteY342" fmla="*/ 1578066 h 3193871"/>
              <a:gd name="connsiteX343" fmla="*/ 3958807 w 4482603"/>
              <a:gd name="connsiteY343" fmla="*/ 1516651 h 3193871"/>
              <a:gd name="connsiteX344" fmla="*/ 3972455 w 4482603"/>
              <a:gd name="connsiteY344" fmla="*/ 1496179 h 3193871"/>
              <a:gd name="connsiteX345" fmla="*/ 3965631 w 4482603"/>
              <a:gd name="connsiteY345" fmla="*/ 1421116 h 3193871"/>
              <a:gd name="connsiteX346" fmla="*/ 3951983 w 4482603"/>
              <a:gd name="connsiteY346" fmla="*/ 1400645 h 3193871"/>
              <a:gd name="connsiteX347" fmla="*/ 3931512 w 4482603"/>
              <a:gd name="connsiteY347" fmla="*/ 1393821 h 3193871"/>
              <a:gd name="connsiteX348" fmla="*/ 3863273 w 4482603"/>
              <a:gd name="connsiteY348" fmla="*/ 1386997 h 3193871"/>
              <a:gd name="connsiteX349" fmla="*/ 3801858 w 4482603"/>
              <a:gd name="connsiteY349" fmla="*/ 1366525 h 3193871"/>
              <a:gd name="connsiteX350" fmla="*/ 3781386 w 4482603"/>
              <a:gd name="connsiteY350" fmla="*/ 1359701 h 3193871"/>
              <a:gd name="connsiteX351" fmla="*/ 3760915 w 4482603"/>
              <a:gd name="connsiteY351" fmla="*/ 1352877 h 3193871"/>
              <a:gd name="connsiteX352" fmla="*/ 3726795 w 4482603"/>
              <a:gd name="connsiteY352" fmla="*/ 1346054 h 3193871"/>
              <a:gd name="connsiteX353" fmla="*/ 3713147 w 4482603"/>
              <a:gd name="connsiteY353" fmla="*/ 1325582 h 3193871"/>
              <a:gd name="connsiteX354" fmla="*/ 3672204 w 4482603"/>
              <a:gd name="connsiteY354" fmla="*/ 1305110 h 3193871"/>
              <a:gd name="connsiteX355" fmla="*/ 3651732 w 4482603"/>
              <a:gd name="connsiteY355" fmla="*/ 1291463 h 3193871"/>
              <a:gd name="connsiteX356" fmla="*/ 3610789 w 4482603"/>
              <a:gd name="connsiteY356" fmla="*/ 1270991 h 3193871"/>
              <a:gd name="connsiteX357" fmla="*/ 3603965 w 4482603"/>
              <a:gd name="connsiteY357" fmla="*/ 1243695 h 3193871"/>
              <a:gd name="connsiteX358" fmla="*/ 3610789 w 4482603"/>
              <a:gd name="connsiteY358" fmla="*/ 1073098 h 3193871"/>
              <a:gd name="connsiteX359" fmla="*/ 3617613 w 4482603"/>
              <a:gd name="connsiteY359" fmla="*/ 1052627 h 3193871"/>
              <a:gd name="connsiteX360" fmla="*/ 3631261 w 4482603"/>
              <a:gd name="connsiteY360" fmla="*/ 1032155 h 3193871"/>
              <a:gd name="connsiteX361" fmla="*/ 3651732 w 4482603"/>
              <a:gd name="connsiteY361" fmla="*/ 1011683 h 3193871"/>
              <a:gd name="connsiteX362" fmla="*/ 3665380 w 4482603"/>
              <a:gd name="connsiteY362" fmla="*/ 991212 h 3193871"/>
              <a:gd name="connsiteX363" fmla="*/ 3733619 w 4482603"/>
              <a:gd name="connsiteY363" fmla="*/ 984388 h 3193871"/>
              <a:gd name="connsiteX364" fmla="*/ 3774562 w 4482603"/>
              <a:gd name="connsiteY364" fmla="*/ 963916 h 3193871"/>
              <a:gd name="connsiteX365" fmla="*/ 3781386 w 4482603"/>
              <a:gd name="connsiteY365" fmla="*/ 943445 h 3193871"/>
              <a:gd name="connsiteX366" fmla="*/ 3767738 w 4482603"/>
              <a:gd name="connsiteY366" fmla="*/ 895677 h 3193871"/>
              <a:gd name="connsiteX367" fmla="*/ 3740443 w 4482603"/>
              <a:gd name="connsiteY367" fmla="*/ 854734 h 3193871"/>
              <a:gd name="connsiteX368" fmla="*/ 3679028 w 4482603"/>
              <a:gd name="connsiteY368" fmla="*/ 827439 h 3193871"/>
              <a:gd name="connsiteX369" fmla="*/ 3638085 w 4482603"/>
              <a:gd name="connsiteY369" fmla="*/ 813791 h 3193871"/>
              <a:gd name="connsiteX370" fmla="*/ 3617613 w 4482603"/>
              <a:gd name="connsiteY370" fmla="*/ 800143 h 3193871"/>
              <a:gd name="connsiteX371" fmla="*/ 3385601 w 4482603"/>
              <a:gd name="connsiteY371" fmla="*/ 813791 h 3193871"/>
              <a:gd name="connsiteX372" fmla="*/ 3365129 w 4482603"/>
              <a:gd name="connsiteY372" fmla="*/ 820615 h 3193871"/>
              <a:gd name="connsiteX373" fmla="*/ 3331010 w 4482603"/>
              <a:gd name="connsiteY373" fmla="*/ 882030 h 3193871"/>
              <a:gd name="connsiteX374" fmla="*/ 3324186 w 4482603"/>
              <a:gd name="connsiteY374" fmla="*/ 970740 h 3193871"/>
              <a:gd name="connsiteX375" fmla="*/ 3317362 w 4482603"/>
              <a:gd name="connsiteY375" fmla="*/ 991212 h 3193871"/>
              <a:gd name="connsiteX376" fmla="*/ 3296891 w 4482603"/>
              <a:gd name="connsiteY376" fmla="*/ 1004860 h 3193871"/>
              <a:gd name="connsiteX377" fmla="*/ 3255947 w 4482603"/>
              <a:gd name="connsiteY377" fmla="*/ 1018507 h 3193871"/>
              <a:gd name="connsiteX378" fmla="*/ 3235476 w 4482603"/>
              <a:gd name="connsiteY378" fmla="*/ 1025331 h 3193871"/>
              <a:gd name="connsiteX379" fmla="*/ 3194532 w 4482603"/>
              <a:gd name="connsiteY379" fmla="*/ 1045803 h 3193871"/>
              <a:gd name="connsiteX380" fmla="*/ 3153589 w 4482603"/>
              <a:gd name="connsiteY380" fmla="*/ 1004860 h 3193871"/>
              <a:gd name="connsiteX381" fmla="*/ 3133118 w 4482603"/>
              <a:gd name="connsiteY381" fmla="*/ 998036 h 3193871"/>
              <a:gd name="connsiteX382" fmla="*/ 3030759 w 4482603"/>
              <a:gd name="connsiteY382" fmla="*/ 991212 h 3193871"/>
              <a:gd name="connsiteX383" fmla="*/ 2989816 w 4482603"/>
              <a:gd name="connsiteY383" fmla="*/ 977564 h 3193871"/>
              <a:gd name="connsiteX384" fmla="*/ 2969344 w 4482603"/>
              <a:gd name="connsiteY384" fmla="*/ 970740 h 3193871"/>
              <a:gd name="connsiteX385" fmla="*/ 2935225 w 4482603"/>
              <a:gd name="connsiteY385" fmla="*/ 963916 h 3193871"/>
              <a:gd name="connsiteX386" fmla="*/ 2914753 w 4482603"/>
              <a:gd name="connsiteY386" fmla="*/ 950268 h 3193871"/>
              <a:gd name="connsiteX387" fmla="*/ 2948873 w 4482603"/>
              <a:gd name="connsiteY387" fmla="*/ 868382 h 3193871"/>
              <a:gd name="connsiteX388" fmla="*/ 2989816 w 4482603"/>
              <a:gd name="connsiteY388" fmla="*/ 847910 h 3193871"/>
              <a:gd name="connsiteX389" fmla="*/ 3003464 w 4482603"/>
              <a:gd name="connsiteY389" fmla="*/ 827439 h 3193871"/>
              <a:gd name="connsiteX390" fmla="*/ 3037583 w 4482603"/>
              <a:gd name="connsiteY390" fmla="*/ 793319 h 3193871"/>
              <a:gd name="connsiteX391" fmla="*/ 3051231 w 4482603"/>
              <a:gd name="connsiteY391" fmla="*/ 752376 h 3193871"/>
              <a:gd name="connsiteX392" fmla="*/ 3071703 w 4482603"/>
              <a:gd name="connsiteY392" fmla="*/ 711433 h 3193871"/>
              <a:gd name="connsiteX393" fmla="*/ 3085350 w 4482603"/>
              <a:gd name="connsiteY393" fmla="*/ 690961 h 3193871"/>
              <a:gd name="connsiteX394" fmla="*/ 3105822 w 4482603"/>
              <a:gd name="connsiteY394" fmla="*/ 622722 h 3193871"/>
              <a:gd name="connsiteX395" fmla="*/ 3092174 w 4482603"/>
              <a:gd name="connsiteY395" fmla="*/ 499892 h 3193871"/>
              <a:gd name="connsiteX396" fmla="*/ 3078526 w 4482603"/>
              <a:gd name="connsiteY396" fmla="*/ 479421 h 3193871"/>
              <a:gd name="connsiteX397" fmla="*/ 3037583 w 4482603"/>
              <a:gd name="connsiteY397" fmla="*/ 452125 h 3193871"/>
              <a:gd name="connsiteX398" fmla="*/ 3023935 w 4482603"/>
              <a:gd name="connsiteY398" fmla="*/ 431654 h 3193871"/>
              <a:gd name="connsiteX399" fmla="*/ 3003464 w 4482603"/>
              <a:gd name="connsiteY399" fmla="*/ 418006 h 3193871"/>
              <a:gd name="connsiteX400" fmla="*/ 2989816 w 4482603"/>
              <a:gd name="connsiteY400" fmla="*/ 363415 h 3193871"/>
              <a:gd name="connsiteX401" fmla="*/ 2976168 w 4482603"/>
              <a:gd name="connsiteY401" fmla="*/ 322471 h 3193871"/>
              <a:gd name="connsiteX402" fmla="*/ 2969344 w 4482603"/>
              <a:gd name="connsiteY402" fmla="*/ 302000 h 3193871"/>
              <a:gd name="connsiteX403" fmla="*/ 2962521 w 4482603"/>
              <a:gd name="connsiteY403" fmla="*/ 254233 h 3193871"/>
              <a:gd name="connsiteX404" fmla="*/ 2948873 w 4482603"/>
              <a:gd name="connsiteY404" fmla="*/ 233761 h 3193871"/>
              <a:gd name="connsiteX405" fmla="*/ 2935225 w 4482603"/>
              <a:gd name="connsiteY405" fmla="*/ 192818 h 3193871"/>
              <a:gd name="connsiteX406" fmla="*/ 2935225 w 4482603"/>
              <a:gd name="connsiteY406" fmla="*/ 192818 h 3193871"/>
              <a:gd name="connsiteX407" fmla="*/ 2921577 w 4482603"/>
              <a:gd name="connsiteY407" fmla="*/ 138227 h 3193871"/>
              <a:gd name="connsiteX408" fmla="*/ 2901106 w 4482603"/>
              <a:gd name="connsiteY408" fmla="*/ 90460 h 3193871"/>
              <a:gd name="connsiteX409" fmla="*/ 2880634 w 4482603"/>
              <a:gd name="connsiteY409" fmla="*/ 76812 h 3193871"/>
              <a:gd name="connsiteX410" fmla="*/ 2873810 w 4482603"/>
              <a:gd name="connsiteY410" fmla="*/ 56340 h 3193871"/>
              <a:gd name="connsiteX411" fmla="*/ 2832867 w 4482603"/>
              <a:gd name="connsiteY411" fmla="*/ 42692 h 3193871"/>
              <a:gd name="connsiteX412" fmla="*/ 2737332 w 4482603"/>
              <a:gd name="connsiteY412" fmla="*/ 29045 h 3193871"/>
              <a:gd name="connsiteX413" fmla="*/ 2716861 w 4482603"/>
              <a:gd name="connsiteY413" fmla="*/ 8573 h 3193871"/>
              <a:gd name="connsiteX414" fmla="*/ 2641798 w 4482603"/>
              <a:gd name="connsiteY414" fmla="*/ 22221 h 31938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</a:cxnLst>
            <a:rect l="l" t="t" r="r" b="b"/>
            <a:pathLst>
              <a:path w="4482603" h="3193871">
                <a:moveTo>
                  <a:pt x="2907929" y="158698"/>
                </a:moveTo>
                <a:cubicBezTo>
                  <a:pt x="2910204" y="151874"/>
                  <a:pt x="2914753" y="145420"/>
                  <a:pt x="2914753" y="138227"/>
                </a:cubicBezTo>
                <a:cubicBezTo>
                  <a:pt x="2914753" y="116253"/>
                  <a:pt x="2903177" y="114587"/>
                  <a:pt x="2887458" y="104107"/>
                </a:cubicBezTo>
                <a:cubicBezTo>
                  <a:pt x="2878361" y="90462"/>
                  <a:pt x="2862436" y="55202"/>
                  <a:pt x="2839691" y="49516"/>
                </a:cubicBezTo>
                <a:cubicBezTo>
                  <a:pt x="2819708" y="44520"/>
                  <a:pt x="2798748" y="44967"/>
                  <a:pt x="2778276" y="42692"/>
                </a:cubicBezTo>
                <a:cubicBezTo>
                  <a:pt x="2764628" y="38143"/>
                  <a:pt x="2751289" y="32534"/>
                  <a:pt x="2737332" y="29045"/>
                </a:cubicBezTo>
                <a:cubicBezTo>
                  <a:pt x="2728234" y="26770"/>
                  <a:pt x="2719020" y="24916"/>
                  <a:pt x="2710037" y="22221"/>
                </a:cubicBezTo>
                <a:cubicBezTo>
                  <a:pt x="2696258" y="18087"/>
                  <a:pt x="2669094" y="8573"/>
                  <a:pt x="2669094" y="8573"/>
                </a:cubicBezTo>
                <a:cubicBezTo>
                  <a:pt x="2628896" y="21972"/>
                  <a:pt x="2655450" y="6281"/>
                  <a:pt x="2641798" y="69988"/>
                </a:cubicBezTo>
                <a:cubicBezTo>
                  <a:pt x="2628595" y="131599"/>
                  <a:pt x="2634397" y="91614"/>
                  <a:pt x="2614503" y="131403"/>
                </a:cubicBezTo>
                <a:cubicBezTo>
                  <a:pt x="2611286" y="137836"/>
                  <a:pt x="2612765" y="146788"/>
                  <a:pt x="2607679" y="151874"/>
                </a:cubicBezTo>
                <a:cubicBezTo>
                  <a:pt x="2602593" y="156960"/>
                  <a:pt x="2594031" y="156423"/>
                  <a:pt x="2587207" y="158698"/>
                </a:cubicBezTo>
                <a:cubicBezTo>
                  <a:pt x="2524520" y="143026"/>
                  <a:pt x="2589106" y="165675"/>
                  <a:pt x="2546264" y="131403"/>
                </a:cubicBezTo>
                <a:cubicBezTo>
                  <a:pt x="2541814" y="127843"/>
                  <a:pt x="2500281" y="118201"/>
                  <a:pt x="2498497" y="117755"/>
                </a:cubicBezTo>
                <a:cubicBezTo>
                  <a:pt x="2484849" y="122304"/>
                  <a:pt x="2469523" y="123423"/>
                  <a:pt x="2457553" y="131403"/>
                </a:cubicBezTo>
                <a:cubicBezTo>
                  <a:pt x="2440297" y="142907"/>
                  <a:pt x="2436793" y="147838"/>
                  <a:pt x="2416610" y="151874"/>
                </a:cubicBezTo>
                <a:cubicBezTo>
                  <a:pt x="2400838" y="155028"/>
                  <a:pt x="2384708" y="156054"/>
                  <a:pt x="2368843" y="158698"/>
                </a:cubicBezTo>
                <a:cubicBezTo>
                  <a:pt x="2342855" y="163029"/>
                  <a:pt x="2331964" y="166212"/>
                  <a:pt x="2307428" y="172346"/>
                </a:cubicBezTo>
                <a:cubicBezTo>
                  <a:pt x="2302879" y="179170"/>
                  <a:pt x="2300184" y="187695"/>
                  <a:pt x="2293780" y="192818"/>
                </a:cubicBezTo>
                <a:cubicBezTo>
                  <a:pt x="2288163" y="197311"/>
                  <a:pt x="2278395" y="194556"/>
                  <a:pt x="2273309" y="199642"/>
                </a:cubicBezTo>
                <a:cubicBezTo>
                  <a:pt x="2268223" y="204728"/>
                  <a:pt x="2269702" y="213680"/>
                  <a:pt x="2266485" y="220113"/>
                </a:cubicBezTo>
                <a:cubicBezTo>
                  <a:pt x="2262817" y="227449"/>
                  <a:pt x="2257386" y="233761"/>
                  <a:pt x="2252837" y="240585"/>
                </a:cubicBezTo>
                <a:cubicBezTo>
                  <a:pt x="2250562" y="256507"/>
                  <a:pt x="2254648" y="274783"/>
                  <a:pt x="2246013" y="288352"/>
                </a:cubicBezTo>
                <a:cubicBezTo>
                  <a:pt x="2237207" y="302190"/>
                  <a:pt x="2218718" y="306550"/>
                  <a:pt x="2205070" y="315648"/>
                </a:cubicBezTo>
                <a:lnTo>
                  <a:pt x="2184598" y="329295"/>
                </a:lnTo>
                <a:cubicBezTo>
                  <a:pt x="2177774" y="333844"/>
                  <a:pt x="2172168" y="341335"/>
                  <a:pt x="2164126" y="342943"/>
                </a:cubicBezTo>
                <a:cubicBezTo>
                  <a:pt x="2141380" y="347492"/>
                  <a:pt x="2118392" y="350965"/>
                  <a:pt x="2095888" y="356591"/>
                </a:cubicBezTo>
                <a:cubicBezTo>
                  <a:pt x="2010554" y="377925"/>
                  <a:pt x="2116649" y="350659"/>
                  <a:pt x="2048121" y="370239"/>
                </a:cubicBezTo>
                <a:cubicBezTo>
                  <a:pt x="2039103" y="372816"/>
                  <a:pt x="2029924" y="374788"/>
                  <a:pt x="2020825" y="377063"/>
                </a:cubicBezTo>
                <a:cubicBezTo>
                  <a:pt x="2016276" y="383887"/>
                  <a:pt x="2007177" y="389333"/>
                  <a:pt x="2007177" y="397534"/>
                </a:cubicBezTo>
                <a:cubicBezTo>
                  <a:pt x="2007177" y="405735"/>
                  <a:pt x="2019477" y="409916"/>
                  <a:pt x="2020825" y="418006"/>
                </a:cubicBezTo>
                <a:cubicBezTo>
                  <a:pt x="2024656" y="440991"/>
                  <a:pt x="2007894" y="440513"/>
                  <a:pt x="1993529" y="445301"/>
                </a:cubicBezTo>
                <a:cubicBezTo>
                  <a:pt x="1985103" y="444248"/>
                  <a:pt x="1920445" y="437514"/>
                  <a:pt x="1904819" y="431654"/>
                </a:cubicBezTo>
                <a:cubicBezTo>
                  <a:pt x="1897140" y="428774"/>
                  <a:pt x="1891842" y="421337"/>
                  <a:pt x="1884347" y="418006"/>
                </a:cubicBezTo>
                <a:cubicBezTo>
                  <a:pt x="1862987" y="408513"/>
                  <a:pt x="1838794" y="403205"/>
                  <a:pt x="1816109" y="397534"/>
                </a:cubicBezTo>
                <a:cubicBezTo>
                  <a:pt x="1813834" y="377062"/>
                  <a:pt x="1820343" y="353496"/>
                  <a:pt x="1809285" y="336119"/>
                </a:cubicBezTo>
                <a:cubicBezTo>
                  <a:pt x="1801561" y="323982"/>
                  <a:pt x="1768341" y="322471"/>
                  <a:pt x="1768341" y="322471"/>
                </a:cubicBezTo>
                <a:cubicBezTo>
                  <a:pt x="1759243" y="324746"/>
                  <a:pt x="1748849" y="324093"/>
                  <a:pt x="1741046" y="329295"/>
                </a:cubicBezTo>
                <a:cubicBezTo>
                  <a:pt x="1716594" y="345597"/>
                  <a:pt x="1729929" y="376071"/>
                  <a:pt x="1734222" y="397534"/>
                </a:cubicBezTo>
                <a:cubicBezTo>
                  <a:pt x="1735633" y="404587"/>
                  <a:pt x="1737829" y="411572"/>
                  <a:pt x="1741046" y="418006"/>
                </a:cubicBezTo>
                <a:cubicBezTo>
                  <a:pt x="1744714" y="425341"/>
                  <a:pt x="1750145" y="431653"/>
                  <a:pt x="1754694" y="438477"/>
                </a:cubicBezTo>
                <a:cubicBezTo>
                  <a:pt x="1756969" y="445301"/>
                  <a:pt x="1761518" y="451756"/>
                  <a:pt x="1761518" y="458949"/>
                </a:cubicBezTo>
                <a:cubicBezTo>
                  <a:pt x="1761518" y="468328"/>
                  <a:pt x="1760553" y="478922"/>
                  <a:pt x="1754694" y="486245"/>
                </a:cubicBezTo>
                <a:cubicBezTo>
                  <a:pt x="1750200" y="491862"/>
                  <a:pt x="1741244" y="491508"/>
                  <a:pt x="1734222" y="493068"/>
                </a:cubicBezTo>
                <a:cubicBezTo>
                  <a:pt x="1720716" y="496069"/>
                  <a:pt x="1706927" y="497617"/>
                  <a:pt x="1693279" y="499892"/>
                </a:cubicBezTo>
                <a:cubicBezTo>
                  <a:pt x="1686455" y="506716"/>
                  <a:pt x="1682302" y="518638"/>
                  <a:pt x="1672807" y="520364"/>
                </a:cubicBezTo>
                <a:cubicBezTo>
                  <a:pt x="1647844" y="524903"/>
                  <a:pt x="1621193" y="514532"/>
                  <a:pt x="1597744" y="506716"/>
                </a:cubicBezTo>
                <a:cubicBezTo>
                  <a:pt x="1590920" y="502167"/>
                  <a:pt x="1583072" y="498867"/>
                  <a:pt x="1577273" y="493068"/>
                </a:cubicBezTo>
                <a:cubicBezTo>
                  <a:pt x="1557715" y="473510"/>
                  <a:pt x="1567902" y="474327"/>
                  <a:pt x="1556801" y="452125"/>
                </a:cubicBezTo>
                <a:cubicBezTo>
                  <a:pt x="1553133" y="444790"/>
                  <a:pt x="1547702" y="438478"/>
                  <a:pt x="1543153" y="431654"/>
                </a:cubicBezTo>
                <a:cubicBezTo>
                  <a:pt x="1465816" y="433928"/>
                  <a:pt x="1387950" y="429167"/>
                  <a:pt x="1311141" y="438477"/>
                </a:cubicBezTo>
                <a:cubicBezTo>
                  <a:pt x="1304000" y="439343"/>
                  <a:pt x="1312879" y="453863"/>
                  <a:pt x="1317965" y="458949"/>
                </a:cubicBezTo>
                <a:cubicBezTo>
                  <a:pt x="1323051" y="464035"/>
                  <a:pt x="1331459" y="464028"/>
                  <a:pt x="1338437" y="465773"/>
                </a:cubicBezTo>
                <a:cubicBezTo>
                  <a:pt x="1349689" y="468586"/>
                  <a:pt x="1361183" y="470322"/>
                  <a:pt x="1372556" y="472597"/>
                </a:cubicBezTo>
                <a:cubicBezTo>
                  <a:pt x="1374831" y="479421"/>
                  <a:pt x="1382597" y="486635"/>
                  <a:pt x="1379380" y="493068"/>
                </a:cubicBezTo>
                <a:cubicBezTo>
                  <a:pt x="1376163" y="499501"/>
                  <a:pt x="1364526" y="495399"/>
                  <a:pt x="1358909" y="499892"/>
                </a:cubicBezTo>
                <a:cubicBezTo>
                  <a:pt x="1342611" y="512931"/>
                  <a:pt x="1346679" y="524352"/>
                  <a:pt x="1338437" y="540836"/>
                </a:cubicBezTo>
                <a:cubicBezTo>
                  <a:pt x="1334769" y="548171"/>
                  <a:pt x="1329338" y="554483"/>
                  <a:pt x="1324789" y="561307"/>
                </a:cubicBezTo>
                <a:cubicBezTo>
                  <a:pt x="1327064" y="570406"/>
                  <a:pt x="1325754" y="581279"/>
                  <a:pt x="1331613" y="588603"/>
                </a:cubicBezTo>
                <a:cubicBezTo>
                  <a:pt x="1336107" y="594220"/>
                  <a:pt x="1345651" y="592210"/>
                  <a:pt x="1352085" y="595427"/>
                </a:cubicBezTo>
                <a:cubicBezTo>
                  <a:pt x="1359420" y="599095"/>
                  <a:pt x="1365018" y="605844"/>
                  <a:pt x="1372556" y="609074"/>
                </a:cubicBezTo>
                <a:cubicBezTo>
                  <a:pt x="1381176" y="612768"/>
                  <a:pt x="1390834" y="613321"/>
                  <a:pt x="1399852" y="615898"/>
                </a:cubicBezTo>
                <a:cubicBezTo>
                  <a:pt x="1406768" y="617874"/>
                  <a:pt x="1413500" y="620447"/>
                  <a:pt x="1420324" y="622722"/>
                </a:cubicBezTo>
                <a:cubicBezTo>
                  <a:pt x="1430563" y="638081"/>
                  <a:pt x="1444716" y="662214"/>
                  <a:pt x="1461267" y="670489"/>
                </a:cubicBezTo>
                <a:cubicBezTo>
                  <a:pt x="1473642" y="676677"/>
                  <a:pt x="1488562" y="675038"/>
                  <a:pt x="1502210" y="677313"/>
                </a:cubicBezTo>
                <a:cubicBezTo>
                  <a:pt x="1506759" y="684137"/>
                  <a:pt x="1510608" y="691484"/>
                  <a:pt x="1515858" y="697785"/>
                </a:cubicBezTo>
                <a:cubicBezTo>
                  <a:pt x="1522036" y="705199"/>
                  <a:pt x="1530720" y="710404"/>
                  <a:pt x="1536329" y="718257"/>
                </a:cubicBezTo>
                <a:cubicBezTo>
                  <a:pt x="1567810" y="762331"/>
                  <a:pt x="1530092" y="732296"/>
                  <a:pt x="1570449" y="759200"/>
                </a:cubicBezTo>
                <a:cubicBezTo>
                  <a:pt x="1623215" y="838350"/>
                  <a:pt x="1585062" y="766284"/>
                  <a:pt x="1604568" y="909325"/>
                </a:cubicBezTo>
                <a:cubicBezTo>
                  <a:pt x="1609411" y="944841"/>
                  <a:pt x="1626190" y="962228"/>
                  <a:pt x="1645512" y="991212"/>
                </a:cubicBezTo>
                <a:cubicBezTo>
                  <a:pt x="1650061" y="998036"/>
                  <a:pt x="1656566" y="1003903"/>
                  <a:pt x="1659159" y="1011683"/>
                </a:cubicBezTo>
                <a:lnTo>
                  <a:pt x="1665983" y="1032155"/>
                </a:lnTo>
                <a:cubicBezTo>
                  <a:pt x="1668258" y="1070824"/>
                  <a:pt x="1672807" y="1109425"/>
                  <a:pt x="1672807" y="1148161"/>
                </a:cubicBezTo>
                <a:cubicBezTo>
                  <a:pt x="1672807" y="1262987"/>
                  <a:pt x="1681790" y="1267404"/>
                  <a:pt x="1652335" y="1223224"/>
                </a:cubicBezTo>
                <a:cubicBezTo>
                  <a:pt x="1650061" y="1230048"/>
                  <a:pt x="1648729" y="1237262"/>
                  <a:pt x="1645512" y="1243695"/>
                </a:cubicBezTo>
                <a:cubicBezTo>
                  <a:pt x="1641844" y="1251031"/>
                  <a:pt x="1634744" y="1256488"/>
                  <a:pt x="1631864" y="1264167"/>
                </a:cubicBezTo>
                <a:cubicBezTo>
                  <a:pt x="1624891" y="1282761"/>
                  <a:pt x="1621027" y="1339758"/>
                  <a:pt x="1618216" y="1352877"/>
                </a:cubicBezTo>
                <a:cubicBezTo>
                  <a:pt x="1601401" y="1431346"/>
                  <a:pt x="1612875" y="1364895"/>
                  <a:pt x="1590921" y="1414292"/>
                </a:cubicBezTo>
                <a:cubicBezTo>
                  <a:pt x="1585078" y="1427438"/>
                  <a:pt x="1581822" y="1441588"/>
                  <a:pt x="1577273" y="1455236"/>
                </a:cubicBezTo>
                <a:cubicBezTo>
                  <a:pt x="1574998" y="1462060"/>
                  <a:pt x="1574439" y="1469722"/>
                  <a:pt x="1570449" y="1475707"/>
                </a:cubicBezTo>
                <a:cubicBezTo>
                  <a:pt x="1531333" y="1534382"/>
                  <a:pt x="1578232" y="1460142"/>
                  <a:pt x="1549977" y="1516651"/>
                </a:cubicBezTo>
                <a:cubicBezTo>
                  <a:pt x="1546309" y="1523986"/>
                  <a:pt x="1540878" y="1530298"/>
                  <a:pt x="1536329" y="1537122"/>
                </a:cubicBezTo>
                <a:cubicBezTo>
                  <a:pt x="1535262" y="1540323"/>
                  <a:pt x="1522012" y="1592048"/>
                  <a:pt x="1509034" y="1598537"/>
                </a:cubicBezTo>
                <a:cubicBezTo>
                  <a:pt x="1492257" y="1606925"/>
                  <a:pt x="1472237" y="1606253"/>
                  <a:pt x="1454443" y="1612185"/>
                </a:cubicBezTo>
                <a:lnTo>
                  <a:pt x="1413500" y="1625833"/>
                </a:lnTo>
                <a:cubicBezTo>
                  <a:pt x="1390754" y="1623558"/>
                  <a:pt x="1366948" y="1626238"/>
                  <a:pt x="1345261" y="1619009"/>
                </a:cubicBezTo>
                <a:cubicBezTo>
                  <a:pt x="1337480" y="1616415"/>
                  <a:pt x="1337412" y="1604336"/>
                  <a:pt x="1331613" y="1598537"/>
                </a:cubicBezTo>
                <a:cubicBezTo>
                  <a:pt x="1325814" y="1592738"/>
                  <a:pt x="1318636" y="1588220"/>
                  <a:pt x="1311141" y="1584889"/>
                </a:cubicBezTo>
                <a:cubicBezTo>
                  <a:pt x="1297995" y="1579046"/>
                  <a:pt x="1283846" y="1575791"/>
                  <a:pt x="1270198" y="1571242"/>
                </a:cubicBezTo>
                <a:lnTo>
                  <a:pt x="1249726" y="1564418"/>
                </a:lnTo>
                <a:cubicBezTo>
                  <a:pt x="1245177" y="1557594"/>
                  <a:pt x="1241878" y="1549745"/>
                  <a:pt x="1236079" y="1543946"/>
                </a:cubicBezTo>
                <a:cubicBezTo>
                  <a:pt x="1224433" y="1532300"/>
                  <a:pt x="1210397" y="1527636"/>
                  <a:pt x="1195135" y="1523474"/>
                </a:cubicBezTo>
                <a:cubicBezTo>
                  <a:pt x="1177039" y="1518539"/>
                  <a:pt x="1158937" y="1513506"/>
                  <a:pt x="1140544" y="1509827"/>
                </a:cubicBezTo>
                <a:cubicBezTo>
                  <a:pt x="1117798" y="1505278"/>
                  <a:pt x="1094810" y="1501805"/>
                  <a:pt x="1072306" y="1496179"/>
                </a:cubicBezTo>
                <a:cubicBezTo>
                  <a:pt x="1058349" y="1492690"/>
                  <a:pt x="1031362" y="1482531"/>
                  <a:pt x="1031362" y="1482531"/>
                </a:cubicBezTo>
                <a:cubicBezTo>
                  <a:pt x="1024538" y="1477982"/>
                  <a:pt x="1018385" y="1472214"/>
                  <a:pt x="1010891" y="1468883"/>
                </a:cubicBezTo>
                <a:cubicBezTo>
                  <a:pt x="997745" y="1463040"/>
                  <a:pt x="969947" y="1455236"/>
                  <a:pt x="969947" y="1455236"/>
                </a:cubicBezTo>
                <a:cubicBezTo>
                  <a:pt x="879079" y="1394654"/>
                  <a:pt x="1013751" y="1481847"/>
                  <a:pt x="929004" y="1434764"/>
                </a:cubicBezTo>
                <a:cubicBezTo>
                  <a:pt x="914666" y="1426798"/>
                  <a:pt x="901709" y="1416566"/>
                  <a:pt x="888061" y="1407468"/>
                </a:cubicBezTo>
                <a:cubicBezTo>
                  <a:pt x="881237" y="1402919"/>
                  <a:pt x="875779" y="1394252"/>
                  <a:pt x="867589" y="1393821"/>
                </a:cubicBezTo>
                <a:lnTo>
                  <a:pt x="737935" y="1386997"/>
                </a:lnTo>
                <a:cubicBezTo>
                  <a:pt x="731111" y="1384722"/>
                  <a:pt x="723449" y="1384163"/>
                  <a:pt x="717464" y="1380173"/>
                </a:cubicBezTo>
                <a:cubicBezTo>
                  <a:pt x="666349" y="1346096"/>
                  <a:pt x="725195" y="1369103"/>
                  <a:pt x="676521" y="1352877"/>
                </a:cubicBezTo>
                <a:cubicBezTo>
                  <a:pt x="669697" y="1346053"/>
                  <a:pt x="664079" y="1337759"/>
                  <a:pt x="656049" y="1332406"/>
                </a:cubicBezTo>
                <a:cubicBezTo>
                  <a:pt x="650064" y="1328416"/>
                  <a:pt x="639758" y="1331435"/>
                  <a:pt x="635577" y="1325582"/>
                </a:cubicBezTo>
                <a:cubicBezTo>
                  <a:pt x="595770" y="1269853"/>
                  <a:pt x="647519" y="1293169"/>
                  <a:pt x="601458" y="1277815"/>
                </a:cubicBezTo>
                <a:cubicBezTo>
                  <a:pt x="583261" y="1280090"/>
                  <a:pt x="564102" y="1278372"/>
                  <a:pt x="546867" y="1284639"/>
                </a:cubicBezTo>
                <a:cubicBezTo>
                  <a:pt x="537798" y="1287937"/>
                  <a:pt x="532573" y="1297696"/>
                  <a:pt x="526395" y="1305110"/>
                </a:cubicBezTo>
                <a:cubicBezTo>
                  <a:pt x="521144" y="1311410"/>
                  <a:pt x="520704" y="1323593"/>
                  <a:pt x="512747" y="1325582"/>
                </a:cubicBezTo>
                <a:cubicBezTo>
                  <a:pt x="481774" y="1333325"/>
                  <a:pt x="449058" y="1330131"/>
                  <a:pt x="417213" y="1332406"/>
                </a:cubicBezTo>
                <a:cubicBezTo>
                  <a:pt x="410389" y="1334681"/>
                  <a:pt x="402726" y="1335240"/>
                  <a:pt x="396741" y="1339230"/>
                </a:cubicBezTo>
                <a:cubicBezTo>
                  <a:pt x="345625" y="1373307"/>
                  <a:pt x="404476" y="1350299"/>
                  <a:pt x="355798" y="1366525"/>
                </a:cubicBezTo>
                <a:cubicBezTo>
                  <a:pt x="351249" y="1373349"/>
                  <a:pt x="345818" y="1379661"/>
                  <a:pt x="342150" y="1386997"/>
                </a:cubicBezTo>
                <a:cubicBezTo>
                  <a:pt x="329836" y="1411625"/>
                  <a:pt x="335212" y="1425172"/>
                  <a:pt x="342150" y="1455236"/>
                </a:cubicBezTo>
                <a:cubicBezTo>
                  <a:pt x="345385" y="1469254"/>
                  <a:pt x="355798" y="1496179"/>
                  <a:pt x="355798" y="1496179"/>
                </a:cubicBezTo>
                <a:cubicBezTo>
                  <a:pt x="353523" y="1525749"/>
                  <a:pt x="352653" y="1555461"/>
                  <a:pt x="348974" y="1584889"/>
                </a:cubicBezTo>
                <a:cubicBezTo>
                  <a:pt x="346115" y="1607757"/>
                  <a:pt x="338662" y="1605515"/>
                  <a:pt x="328503" y="1625833"/>
                </a:cubicBezTo>
                <a:cubicBezTo>
                  <a:pt x="325286" y="1632266"/>
                  <a:pt x="323954" y="1639480"/>
                  <a:pt x="321679" y="1646304"/>
                </a:cubicBezTo>
                <a:cubicBezTo>
                  <a:pt x="319404" y="1659952"/>
                  <a:pt x="314855" y="1673412"/>
                  <a:pt x="314855" y="1687248"/>
                </a:cubicBezTo>
                <a:cubicBezTo>
                  <a:pt x="314855" y="1714638"/>
                  <a:pt x="326182" y="1742117"/>
                  <a:pt x="321679" y="1769134"/>
                </a:cubicBezTo>
                <a:cubicBezTo>
                  <a:pt x="318982" y="1785313"/>
                  <a:pt x="294383" y="1810077"/>
                  <a:pt x="294383" y="1810077"/>
                </a:cubicBezTo>
                <a:cubicBezTo>
                  <a:pt x="292108" y="1816901"/>
                  <a:pt x="289535" y="1823633"/>
                  <a:pt x="287559" y="1830549"/>
                </a:cubicBezTo>
                <a:cubicBezTo>
                  <a:pt x="282703" y="1847545"/>
                  <a:pt x="282477" y="1866005"/>
                  <a:pt x="267088" y="1878316"/>
                </a:cubicBezTo>
                <a:cubicBezTo>
                  <a:pt x="261471" y="1882809"/>
                  <a:pt x="252904" y="1881647"/>
                  <a:pt x="246616" y="1885140"/>
                </a:cubicBezTo>
                <a:cubicBezTo>
                  <a:pt x="232278" y="1893106"/>
                  <a:pt x="205673" y="1912436"/>
                  <a:pt x="205673" y="1912436"/>
                </a:cubicBezTo>
                <a:cubicBezTo>
                  <a:pt x="196574" y="1926084"/>
                  <a:pt x="183564" y="1937818"/>
                  <a:pt x="178377" y="1953379"/>
                </a:cubicBezTo>
                <a:lnTo>
                  <a:pt x="157906" y="2014794"/>
                </a:lnTo>
                <a:cubicBezTo>
                  <a:pt x="152356" y="2031444"/>
                  <a:pt x="150662" y="2042509"/>
                  <a:pt x="137434" y="2055737"/>
                </a:cubicBezTo>
                <a:cubicBezTo>
                  <a:pt x="131635" y="2061536"/>
                  <a:pt x="123786" y="2064836"/>
                  <a:pt x="116962" y="2069385"/>
                </a:cubicBezTo>
                <a:cubicBezTo>
                  <a:pt x="100263" y="2119483"/>
                  <a:pt x="113487" y="2100156"/>
                  <a:pt x="82843" y="2130800"/>
                </a:cubicBezTo>
                <a:lnTo>
                  <a:pt x="62371" y="2192215"/>
                </a:lnTo>
                <a:lnTo>
                  <a:pt x="55547" y="2212686"/>
                </a:lnTo>
                <a:cubicBezTo>
                  <a:pt x="71972" y="2261962"/>
                  <a:pt x="47674" y="2209823"/>
                  <a:pt x="130610" y="2239982"/>
                </a:cubicBezTo>
                <a:cubicBezTo>
                  <a:pt x="137370" y="2242440"/>
                  <a:pt x="135159" y="2253630"/>
                  <a:pt x="137434" y="2260454"/>
                </a:cubicBezTo>
                <a:cubicBezTo>
                  <a:pt x="129585" y="2370339"/>
                  <a:pt x="140706" y="2325700"/>
                  <a:pt x="116962" y="2396931"/>
                </a:cubicBezTo>
                <a:cubicBezTo>
                  <a:pt x="114687" y="2403755"/>
                  <a:pt x="114128" y="2411418"/>
                  <a:pt x="110138" y="2417403"/>
                </a:cubicBezTo>
                <a:lnTo>
                  <a:pt x="82843" y="2458346"/>
                </a:lnTo>
                <a:cubicBezTo>
                  <a:pt x="78294" y="2465170"/>
                  <a:pt x="71789" y="2471037"/>
                  <a:pt x="69195" y="2478818"/>
                </a:cubicBezTo>
                <a:lnTo>
                  <a:pt x="55547" y="2519761"/>
                </a:lnTo>
                <a:cubicBezTo>
                  <a:pt x="53272" y="2526585"/>
                  <a:pt x="52714" y="2534248"/>
                  <a:pt x="48724" y="2540233"/>
                </a:cubicBezTo>
                <a:lnTo>
                  <a:pt x="35076" y="2560704"/>
                </a:lnTo>
                <a:cubicBezTo>
                  <a:pt x="30527" y="2574352"/>
                  <a:pt x="29408" y="2589678"/>
                  <a:pt x="21428" y="2601648"/>
                </a:cubicBezTo>
                <a:cubicBezTo>
                  <a:pt x="16879" y="2608472"/>
                  <a:pt x="0" y="2619526"/>
                  <a:pt x="7780" y="2622119"/>
                </a:cubicBezTo>
                <a:cubicBezTo>
                  <a:pt x="21472" y="2626683"/>
                  <a:pt x="70256" y="2613324"/>
                  <a:pt x="89667" y="2608471"/>
                </a:cubicBezTo>
                <a:cubicBezTo>
                  <a:pt x="199719" y="2620699"/>
                  <a:pt x="117824" y="2602078"/>
                  <a:pt x="171553" y="2628943"/>
                </a:cubicBezTo>
                <a:cubicBezTo>
                  <a:pt x="177987" y="2632160"/>
                  <a:pt x="185737" y="2632274"/>
                  <a:pt x="192025" y="2635767"/>
                </a:cubicBezTo>
                <a:cubicBezTo>
                  <a:pt x="206363" y="2643733"/>
                  <a:pt x="216789" y="2660367"/>
                  <a:pt x="232968" y="2663063"/>
                </a:cubicBezTo>
                <a:cubicBezTo>
                  <a:pt x="296461" y="2673644"/>
                  <a:pt x="260144" y="2668509"/>
                  <a:pt x="342150" y="2676710"/>
                </a:cubicBezTo>
                <a:cubicBezTo>
                  <a:pt x="348974" y="2678985"/>
                  <a:pt x="357005" y="2679040"/>
                  <a:pt x="362622" y="2683534"/>
                </a:cubicBezTo>
                <a:cubicBezTo>
                  <a:pt x="382462" y="2699406"/>
                  <a:pt x="376812" y="2725290"/>
                  <a:pt x="389918" y="2744949"/>
                </a:cubicBezTo>
                <a:lnTo>
                  <a:pt x="417213" y="2785892"/>
                </a:lnTo>
                <a:cubicBezTo>
                  <a:pt x="434364" y="2837346"/>
                  <a:pt x="411229" y="2773926"/>
                  <a:pt x="437685" y="2826836"/>
                </a:cubicBezTo>
                <a:cubicBezTo>
                  <a:pt x="440902" y="2833269"/>
                  <a:pt x="441292" y="2840874"/>
                  <a:pt x="444509" y="2847307"/>
                </a:cubicBezTo>
                <a:cubicBezTo>
                  <a:pt x="448177" y="2854642"/>
                  <a:pt x="454825" y="2860285"/>
                  <a:pt x="458156" y="2867779"/>
                </a:cubicBezTo>
                <a:cubicBezTo>
                  <a:pt x="458158" y="2867783"/>
                  <a:pt x="475216" y="2918957"/>
                  <a:pt x="478628" y="2929194"/>
                </a:cubicBezTo>
                <a:cubicBezTo>
                  <a:pt x="480903" y="2936018"/>
                  <a:pt x="481462" y="2943681"/>
                  <a:pt x="485452" y="2949666"/>
                </a:cubicBezTo>
                <a:cubicBezTo>
                  <a:pt x="490001" y="2956490"/>
                  <a:pt x="492928" y="2964737"/>
                  <a:pt x="499100" y="2970137"/>
                </a:cubicBezTo>
                <a:cubicBezTo>
                  <a:pt x="511444" y="2980938"/>
                  <a:pt x="540043" y="2997433"/>
                  <a:pt x="540043" y="2997433"/>
                </a:cubicBezTo>
                <a:cubicBezTo>
                  <a:pt x="560924" y="2992213"/>
                  <a:pt x="572102" y="2992669"/>
                  <a:pt x="587810" y="2976961"/>
                </a:cubicBezTo>
                <a:cubicBezTo>
                  <a:pt x="600548" y="2964223"/>
                  <a:pt x="600093" y="2946481"/>
                  <a:pt x="621929" y="2942842"/>
                </a:cubicBezTo>
                <a:cubicBezTo>
                  <a:pt x="655659" y="2937220"/>
                  <a:pt x="690168" y="2938293"/>
                  <a:pt x="724288" y="2936018"/>
                </a:cubicBezTo>
                <a:cubicBezTo>
                  <a:pt x="796642" y="2917929"/>
                  <a:pt x="788516" y="2917227"/>
                  <a:pt x="915356" y="2936018"/>
                </a:cubicBezTo>
                <a:cubicBezTo>
                  <a:pt x="924902" y="2937432"/>
                  <a:pt x="928414" y="2950311"/>
                  <a:pt x="935828" y="2956489"/>
                </a:cubicBezTo>
                <a:cubicBezTo>
                  <a:pt x="956025" y="2973320"/>
                  <a:pt x="957581" y="2970457"/>
                  <a:pt x="983595" y="2976961"/>
                </a:cubicBezTo>
                <a:cubicBezTo>
                  <a:pt x="1038186" y="2974686"/>
                  <a:pt x="1092868" y="2974030"/>
                  <a:pt x="1147368" y="2970137"/>
                </a:cubicBezTo>
                <a:cubicBezTo>
                  <a:pt x="1156723" y="2969469"/>
                  <a:pt x="1166860" y="2968515"/>
                  <a:pt x="1174664" y="2963313"/>
                </a:cubicBezTo>
                <a:cubicBezTo>
                  <a:pt x="1181488" y="2958764"/>
                  <a:pt x="1183763" y="2949666"/>
                  <a:pt x="1188312" y="2942842"/>
                </a:cubicBezTo>
                <a:cubicBezTo>
                  <a:pt x="1190586" y="2929194"/>
                  <a:pt x="1188947" y="2914274"/>
                  <a:pt x="1195135" y="2901898"/>
                </a:cubicBezTo>
                <a:cubicBezTo>
                  <a:pt x="1198803" y="2894563"/>
                  <a:pt x="1208272" y="2891919"/>
                  <a:pt x="1215607" y="2888251"/>
                </a:cubicBezTo>
                <a:cubicBezTo>
                  <a:pt x="1243482" y="2874314"/>
                  <a:pt x="1299663" y="2876128"/>
                  <a:pt x="1317965" y="2874603"/>
                </a:cubicBezTo>
                <a:cubicBezTo>
                  <a:pt x="1331613" y="2865504"/>
                  <a:pt x="1353722" y="2862868"/>
                  <a:pt x="1358909" y="2847307"/>
                </a:cubicBezTo>
                <a:cubicBezTo>
                  <a:pt x="1361183" y="2840483"/>
                  <a:pt x="1361239" y="2832453"/>
                  <a:pt x="1365732" y="2826836"/>
                </a:cubicBezTo>
                <a:cubicBezTo>
                  <a:pt x="1370855" y="2820432"/>
                  <a:pt x="1379903" y="2818438"/>
                  <a:pt x="1386204" y="2813188"/>
                </a:cubicBezTo>
                <a:cubicBezTo>
                  <a:pt x="1393618" y="2807010"/>
                  <a:pt x="1399058" y="2798641"/>
                  <a:pt x="1406676" y="2792716"/>
                </a:cubicBezTo>
                <a:cubicBezTo>
                  <a:pt x="1419623" y="2782646"/>
                  <a:pt x="1433971" y="2774519"/>
                  <a:pt x="1447619" y="2765421"/>
                </a:cubicBezTo>
                <a:lnTo>
                  <a:pt x="1468091" y="2751773"/>
                </a:lnTo>
                <a:cubicBezTo>
                  <a:pt x="1472640" y="2738125"/>
                  <a:pt x="1478249" y="2724786"/>
                  <a:pt x="1481738" y="2710830"/>
                </a:cubicBezTo>
                <a:cubicBezTo>
                  <a:pt x="1484013" y="2701731"/>
                  <a:pt x="1482386" y="2690592"/>
                  <a:pt x="1488562" y="2683534"/>
                </a:cubicBezTo>
                <a:cubicBezTo>
                  <a:pt x="1499363" y="2671190"/>
                  <a:pt x="1529506" y="2656239"/>
                  <a:pt x="1529506" y="2656239"/>
                </a:cubicBezTo>
                <a:cubicBezTo>
                  <a:pt x="1531780" y="2647140"/>
                  <a:pt x="1536329" y="2638322"/>
                  <a:pt x="1536329" y="2628943"/>
                </a:cubicBezTo>
                <a:cubicBezTo>
                  <a:pt x="1536329" y="2610104"/>
                  <a:pt x="1531086" y="2580313"/>
                  <a:pt x="1522682" y="2560704"/>
                </a:cubicBezTo>
                <a:cubicBezTo>
                  <a:pt x="1497385" y="2501678"/>
                  <a:pt x="1518214" y="2560948"/>
                  <a:pt x="1502210" y="2512937"/>
                </a:cubicBezTo>
                <a:cubicBezTo>
                  <a:pt x="1504485" y="2506113"/>
                  <a:pt x="1503181" y="2496647"/>
                  <a:pt x="1509034" y="2492466"/>
                </a:cubicBezTo>
                <a:cubicBezTo>
                  <a:pt x="1520740" y="2484104"/>
                  <a:pt x="1538007" y="2486798"/>
                  <a:pt x="1549977" y="2478818"/>
                </a:cubicBezTo>
                <a:lnTo>
                  <a:pt x="1570449" y="2465170"/>
                </a:lnTo>
                <a:cubicBezTo>
                  <a:pt x="1579547" y="2451522"/>
                  <a:pt x="1592557" y="2439788"/>
                  <a:pt x="1597744" y="2424227"/>
                </a:cubicBezTo>
                <a:cubicBezTo>
                  <a:pt x="1616580" y="2367719"/>
                  <a:pt x="1603411" y="2395256"/>
                  <a:pt x="1638688" y="2342340"/>
                </a:cubicBezTo>
                <a:cubicBezTo>
                  <a:pt x="1648761" y="2327231"/>
                  <a:pt x="1657040" y="2311908"/>
                  <a:pt x="1672807" y="2301397"/>
                </a:cubicBezTo>
                <a:cubicBezTo>
                  <a:pt x="1678792" y="2297407"/>
                  <a:pt x="1686455" y="2296848"/>
                  <a:pt x="1693279" y="2294573"/>
                </a:cubicBezTo>
                <a:cubicBezTo>
                  <a:pt x="1700103" y="2290024"/>
                  <a:pt x="1706415" y="2284593"/>
                  <a:pt x="1713750" y="2280925"/>
                </a:cubicBezTo>
                <a:cubicBezTo>
                  <a:pt x="1770267" y="2252666"/>
                  <a:pt x="1696011" y="2299573"/>
                  <a:pt x="1754694" y="2260454"/>
                </a:cubicBezTo>
                <a:cubicBezTo>
                  <a:pt x="1759243" y="2253630"/>
                  <a:pt x="1762169" y="2245383"/>
                  <a:pt x="1768341" y="2239982"/>
                </a:cubicBezTo>
                <a:cubicBezTo>
                  <a:pt x="1780685" y="2229181"/>
                  <a:pt x="1795637" y="2221785"/>
                  <a:pt x="1809285" y="2212686"/>
                </a:cubicBezTo>
                <a:cubicBezTo>
                  <a:pt x="1816109" y="2208137"/>
                  <a:pt x="1821800" y="2201028"/>
                  <a:pt x="1829756" y="2199039"/>
                </a:cubicBezTo>
                <a:cubicBezTo>
                  <a:pt x="1871009" y="2188726"/>
                  <a:pt x="1848153" y="2195181"/>
                  <a:pt x="1897995" y="2178567"/>
                </a:cubicBezTo>
                <a:lnTo>
                  <a:pt x="1959410" y="2158095"/>
                </a:lnTo>
                <a:cubicBezTo>
                  <a:pt x="1966234" y="2155820"/>
                  <a:pt x="1973897" y="2155261"/>
                  <a:pt x="1979882" y="2151271"/>
                </a:cubicBezTo>
                <a:cubicBezTo>
                  <a:pt x="1993530" y="2142173"/>
                  <a:pt x="2004912" y="2127954"/>
                  <a:pt x="2020825" y="2123976"/>
                </a:cubicBezTo>
                <a:cubicBezTo>
                  <a:pt x="2062076" y="2113663"/>
                  <a:pt x="2039225" y="2120117"/>
                  <a:pt x="2089064" y="2103504"/>
                </a:cubicBezTo>
                <a:cubicBezTo>
                  <a:pt x="2095888" y="2101229"/>
                  <a:pt x="2103550" y="2100670"/>
                  <a:pt x="2109535" y="2096680"/>
                </a:cubicBezTo>
                <a:lnTo>
                  <a:pt x="2130007" y="2083033"/>
                </a:lnTo>
                <a:lnTo>
                  <a:pt x="2143655" y="2042089"/>
                </a:lnTo>
                <a:lnTo>
                  <a:pt x="2150479" y="2021618"/>
                </a:lnTo>
                <a:cubicBezTo>
                  <a:pt x="2152754" y="1964752"/>
                  <a:pt x="2151240" y="1907608"/>
                  <a:pt x="2157303" y="1851021"/>
                </a:cubicBezTo>
                <a:cubicBezTo>
                  <a:pt x="2158177" y="1842866"/>
                  <a:pt x="2163995" y="1834896"/>
                  <a:pt x="2170950" y="1830549"/>
                </a:cubicBezTo>
                <a:cubicBezTo>
                  <a:pt x="2185794" y="1821271"/>
                  <a:pt x="2220752" y="1815608"/>
                  <a:pt x="2239189" y="1810077"/>
                </a:cubicBezTo>
                <a:cubicBezTo>
                  <a:pt x="2252968" y="1805943"/>
                  <a:pt x="2280132" y="1796430"/>
                  <a:pt x="2280132" y="1796430"/>
                </a:cubicBezTo>
                <a:cubicBezTo>
                  <a:pt x="2302878" y="1798705"/>
                  <a:pt x="2326552" y="1796436"/>
                  <a:pt x="2348371" y="1803254"/>
                </a:cubicBezTo>
                <a:cubicBezTo>
                  <a:pt x="2364027" y="1808146"/>
                  <a:pt x="2389315" y="1830549"/>
                  <a:pt x="2389315" y="1830549"/>
                </a:cubicBezTo>
                <a:cubicBezTo>
                  <a:pt x="2393864" y="1837373"/>
                  <a:pt x="2397163" y="1845222"/>
                  <a:pt x="2402962" y="1851021"/>
                </a:cubicBezTo>
                <a:cubicBezTo>
                  <a:pt x="2412604" y="1860663"/>
                  <a:pt x="2440030" y="1872966"/>
                  <a:pt x="2450729" y="1878316"/>
                </a:cubicBezTo>
                <a:cubicBezTo>
                  <a:pt x="2454219" y="1877928"/>
                  <a:pt x="2531055" y="1863107"/>
                  <a:pt x="2546264" y="1878316"/>
                </a:cubicBezTo>
                <a:cubicBezTo>
                  <a:pt x="2609952" y="1942004"/>
                  <a:pt x="2522383" y="1906751"/>
                  <a:pt x="2580383" y="1926083"/>
                </a:cubicBezTo>
                <a:cubicBezTo>
                  <a:pt x="2607679" y="1923809"/>
                  <a:pt x="2635412" y="1924632"/>
                  <a:pt x="2662270" y="1919260"/>
                </a:cubicBezTo>
                <a:cubicBezTo>
                  <a:pt x="2670312" y="1917652"/>
                  <a:pt x="2675247" y="1908943"/>
                  <a:pt x="2682741" y="1905612"/>
                </a:cubicBezTo>
                <a:cubicBezTo>
                  <a:pt x="2695887" y="1899769"/>
                  <a:pt x="2710037" y="1896513"/>
                  <a:pt x="2723685" y="1891964"/>
                </a:cubicBezTo>
                <a:lnTo>
                  <a:pt x="2744156" y="1885140"/>
                </a:lnTo>
                <a:cubicBezTo>
                  <a:pt x="2750980" y="1882865"/>
                  <a:pt x="2758194" y="1881533"/>
                  <a:pt x="2764628" y="1878316"/>
                </a:cubicBezTo>
                <a:lnTo>
                  <a:pt x="2791924" y="1864668"/>
                </a:lnTo>
                <a:cubicBezTo>
                  <a:pt x="2794198" y="1857844"/>
                  <a:pt x="2794254" y="1849814"/>
                  <a:pt x="2798747" y="1844197"/>
                </a:cubicBezTo>
                <a:cubicBezTo>
                  <a:pt x="2817093" y="1821264"/>
                  <a:pt x="2859449" y="1826079"/>
                  <a:pt x="2880634" y="1823725"/>
                </a:cubicBezTo>
                <a:cubicBezTo>
                  <a:pt x="2932092" y="1806572"/>
                  <a:pt x="2870659" y="1831705"/>
                  <a:pt x="2914753" y="1796430"/>
                </a:cubicBezTo>
                <a:cubicBezTo>
                  <a:pt x="2920370" y="1791937"/>
                  <a:pt x="2928791" y="1792823"/>
                  <a:pt x="2935225" y="1789606"/>
                </a:cubicBezTo>
                <a:cubicBezTo>
                  <a:pt x="2988141" y="1763148"/>
                  <a:pt x="2924711" y="1786287"/>
                  <a:pt x="2976168" y="1769134"/>
                </a:cubicBezTo>
                <a:cubicBezTo>
                  <a:pt x="2982992" y="1762310"/>
                  <a:pt x="2988204" y="1753350"/>
                  <a:pt x="2996640" y="1748663"/>
                </a:cubicBezTo>
                <a:cubicBezTo>
                  <a:pt x="3010234" y="1741111"/>
                  <a:pt x="3047257" y="1732597"/>
                  <a:pt x="3064879" y="1728191"/>
                </a:cubicBezTo>
                <a:cubicBezTo>
                  <a:pt x="3074332" y="1730082"/>
                  <a:pt x="3107667" y="1735282"/>
                  <a:pt x="3119470" y="1741839"/>
                </a:cubicBezTo>
                <a:cubicBezTo>
                  <a:pt x="3133808" y="1749805"/>
                  <a:pt x="3160413" y="1769134"/>
                  <a:pt x="3160413" y="1769134"/>
                </a:cubicBezTo>
                <a:cubicBezTo>
                  <a:pt x="3178610" y="1823726"/>
                  <a:pt x="3151314" y="1760035"/>
                  <a:pt x="3187709" y="1796430"/>
                </a:cubicBezTo>
                <a:cubicBezTo>
                  <a:pt x="3199307" y="1808028"/>
                  <a:pt x="3205906" y="1823725"/>
                  <a:pt x="3215004" y="1837373"/>
                </a:cubicBezTo>
                <a:cubicBezTo>
                  <a:pt x="3219553" y="1844197"/>
                  <a:pt x="3221828" y="1853296"/>
                  <a:pt x="3228652" y="1857845"/>
                </a:cubicBezTo>
                <a:lnTo>
                  <a:pt x="3269595" y="1885140"/>
                </a:lnTo>
                <a:cubicBezTo>
                  <a:pt x="3291905" y="1952068"/>
                  <a:pt x="3284438" y="1911747"/>
                  <a:pt x="3276419" y="2007970"/>
                </a:cubicBezTo>
                <a:cubicBezTo>
                  <a:pt x="3278694" y="2032991"/>
                  <a:pt x="3275854" y="2059020"/>
                  <a:pt x="3283243" y="2083033"/>
                </a:cubicBezTo>
                <a:cubicBezTo>
                  <a:pt x="3286798" y="2094587"/>
                  <a:pt x="3316020" y="2099421"/>
                  <a:pt x="3324186" y="2103504"/>
                </a:cubicBezTo>
                <a:cubicBezTo>
                  <a:pt x="3349604" y="2116213"/>
                  <a:pt x="3342487" y="2118756"/>
                  <a:pt x="3365129" y="2137624"/>
                </a:cubicBezTo>
                <a:cubicBezTo>
                  <a:pt x="3371429" y="2142874"/>
                  <a:pt x="3378777" y="2146722"/>
                  <a:pt x="3385601" y="2151271"/>
                </a:cubicBezTo>
                <a:cubicBezTo>
                  <a:pt x="3389772" y="2163784"/>
                  <a:pt x="3398150" y="2200888"/>
                  <a:pt x="3412897" y="2212686"/>
                </a:cubicBezTo>
                <a:cubicBezTo>
                  <a:pt x="3418514" y="2217179"/>
                  <a:pt x="3427080" y="2216017"/>
                  <a:pt x="3433368" y="2219510"/>
                </a:cubicBezTo>
                <a:cubicBezTo>
                  <a:pt x="3447707" y="2227476"/>
                  <a:pt x="3460664" y="2237707"/>
                  <a:pt x="3474312" y="2246806"/>
                </a:cubicBezTo>
                <a:lnTo>
                  <a:pt x="3494783" y="2260454"/>
                </a:lnTo>
                <a:lnTo>
                  <a:pt x="3522079" y="2301397"/>
                </a:lnTo>
                <a:cubicBezTo>
                  <a:pt x="3526628" y="2308221"/>
                  <a:pt x="3533133" y="2314088"/>
                  <a:pt x="3535726" y="2321868"/>
                </a:cubicBezTo>
                <a:cubicBezTo>
                  <a:pt x="3540275" y="2335516"/>
                  <a:pt x="3537404" y="2354832"/>
                  <a:pt x="3549374" y="2362812"/>
                </a:cubicBezTo>
                <a:cubicBezTo>
                  <a:pt x="3601830" y="2397782"/>
                  <a:pt x="3574139" y="2387410"/>
                  <a:pt x="3631261" y="2396931"/>
                </a:cubicBezTo>
                <a:cubicBezTo>
                  <a:pt x="3638085" y="2399206"/>
                  <a:pt x="3646115" y="2399262"/>
                  <a:pt x="3651732" y="2403755"/>
                </a:cubicBezTo>
                <a:cubicBezTo>
                  <a:pt x="3658136" y="2408878"/>
                  <a:pt x="3658044" y="2420559"/>
                  <a:pt x="3665380" y="2424227"/>
                </a:cubicBezTo>
                <a:cubicBezTo>
                  <a:pt x="3677756" y="2430415"/>
                  <a:pt x="3692901" y="2427695"/>
                  <a:pt x="3706324" y="2431051"/>
                </a:cubicBezTo>
                <a:cubicBezTo>
                  <a:pt x="3720280" y="2434540"/>
                  <a:pt x="3747267" y="2444698"/>
                  <a:pt x="3747267" y="2444698"/>
                </a:cubicBezTo>
                <a:cubicBezTo>
                  <a:pt x="3749542" y="2453797"/>
                  <a:pt x="3752665" y="2462724"/>
                  <a:pt x="3754091" y="2471994"/>
                </a:cubicBezTo>
                <a:cubicBezTo>
                  <a:pt x="3757223" y="2492352"/>
                  <a:pt x="3753876" y="2514051"/>
                  <a:pt x="3760915" y="2533409"/>
                </a:cubicBezTo>
                <a:cubicBezTo>
                  <a:pt x="3766428" y="2548570"/>
                  <a:pt x="3808147" y="2552408"/>
                  <a:pt x="3815506" y="2553880"/>
                </a:cubicBezTo>
                <a:cubicBezTo>
                  <a:pt x="3824604" y="2567528"/>
                  <a:pt x="3827240" y="2589637"/>
                  <a:pt x="3842801" y="2594824"/>
                </a:cubicBezTo>
                <a:cubicBezTo>
                  <a:pt x="3889597" y="2610423"/>
                  <a:pt x="3831515" y="2592003"/>
                  <a:pt x="3897392" y="2608471"/>
                </a:cubicBezTo>
                <a:cubicBezTo>
                  <a:pt x="3904370" y="2610215"/>
                  <a:pt x="3911040" y="2613020"/>
                  <a:pt x="3917864" y="2615295"/>
                </a:cubicBezTo>
                <a:lnTo>
                  <a:pt x="3931512" y="2656239"/>
                </a:lnTo>
                <a:cubicBezTo>
                  <a:pt x="3939382" y="2679850"/>
                  <a:pt x="3934113" y="2678011"/>
                  <a:pt x="3958807" y="2690358"/>
                </a:cubicBezTo>
                <a:cubicBezTo>
                  <a:pt x="3965241" y="2693575"/>
                  <a:pt x="3972455" y="2694907"/>
                  <a:pt x="3979279" y="2697182"/>
                </a:cubicBezTo>
                <a:cubicBezTo>
                  <a:pt x="4005498" y="2714661"/>
                  <a:pt x="4021898" y="2718012"/>
                  <a:pt x="4033870" y="2744949"/>
                </a:cubicBezTo>
                <a:cubicBezTo>
                  <a:pt x="4039713" y="2758095"/>
                  <a:pt x="4042969" y="2772244"/>
                  <a:pt x="4047518" y="2785892"/>
                </a:cubicBezTo>
                <a:lnTo>
                  <a:pt x="4061165" y="2826836"/>
                </a:lnTo>
                <a:cubicBezTo>
                  <a:pt x="4063440" y="2833660"/>
                  <a:pt x="4063673" y="2841553"/>
                  <a:pt x="4067989" y="2847307"/>
                </a:cubicBezTo>
                <a:cubicBezTo>
                  <a:pt x="4076770" y="2859015"/>
                  <a:pt x="4094130" y="2881111"/>
                  <a:pt x="4102109" y="2895074"/>
                </a:cubicBezTo>
                <a:cubicBezTo>
                  <a:pt x="4115598" y="2918681"/>
                  <a:pt x="4114925" y="2919878"/>
                  <a:pt x="4122580" y="2942842"/>
                </a:cubicBezTo>
                <a:cubicBezTo>
                  <a:pt x="4106339" y="2991565"/>
                  <a:pt x="4120902" y="2975805"/>
                  <a:pt x="4088461" y="2997433"/>
                </a:cubicBezTo>
                <a:cubicBezTo>
                  <a:pt x="4086186" y="3006531"/>
                  <a:pt x="4085831" y="3016340"/>
                  <a:pt x="4081637" y="3024728"/>
                </a:cubicBezTo>
                <a:cubicBezTo>
                  <a:pt x="4074301" y="3039399"/>
                  <a:pt x="4063439" y="3052023"/>
                  <a:pt x="4054341" y="3065671"/>
                </a:cubicBezTo>
                <a:cubicBezTo>
                  <a:pt x="4049792" y="3072495"/>
                  <a:pt x="4043287" y="3078363"/>
                  <a:pt x="4040694" y="3086143"/>
                </a:cubicBezTo>
                <a:lnTo>
                  <a:pt x="4033870" y="3106615"/>
                </a:lnTo>
                <a:cubicBezTo>
                  <a:pt x="4036145" y="3127087"/>
                  <a:pt x="4032171" y="3149279"/>
                  <a:pt x="4040694" y="3168030"/>
                </a:cubicBezTo>
                <a:cubicBezTo>
                  <a:pt x="4052440" y="3193871"/>
                  <a:pt x="4115498" y="3175739"/>
                  <a:pt x="4122580" y="3174854"/>
                </a:cubicBezTo>
                <a:cubicBezTo>
                  <a:pt x="4127129" y="3168030"/>
                  <a:pt x="4133871" y="3162238"/>
                  <a:pt x="4136228" y="3154382"/>
                </a:cubicBezTo>
                <a:cubicBezTo>
                  <a:pt x="4140850" y="3138976"/>
                  <a:pt x="4139898" y="3122387"/>
                  <a:pt x="4143052" y="3106615"/>
                </a:cubicBezTo>
                <a:cubicBezTo>
                  <a:pt x="4145827" y="3092740"/>
                  <a:pt x="4153459" y="3075736"/>
                  <a:pt x="4163524" y="3065671"/>
                </a:cubicBezTo>
                <a:cubicBezTo>
                  <a:pt x="4169323" y="3059872"/>
                  <a:pt x="4177171" y="3056573"/>
                  <a:pt x="4183995" y="3052024"/>
                </a:cubicBezTo>
                <a:cubicBezTo>
                  <a:pt x="4190895" y="3041673"/>
                  <a:pt x="4204467" y="3025206"/>
                  <a:pt x="4204467" y="3011080"/>
                </a:cubicBezTo>
                <a:cubicBezTo>
                  <a:pt x="4204467" y="2999482"/>
                  <a:pt x="4199918" y="2988334"/>
                  <a:pt x="4197643" y="2976961"/>
                </a:cubicBezTo>
                <a:cubicBezTo>
                  <a:pt x="4199918" y="2967863"/>
                  <a:pt x="4198291" y="2956724"/>
                  <a:pt x="4204467" y="2949666"/>
                </a:cubicBezTo>
                <a:cubicBezTo>
                  <a:pt x="4229509" y="2921047"/>
                  <a:pt x="4247393" y="2921973"/>
                  <a:pt x="4279529" y="2915546"/>
                </a:cubicBezTo>
                <a:cubicBezTo>
                  <a:pt x="4277255" y="2904173"/>
                  <a:pt x="4278460" y="2891497"/>
                  <a:pt x="4272706" y="2881427"/>
                </a:cubicBezTo>
                <a:cubicBezTo>
                  <a:pt x="4268637" y="2874306"/>
                  <a:pt x="4258535" y="2873029"/>
                  <a:pt x="4252234" y="2867779"/>
                </a:cubicBezTo>
                <a:cubicBezTo>
                  <a:pt x="4199695" y="2823996"/>
                  <a:pt x="4262114" y="2867541"/>
                  <a:pt x="4211291" y="2833660"/>
                </a:cubicBezTo>
                <a:lnTo>
                  <a:pt x="4190819" y="2772245"/>
                </a:lnTo>
                <a:lnTo>
                  <a:pt x="4183995" y="2751773"/>
                </a:lnTo>
                <a:cubicBezTo>
                  <a:pt x="4186270" y="2729027"/>
                  <a:pt x="4185679" y="2705808"/>
                  <a:pt x="4190819" y="2683534"/>
                </a:cubicBezTo>
                <a:cubicBezTo>
                  <a:pt x="4196820" y="2657528"/>
                  <a:pt x="4206893" y="2665262"/>
                  <a:pt x="4224938" y="2656239"/>
                </a:cubicBezTo>
                <a:cubicBezTo>
                  <a:pt x="4232274" y="2652571"/>
                  <a:pt x="4238586" y="2647140"/>
                  <a:pt x="4245410" y="2642591"/>
                </a:cubicBezTo>
                <a:cubicBezTo>
                  <a:pt x="4286670" y="2652906"/>
                  <a:pt x="4263797" y="2646446"/>
                  <a:pt x="4313649" y="2663063"/>
                </a:cubicBezTo>
                <a:lnTo>
                  <a:pt x="4334121" y="2669886"/>
                </a:lnTo>
                <a:cubicBezTo>
                  <a:pt x="4392790" y="2709001"/>
                  <a:pt x="4323745" y="2656917"/>
                  <a:pt x="4361416" y="2704006"/>
                </a:cubicBezTo>
                <a:cubicBezTo>
                  <a:pt x="4371037" y="2716033"/>
                  <a:pt x="4388872" y="2719982"/>
                  <a:pt x="4402359" y="2724477"/>
                </a:cubicBezTo>
                <a:cubicBezTo>
                  <a:pt x="4451106" y="2756975"/>
                  <a:pt x="4427390" y="2755751"/>
                  <a:pt x="4470598" y="2744949"/>
                </a:cubicBezTo>
                <a:cubicBezTo>
                  <a:pt x="4477391" y="2710985"/>
                  <a:pt x="4482603" y="2705900"/>
                  <a:pt x="4470598" y="2669886"/>
                </a:cubicBezTo>
                <a:cubicBezTo>
                  <a:pt x="4468005" y="2662106"/>
                  <a:pt x="4463354" y="2654538"/>
                  <a:pt x="4456950" y="2649415"/>
                </a:cubicBezTo>
                <a:cubicBezTo>
                  <a:pt x="4451333" y="2644922"/>
                  <a:pt x="4443303" y="2644866"/>
                  <a:pt x="4436479" y="2642591"/>
                </a:cubicBezTo>
                <a:cubicBezTo>
                  <a:pt x="4434204" y="2635767"/>
                  <a:pt x="4433148" y="2628407"/>
                  <a:pt x="4429655" y="2622119"/>
                </a:cubicBezTo>
                <a:cubicBezTo>
                  <a:pt x="4411083" y="2588691"/>
                  <a:pt x="4412344" y="2580443"/>
                  <a:pt x="4381888" y="2574352"/>
                </a:cubicBezTo>
                <a:cubicBezTo>
                  <a:pt x="4366116" y="2571198"/>
                  <a:pt x="4350043" y="2569803"/>
                  <a:pt x="4334121" y="2567528"/>
                </a:cubicBezTo>
                <a:cubicBezTo>
                  <a:pt x="4285397" y="2551287"/>
                  <a:pt x="4305147" y="2561860"/>
                  <a:pt x="4272706" y="2540233"/>
                </a:cubicBezTo>
                <a:cubicBezTo>
                  <a:pt x="4268157" y="2533409"/>
                  <a:pt x="4264308" y="2526062"/>
                  <a:pt x="4259058" y="2519761"/>
                </a:cubicBezTo>
                <a:cubicBezTo>
                  <a:pt x="4239014" y="2495708"/>
                  <a:pt x="4226176" y="2491016"/>
                  <a:pt x="4197643" y="2471994"/>
                </a:cubicBezTo>
                <a:cubicBezTo>
                  <a:pt x="4190819" y="2467445"/>
                  <a:pt x="4184952" y="2460940"/>
                  <a:pt x="4177171" y="2458346"/>
                </a:cubicBezTo>
                <a:cubicBezTo>
                  <a:pt x="4170347" y="2456071"/>
                  <a:pt x="4162988" y="2455015"/>
                  <a:pt x="4156700" y="2451522"/>
                </a:cubicBezTo>
                <a:cubicBezTo>
                  <a:pt x="4142361" y="2443556"/>
                  <a:pt x="4115756" y="2424227"/>
                  <a:pt x="4115756" y="2424227"/>
                </a:cubicBezTo>
                <a:cubicBezTo>
                  <a:pt x="4113481" y="2417403"/>
                  <a:pt x="4112149" y="2410189"/>
                  <a:pt x="4108932" y="2403755"/>
                </a:cubicBezTo>
                <a:cubicBezTo>
                  <a:pt x="4105264" y="2396420"/>
                  <a:pt x="4096893" y="2391325"/>
                  <a:pt x="4095285" y="2383283"/>
                </a:cubicBezTo>
                <a:cubicBezTo>
                  <a:pt x="4076733" y="2290518"/>
                  <a:pt x="4117369" y="2311033"/>
                  <a:pt x="4067989" y="2294573"/>
                </a:cubicBezTo>
                <a:cubicBezTo>
                  <a:pt x="4052067" y="2296848"/>
                  <a:pt x="4035628" y="2296775"/>
                  <a:pt x="4020222" y="2301397"/>
                </a:cubicBezTo>
                <a:cubicBezTo>
                  <a:pt x="4012366" y="2303754"/>
                  <a:pt x="4007927" y="2314416"/>
                  <a:pt x="3999750" y="2315045"/>
                </a:cubicBezTo>
                <a:cubicBezTo>
                  <a:pt x="3976958" y="2316798"/>
                  <a:pt x="3954258" y="2310496"/>
                  <a:pt x="3931512" y="2308221"/>
                </a:cubicBezTo>
                <a:cubicBezTo>
                  <a:pt x="3924688" y="2305946"/>
                  <a:pt x="3917328" y="2304890"/>
                  <a:pt x="3911040" y="2301397"/>
                </a:cubicBezTo>
                <a:cubicBezTo>
                  <a:pt x="3896702" y="2293431"/>
                  <a:pt x="3870097" y="2274101"/>
                  <a:pt x="3870097" y="2274101"/>
                </a:cubicBezTo>
                <a:cubicBezTo>
                  <a:pt x="3830988" y="2215440"/>
                  <a:pt x="3877875" y="2289657"/>
                  <a:pt x="3849625" y="2233158"/>
                </a:cubicBezTo>
                <a:cubicBezTo>
                  <a:pt x="3845957" y="2225822"/>
                  <a:pt x="3839308" y="2220181"/>
                  <a:pt x="3835977" y="2212686"/>
                </a:cubicBezTo>
                <a:cubicBezTo>
                  <a:pt x="3830134" y="2199540"/>
                  <a:pt x="3830309" y="2183713"/>
                  <a:pt x="3822329" y="2171743"/>
                </a:cubicBezTo>
                <a:lnTo>
                  <a:pt x="3781386" y="2110328"/>
                </a:lnTo>
                <a:lnTo>
                  <a:pt x="3767738" y="2089857"/>
                </a:lnTo>
                <a:lnTo>
                  <a:pt x="3754091" y="2048913"/>
                </a:lnTo>
                <a:cubicBezTo>
                  <a:pt x="3751816" y="2042089"/>
                  <a:pt x="3749012" y="2035420"/>
                  <a:pt x="3747267" y="2028442"/>
                </a:cubicBezTo>
                <a:cubicBezTo>
                  <a:pt x="3744992" y="2019343"/>
                  <a:pt x="3746619" y="2008204"/>
                  <a:pt x="3740443" y="2001146"/>
                </a:cubicBezTo>
                <a:cubicBezTo>
                  <a:pt x="3729642" y="1988802"/>
                  <a:pt x="3699500" y="1973851"/>
                  <a:pt x="3699500" y="1973851"/>
                </a:cubicBezTo>
                <a:cubicBezTo>
                  <a:pt x="3677872" y="1941409"/>
                  <a:pt x="3688445" y="1961159"/>
                  <a:pt x="3672204" y="1912436"/>
                </a:cubicBezTo>
                <a:cubicBezTo>
                  <a:pt x="3669929" y="1905612"/>
                  <a:pt x="3669370" y="1897949"/>
                  <a:pt x="3665380" y="1891964"/>
                </a:cubicBezTo>
                <a:cubicBezTo>
                  <a:pt x="3656282" y="1878316"/>
                  <a:pt x="3649683" y="1862619"/>
                  <a:pt x="3638085" y="1851021"/>
                </a:cubicBezTo>
                <a:cubicBezTo>
                  <a:pt x="3631261" y="1844197"/>
                  <a:pt x="3623538" y="1838167"/>
                  <a:pt x="3617613" y="1830549"/>
                </a:cubicBezTo>
                <a:cubicBezTo>
                  <a:pt x="3607543" y="1817602"/>
                  <a:pt x="3595505" y="1805167"/>
                  <a:pt x="3590318" y="1789606"/>
                </a:cubicBezTo>
                <a:cubicBezTo>
                  <a:pt x="3580901" y="1761354"/>
                  <a:pt x="3587484" y="1775119"/>
                  <a:pt x="3569846" y="1748663"/>
                </a:cubicBezTo>
                <a:cubicBezTo>
                  <a:pt x="3547537" y="1681735"/>
                  <a:pt x="3557393" y="1722056"/>
                  <a:pt x="3549374" y="1625833"/>
                </a:cubicBezTo>
                <a:cubicBezTo>
                  <a:pt x="3551649" y="1607636"/>
                  <a:pt x="3548750" y="1588000"/>
                  <a:pt x="3556198" y="1571242"/>
                </a:cubicBezTo>
                <a:cubicBezTo>
                  <a:pt x="3559119" y="1564669"/>
                  <a:pt x="3570685" y="1568408"/>
                  <a:pt x="3576670" y="1564418"/>
                </a:cubicBezTo>
                <a:cubicBezTo>
                  <a:pt x="3584700" y="1559065"/>
                  <a:pt x="3589523" y="1549871"/>
                  <a:pt x="3597141" y="1543946"/>
                </a:cubicBezTo>
                <a:cubicBezTo>
                  <a:pt x="3632335" y="1516573"/>
                  <a:pt x="3627670" y="1520123"/>
                  <a:pt x="3658556" y="1509827"/>
                </a:cubicBezTo>
                <a:cubicBezTo>
                  <a:pt x="3789172" y="1519874"/>
                  <a:pt x="3729464" y="1487867"/>
                  <a:pt x="3754091" y="1537122"/>
                </a:cubicBezTo>
                <a:cubicBezTo>
                  <a:pt x="3757759" y="1544457"/>
                  <a:pt x="3763189" y="1550770"/>
                  <a:pt x="3767738" y="1557594"/>
                </a:cubicBezTo>
                <a:cubicBezTo>
                  <a:pt x="3765464" y="1573516"/>
                  <a:pt x="3763559" y="1589496"/>
                  <a:pt x="3760915" y="1605361"/>
                </a:cubicBezTo>
                <a:cubicBezTo>
                  <a:pt x="3759008" y="1616801"/>
                  <a:pt x="3754091" y="1627882"/>
                  <a:pt x="3754091" y="1639480"/>
                </a:cubicBezTo>
                <a:cubicBezTo>
                  <a:pt x="3754091" y="1652591"/>
                  <a:pt x="3763420" y="1678334"/>
                  <a:pt x="3774562" y="1687248"/>
                </a:cubicBezTo>
                <a:cubicBezTo>
                  <a:pt x="3780179" y="1691741"/>
                  <a:pt x="3788210" y="1691797"/>
                  <a:pt x="3795034" y="1694071"/>
                </a:cubicBezTo>
                <a:lnTo>
                  <a:pt x="3842801" y="1680424"/>
                </a:lnTo>
                <a:cubicBezTo>
                  <a:pt x="3849691" y="1678357"/>
                  <a:pt x="3859092" y="1679453"/>
                  <a:pt x="3863273" y="1673600"/>
                </a:cubicBezTo>
                <a:cubicBezTo>
                  <a:pt x="3871635" y="1661894"/>
                  <a:pt x="3872372" y="1646305"/>
                  <a:pt x="3876921" y="1632657"/>
                </a:cubicBezTo>
                <a:cubicBezTo>
                  <a:pt x="3882471" y="1616005"/>
                  <a:pt x="3884162" y="1604943"/>
                  <a:pt x="3897392" y="1591713"/>
                </a:cubicBezTo>
                <a:cubicBezTo>
                  <a:pt x="3903191" y="1585914"/>
                  <a:pt x="3911040" y="1582615"/>
                  <a:pt x="3917864" y="1578066"/>
                </a:cubicBezTo>
                <a:lnTo>
                  <a:pt x="3958807" y="1516651"/>
                </a:lnTo>
                <a:lnTo>
                  <a:pt x="3972455" y="1496179"/>
                </a:lnTo>
                <a:cubicBezTo>
                  <a:pt x="3970180" y="1471158"/>
                  <a:pt x="3970895" y="1445682"/>
                  <a:pt x="3965631" y="1421116"/>
                </a:cubicBezTo>
                <a:cubicBezTo>
                  <a:pt x="3963913" y="1413097"/>
                  <a:pt x="3958387" y="1405768"/>
                  <a:pt x="3951983" y="1400645"/>
                </a:cubicBezTo>
                <a:cubicBezTo>
                  <a:pt x="3946366" y="1396152"/>
                  <a:pt x="3938621" y="1394915"/>
                  <a:pt x="3931512" y="1393821"/>
                </a:cubicBezTo>
                <a:cubicBezTo>
                  <a:pt x="3908918" y="1390345"/>
                  <a:pt x="3886019" y="1389272"/>
                  <a:pt x="3863273" y="1386997"/>
                </a:cubicBezTo>
                <a:lnTo>
                  <a:pt x="3801858" y="1366525"/>
                </a:lnTo>
                <a:lnTo>
                  <a:pt x="3781386" y="1359701"/>
                </a:lnTo>
                <a:cubicBezTo>
                  <a:pt x="3774562" y="1357426"/>
                  <a:pt x="3767968" y="1354287"/>
                  <a:pt x="3760915" y="1352877"/>
                </a:cubicBezTo>
                <a:lnTo>
                  <a:pt x="3726795" y="1346054"/>
                </a:lnTo>
                <a:cubicBezTo>
                  <a:pt x="3722246" y="1339230"/>
                  <a:pt x="3718946" y="1331381"/>
                  <a:pt x="3713147" y="1325582"/>
                </a:cubicBezTo>
                <a:cubicBezTo>
                  <a:pt x="3693592" y="1306026"/>
                  <a:pt x="3694404" y="1316209"/>
                  <a:pt x="3672204" y="1305110"/>
                </a:cubicBezTo>
                <a:cubicBezTo>
                  <a:pt x="3664869" y="1301442"/>
                  <a:pt x="3659067" y="1295131"/>
                  <a:pt x="3651732" y="1291463"/>
                </a:cubicBezTo>
                <a:cubicBezTo>
                  <a:pt x="3595236" y="1263216"/>
                  <a:pt x="3669451" y="1310099"/>
                  <a:pt x="3610789" y="1270991"/>
                </a:cubicBezTo>
                <a:cubicBezTo>
                  <a:pt x="3608514" y="1261892"/>
                  <a:pt x="3603965" y="1253074"/>
                  <a:pt x="3603965" y="1243695"/>
                </a:cubicBezTo>
                <a:cubicBezTo>
                  <a:pt x="3603965" y="1186784"/>
                  <a:pt x="3606734" y="1129865"/>
                  <a:pt x="3610789" y="1073098"/>
                </a:cubicBezTo>
                <a:cubicBezTo>
                  <a:pt x="3611301" y="1065923"/>
                  <a:pt x="3614396" y="1059060"/>
                  <a:pt x="3617613" y="1052627"/>
                </a:cubicBezTo>
                <a:cubicBezTo>
                  <a:pt x="3621281" y="1045291"/>
                  <a:pt x="3626011" y="1038456"/>
                  <a:pt x="3631261" y="1032155"/>
                </a:cubicBezTo>
                <a:cubicBezTo>
                  <a:pt x="3637439" y="1024741"/>
                  <a:pt x="3645554" y="1019097"/>
                  <a:pt x="3651732" y="1011683"/>
                </a:cubicBezTo>
                <a:cubicBezTo>
                  <a:pt x="3656982" y="1005383"/>
                  <a:pt x="3657600" y="993805"/>
                  <a:pt x="3665380" y="991212"/>
                </a:cubicBezTo>
                <a:cubicBezTo>
                  <a:pt x="3687067" y="983983"/>
                  <a:pt x="3710873" y="986663"/>
                  <a:pt x="3733619" y="984388"/>
                </a:cubicBezTo>
                <a:cubicBezTo>
                  <a:pt x="3747106" y="979892"/>
                  <a:pt x="3764941" y="975943"/>
                  <a:pt x="3774562" y="963916"/>
                </a:cubicBezTo>
                <a:cubicBezTo>
                  <a:pt x="3779055" y="958299"/>
                  <a:pt x="3779111" y="950269"/>
                  <a:pt x="3781386" y="943445"/>
                </a:cubicBezTo>
                <a:cubicBezTo>
                  <a:pt x="3779780" y="937020"/>
                  <a:pt x="3772188" y="903687"/>
                  <a:pt x="3767738" y="895677"/>
                </a:cubicBezTo>
                <a:cubicBezTo>
                  <a:pt x="3759772" y="881339"/>
                  <a:pt x="3754091" y="863832"/>
                  <a:pt x="3740443" y="854734"/>
                </a:cubicBezTo>
                <a:cubicBezTo>
                  <a:pt x="3708001" y="833106"/>
                  <a:pt x="3727752" y="843680"/>
                  <a:pt x="3679028" y="827439"/>
                </a:cubicBezTo>
                <a:cubicBezTo>
                  <a:pt x="3679027" y="827439"/>
                  <a:pt x="3638086" y="813792"/>
                  <a:pt x="3638085" y="813791"/>
                </a:cubicBezTo>
                <a:lnTo>
                  <a:pt x="3617613" y="800143"/>
                </a:lnTo>
                <a:cubicBezTo>
                  <a:pt x="3562807" y="802173"/>
                  <a:pt x="3456125" y="799686"/>
                  <a:pt x="3385601" y="813791"/>
                </a:cubicBezTo>
                <a:cubicBezTo>
                  <a:pt x="3378548" y="815202"/>
                  <a:pt x="3371953" y="818340"/>
                  <a:pt x="3365129" y="820615"/>
                </a:cubicBezTo>
                <a:cubicBezTo>
                  <a:pt x="3333844" y="867543"/>
                  <a:pt x="3343021" y="845997"/>
                  <a:pt x="3331010" y="882030"/>
                </a:cubicBezTo>
                <a:cubicBezTo>
                  <a:pt x="3328735" y="911600"/>
                  <a:pt x="3327865" y="941312"/>
                  <a:pt x="3324186" y="970740"/>
                </a:cubicBezTo>
                <a:cubicBezTo>
                  <a:pt x="3323294" y="977878"/>
                  <a:pt x="3321855" y="985595"/>
                  <a:pt x="3317362" y="991212"/>
                </a:cubicBezTo>
                <a:cubicBezTo>
                  <a:pt x="3312239" y="997616"/>
                  <a:pt x="3304385" y="1001529"/>
                  <a:pt x="3296891" y="1004860"/>
                </a:cubicBezTo>
                <a:cubicBezTo>
                  <a:pt x="3283745" y="1010703"/>
                  <a:pt x="3269595" y="1013958"/>
                  <a:pt x="3255947" y="1018507"/>
                </a:cubicBezTo>
                <a:cubicBezTo>
                  <a:pt x="3249123" y="1020782"/>
                  <a:pt x="3241461" y="1021341"/>
                  <a:pt x="3235476" y="1025331"/>
                </a:cubicBezTo>
                <a:cubicBezTo>
                  <a:pt x="3209019" y="1042969"/>
                  <a:pt x="3222785" y="1036385"/>
                  <a:pt x="3194532" y="1045803"/>
                </a:cubicBezTo>
                <a:cubicBezTo>
                  <a:pt x="3109659" y="989218"/>
                  <a:pt x="3255170" y="1089511"/>
                  <a:pt x="3153589" y="1004860"/>
                </a:cubicBezTo>
                <a:cubicBezTo>
                  <a:pt x="3148063" y="1000255"/>
                  <a:pt x="3140267" y="998830"/>
                  <a:pt x="3133118" y="998036"/>
                </a:cubicBezTo>
                <a:cubicBezTo>
                  <a:pt x="3099132" y="994260"/>
                  <a:pt x="3064879" y="993487"/>
                  <a:pt x="3030759" y="991212"/>
                </a:cubicBezTo>
                <a:lnTo>
                  <a:pt x="2989816" y="977564"/>
                </a:lnTo>
                <a:cubicBezTo>
                  <a:pt x="2982992" y="975289"/>
                  <a:pt x="2976397" y="972151"/>
                  <a:pt x="2969344" y="970740"/>
                </a:cubicBezTo>
                <a:lnTo>
                  <a:pt x="2935225" y="963916"/>
                </a:lnTo>
                <a:cubicBezTo>
                  <a:pt x="2928401" y="959367"/>
                  <a:pt x="2916742" y="958225"/>
                  <a:pt x="2914753" y="950268"/>
                </a:cubicBezTo>
                <a:cubicBezTo>
                  <a:pt x="2910245" y="932236"/>
                  <a:pt x="2930533" y="874496"/>
                  <a:pt x="2948873" y="868382"/>
                </a:cubicBezTo>
                <a:cubicBezTo>
                  <a:pt x="2977125" y="858964"/>
                  <a:pt x="2963359" y="865548"/>
                  <a:pt x="2989816" y="847910"/>
                </a:cubicBezTo>
                <a:cubicBezTo>
                  <a:pt x="2994365" y="841086"/>
                  <a:pt x="2997665" y="833238"/>
                  <a:pt x="3003464" y="827439"/>
                </a:cubicBezTo>
                <a:cubicBezTo>
                  <a:pt x="3027119" y="803784"/>
                  <a:pt x="3023026" y="826073"/>
                  <a:pt x="3037583" y="793319"/>
                </a:cubicBezTo>
                <a:cubicBezTo>
                  <a:pt x="3043426" y="780173"/>
                  <a:pt x="3043251" y="764346"/>
                  <a:pt x="3051231" y="752376"/>
                </a:cubicBezTo>
                <a:cubicBezTo>
                  <a:pt x="3090339" y="693714"/>
                  <a:pt x="3043456" y="767929"/>
                  <a:pt x="3071703" y="711433"/>
                </a:cubicBezTo>
                <a:cubicBezTo>
                  <a:pt x="3075371" y="704098"/>
                  <a:pt x="3082019" y="698455"/>
                  <a:pt x="3085350" y="690961"/>
                </a:cubicBezTo>
                <a:cubicBezTo>
                  <a:pt x="3094845" y="669598"/>
                  <a:pt x="3100150" y="645409"/>
                  <a:pt x="3105822" y="622722"/>
                </a:cubicBezTo>
                <a:cubicBezTo>
                  <a:pt x="3104970" y="609937"/>
                  <a:pt x="3108455" y="532452"/>
                  <a:pt x="3092174" y="499892"/>
                </a:cubicBezTo>
                <a:cubicBezTo>
                  <a:pt x="3088506" y="492557"/>
                  <a:pt x="3084698" y="484821"/>
                  <a:pt x="3078526" y="479421"/>
                </a:cubicBezTo>
                <a:cubicBezTo>
                  <a:pt x="3066182" y="468620"/>
                  <a:pt x="3037583" y="452125"/>
                  <a:pt x="3037583" y="452125"/>
                </a:cubicBezTo>
                <a:cubicBezTo>
                  <a:pt x="3033034" y="445301"/>
                  <a:pt x="3029734" y="437453"/>
                  <a:pt x="3023935" y="431654"/>
                </a:cubicBezTo>
                <a:cubicBezTo>
                  <a:pt x="3018136" y="425855"/>
                  <a:pt x="3007132" y="425341"/>
                  <a:pt x="3003464" y="418006"/>
                </a:cubicBezTo>
                <a:cubicBezTo>
                  <a:pt x="2995076" y="401229"/>
                  <a:pt x="2995748" y="381210"/>
                  <a:pt x="2989816" y="363415"/>
                </a:cubicBezTo>
                <a:lnTo>
                  <a:pt x="2976168" y="322471"/>
                </a:lnTo>
                <a:lnTo>
                  <a:pt x="2969344" y="302000"/>
                </a:lnTo>
                <a:cubicBezTo>
                  <a:pt x="2967070" y="286078"/>
                  <a:pt x="2967143" y="269639"/>
                  <a:pt x="2962521" y="254233"/>
                </a:cubicBezTo>
                <a:cubicBezTo>
                  <a:pt x="2960164" y="246377"/>
                  <a:pt x="2952204" y="241256"/>
                  <a:pt x="2948873" y="233761"/>
                </a:cubicBezTo>
                <a:cubicBezTo>
                  <a:pt x="2943030" y="220615"/>
                  <a:pt x="2939774" y="206466"/>
                  <a:pt x="2935225" y="192818"/>
                </a:cubicBezTo>
                <a:lnTo>
                  <a:pt x="2935225" y="192818"/>
                </a:lnTo>
                <a:lnTo>
                  <a:pt x="2921577" y="138227"/>
                </a:lnTo>
                <a:cubicBezTo>
                  <a:pt x="2916357" y="117347"/>
                  <a:pt x="2916814" y="106168"/>
                  <a:pt x="2901106" y="90460"/>
                </a:cubicBezTo>
                <a:cubicBezTo>
                  <a:pt x="2895307" y="84661"/>
                  <a:pt x="2887458" y="81361"/>
                  <a:pt x="2880634" y="76812"/>
                </a:cubicBezTo>
                <a:cubicBezTo>
                  <a:pt x="2878359" y="69988"/>
                  <a:pt x="2879663" y="60521"/>
                  <a:pt x="2873810" y="56340"/>
                </a:cubicBezTo>
                <a:cubicBezTo>
                  <a:pt x="2862104" y="47978"/>
                  <a:pt x="2846515" y="47241"/>
                  <a:pt x="2832867" y="42692"/>
                </a:cubicBezTo>
                <a:cubicBezTo>
                  <a:pt x="2788561" y="27923"/>
                  <a:pt x="2819555" y="36519"/>
                  <a:pt x="2737332" y="29045"/>
                </a:cubicBezTo>
                <a:cubicBezTo>
                  <a:pt x="2730508" y="22221"/>
                  <a:pt x="2726399" y="10040"/>
                  <a:pt x="2716861" y="8573"/>
                </a:cubicBezTo>
                <a:cubicBezTo>
                  <a:pt x="2661138" y="0"/>
                  <a:pt x="2662575" y="1444"/>
                  <a:pt x="2641798" y="22221"/>
                </a:cubicBezTo>
              </a:path>
            </a:pathLst>
          </a:custGeom>
          <a:solidFill>
            <a:srgbClr val="000000">
              <a:alpha val="50196"/>
            </a:srgbClr>
          </a:solidFill>
          <a:effectLst>
            <a:softEdge rad="6350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Arial"/>
            </a:endParaRPr>
          </a:p>
        </p:txBody>
      </p:sp>
      <p:sp>
        <p:nvSpPr>
          <p:cNvPr id="15" name="Freeform 14"/>
          <p:cNvSpPr/>
          <p:nvPr/>
        </p:nvSpPr>
        <p:spPr>
          <a:xfrm>
            <a:off x="3169228" y="3923639"/>
            <a:ext cx="197893" cy="380411"/>
          </a:xfrm>
          <a:custGeom>
            <a:avLst/>
            <a:gdLst>
              <a:gd name="connsiteX0" fmla="*/ 184245 w 197893"/>
              <a:gd name="connsiteY0" fmla="*/ 68331 h 380411"/>
              <a:gd name="connsiteX1" fmla="*/ 177421 w 197893"/>
              <a:gd name="connsiteY1" fmla="*/ 20564 h 380411"/>
              <a:gd name="connsiteX2" fmla="*/ 129654 w 197893"/>
              <a:gd name="connsiteY2" fmla="*/ 47860 h 380411"/>
              <a:gd name="connsiteX3" fmla="*/ 122830 w 197893"/>
              <a:gd name="connsiteY3" fmla="*/ 68331 h 380411"/>
              <a:gd name="connsiteX4" fmla="*/ 95535 w 197893"/>
              <a:gd name="connsiteY4" fmla="*/ 75155 h 380411"/>
              <a:gd name="connsiteX5" fmla="*/ 75063 w 197893"/>
              <a:gd name="connsiteY5" fmla="*/ 81979 h 380411"/>
              <a:gd name="connsiteX6" fmla="*/ 34120 w 197893"/>
              <a:gd name="connsiteY6" fmla="*/ 109274 h 380411"/>
              <a:gd name="connsiteX7" fmla="*/ 6824 w 197893"/>
              <a:gd name="connsiteY7" fmla="*/ 170689 h 380411"/>
              <a:gd name="connsiteX8" fmla="*/ 0 w 197893"/>
              <a:gd name="connsiteY8" fmla="*/ 191161 h 380411"/>
              <a:gd name="connsiteX9" fmla="*/ 13648 w 197893"/>
              <a:gd name="connsiteY9" fmla="*/ 266224 h 380411"/>
              <a:gd name="connsiteX10" fmla="*/ 40944 w 197893"/>
              <a:gd name="connsiteY10" fmla="*/ 307167 h 380411"/>
              <a:gd name="connsiteX11" fmla="*/ 47767 w 197893"/>
              <a:gd name="connsiteY11" fmla="*/ 334462 h 380411"/>
              <a:gd name="connsiteX12" fmla="*/ 150126 w 197893"/>
              <a:gd name="connsiteY12" fmla="*/ 348110 h 380411"/>
              <a:gd name="connsiteX13" fmla="*/ 184245 w 197893"/>
              <a:gd name="connsiteY13" fmla="*/ 293519 h 380411"/>
              <a:gd name="connsiteX14" fmla="*/ 197893 w 197893"/>
              <a:gd name="connsiteY14" fmla="*/ 238928 h 380411"/>
              <a:gd name="connsiteX15" fmla="*/ 191069 w 197893"/>
              <a:gd name="connsiteY15" fmla="*/ 163865 h 380411"/>
              <a:gd name="connsiteX16" fmla="*/ 184245 w 197893"/>
              <a:gd name="connsiteY16" fmla="*/ 136570 h 380411"/>
              <a:gd name="connsiteX17" fmla="*/ 184245 w 197893"/>
              <a:gd name="connsiteY17" fmla="*/ 68331 h 3804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97893" h="380411">
                <a:moveTo>
                  <a:pt x="184245" y="68331"/>
                </a:moveTo>
                <a:cubicBezTo>
                  <a:pt x="183108" y="48997"/>
                  <a:pt x="188794" y="31937"/>
                  <a:pt x="177421" y="20564"/>
                </a:cubicBezTo>
                <a:cubicBezTo>
                  <a:pt x="156857" y="0"/>
                  <a:pt x="134463" y="38242"/>
                  <a:pt x="129654" y="47860"/>
                </a:cubicBezTo>
                <a:cubicBezTo>
                  <a:pt x="126437" y="54293"/>
                  <a:pt x="128447" y="63838"/>
                  <a:pt x="122830" y="68331"/>
                </a:cubicBezTo>
                <a:cubicBezTo>
                  <a:pt x="115507" y="74190"/>
                  <a:pt x="104553" y="72579"/>
                  <a:pt x="95535" y="75155"/>
                </a:cubicBezTo>
                <a:cubicBezTo>
                  <a:pt x="88619" y="77131"/>
                  <a:pt x="81351" y="78486"/>
                  <a:pt x="75063" y="81979"/>
                </a:cubicBezTo>
                <a:cubicBezTo>
                  <a:pt x="60725" y="89945"/>
                  <a:pt x="34120" y="109274"/>
                  <a:pt x="34120" y="109274"/>
                </a:cubicBezTo>
                <a:cubicBezTo>
                  <a:pt x="12492" y="141716"/>
                  <a:pt x="23065" y="121966"/>
                  <a:pt x="6824" y="170689"/>
                </a:cubicBezTo>
                <a:lnTo>
                  <a:pt x="0" y="191161"/>
                </a:lnTo>
                <a:cubicBezTo>
                  <a:pt x="1487" y="203058"/>
                  <a:pt x="3468" y="247901"/>
                  <a:pt x="13648" y="266224"/>
                </a:cubicBezTo>
                <a:cubicBezTo>
                  <a:pt x="21614" y="280562"/>
                  <a:pt x="40944" y="307167"/>
                  <a:pt x="40944" y="307167"/>
                </a:cubicBezTo>
                <a:cubicBezTo>
                  <a:pt x="43218" y="316265"/>
                  <a:pt x="44073" y="325842"/>
                  <a:pt x="47767" y="334462"/>
                </a:cubicBezTo>
                <a:cubicBezTo>
                  <a:pt x="67459" y="380411"/>
                  <a:pt x="90872" y="352668"/>
                  <a:pt x="150126" y="348110"/>
                </a:cubicBezTo>
                <a:cubicBezTo>
                  <a:pt x="179789" y="328334"/>
                  <a:pt x="172876" y="338994"/>
                  <a:pt x="184245" y="293519"/>
                </a:cubicBezTo>
                <a:lnTo>
                  <a:pt x="197893" y="238928"/>
                </a:lnTo>
                <a:cubicBezTo>
                  <a:pt x="195618" y="213907"/>
                  <a:pt x="194390" y="188769"/>
                  <a:pt x="191069" y="163865"/>
                </a:cubicBezTo>
                <a:cubicBezTo>
                  <a:pt x="189829" y="154569"/>
                  <a:pt x="184796" y="145932"/>
                  <a:pt x="184245" y="136570"/>
                </a:cubicBezTo>
                <a:cubicBezTo>
                  <a:pt x="182509" y="107051"/>
                  <a:pt x="185382" y="87665"/>
                  <a:pt x="184245" y="68331"/>
                </a:cubicBezTo>
                <a:close/>
              </a:path>
            </a:pathLst>
          </a:custGeom>
          <a:solidFill>
            <a:srgbClr val="000000">
              <a:alpha val="50196"/>
            </a:srgb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Arial"/>
            </a:endParaRPr>
          </a:p>
        </p:txBody>
      </p:sp>
      <p:sp>
        <p:nvSpPr>
          <p:cNvPr id="16" name="Freeform 15"/>
          <p:cNvSpPr/>
          <p:nvPr/>
        </p:nvSpPr>
        <p:spPr>
          <a:xfrm>
            <a:off x="3085558" y="4326340"/>
            <a:ext cx="295211" cy="510417"/>
          </a:xfrm>
          <a:custGeom>
            <a:avLst/>
            <a:gdLst>
              <a:gd name="connsiteX0" fmla="*/ 281563 w 295211"/>
              <a:gd name="connsiteY0" fmla="*/ 129654 h 510417"/>
              <a:gd name="connsiteX1" fmla="*/ 288387 w 295211"/>
              <a:gd name="connsiteY1" fmla="*/ 109182 h 510417"/>
              <a:gd name="connsiteX2" fmla="*/ 281563 w 295211"/>
              <a:gd name="connsiteY2" fmla="*/ 88711 h 510417"/>
              <a:gd name="connsiteX3" fmla="*/ 261091 w 295211"/>
              <a:gd name="connsiteY3" fmla="*/ 34120 h 510417"/>
              <a:gd name="connsiteX4" fmla="*/ 254267 w 295211"/>
              <a:gd name="connsiteY4" fmla="*/ 13648 h 510417"/>
              <a:gd name="connsiteX5" fmla="*/ 213324 w 295211"/>
              <a:gd name="connsiteY5" fmla="*/ 0 h 510417"/>
              <a:gd name="connsiteX6" fmla="*/ 186028 w 295211"/>
              <a:gd name="connsiteY6" fmla="*/ 6824 h 510417"/>
              <a:gd name="connsiteX7" fmla="*/ 145085 w 295211"/>
              <a:gd name="connsiteY7" fmla="*/ 20472 h 510417"/>
              <a:gd name="connsiteX8" fmla="*/ 22255 w 295211"/>
              <a:gd name="connsiteY8" fmla="*/ 34120 h 510417"/>
              <a:gd name="connsiteX9" fmla="*/ 15431 w 295211"/>
              <a:gd name="connsiteY9" fmla="*/ 109182 h 510417"/>
              <a:gd name="connsiteX10" fmla="*/ 35903 w 295211"/>
              <a:gd name="connsiteY10" fmla="*/ 129654 h 510417"/>
              <a:gd name="connsiteX11" fmla="*/ 35903 w 295211"/>
              <a:gd name="connsiteY11" fmla="*/ 184245 h 510417"/>
              <a:gd name="connsiteX12" fmla="*/ 22255 w 295211"/>
              <a:gd name="connsiteY12" fmla="*/ 204717 h 510417"/>
              <a:gd name="connsiteX13" fmla="*/ 8608 w 295211"/>
              <a:gd name="connsiteY13" fmla="*/ 245660 h 510417"/>
              <a:gd name="connsiteX14" fmla="*/ 15431 w 295211"/>
              <a:gd name="connsiteY14" fmla="*/ 279779 h 510417"/>
              <a:gd name="connsiteX15" fmla="*/ 29079 w 295211"/>
              <a:gd name="connsiteY15" fmla="*/ 300251 h 510417"/>
              <a:gd name="connsiteX16" fmla="*/ 35903 w 295211"/>
              <a:gd name="connsiteY16" fmla="*/ 320723 h 510417"/>
              <a:gd name="connsiteX17" fmla="*/ 29079 w 295211"/>
              <a:gd name="connsiteY17" fmla="*/ 416257 h 510417"/>
              <a:gd name="connsiteX18" fmla="*/ 15431 w 295211"/>
              <a:gd name="connsiteY18" fmla="*/ 457200 h 510417"/>
              <a:gd name="connsiteX19" fmla="*/ 8608 w 295211"/>
              <a:gd name="connsiteY19" fmla="*/ 477672 h 510417"/>
              <a:gd name="connsiteX20" fmla="*/ 15431 w 295211"/>
              <a:gd name="connsiteY20" fmla="*/ 504967 h 510417"/>
              <a:gd name="connsiteX21" fmla="*/ 56375 w 295211"/>
              <a:gd name="connsiteY21" fmla="*/ 498144 h 510417"/>
              <a:gd name="connsiteX22" fmla="*/ 97318 w 295211"/>
              <a:gd name="connsiteY22" fmla="*/ 477672 h 510417"/>
              <a:gd name="connsiteX23" fmla="*/ 117790 w 295211"/>
              <a:gd name="connsiteY23" fmla="*/ 470848 h 510417"/>
              <a:gd name="connsiteX24" fmla="*/ 199676 w 295211"/>
              <a:gd name="connsiteY24" fmla="*/ 470848 h 510417"/>
              <a:gd name="connsiteX25" fmla="*/ 220148 w 295211"/>
              <a:gd name="connsiteY25" fmla="*/ 457200 h 510417"/>
              <a:gd name="connsiteX26" fmla="*/ 226972 w 295211"/>
              <a:gd name="connsiteY26" fmla="*/ 368490 h 510417"/>
              <a:gd name="connsiteX27" fmla="*/ 261091 w 295211"/>
              <a:gd name="connsiteY27" fmla="*/ 327547 h 510417"/>
              <a:gd name="connsiteX28" fmla="*/ 274739 w 295211"/>
              <a:gd name="connsiteY28" fmla="*/ 307075 h 510417"/>
              <a:gd name="connsiteX29" fmla="*/ 267915 w 295211"/>
              <a:gd name="connsiteY29" fmla="*/ 266132 h 510417"/>
              <a:gd name="connsiteX30" fmla="*/ 254267 w 295211"/>
              <a:gd name="connsiteY30" fmla="*/ 225188 h 510417"/>
              <a:gd name="connsiteX31" fmla="*/ 288387 w 295211"/>
              <a:gd name="connsiteY31" fmla="*/ 177421 h 510417"/>
              <a:gd name="connsiteX32" fmla="*/ 295211 w 295211"/>
              <a:gd name="connsiteY32" fmla="*/ 156950 h 510417"/>
              <a:gd name="connsiteX33" fmla="*/ 281563 w 295211"/>
              <a:gd name="connsiteY33" fmla="*/ 129654 h 5104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295211" h="510417">
                <a:moveTo>
                  <a:pt x="281563" y="129654"/>
                </a:moveTo>
                <a:cubicBezTo>
                  <a:pt x="280426" y="121693"/>
                  <a:pt x="288387" y="116375"/>
                  <a:pt x="288387" y="109182"/>
                </a:cubicBezTo>
                <a:cubicBezTo>
                  <a:pt x="288387" y="101989"/>
                  <a:pt x="283308" y="95689"/>
                  <a:pt x="281563" y="88711"/>
                </a:cubicBezTo>
                <a:cubicBezTo>
                  <a:pt x="269757" y="41490"/>
                  <a:pt x="283558" y="67819"/>
                  <a:pt x="261091" y="34120"/>
                </a:cubicBezTo>
                <a:cubicBezTo>
                  <a:pt x="258816" y="27296"/>
                  <a:pt x="260120" y="17829"/>
                  <a:pt x="254267" y="13648"/>
                </a:cubicBezTo>
                <a:cubicBezTo>
                  <a:pt x="242561" y="5286"/>
                  <a:pt x="213324" y="0"/>
                  <a:pt x="213324" y="0"/>
                </a:cubicBezTo>
                <a:cubicBezTo>
                  <a:pt x="204225" y="2275"/>
                  <a:pt x="195011" y="4129"/>
                  <a:pt x="186028" y="6824"/>
                </a:cubicBezTo>
                <a:cubicBezTo>
                  <a:pt x="172249" y="10958"/>
                  <a:pt x="159383" y="18883"/>
                  <a:pt x="145085" y="20472"/>
                </a:cubicBezTo>
                <a:lnTo>
                  <a:pt x="22255" y="34120"/>
                </a:lnTo>
                <a:cubicBezTo>
                  <a:pt x="12119" y="64530"/>
                  <a:pt x="0" y="78319"/>
                  <a:pt x="15431" y="109182"/>
                </a:cubicBezTo>
                <a:cubicBezTo>
                  <a:pt x="19747" y="117814"/>
                  <a:pt x="29079" y="122830"/>
                  <a:pt x="35903" y="129654"/>
                </a:cubicBezTo>
                <a:cubicBezTo>
                  <a:pt x="44292" y="154820"/>
                  <a:pt x="47528" y="153245"/>
                  <a:pt x="35903" y="184245"/>
                </a:cubicBezTo>
                <a:cubicBezTo>
                  <a:pt x="33023" y="191924"/>
                  <a:pt x="25586" y="197222"/>
                  <a:pt x="22255" y="204717"/>
                </a:cubicBezTo>
                <a:cubicBezTo>
                  <a:pt x="16412" y="217863"/>
                  <a:pt x="8608" y="245660"/>
                  <a:pt x="8608" y="245660"/>
                </a:cubicBezTo>
                <a:cubicBezTo>
                  <a:pt x="10882" y="257033"/>
                  <a:pt x="11359" y="268919"/>
                  <a:pt x="15431" y="279779"/>
                </a:cubicBezTo>
                <a:cubicBezTo>
                  <a:pt x="18311" y="287458"/>
                  <a:pt x="25411" y="292915"/>
                  <a:pt x="29079" y="300251"/>
                </a:cubicBezTo>
                <a:cubicBezTo>
                  <a:pt x="32296" y="306685"/>
                  <a:pt x="33628" y="313899"/>
                  <a:pt x="35903" y="320723"/>
                </a:cubicBezTo>
                <a:cubicBezTo>
                  <a:pt x="33628" y="352568"/>
                  <a:pt x="33815" y="384684"/>
                  <a:pt x="29079" y="416257"/>
                </a:cubicBezTo>
                <a:cubicBezTo>
                  <a:pt x="26945" y="430484"/>
                  <a:pt x="19980" y="443552"/>
                  <a:pt x="15431" y="457200"/>
                </a:cubicBezTo>
                <a:lnTo>
                  <a:pt x="8608" y="477672"/>
                </a:lnTo>
                <a:cubicBezTo>
                  <a:pt x="10882" y="486770"/>
                  <a:pt x="6811" y="501273"/>
                  <a:pt x="15431" y="504967"/>
                </a:cubicBezTo>
                <a:cubicBezTo>
                  <a:pt x="28148" y="510417"/>
                  <a:pt x="42868" y="501145"/>
                  <a:pt x="56375" y="498144"/>
                </a:cubicBezTo>
                <a:cubicBezTo>
                  <a:pt x="87245" y="491284"/>
                  <a:pt x="67876" y="492393"/>
                  <a:pt x="97318" y="477672"/>
                </a:cubicBezTo>
                <a:cubicBezTo>
                  <a:pt x="103752" y="474455"/>
                  <a:pt x="110966" y="473123"/>
                  <a:pt x="117790" y="470848"/>
                </a:cubicBezTo>
                <a:cubicBezTo>
                  <a:pt x="155107" y="474994"/>
                  <a:pt x="170576" y="485398"/>
                  <a:pt x="199676" y="470848"/>
                </a:cubicBezTo>
                <a:cubicBezTo>
                  <a:pt x="207012" y="467180"/>
                  <a:pt x="213324" y="461749"/>
                  <a:pt x="220148" y="457200"/>
                </a:cubicBezTo>
                <a:cubicBezTo>
                  <a:pt x="222423" y="427630"/>
                  <a:pt x="221507" y="397639"/>
                  <a:pt x="226972" y="368490"/>
                </a:cubicBezTo>
                <a:cubicBezTo>
                  <a:pt x="229432" y="355370"/>
                  <a:pt x="254282" y="335718"/>
                  <a:pt x="261091" y="327547"/>
                </a:cubicBezTo>
                <a:cubicBezTo>
                  <a:pt x="266342" y="321247"/>
                  <a:pt x="270190" y="313899"/>
                  <a:pt x="274739" y="307075"/>
                </a:cubicBezTo>
                <a:cubicBezTo>
                  <a:pt x="272464" y="293427"/>
                  <a:pt x="271271" y="279555"/>
                  <a:pt x="267915" y="266132"/>
                </a:cubicBezTo>
                <a:cubicBezTo>
                  <a:pt x="264426" y="252175"/>
                  <a:pt x="254267" y="225188"/>
                  <a:pt x="254267" y="225188"/>
                </a:cubicBezTo>
                <a:cubicBezTo>
                  <a:pt x="270190" y="177421"/>
                  <a:pt x="254267" y="188794"/>
                  <a:pt x="288387" y="177421"/>
                </a:cubicBezTo>
                <a:cubicBezTo>
                  <a:pt x="290662" y="170597"/>
                  <a:pt x="295211" y="164143"/>
                  <a:pt x="295211" y="156950"/>
                </a:cubicBezTo>
                <a:cubicBezTo>
                  <a:pt x="295211" y="133485"/>
                  <a:pt x="282700" y="137615"/>
                  <a:pt x="281563" y="129654"/>
                </a:cubicBezTo>
                <a:close/>
              </a:path>
            </a:pathLst>
          </a:custGeom>
          <a:solidFill>
            <a:srgbClr val="000000">
              <a:alpha val="50196"/>
            </a:srgb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Arial"/>
            </a:endParaRPr>
          </a:p>
        </p:txBody>
      </p:sp>
      <p:sp>
        <p:nvSpPr>
          <p:cNvPr id="17" name="Freeform 16"/>
          <p:cNvSpPr/>
          <p:nvPr/>
        </p:nvSpPr>
        <p:spPr>
          <a:xfrm>
            <a:off x="3742434" y="4988257"/>
            <a:ext cx="528951" cy="388961"/>
          </a:xfrm>
          <a:custGeom>
            <a:avLst/>
            <a:gdLst>
              <a:gd name="connsiteX0" fmla="*/ 477672 w 528951"/>
              <a:gd name="connsiteY0" fmla="*/ 232012 h 388961"/>
              <a:gd name="connsiteX1" fmla="*/ 491320 w 528951"/>
              <a:gd name="connsiteY1" fmla="*/ 191068 h 388961"/>
              <a:gd name="connsiteX2" fmla="*/ 518615 w 528951"/>
              <a:gd name="connsiteY2" fmla="*/ 143301 h 388961"/>
              <a:gd name="connsiteX3" fmla="*/ 511791 w 528951"/>
              <a:gd name="connsiteY3" fmla="*/ 34119 h 388961"/>
              <a:gd name="connsiteX4" fmla="*/ 464024 w 528951"/>
              <a:gd name="connsiteY4" fmla="*/ 40943 h 388961"/>
              <a:gd name="connsiteX5" fmla="*/ 423081 w 528951"/>
              <a:gd name="connsiteY5" fmla="*/ 54591 h 388961"/>
              <a:gd name="connsiteX6" fmla="*/ 327546 w 528951"/>
              <a:gd name="connsiteY6" fmla="*/ 47767 h 388961"/>
              <a:gd name="connsiteX7" fmla="*/ 300251 w 528951"/>
              <a:gd name="connsiteY7" fmla="*/ 40943 h 388961"/>
              <a:gd name="connsiteX8" fmla="*/ 218364 w 528951"/>
              <a:gd name="connsiteY8" fmla="*/ 27295 h 388961"/>
              <a:gd name="connsiteX9" fmla="*/ 197893 w 528951"/>
              <a:gd name="connsiteY9" fmla="*/ 13647 h 388961"/>
              <a:gd name="connsiteX10" fmla="*/ 150126 w 528951"/>
              <a:gd name="connsiteY10" fmla="*/ 0 h 388961"/>
              <a:gd name="connsiteX11" fmla="*/ 81887 w 528951"/>
              <a:gd name="connsiteY11" fmla="*/ 13647 h 388961"/>
              <a:gd name="connsiteX12" fmla="*/ 61415 w 528951"/>
              <a:gd name="connsiteY12" fmla="*/ 20471 h 388961"/>
              <a:gd name="connsiteX13" fmla="*/ 40943 w 528951"/>
              <a:gd name="connsiteY13" fmla="*/ 34119 h 388961"/>
              <a:gd name="connsiteX14" fmla="*/ 34120 w 528951"/>
              <a:gd name="connsiteY14" fmla="*/ 54591 h 388961"/>
              <a:gd name="connsiteX15" fmla="*/ 13648 w 528951"/>
              <a:gd name="connsiteY15" fmla="*/ 61415 h 388961"/>
              <a:gd name="connsiteX16" fmla="*/ 0 w 528951"/>
              <a:gd name="connsiteY16" fmla="*/ 102358 h 388961"/>
              <a:gd name="connsiteX17" fmla="*/ 6824 w 528951"/>
              <a:gd name="connsiteY17" fmla="*/ 143301 h 388961"/>
              <a:gd name="connsiteX18" fmla="*/ 27296 w 528951"/>
              <a:gd name="connsiteY18" fmla="*/ 156949 h 388961"/>
              <a:gd name="connsiteX19" fmla="*/ 88711 w 528951"/>
              <a:gd name="connsiteY19" fmla="*/ 184244 h 388961"/>
              <a:gd name="connsiteX20" fmla="*/ 102358 w 528951"/>
              <a:gd name="connsiteY20" fmla="*/ 204716 h 388961"/>
              <a:gd name="connsiteX21" fmla="*/ 163773 w 528951"/>
              <a:gd name="connsiteY21" fmla="*/ 232012 h 388961"/>
              <a:gd name="connsiteX22" fmla="*/ 184245 w 528951"/>
              <a:gd name="connsiteY22" fmla="*/ 238836 h 388961"/>
              <a:gd name="connsiteX23" fmla="*/ 238836 w 528951"/>
              <a:gd name="connsiteY23" fmla="*/ 272955 h 388961"/>
              <a:gd name="connsiteX24" fmla="*/ 279779 w 528951"/>
              <a:gd name="connsiteY24" fmla="*/ 300250 h 388961"/>
              <a:gd name="connsiteX25" fmla="*/ 293427 w 528951"/>
              <a:gd name="connsiteY25" fmla="*/ 320722 h 388961"/>
              <a:gd name="connsiteX26" fmla="*/ 313899 w 528951"/>
              <a:gd name="connsiteY26" fmla="*/ 327546 h 388961"/>
              <a:gd name="connsiteX27" fmla="*/ 354842 w 528951"/>
              <a:gd name="connsiteY27" fmla="*/ 354842 h 388961"/>
              <a:gd name="connsiteX28" fmla="*/ 354842 w 528951"/>
              <a:gd name="connsiteY28" fmla="*/ 354842 h 388961"/>
              <a:gd name="connsiteX29" fmla="*/ 375314 w 528951"/>
              <a:gd name="connsiteY29" fmla="*/ 375313 h 388961"/>
              <a:gd name="connsiteX30" fmla="*/ 416257 w 528951"/>
              <a:gd name="connsiteY30" fmla="*/ 388961 h 388961"/>
              <a:gd name="connsiteX31" fmla="*/ 443552 w 528951"/>
              <a:gd name="connsiteY31" fmla="*/ 382137 h 388961"/>
              <a:gd name="connsiteX32" fmla="*/ 464024 w 528951"/>
              <a:gd name="connsiteY32" fmla="*/ 375313 h 388961"/>
              <a:gd name="connsiteX33" fmla="*/ 477672 w 528951"/>
              <a:gd name="connsiteY33" fmla="*/ 334370 h 388961"/>
              <a:gd name="connsiteX34" fmla="*/ 477672 w 528951"/>
              <a:gd name="connsiteY34" fmla="*/ 232012 h 388961"/>
              <a:gd name="connsiteX35" fmla="*/ 477672 w 528951"/>
              <a:gd name="connsiteY35" fmla="*/ 232012 h 3889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28951" h="388961">
                <a:moveTo>
                  <a:pt x="477672" y="232012"/>
                </a:moveTo>
                <a:cubicBezTo>
                  <a:pt x="479947" y="225188"/>
                  <a:pt x="484886" y="203936"/>
                  <a:pt x="491320" y="191068"/>
                </a:cubicBezTo>
                <a:cubicBezTo>
                  <a:pt x="508635" y="156437"/>
                  <a:pt x="499324" y="172237"/>
                  <a:pt x="518615" y="143301"/>
                </a:cubicBezTo>
                <a:cubicBezTo>
                  <a:pt x="516340" y="106907"/>
                  <a:pt x="528951" y="66294"/>
                  <a:pt x="511791" y="34119"/>
                </a:cubicBezTo>
                <a:cubicBezTo>
                  <a:pt x="504222" y="19927"/>
                  <a:pt x="479696" y="37326"/>
                  <a:pt x="464024" y="40943"/>
                </a:cubicBezTo>
                <a:cubicBezTo>
                  <a:pt x="450006" y="44178"/>
                  <a:pt x="423081" y="54591"/>
                  <a:pt x="423081" y="54591"/>
                </a:cubicBezTo>
                <a:cubicBezTo>
                  <a:pt x="391236" y="52316"/>
                  <a:pt x="359277" y="51293"/>
                  <a:pt x="327546" y="47767"/>
                </a:cubicBezTo>
                <a:cubicBezTo>
                  <a:pt x="318225" y="46731"/>
                  <a:pt x="309502" y="42485"/>
                  <a:pt x="300251" y="40943"/>
                </a:cubicBezTo>
                <a:cubicBezTo>
                  <a:pt x="204402" y="24968"/>
                  <a:pt x="279792" y="42652"/>
                  <a:pt x="218364" y="27295"/>
                </a:cubicBezTo>
                <a:cubicBezTo>
                  <a:pt x="211540" y="22746"/>
                  <a:pt x="205228" y="17315"/>
                  <a:pt x="197893" y="13647"/>
                </a:cubicBezTo>
                <a:cubicBezTo>
                  <a:pt x="188109" y="8755"/>
                  <a:pt x="158863" y="2184"/>
                  <a:pt x="150126" y="0"/>
                </a:cubicBezTo>
                <a:cubicBezTo>
                  <a:pt x="117962" y="5361"/>
                  <a:pt x="110384" y="5505"/>
                  <a:pt x="81887" y="13647"/>
                </a:cubicBezTo>
                <a:cubicBezTo>
                  <a:pt x="74971" y="15623"/>
                  <a:pt x="67849" y="17254"/>
                  <a:pt x="61415" y="20471"/>
                </a:cubicBezTo>
                <a:cubicBezTo>
                  <a:pt x="54079" y="24139"/>
                  <a:pt x="47767" y="29570"/>
                  <a:pt x="40943" y="34119"/>
                </a:cubicBezTo>
                <a:cubicBezTo>
                  <a:pt x="38669" y="40943"/>
                  <a:pt x="39206" y="49505"/>
                  <a:pt x="34120" y="54591"/>
                </a:cubicBezTo>
                <a:cubicBezTo>
                  <a:pt x="29034" y="59677"/>
                  <a:pt x="17829" y="55562"/>
                  <a:pt x="13648" y="61415"/>
                </a:cubicBezTo>
                <a:cubicBezTo>
                  <a:pt x="5286" y="73121"/>
                  <a:pt x="0" y="102358"/>
                  <a:pt x="0" y="102358"/>
                </a:cubicBezTo>
                <a:cubicBezTo>
                  <a:pt x="2275" y="116006"/>
                  <a:pt x="636" y="130926"/>
                  <a:pt x="6824" y="143301"/>
                </a:cubicBezTo>
                <a:cubicBezTo>
                  <a:pt x="10492" y="150637"/>
                  <a:pt x="19801" y="153618"/>
                  <a:pt x="27296" y="156949"/>
                </a:cubicBezTo>
                <a:cubicBezTo>
                  <a:pt x="100387" y="189434"/>
                  <a:pt x="42377" y="153357"/>
                  <a:pt x="88711" y="184244"/>
                </a:cubicBezTo>
                <a:cubicBezTo>
                  <a:pt x="93260" y="191068"/>
                  <a:pt x="96559" y="198917"/>
                  <a:pt x="102358" y="204716"/>
                </a:cubicBezTo>
                <a:cubicBezTo>
                  <a:pt x="118578" y="220936"/>
                  <a:pt x="143504" y="225256"/>
                  <a:pt x="163773" y="232012"/>
                </a:cubicBezTo>
                <a:lnTo>
                  <a:pt x="184245" y="238836"/>
                </a:lnTo>
                <a:cubicBezTo>
                  <a:pt x="216984" y="287942"/>
                  <a:pt x="170623" y="227480"/>
                  <a:pt x="238836" y="272955"/>
                </a:cubicBezTo>
                <a:lnTo>
                  <a:pt x="279779" y="300250"/>
                </a:lnTo>
                <a:cubicBezTo>
                  <a:pt x="284328" y="307074"/>
                  <a:pt x="287023" y="315599"/>
                  <a:pt x="293427" y="320722"/>
                </a:cubicBezTo>
                <a:cubicBezTo>
                  <a:pt x="299044" y="325216"/>
                  <a:pt x="307611" y="324053"/>
                  <a:pt x="313899" y="327546"/>
                </a:cubicBezTo>
                <a:cubicBezTo>
                  <a:pt x="328237" y="335512"/>
                  <a:pt x="341194" y="345743"/>
                  <a:pt x="354842" y="354842"/>
                </a:cubicBezTo>
                <a:lnTo>
                  <a:pt x="354842" y="354842"/>
                </a:lnTo>
                <a:cubicBezTo>
                  <a:pt x="361666" y="361666"/>
                  <a:pt x="366878" y="370626"/>
                  <a:pt x="375314" y="375313"/>
                </a:cubicBezTo>
                <a:cubicBezTo>
                  <a:pt x="387890" y="382299"/>
                  <a:pt x="416257" y="388961"/>
                  <a:pt x="416257" y="388961"/>
                </a:cubicBezTo>
                <a:cubicBezTo>
                  <a:pt x="425355" y="386686"/>
                  <a:pt x="434534" y="384713"/>
                  <a:pt x="443552" y="382137"/>
                </a:cubicBezTo>
                <a:cubicBezTo>
                  <a:pt x="450468" y="380161"/>
                  <a:pt x="459843" y="381166"/>
                  <a:pt x="464024" y="375313"/>
                </a:cubicBezTo>
                <a:cubicBezTo>
                  <a:pt x="472386" y="363607"/>
                  <a:pt x="477672" y="334370"/>
                  <a:pt x="477672" y="334370"/>
                </a:cubicBezTo>
                <a:cubicBezTo>
                  <a:pt x="472327" y="291610"/>
                  <a:pt x="465208" y="273559"/>
                  <a:pt x="477672" y="232012"/>
                </a:cubicBezTo>
                <a:lnTo>
                  <a:pt x="477672" y="232012"/>
                </a:lnTo>
                <a:close/>
              </a:path>
            </a:pathLst>
          </a:custGeom>
          <a:solidFill>
            <a:srgbClr val="000000">
              <a:alpha val="50196"/>
            </a:srgb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Arial"/>
            </a:endParaRPr>
          </a:p>
        </p:txBody>
      </p:sp>
      <p:sp>
        <p:nvSpPr>
          <p:cNvPr id="14" name="Freeform 13"/>
          <p:cNvSpPr/>
          <p:nvPr/>
        </p:nvSpPr>
        <p:spPr>
          <a:xfrm>
            <a:off x="424874" y="5002603"/>
            <a:ext cx="4525283" cy="1760147"/>
          </a:xfrm>
          <a:custGeom>
            <a:avLst/>
            <a:gdLst>
              <a:gd name="connsiteX0" fmla="*/ 376363 w 4525283"/>
              <a:gd name="connsiteY0" fmla="*/ 122830 h 1760147"/>
              <a:gd name="connsiteX1" fmla="*/ 355892 w 4525283"/>
              <a:gd name="connsiteY1" fmla="*/ 13647 h 1760147"/>
              <a:gd name="connsiteX2" fmla="*/ 335420 w 4525283"/>
              <a:gd name="connsiteY2" fmla="*/ 6824 h 1760147"/>
              <a:gd name="connsiteX3" fmla="*/ 308125 w 4525283"/>
              <a:gd name="connsiteY3" fmla="*/ 0 h 1760147"/>
              <a:gd name="connsiteX4" fmla="*/ 274005 w 4525283"/>
              <a:gd name="connsiteY4" fmla="*/ 6824 h 1760147"/>
              <a:gd name="connsiteX5" fmla="*/ 239886 w 4525283"/>
              <a:gd name="connsiteY5" fmla="*/ 68239 h 1760147"/>
              <a:gd name="connsiteX6" fmla="*/ 205766 w 4525283"/>
              <a:gd name="connsiteY6" fmla="*/ 102358 h 1760147"/>
              <a:gd name="connsiteX7" fmla="*/ 178471 w 4525283"/>
              <a:gd name="connsiteY7" fmla="*/ 129653 h 1760147"/>
              <a:gd name="connsiteX8" fmla="*/ 144351 w 4525283"/>
              <a:gd name="connsiteY8" fmla="*/ 170597 h 1760147"/>
              <a:gd name="connsiteX9" fmla="*/ 103408 w 4525283"/>
              <a:gd name="connsiteY9" fmla="*/ 191068 h 1760147"/>
              <a:gd name="connsiteX10" fmla="*/ 62465 w 4525283"/>
              <a:gd name="connsiteY10" fmla="*/ 218364 h 1760147"/>
              <a:gd name="connsiteX11" fmla="*/ 35169 w 4525283"/>
              <a:gd name="connsiteY11" fmla="*/ 279779 h 1760147"/>
              <a:gd name="connsiteX12" fmla="*/ 14698 w 4525283"/>
              <a:gd name="connsiteY12" fmla="*/ 293427 h 1760147"/>
              <a:gd name="connsiteX13" fmla="*/ 14698 w 4525283"/>
              <a:gd name="connsiteY13" fmla="*/ 334370 h 1760147"/>
              <a:gd name="connsiteX14" fmla="*/ 76113 w 4525283"/>
              <a:gd name="connsiteY14" fmla="*/ 354842 h 1760147"/>
              <a:gd name="connsiteX15" fmla="*/ 96584 w 4525283"/>
              <a:gd name="connsiteY15" fmla="*/ 361665 h 1760147"/>
              <a:gd name="connsiteX16" fmla="*/ 117056 w 4525283"/>
              <a:gd name="connsiteY16" fmla="*/ 375313 h 1760147"/>
              <a:gd name="connsiteX17" fmla="*/ 137527 w 4525283"/>
              <a:gd name="connsiteY17" fmla="*/ 382137 h 1760147"/>
              <a:gd name="connsiteX18" fmla="*/ 192119 w 4525283"/>
              <a:gd name="connsiteY18" fmla="*/ 395785 h 1760147"/>
              <a:gd name="connsiteX19" fmla="*/ 226238 w 4525283"/>
              <a:gd name="connsiteY19" fmla="*/ 402609 h 1760147"/>
              <a:gd name="connsiteX20" fmla="*/ 287653 w 4525283"/>
              <a:gd name="connsiteY20" fmla="*/ 423080 h 1760147"/>
              <a:gd name="connsiteX21" fmla="*/ 308125 w 4525283"/>
              <a:gd name="connsiteY21" fmla="*/ 429904 h 1760147"/>
              <a:gd name="connsiteX22" fmla="*/ 369539 w 4525283"/>
              <a:gd name="connsiteY22" fmla="*/ 457200 h 1760147"/>
              <a:gd name="connsiteX23" fmla="*/ 396835 w 4525283"/>
              <a:gd name="connsiteY23" fmla="*/ 470847 h 1760147"/>
              <a:gd name="connsiteX24" fmla="*/ 417307 w 4525283"/>
              <a:gd name="connsiteY24" fmla="*/ 484495 h 1760147"/>
              <a:gd name="connsiteX25" fmla="*/ 458250 w 4525283"/>
              <a:gd name="connsiteY25" fmla="*/ 498143 h 1760147"/>
              <a:gd name="connsiteX26" fmla="*/ 499193 w 4525283"/>
              <a:gd name="connsiteY26" fmla="*/ 518615 h 1760147"/>
              <a:gd name="connsiteX27" fmla="*/ 567432 w 4525283"/>
              <a:gd name="connsiteY27" fmla="*/ 559558 h 1760147"/>
              <a:gd name="connsiteX28" fmla="*/ 608375 w 4525283"/>
              <a:gd name="connsiteY28" fmla="*/ 573206 h 1760147"/>
              <a:gd name="connsiteX29" fmla="*/ 662966 w 4525283"/>
              <a:gd name="connsiteY29" fmla="*/ 593677 h 1760147"/>
              <a:gd name="connsiteX30" fmla="*/ 683438 w 4525283"/>
              <a:gd name="connsiteY30" fmla="*/ 600501 h 1760147"/>
              <a:gd name="connsiteX31" fmla="*/ 792620 w 4525283"/>
              <a:gd name="connsiteY31" fmla="*/ 607325 h 1760147"/>
              <a:gd name="connsiteX32" fmla="*/ 1045104 w 4525283"/>
              <a:gd name="connsiteY32" fmla="*/ 600501 h 1760147"/>
              <a:gd name="connsiteX33" fmla="*/ 1072399 w 4525283"/>
              <a:gd name="connsiteY33" fmla="*/ 593677 h 1760147"/>
              <a:gd name="connsiteX34" fmla="*/ 1113342 w 4525283"/>
              <a:gd name="connsiteY34" fmla="*/ 580030 h 1760147"/>
              <a:gd name="connsiteX35" fmla="*/ 1133814 w 4525283"/>
              <a:gd name="connsiteY35" fmla="*/ 573206 h 1760147"/>
              <a:gd name="connsiteX36" fmla="*/ 1161110 w 4525283"/>
              <a:gd name="connsiteY36" fmla="*/ 566382 h 1760147"/>
              <a:gd name="connsiteX37" fmla="*/ 1386298 w 4525283"/>
              <a:gd name="connsiteY37" fmla="*/ 559558 h 1760147"/>
              <a:gd name="connsiteX38" fmla="*/ 1686548 w 4525283"/>
              <a:gd name="connsiteY38" fmla="*/ 566382 h 1760147"/>
              <a:gd name="connsiteX39" fmla="*/ 1707020 w 4525283"/>
              <a:gd name="connsiteY39" fmla="*/ 573206 h 1760147"/>
              <a:gd name="connsiteX40" fmla="*/ 1782083 w 4525283"/>
              <a:gd name="connsiteY40" fmla="*/ 593677 h 1760147"/>
              <a:gd name="connsiteX41" fmla="*/ 1829850 w 4525283"/>
              <a:gd name="connsiteY41" fmla="*/ 620973 h 1760147"/>
              <a:gd name="connsiteX42" fmla="*/ 1877617 w 4525283"/>
              <a:gd name="connsiteY42" fmla="*/ 634621 h 1760147"/>
              <a:gd name="connsiteX43" fmla="*/ 1918560 w 4525283"/>
              <a:gd name="connsiteY43" fmla="*/ 648268 h 1760147"/>
              <a:gd name="connsiteX44" fmla="*/ 1959504 w 4525283"/>
              <a:gd name="connsiteY44" fmla="*/ 655092 h 1760147"/>
              <a:gd name="connsiteX45" fmla="*/ 2020919 w 4525283"/>
              <a:gd name="connsiteY45" fmla="*/ 661916 h 1760147"/>
              <a:gd name="connsiteX46" fmla="*/ 2068686 w 4525283"/>
              <a:gd name="connsiteY46" fmla="*/ 668740 h 1760147"/>
              <a:gd name="connsiteX47" fmla="*/ 2157396 w 4525283"/>
              <a:gd name="connsiteY47" fmla="*/ 682388 h 1760147"/>
              <a:gd name="connsiteX48" fmla="*/ 2191516 w 4525283"/>
              <a:gd name="connsiteY48" fmla="*/ 689212 h 1760147"/>
              <a:gd name="connsiteX49" fmla="*/ 2211987 w 4525283"/>
              <a:gd name="connsiteY49" fmla="*/ 702859 h 1760147"/>
              <a:gd name="connsiteX50" fmla="*/ 2259754 w 4525283"/>
              <a:gd name="connsiteY50" fmla="*/ 716507 h 1760147"/>
              <a:gd name="connsiteX51" fmla="*/ 2280226 w 4525283"/>
              <a:gd name="connsiteY51" fmla="*/ 730155 h 1760147"/>
              <a:gd name="connsiteX52" fmla="*/ 2300698 w 4525283"/>
              <a:gd name="connsiteY52" fmla="*/ 736979 h 1760147"/>
              <a:gd name="connsiteX53" fmla="*/ 2348465 w 4525283"/>
              <a:gd name="connsiteY53" fmla="*/ 757450 h 1760147"/>
              <a:gd name="connsiteX54" fmla="*/ 2512238 w 4525283"/>
              <a:gd name="connsiteY54" fmla="*/ 771098 h 1760147"/>
              <a:gd name="connsiteX55" fmla="*/ 2580477 w 4525283"/>
              <a:gd name="connsiteY55" fmla="*/ 784746 h 1760147"/>
              <a:gd name="connsiteX56" fmla="*/ 2669187 w 4525283"/>
              <a:gd name="connsiteY56" fmla="*/ 798394 h 1760147"/>
              <a:gd name="connsiteX57" fmla="*/ 2710130 w 4525283"/>
              <a:gd name="connsiteY57" fmla="*/ 812042 h 1760147"/>
              <a:gd name="connsiteX58" fmla="*/ 2751074 w 4525283"/>
              <a:gd name="connsiteY58" fmla="*/ 825689 h 1760147"/>
              <a:gd name="connsiteX59" fmla="*/ 2771545 w 4525283"/>
              <a:gd name="connsiteY59" fmla="*/ 832513 h 1760147"/>
              <a:gd name="connsiteX60" fmla="*/ 2812489 w 4525283"/>
              <a:gd name="connsiteY60" fmla="*/ 859809 h 1760147"/>
              <a:gd name="connsiteX61" fmla="*/ 2832960 w 4525283"/>
              <a:gd name="connsiteY61" fmla="*/ 873456 h 1760147"/>
              <a:gd name="connsiteX62" fmla="*/ 2853432 w 4525283"/>
              <a:gd name="connsiteY62" fmla="*/ 893928 h 1760147"/>
              <a:gd name="connsiteX63" fmla="*/ 2873904 w 4525283"/>
              <a:gd name="connsiteY63" fmla="*/ 941695 h 1760147"/>
              <a:gd name="connsiteX64" fmla="*/ 2887551 w 4525283"/>
              <a:gd name="connsiteY64" fmla="*/ 962167 h 1760147"/>
              <a:gd name="connsiteX65" fmla="*/ 2901199 w 4525283"/>
              <a:gd name="connsiteY65" fmla="*/ 1003110 h 1760147"/>
              <a:gd name="connsiteX66" fmla="*/ 2921671 w 4525283"/>
              <a:gd name="connsiteY66" fmla="*/ 1044053 h 1760147"/>
              <a:gd name="connsiteX67" fmla="*/ 2942142 w 4525283"/>
              <a:gd name="connsiteY67" fmla="*/ 1050877 h 1760147"/>
              <a:gd name="connsiteX68" fmla="*/ 2962614 w 4525283"/>
              <a:gd name="connsiteY68" fmla="*/ 1071349 h 1760147"/>
              <a:gd name="connsiteX69" fmla="*/ 2996733 w 4525283"/>
              <a:gd name="connsiteY69" fmla="*/ 1112292 h 1760147"/>
              <a:gd name="connsiteX70" fmla="*/ 3017205 w 4525283"/>
              <a:gd name="connsiteY70" fmla="*/ 1125940 h 1760147"/>
              <a:gd name="connsiteX71" fmla="*/ 3078620 w 4525283"/>
              <a:gd name="connsiteY71" fmla="*/ 1173707 h 1760147"/>
              <a:gd name="connsiteX72" fmla="*/ 3099092 w 4525283"/>
              <a:gd name="connsiteY72" fmla="*/ 1187355 h 1760147"/>
              <a:gd name="connsiteX73" fmla="*/ 3194626 w 4525283"/>
              <a:gd name="connsiteY73" fmla="*/ 1214650 h 1760147"/>
              <a:gd name="connsiteX74" fmla="*/ 3215098 w 4525283"/>
              <a:gd name="connsiteY74" fmla="*/ 1221474 h 1760147"/>
              <a:gd name="connsiteX75" fmla="*/ 3256041 w 4525283"/>
              <a:gd name="connsiteY75" fmla="*/ 1248770 h 1760147"/>
              <a:gd name="connsiteX76" fmla="*/ 3276513 w 4525283"/>
              <a:gd name="connsiteY76" fmla="*/ 1262418 h 1760147"/>
              <a:gd name="connsiteX77" fmla="*/ 3317456 w 4525283"/>
              <a:gd name="connsiteY77" fmla="*/ 1276065 h 1760147"/>
              <a:gd name="connsiteX78" fmla="*/ 3365223 w 4525283"/>
              <a:gd name="connsiteY78" fmla="*/ 1296537 h 1760147"/>
              <a:gd name="connsiteX79" fmla="*/ 3385695 w 4525283"/>
              <a:gd name="connsiteY79" fmla="*/ 1303361 h 1760147"/>
              <a:gd name="connsiteX80" fmla="*/ 3447110 w 4525283"/>
              <a:gd name="connsiteY80" fmla="*/ 1317009 h 1760147"/>
              <a:gd name="connsiteX81" fmla="*/ 3535820 w 4525283"/>
              <a:gd name="connsiteY81" fmla="*/ 1323833 h 1760147"/>
              <a:gd name="connsiteX82" fmla="*/ 3590411 w 4525283"/>
              <a:gd name="connsiteY82" fmla="*/ 1337480 h 1760147"/>
              <a:gd name="connsiteX83" fmla="*/ 3610883 w 4525283"/>
              <a:gd name="connsiteY83" fmla="*/ 1357952 h 1760147"/>
              <a:gd name="connsiteX84" fmla="*/ 3638178 w 4525283"/>
              <a:gd name="connsiteY84" fmla="*/ 1371600 h 1760147"/>
              <a:gd name="connsiteX85" fmla="*/ 3679122 w 4525283"/>
              <a:gd name="connsiteY85" fmla="*/ 1392071 h 1760147"/>
              <a:gd name="connsiteX86" fmla="*/ 3720065 w 4525283"/>
              <a:gd name="connsiteY86" fmla="*/ 1419367 h 1760147"/>
              <a:gd name="connsiteX87" fmla="*/ 3740536 w 4525283"/>
              <a:gd name="connsiteY87" fmla="*/ 1446662 h 1760147"/>
              <a:gd name="connsiteX88" fmla="*/ 3781480 w 4525283"/>
              <a:gd name="connsiteY88" fmla="*/ 1460310 h 1760147"/>
              <a:gd name="connsiteX89" fmla="*/ 3801951 w 4525283"/>
              <a:gd name="connsiteY89" fmla="*/ 1473958 h 1760147"/>
              <a:gd name="connsiteX90" fmla="*/ 3829247 w 4525283"/>
              <a:gd name="connsiteY90" fmla="*/ 1480782 h 1760147"/>
              <a:gd name="connsiteX91" fmla="*/ 3870190 w 4525283"/>
              <a:gd name="connsiteY91" fmla="*/ 1494430 h 1760147"/>
              <a:gd name="connsiteX92" fmla="*/ 3924781 w 4525283"/>
              <a:gd name="connsiteY92" fmla="*/ 1508077 h 1760147"/>
              <a:gd name="connsiteX93" fmla="*/ 3972548 w 4525283"/>
              <a:gd name="connsiteY93" fmla="*/ 1542197 h 1760147"/>
              <a:gd name="connsiteX94" fmla="*/ 4013492 w 4525283"/>
              <a:gd name="connsiteY94" fmla="*/ 1555844 h 1760147"/>
              <a:gd name="connsiteX95" fmla="*/ 4054435 w 4525283"/>
              <a:gd name="connsiteY95" fmla="*/ 1583140 h 1760147"/>
              <a:gd name="connsiteX96" fmla="*/ 4143145 w 4525283"/>
              <a:gd name="connsiteY96" fmla="*/ 1603612 h 1760147"/>
              <a:gd name="connsiteX97" fmla="*/ 4163617 w 4525283"/>
              <a:gd name="connsiteY97" fmla="*/ 1617259 h 1760147"/>
              <a:gd name="connsiteX98" fmla="*/ 4204560 w 4525283"/>
              <a:gd name="connsiteY98" fmla="*/ 1630907 h 1760147"/>
              <a:gd name="connsiteX99" fmla="*/ 4218208 w 4525283"/>
              <a:gd name="connsiteY99" fmla="*/ 1651379 h 1760147"/>
              <a:gd name="connsiteX100" fmla="*/ 4238680 w 4525283"/>
              <a:gd name="connsiteY100" fmla="*/ 1658203 h 1760147"/>
              <a:gd name="connsiteX101" fmla="*/ 4259151 w 4525283"/>
              <a:gd name="connsiteY101" fmla="*/ 1671850 h 1760147"/>
              <a:gd name="connsiteX102" fmla="*/ 4300095 w 4525283"/>
              <a:gd name="connsiteY102" fmla="*/ 1685498 h 1760147"/>
              <a:gd name="connsiteX103" fmla="*/ 4368333 w 4525283"/>
              <a:gd name="connsiteY103" fmla="*/ 1712794 h 1760147"/>
              <a:gd name="connsiteX104" fmla="*/ 4395629 w 4525283"/>
              <a:gd name="connsiteY104" fmla="*/ 1719618 h 1760147"/>
              <a:gd name="connsiteX105" fmla="*/ 4436572 w 4525283"/>
              <a:gd name="connsiteY105" fmla="*/ 1733265 h 1760147"/>
              <a:gd name="connsiteX106" fmla="*/ 4457044 w 4525283"/>
              <a:gd name="connsiteY106" fmla="*/ 1746913 h 1760147"/>
              <a:gd name="connsiteX107" fmla="*/ 4525283 w 4525283"/>
              <a:gd name="connsiteY107" fmla="*/ 1746913 h 1760147"/>
              <a:gd name="connsiteX108" fmla="*/ 4518459 w 4525283"/>
              <a:gd name="connsiteY108" fmla="*/ 1705970 h 1760147"/>
              <a:gd name="connsiteX109" fmla="*/ 4477516 w 4525283"/>
              <a:gd name="connsiteY109" fmla="*/ 1665027 h 1760147"/>
              <a:gd name="connsiteX110" fmla="*/ 4457044 w 4525283"/>
              <a:gd name="connsiteY110" fmla="*/ 1658203 h 1760147"/>
              <a:gd name="connsiteX111" fmla="*/ 4436572 w 4525283"/>
              <a:gd name="connsiteY111" fmla="*/ 1644555 h 1760147"/>
              <a:gd name="connsiteX112" fmla="*/ 4402453 w 4525283"/>
              <a:gd name="connsiteY112" fmla="*/ 1637731 h 1760147"/>
              <a:gd name="connsiteX113" fmla="*/ 4354686 w 4525283"/>
              <a:gd name="connsiteY113" fmla="*/ 1624083 h 1760147"/>
              <a:gd name="connsiteX114" fmla="*/ 4334214 w 4525283"/>
              <a:gd name="connsiteY114" fmla="*/ 1603612 h 1760147"/>
              <a:gd name="connsiteX115" fmla="*/ 4293271 w 4525283"/>
              <a:gd name="connsiteY115" fmla="*/ 1576316 h 1760147"/>
              <a:gd name="connsiteX116" fmla="*/ 4286447 w 4525283"/>
              <a:gd name="connsiteY116" fmla="*/ 1555844 h 1760147"/>
              <a:gd name="connsiteX117" fmla="*/ 4252327 w 4525283"/>
              <a:gd name="connsiteY117" fmla="*/ 1514901 h 1760147"/>
              <a:gd name="connsiteX118" fmla="*/ 4231856 w 4525283"/>
              <a:gd name="connsiteY118" fmla="*/ 1501253 h 1760147"/>
              <a:gd name="connsiteX119" fmla="*/ 4040787 w 4525283"/>
              <a:gd name="connsiteY119" fmla="*/ 1494430 h 1760147"/>
              <a:gd name="connsiteX120" fmla="*/ 4020316 w 4525283"/>
              <a:gd name="connsiteY120" fmla="*/ 1480782 h 1760147"/>
              <a:gd name="connsiteX121" fmla="*/ 3993020 w 4525283"/>
              <a:gd name="connsiteY121" fmla="*/ 1439839 h 1760147"/>
              <a:gd name="connsiteX122" fmla="*/ 3952077 w 4525283"/>
              <a:gd name="connsiteY122" fmla="*/ 1426191 h 1760147"/>
              <a:gd name="connsiteX123" fmla="*/ 3931605 w 4525283"/>
              <a:gd name="connsiteY123" fmla="*/ 1419367 h 1760147"/>
              <a:gd name="connsiteX124" fmla="*/ 3890662 w 4525283"/>
              <a:gd name="connsiteY124" fmla="*/ 1392071 h 1760147"/>
              <a:gd name="connsiteX125" fmla="*/ 3863366 w 4525283"/>
              <a:gd name="connsiteY125" fmla="*/ 1351128 h 1760147"/>
              <a:gd name="connsiteX126" fmla="*/ 3856542 w 4525283"/>
              <a:gd name="connsiteY126" fmla="*/ 1330656 h 1760147"/>
              <a:gd name="connsiteX127" fmla="*/ 3815599 w 4525283"/>
              <a:gd name="connsiteY127" fmla="*/ 1296537 h 1760147"/>
              <a:gd name="connsiteX128" fmla="*/ 3781480 w 4525283"/>
              <a:gd name="connsiteY128" fmla="*/ 1262418 h 1760147"/>
              <a:gd name="connsiteX129" fmla="*/ 3740536 w 4525283"/>
              <a:gd name="connsiteY129" fmla="*/ 1228298 h 1760147"/>
              <a:gd name="connsiteX130" fmla="*/ 3679122 w 4525283"/>
              <a:gd name="connsiteY130" fmla="*/ 1207827 h 1760147"/>
              <a:gd name="connsiteX131" fmla="*/ 3658650 w 4525283"/>
              <a:gd name="connsiteY131" fmla="*/ 1201003 h 1760147"/>
              <a:gd name="connsiteX132" fmla="*/ 3597235 w 4525283"/>
              <a:gd name="connsiteY132" fmla="*/ 1173707 h 1760147"/>
              <a:gd name="connsiteX133" fmla="*/ 3556292 w 4525283"/>
              <a:gd name="connsiteY133" fmla="*/ 1160059 h 1760147"/>
              <a:gd name="connsiteX134" fmla="*/ 3535820 w 4525283"/>
              <a:gd name="connsiteY134" fmla="*/ 1146412 h 1760147"/>
              <a:gd name="connsiteX135" fmla="*/ 3515348 w 4525283"/>
              <a:gd name="connsiteY135" fmla="*/ 1139588 h 1760147"/>
              <a:gd name="connsiteX136" fmla="*/ 3433462 w 4525283"/>
              <a:gd name="connsiteY136" fmla="*/ 1125940 h 1760147"/>
              <a:gd name="connsiteX137" fmla="*/ 3283336 w 4525283"/>
              <a:gd name="connsiteY137" fmla="*/ 1125940 h 1760147"/>
              <a:gd name="connsiteX138" fmla="*/ 3249217 w 4525283"/>
              <a:gd name="connsiteY138" fmla="*/ 1112292 h 1760147"/>
              <a:gd name="connsiteX139" fmla="*/ 3228745 w 4525283"/>
              <a:gd name="connsiteY139" fmla="*/ 1105468 h 1760147"/>
              <a:gd name="connsiteX140" fmla="*/ 3174154 w 4525283"/>
              <a:gd name="connsiteY140" fmla="*/ 1050877 h 1760147"/>
              <a:gd name="connsiteX141" fmla="*/ 3126387 w 4525283"/>
              <a:gd name="connsiteY141" fmla="*/ 1003110 h 1760147"/>
              <a:gd name="connsiteX142" fmla="*/ 3105916 w 4525283"/>
              <a:gd name="connsiteY142" fmla="*/ 989462 h 1760147"/>
              <a:gd name="connsiteX143" fmla="*/ 3092268 w 4525283"/>
              <a:gd name="connsiteY143" fmla="*/ 948519 h 1760147"/>
              <a:gd name="connsiteX144" fmla="*/ 3085444 w 4525283"/>
              <a:gd name="connsiteY144" fmla="*/ 928047 h 1760147"/>
              <a:gd name="connsiteX145" fmla="*/ 3064972 w 4525283"/>
              <a:gd name="connsiteY145" fmla="*/ 921224 h 1760147"/>
              <a:gd name="connsiteX146" fmla="*/ 3037677 w 4525283"/>
              <a:gd name="connsiteY146" fmla="*/ 928047 h 1760147"/>
              <a:gd name="connsiteX147" fmla="*/ 3017205 w 4525283"/>
              <a:gd name="connsiteY147" fmla="*/ 941695 h 1760147"/>
              <a:gd name="connsiteX148" fmla="*/ 2962614 w 4525283"/>
              <a:gd name="connsiteY148" fmla="*/ 921224 h 1760147"/>
              <a:gd name="connsiteX149" fmla="*/ 2948966 w 4525283"/>
              <a:gd name="connsiteY149" fmla="*/ 900752 h 1760147"/>
              <a:gd name="connsiteX150" fmla="*/ 2908023 w 4525283"/>
              <a:gd name="connsiteY150" fmla="*/ 859809 h 1760147"/>
              <a:gd name="connsiteX151" fmla="*/ 2914847 w 4525283"/>
              <a:gd name="connsiteY151" fmla="*/ 839337 h 1760147"/>
              <a:gd name="connsiteX152" fmla="*/ 2942142 w 4525283"/>
              <a:gd name="connsiteY152" fmla="*/ 791570 h 1760147"/>
              <a:gd name="connsiteX153" fmla="*/ 2962614 w 4525283"/>
              <a:gd name="connsiteY153" fmla="*/ 771098 h 1760147"/>
              <a:gd name="connsiteX154" fmla="*/ 2983086 w 4525283"/>
              <a:gd name="connsiteY154" fmla="*/ 757450 h 1760147"/>
              <a:gd name="connsiteX155" fmla="*/ 3003557 w 4525283"/>
              <a:gd name="connsiteY155" fmla="*/ 750627 h 1760147"/>
              <a:gd name="connsiteX156" fmla="*/ 3024029 w 4525283"/>
              <a:gd name="connsiteY156" fmla="*/ 736979 h 1760147"/>
              <a:gd name="connsiteX157" fmla="*/ 3064972 w 4525283"/>
              <a:gd name="connsiteY157" fmla="*/ 696036 h 1760147"/>
              <a:gd name="connsiteX158" fmla="*/ 3105916 w 4525283"/>
              <a:gd name="connsiteY158" fmla="*/ 668740 h 1760147"/>
              <a:gd name="connsiteX159" fmla="*/ 3112739 w 4525283"/>
              <a:gd name="connsiteY159" fmla="*/ 648268 h 1760147"/>
              <a:gd name="connsiteX160" fmla="*/ 3105916 w 4525283"/>
              <a:gd name="connsiteY160" fmla="*/ 607325 h 1760147"/>
              <a:gd name="connsiteX161" fmla="*/ 3078620 w 4525283"/>
              <a:gd name="connsiteY161" fmla="*/ 566382 h 1760147"/>
              <a:gd name="connsiteX162" fmla="*/ 3064972 w 4525283"/>
              <a:gd name="connsiteY162" fmla="*/ 539086 h 1760147"/>
              <a:gd name="connsiteX163" fmla="*/ 3051325 w 4525283"/>
              <a:gd name="connsiteY163" fmla="*/ 498143 h 1760147"/>
              <a:gd name="connsiteX164" fmla="*/ 3044501 w 4525283"/>
              <a:gd name="connsiteY164" fmla="*/ 477671 h 1760147"/>
              <a:gd name="connsiteX165" fmla="*/ 3030853 w 4525283"/>
              <a:gd name="connsiteY165" fmla="*/ 457200 h 1760147"/>
              <a:gd name="connsiteX166" fmla="*/ 3024029 w 4525283"/>
              <a:gd name="connsiteY166" fmla="*/ 436728 h 1760147"/>
              <a:gd name="connsiteX167" fmla="*/ 3030853 w 4525283"/>
              <a:gd name="connsiteY167" fmla="*/ 382137 h 1760147"/>
              <a:gd name="connsiteX168" fmla="*/ 3099092 w 4525283"/>
              <a:gd name="connsiteY168" fmla="*/ 341194 h 1760147"/>
              <a:gd name="connsiteX169" fmla="*/ 3119563 w 4525283"/>
              <a:gd name="connsiteY169" fmla="*/ 279779 h 1760147"/>
              <a:gd name="connsiteX170" fmla="*/ 3126387 w 4525283"/>
              <a:gd name="connsiteY170" fmla="*/ 259307 h 1760147"/>
              <a:gd name="connsiteX171" fmla="*/ 3064972 w 4525283"/>
              <a:gd name="connsiteY171" fmla="*/ 259307 h 1760147"/>
              <a:gd name="connsiteX172" fmla="*/ 3044501 w 4525283"/>
              <a:gd name="connsiteY172" fmla="*/ 279779 h 1760147"/>
              <a:gd name="connsiteX173" fmla="*/ 3024029 w 4525283"/>
              <a:gd name="connsiteY173" fmla="*/ 293427 h 1760147"/>
              <a:gd name="connsiteX174" fmla="*/ 2976262 w 4525283"/>
              <a:gd name="connsiteY174" fmla="*/ 286603 h 1760147"/>
              <a:gd name="connsiteX175" fmla="*/ 2962614 w 4525283"/>
              <a:gd name="connsiteY175" fmla="*/ 245659 h 1760147"/>
              <a:gd name="connsiteX176" fmla="*/ 2928495 w 4525283"/>
              <a:gd name="connsiteY176" fmla="*/ 211540 h 1760147"/>
              <a:gd name="connsiteX177" fmla="*/ 2914847 w 4525283"/>
              <a:gd name="connsiteY177" fmla="*/ 191068 h 1760147"/>
              <a:gd name="connsiteX178" fmla="*/ 2832960 w 4525283"/>
              <a:gd name="connsiteY178" fmla="*/ 170597 h 1760147"/>
              <a:gd name="connsiteX179" fmla="*/ 2785193 w 4525283"/>
              <a:gd name="connsiteY179" fmla="*/ 184244 h 1760147"/>
              <a:gd name="connsiteX180" fmla="*/ 2744250 w 4525283"/>
              <a:gd name="connsiteY180" fmla="*/ 191068 h 1760147"/>
              <a:gd name="connsiteX181" fmla="*/ 2703307 w 4525283"/>
              <a:gd name="connsiteY181" fmla="*/ 204716 h 1760147"/>
              <a:gd name="connsiteX182" fmla="*/ 2682835 w 4525283"/>
              <a:gd name="connsiteY182" fmla="*/ 211540 h 1760147"/>
              <a:gd name="connsiteX183" fmla="*/ 2662363 w 4525283"/>
              <a:gd name="connsiteY183" fmla="*/ 218364 h 1760147"/>
              <a:gd name="connsiteX184" fmla="*/ 2635068 w 4525283"/>
              <a:gd name="connsiteY184" fmla="*/ 225188 h 1760147"/>
              <a:gd name="connsiteX185" fmla="*/ 2580477 w 4525283"/>
              <a:gd name="connsiteY185" fmla="*/ 218364 h 1760147"/>
              <a:gd name="connsiteX186" fmla="*/ 2519062 w 4525283"/>
              <a:gd name="connsiteY186" fmla="*/ 197892 h 1760147"/>
              <a:gd name="connsiteX187" fmla="*/ 2498590 w 4525283"/>
              <a:gd name="connsiteY187" fmla="*/ 191068 h 1760147"/>
              <a:gd name="connsiteX188" fmla="*/ 2450823 w 4525283"/>
              <a:gd name="connsiteY188" fmla="*/ 177421 h 1760147"/>
              <a:gd name="connsiteX189" fmla="*/ 2430351 w 4525283"/>
              <a:gd name="connsiteY189" fmla="*/ 163773 h 1760147"/>
              <a:gd name="connsiteX190" fmla="*/ 2280226 w 4525283"/>
              <a:gd name="connsiteY190" fmla="*/ 163773 h 1760147"/>
              <a:gd name="connsiteX191" fmla="*/ 2218811 w 4525283"/>
              <a:gd name="connsiteY191" fmla="*/ 184244 h 1760147"/>
              <a:gd name="connsiteX192" fmla="*/ 2198339 w 4525283"/>
              <a:gd name="connsiteY192" fmla="*/ 191068 h 1760147"/>
              <a:gd name="connsiteX193" fmla="*/ 2150572 w 4525283"/>
              <a:gd name="connsiteY193" fmla="*/ 184244 h 1760147"/>
              <a:gd name="connsiteX194" fmla="*/ 2130101 w 4525283"/>
              <a:gd name="connsiteY194" fmla="*/ 177421 h 1760147"/>
              <a:gd name="connsiteX195" fmla="*/ 2041390 w 4525283"/>
              <a:gd name="connsiteY195" fmla="*/ 163773 h 1760147"/>
              <a:gd name="connsiteX196" fmla="*/ 2000447 w 4525283"/>
              <a:gd name="connsiteY196" fmla="*/ 150125 h 1760147"/>
              <a:gd name="connsiteX197" fmla="*/ 1979975 w 4525283"/>
              <a:gd name="connsiteY197" fmla="*/ 136477 h 1760147"/>
              <a:gd name="connsiteX198" fmla="*/ 1877617 w 4525283"/>
              <a:gd name="connsiteY198" fmla="*/ 129653 h 1760147"/>
              <a:gd name="connsiteX199" fmla="*/ 1829850 w 4525283"/>
              <a:gd name="connsiteY199" fmla="*/ 116006 h 1760147"/>
              <a:gd name="connsiteX200" fmla="*/ 1768435 w 4525283"/>
              <a:gd name="connsiteY200" fmla="*/ 109182 h 1760147"/>
              <a:gd name="connsiteX201" fmla="*/ 1638781 w 4525283"/>
              <a:gd name="connsiteY201" fmla="*/ 116006 h 1760147"/>
              <a:gd name="connsiteX202" fmla="*/ 1618310 w 4525283"/>
              <a:gd name="connsiteY202" fmla="*/ 122830 h 1760147"/>
              <a:gd name="connsiteX203" fmla="*/ 1577366 w 4525283"/>
              <a:gd name="connsiteY203" fmla="*/ 143301 h 1760147"/>
              <a:gd name="connsiteX204" fmla="*/ 1359002 w 4525283"/>
              <a:gd name="connsiteY204" fmla="*/ 150125 h 1760147"/>
              <a:gd name="connsiteX205" fmla="*/ 1318059 w 4525283"/>
              <a:gd name="connsiteY205" fmla="*/ 163773 h 1760147"/>
              <a:gd name="connsiteX206" fmla="*/ 1277116 w 4525283"/>
              <a:gd name="connsiteY206" fmla="*/ 184244 h 1760147"/>
              <a:gd name="connsiteX207" fmla="*/ 1256644 w 4525283"/>
              <a:gd name="connsiteY207" fmla="*/ 197892 h 1760147"/>
              <a:gd name="connsiteX208" fmla="*/ 1229348 w 4525283"/>
              <a:gd name="connsiteY208" fmla="*/ 204716 h 1760147"/>
              <a:gd name="connsiteX209" fmla="*/ 1065575 w 4525283"/>
              <a:gd name="connsiteY209" fmla="*/ 218364 h 1760147"/>
              <a:gd name="connsiteX210" fmla="*/ 1017808 w 4525283"/>
              <a:gd name="connsiteY210" fmla="*/ 232012 h 1760147"/>
              <a:gd name="connsiteX211" fmla="*/ 997336 w 4525283"/>
              <a:gd name="connsiteY211" fmla="*/ 245659 h 1760147"/>
              <a:gd name="connsiteX212" fmla="*/ 956393 w 4525283"/>
              <a:gd name="connsiteY212" fmla="*/ 266131 h 1760147"/>
              <a:gd name="connsiteX213" fmla="*/ 840387 w 4525283"/>
              <a:gd name="connsiteY213" fmla="*/ 259307 h 1760147"/>
              <a:gd name="connsiteX214" fmla="*/ 819916 w 4525283"/>
              <a:gd name="connsiteY214" fmla="*/ 252483 h 1760147"/>
              <a:gd name="connsiteX215" fmla="*/ 751677 w 4525283"/>
              <a:gd name="connsiteY215" fmla="*/ 232012 h 1760147"/>
              <a:gd name="connsiteX216" fmla="*/ 710733 w 4525283"/>
              <a:gd name="connsiteY216" fmla="*/ 218364 h 1760147"/>
              <a:gd name="connsiteX217" fmla="*/ 656142 w 4525283"/>
              <a:gd name="connsiteY217" fmla="*/ 197892 h 1760147"/>
              <a:gd name="connsiteX218" fmla="*/ 594727 w 4525283"/>
              <a:gd name="connsiteY218" fmla="*/ 177421 h 1760147"/>
              <a:gd name="connsiteX219" fmla="*/ 574256 w 4525283"/>
              <a:gd name="connsiteY219" fmla="*/ 170597 h 1760147"/>
              <a:gd name="connsiteX220" fmla="*/ 540136 w 4525283"/>
              <a:gd name="connsiteY220" fmla="*/ 163773 h 1760147"/>
              <a:gd name="connsiteX221" fmla="*/ 499193 w 4525283"/>
              <a:gd name="connsiteY221" fmla="*/ 150125 h 1760147"/>
              <a:gd name="connsiteX222" fmla="*/ 478722 w 4525283"/>
              <a:gd name="connsiteY222" fmla="*/ 136477 h 1760147"/>
              <a:gd name="connsiteX223" fmla="*/ 465074 w 4525283"/>
              <a:gd name="connsiteY223" fmla="*/ 116006 h 1760147"/>
              <a:gd name="connsiteX224" fmla="*/ 396835 w 4525283"/>
              <a:gd name="connsiteY224" fmla="*/ 95534 h 1760147"/>
              <a:gd name="connsiteX225" fmla="*/ 376363 w 4525283"/>
              <a:gd name="connsiteY225" fmla="*/ 122830 h 1760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</a:cxnLst>
            <a:rect l="l" t="t" r="r" b="b"/>
            <a:pathLst>
              <a:path w="4525283" h="1760147">
                <a:moveTo>
                  <a:pt x="376363" y="122830"/>
                </a:moveTo>
                <a:cubicBezTo>
                  <a:pt x="369539" y="109182"/>
                  <a:pt x="384262" y="36343"/>
                  <a:pt x="355892" y="13647"/>
                </a:cubicBezTo>
                <a:cubicBezTo>
                  <a:pt x="350275" y="9154"/>
                  <a:pt x="342336" y="8800"/>
                  <a:pt x="335420" y="6824"/>
                </a:cubicBezTo>
                <a:cubicBezTo>
                  <a:pt x="326402" y="4248"/>
                  <a:pt x="317223" y="2275"/>
                  <a:pt x="308125" y="0"/>
                </a:cubicBezTo>
                <a:cubicBezTo>
                  <a:pt x="296752" y="2275"/>
                  <a:pt x="284379" y="1637"/>
                  <a:pt x="274005" y="6824"/>
                </a:cubicBezTo>
                <a:cubicBezTo>
                  <a:pt x="241876" y="22888"/>
                  <a:pt x="258797" y="39874"/>
                  <a:pt x="239886" y="68239"/>
                </a:cubicBezTo>
                <a:cubicBezTo>
                  <a:pt x="221689" y="95534"/>
                  <a:pt x="233062" y="84161"/>
                  <a:pt x="205766" y="102358"/>
                </a:cubicBezTo>
                <a:cubicBezTo>
                  <a:pt x="192768" y="141353"/>
                  <a:pt x="209666" y="108857"/>
                  <a:pt x="178471" y="129653"/>
                </a:cubicBezTo>
                <a:cubicBezTo>
                  <a:pt x="144934" y="152011"/>
                  <a:pt x="169527" y="145421"/>
                  <a:pt x="144351" y="170597"/>
                </a:cubicBezTo>
                <a:cubicBezTo>
                  <a:pt x="121632" y="193316"/>
                  <a:pt x="128382" y="177193"/>
                  <a:pt x="103408" y="191068"/>
                </a:cubicBezTo>
                <a:cubicBezTo>
                  <a:pt x="89070" y="199034"/>
                  <a:pt x="62465" y="218364"/>
                  <a:pt x="62465" y="218364"/>
                </a:cubicBezTo>
                <a:cubicBezTo>
                  <a:pt x="55708" y="238636"/>
                  <a:pt x="51390" y="263558"/>
                  <a:pt x="35169" y="279779"/>
                </a:cubicBezTo>
                <a:cubicBezTo>
                  <a:pt x="29370" y="285578"/>
                  <a:pt x="21522" y="288878"/>
                  <a:pt x="14698" y="293427"/>
                </a:cubicBezTo>
                <a:cubicBezTo>
                  <a:pt x="11198" y="303926"/>
                  <a:pt x="0" y="323871"/>
                  <a:pt x="14698" y="334370"/>
                </a:cubicBezTo>
                <a:lnTo>
                  <a:pt x="76113" y="354842"/>
                </a:lnTo>
                <a:lnTo>
                  <a:pt x="96584" y="361665"/>
                </a:lnTo>
                <a:cubicBezTo>
                  <a:pt x="103408" y="366214"/>
                  <a:pt x="109720" y="371645"/>
                  <a:pt x="117056" y="375313"/>
                </a:cubicBezTo>
                <a:cubicBezTo>
                  <a:pt x="123489" y="378530"/>
                  <a:pt x="130588" y="380244"/>
                  <a:pt x="137527" y="382137"/>
                </a:cubicBezTo>
                <a:cubicBezTo>
                  <a:pt x="155623" y="387072"/>
                  <a:pt x="173726" y="392106"/>
                  <a:pt x="192119" y="395785"/>
                </a:cubicBezTo>
                <a:cubicBezTo>
                  <a:pt x="203492" y="398060"/>
                  <a:pt x="215048" y="399557"/>
                  <a:pt x="226238" y="402609"/>
                </a:cubicBezTo>
                <a:cubicBezTo>
                  <a:pt x="226251" y="402612"/>
                  <a:pt x="277411" y="419666"/>
                  <a:pt x="287653" y="423080"/>
                </a:cubicBezTo>
                <a:lnTo>
                  <a:pt x="308125" y="429904"/>
                </a:lnTo>
                <a:cubicBezTo>
                  <a:pt x="368323" y="470038"/>
                  <a:pt x="272126" y="408497"/>
                  <a:pt x="369539" y="457200"/>
                </a:cubicBezTo>
                <a:cubicBezTo>
                  <a:pt x="378638" y="461749"/>
                  <a:pt x="388003" y="465800"/>
                  <a:pt x="396835" y="470847"/>
                </a:cubicBezTo>
                <a:cubicBezTo>
                  <a:pt x="403956" y="474916"/>
                  <a:pt x="409812" y="481164"/>
                  <a:pt x="417307" y="484495"/>
                </a:cubicBezTo>
                <a:cubicBezTo>
                  <a:pt x="430453" y="490338"/>
                  <a:pt x="446280" y="490163"/>
                  <a:pt x="458250" y="498143"/>
                </a:cubicBezTo>
                <a:cubicBezTo>
                  <a:pt x="549130" y="558730"/>
                  <a:pt x="414441" y="471531"/>
                  <a:pt x="499193" y="518615"/>
                </a:cubicBezTo>
                <a:cubicBezTo>
                  <a:pt x="540390" y="541502"/>
                  <a:pt x="530557" y="544808"/>
                  <a:pt x="567432" y="559558"/>
                </a:cubicBezTo>
                <a:cubicBezTo>
                  <a:pt x="580789" y="564901"/>
                  <a:pt x="596405" y="565227"/>
                  <a:pt x="608375" y="573206"/>
                </a:cubicBezTo>
                <a:cubicBezTo>
                  <a:pt x="642075" y="595671"/>
                  <a:pt x="615745" y="581872"/>
                  <a:pt x="662966" y="593677"/>
                </a:cubicBezTo>
                <a:cubicBezTo>
                  <a:pt x="669944" y="595422"/>
                  <a:pt x="676284" y="599748"/>
                  <a:pt x="683438" y="600501"/>
                </a:cubicBezTo>
                <a:cubicBezTo>
                  <a:pt x="719703" y="604318"/>
                  <a:pt x="756226" y="605050"/>
                  <a:pt x="792620" y="607325"/>
                </a:cubicBezTo>
                <a:cubicBezTo>
                  <a:pt x="876781" y="605050"/>
                  <a:pt x="961012" y="604603"/>
                  <a:pt x="1045104" y="600501"/>
                </a:cubicBezTo>
                <a:cubicBezTo>
                  <a:pt x="1054471" y="600044"/>
                  <a:pt x="1063416" y="596372"/>
                  <a:pt x="1072399" y="593677"/>
                </a:cubicBezTo>
                <a:cubicBezTo>
                  <a:pt x="1086178" y="589543"/>
                  <a:pt x="1099694" y="584579"/>
                  <a:pt x="1113342" y="580030"/>
                </a:cubicBezTo>
                <a:cubicBezTo>
                  <a:pt x="1120166" y="577755"/>
                  <a:pt x="1126836" y="574951"/>
                  <a:pt x="1133814" y="573206"/>
                </a:cubicBezTo>
                <a:cubicBezTo>
                  <a:pt x="1142913" y="570931"/>
                  <a:pt x="1151745" y="566888"/>
                  <a:pt x="1161110" y="566382"/>
                </a:cubicBezTo>
                <a:cubicBezTo>
                  <a:pt x="1236098" y="562329"/>
                  <a:pt x="1311235" y="561833"/>
                  <a:pt x="1386298" y="559558"/>
                </a:cubicBezTo>
                <a:lnTo>
                  <a:pt x="1686548" y="566382"/>
                </a:lnTo>
                <a:cubicBezTo>
                  <a:pt x="1693735" y="566688"/>
                  <a:pt x="1700080" y="571313"/>
                  <a:pt x="1707020" y="573206"/>
                </a:cubicBezTo>
                <a:cubicBezTo>
                  <a:pt x="1716591" y="575816"/>
                  <a:pt x="1763757" y="585823"/>
                  <a:pt x="1782083" y="593677"/>
                </a:cubicBezTo>
                <a:cubicBezTo>
                  <a:pt x="1865827" y="629568"/>
                  <a:pt x="1761317" y="586706"/>
                  <a:pt x="1829850" y="620973"/>
                </a:cubicBezTo>
                <a:cubicBezTo>
                  <a:pt x="1841315" y="626706"/>
                  <a:pt x="1866687" y="631342"/>
                  <a:pt x="1877617" y="634621"/>
                </a:cubicBezTo>
                <a:cubicBezTo>
                  <a:pt x="1891396" y="638755"/>
                  <a:pt x="1904370" y="645903"/>
                  <a:pt x="1918560" y="648268"/>
                </a:cubicBezTo>
                <a:cubicBezTo>
                  <a:pt x="1932208" y="650543"/>
                  <a:pt x="1945789" y="653263"/>
                  <a:pt x="1959504" y="655092"/>
                </a:cubicBezTo>
                <a:cubicBezTo>
                  <a:pt x="1979921" y="657814"/>
                  <a:pt x="2000480" y="659361"/>
                  <a:pt x="2020919" y="661916"/>
                </a:cubicBezTo>
                <a:cubicBezTo>
                  <a:pt x="2036879" y="663911"/>
                  <a:pt x="2052764" y="666465"/>
                  <a:pt x="2068686" y="668740"/>
                </a:cubicBezTo>
                <a:cubicBezTo>
                  <a:pt x="2114797" y="684111"/>
                  <a:pt x="2069435" y="670660"/>
                  <a:pt x="2157396" y="682388"/>
                </a:cubicBezTo>
                <a:cubicBezTo>
                  <a:pt x="2168893" y="683921"/>
                  <a:pt x="2180143" y="686937"/>
                  <a:pt x="2191516" y="689212"/>
                </a:cubicBezTo>
                <a:cubicBezTo>
                  <a:pt x="2198340" y="693761"/>
                  <a:pt x="2204449" y="699629"/>
                  <a:pt x="2211987" y="702859"/>
                </a:cubicBezTo>
                <a:cubicBezTo>
                  <a:pt x="2242593" y="715975"/>
                  <a:pt x="2233199" y="703229"/>
                  <a:pt x="2259754" y="716507"/>
                </a:cubicBezTo>
                <a:cubicBezTo>
                  <a:pt x="2267090" y="720175"/>
                  <a:pt x="2272890" y="726487"/>
                  <a:pt x="2280226" y="730155"/>
                </a:cubicBezTo>
                <a:cubicBezTo>
                  <a:pt x="2286660" y="733372"/>
                  <a:pt x="2294086" y="734145"/>
                  <a:pt x="2300698" y="736979"/>
                </a:cubicBezTo>
                <a:cubicBezTo>
                  <a:pt x="2315373" y="743269"/>
                  <a:pt x="2331816" y="754889"/>
                  <a:pt x="2348465" y="757450"/>
                </a:cubicBezTo>
                <a:cubicBezTo>
                  <a:pt x="2383138" y="762784"/>
                  <a:pt x="2485146" y="769163"/>
                  <a:pt x="2512238" y="771098"/>
                </a:cubicBezTo>
                <a:cubicBezTo>
                  <a:pt x="2534984" y="775647"/>
                  <a:pt x="2557513" y="781465"/>
                  <a:pt x="2580477" y="784746"/>
                </a:cubicBezTo>
                <a:cubicBezTo>
                  <a:pt x="2590578" y="786189"/>
                  <a:pt x="2656563" y="795238"/>
                  <a:pt x="2669187" y="798394"/>
                </a:cubicBezTo>
                <a:cubicBezTo>
                  <a:pt x="2683143" y="801883"/>
                  <a:pt x="2696482" y="807493"/>
                  <a:pt x="2710130" y="812042"/>
                </a:cubicBezTo>
                <a:lnTo>
                  <a:pt x="2751074" y="825689"/>
                </a:lnTo>
                <a:cubicBezTo>
                  <a:pt x="2757898" y="827964"/>
                  <a:pt x="2765560" y="828523"/>
                  <a:pt x="2771545" y="832513"/>
                </a:cubicBezTo>
                <a:lnTo>
                  <a:pt x="2812489" y="859809"/>
                </a:lnTo>
                <a:cubicBezTo>
                  <a:pt x="2819313" y="864358"/>
                  <a:pt x="2827161" y="867657"/>
                  <a:pt x="2832960" y="873456"/>
                </a:cubicBezTo>
                <a:lnTo>
                  <a:pt x="2853432" y="893928"/>
                </a:lnTo>
                <a:cubicBezTo>
                  <a:pt x="2861089" y="916898"/>
                  <a:pt x="2860411" y="918081"/>
                  <a:pt x="2873904" y="941695"/>
                </a:cubicBezTo>
                <a:cubicBezTo>
                  <a:pt x="2877973" y="948816"/>
                  <a:pt x="2884220" y="954673"/>
                  <a:pt x="2887551" y="962167"/>
                </a:cubicBezTo>
                <a:cubicBezTo>
                  <a:pt x="2893394" y="975313"/>
                  <a:pt x="2896650" y="989462"/>
                  <a:pt x="2901199" y="1003110"/>
                </a:cubicBezTo>
                <a:cubicBezTo>
                  <a:pt x="2905695" y="1016597"/>
                  <a:pt x="2909644" y="1034432"/>
                  <a:pt x="2921671" y="1044053"/>
                </a:cubicBezTo>
                <a:cubicBezTo>
                  <a:pt x="2927288" y="1048546"/>
                  <a:pt x="2935318" y="1048602"/>
                  <a:pt x="2942142" y="1050877"/>
                </a:cubicBezTo>
                <a:cubicBezTo>
                  <a:pt x="2948966" y="1057701"/>
                  <a:pt x="2956436" y="1063935"/>
                  <a:pt x="2962614" y="1071349"/>
                </a:cubicBezTo>
                <a:cubicBezTo>
                  <a:pt x="2987012" y="1100627"/>
                  <a:pt x="2964112" y="1085108"/>
                  <a:pt x="2996733" y="1112292"/>
                </a:cubicBezTo>
                <a:cubicBezTo>
                  <a:pt x="3003034" y="1117542"/>
                  <a:pt x="3010904" y="1120690"/>
                  <a:pt x="3017205" y="1125940"/>
                </a:cubicBezTo>
                <a:cubicBezTo>
                  <a:pt x="3081345" y="1179390"/>
                  <a:pt x="2975141" y="1104721"/>
                  <a:pt x="3078620" y="1173707"/>
                </a:cubicBezTo>
                <a:cubicBezTo>
                  <a:pt x="3085444" y="1178256"/>
                  <a:pt x="3091135" y="1185366"/>
                  <a:pt x="3099092" y="1187355"/>
                </a:cubicBezTo>
                <a:cubicBezTo>
                  <a:pt x="3167634" y="1204491"/>
                  <a:pt x="3135892" y="1195073"/>
                  <a:pt x="3194626" y="1214650"/>
                </a:cubicBezTo>
                <a:lnTo>
                  <a:pt x="3215098" y="1221474"/>
                </a:lnTo>
                <a:cubicBezTo>
                  <a:pt x="3253903" y="1260281"/>
                  <a:pt x="3216539" y="1229019"/>
                  <a:pt x="3256041" y="1248770"/>
                </a:cubicBezTo>
                <a:cubicBezTo>
                  <a:pt x="3263377" y="1252438"/>
                  <a:pt x="3269018" y="1259087"/>
                  <a:pt x="3276513" y="1262418"/>
                </a:cubicBezTo>
                <a:cubicBezTo>
                  <a:pt x="3289659" y="1268261"/>
                  <a:pt x="3317456" y="1276065"/>
                  <a:pt x="3317456" y="1276065"/>
                </a:cubicBezTo>
                <a:cubicBezTo>
                  <a:pt x="3348620" y="1296842"/>
                  <a:pt x="3326666" y="1285521"/>
                  <a:pt x="3365223" y="1296537"/>
                </a:cubicBezTo>
                <a:cubicBezTo>
                  <a:pt x="3372139" y="1298513"/>
                  <a:pt x="3378779" y="1301385"/>
                  <a:pt x="3385695" y="1303361"/>
                </a:cubicBezTo>
                <a:cubicBezTo>
                  <a:pt x="3398529" y="1307028"/>
                  <a:pt x="3435595" y="1315730"/>
                  <a:pt x="3447110" y="1317009"/>
                </a:cubicBezTo>
                <a:cubicBezTo>
                  <a:pt x="3476586" y="1320284"/>
                  <a:pt x="3506250" y="1321558"/>
                  <a:pt x="3535820" y="1323833"/>
                </a:cubicBezTo>
                <a:cubicBezTo>
                  <a:pt x="3554017" y="1328382"/>
                  <a:pt x="3577148" y="1324217"/>
                  <a:pt x="3590411" y="1337480"/>
                </a:cubicBezTo>
                <a:cubicBezTo>
                  <a:pt x="3597235" y="1344304"/>
                  <a:pt x="3603030" y="1352343"/>
                  <a:pt x="3610883" y="1357952"/>
                </a:cubicBezTo>
                <a:cubicBezTo>
                  <a:pt x="3619160" y="1363865"/>
                  <a:pt x="3629346" y="1366553"/>
                  <a:pt x="3638178" y="1371600"/>
                </a:cubicBezTo>
                <a:cubicBezTo>
                  <a:pt x="3675214" y="1392763"/>
                  <a:pt x="3641591" y="1379561"/>
                  <a:pt x="3679122" y="1392071"/>
                </a:cubicBezTo>
                <a:cubicBezTo>
                  <a:pt x="3692770" y="1401170"/>
                  <a:pt x="3710224" y="1406245"/>
                  <a:pt x="3720065" y="1419367"/>
                </a:cubicBezTo>
                <a:cubicBezTo>
                  <a:pt x="3726889" y="1428465"/>
                  <a:pt x="3731073" y="1440354"/>
                  <a:pt x="3740536" y="1446662"/>
                </a:cubicBezTo>
                <a:cubicBezTo>
                  <a:pt x="3752506" y="1454642"/>
                  <a:pt x="3781480" y="1460310"/>
                  <a:pt x="3781480" y="1460310"/>
                </a:cubicBezTo>
                <a:cubicBezTo>
                  <a:pt x="3788304" y="1464859"/>
                  <a:pt x="3794413" y="1470727"/>
                  <a:pt x="3801951" y="1473958"/>
                </a:cubicBezTo>
                <a:cubicBezTo>
                  <a:pt x="3810571" y="1477653"/>
                  <a:pt x="3820264" y="1478087"/>
                  <a:pt x="3829247" y="1480782"/>
                </a:cubicBezTo>
                <a:cubicBezTo>
                  <a:pt x="3843026" y="1484916"/>
                  <a:pt x="3856083" y="1491609"/>
                  <a:pt x="3870190" y="1494430"/>
                </a:cubicBezTo>
                <a:cubicBezTo>
                  <a:pt x="3911363" y="1502663"/>
                  <a:pt x="3893307" y="1497585"/>
                  <a:pt x="3924781" y="1508077"/>
                </a:cubicBezTo>
                <a:cubicBezTo>
                  <a:pt x="3946764" y="1530060"/>
                  <a:pt x="3942611" y="1530222"/>
                  <a:pt x="3972548" y="1542197"/>
                </a:cubicBezTo>
                <a:cubicBezTo>
                  <a:pt x="3985905" y="1547540"/>
                  <a:pt x="4013492" y="1555844"/>
                  <a:pt x="4013492" y="1555844"/>
                </a:cubicBezTo>
                <a:cubicBezTo>
                  <a:pt x="4027140" y="1564943"/>
                  <a:pt x="4038522" y="1579162"/>
                  <a:pt x="4054435" y="1583140"/>
                </a:cubicBezTo>
                <a:cubicBezTo>
                  <a:pt x="4120278" y="1599601"/>
                  <a:pt x="4090633" y="1593109"/>
                  <a:pt x="4143145" y="1603612"/>
                </a:cubicBezTo>
                <a:cubicBezTo>
                  <a:pt x="4149969" y="1608161"/>
                  <a:pt x="4156123" y="1613928"/>
                  <a:pt x="4163617" y="1617259"/>
                </a:cubicBezTo>
                <a:cubicBezTo>
                  <a:pt x="4176763" y="1623102"/>
                  <a:pt x="4204560" y="1630907"/>
                  <a:pt x="4204560" y="1630907"/>
                </a:cubicBezTo>
                <a:cubicBezTo>
                  <a:pt x="4209109" y="1637731"/>
                  <a:pt x="4211804" y="1646256"/>
                  <a:pt x="4218208" y="1651379"/>
                </a:cubicBezTo>
                <a:cubicBezTo>
                  <a:pt x="4223825" y="1655873"/>
                  <a:pt x="4232246" y="1654986"/>
                  <a:pt x="4238680" y="1658203"/>
                </a:cubicBezTo>
                <a:cubicBezTo>
                  <a:pt x="4246015" y="1661871"/>
                  <a:pt x="4251657" y="1668519"/>
                  <a:pt x="4259151" y="1671850"/>
                </a:cubicBezTo>
                <a:cubicBezTo>
                  <a:pt x="4272297" y="1677693"/>
                  <a:pt x="4287228" y="1679064"/>
                  <a:pt x="4300095" y="1685498"/>
                </a:cubicBezTo>
                <a:cubicBezTo>
                  <a:pt x="4328332" y="1699617"/>
                  <a:pt x="4334605" y="1704362"/>
                  <a:pt x="4368333" y="1712794"/>
                </a:cubicBezTo>
                <a:cubicBezTo>
                  <a:pt x="4377432" y="1715069"/>
                  <a:pt x="4386646" y="1716923"/>
                  <a:pt x="4395629" y="1719618"/>
                </a:cubicBezTo>
                <a:cubicBezTo>
                  <a:pt x="4409408" y="1723752"/>
                  <a:pt x="4436572" y="1733265"/>
                  <a:pt x="4436572" y="1733265"/>
                </a:cubicBezTo>
                <a:cubicBezTo>
                  <a:pt x="4443396" y="1737814"/>
                  <a:pt x="4449708" y="1743245"/>
                  <a:pt x="4457044" y="1746913"/>
                </a:cubicBezTo>
                <a:cubicBezTo>
                  <a:pt x="4483511" y="1760147"/>
                  <a:pt x="4491108" y="1751795"/>
                  <a:pt x="4525283" y="1746913"/>
                </a:cubicBezTo>
                <a:cubicBezTo>
                  <a:pt x="4523008" y="1733265"/>
                  <a:pt x="4522834" y="1719096"/>
                  <a:pt x="4518459" y="1705970"/>
                </a:cubicBezTo>
                <a:cubicBezTo>
                  <a:pt x="4512624" y="1688464"/>
                  <a:pt x="4491790" y="1673184"/>
                  <a:pt x="4477516" y="1665027"/>
                </a:cubicBezTo>
                <a:cubicBezTo>
                  <a:pt x="4471271" y="1661458"/>
                  <a:pt x="4463478" y="1661420"/>
                  <a:pt x="4457044" y="1658203"/>
                </a:cubicBezTo>
                <a:cubicBezTo>
                  <a:pt x="4449708" y="1654535"/>
                  <a:pt x="4444251" y="1647435"/>
                  <a:pt x="4436572" y="1644555"/>
                </a:cubicBezTo>
                <a:cubicBezTo>
                  <a:pt x="4425712" y="1640483"/>
                  <a:pt x="4413775" y="1640247"/>
                  <a:pt x="4402453" y="1637731"/>
                </a:cubicBezTo>
                <a:cubicBezTo>
                  <a:pt x="4376745" y="1632018"/>
                  <a:pt x="4377485" y="1631683"/>
                  <a:pt x="4354686" y="1624083"/>
                </a:cubicBezTo>
                <a:cubicBezTo>
                  <a:pt x="4347862" y="1617259"/>
                  <a:pt x="4341832" y="1609537"/>
                  <a:pt x="4334214" y="1603612"/>
                </a:cubicBezTo>
                <a:cubicBezTo>
                  <a:pt x="4321267" y="1593542"/>
                  <a:pt x="4293271" y="1576316"/>
                  <a:pt x="4293271" y="1576316"/>
                </a:cubicBezTo>
                <a:cubicBezTo>
                  <a:pt x="4290996" y="1569492"/>
                  <a:pt x="4289664" y="1562278"/>
                  <a:pt x="4286447" y="1555844"/>
                </a:cubicBezTo>
                <a:cubicBezTo>
                  <a:pt x="4278779" y="1540509"/>
                  <a:pt x="4265262" y="1525680"/>
                  <a:pt x="4252327" y="1514901"/>
                </a:cubicBezTo>
                <a:cubicBezTo>
                  <a:pt x="4246027" y="1509651"/>
                  <a:pt x="4240019" y="1502043"/>
                  <a:pt x="4231856" y="1501253"/>
                </a:cubicBezTo>
                <a:cubicBezTo>
                  <a:pt x="4168422" y="1495114"/>
                  <a:pt x="4104477" y="1496704"/>
                  <a:pt x="4040787" y="1494430"/>
                </a:cubicBezTo>
                <a:cubicBezTo>
                  <a:pt x="4033963" y="1489881"/>
                  <a:pt x="4025716" y="1486954"/>
                  <a:pt x="4020316" y="1480782"/>
                </a:cubicBezTo>
                <a:cubicBezTo>
                  <a:pt x="4009515" y="1468438"/>
                  <a:pt x="4008581" y="1445026"/>
                  <a:pt x="3993020" y="1439839"/>
                </a:cubicBezTo>
                <a:lnTo>
                  <a:pt x="3952077" y="1426191"/>
                </a:lnTo>
                <a:cubicBezTo>
                  <a:pt x="3945253" y="1423916"/>
                  <a:pt x="3937590" y="1423357"/>
                  <a:pt x="3931605" y="1419367"/>
                </a:cubicBezTo>
                <a:lnTo>
                  <a:pt x="3890662" y="1392071"/>
                </a:lnTo>
                <a:cubicBezTo>
                  <a:pt x="3881563" y="1378423"/>
                  <a:pt x="3868553" y="1366689"/>
                  <a:pt x="3863366" y="1351128"/>
                </a:cubicBezTo>
                <a:cubicBezTo>
                  <a:pt x="3861091" y="1344304"/>
                  <a:pt x="3860532" y="1336641"/>
                  <a:pt x="3856542" y="1330656"/>
                </a:cubicBezTo>
                <a:cubicBezTo>
                  <a:pt x="3846034" y="1314894"/>
                  <a:pt x="3830704" y="1306607"/>
                  <a:pt x="3815599" y="1296537"/>
                </a:cubicBezTo>
                <a:cubicBezTo>
                  <a:pt x="3790577" y="1259004"/>
                  <a:pt x="3815599" y="1290851"/>
                  <a:pt x="3781480" y="1262418"/>
                </a:cubicBezTo>
                <a:cubicBezTo>
                  <a:pt x="3763113" y="1247113"/>
                  <a:pt x="3762320" y="1237980"/>
                  <a:pt x="3740536" y="1228298"/>
                </a:cubicBezTo>
                <a:cubicBezTo>
                  <a:pt x="3740516" y="1228289"/>
                  <a:pt x="3689369" y="1211242"/>
                  <a:pt x="3679122" y="1207827"/>
                </a:cubicBezTo>
                <a:cubicBezTo>
                  <a:pt x="3672298" y="1205552"/>
                  <a:pt x="3664635" y="1204993"/>
                  <a:pt x="3658650" y="1201003"/>
                </a:cubicBezTo>
                <a:cubicBezTo>
                  <a:pt x="3626208" y="1179375"/>
                  <a:pt x="3645958" y="1189948"/>
                  <a:pt x="3597235" y="1173707"/>
                </a:cubicBezTo>
                <a:cubicBezTo>
                  <a:pt x="3597234" y="1173707"/>
                  <a:pt x="3556293" y="1160060"/>
                  <a:pt x="3556292" y="1160059"/>
                </a:cubicBezTo>
                <a:cubicBezTo>
                  <a:pt x="3549468" y="1155510"/>
                  <a:pt x="3543155" y="1150080"/>
                  <a:pt x="3535820" y="1146412"/>
                </a:cubicBezTo>
                <a:cubicBezTo>
                  <a:pt x="3529386" y="1143195"/>
                  <a:pt x="3522264" y="1141564"/>
                  <a:pt x="3515348" y="1139588"/>
                </a:cubicBezTo>
                <a:cubicBezTo>
                  <a:pt x="3480280" y="1129568"/>
                  <a:pt x="3477770" y="1131479"/>
                  <a:pt x="3433462" y="1125940"/>
                </a:cubicBezTo>
                <a:cubicBezTo>
                  <a:pt x="3367691" y="1135336"/>
                  <a:pt x="3368050" y="1138647"/>
                  <a:pt x="3283336" y="1125940"/>
                </a:cubicBezTo>
                <a:cubicBezTo>
                  <a:pt x="3271222" y="1124123"/>
                  <a:pt x="3260686" y="1116593"/>
                  <a:pt x="3249217" y="1112292"/>
                </a:cubicBezTo>
                <a:cubicBezTo>
                  <a:pt x="3242482" y="1109766"/>
                  <a:pt x="3235569" y="1107743"/>
                  <a:pt x="3228745" y="1105468"/>
                </a:cubicBezTo>
                <a:cubicBezTo>
                  <a:pt x="3195807" y="1056061"/>
                  <a:pt x="3216121" y="1071860"/>
                  <a:pt x="3174154" y="1050877"/>
                </a:cubicBezTo>
                <a:cubicBezTo>
                  <a:pt x="3162143" y="1014845"/>
                  <a:pt x="3173315" y="1034396"/>
                  <a:pt x="3126387" y="1003110"/>
                </a:cubicBezTo>
                <a:lnTo>
                  <a:pt x="3105916" y="989462"/>
                </a:lnTo>
                <a:lnTo>
                  <a:pt x="3092268" y="948519"/>
                </a:lnTo>
                <a:cubicBezTo>
                  <a:pt x="3089993" y="941695"/>
                  <a:pt x="3092268" y="930321"/>
                  <a:pt x="3085444" y="928047"/>
                </a:cubicBezTo>
                <a:lnTo>
                  <a:pt x="3064972" y="921224"/>
                </a:lnTo>
                <a:cubicBezTo>
                  <a:pt x="3028713" y="897050"/>
                  <a:pt x="3055693" y="905528"/>
                  <a:pt x="3037677" y="928047"/>
                </a:cubicBezTo>
                <a:cubicBezTo>
                  <a:pt x="3032554" y="934451"/>
                  <a:pt x="3024029" y="937146"/>
                  <a:pt x="3017205" y="941695"/>
                </a:cubicBezTo>
                <a:cubicBezTo>
                  <a:pt x="2992796" y="936813"/>
                  <a:pt x="2980184" y="938794"/>
                  <a:pt x="2962614" y="921224"/>
                </a:cubicBezTo>
                <a:cubicBezTo>
                  <a:pt x="2956815" y="915425"/>
                  <a:pt x="2954415" y="906882"/>
                  <a:pt x="2948966" y="900752"/>
                </a:cubicBezTo>
                <a:cubicBezTo>
                  <a:pt x="2936143" y="886326"/>
                  <a:pt x="2908023" y="859809"/>
                  <a:pt x="2908023" y="859809"/>
                </a:cubicBezTo>
                <a:cubicBezTo>
                  <a:pt x="2910298" y="852985"/>
                  <a:pt x="2912013" y="845949"/>
                  <a:pt x="2914847" y="839337"/>
                </a:cubicBezTo>
                <a:cubicBezTo>
                  <a:pt x="2920734" y="825601"/>
                  <a:pt x="2932067" y="803660"/>
                  <a:pt x="2942142" y="791570"/>
                </a:cubicBezTo>
                <a:cubicBezTo>
                  <a:pt x="2948320" y="784156"/>
                  <a:pt x="2955200" y="777276"/>
                  <a:pt x="2962614" y="771098"/>
                </a:cubicBezTo>
                <a:cubicBezTo>
                  <a:pt x="2968915" y="765848"/>
                  <a:pt x="2975750" y="761118"/>
                  <a:pt x="2983086" y="757450"/>
                </a:cubicBezTo>
                <a:cubicBezTo>
                  <a:pt x="2989519" y="754233"/>
                  <a:pt x="2996733" y="752901"/>
                  <a:pt x="3003557" y="750627"/>
                </a:cubicBezTo>
                <a:cubicBezTo>
                  <a:pt x="3010381" y="746078"/>
                  <a:pt x="3017899" y="742428"/>
                  <a:pt x="3024029" y="736979"/>
                </a:cubicBezTo>
                <a:cubicBezTo>
                  <a:pt x="3038455" y="724156"/>
                  <a:pt x="3048913" y="706742"/>
                  <a:pt x="3064972" y="696036"/>
                </a:cubicBezTo>
                <a:lnTo>
                  <a:pt x="3105916" y="668740"/>
                </a:lnTo>
                <a:cubicBezTo>
                  <a:pt x="3108190" y="661916"/>
                  <a:pt x="3112739" y="655461"/>
                  <a:pt x="3112739" y="648268"/>
                </a:cubicBezTo>
                <a:cubicBezTo>
                  <a:pt x="3112739" y="634432"/>
                  <a:pt x="3111237" y="620097"/>
                  <a:pt x="3105916" y="607325"/>
                </a:cubicBezTo>
                <a:cubicBezTo>
                  <a:pt x="3099607" y="592184"/>
                  <a:pt x="3085955" y="581053"/>
                  <a:pt x="3078620" y="566382"/>
                </a:cubicBezTo>
                <a:cubicBezTo>
                  <a:pt x="3074071" y="557283"/>
                  <a:pt x="3068750" y="548531"/>
                  <a:pt x="3064972" y="539086"/>
                </a:cubicBezTo>
                <a:cubicBezTo>
                  <a:pt x="3059629" y="525729"/>
                  <a:pt x="3055874" y="511791"/>
                  <a:pt x="3051325" y="498143"/>
                </a:cubicBezTo>
                <a:cubicBezTo>
                  <a:pt x="3049050" y="491319"/>
                  <a:pt x="3048491" y="483656"/>
                  <a:pt x="3044501" y="477671"/>
                </a:cubicBezTo>
                <a:lnTo>
                  <a:pt x="3030853" y="457200"/>
                </a:lnTo>
                <a:cubicBezTo>
                  <a:pt x="3028578" y="450376"/>
                  <a:pt x="3024029" y="443921"/>
                  <a:pt x="3024029" y="436728"/>
                </a:cubicBezTo>
                <a:cubicBezTo>
                  <a:pt x="3024029" y="418389"/>
                  <a:pt x="3021613" y="397977"/>
                  <a:pt x="3030853" y="382137"/>
                </a:cubicBezTo>
                <a:cubicBezTo>
                  <a:pt x="3037634" y="370512"/>
                  <a:pt x="3083562" y="348959"/>
                  <a:pt x="3099092" y="341194"/>
                </a:cubicBezTo>
                <a:lnTo>
                  <a:pt x="3119563" y="279779"/>
                </a:lnTo>
                <a:lnTo>
                  <a:pt x="3126387" y="259307"/>
                </a:lnTo>
                <a:cubicBezTo>
                  <a:pt x="3101709" y="251081"/>
                  <a:pt x="3095854" y="245581"/>
                  <a:pt x="3064972" y="259307"/>
                </a:cubicBezTo>
                <a:cubicBezTo>
                  <a:pt x="3056153" y="263226"/>
                  <a:pt x="3051915" y="273601"/>
                  <a:pt x="3044501" y="279779"/>
                </a:cubicBezTo>
                <a:cubicBezTo>
                  <a:pt x="3038201" y="285030"/>
                  <a:pt x="3030853" y="288878"/>
                  <a:pt x="3024029" y="293427"/>
                </a:cubicBezTo>
                <a:cubicBezTo>
                  <a:pt x="3008107" y="291152"/>
                  <a:pt x="2988958" y="296478"/>
                  <a:pt x="2976262" y="286603"/>
                </a:cubicBezTo>
                <a:cubicBezTo>
                  <a:pt x="2964906" y="277771"/>
                  <a:pt x="2970594" y="257629"/>
                  <a:pt x="2962614" y="245659"/>
                </a:cubicBezTo>
                <a:cubicBezTo>
                  <a:pt x="2944417" y="218364"/>
                  <a:pt x="2955790" y="229737"/>
                  <a:pt x="2928495" y="211540"/>
                </a:cubicBezTo>
                <a:cubicBezTo>
                  <a:pt x="2923946" y="204716"/>
                  <a:pt x="2921802" y="195415"/>
                  <a:pt x="2914847" y="191068"/>
                </a:cubicBezTo>
                <a:cubicBezTo>
                  <a:pt x="2895187" y="178781"/>
                  <a:pt x="2854999" y="174270"/>
                  <a:pt x="2832960" y="170597"/>
                </a:cubicBezTo>
                <a:cubicBezTo>
                  <a:pt x="2817038" y="175146"/>
                  <a:pt x="2801328" y="180521"/>
                  <a:pt x="2785193" y="184244"/>
                </a:cubicBezTo>
                <a:cubicBezTo>
                  <a:pt x="2771711" y="187355"/>
                  <a:pt x="2757673" y="187712"/>
                  <a:pt x="2744250" y="191068"/>
                </a:cubicBezTo>
                <a:cubicBezTo>
                  <a:pt x="2730294" y="194557"/>
                  <a:pt x="2716955" y="200167"/>
                  <a:pt x="2703307" y="204716"/>
                </a:cubicBezTo>
                <a:lnTo>
                  <a:pt x="2682835" y="211540"/>
                </a:lnTo>
                <a:cubicBezTo>
                  <a:pt x="2676011" y="213815"/>
                  <a:pt x="2669341" y="216619"/>
                  <a:pt x="2662363" y="218364"/>
                </a:cubicBezTo>
                <a:lnTo>
                  <a:pt x="2635068" y="225188"/>
                </a:lnTo>
                <a:cubicBezTo>
                  <a:pt x="2616871" y="222913"/>
                  <a:pt x="2598409" y="222207"/>
                  <a:pt x="2580477" y="218364"/>
                </a:cubicBezTo>
                <a:cubicBezTo>
                  <a:pt x="2580469" y="218362"/>
                  <a:pt x="2529302" y="201305"/>
                  <a:pt x="2519062" y="197892"/>
                </a:cubicBezTo>
                <a:cubicBezTo>
                  <a:pt x="2512238" y="195617"/>
                  <a:pt x="2505568" y="192813"/>
                  <a:pt x="2498590" y="191068"/>
                </a:cubicBezTo>
                <a:cubicBezTo>
                  <a:pt x="2464317" y="182499"/>
                  <a:pt x="2480192" y="187209"/>
                  <a:pt x="2450823" y="177421"/>
                </a:cubicBezTo>
                <a:cubicBezTo>
                  <a:pt x="2443999" y="172872"/>
                  <a:pt x="2437687" y="167441"/>
                  <a:pt x="2430351" y="163773"/>
                </a:cubicBezTo>
                <a:cubicBezTo>
                  <a:pt x="2387378" y="142286"/>
                  <a:pt x="2305420" y="162447"/>
                  <a:pt x="2280226" y="163773"/>
                </a:cubicBezTo>
                <a:lnTo>
                  <a:pt x="2218811" y="184244"/>
                </a:lnTo>
                <a:lnTo>
                  <a:pt x="2198339" y="191068"/>
                </a:lnTo>
                <a:cubicBezTo>
                  <a:pt x="2182417" y="188793"/>
                  <a:pt x="2166344" y="187398"/>
                  <a:pt x="2150572" y="184244"/>
                </a:cubicBezTo>
                <a:cubicBezTo>
                  <a:pt x="2143519" y="182833"/>
                  <a:pt x="2137122" y="178981"/>
                  <a:pt x="2130101" y="177421"/>
                </a:cubicBezTo>
                <a:cubicBezTo>
                  <a:pt x="2113057" y="173634"/>
                  <a:pt x="2056629" y="165950"/>
                  <a:pt x="2041390" y="163773"/>
                </a:cubicBezTo>
                <a:cubicBezTo>
                  <a:pt x="2027742" y="159224"/>
                  <a:pt x="2012417" y="158105"/>
                  <a:pt x="2000447" y="150125"/>
                </a:cubicBezTo>
                <a:cubicBezTo>
                  <a:pt x="1993623" y="145576"/>
                  <a:pt x="1988065" y="137825"/>
                  <a:pt x="1979975" y="136477"/>
                </a:cubicBezTo>
                <a:cubicBezTo>
                  <a:pt x="1946245" y="130855"/>
                  <a:pt x="1911736" y="131928"/>
                  <a:pt x="1877617" y="129653"/>
                </a:cubicBezTo>
                <a:cubicBezTo>
                  <a:pt x="1862335" y="124560"/>
                  <a:pt x="1845756" y="118453"/>
                  <a:pt x="1829850" y="116006"/>
                </a:cubicBezTo>
                <a:cubicBezTo>
                  <a:pt x="1809492" y="112874"/>
                  <a:pt x="1788907" y="111457"/>
                  <a:pt x="1768435" y="109182"/>
                </a:cubicBezTo>
                <a:cubicBezTo>
                  <a:pt x="1725217" y="111457"/>
                  <a:pt x="1681881" y="112088"/>
                  <a:pt x="1638781" y="116006"/>
                </a:cubicBezTo>
                <a:cubicBezTo>
                  <a:pt x="1631618" y="116657"/>
                  <a:pt x="1624743" y="119613"/>
                  <a:pt x="1618310" y="122830"/>
                </a:cubicBezTo>
                <a:cubicBezTo>
                  <a:pt x="1601987" y="130991"/>
                  <a:pt x="1596730" y="142194"/>
                  <a:pt x="1577366" y="143301"/>
                </a:cubicBezTo>
                <a:cubicBezTo>
                  <a:pt x="1504661" y="147456"/>
                  <a:pt x="1431790" y="147850"/>
                  <a:pt x="1359002" y="150125"/>
                </a:cubicBezTo>
                <a:cubicBezTo>
                  <a:pt x="1345354" y="154674"/>
                  <a:pt x="1330029" y="155793"/>
                  <a:pt x="1318059" y="163773"/>
                </a:cubicBezTo>
                <a:cubicBezTo>
                  <a:pt x="1291602" y="181411"/>
                  <a:pt x="1305368" y="174828"/>
                  <a:pt x="1277116" y="184244"/>
                </a:cubicBezTo>
                <a:cubicBezTo>
                  <a:pt x="1270292" y="188793"/>
                  <a:pt x="1264182" y="194661"/>
                  <a:pt x="1256644" y="197892"/>
                </a:cubicBezTo>
                <a:cubicBezTo>
                  <a:pt x="1248024" y="201586"/>
                  <a:pt x="1238503" y="202681"/>
                  <a:pt x="1229348" y="204716"/>
                </a:cubicBezTo>
                <a:cubicBezTo>
                  <a:pt x="1162822" y="219500"/>
                  <a:pt x="1169384" y="212900"/>
                  <a:pt x="1065575" y="218364"/>
                </a:cubicBezTo>
                <a:cubicBezTo>
                  <a:pt x="1056829" y="220551"/>
                  <a:pt x="1027598" y="227117"/>
                  <a:pt x="1017808" y="232012"/>
                </a:cubicBezTo>
                <a:cubicBezTo>
                  <a:pt x="1010473" y="235680"/>
                  <a:pt x="1004671" y="241991"/>
                  <a:pt x="997336" y="245659"/>
                </a:cubicBezTo>
                <a:cubicBezTo>
                  <a:pt x="940840" y="273906"/>
                  <a:pt x="1015055" y="227023"/>
                  <a:pt x="956393" y="266131"/>
                </a:cubicBezTo>
                <a:cubicBezTo>
                  <a:pt x="917724" y="263856"/>
                  <a:pt x="878930" y="263161"/>
                  <a:pt x="840387" y="259307"/>
                </a:cubicBezTo>
                <a:cubicBezTo>
                  <a:pt x="833230" y="258591"/>
                  <a:pt x="826832" y="254459"/>
                  <a:pt x="819916" y="252483"/>
                </a:cubicBezTo>
                <a:cubicBezTo>
                  <a:pt x="747716" y="231854"/>
                  <a:pt x="848988" y="264448"/>
                  <a:pt x="751677" y="232012"/>
                </a:cubicBezTo>
                <a:cubicBezTo>
                  <a:pt x="738029" y="227463"/>
                  <a:pt x="723600" y="224798"/>
                  <a:pt x="710733" y="218364"/>
                </a:cubicBezTo>
                <a:cubicBezTo>
                  <a:pt x="664972" y="195483"/>
                  <a:pt x="702598" y="211829"/>
                  <a:pt x="656142" y="197892"/>
                </a:cubicBezTo>
                <a:cubicBezTo>
                  <a:pt x="635473" y="191691"/>
                  <a:pt x="615199" y="184245"/>
                  <a:pt x="594727" y="177421"/>
                </a:cubicBezTo>
                <a:cubicBezTo>
                  <a:pt x="587903" y="175147"/>
                  <a:pt x="581309" y="172008"/>
                  <a:pt x="574256" y="170597"/>
                </a:cubicBezTo>
                <a:cubicBezTo>
                  <a:pt x="562883" y="168322"/>
                  <a:pt x="551326" y="166825"/>
                  <a:pt x="540136" y="163773"/>
                </a:cubicBezTo>
                <a:cubicBezTo>
                  <a:pt x="526257" y="159988"/>
                  <a:pt x="499193" y="150125"/>
                  <a:pt x="499193" y="150125"/>
                </a:cubicBezTo>
                <a:cubicBezTo>
                  <a:pt x="492369" y="145576"/>
                  <a:pt x="484521" y="142276"/>
                  <a:pt x="478722" y="136477"/>
                </a:cubicBezTo>
                <a:cubicBezTo>
                  <a:pt x="472923" y="130678"/>
                  <a:pt x="472029" y="120353"/>
                  <a:pt x="465074" y="116006"/>
                </a:cubicBezTo>
                <a:cubicBezTo>
                  <a:pt x="451418" y="107471"/>
                  <a:pt x="414498" y="100581"/>
                  <a:pt x="396835" y="95534"/>
                </a:cubicBezTo>
                <a:cubicBezTo>
                  <a:pt x="374879" y="89261"/>
                  <a:pt x="383187" y="136478"/>
                  <a:pt x="376363" y="122830"/>
                </a:cubicBezTo>
                <a:close/>
              </a:path>
            </a:pathLst>
          </a:custGeom>
          <a:solidFill>
            <a:srgbClr val="000000">
              <a:alpha val="50196"/>
            </a:srgb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Arial"/>
            </a:endParaRPr>
          </a:p>
        </p:txBody>
      </p:sp>
      <p:grpSp>
        <p:nvGrpSpPr>
          <p:cNvPr id="3" name="Group 21"/>
          <p:cNvGrpSpPr/>
          <p:nvPr/>
        </p:nvGrpSpPr>
        <p:grpSpPr>
          <a:xfrm>
            <a:off x="260847" y="1065088"/>
            <a:ext cx="4482603" cy="4293080"/>
            <a:chOff x="265174" y="1084138"/>
            <a:chExt cx="4482603" cy="4293080"/>
          </a:xfrm>
          <a:solidFill>
            <a:srgbClr val="FFFFFF">
              <a:alpha val="69804"/>
            </a:srgbClr>
          </a:solidFill>
        </p:grpSpPr>
        <p:sp>
          <p:nvSpPr>
            <p:cNvPr id="41" name="Freeform 40"/>
            <p:cNvSpPr/>
            <p:nvPr/>
          </p:nvSpPr>
          <p:spPr>
            <a:xfrm>
              <a:off x="1583140" y="1084138"/>
              <a:ext cx="1050040" cy="997146"/>
            </a:xfrm>
            <a:custGeom>
              <a:avLst/>
              <a:gdLst>
                <a:gd name="connsiteX0" fmla="*/ 777923 w 1050040"/>
                <a:gd name="connsiteY0" fmla="*/ 7683 h 997146"/>
                <a:gd name="connsiteX1" fmla="*/ 696036 w 1050040"/>
                <a:gd name="connsiteY1" fmla="*/ 28155 h 997146"/>
                <a:gd name="connsiteX2" fmla="*/ 675564 w 1050040"/>
                <a:gd name="connsiteY2" fmla="*/ 41802 h 997146"/>
                <a:gd name="connsiteX3" fmla="*/ 634621 w 1050040"/>
                <a:gd name="connsiteY3" fmla="*/ 55450 h 997146"/>
                <a:gd name="connsiteX4" fmla="*/ 607326 w 1050040"/>
                <a:gd name="connsiteY4" fmla="*/ 69098 h 997146"/>
                <a:gd name="connsiteX5" fmla="*/ 586854 w 1050040"/>
                <a:gd name="connsiteY5" fmla="*/ 82746 h 997146"/>
                <a:gd name="connsiteX6" fmla="*/ 545911 w 1050040"/>
                <a:gd name="connsiteY6" fmla="*/ 89569 h 997146"/>
                <a:gd name="connsiteX7" fmla="*/ 552735 w 1050040"/>
                <a:gd name="connsiteY7" fmla="*/ 164632 h 997146"/>
                <a:gd name="connsiteX8" fmla="*/ 573206 w 1050040"/>
                <a:gd name="connsiteY8" fmla="*/ 171456 h 997146"/>
                <a:gd name="connsiteX9" fmla="*/ 566382 w 1050040"/>
                <a:gd name="connsiteY9" fmla="*/ 246519 h 997146"/>
                <a:gd name="connsiteX10" fmla="*/ 545911 w 1050040"/>
                <a:gd name="connsiteY10" fmla="*/ 307934 h 997146"/>
                <a:gd name="connsiteX11" fmla="*/ 525439 w 1050040"/>
                <a:gd name="connsiteY11" fmla="*/ 348877 h 997146"/>
                <a:gd name="connsiteX12" fmla="*/ 477672 w 1050040"/>
                <a:gd name="connsiteY12" fmla="*/ 355701 h 997146"/>
                <a:gd name="connsiteX13" fmla="*/ 402609 w 1050040"/>
                <a:gd name="connsiteY13" fmla="*/ 355701 h 997146"/>
                <a:gd name="connsiteX14" fmla="*/ 382138 w 1050040"/>
                <a:gd name="connsiteY14" fmla="*/ 369349 h 997146"/>
                <a:gd name="connsiteX15" fmla="*/ 313899 w 1050040"/>
                <a:gd name="connsiteY15" fmla="*/ 382996 h 997146"/>
                <a:gd name="connsiteX16" fmla="*/ 293427 w 1050040"/>
                <a:gd name="connsiteY16" fmla="*/ 403468 h 997146"/>
                <a:gd name="connsiteX17" fmla="*/ 361666 w 1050040"/>
                <a:gd name="connsiteY17" fmla="*/ 410292 h 997146"/>
                <a:gd name="connsiteX18" fmla="*/ 375314 w 1050040"/>
                <a:gd name="connsiteY18" fmla="*/ 451235 h 997146"/>
                <a:gd name="connsiteX19" fmla="*/ 361666 w 1050040"/>
                <a:gd name="connsiteY19" fmla="*/ 471707 h 997146"/>
                <a:gd name="connsiteX20" fmla="*/ 341194 w 1050040"/>
                <a:gd name="connsiteY20" fmla="*/ 478531 h 997146"/>
                <a:gd name="connsiteX21" fmla="*/ 334370 w 1050040"/>
                <a:gd name="connsiteY21" fmla="*/ 505826 h 997146"/>
                <a:gd name="connsiteX22" fmla="*/ 300251 w 1050040"/>
                <a:gd name="connsiteY22" fmla="*/ 533122 h 997146"/>
                <a:gd name="connsiteX23" fmla="*/ 245660 w 1050040"/>
                <a:gd name="connsiteY23" fmla="*/ 567241 h 997146"/>
                <a:gd name="connsiteX24" fmla="*/ 225188 w 1050040"/>
                <a:gd name="connsiteY24" fmla="*/ 574065 h 997146"/>
                <a:gd name="connsiteX25" fmla="*/ 204717 w 1050040"/>
                <a:gd name="connsiteY25" fmla="*/ 587713 h 997146"/>
                <a:gd name="connsiteX26" fmla="*/ 184245 w 1050040"/>
                <a:gd name="connsiteY26" fmla="*/ 594537 h 997146"/>
                <a:gd name="connsiteX27" fmla="*/ 204717 w 1050040"/>
                <a:gd name="connsiteY27" fmla="*/ 608184 h 997146"/>
                <a:gd name="connsiteX28" fmla="*/ 245660 w 1050040"/>
                <a:gd name="connsiteY28" fmla="*/ 615008 h 997146"/>
                <a:gd name="connsiteX29" fmla="*/ 266132 w 1050040"/>
                <a:gd name="connsiteY29" fmla="*/ 635480 h 997146"/>
                <a:gd name="connsiteX30" fmla="*/ 279779 w 1050040"/>
                <a:gd name="connsiteY30" fmla="*/ 669599 h 997146"/>
                <a:gd name="connsiteX31" fmla="*/ 320723 w 1050040"/>
                <a:gd name="connsiteY31" fmla="*/ 676423 h 997146"/>
                <a:gd name="connsiteX32" fmla="*/ 334370 w 1050040"/>
                <a:gd name="connsiteY32" fmla="*/ 696895 h 997146"/>
                <a:gd name="connsiteX33" fmla="*/ 341194 w 1050040"/>
                <a:gd name="connsiteY33" fmla="*/ 717366 h 997146"/>
                <a:gd name="connsiteX34" fmla="*/ 361666 w 1050040"/>
                <a:gd name="connsiteY34" fmla="*/ 731014 h 997146"/>
                <a:gd name="connsiteX35" fmla="*/ 382138 w 1050040"/>
                <a:gd name="connsiteY35" fmla="*/ 724190 h 997146"/>
                <a:gd name="connsiteX36" fmla="*/ 402609 w 1050040"/>
                <a:gd name="connsiteY36" fmla="*/ 710543 h 997146"/>
                <a:gd name="connsiteX37" fmla="*/ 450376 w 1050040"/>
                <a:gd name="connsiteY37" fmla="*/ 703719 h 997146"/>
                <a:gd name="connsiteX38" fmla="*/ 498144 w 1050040"/>
                <a:gd name="connsiteY38" fmla="*/ 703719 h 997146"/>
                <a:gd name="connsiteX39" fmla="*/ 457200 w 1050040"/>
                <a:gd name="connsiteY39" fmla="*/ 724190 h 997146"/>
                <a:gd name="connsiteX40" fmla="*/ 443553 w 1050040"/>
                <a:gd name="connsiteY40" fmla="*/ 744662 h 997146"/>
                <a:gd name="connsiteX41" fmla="*/ 382138 w 1050040"/>
                <a:gd name="connsiteY41" fmla="*/ 778781 h 997146"/>
                <a:gd name="connsiteX42" fmla="*/ 320723 w 1050040"/>
                <a:gd name="connsiteY42" fmla="*/ 771958 h 997146"/>
                <a:gd name="connsiteX43" fmla="*/ 300251 w 1050040"/>
                <a:gd name="connsiteY43" fmla="*/ 765134 h 997146"/>
                <a:gd name="connsiteX44" fmla="*/ 245660 w 1050040"/>
                <a:gd name="connsiteY44" fmla="*/ 778781 h 997146"/>
                <a:gd name="connsiteX45" fmla="*/ 238836 w 1050040"/>
                <a:gd name="connsiteY45" fmla="*/ 799253 h 997146"/>
                <a:gd name="connsiteX46" fmla="*/ 211541 w 1050040"/>
                <a:gd name="connsiteY46" fmla="*/ 806077 h 997146"/>
                <a:gd name="connsiteX47" fmla="*/ 156950 w 1050040"/>
                <a:gd name="connsiteY47" fmla="*/ 812901 h 997146"/>
                <a:gd name="connsiteX48" fmla="*/ 129654 w 1050040"/>
                <a:gd name="connsiteY48" fmla="*/ 840196 h 997146"/>
                <a:gd name="connsiteX49" fmla="*/ 88711 w 1050040"/>
                <a:gd name="connsiteY49" fmla="*/ 860668 h 997146"/>
                <a:gd name="connsiteX50" fmla="*/ 81887 w 1050040"/>
                <a:gd name="connsiteY50" fmla="*/ 881140 h 997146"/>
                <a:gd name="connsiteX51" fmla="*/ 20472 w 1050040"/>
                <a:gd name="connsiteY51" fmla="*/ 908435 h 997146"/>
                <a:gd name="connsiteX52" fmla="*/ 0 w 1050040"/>
                <a:gd name="connsiteY52" fmla="*/ 922083 h 997146"/>
                <a:gd name="connsiteX53" fmla="*/ 20472 w 1050040"/>
                <a:gd name="connsiteY53" fmla="*/ 935731 h 997146"/>
                <a:gd name="connsiteX54" fmla="*/ 27296 w 1050040"/>
                <a:gd name="connsiteY54" fmla="*/ 956202 h 997146"/>
                <a:gd name="connsiteX55" fmla="*/ 68239 w 1050040"/>
                <a:gd name="connsiteY55" fmla="*/ 942555 h 997146"/>
                <a:gd name="connsiteX56" fmla="*/ 88711 w 1050040"/>
                <a:gd name="connsiteY56" fmla="*/ 935731 h 997146"/>
                <a:gd name="connsiteX57" fmla="*/ 109182 w 1050040"/>
                <a:gd name="connsiteY57" fmla="*/ 922083 h 997146"/>
                <a:gd name="connsiteX58" fmla="*/ 184245 w 1050040"/>
                <a:gd name="connsiteY58" fmla="*/ 928907 h 997146"/>
                <a:gd name="connsiteX59" fmla="*/ 225188 w 1050040"/>
                <a:gd name="connsiteY59" fmla="*/ 963026 h 997146"/>
                <a:gd name="connsiteX60" fmla="*/ 245660 w 1050040"/>
                <a:gd name="connsiteY60" fmla="*/ 969850 h 997146"/>
                <a:gd name="connsiteX61" fmla="*/ 272956 w 1050040"/>
                <a:gd name="connsiteY61" fmla="*/ 942555 h 997146"/>
                <a:gd name="connsiteX62" fmla="*/ 293427 w 1050040"/>
                <a:gd name="connsiteY62" fmla="*/ 928907 h 997146"/>
                <a:gd name="connsiteX63" fmla="*/ 300251 w 1050040"/>
                <a:gd name="connsiteY63" fmla="*/ 908435 h 997146"/>
                <a:gd name="connsiteX64" fmla="*/ 368490 w 1050040"/>
                <a:gd name="connsiteY64" fmla="*/ 901611 h 997146"/>
                <a:gd name="connsiteX65" fmla="*/ 402609 w 1050040"/>
                <a:gd name="connsiteY65" fmla="*/ 935731 h 997146"/>
                <a:gd name="connsiteX66" fmla="*/ 423081 w 1050040"/>
                <a:gd name="connsiteY66" fmla="*/ 949378 h 997146"/>
                <a:gd name="connsiteX67" fmla="*/ 470848 w 1050040"/>
                <a:gd name="connsiteY67" fmla="*/ 942555 h 997146"/>
                <a:gd name="connsiteX68" fmla="*/ 498144 w 1050040"/>
                <a:gd name="connsiteY68" fmla="*/ 949378 h 997146"/>
                <a:gd name="connsiteX69" fmla="*/ 518615 w 1050040"/>
                <a:gd name="connsiteY69" fmla="*/ 942555 h 997146"/>
                <a:gd name="connsiteX70" fmla="*/ 566382 w 1050040"/>
                <a:gd name="connsiteY70" fmla="*/ 928907 h 997146"/>
                <a:gd name="connsiteX71" fmla="*/ 586854 w 1050040"/>
                <a:gd name="connsiteY71" fmla="*/ 915259 h 997146"/>
                <a:gd name="connsiteX72" fmla="*/ 607326 w 1050040"/>
                <a:gd name="connsiteY72" fmla="*/ 922083 h 997146"/>
                <a:gd name="connsiteX73" fmla="*/ 634621 w 1050040"/>
                <a:gd name="connsiteY73" fmla="*/ 928907 h 997146"/>
                <a:gd name="connsiteX74" fmla="*/ 655093 w 1050040"/>
                <a:gd name="connsiteY74" fmla="*/ 949378 h 997146"/>
                <a:gd name="connsiteX75" fmla="*/ 689212 w 1050040"/>
                <a:gd name="connsiteY75" fmla="*/ 983498 h 997146"/>
                <a:gd name="connsiteX76" fmla="*/ 757451 w 1050040"/>
                <a:gd name="connsiteY76" fmla="*/ 990322 h 997146"/>
                <a:gd name="connsiteX77" fmla="*/ 791570 w 1050040"/>
                <a:gd name="connsiteY77" fmla="*/ 997146 h 997146"/>
                <a:gd name="connsiteX78" fmla="*/ 893929 w 1050040"/>
                <a:gd name="connsiteY78" fmla="*/ 976674 h 997146"/>
                <a:gd name="connsiteX79" fmla="*/ 914400 w 1050040"/>
                <a:gd name="connsiteY79" fmla="*/ 969850 h 997146"/>
                <a:gd name="connsiteX80" fmla="*/ 934872 w 1050040"/>
                <a:gd name="connsiteY80" fmla="*/ 963026 h 997146"/>
                <a:gd name="connsiteX81" fmla="*/ 928048 w 1050040"/>
                <a:gd name="connsiteY81" fmla="*/ 908435 h 997146"/>
                <a:gd name="connsiteX82" fmla="*/ 839338 w 1050040"/>
                <a:gd name="connsiteY82" fmla="*/ 887963 h 997146"/>
                <a:gd name="connsiteX83" fmla="*/ 839338 w 1050040"/>
                <a:gd name="connsiteY83" fmla="*/ 833372 h 997146"/>
                <a:gd name="connsiteX84" fmla="*/ 887105 w 1050040"/>
                <a:gd name="connsiteY84" fmla="*/ 826549 h 997146"/>
                <a:gd name="connsiteX85" fmla="*/ 914400 w 1050040"/>
                <a:gd name="connsiteY85" fmla="*/ 819725 h 997146"/>
                <a:gd name="connsiteX86" fmla="*/ 955344 w 1050040"/>
                <a:gd name="connsiteY86" fmla="*/ 806077 h 997146"/>
                <a:gd name="connsiteX87" fmla="*/ 968991 w 1050040"/>
                <a:gd name="connsiteY87" fmla="*/ 785605 h 997146"/>
                <a:gd name="connsiteX88" fmla="*/ 989463 w 1050040"/>
                <a:gd name="connsiteY88" fmla="*/ 771958 h 997146"/>
                <a:gd name="connsiteX89" fmla="*/ 1016759 w 1050040"/>
                <a:gd name="connsiteY89" fmla="*/ 731014 h 997146"/>
                <a:gd name="connsiteX90" fmla="*/ 1023582 w 1050040"/>
                <a:gd name="connsiteY90" fmla="*/ 710543 h 997146"/>
                <a:gd name="connsiteX91" fmla="*/ 1044054 w 1050040"/>
                <a:gd name="connsiteY91" fmla="*/ 669599 h 997146"/>
                <a:gd name="connsiteX92" fmla="*/ 1023582 w 1050040"/>
                <a:gd name="connsiteY92" fmla="*/ 608184 h 997146"/>
                <a:gd name="connsiteX93" fmla="*/ 1016759 w 1050040"/>
                <a:gd name="connsiteY93" fmla="*/ 580889 h 997146"/>
                <a:gd name="connsiteX94" fmla="*/ 996287 w 1050040"/>
                <a:gd name="connsiteY94" fmla="*/ 574065 h 997146"/>
                <a:gd name="connsiteX95" fmla="*/ 866633 w 1050040"/>
                <a:gd name="connsiteY95" fmla="*/ 567241 h 997146"/>
                <a:gd name="connsiteX96" fmla="*/ 859809 w 1050040"/>
                <a:gd name="connsiteY96" fmla="*/ 546769 h 997146"/>
                <a:gd name="connsiteX97" fmla="*/ 887105 w 1050040"/>
                <a:gd name="connsiteY97" fmla="*/ 512650 h 997146"/>
                <a:gd name="connsiteX98" fmla="*/ 893929 w 1050040"/>
                <a:gd name="connsiteY98" fmla="*/ 444411 h 997146"/>
                <a:gd name="connsiteX99" fmla="*/ 873457 w 1050040"/>
                <a:gd name="connsiteY99" fmla="*/ 430763 h 997146"/>
                <a:gd name="connsiteX100" fmla="*/ 866633 w 1050040"/>
                <a:gd name="connsiteY100" fmla="*/ 410292 h 997146"/>
                <a:gd name="connsiteX101" fmla="*/ 907576 w 1050040"/>
                <a:gd name="connsiteY101" fmla="*/ 410292 h 997146"/>
                <a:gd name="connsiteX102" fmla="*/ 914400 w 1050040"/>
                <a:gd name="connsiteY102" fmla="*/ 348877 h 997146"/>
                <a:gd name="connsiteX103" fmla="*/ 893929 w 1050040"/>
                <a:gd name="connsiteY103" fmla="*/ 335229 h 997146"/>
                <a:gd name="connsiteX104" fmla="*/ 859809 w 1050040"/>
                <a:gd name="connsiteY104" fmla="*/ 219223 h 997146"/>
                <a:gd name="connsiteX105" fmla="*/ 839338 w 1050040"/>
                <a:gd name="connsiteY105" fmla="*/ 198752 h 997146"/>
                <a:gd name="connsiteX106" fmla="*/ 812042 w 1050040"/>
                <a:gd name="connsiteY106" fmla="*/ 157808 h 997146"/>
                <a:gd name="connsiteX107" fmla="*/ 784747 w 1050040"/>
                <a:gd name="connsiteY107" fmla="*/ 96393 h 997146"/>
                <a:gd name="connsiteX108" fmla="*/ 777923 w 1050040"/>
                <a:gd name="connsiteY108" fmla="*/ 41802 h 997146"/>
                <a:gd name="connsiteX109" fmla="*/ 777923 w 1050040"/>
                <a:gd name="connsiteY109" fmla="*/ 7683 h 997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</a:cxnLst>
              <a:rect l="l" t="t" r="r" b="b"/>
              <a:pathLst>
                <a:path w="1050040" h="997146">
                  <a:moveTo>
                    <a:pt x="777923" y="7683"/>
                  </a:moveTo>
                  <a:cubicBezTo>
                    <a:pt x="764275" y="5409"/>
                    <a:pt x="714062" y="16139"/>
                    <a:pt x="696036" y="28155"/>
                  </a:cubicBezTo>
                  <a:cubicBezTo>
                    <a:pt x="689212" y="32704"/>
                    <a:pt x="683058" y="38471"/>
                    <a:pt x="675564" y="41802"/>
                  </a:cubicBezTo>
                  <a:cubicBezTo>
                    <a:pt x="662418" y="47645"/>
                    <a:pt x="647488" y="49016"/>
                    <a:pt x="634621" y="55450"/>
                  </a:cubicBezTo>
                  <a:cubicBezTo>
                    <a:pt x="625523" y="59999"/>
                    <a:pt x="616158" y="64051"/>
                    <a:pt x="607326" y="69098"/>
                  </a:cubicBezTo>
                  <a:cubicBezTo>
                    <a:pt x="600205" y="73167"/>
                    <a:pt x="594635" y="80153"/>
                    <a:pt x="586854" y="82746"/>
                  </a:cubicBezTo>
                  <a:cubicBezTo>
                    <a:pt x="573728" y="87121"/>
                    <a:pt x="559559" y="87295"/>
                    <a:pt x="545911" y="89569"/>
                  </a:cubicBezTo>
                  <a:cubicBezTo>
                    <a:pt x="535861" y="119719"/>
                    <a:pt x="530288" y="124226"/>
                    <a:pt x="552735" y="164632"/>
                  </a:cubicBezTo>
                  <a:cubicBezTo>
                    <a:pt x="556228" y="170920"/>
                    <a:pt x="566382" y="169181"/>
                    <a:pt x="573206" y="171456"/>
                  </a:cubicBezTo>
                  <a:cubicBezTo>
                    <a:pt x="570931" y="196477"/>
                    <a:pt x="570748" y="221777"/>
                    <a:pt x="566382" y="246519"/>
                  </a:cubicBezTo>
                  <a:cubicBezTo>
                    <a:pt x="566381" y="246523"/>
                    <a:pt x="549324" y="297697"/>
                    <a:pt x="545911" y="307934"/>
                  </a:cubicBezTo>
                  <a:cubicBezTo>
                    <a:pt x="542883" y="317018"/>
                    <a:pt x="535791" y="344276"/>
                    <a:pt x="525439" y="348877"/>
                  </a:cubicBezTo>
                  <a:cubicBezTo>
                    <a:pt x="510741" y="355409"/>
                    <a:pt x="493594" y="353426"/>
                    <a:pt x="477672" y="355701"/>
                  </a:cubicBezTo>
                  <a:cubicBezTo>
                    <a:pt x="418238" y="375512"/>
                    <a:pt x="519316" y="345091"/>
                    <a:pt x="402609" y="355701"/>
                  </a:cubicBezTo>
                  <a:cubicBezTo>
                    <a:pt x="394442" y="356444"/>
                    <a:pt x="389473" y="365681"/>
                    <a:pt x="382138" y="369349"/>
                  </a:cubicBezTo>
                  <a:cubicBezTo>
                    <a:pt x="363086" y="378875"/>
                    <a:pt x="331492" y="380483"/>
                    <a:pt x="313899" y="382996"/>
                  </a:cubicBezTo>
                  <a:cubicBezTo>
                    <a:pt x="266971" y="414282"/>
                    <a:pt x="257395" y="415479"/>
                    <a:pt x="293427" y="403468"/>
                  </a:cubicBezTo>
                  <a:lnTo>
                    <a:pt x="361666" y="410292"/>
                  </a:lnTo>
                  <a:cubicBezTo>
                    <a:pt x="374092" y="417541"/>
                    <a:pt x="375314" y="451235"/>
                    <a:pt x="375314" y="451235"/>
                  </a:cubicBezTo>
                  <a:cubicBezTo>
                    <a:pt x="370765" y="458059"/>
                    <a:pt x="368070" y="466584"/>
                    <a:pt x="361666" y="471707"/>
                  </a:cubicBezTo>
                  <a:cubicBezTo>
                    <a:pt x="356049" y="476201"/>
                    <a:pt x="345688" y="472914"/>
                    <a:pt x="341194" y="478531"/>
                  </a:cubicBezTo>
                  <a:cubicBezTo>
                    <a:pt x="335335" y="485854"/>
                    <a:pt x="338064" y="497206"/>
                    <a:pt x="334370" y="505826"/>
                  </a:cubicBezTo>
                  <a:cubicBezTo>
                    <a:pt x="324081" y="529834"/>
                    <a:pt x="322059" y="525853"/>
                    <a:pt x="300251" y="533122"/>
                  </a:cubicBezTo>
                  <a:cubicBezTo>
                    <a:pt x="278623" y="565563"/>
                    <a:pt x="294383" y="551000"/>
                    <a:pt x="245660" y="567241"/>
                  </a:cubicBezTo>
                  <a:lnTo>
                    <a:pt x="225188" y="574065"/>
                  </a:lnTo>
                  <a:cubicBezTo>
                    <a:pt x="218364" y="578614"/>
                    <a:pt x="212052" y="584045"/>
                    <a:pt x="204717" y="587713"/>
                  </a:cubicBezTo>
                  <a:cubicBezTo>
                    <a:pt x="198283" y="590930"/>
                    <a:pt x="184245" y="587344"/>
                    <a:pt x="184245" y="594537"/>
                  </a:cubicBezTo>
                  <a:cubicBezTo>
                    <a:pt x="184245" y="602738"/>
                    <a:pt x="196937" y="605591"/>
                    <a:pt x="204717" y="608184"/>
                  </a:cubicBezTo>
                  <a:cubicBezTo>
                    <a:pt x="217843" y="612559"/>
                    <a:pt x="232012" y="612733"/>
                    <a:pt x="245660" y="615008"/>
                  </a:cubicBezTo>
                  <a:cubicBezTo>
                    <a:pt x="252484" y="621832"/>
                    <a:pt x="261017" y="627296"/>
                    <a:pt x="266132" y="635480"/>
                  </a:cubicBezTo>
                  <a:cubicBezTo>
                    <a:pt x="272624" y="645867"/>
                    <a:pt x="269980" y="662250"/>
                    <a:pt x="279779" y="669599"/>
                  </a:cubicBezTo>
                  <a:cubicBezTo>
                    <a:pt x="290848" y="677901"/>
                    <a:pt x="307075" y="674148"/>
                    <a:pt x="320723" y="676423"/>
                  </a:cubicBezTo>
                  <a:cubicBezTo>
                    <a:pt x="325272" y="683247"/>
                    <a:pt x="330702" y="689560"/>
                    <a:pt x="334370" y="696895"/>
                  </a:cubicBezTo>
                  <a:cubicBezTo>
                    <a:pt x="337587" y="703328"/>
                    <a:pt x="336701" y="711749"/>
                    <a:pt x="341194" y="717366"/>
                  </a:cubicBezTo>
                  <a:cubicBezTo>
                    <a:pt x="346317" y="723770"/>
                    <a:pt x="354842" y="726465"/>
                    <a:pt x="361666" y="731014"/>
                  </a:cubicBezTo>
                  <a:cubicBezTo>
                    <a:pt x="368490" y="728739"/>
                    <a:pt x="375704" y="727407"/>
                    <a:pt x="382138" y="724190"/>
                  </a:cubicBezTo>
                  <a:cubicBezTo>
                    <a:pt x="389473" y="720522"/>
                    <a:pt x="394754" y="712899"/>
                    <a:pt x="402609" y="710543"/>
                  </a:cubicBezTo>
                  <a:cubicBezTo>
                    <a:pt x="418015" y="705921"/>
                    <a:pt x="434454" y="705994"/>
                    <a:pt x="450376" y="703719"/>
                  </a:cubicBezTo>
                  <a:cubicBezTo>
                    <a:pt x="458059" y="701158"/>
                    <a:pt x="492146" y="685725"/>
                    <a:pt x="498144" y="703719"/>
                  </a:cubicBezTo>
                  <a:cubicBezTo>
                    <a:pt x="500789" y="711655"/>
                    <a:pt x="459927" y="723281"/>
                    <a:pt x="457200" y="724190"/>
                  </a:cubicBezTo>
                  <a:cubicBezTo>
                    <a:pt x="452651" y="731014"/>
                    <a:pt x="449725" y="739261"/>
                    <a:pt x="443553" y="744662"/>
                  </a:cubicBezTo>
                  <a:cubicBezTo>
                    <a:pt x="414674" y="769932"/>
                    <a:pt x="410256" y="769409"/>
                    <a:pt x="382138" y="778781"/>
                  </a:cubicBezTo>
                  <a:cubicBezTo>
                    <a:pt x="361666" y="776507"/>
                    <a:pt x="341040" y="775344"/>
                    <a:pt x="320723" y="771958"/>
                  </a:cubicBezTo>
                  <a:cubicBezTo>
                    <a:pt x="313628" y="770776"/>
                    <a:pt x="307415" y="764483"/>
                    <a:pt x="300251" y="765134"/>
                  </a:cubicBezTo>
                  <a:cubicBezTo>
                    <a:pt x="281571" y="766832"/>
                    <a:pt x="263857" y="774232"/>
                    <a:pt x="245660" y="778781"/>
                  </a:cubicBezTo>
                  <a:cubicBezTo>
                    <a:pt x="243385" y="785605"/>
                    <a:pt x="244453" y="794759"/>
                    <a:pt x="238836" y="799253"/>
                  </a:cubicBezTo>
                  <a:cubicBezTo>
                    <a:pt x="231513" y="805112"/>
                    <a:pt x="220792" y="804535"/>
                    <a:pt x="211541" y="806077"/>
                  </a:cubicBezTo>
                  <a:cubicBezTo>
                    <a:pt x="193452" y="809092"/>
                    <a:pt x="175147" y="810626"/>
                    <a:pt x="156950" y="812901"/>
                  </a:cubicBezTo>
                  <a:cubicBezTo>
                    <a:pt x="112284" y="827790"/>
                    <a:pt x="156123" y="807111"/>
                    <a:pt x="129654" y="840196"/>
                  </a:cubicBezTo>
                  <a:cubicBezTo>
                    <a:pt x="120033" y="852222"/>
                    <a:pt x="102197" y="856172"/>
                    <a:pt x="88711" y="860668"/>
                  </a:cubicBezTo>
                  <a:cubicBezTo>
                    <a:pt x="86436" y="867492"/>
                    <a:pt x="86381" y="875523"/>
                    <a:pt x="81887" y="881140"/>
                  </a:cubicBezTo>
                  <a:cubicBezTo>
                    <a:pt x="66017" y="900977"/>
                    <a:pt x="40126" y="895332"/>
                    <a:pt x="20472" y="908435"/>
                  </a:cubicBezTo>
                  <a:lnTo>
                    <a:pt x="0" y="922083"/>
                  </a:lnTo>
                  <a:cubicBezTo>
                    <a:pt x="6824" y="926632"/>
                    <a:pt x="15349" y="929327"/>
                    <a:pt x="20472" y="935731"/>
                  </a:cubicBezTo>
                  <a:cubicBezTo>
                    <a:pt x="24965" y="941348"/>
                    <a:pt x="20175" y="955185"/>
                    <a:pt x="27296" y="956202"/>
                  </a:cubicBezTo>
                  <a:cubicBezTo>
                    <a:pt x="41537" y="958237"/>
                    <a:pt x="54591" y="947104"/>
                    <a:pt x="68239" y="942555"/>
                  </a:cubicBezTo>
                  <a:lnTo>
                    <a:pt x="88711" y="935731"/>
                  </a:lnTo>
                  <a:cubicBezTo>
                    <a:pt x="95535" y="931182"/>
                    <a:pt x="101002" y="922667"/>
                    <a:pt x="109182" y="922083"/>
                  </a:cubicBezTo>
                  <a:cubicBezTo>
                    <a:pt x="134242" y="920293"/>
                    <a:pt x="159679" y="923643"/>
                    <a:pt x="184245" y="928907"/>
                  </a:cubicBezTo>
                  <a:cubicBezTo>
                    <a:pt x="200696" y="932432"/>
                    <a:pt x="213096" y="954965"/>
                    <a:pt x="225188" y="963026"/>
                  </a:cubicBezTo>
                  <a:cubicBezTo>
                    <a:pt x="231173" y="967016"/>
                    <a:pt x="238836" y="967575"/>
                    <a:pt x="245660" y="969850"/>
                  </a:cubicBezTo>
                  <a:cubicBezTo>
                    <a:pt x="290325" y="954962"/>
                    <a:pt x="246489" y="975640"/>
                    <a:pt x="272956" y="942555"/>
                  </a:cubicBezTo>
                  <a:cubicBezTo>
                    <a:pt x="278079" y="936151"/>
                    <a:pt x="286603" y="933456"/>
                    <a:pt x="293427" y="928907"/>
                  </a:cubicBezTo>
                  <a:cubicBezTo>
                    <a:pt x="295702" y="922083"/>
                    <a:pt x="295757" y="914052"/>
                    <a:pt x="300251" y="908435"/>
                  </a:cubicBezTo>
                  <a:cubicBezTo>
                    <a:pt x="319927" y="883840"/>
                    <a:pt x="340410" y="897599"/>
                    <a:pt x="368490" y="901611"/>
                  </a:cubicBezTo>
                  <a:cubicBezTo>
                    <a:pt x="423086" y="938010"/>
                    <a:pt x="357109" y="890233"/>
                    <a:pt x="402609" y="935731"/>
                  </a:cubicBezTo>
                  <a:cubicBezTo>
                    <a:pt x="408408" y="941530"/>
                    <a:pt x="416257" y="944829"/>
                    <a:pt x="423081" y="949378"/>
                  </a:cubicBezTo>
                  <a:cubicBezTo>
                    <a:pt x="439003" y="947104"/>
                    <a:pt x="454764" y="942555"/>
                    <a:pt x="470848" y="942555"/>
                  </a:cubicBezTo>
                  <a:cubicBezTo>
                    <a:pt x="480227" y="942555"/>
                    <a:pt x="488765" y="949378"/>
                    <a:pt x="498144" y="949378"/>
                  </a:cubicBezTo>
                  <a:cubicBezTo>
                    <a:pt x="505337" y="949378"/>
                    <a:pt x="511699" y="944531"/>
                    <a:pt x="518615" y="942555"/>
                  </a:cubicBezTo>
                  <a:cubicBezTo>
                    <a:pt x="528819" y="939640"/>
                    <a:pt x="555474" y="934361"/>
                    <a:pt x="566382" y="928907"/>
                  </a:cubicBezTo>
                  <a:cubicBezTo>
                    <a:pt x="573718" y="925239"/>
                    <a:pt x="580030" y="919808"/>
                    <a:pt x="586854" y="915259"/>
                  </a:cubicBezTo>
                  <a:cubicBezTo>
                    <a:pt x="593678" y="917534"/>
                    <a:pt x="600410" y="920107"/>
                    <a:pt x="607326" y="922083"/>
                  </a:cubicBezTo>
                  <a:cubicBezTo>
                    <a:pt x="616344" y="924659"/>
                    <a:pt x="626478" y="924254"/>
                    <a:pt x="634621" y="928907"/>
                  </a:cubicBezTo>
                  <a:cubicBezTo>
                    <a:pt x="643000" y="933695"/>
                    <a:pt x="648915" y="941964"/>
                    <a:pt x="655093" y="949378"/>
                  </a:cubicBezTo>
                  <a:cubicBezTo>
                    <a:pt x="666646" y="963242"/>
                    <a:pt x="668561" y="978732"/>
                    <a:pt x="689212" y="983498"/>
                  </a:cubicBezTo>
                  <a:cubicBezTo>
                    <a:pt x="711486" y="988638"/>
                    <a:pt x="734705" y="988047"/>
                    <a:pt x="757451" y="990322"/>
                  </a:cubicBezTo>
                  <a:cubicBezTo>
                    <a:pt x="768824" y="992597"/>
                    <a:pt x="779972" y="997146"/>
                    <a:pt x="791570" y="997146"/>
                  </a:cubicBezTo>
                  <a:cubicBezTo>
                    <a:pt x="842044" y="997146"/>
                    <a:pt x="851072" y="990960"/>
                    <a:pt x="893929" y="976674"/>
                  </a:cubicBezTo>
                  <a:lnTo>
                    <a:pt x="914400" y="969850"/>
                  </a:lnTo>
                  <a:lnTo>
                    <a:pt x="934872" y="963026"/>
                  </a:lnTo>
                  <a:cubicBezTo>
                    <a:pt x="932597" y="944829"/>
                    <a:pt x="938564" y="923459"/>
                    <a:pt x="928048" y="908435"/>
                  </a:cubicBezTo>
                  <a:cubicBezTo>
                    <a:pt x="919722" y="896540"/>
                    <a:pt x="847820" y="889175"/>
                    <a:pt x="839338" y="887963"/>
                  </a:cubicBezTo>
                  <a:cubicBezTo>
                    <a:pt x="834634" y="873851"/>
                    <a:pt x="821770" y="846548"/>
                    <a:pt x="839338" y="833372"/>
                  </a:cubicBezTo>
                  <a:cubicBezTo>
                    <a:pt x="852205" y="823722"/>
                    <a:pt x="871280" y="829426"/>
                    <a:pt x="887105" y="826549"/>
                  </a:cubicBezTo>
                  <a:cubicBezTo>
                    <a:pt x="896332" y="824871"/>
                    <a:pt x="905417" y="822420"/>
                    <a:pt x="914400" y="819725"/>
                  </a:cubicBezTo>
                  <a:cubicBezTo>
                    <a:pt x="928180" y="815591"/>
                    <a:pt x="955344" y="806077"/>
                    <a:pt x="955344" y="806077"/>
                  </a:cubicBezTo>
                  <a:cubicBezTo>
                    <a:pt x="959893" y="799253"/>
                    <a:pt x="963192" y="791404"/>
                    <a:pt x="968991" y="785605"/>
                  </a:cubicBezTo>
                  <a:cubicBezTo>
                    <a:pt x="974790" y="779806"/>
                    <a:pt x="984062" y="778130"/>
                    <a:pt x="989463" y="771958"/>
                  </a:cubicBezTo>
                  <a:cubicBezTo>
                    <a:pt x="1000264" y="759614"/>
                    <a:pt x="1016759" y="731014"/>
                    <a:pt x="1016759" y="731014"/>
                  </a:cubicBezTo>
                  <a:cubicBezTo>
                    <a:pt x="1019033" y="724190"/>
                    <a:pt x="1020365" y="716976"/>
                    <a:pt x="1023582" y="710543"/>
                  </a:cubicBezTo>
                  <a:cubicBezTo>
                    <a:pt x="1050040" y="657625"/>
                    <a:pt x="1026901" y="721059"/>
                    <a:pt x="1044054" y="669599"/>
                  </a:cubicBezTo>
                  <a:cubicBezTo>
                    <a:pt x="1027705" y="571508"/>
                    <a:pt x="1049752" y="669248"/>
                    <a:pt x="1023582" y="608184"/>
                  </a:cubicBezTo>
                  <a:cubicBezTo>
                    <a:pt x="1019888" y="599564"/>
                    <a:pt x="1022618" y="588212"/>
                    <a:pt x="1016759" y="580889"/>
                  </a:cubicBezTo>
                  <a:cubicBezTo>
                    <a:pt x="1012266" y="575272"/>
                    <a:pt x="1003451" y="574716"/>
                    <a:pt x="996287" y="574065"/>
                  </a:cubicBezTo>
                  <a:cubicBezTo>
                    <a:pt x="953187" y="570147"/>
                    <a:pt x="909851" y="569516"/>
                    <a:pt x="866633" y="567241"/>
                  </a:cubicBezTo>
                  <a:cubicBezTo>
                    <a:pt x="864358" y="560417"/>
                    <a:pt x="859809" y="553962"/>
                    <a:pt x="859809" y="546769"/>
                  </a:cubicBezTo>
                  <a:cubicBezTo>
                    <a:pt x="859809" y="524796"/>
                    <a:pt x="871386" y="523129"/>
                    <a:pt x="887105" y="512650"/>
                  </a:cubicBezTo>
                  <a:cubicBezTo>
                    <a:pt x="894930" y="489175"/>
                    <a:pt x="909972" y="468475"/>
                    <a:pt x="893929" y="444411"/>
                  </a:cubicBezTo>
                  <a:cubicBezTo>
                    <a:pt x="889380" y="437587"/>
                    <a:pt x="880281" y="435312"/>
                    <a:pt x="873457" y="430763"/>
                  </a:cubicBezTo>
                  <a:cubicBezTo>
                    <a:pt x="871182" y="423939"/>
                    <a:pt x="863416" y="416725"/>
                    <a:pt x="866633" y="410292"/>
                  </a:cubicBezTo>
                  <a:cubicBezTo>
                    <a:pt x="874432" y="394694"/>
                    <a:pt x="899777" y="407692"/>
                    <a:pt x="907576" y="410292"/>
                  </a:cubicBezTo>
                  <a:cubicBezTo>
                    <a:pt x="923363" y="386612"/>
                    <a:pt x="931912" y="383901"/>
                    <a:pt x="914400" y="348877"/>
                  </a:cubicBezTo>
                  <a:cubicBezTo>
                    <a:pt x="910732" y="341542"/>
                    <a:pt x="900753" y="339778"/>
                    <a:pt x="893929" y="335229"/>
                  </a:cubicBezTo>
                  <a:cubicBezTo>
                    <a:pt x="832355" y="242871"/>
                    <a:pt x="899275" y="357355"/>
                    <a:pt x="859809" y="219223"/>
                  </a:cubicBezTo>
                  <a:cubicBezTo>
                    <a:pt x="857158" y="209944"/>
                    <a:pt x="845263" y="206369"/>
                    <a:pt x="839338" y="198752"/>
                  </a:cubicBezTo>
                  <a:cubicBezTo>
                    <a:pt x="829268" y="185804"/>
                    <a:pt x="817229" y="173369"/>
                    <a:pt x="812042" y="157808"/>
                  </a:cubicBezTo>
                  <a:cubicBezTo>
                    <a:pt x="795800" y="109085"/>
                    <a:pt x="806373" y="128835"/>
                    <a:pt x="784747" y="96393"/>
                  </a:cubicBezTo>
                  <a:cubicBezTo>
                    <a:pt x="782472" y="78196"/>
                    <a:pt x="784190" y="59036"/>
                    <a:pt x="777923" y="41802"/>
                  </a:cubicBezTo>
                  <a:cubicBezTo>
                    <a:pt x="762722" y="0"/>
                    <a:pt x="791571" y="9957"/>
                    <a:pt x="777923" y="7683"/>
                  </a:cubicBezTo>
                  <a:close/>
                </a:path>
              </a:pathLst>
            </a:custGeom>
            <a:grpFill/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Arial"/>
              </a:endParaRPr>
            </a:p>
          </p:txBody>
        </p:sp>
        <p:sp>
          <p:nvSpPr>
            <p:cNvPr id="42" name="Freeform 41"/>
            <p:cNvSpPr/>
            <p:nvPr/>
          </p:nvSpPr>
          <p:spPr>
            <a:xfrm>
              <a:off x="265174" y="1922583"/>
              <a:ext cx="4482603" cy="3193871"/>
            </a:xfrm>
            <a:custGeom>
              <a:avLst/>
              <a:gdLst>
                <a:gd name="connsiteX0" fmla="*/ 2907929 w 4482603"/>
                <a:gd name="connsiteY0" fmla="*/ 158698 h 3193871"/>
                <a:gd name="connsiteX1" fmla="*/ 2914753 w 4482603"/>
                <a:gd name="connsiteY1" fmla="*/ 138227 h 3193871"/>
                <a:gd name="connsiteX2" fmla="*/ 2887458 w 4482603"/>
                <a:gd name="connsiteY2" fmla="*/ 104107 h 3193871"/>
                <a:gd name="connsiteX3" fmla="*/ 2839691 w 4482603"/>
                <a:gd name="connsiteY3" fmla="*/ 49516 h 3193871"/>
                <a:gd name="connsiteX4" fmla="*/ 2778276 w 4482603"/>
                <a:gd name="connsiteY4" fmla="*/ 42692 h 3193871"/>
                <a:gd name="connsiteX5" fmla="*/ 2737332 w 4482603"/>
                <a:gd name="connsiteY5" fmla="*/ 29045 h 3193871"/>
                <a:gd name="connsiteX6" fmla="*/ 2710037 w 4482603"/>
                <a:gd name="connsiteY6" fmla="*/ 22221 h 3193871"/>
                <a:gd name="connsiteX7" fmla="*/ 2669094 w 4482603"/>
                <a:gd name="connsiteY7" fmla="*/ 8573 h 3193871"/>
                <a:gd name="connsiteX8" fmla="*/ 2641798 w 4482603"/>
                <a:gd name="connsiteY8" fmla="*/ 69988 h 3193871"/>
                <a:gd name="connsiteX9" fmla="*/ 2614503 w 4482603"/>
                <a:gd name="connsiteY9" fmla="*/ 131403 h 3193871"/>
                <a:gd name="connsiteX10" fmla="*/ 2607679 w 4482603"/>
                <a:gd name="connsiteY10" fmla="*/ 151874 h 3193871"/>
                <a:gd name="connsiteX11" fmla="*/ 2587207 w 4482603"/>
                <a:gd name="connsiteY11" fmla="*/ 158698 h 3193871"/>
                <a:gd name="connsiteX12" fmla="*/ 2546264 w 4482603"/>
                <a:gd name="connsiteY12" fmla="*/ 131403 h 3193871"/>
                <a:gd name="connsiteX13" fmla="*/ 2498497 w 4482603"/>
                <a:gd name="connsiteY13" fmla="*/ 117755 h 3193871"/>
                <a:gd name="connsiteX14" fmla="*/ 2457553 w 4482603"/>
                <a:gd name="connsiteY14" fmla="*/ 131403 h 3193871"/>
                <a:gd name="connsiteX15" fmla="*/ 2416610 w 4482603"/>
                <a:gd name="connsiteY15" fmla="*/ 151874 h 3193871"/>
                <a:gd name="connsiteX16" fmla="*/ 2368843 w 4482603"/>
                <a:gd name="connsiteY16" fmla="*/ 158698 h 3193871"/>
                <a:gd name="connsiteX17" fmla="*/ 2307428 w 4482603"/>
                <a:gd name="connsiteY17" fmla="*/ 172346 h 3193871"/>
                <a:gd name="connsiteX18" fmla="*/ 2293780 w 4482603"/>
                <a:gd name="connsiteY18" fmla="*/ 192818 h 3193871"/>
                <a:gd name="connsiteX19" fmla="*/ 2273309 w 4482603"/>
                <a:gd name="connsiteY19" fmla="*/ 199642 h 3193871"/>
                <a:gd name="connsiteX20" fmla="*/ 2266485 w 4482603"/>
                <a:gd name="connsiteY20" fmla="*/ 220113 h 3193871"/>
                <a:gd name="connsiteX21" fmla="*/ 2252837 w 4482603"/>
                <a:gd name="connsiteY21" fmla="*/ 240585 h 3193871"/>
                <a:gd name="connsiteX22" fmla="*/ 2246013 w 4482603"/>
                <a:gd name="connsiteY22" fmla="*/ 288352 h 3193871"/>
                <a:gd name="connsiteX23" fmla="*/ 2205070 w 4482603"/>
                <a:gd name="connsiteY23" fmla="*/ 315648 h 3193871"/>
                <a:gd name="connsiteX24" fmla="*/ 2184598 w 4482603"/>
                <a:gd name="connsiteY24" fmla="*/ 329295 h 3193871"/>
                <a:gd name="connsiteX25" fmla="*/ 2164126 w 4482603"/>
                <a:gd name="connsiteY25" fmla="*/ 342943 h 3193871"/>
                <a:gd name="connsiteX26" fmla="*/ 2095888 w 4482603"/>
                <a:gd name="connsiteY26" fmla="*/ 356591 h 3193871"/>
                <a:gd name="connsiteX27" fmla="*/ 2048121 w 4482603"/>
                <a:gd name="connsiteY27" fmla="*/ 370239 h 3193871"/>
                <a:gd name="connsiteX28" fmla="*/ 2020825 w 4482603"/>
                <a:gd name="connsiteY28" fmla="*/ 377063 h 3193871"/>
                <a:gd name="connsiteX29" fmla="*/ 2007177 w 4482603"/>
                <a:gd name="connsiteY29" fmla="*/ 397534 h 3193871"/>
                <a:gd name="connsiteX30" fmla="*/ 2020825 w 4482603"/>
                <a:gd name="connsiteY30" fmla="*/ 418006 h 3193871"/>
                <a:gd name="connsiteX31" fmla="*/ 1993529 w 4482603"/>
                <a:gd name="connsiteY31" fmla="*/ 445301 h 3193871"/>
                <a:gd name="connsiteX32" fmla="*/ 1904819 w 4482603"/>
                <a:gd name="connsiteY32" fmla="*/ 431654 h 3193871"/>
                <a:gd name="connsiteX33" fmla="*/ 1884347 w 4482603"/>
                <a:gd name="connsiteY33" fmla="*/ 418006 h 3193871"/>
                <a:gd name="connsiteX34" fmla="*/ 1816109 w 4482603"/>
                <a:gd name="connsiteY34" fmla="*/ 397534 h 3193871"/>
                <a:gd name="connsiteX35" fmla="*/ 1809285 w 4482603"/>
                <a:gd name="connsiteY35" fmla="*/ 336119 h 3193871"/>
                <a:gd name="connsiteX36" fmla="*/ 1768341 w 4482603"/>
                <a:gd name="connsiteY36" fmla="*/ 322471 h 3193871"/>
                <a:gd name="connsiteX37" fmla="*/ 1741046 w 4482603"/>
                <a:gd name="connsiteY37" fmla="*/ 329295 h 3193871"/>
                <a:gd name="connsiteX38" fmla="*/ 1734222 w 4482603"/>
                <a:gd name="connsiteY38" fmla="*/ 397534 h 3193871"/>
                <a:gd name="connsiteX39" fmla="*/ 1741046 w 4482603"/>
                <a:gd name="connsiteY39" fmla="*/ 418006 h 3193871"/>
                <a:gd name="connsiteX40" fmla="*/ 1754694 w 4482603"/>
                <a:gd name="connsiteY40" fmla="*/ 438477 h 3193871"/>
                <a:gd name="connsiteX41" fmla="*/ 1761518 w 4482603"/>
                <a:gd name="connsiteY41" fmla="*/ 458949 h 3193871"/>
                <a:gd name="connsiteX42" fmla="*/ 1754694 w 4482603"/>
                <a:gd name="connsiteY42" fmla="*/ 486245 h 3193871"/>
                <a:gd name="connsiteX43" fmla="*/ 1734222 w 4482603"/>
                <a:gd name="connsiteY43" fmla="*/ 493068 h 3193871"/>
                <a:gd name="connsiteX44" fmla="*/ 1693279 w 4482603"/>
                <a:gd name="connsiteY44" fmla="*/ 499892 h 3193871"/>
                <a:gd name="connsiteX45" fmla="*/ 1672807 w 4482603"/>
                <a:gd name="connsiteY45" fmla="*/ 520364 h 3193871"/>
                <a:gd name="connsiteX46" fmla="*/ 1597744 w 4482603"/>
                <a:gd name="connsiteY46" fmla="*/ 506716 h 3193871"/>
                <a:gd name="connsiteX47" fmla="*/ 1577273 w 4482603"/>
                <a:gd name="connsiteY47" fmla="*/ 493068 h 3193871"/>
                <a:gd name="connsiteX48" fmla="*/ 1556801 w 4482603"/>
                <a:gd name="connsiteY48" fmla="*/ 452125 h 3193871"/>
                <a:gd name="connsiteX49" fmla="*/ 1543153 w 4482603"/>
                <a:gd name="connsiteY49" fmla="*/ 431654 h 3193871"/>
                <a:gd name="connsiteX50" fmla="*/ 1311141 w 4482603"/>
                <a:gd name="connsiteY50" fmla="*/ 438477 h 3193871"/>
                <a:gd name="connsiteX51" fmla="*/ 1317965 w 4482603"/>
                <a:gd name="connsiteY51" fmla="*/ 458949 h 3193871"/>
                <a:gd name="connsiteX52" fmla="*/ 1338437 w 4482603"/>
                <a:gd name="connsiteY52" fmla="*/ 465773 h 3193871"/>
                <a:gd name="connsiteX53" fmla="*/ 1372556 w 4482603"/>
                <a:gd name="connsiteY53" fmla="*/ 472597 h 3193871"/>
                <a:gd name="connsiteX54" fmla="*/ 1379380 w 4482603"/>
                <a:gd name="connsiteY54" fmla="*/ 493068 h 3193871"/>
                <a:gd name="connsiteX55" fmla="*/ 1358909 w 4482603"/>
                <a:gd name="connsiteY55" fmla="*/ 499892 h 3193871"/>
                <a:gd name="connsiteX56" fmla="*/ 1338437 w 4482603"/>
                <a:gd name="connsiteY56" fmla="*/ 540836 h 3193871"/>
                <a:gd name="connsiteX57" fmla="*/ 1324789 w 4482603"/>
                <a:gd name="connsiteY57" fmla="*/ 561307 h 3193871"/>
                <a:gd name="connsiteX58" fmla="*/ 1331613 w 4482603"/>
                <a:gd name="connsiteY58" fmla="*/ 588603 h 3193871"/>
                <a:gd name="connsiteX59" fmla="*/ 1352085 w 4482603"/>
                <a:gd name="connsiteY59" fmla="*/ 595427 h 3193871"/>
                <a:gd name="connsiteX60" fmla="*/ 1372556 w 4482603"/>
                <a:gd name="connsiteY60" fmla="*/ 609074 h 3193871"/>
                <a:gd name="connsiteX61" fmla="*/ 1399852 w 4482603"/>
                <a:gd name="connsiteY61" fmla="*/ 615898 h 3193871"/>
                <a:gd name="connsiteX62" fmla="*/ 1420324 w 4482603"/>
                <a:gd name="connsiteY62" fmla="*/ 622722 h 3193871"/>
                <a:gd name="connsiteX63" fmla="*/ 1461267 w 4482603"/>
                <a:gd name="connsiteY63" fmla="*/ 670489 h 3193871"/>
                <a:gd name="connsiteX64" fmla="*/ 1502210 w 4482603"/>
                <a:gd name="connsiteY64" fmla="*/ 677313 h 3193871"/>
                <a:gd name="connsiteX65" fmla="*/ 1515858 w 4482603"/>
                <a:gd name="connsiteY65" fmla="*/ 697785 h 3193871"/>
                <a:gd name="connsiteX66" fmla="*/ 1536329 w 4482603"/>
                <a:gd name="connsiteY66" fmla="*/ 718257 h 3193871"/>
                <a:gd name="connsiteX67" fmla="*/ 1570449 w 4482603"/>
                <a:gd name="connsiteY67" fmla="*/ 759200 h 3193871"/>
                <a:gd name="connsiteX68" fmla="*/ 1604568 w 4482603"/>
                <a:gd name="connsiteY68" fmla="*/ 909325 h 3193871"/>
                <a:gd name="connsiteX69" fmla="*/ 1645512 w 4482603"/>
                <a:gd name="connsiteY69" fmla="*/ 991212 h 3193871"/>
                <a:gd name="connsiteX70" fmla="*/ 1659159 w 4482603"/>
                <a:gd name="connsiteY70" fmla="*/ 1011683 h 3193871"/>
                <a:gd name="connsiteX71" fmla="*/ 1665983 w 4482603"/>
                <a:gd name="connsiteY71" fmla="*/ 1032155 h 3193871"/>
                <a:gd name="connsiteX72" fmla="*/ 1672807 w 4482603"/>
                <a:gd name="connsiteY72" fmla="*/ 1148161 h 3193871"/>
                <a:gd name="connsiteX73" fmla="*/ 1652335 w 4482603"/>
                <a:gd name="connsiteY73" fmla="*/ 1223224 h 3193871"/>
                <a:gd name="connsiteX74" fmla="*/ 1645512 w 4482603"/>
                <a:gd name="connsiteY74" fmla="*/ 1243695 h 3193871"/>
                <a:gd name="connsiteX75" fmla="*/ 1631864 w 4482603"/>
                <a:gd name="connsiteY75" fmla="*/ 1264167 h 3193871"/>
                <a:gd name="connsiteX76" fmla="*/ 1618216 w 4482603"/>
                <a:gd name="connsiteY76" fmla="*/ 1352877 h 3193871"/>
                <a:gd name="connsiteX77" fmla="*/ 1590921 w 4482603"/>
                <a:gd name="connsiteY77" fmla="*/ 1414292 h 3193871"/>
                <a:gd name="connsiteX78" fmla="*/ 1577273 w 4482603"/>
                <a:gd name="connsiteY78" fmla="*/ 1455236 h 3193871"/>
                <a:gd name="connsiteX79" fmla="*/ 1570449 w 4482603"/>
                <a:gd name="connsiteY79" fmla="*/ 1475707 h 3193871"/>
                <a:gd name="connsiteX80" fmla="*/ 1549977 w 4482603"/>
                <a:gd name="connsiteY80" fmla="*/ 1516651 h 3193871"/>
                <a:gd name="connsiteX81" fmla="*/ 1536329 w 4482603"/>
                <a:gd name="connsiteY81" fmla="*/ 1537122 h 3193871"/>
                <a:gd name="connsiteX82" fmla="*/ 1509034 w 4482603"/>
                <a:gd name="connsiteY82" fmla="*/ 1598537 h 3193871"/>
                <a:gd name="connsiteX83" fmla="*/ 1454443 w 4482603"/>
                <a:gd name="connsiteY83" fmla="*/ 1612185 h 3193871"/>
                <a:gd name="connsiteX84" fmla="*/ 1413500 w 4482603"/>
                <a:gd name="connsiteY84" fmla="*/ 1625833 h 3193871"/>
                <a:gd name="connsiteX85" fmla="*/ 1345261 w 4482603"/>
                <a:gd name="connsiteY85" fmla="*/ 1619009 h 3193871"/>
                <a:gd name="connsiteX86" fmla="*/ 1331613 w 4482603"/>
                <a:gd name="connsiteY86" fmla="*/ 1598537 h 3193871"/>
                <a:gd name="connsiteX87" fmla="*/ 1311141 w 4482603"/>
                <a:gd name="connsiteY87" fmla="*/ 1584889 h 3193871"/>
                <a:gd name="connsiteX88" fmla="*/ 1270198 w 4482603"/>
                <a:gd name="connsiteY88" fmla="*/ 1571242 h 3193871"/>
                <a:gd name="connsiteX89" fmla="*/ 1249726 w 4482603"/>
                <a:gd name="connsiteY89" fmla="*/ 1564418 h 3193871"/>
                <a:gd name="connsiteX90" fmla="*/ 1236079 w 4482603"/>
                <a:gd name="connsiteY90" fmla="*/ 1543946 h 3193871"/>
                <a:gd name="connsiteX91" fmla="*/ 1195135 w 4482603"/>
                <a:gd name="connsiteY91" fmla="*/ 1523474 h 3193871"/>
                <a:gd name="connsiteX92" fmla="*/ 1140544 w 4482603"/>
                <a:gd name="connsiteY92" fmla="*/ 1509827 h 3193871"/>
                <a:gd name="connsiteX93" fmla="*/ 1072306 w 4482603"/>
                <a:gd name="connsiteY93" fmla="*/ 1496179 h 3193871"/>
                <a:gd name="connsiteX94" fmla="*/ 1031362 w 4482603"/>
                <a:gd name="connsiteY94" fmla="*/ 1482531 h 3193871"/>
                <a:gd name="connsiteX95" fmla="*/ 1010891 w 4482603"/>
                <a:gd name="connsiteY95" fmla="*/ 1468883 h 3193871"/>
                <a:gd name="connsiteX96" fmla="*/ 969947 w 4482603"/>
                <a:gd name="connsiteY96" fmla="*/ 1455236 h 3193871"/>
                <a:gd name="connsiteX97" fmla="*/ 929004 w 4482603"/>
                <a:gd name="connsiteY97" fmla="*/ 1434764 h 3193871"/>
                <a:gd name="connsiteX98" fmla="*/ 888061 w 4482603"/>
                <a:gd name="connsiteY98" fmla="*/ 1407468 h 3193871"/>
                <a:gd name="connsiteX99" fmla="*/ 867589 w 4482603"/>
                <a:gd name="connsiteY99" fmla="*/ 1393821 h 3193871"/>
                <a:gd name="connsiteX100" fmla="*/ 737935 w 4482603"/>
                <a:gd name="connsiteY100" fmla="*/ 1386997 h 3193871"/>
                <a:gd name="connsiteX101" fmla="*/ 717464 w 4482603"/>
                <a:gd name="connsiteY101" fmla="*/ 1380173 h 3193871"/>
                <a:gd name="connsiteX102" fmla="*/ 676521 w 4482603"/>
                <a:gd name="connsiteY102" fmla="*/ 1352877 h 3193871"/>
                <a:gd name="connsiteX103" fmla="*/ 656049 w 4482603"/>
                <a:gd name="connsiteY103" fmla="*/ 1332406 h 3193871"/>
                <a:gd name="connsiteX104" fmla="*/ 635577 w 4482603"/>
                <a:gd name="connsiteY104" fmla="*/ 1325582 h 3193871"/>
                <a:gd name="connsiteX105" fmla="*/ 601458 w 4482603"/>
                <a:gd name="connsiteY105" fmla="*/ 1277815 h 3193871"/>
                <a:gd name="connsiteX106" fmla="*/ 546867 w 4482603"/>
                <a:gd name="connsiteY106" fmla="*/ 1284639 h 3193871"/>
                <a:gd name="connsiteX107" fmla="*/ 526395 w 4482603"/>
                <a:gd name="connsiteY107" fmla="*/ 1305110 h 3193871"/>
                <a:gd name="connsiteX108" fmla="*/ 512747 w 4482603"/>
                <a:gd name="connsiteY108" fmla="*/ 1325582 h 3193871"/>
                <a:gd name="connsiteX109" fmla="*/ 417213 w 4482603"/>
                <a:gd name="connsiteY109" fmla="*/ 1332406 h 3193871"/>
                <a:gd name="connsiteX110" fmla="*/ 396741 w 4482603"/>
                <a:gd name="connsiteY110" fmla="*/ 1339230 h 3193871"/>
                <a:gd name="connsiteX111" fmla="*/ 355798 w 4482603"/>
                <a:gd name="connsiteY111" fmla="*/ 1366525 h 3193871"/>
                <a:gd name="connsiteX112" fmla="*/ 342150 w 4482603"/>
                <a:gd name="connsiteY112" fmla="*/ 1386997 h 3193871"/>
                <a:gd name="connsiteX113" fmla="*/ 342150 w 4482603"/>
                <a:gd name="connsiteY113" fmla="*/ 1455236 h 3193871"/>
                <a:gd name="connsiteX114" fmla="*/ 355798 w 4482603"/>
                <a:gd name="connsiteY114" fmla="*/ 1496179 h 3193871"/>
                <a:gd name="connsiteX115" fmla="*/ 348974 w 4482603"/>
                <a:gd name="connsiteY115" fmla="*/ 1584889 h 3193871"/>
                <a:gd name="connsiteX116" fmla="*/ 328503 w 4482603"/>
                <a:gd name="connsiteY116" fmla="*/ 1625833 h 3193871"/>
                <a:gd name="connsiteX117" fmla="*/ 321679 w 4482603"/>
                <a:gd name="connsiteY117" fmla="*/ 1646304 h 3193871"/>
                <a:gd name="connsiteX118" fmla="*/ 314855 w 4482603"/>
                <a:gd name="connsiteY118" fmla="*/ 1687248 h 3193871"/>
                <a:gd name="connsiteX119" fmla="*/ 321679 w 4482603"/>
                <a:gd name="connsiteY119" fmla="*/ 1769134 h 3193871"/>
                <a:gd name="connsiteX120" fmla="*/ 294383 w 4482603"/>
                <a:gd name="connsiteY120" fmla="*/ 1810077 h 3193871"/>
                <a:gd name="connsiteX121" fmla="*/ 287559 w 4482603"/>
                <a:gd name="connsiteY121" fmla="*/ 1830549 h 3193871"/>
                <a:gd name="connsiteX122" fmla="*/ 267088 w 4482603"/>
                <a:gd name="connsiteY122" fmla="*/ 1878316 h 3193871"/>
                <a:gd name="connsiteX123" fmla="*/ 246616 w 4482603"/>
                <a:gd name="connsiteY123" fmla="*/ 1885140 h 3193871"/>
                <a:gd name="connsiteX124" fmla="*/ 205673 w 4482603"/>
                <a:gd name="connsiteY124" fmla="*/ 1912436 h 3193871"/>
                <a:gd name="connsiteX125" fmla="*/ 178377 w 4482603"/>
                <a:gd name="connsiteY125" fmla="*/ 1953379 h 3193871"/>
                <a:gd name="connsiteX126" fmla="*/ 157906 w 4482603"/>
                <a:gd name="connsiteY126" fmla="*/ 2014794 h 3193871"/>
                <a:gd name="connsiteX127" fmla="*/ 137434 w 4482603"/>
                <a:gd name="connsiteY127" fmla="*/ 2055737 h 3193871"/>
                <a:gd name="connsiteX128" fmla="*/ 116962 w 4482603"/>
                <a:gd name="connsiteY128" fmla="*/ 2069385 h 3193871"/>
                <a:gd name="connsiteX129" fmla="*/ 82843 w 4482603"/>
                <a:gd name="connsiteY129" fmla="*/ 2130800 h 3193871"/>
                <a:gd name="connsiteX130" fmla="*/ 62371 w 4482603"/>
                <a:gd name="connsiteY130" fmla="*/ 2192215 h 3193871"/>
                <a:gd name="connsiteX131" fmla="*/ 55547 w 4482603"/>
                <a:gd name="connsiteY131" fmla="*/ 2212686 h 3193871"/>
                <a:gd name="connsiteX132" fmla="*/ 130610 w 4482603"/>
                <a:gd name="connsiteY132" fmla="*/ 2239982 h 3193871"/>
                <a:gd name="connsiteX133" fmla="*/ 137434 w 4482603"/>
                <a:gd name="connsiteY133" fmla="*/ 2260454 h 3193871"/>
                <a:gd name="connsiteX134" fmla="*/ 116962 w 4482603"/>
                <a:gd name="connsiteY134" fmla="*/ 2396931 h 3193871"/>
                <a:gd name="connsiteX135" fmla="*/ 110138 w 4482603"/>
                <a:gd name="connsiteY135" fmla="*/ 2417403 h 3193871"/>
                <a:gd name="connsiteX136" fmla="*/ 82843 w 4482603"/>
                <a:gd name="connsiteY136" fmla="*/ 2458346 h 3193871"/>
                <a:gd name="connsiteX137" fmla="*/ 69195 w 4482603"/>
                <a:gd name="connsiteY137" fmla="*/ 2478818 h 3193871"/>
                <a:gd name="connsiteX138" fmla="*/ 55547 w 4482603"/>
                <a:gd name="connsiteY138" fmla="*/ 2519761 h 3193871"/>
                <a:gd name="connsiteX139" fmla="*/ 48724 w 4482603"/>
                <a:gd name="connsiteY139" fmla="*/ 2540233 h 3193871"/>
                <a:gd name="connsiteX140" fmla="*/ 35076 w 4482603"/>
                <a:gd name="connsiteY140" fmla="*/ 2560704 h 3193871"/>
                <a:gd name="connsiteX141" fmla="*/ 21428 w 4482603"/>
                <a:gd name="connsiteY141" fmla="*/ 2601648 h 3193871"/>
                <a:gd name="connsiteX142" fmla="*/ 7780 w 4482603"/>
                <a:gd name="connsiteY142" fmla="*/ 2622119 h 3193871"/>
                <a:gd name="connsiteX143" fmla="*/ 89667 w 4482603"/>
                <a:gd name="connsiteY143" fmla="*/ 2608471 h 3193871"/>
                <a:gd name="connsiteX144" fmla="*/ 171553 w 4482603"/>
                <a:gd name="connsiteY144" fmla="*/ 2628943 h 3193871"/>
                <a:gd name="connsiteX145" fmla="*/ 192025 w 4482603"/>
                <a:gd name="connsiteY145" fmla="*/ 2635767 h 3193871"/>
                <a:gd name="connsiteX146" fmla="*/ 232968 w 4482603"/>
                <a:gd name="connsiteY146" fmla="*/ 2663063 h 3193871"/>
                <a:gd name="connsiteX147" fmla="*/ 342150 w 4482603"/>
                <a:gd name="connsiteY147" fmla="*/ 2676710 h 3193871"/>
                <a:gd name="connsiteX148" fmla="*/ 362622 w 4482603"/>
                <a:gd name="connsiteY148" fmla="*/ 2683534 h 3193871"/>
                <a:gd name="connsiteX149" fmla="*/ 389918 w 4482603"/>
                <a:gd name="connsiteY149" fmla="*/ 2744949 h 3193871"/>
                <a:gd name="connsiteX150" fmla="*/ 417213 w 4482603"/>
                <a:gd name="connsiteY150" fmla="*/ 2785892 h 3193871"/>
                <a:gd name="connsiteX151" fmla="*/ 437685 w 4482603"/>
                <a:gd name="connsiteY151" fmla="*/ 2826836 h 3193871"/>
                <a:gd name="connsiteX152" fmla="*/ 444509 w 4482603"/>
                <a:gd name="connsiteY152" fmla="*/ 2847307 h 3193871"/>
                <a:gd name="connsiteX153" fmla="*/ 458156 w 4482603"/>
                <a:gd name="connsiteY153" fmla="*/ 2867779 h 3193871"/>
                <a:gd name="connsiteX154" fmla="*/ 478628 w 4482603"/>
                <a:gd name="connsiteY154" fmla="*/ 2929194 h 3193871"/>
                <a:gd name="connsiteX155" fmla="*/ 485452 w 4482603"/>
                <a:gd name="connsiteY155" fmla="*/ 2949666 h 3193871"/>
                <a:gd name="connsiteX156" fmla="*/ 499100 w 4482603"/>
                <a:gd name="connsiteY156" fmla="*/ 2970137 h 3193871"/>
                <a:gd name="connsiteX157" fmla="*/ 540043 w 4482603"/>
                <a:gd name="connsiteY157" fmla="*/ 2997433 h 3193871"/>
                <a:gd name="connsiteX158" fmla="*/ 587810 w 4482603"/>
                <a:gd name="connsiteY158" fmla="*/ 2976961 h 3193871"/>
                <a:gd name="connsiteX159" fmla="*/ 621929 w 4482603"/>
                <a:gd name="connsiteY159" fmla="*/ 2942842 h 3193871"/>
                <a:gd name="connsiteX160" fmla="*/ 724288 w 4482603"/>
                <a:gd name="connsiteY160" fmla="*/ 2936018 h 3193871"/>
                <a:gd name="connsiteX161" fmla="*/ 915356 w 4482603"/>
                <a:gd name="connsiteY161" fmla="*/ 2936018 h 3193871"/>
                <a:gd name="connsiteX162" fmla="*/ 935828 w 4482603"/>
                <a:gd name="connsiteY162" fmla="*/ 2956489 h 3193871"/>
                <a:gd name="connsiteX163" fmla="*/ 983595 w 4482603"/>
                <a:gd name="connsiteY163" fmla="*/ 2976961 h 3193871"/>
                <a:gd name="connsiteX164" fmla="*/ 1147368 w 4482603"/>
                <a:gd name="connsiteY164" fmla="*/ 2970137 h 3193871"/>
                <a:gd name="connsiteX165" fmla="*/ 1174664 w 4482603"/>
                <a:gd name="connsiteY165" fmla="*/ 2963313 h 3193871"/>
                <a:gd name="connsiteX166" fmla="*/ 1188312 w 4482603"/>
                <a:gd name="connsiteY166" fmla="*/ 2942842 h 3193871"/>
                <a:gd name="connsiteX167" fmla="*/ 1195135 w 4482603"/>
                <a:gd name="connsiteY167" fmla="*/ 2901898 h 3193871"/>
                <a:gd name="connsiteX168" fmla="*/ 1215607 w 4482603"/>
                <a:gd name="connsiteY168" fmla="*/ 2888251 h 3193871"/>
                <a:gd name="connsiteX169" fmla="*/ 1317965 w 4482603"/>
                <a:gd name="connsiteY169" fmla="*/ 2874603 h 3193871"/>
                <a:gd name="connsiteX170" fmla="*/ 1358909 w 4482603"/>
                <a:gd name="connsiteY170" fmla="*/ 2847307 h 3193871"/>
                <a:gd name="connsiteX171" fmla="*/ 1365732 w 4482603"/>
                <a:gd name="connsiteY171" fmla="*/ 2826836 h 3193871"/>
                <a:gd name="connsiteX172" fmla="*/ 1386204 w 4482603"/>
                <a:gd name="connsiteY172" fmla="*/ 2813188 h 3193871"/>
                <a:gd name="connsiteX173" fmla="*/ 1406676 w 4482603"/>
                <a:gd name="connsiteY173" fmla="*/ 2792716 h 3193871"/>
                <a:gd name="connsiteX174" fmla="*/ 1447619 w 4482603"/>
                <a:gd name="connsiteY174" fmla="*/ 2765421 h 3193871"/>
                <a:gd name="connsiteX175" fmla="*/ 1468091 w 4482603"/>
                <a:gd name="connsiteY175" fmla="*/ 2751773 h 3193871"/>
                <a:gd name="connsiteX176" fmla="*/ 1481738 w 4482603"/>
                <a:gd name="connsiteY176" fmla="*/ 2710830 h 3193871"/>
                <a:gd name="connsiteX177" fmla="*/ 1488562 w 4482603"/>
                <a:gd name="connsiteY177" fmla="*/ 2683534 h 3193871"/>
                <a:gd name="connsiteX178" fmla="*/ 1529506 w 4482603"/>
                <a:gd name="connsiteY178" fmla="*/ 2656239 h 3193871"/>
                <a:gd name="connsiteX179" fmla="*/ 1536329 w 4482603"/>
                <a:gd name="connsiteY179" fmla="*/ 2628943 h 3193871"/>
                <a:gd name="connsiteX180" fmla="*/ 1522682 w 4482603"/>
                <a:gd name="connsiteY180" fmla="*/ 2560704 h 3193871"/>
                <a:gd name="connsiteX181" fmla="*/ 1502210 w 4482603"/>
                <a:gd name="connsiteY181" fmla="*/ 2512937 h 3193871"/>
                <a:gd name="connsiteX182" fmla="*/ 1509034 w 4482603"/>
                <a:gd name="connsiteY182" fmla="*/ 2492466 h 3193871"/>
                <a:gd name="connsiteX183" fmla="*/ 1549977 w 4482603"/>
                <a:gd name="connsiteY183" fmla="*/ 2478818 h 3193871"/>
                <a:gd name="connsiteX184" fmla="*/ 1570449 w 4482603"/>
                <a:gd name="connsiteY184" fmla="*/ 2465170 h 3193871"/>
                <a:gd name="connsiteX185" fmla="*/ 1597744 w 4482603"/>
                <a:gd name="connsiteY185" fmla="*/ 2424227 h 3193871"/>
                <a:gd name="connsiteX186" fmla="*/ 1638688 w 4482603"/>
                <a:gd name="connsiteY186" fmla="*/ 2342340 h 3193871"/>
                <a:gd name="connsiteX187" fmla="*/ 1672807 w 4482603"/>
                <a:gd name="connsiteY187" fmla="*/ 2301397 h 3193871"/>
                <a:gd name="connsiteX188" fmla="*/ 1693279 w 4482603"/>
                <a:gd name="connsiteY188" fmla="*/ 2294573 h 3193871"/>
                <a:gd name="connsiteX189" fmla="*/ 1713750 w 4482603"/>
                <a:gd name="connsiteY189" fmla="*/ 2280925 h 3193871"/>
                <a:gd name="connsiteX190" fmla="*/ 1754694 w 4482603"/>
                <a:gd name="connsiteY190" fmla="*/ 2260454 h 3193871"/>
                <a:gd name="connsiteX191" fmla="*/ 1768341 w 4482603"/>
                <a:gd name="connsiteY191" fmla="*/ 2239982 h 3193871"/>
                <a:gd name="connsiteX192" fmla="*/ 1809285 w 4482603"/>
                <a:gd name="connsiteY192" fmla="*/ 2212686 h 3193871"/>
                <a:gd name="connsiteX193" fmla="*/ 1829756 w 4482603"/>
                <a:gd name="connsiteY193" fmla="*/ 2199039 h 3193871"/>
                <a:gd name="connsiteX194" fmla="*/ 1897995 w 4482603"/>
                <a:gd name="connsiteY194" fmla="*/ 2178567 h 3193871"/>
                <a:gd name="connsiteX195" fmla="*/ 1959410 w 4482603"/>
                <a:gd name="connsiteY195" fmla="*/ 2158095 h 3193871"/>
                <a:gd name="connsiteX196" fmla="*/ 1979882 w 4482603"/>
                <a:gd name="connsiteY196" fmla="*/ 2151271 h 3193871"/>
                <a:gd name="connsiteX197" fmla="*/ 2020825 w 4482603"/>
                <a:gd name="connsiteY197" fmla="*/ 2123976 h 3193871"/>
                <a:gd name="connsiteX198" fmla="*/ 2089064 w 4482603"/>
                <a:gd name="connsiteY198" fmla="*/ 2103504 h 3193871"/>
                <a:gd name="connsiteX199" fmla="*/ 2109535 w 4482603"/>
                <a:gd name="connsiteY199" fmla="*/ 2096680 h 3193871"/>
                <a:gd name="connsiteX200" fmla="*/ 2130007 w 4482603"/>
                <a:gd name="connsiteY200" fmla="*/ 2083033 h 3193871"/>
                <a:gd name="connsiteX201" fmla="*/ 2143655 w 4482603"/>
                <a:gd name="connsiteY201" fmla="*/ 2042089 h 3193871"/>
                <a:gd name="connsiteX202" fmla="*/ 2150479 w 4482603"/>
                <a:gd name="connsiteY202" fmla="*/ 2021618 h 3193871"/>
                <a:gd name="connsiteX203" fmla="*/ 2157303 w 4482603"/>
                <a:gd name="connsiteY203" fmla="*/ 1851021 h 3193871"/>
                <a:gd name="connsiteX204" fmla="*/ 2170950 w 4482603"/>
                <a:gd name="connsiteY204" fmla="*/ 1830549 h 3193871"/>
                <a:gd name="connsiteX205" fmla="*/ 2239189 w 4482603"/>
                <a:gd name="connsiteY205" fmla="*/ 1810077 h 3193871"/>
                <a:gd name="connsiteX206" fmla="*/ 2280132 w 4482603"/>
                <a:gd name="connsiteY206" fmla="*/ 1796430 h 3193871"/>
                <a:gd name="connsiteX207" fmla="*/ 2348371 w 4482603"/>
                <a:gd name="connsiteY207" fmla="*/ 1803254 h 3193871"/>
                <a:gd name="connsiteX208" fmla="*/ 2389315 w 4482603"/>
                <a:gd name="connsiteY208" fmla="*/ 1830549 h 3193871"/>
                <a:gd name="connsiteX209" fmla="*/ 2402962 w 4482603"/>
                <a:gd name="connsiteY209" fmla="*/ 1851021 h 3193871"/>
                <a:gd name="connsiteX210" fmla="*/ 2450729 w 4482603"/>
                <a:gd name="connsiteY210" fmla="*/ 1878316 h 3193871"/>
                <a:gd name="connsiteX211" fmla="*/ 2546264 w 4482603"/>
                <a:gd name="connsiteY211" fmla="*/ 1878316 h 3193871"/>
                <a:gd name="connsiteX212" fmla="*/ 2580383 w 4482603"/>
                <a:gd name="connsiteY212" fmla="*/ 1926083 h 3193871"/>
                <a:gd name="connsiteX213" fmla="*/ 2662270 w 4482603"/>
                <a:gd name="connsiteY213" fmla="*/ 1919260 h 3193871"/>
                <a:gd name="connsiteX214" fmla="*/ 2682741 w 4482603"/>
                <a:gd name="connsiteY214" fmla="*/ 1905612 h 3193871"/>
                <a:gd name="connsiteX215" fmla="*/ 2723685 w 4482603"/>
                <a:gd name="connsiteY215" fmla="*/ 1891964 h 3193871"/>
                <a:gd name="connsiteX216" fmla="*/ 2744156 w 4482603"/>
                <a:gd name="connsiteY216" fmla="*/ 1885140 h 3193871"/>
                <a:gd name="connsiteX217" fmla="*/ 2764628 w 4482603"/>
                <a:gd name="connsiteY217" fmla="*/ 1878316 h 3193871"/>
                <a:gd name="connsiteX218" fmla="*/ 2791924 w 4482603"/>
                <a:gd name="connsiteY218" fmla="*/ 1864668 h 3193871"/>
                <a:gd name="connsiteX219" fmla="*/ 2798747 w 4482603"/>
                <a:gd name="connsiteY219" fmla="*/ 1844197 h 3193871"/>
                <a:gd name="connsiteX220" fmla="*/ 2880634 w 4482603"/>
                <a:gd name="connsiteY220" fmla="*/ 1823725 h 3193871"/>
                <a:gd name="connsiteX221" fmla="*/ 2914753 w 4482603"/>
                <a:gd name="connsiteY221" fmla="*/ 1796430 h 3193871"/>
                <a:gd name="connsiteX222" fmla="*/ 2935225 w 4482603"/>
                <a:gd name="connsiteY222" fmla="*/ 1789606 h 3193871"/>
                <a:gd name="connsiteX223" fmla="*/ 2976168 w 4482603"/>
                <a:gd name="connsiteY223" fmla="*/ 1769134 h 3193871"/>
                <a:gd name="connsiteX224" fmla="*/ 2996640 w 4482603"/>
                <a:gd name="connsiteY224" fmla="*/ 1748663 h 3193871"/>
                <a:gd name="connsiteX225" fmla="*/ 3064879 w 4482603"/>
                <a:gd name="connsiteY225" fmla="*/ 1728191 h 3193871"/>
                <a:gd name="connsiteX226" fmla="*/ 3119470 w 4482603"/>
                <a:gd name="connsiteY226" fmla="*/ 1741839 h 3193871"/>
                <a:gd name="connsiteX227" fmla="*/ 3160413 w 4482603"/>
                <a:gd name="connsiteY227" fmla="*/ 1769134 h 3193871"/>
                <a:gd name="connsiteX228" fmla="*/ 3187709 w 4482603"/>
                <a:gd name="connsiteY228" fmla="*/ 1796430 h 3193871"/>
                <a:gd name="connsiteX229" fmla="*/ 3215004 w 4482603"/>
                <a:gd name="connsiteY229" fmla="*/ 1837373 h 3193871"/>
                <a:gd name="connsiteX230" fmla="*/ 3228652 w 4482603"/>
                <a:gd name="connsiteY230" fmla="*/ 1857845 h 3193871"/>
                <a:gd name="connsiteX231" fmla="*/ 3269595 w 4482603"/>
                <a:gd name="connsiteY231" fmla="*/ 1885140 h 3193871"/>
                <a:gd name="connsiteX232" fmla="*/ 3276419 w 4482603"/>
                <a:gd name="connsiteY232" fmla="*/ 2007970 h 3193871"/>
                <a:gd name="connsiteX233" fmla="*/ 3283243 w 4482603"/>
                <a:gd name="connsiteY233" fmla="*/ 2083033 h 3193871"/>
                <a:gd name="connsiteX234" fmla="*/ 3324186 w 4482603"/>
                <a:gd name="connsiteY234" fmla="*/ 2103504 h 3193871"/>
                <a:gd name="connsiteX235" fmla="*/ 3365129 w 4482603"/>
                <a:gd name="connsiteY235" fmla="*/ 2137624 h 3193871"/>
                <a:gd name="connsiteX236" fmla="*/ 3385601 w 4482603"/>
                <a:gd name="connsiteY236" fmla="*/ 2151271 h 3193871"/>
                <a:gd name="connsiteX237" fmla="*/ 3412897 w 4482603"/>
                <a:gd name="connsiteY237" fmla="*/ 2212686 h 3193871"/>
                <a:gd name="connsiteX238" fmla="*/ 3433368 w 4482603"/>
                <a:gd name="connsiteY238" fmla="*/ 2219510 h 3193871"/>
                <a:gd name="connsiteX239" fmla="*/ 3474312 w 4482603"/>
                <a:gd name="connsiteY239" fmla="*/ 2246806 h 3193871"/>
                <a:gd name="connsiteX240" fmla="*/ 3494783 w 4482603"/>
                <a:gd name="connsiteY240" fmla="*/ 2260454 h 3193871"/>
                <a:gd name="connsiteX241" fmla="*/ 3522079 w 4482603"/>
                <a:gd name="connsiteY241" fmla="*/ 2301397 h 3193871"/>
                <a:gd name="connsiteX242" fmla="*/ 3535726 w 4482603"/>
                <a:gd name="connsiteY242" fmla="*/ 2321868 h 3193871"/>
                <a:gd name="connsiteX243" fmla="*/ 3549374 w 4482603"/>
                <a:gd name="connsiteY243" fmla="*/ 2362812 h 3193871"/>
                <a:gd name="connsiteX244" fmla="*/ 3631261 w 4482603"/>
                <a:gd name="connsiteY244" fmla="*/ 2396931 h 3193871"/>
                <a:gd name="connsiteX245" fmla="*/ 3651732 w 4482603"/>
                <a:gd name="connsiteY245" fmla="*/ 2403755 h 3193871"/>
                <a:gd name="connsiteX246" fmla="*/ 3665380 w 4482603"/>
                <a:gd name="connsiteY246" fmla="*/ 2424227 h 3193871"/>
                <a:gd name="connsiteX247" fmla="*/ 3706324 w 4482603"/>
                <a:gd name="connsiteY247" fmla="*/ 2431051 h 3193871"/>
                <a:gd name="connsiteX248" fmla="*/ 3747267 w 4482603"/>
                <a:gd name="connsiteY248" fmla="*/ 2444698 h 3193871"/>
                <a:gd name="connsiteX249" fmla="*/ 3754091 w 4482603"/>
                <a:gd name="connsiteY249" fmla="*/ 2471994 h 3193871"/>
                <a:gd name="connsiteX250" fmla="*/ 3760915 w 4482603"/>
                <a:gd name="connsiteY250" fmla="*/ 2533409 h 3193871"/>
                <a:gd name="connsiteX251" fmla="*/ 3815506 w 4482603"/>
                <a:gd name="connsiteY251" fmla="*/ 2553880 h 3193871"/>
                <a:gd name="connsiteX252" fmla="*/ 3842801 w 4482603"/>
                <a:gd name="connsiteY252" fmla="*/ 2594824 h 3193871"/>
                <a:gd name="connsiteX253" fmla="*/ 3897392 w 4482603"/>
                <a:gd name="connsiteY253" fmla="*/ 2608471 h 3193871"/>
                <a:gd name="connsiteX254" fmla="*/ 3917864 w 4482603"/>
                <a:gd name="connsiteY254" fmla="*/ 2615295 h 3193871"/>
                <a:gd name="connsiteX255" fmla="*/ 3931512 w 4482603"/>
                <a:gd name="connsiteY255" fmla="*/ 2656239 h 3193871"/>
                <a:gd name="connsiteX256" fmla="*/ 3958807 w 4482603"/>
                <a:gd name="connsiteY256" fmla="*/ 2690358 h 3193871"/>
                <a:gd name="connsiteX257" fmla="*/ 3979279 w 4482603"/>
                <a:gd name="connsiteY257" fmla="*/ 2697182 h 3193871"/>
                <a:gd name="connsiteX258" fmla="*/ 4033870 w 4482603"/>
                <a:gd name="connsiteY258" fmla="*/ 2744949 h 3193871"/>
                <a:gd name="connsiteX259" fmla="*/ 4047518 w 4482603"/>
                <a:gd name="connsiteY259" fmla="*/ 2785892 h 3193871"/>
                <a:gd name="connsiteX260" fmla="*/ 4061165 w 4482603"/>
                <a:gd name="connsiteY260" fmla="*/ 2826836 h 3193871"/>
                <a:gd name="connsiteX261" fmla="*/ 4067989 w 4482603"/>
                <a:gd name="connsiteY261" fmla="*/ 2847307 h 3193871"/>
                <a:gd name="connsiteX262" fmla="*/ 4102109 w 4482603"/>
                <a:gd name="connsiteY262" fmla="*/ 2895074 h 3193871"/>
                <a:gd name="connsiteX263" fmla="*/ 4122580 w 4482603"/>
                <a:gd name="connsiteY263" fmla="*/ 2942842 h 3193871"/>
                <a:gd name="connsiteX264" fmla="*/ 4088461 w 4482603"/>
                <a:gd name="connsiteY264" fmla="*/ 2997433 h 3193871"/>
                <a:gd name="connsiteX265" fmla="*/ 4081637 w 4482603"/>
                <a:gd name="connsiteY265" fmla="*/ 3024728 h 3193871"/>
                <a:gd name="connsiteX266" fmla="*/ 4054341 w 4482603"/>
                <a:gd name="connsiteY266" fmla="*/ 3065671 h 3193871"/>
                <a:gd name="connsiteX267" fmla="*/ 4040694 w 4482603"/>
                <a:gd name="connsiteY267" fmla="*/ 3086143 h 3193871"/>
                <a:gd name="connsiteX268" fmla="*/ 4033870 w 4482603"/>
                <a:gd name="connsiteY268" fmla="*/ 3106615 h 3193871"/>
                <a:gd name="connsiteX269" fmla="*/ 4040694 w 4482603"/>
                <a:gd name="connsiteY269" fmla="*/ 3168030 h 3193871"/>
                <a:gd name="connsiteX270" fmla="*/ 4122580 w 4482603"/>
                <a:gd name="connsiteY270" fmla="*/ 3174854 h 3193871"/>
                <a:gd name="connsiteX271" fmla="*/ 4136228 w 4482603"/>
                <a:gd name="connsiteY271" fmla="*/ 3154382 h 3193871"/>
                <a:gd name="connsiteX272" fmla="*/ 4143052 w 4482603"/>
                <a:gd name="connsiteY272" fmla="*/ 3106615 h 3193871"/>
                <a:gd name="connsiteX273" fmla="*/ 4163524 w 4482603"/>
                <a:gd name="connsiteY273" fmla="*/ 3065671 h 3193871"/>
                <a:gd name="connsiteX274" fmla="*/ 4183995 w 4482603"/>
                <a:gd name="connsiteY274" fmla="*/ 3052024 h 3193871"/>
                <a:gd name="connsiteX275" fmla="*/ 4204467 w 4482603"/>
                <a:gd name="connsiteY275" fmla="*/ 3011080 h 3193871"/>
                <a:gd name="connsiteX276" fmla="*/ 4197643 w 4482603"/>
                <a:gd name="connsiteY276" fmla="*/ 2976961 h 3193871"/>
                <a:gd name="connsiteX277" fmla="*/ 4204467 w 4482603"/>
                <a:gd name="connsiteY277" fmla="*/ 2949666 h 3193871"/>
                <a:gd name="connsiteX278" fmla="*/ 4279529 w 4482603"/>
                <a:gd name="connsiteY278" fmla="*/ 2915546 h 3193871"/>
                <a:gd name="connsiteX279" fmla="*/ 4272706 w 4482603"/>
                <a:gd name="connsiteY279" fmla="*/ 2881427 h 3193871"/>
                <a:gd name="connsiteX280" fmla="*/ 4252234 w 4482603"/>
                <a:gd name="connsiteY280" fmla="*/ 2867779 h 3193871"/>
                <a:gd name="connsiteX281" fmla="*/ 4211291 w 4482603"/>
                <a:gd name="connsiteY281" fmla="*/ 2833660 h 3193871"/>
                <a:gd name="connsiteX282" fmla="*/ 4190819 w 4482603"/>
                <a:gd name="connsiteY282" fmla="*/ 2772245 h 3193871"/>
                <a:gd name="connsiteX283" fmla="*/ 4183995 w 4482603"/>
                <a:gd name="connsiteY283" fmla="*/ 2751773 h 3193871"/>
                <a:gd name="connsiteX284" fmla="*/ 4190819 w 4482603"/>
                <a:gd name="connsiteY284" fmla="*/ 2683534 h 3193871"/>
                <a:gd name="connsiteX285" fmla="*/ 4224938 w 4482603"/>
                <a:gd name="connsiteY285" fmla="*/ 2656239 h 3193871"/>
                <a:gd name="connsiteX286" fmla="*/ 4245410 w 4482603"/>
                <a:gd name="connsiteY286" fmla="*/ 2642591 h 3193871"/>
                <a:gd name="connsiteX287" fmla="*/ 4313649 w 4482603"/>
                <a:gd name="connsiteY287" fmla="*/ 2663063 h 3193871"/>
                <a:gd name="connsiteX288" fmla="*/ 4334121 w 4482603"/>
                <a:gd name="connsiteY288" fmla="*/ 2669886 h 3193871"/>
                <a:gd name="connsiteX289" fmla="*/ 4361416 w 4482603"/>
                <a:gd name="connsiteY289" fmla="*/ 2704006 h 3193871"/>
                <a:gd name="connsiteX290" fmla="*/ 4402359 w 4482603"/>
                <a:gd name="connsiteY290" fmla="*/ 2724477 h 3193871"/>
                <a:gd name="connsiteX291" fmla="*/ 4470598 w 4482603"/>
                <a:gd name="connsiteY291" fmla="*/ 2744949 h 3193871"/>
                <a:gd name="connsiteX292" fmla="*/ 4470598 w 4482603"/>
                <a:gd name="connsiteY292" fmla="*/ 2669886 h 3193871"/>
                <a:gd name="connsiteX293" fmla="*/ 4456950 w 4482603"/>
                <a:gd name="connsiteY293" fmla="*/ 2649415 h 3193871"/>
                <a:gd name="connsiteX294" fmla="*/ 4436479 w 4482603"/>
                <a:gd name="connsiteY294" fmla="*/ 2642591 h 3193871"/>
                <a:gd name="connsiteX295" fmla="*/ 4429655 w 4482603"/>
                <a:gd name="connsiteY295" fmla="*/ 2622119 h 3193871"/>
                <a:gd name="connsiteX296" fmla="*/ 4381888 w 4482603"/>
                <a:gd name="connsiteY296" fmla="*/ 2574352 h 3193871"/>
                <a:gd name="connsiteX297" fmla="*/ 4334121 w 4482603"/>
                <a:gd name="connsiteY297" fmla="*/ 2567528 h 3193871"/>
                <a:gd name="connsiteX298" fmla="*/ 4272706 w 4482603"/>
                <a:gd name="connsiteY298" fmla="*/ 2540233 h 3193871"/>
                <a:gd name="connsiteX299" fmla="*/ 4259058 w 4482603"/>
                <a:gd name="connsiteY299" fmla="*/ 2519761 h 3193871"/>
                <a:gd name="connsiteX300" fmla="*/ 4197643 w 4482603"/>
                <a:gd name="connsiteY300" fmla="*/ 2471994 h 3193871"/>
                <a:gd name="connsiteX301" fmla="*/ 4177171 w 4482603"/>
                <a:gd name="connsiteY301" fmla="*/ 2458346 h 3193871"/>
                <a:gd name="connsiteX302" fmla="*/ 4156700 w 4482603"/>
                <a:gd name="connsiteY302" fmla="*/ 2451522 h 3193871"/>
                <a:gd name="connsiteX303" fmla="*/ 4115756 w 4482603"/>
                <a:gd name="connsiteY303" fmla="*/ 2424227 h 3193871"/>
                <a:gd name="connsiteX304" fmla="*/ 4108932 w 4482603"/>
                <a:gd name="connsiteY304" fmla="*/ 2403755 h 3193871"/>
                <a:gd name="connsiteX305" fmla="*/ 4095285 w 4482603"/>
                <a:gd name="connsiteY305" fmla="*/ 2383283 h 3193871"/>
                <a:gd name="connsiteX306" fmla="*/ 4067989 w 4482603"/>
                <a:gd name="connsiteY306" fmla="*/ 2294573 h 3193871"/>
                <a:gd name="connsiteX307" fmla="*/ 4020222 w 4482603"/>
                <a:gd name="connsiteY307" fmla="*/ 2301397 h 3193871"/>
                <a:gd name="connsiteX308" fmla="*/ 3999750 w 4482603"/>
                <a:gd name="connsiteY308" fmla="*/ 2315045 h 3193871"/>
                <a:gd name="connsiteX309" fmla="*/ 3931512 w 4482603"/>
                <a:gd name="connsiteY309" fmla="*/ 2308221 h 3193871"/>
                <a:gd name="connsiteX310" fmla="*/ 3911040 w 4482603"/>
                <a:gd name="connsiteY310" fmla="*/ 2301397 h 3193871"/>
                <a:gd name="connsiteX311" fmla="*/ 3870097 w 4482603"/>
                <a:gd name="connsiteY311" fmla="*/ 2274101 h 3193871"/>
                <a:gd name="connsiteX312" fmla="*/ 3849625 w 4482603"/>
                <a:gd name="connsiteY312" fmla="*/ 2233158 h 3193871"/>
                <a:gd name="connsiteX313" fmla="*/ 3835977 w 4482603"/>
                <a:gd name="connsiteY313" fmla="*/ 2212686 h 3193871"/>
                <a:gd name="connsiteX314" fmla="*/ 3822329 w 4482603"/>
                <a:gd name="connsiteY314" fmla="*/ 2171743 h 3193871"/>
                <a:gd name="connsiteX315" fmla="*/ 3781386 w 4482603"/>
                <a:gd name="connsiteY315" fmla="*/ 2110328 h 3193871"/>
                <a:gd name="connsiteX316" fmla="*/ 3767738 w 4482603"/>
                <a:gd name="connsiteY316" fmla="*/ 2089857 h 3193871"/>
                <a:gd name="connsiteX317" fmla="*/ 3754091 w 4482603"/>
                <a:gd name="connsiteY317" fmla="*/ 2048913 h 3193871"/>
                <a:gd name="connsiteX318" fmla="*/ 3747267 w 4482603"/>
                <a:gd name="connsiteY318" fmla="*/ 2028442 h 3193871"/>
                <a:gd name="connsiteX319" fmla="*/ 3740443 w 4482603"/>
                <a:gd name="connsiteY319" fmla="*/ 2001146 h 3193871"/>
                <a:gd name="connsiteX320" fmla="*/ 3699500 w 4482603"/>
                <a:gd name="connsiteY320" fmla="*/ 1973851 h 3193871"/>
                <a:gd name="connsiteX321" fmla="*/ 3672204 w 4482603"/>
                <a:gd name="connsiteY321" fmla="*/ 1912436 h 3193871"/>
                <a:gd name="connsiteX322" fmla="*/ 3665380 w 4482603"/>
                <a:gd name="connsiteY322" fmla="*/ 1891964 h 3193871"/>
                <a:gd name="connsiteX323" fmla="*/ 3638085 w 4482603"/>
                <a:gd name="connsiteY323" fmla="*/ 1851021 h 3193871"/>
                <a:gd name="connsiteX324" fmla="*/ 3617613 w 4482603"/>
                <a:gd name="connsiteY324" fmla="*/ 1830549 h 3193871"/>
                <a:gd name="connsiteX325" fmla="*/ 3590318 w 4482603"/>
                <a:gd name="connsiteY325" fmla="*/ 1789606 h 3193871"/>
                <a:gd name="connsiteX326" fmla="*/ 3569846 w 4482603"/>
                <a:gd name="connsiteY326" fmla="*/ 1748663 h 3193871"/>
                <a:gd name="connsiteX327" fmla="*/ 3549374 w 4482603"/>
                <a:gd name="connsiteY327" fmla="*/ 1625833 h 3193871"/>
                <a:gd name="connsiteX328" fmla="*/ 3556198 w 4482603"/>
                <a:gd name="connsiteY328" fmla="*/ 1571242 h 3193871"/>
                <a:gd name="connsiteX329" fmla="*/ 3576670 w 4482603"/>
                <a:gd name="connsiteY329" fmla="*/ 1564418 h 3193871"/>
                <a:gd name="connsiteX330" fmla="*/ 3597141 w 4482603"/>
                <a:gd name="connsiteY330" fmla="*/ 1543946 h 3193871"/>
                <a:gd name="connsiteX331" fmla="*/ 3658556 w 4482603"/>
                <a:gd name="connsiteY331" fmla="*/ 1509827 h 3193871"/>
                <a:gd name="connsiteX332" fmla="*/ 3754091 w 4482603"/>
                <a:gd name="connsiteY332" fmla="*/ 1537122 h 3193871"/>
                <a:gd name="connsiteX333" fmla="*/ 3767738 w 4482603"/>
                <a:gd name="connsiteY333" fmla="*/ 1557594 h 3193871"/>
                <a:gd name="connsiteX334" fmla="*/ 3760915 w 4482603"/>
                <a:gd name="connsiteY334" fmla="*/ 1605361 h 3193871"/>
                <a:gd name="connsiteX335" fmla="*/ 3754091 w 4482603"/>
                <a:gd name="connsiteY335" fmla="*/ 1639480 h 3193871"/>
                <a:gd name="connsiteX336" fmla="*/ 3774562 w 4482603"/>
                <a:gd name="connsiteY336" fmla="*/ 1687248 h 3193871"/>
                <a:gd name="connsiteX337" fmla="*/ 3795034 w 4482603"/>
                <a:gd name="connsiteY337" fmla="*/ 1694071 h 3193871"/>
                <a:gd name="connsiteX338" fmla="*/ 3842801 w 4482603"/>
                <a:gd name="connsiteY338" fmla="*/ 1680424 h 3193871"/>
                <a:gd name="connsiteX339" fmla="*/ 3863273 w 4482603"/>
                <a:gd name="connsiteY339" fmla="*/ 1673600 h 3193871"/>
                <a:gd name="connsiteX340" fmla="*/ 3876921 w 4482603"/>
                <a:gd name="connsiteY340" fmla="*/ 1632657 h 3193871"/>
                <a:gd name="connsiteX341" fmla="*/ 3897392 w 4482603"/>
                <a:gd name="connsiteY341" fmla="*/ 1591713 h 3193871"/>
                <a:gd name="connsiteX342" fmla="*/ 3917864 w 4482603"/>
                <a:gd name="connsiteY342" fmla="*/ 1578066 h 3193871"/>
                <a:gd name="connsiteX343" fmla="*/ 3958807 w 4482603"/>
                <a:gd name="connsiteY343" fmla="*/ 1516651 h 3193871"/>
                <a:gd name="connsiteX344" fmla="*/ 3972455 w 4482603"/>
                <a:gd name="connsiteY344" fmla="*/ 1496179 h 3193871"/>
                <a:gd name="connsiteX345" fmla="*/ 3965631 w 4482603"/>
                <a:gd name="connsiteY345" fmla="*/ 1421116 h 3193871"/>
                <a:gd name="connsiteX346" fmla="*/ 3951983 w 4482603"/>
                <a:gd name="connsiteY346" fmla="*/ 1400645 h 3193871"/>
                <a:gd name="connsiteX347" fmla="*/ 3931512 w 4482603"/>
                <a:gd name="connsiteY347" fmla="*/ 1393821 h 3193871"/>
                <a:gd name="connsiteX348" fmla="*/ 3863273 w 4482603"/>
                <a:gd name="connsiteY348" fmla="*/ 1386997 h 3193871"/>
                <a:gd name="connsiteX349" fmla="*/ 3801858 w 4482603"/>
                <a:gd name="connsiteY349" fmla="*/ 1366525 h 3193871"/>
                <a:gd name="connsiteX350" fmla="*/ 3781386 w 4482603"/>
                <a:gd name="connsiteY350" fmla="*/ 1359701 h 3193871"/>
                <a:gd name="connsiteX351" fmla="*/ 3760915 w 4482603"/>
                <a:gd name="connsiteY351" fmla="*/ 1352877 h 3193871"/>
                <a:gd name="connsiteX352" fmla="*/ 3726795 w 4482603"/>
                <a:gd name="connsiteY352" fmla="*/ 1346054 h 3193871"/>
                <a:gd name="connsiteX353" fmla="*/ 3713147 w 4482603"/>
                <a:gd name="connsiteY353" fmla="*/ 1325582 h 3193871"/>
                <a:gd name="connsiteX354" fmla="*/ 3672204 w 4482603"/>
                <a:gd name="connsiteY354" fmla="*/ 1305110 h 3193871"/>
                <a:gd name="connsiteX355" fmla="*/ 3651732 w 4482603"/>
                <a:gd name="connsiteY355" fmla="*/ 1291463 h 3193871"/>
                <a:gd name="connsiteX356" fmla="*/ 3610789 w 4482603"/>
                <a:gd name="connsiteY356" fmla="*/ 1270991 h 3193871"/>
                <a:gd name="connsiteX357" fmla="*/ 3603965 w 4482603"/>
                <a:gd name="connsiteY357" fmla="*/ 1243695 h 3193871"/>
                <a:gd name="connsiteX358" fmla="*/ 3610789 w 4482603"/>
                <a:gd name="connsiteY358" fmla="*/ 1073098 h 3193871"/>
                <a:gd name="connsiteX359" fmla="*/ 3617613 w 4482603"/>
                <a:gd name="connsiteY359" fmla="*/ 1052627 h 3193871"/>
                <a:gd name="connsiteX360" fmla="*/ 3631261 w 4482603"/>
                <a:gd name="connsiteY360" fmla="*/ 1032155 h 3193871"/>
                <a:gd name="connsiteX361" fmla="*/ 3651732 w 4482603"/>
                <a:gd name="connsiteY361" fmla="*/ 1011683 h 3193871"/>
                <a:gd name="connsiteX362" fmla="*/ 3665380 w 4482603"/>
                <a:gd name="connsiteY362" fmla="*/ 991212 h 3193871"/>
                <a:gd name="connsiteX363" fmla="*/ 3733619 w 4482603"/>
                <a:gd name="connsiteY363" fmla="*/ 984388 h 3193871"/>
                <a:gd name="connsiteX364" fmla="*/ 3774562 w 4482603"/>
                <a:gd name="connsiteY364" fmla="*/ 963916 h 3193871"/>
                <a:gd name="connsiteX365" fmla="*/ 3781386 w 4482603"/>
                <a:gd name="connsiteY365" fmla="*/ 943445 h 3193871"/>
                <a:gd name="connsiteX366" fmla="*/ 3767738 w 4482603"/>
                <a:gd name="connsiteY366" fmla="*/ 895677 h 3193871"/>
                <a:gd name="connsiteX367" fmla="*/ 3740443 w 4482603"/>
                <a:gd name="connsiteY367" fmla="*/ 854734 h 3193871"/>
                <a:gd name="connsiteX368" fmla="*/ 3679028 w 4482603"/>
                <a:gd name="connsiteY368" fmla="*/ 827439 h 3193871"/>
                <a:gd name="connsiteX369" fmla="*/ 3638085 w 4482603"/>
                <a:gd name="connsiteY369" fmla="*/ 813791 h 3193871"/>
                <a:gd name="connsiteX370" fmla="*/ 3617613 w 4482603"/>
                <a:gd name="connsiteY370" fmla="*/ 800143 h 3193871"/>
                <a:gd name="connsiteX371" fmla="*/ 3385601 w 4482603"/>
                <a:gd name="connsiteY371" fmla="*/ 813791 h 3193871"/>
                <a:gd name="connsiteX372" fmla="*/ 3365129 w 4482603"/>
                <a:gd name="connsiteY372" fmla="*/ 820615 h 3193871"/>
                <a:gd name="connsiteX373" fmla="*/ 3331010 w 4482603"/>
                <a:gd name="connsiteY373" fmla="*/ 882030 h 3193871"/>
                <a:gd name="connsiteX374" fmla="*/ 3324186 w 4482603"/>
                <a:gd name="connsiteY374" fmla="*/ 970740 h 3193871"/>
                <a:gd name="connsiteX375" fmla="*/ 3317362 w 4482603"/>
                <a:gd name="connsiteY375" fmla="*/ 991212 h 3193871"/>
                <a:gd name="connsiteX376" fmla="*/ 3296891 w 4482603"/>
                <a:gd name="connsiteY376" fmla="*/ 1004860 h 3193871"/>
                <a:gd name="connsiteX377" fmla="*/ 3255947 w 4482603"/>
                <a:gd name="connsiteY377" fmla="*/ 1018507 h 3193871"/>
                <a:gd name="connsiteX378" fmla="*/ 3235476 w 4482603"/>
                <a:gd name="connsiteY378" fmla="*/ 1025331 h 3193871"/>
                <a:gd name="connsiteX379" fmla="*/ 3194532 w 4482603"/>
                <a:gd name="connsiteY379" fmla="*/ 1045803 h 3193871"/>
                <a:gd name="connsiteX380" fmla="*/ 3153589 w 4482603"/>
                <a:gd name="connsiteY380" fmla="*/ 1004860 h 3193871"/>
                <a:gd name="connsiteX381" fmla="*/ 3133118 w 4482603"/>
                <a:gd name="connsiteY381" fmla="*/ 998036 h 3193871"/>
                <a:gd name="connsiteX382" fmla="*/ 3030759 w 4482603"/>
                <a:gd name="connsiteY382" fmla="*/ 991212 h 3193871"/>
                <a:gd name="connsiteX383" fmla="*/ 2989816 w 4482603"/>
                <a:gd name="connsiteY383" fmla="*/ 977564 h 3193871"/>
                <a:gd name="connsiteX384" fmla="*/ 2969344 w 4482603"/>
                <a:gd name="connsiteY384" fmla="*/ 970740 h 3193871"/>
                <a:gd name="connsiteX385" fmla="*/ 2935225 w 4482603"/>
                <a:gd name="connsiteY385" fmla="*/ 963916 h 3193871"/>
                <a:gd name="connsiteX386" fmla="*/ 2914753 w 4482603"/>
                <a:gd name="connsiteY386" fmla="*/ 950268 h 3193871"/>
                <a:gd name="connsiteX387" fmla="*/ 2948873 w 4482603"/>
                <a:gd name="connsiteY387" fmla="*/ 868382 h 3193871"/>
                <a:gd name="connsiteX388" fmla="*/ 2989816 w 4482603"/>
                <a:gd name="connsiteY388" fmla="*/ 847910 h 3193871"/>
                <a:gd name="connsiteX389" fmla="*/ 3003464 w 4482603"/>
                <a:gd name="connsiteY389" fmla="*/ 827439 h 3193871"/>
                <a:gd name="connsiteX390" fmla="*/ 3037583 w 4482603"/>
                <a:gd name="connsiteY390" fmla="*/ 793319 h 3193871"/>
                <a:gd name="connsiteX391" fmla="*/ 3051231 w 4482603"/>
                <a:gd name="connsiteY391" fmla="*/ 752376 h 3193871"/>
                <a:gd name="connsiteX392" fmla="*/ 3071703 w 4482603"/>
                <a:gd name="connsiteY392" fmla="*/ 711433 h 3193871"/>
                <a:gd name="connsiteX393" fmla="*/ 3085350 w 4482603"/>
                <a:gd name="connsiteY393" fmla="*/ 690961 h 3193871"/>
                <a:gd name="connsiteX394" fmla="*/ 3105822 w 4482603"/>
                <a:gd name="connsiteY394" fmla="*/ 622722 h 3193871"/>
                <a:gd name="connsiteX395" fmla="*/ 3092174 w 4482603"/>
                <a:gd name="connsiteY395" fmla="*/ 499892 h 3193871"/>
                <a:gd name="connsiteX396" fmla="*/ 3078526 w 4482603"/>
                <a:gd name="connsiteY396" fmla="*/ 479421 h 3193871"/>
                <a:gd name="connsiteX397" fmla="*/ 3037583 w 4482603"/>
                <a:gd name="connsiteY397" fmla="*/ 452125 h 3193871"/>
                <a:gd name="connsiteX398" fmla="*/ 3023935 w 4482603"/>
                <a:gd name="connsiteY398" fmla="*/ 431654 h 3193871"/>
                <a:gd name="connsiteX399" fmla="*/ 3003464 w 4482603"/>
                <a:gd name="connsiteY399" fmla="*/ 418006 h 3193871"/>
                <a:gd name="connsiteX400" fmla="*/ 2989816 w 4482603"/>
                <a:gd name="connsiteY400" fmla="*/ 363415 h 3193871"/>
                <a:gd name="connsiteX401" fmla="*/ 2976168 w 4482603"/>
                <a:gd name="connsiteY401" fmla="*/ 322471 h 3193871"/>
                <a:gd name="connsiteX402" fmla="*/ 2969344 w 4482603"/>
                <a:gd name="connsiteY402" fmla="*/ 302000 h 3193871"/>
                <a:gd name="connsiteX403" fmla="*/ 2962521 w 4482603"/>
                <a:gd name="connsiteY403" fmla="*/ 254233 h 3193871"/>
                <a:gd name="connsiteX404" fmla="*/ 2948873 w 4482603"/>
                <a:gd name="connsiteY404" fmla="*/ 233761 h 3193871"/>
                <a:gd name="connsiteX405" fmla="*/ 2935225 w 4482603"/>
                <a:gd name="connsiteY405" fmla="*/ 192818 h 3193871"/>
                <a:gd name="connsiteX406" fmla="*/ 2935225 w 4482603"/>
                <a:gd name="connsiteY406" fmla="*/ 192818 h 3193871"/>
                <a:gd name="connsiteX407" fmla="*/ 2921577 w 4482603"/>
                <a:gd name="connsiteY407" fmla="*/ 138227 h 3193871"/>
                <a:gd name="connsiteX408" fmla="*/ 2901106 w 4482603"/>
                <a:gd name="connsiteY408" fmla="*/ 90460 h 3193871"/>
                <a:gd name="connsiteX409" fmla="*/ 2880634 w 4482603"/>
                <a:gd name="connsiteY409" fmla="*/ 76812 h 3193871"/>
                <a:gd name="connsiteX410" fmla="*/ 2873810 w 4482603"/>
                <a:gd name="connsiteY410" fmla="*/ 56340 h 3193871"/>
                <a:gd name="connsiteX411" fmla="*/ 2832867 w 4482603"/>
                <a:gd name="connsiteY411" fmla="*/ 42692 h 3193871"/>
                <a:gd name="connsiteX412" fmla="*/ 2737332 w 4482603"/>
                <a:gd name="connsiteY412" fmla="*/ 29045 h 3193871"/>
                <a:gd name="connsiteX413" fmla="*/ 2716861 w 4482603"/>
                <a:gd name="connsiteY413" fmla="*/ 8573 h 3193871"/>
                <a:gd name="connsiteX414" fmla="*/ 2641798 w 4482603"/>
                <a:gd name="connsiteY414" fmla="*/ 22221 h 3193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</a:cxnLst>
              <a:rect l="l" t="t" r="r" b="b"/>
              <a:pathLst>
                <a:path w="4482603" h="3193871">
                  <a:moveTo>
                    <a:pt x="2907929" y="158698"/>
                  </a:moveTo>
                  <a:cubicBezTo>
                    <a:pt x="2910204" y="151874"/>
                    <a:pt x="2914753" y="145420"/>
                    <a:pt x="2914753" y="138227"/>
                  </a:cubicBezTo>
                  <a:cubicBezTo>
                    <a:pt x="2914753" y="116253"/>
                    <a:pt x="2903177" y="114587"/>
                    <a:pt x="2887458" y="104107"/>
                  </a:cubicBezTo>
                  <a:cubicBezTo>
                    <a:pt x="2878361" y="90462"/>
                    <a:pt x="2862436" y="55202"/>
                    <a:pt x="2839691" y="49516"/>
                  </a:cubicBezTo>
                  <a:cubicBezTo>
                    <a:pt x="2819708" y="44520"/>
                    <a:pt x="2798748" y="44967"/>
                    <a:pt x="2778276" y="42692"/>
                  </a:cubicBezTo>
                  <a:cubicBezTo>
                    <a:pt x="2764628" y="38143"/>
                    <a:pt x="2751289" y="32534"/>
                    <a:pt x="2737332" y="29045"/>
                  </a:cubicBezTo>
                  <a:cubicBezTo>
                    <a:pt x="2728234" y="26770"/>
                    <a:pt x="2719020" y="24916"/>
                    <a:pt x="2710037" y="22221"/>
                  </a:cubicBezTo>
                  <a:cubicBezTo>
                    <a:pt x="2696258" y="18087"/>
                    <a:pt x="2669094" y="8573"/>
                    <a:pt x="2669094" y="8573"/>
                  </a:cubicBezTo>
                  <a:cubicBezTo>
                    <a:pt x="2628896" y="21972"/>
                    <a:pt x="2655450" y="6281"/>
                    <a:pt x="2641798" y="69988"/>
                  </a:cubicBezTo>
                  <a:cubicBezTo>
                    <a:pt x="2628595" y="131599"/>
                    <a:pt x="2634397" y="91614"/>
                    <a:pt x="2614503" y="131403"/>
                  </a:cubicBezTo>
                  <a:cubicBezTo>
                    <a:pt x="2611286" y="137836"/>
                    <a:pt x="2612765" y="146788"/>
                    <a:pt x="2607679" y="151874"/>
                  </a:cubicBezTo>
                  <a:cubicBezTo>
                    <a:pt x="2602593" y="156960"/>
                    <a:pt x="2594031" y="156423"/>
                    <a:pt x="2587207" y="158698"/>
                  </a:cubicBezTo>
                  <a:cubicBezTo>
                    <a:pt x="2524520" y="143026"/>
                    <a:pt x="2589106" y="165675"/>
                    <a:pt x="2546264" y="131403"/>
                  </a:cubicBezTo>
                  <a:cubicBezTo>
                    <a:pt x="2541814" y="127843"/>
                    <a:pt x="2500281" y="118201"/>
                    <a:pt x="2498497" y="117755"/>
                  </a:cubicBezTo>
                  <a:cubicBezTo>
                    <a:pt x="2484849" y="122304"/>
                    <a:pt x="2469523" y="123423"/>
                    <a:pt x="2457553" y="131403"/>
                  </a:cubicBezTo>
                  <a:cubicBezTo>
                    <a:pt x="2440297" y="142907"/>
                    <a:pt x="2436793" y="147838"/>
                    <a:pt x="2416610" y="151874"/>
                  </a:cubicBezTo>
                  <a:cubicBezTo>
                    <a:pt x="2400838" y="155028"/>
                    <a:pt x="2384708" y="156054"/>
                    <a:pt x="2368843" y="158698"/>
                  </a:cubicBezTo>
                  <a:cubicBezTo>
                    <a:pt x="2342855" y="163029"/>
                    <a:pt x="2331964" y="166212"/>
                    <a:pt x="2307428" y="172346"/>
                  </a:cubicBezTo>
                  <a:cubicBezTo>
                    <a:pt x="2302879" y="179170"/>
                    <a:pt x="2300184" y="187695"/>
                    <a:pt x="2293780" y="192818"/>
                  </a:cubicBezTo>
                  <a:cubicBezTo>
                    <a:pt x="2288163" y="197311"/>
                    <a:pt x="2278395" y="194556"/>
                    <a:pt x="2273309" y="199642"/>
                  </a:cubicBezTo>
                  <a:cubicBezTo>
                    <a:pt x="2268223" y="204728"/>
                    <a:pt x="2269702" y="213680"/>
                    <a:pt x="2266485" y="220113"/>
                  </a:cubicBezTo>
                  <a:cubicBezTo>
                    <a:pt x="2262817" y="227449"/>
                    <a:pt x="2257386" y="233761"/>
                    <a:pt x="2252837" y="240585"/>
                  </a:cubicBezTo>
                  <a:cubicBezTo>
                    <a:pt x="2250562" y="256507"/>
                    <a:pt x="2254648" y="274783"/>
                    <a:pt x="2246013" y="288352"/>
                  </a:cubicBezTo>
                  <a:cubicBezTo>
                    <a:pt x="2237207" y="302190"/>
                    <a:pt x="2218718" y="306550"/>
                    <a:pt x="2205070" y="315648"/>
                  </a:cubicBezTo>
                  <a:lnTo>
                    <a:pt x="2184598" y="329295"/>
                  </a:lnTo>
                  <a:cubicBezTo>
                    <a:pt x="2177774" y="333844"/>
                    <a:pt x="2172168" y="341335"/>
                    <a:pt x="2164126" y="342943"/>
                  </a:cubicBezTo>
                  <a:cubicBezTo>
                    <a:pt x="2141380" y="347492"/>
                    <a:pt x="2118392" y="350965"/>
                    <a:pt x="2095888" y="356591"/>
                  </a:cubicBezTo>
                  <a:cubicBezTo>
                    <a:pt x="2010554" y="377925"/>
                    <a:pt x="2116649" y="350659"/>
                    <a:pt x="2048121" y="370239"/>
                  </a:cubicBezTo>
                  <a:cubicBezTo>
                    <a:pt x="2039103" y="372816"/>
                    <a:pt x="2029924" y="374788"/>
                    <a:pt x="2020825" y="377063"/>
                  </a:cubicBezTo>
                  <a:cubicBezTo>
                    <a:pt x="2016276" y="383887"/>
                    <a:pt x="2007177" y="389333"/>
                    <a:pt x="2007177" y="397534"/>
                  </a:cubicBezTo>
                  <a:cubicBezTo>
                    <a:pt x="2007177" y="405735"/>
                    <a:pt x="2019477" y="409916"/>
                    <a:pt x="2020825" y="418006"/>
                  </a:cubicBezTo>
                  <a:cubicBezTo>
                    <a:pt x="2024656" y="440991"/>
                    <a:pt x="2007894" y="440513"/>
                    <a:pt x="1993529" y="445301"/>
                  </a:cubicBezTo>
                  <a:cubicBezTo>
                    <a:pt x="1985103" y="444248"/>
                    <a:pt x="1920445" y="437514"/>
                    <a:pt x="1904819" y="431654"/>
                  </a:cubicBezTo>
                  <a:cubicBezTo>
                    <a:pt x="1897140" y="428774"/>
                    <a:pt x="1891842" y="421337"/>
                    <a:pt x="1884347" y="418006"/>
                  </a:cubicBezTo>
                  <a:cubicBezTo>
                    <a:pt x="1862987" y="408513"/>
                    <a:pt x="1838794" y="403205"/>
                    <a:pt x="1816109" y="397534"/>
                  </a:cubicBezTo>
                  <a:cubicBezTo>
                    <a:pt x="1813834" y="377062"/>
                    <a:pt x="1820343" y="353496"/>
                    <a:pt x="1809285" y="336119"/>
                  </a:cubicBezTo>
                  <a:cubicBezTo>
                    <a:pt x="1801561" y="323982"/>
                    <a:pt x="1768341" y="322471"/>
                    <a:pt x="1768341" y="322471"/>
                  </a:cubicBezTo>
                  <a:cubicBezTo>
                    <a:pt x="1759243" y="324746"/>
                    <a:pt x="1748849" y="324093"/>
                    <a:pt x="1741046" y="329295"/>
                  </a:cubicBezTo>
                  <a:cubicBezTo>
                    <a:pt x="1716594" y="345597"/>
                    <a:pt x="1729929" y="376071"/>
                    <a:pt x="1734222" y="397534"/>
                  </a:cubicBezTo>
                  <a:cubicBezTo>
                    <a:pt x="1735633" y="404587"/>
                    <a:pt x="1737829" y="411572"/>
                    <a:pt x="1741046" y="418006"/>
                  </a:cubicBezTo>
                  <a:cubicBezTo>
                    <a:pt x="1744714" y="425341"/>
                    <a:pt x="1750145" y="431653"/>
                    <a:pt x="1754694" y="438477"/>
                  </a:cubicBezTo>
                  <a:cubicBezTo>
                    <a:pt x="1756969" y="445301"/>
                    <a:pt x="1761518" y="451756"/>
                    <a:pt x="1761518" y="458949"/>
                  </a:cubicBezTo>
                  <a:cubicBezTo>
                    <a:pt x="1761518" y="468328"/>
                    <a:pt x="1760553" y="478922"/>
                    <a:pt x="1754694" y="486245"/>
                  </a:cubicBezTo>
                  <a:cubicBezTo>
                    <a:pt x="1750200" y="491862"/>
                    <a:pt x="1741244" y="491508"/>
                    <a:pt x="1734222" y="493068"/>
                  </a:cubicBezTo>
                  <a:cubicBezTo>
                    <a:pt x="1720716" y="496069"/>
                    <a:pt x="1706927" y="497617"/>
                    <a:pt x="1693279" y="499892"/>
                  </a:cubicBezTo>
                  <a:cubicBezTo>
                    <a:pt x="1686455" y="506716"/>
                    <a:pt x="1682302" y="518638"/>
                    <a:pt x="1672807" y="520364"/>
                  </a:cubicBezTo>
                  <a:cubicBezTo>
                    <a:pt x="1647844" y="524903"/>
                    <a:pt x="1621193" y="514532"/>
                    <a:pt x="1597744" y="506716"/>
                  </a:cubicBezTo>
                  <a:cubicBezTo>
                    <a:pt x="1590920" y="502167"/>
                    <a:pt x="1583072" y="498867"/>
                    <a:pt x="1577273" y="493068"/>
                  </a:cubicBezTo>
                  <a:cubicBezTo>
                    <a:pt x="1557715" y="473510"/>
                    <a:pt x="1567902" y="474327"/>
                    <a:pt x="1556801" y="452125"/>
                  </a:cubicBezTo>
                  <a:cubicBezTo>
                    <a:pt x="1553133" y="444790"/>
                    <a:pt x="1547702" y="438478"/>
                    <a:pt x="1543153" y="431654"/>
                  </a:cubicBezTo>
                  <a:cubicBezTo>
                    <a:pt x="1465816" y="433928"/>
                    <a:pt x="1387950" y="429167"/>
                    <a:pt x="1311141" y="438477"/>
                  </a:cubicBezTo>
                  <a:cubicBezTo>
                    <a:pt x="1304000" y="439343"/>
                    <a:pt x="1312879" y="453863"/>
                    <a:pt x="1317965" y="458949"/>
                  </a:cubicBezTo>
                  <a:cubicBezTo>
                    <a:pt x="1323051" y="464035"/>
                    <a:pt x="1331459" y="464028"/>
                    <a:pt x="1338437" y="465773"/>
                  </a:cubicBezTo>
                  <a:cubicBezTo>
                    <a:pt x="1349689" y="468586"/>
                    <a:pt x="1361183" y="470322"/>
                    <a:pt x="1372556" y="472597"/>
                  </a:cubicBezTo>
                  <a:cubicBezTo>
                    <a:pt x="1374831" y="479421"/>
                    <a:pt x="1382597" y="486635"/>
                    <a:pt x="1379380" y="493068"/>
                  </a:cubicBezTo>
                  <a:cubicBezTo>
                    <a:pt x="1376163" y="499501"/>
                    <a:pt x="1364526" y="495399"/>
                    <a:pt x="1358909" y="499892"/>
                  </a:cubicBezTo>
                  <a:cubicBezTo>
                    <a:pt x="1342611" y="512931"/>
                    <a:pt x="1346679" y="524352"/>
                    <a:pt x="1338437" y="540836"/>
                  </a:cubicBezTo>
                  <a:cubicBezTo>
                    <a:pt x="1334769" y="548171"/>
                    <a:pt x="1329338" y="554483"/>
                    <a:pt x="1324789" y="561307"/>
                  </a:cubicBezTo>
                  <a:cubicBezTo>
                    <a:pt x="1327064" y="570406"/>
                    <a:pt x="1325754" y="581279"/>
                    <a:pt x="1331613" y="588603"/>
                  </a:cubicBezTo>
                  <a:cubicBezTo>
                    <a:pt x="1336107" y="594220"/>
                    <a:pt x="1345651" y="592210"/>
                    <a:pt x="1352085" y="595427"/>
                  </a:cubicBezTo>
                  <a:cubicBezTo>
                    <a:pt x="1359420" y="599095"/>
                    <a:pt x="1365018" y="605844"/>
                    <a:pt x="1372556" y="609074"/>
                  </a:cubicBezTo>
                  <a:cubicBezTo>
                    <a:pt x="1381176" y="612768"/>
                    <a:pt x="1390834" y="613321"/>
                    <a:pt x="1399852" y="615898"/>
                  </a:cubicBezTo>
                  <a:cubicBezTo>
                    <a:pt x="1406768" y="617874"/>
                    <a:pt x="1413500" y="620447"/>
                    <a:pt x="1420324" y="622722"/>
                  </a:cubicBezTo>
                  <a:cubicBezTo>
                    <a:pt x="1430563" y="638081"/>
                    <a:pt x="1444716" y="662214"/>
                    <a:pt x="1461267" y="670489"/>
                  </a:cubicBezTo>
                  <a:cubicBezTo>
                    <a:pt x="1473642" y="676677"/>
                    <a:pt x="1488562" y="675038"/>
                    <a:pt x="1502210" y="677313"/>
                  </a:cubicBezTo>
                  <a:cubicBezTo>
                    <a:pt x="1506759" y="684137"/>
                    <a:pt x="1510608" y="691484"/>
                    <a:pt x="1515858" y="697785"/>
                  </a:cubicBezTo>
                  <a:cubicBezTo>
                    <a:pt x="1522036" y="705199"/>
                    <a:pt x="1530720" y="710404"/>
                    <a:pt x="1536329" y="718257"/>
                  </a:cubicBezTo>
                  <a:cubicBezTo>
                    <a:pt x="1567810" y="762331"/>
                    <a:pt x="1530092" y="732296"/>
                    <a:pt x="1570449" y="759200"/>
                  </a:cubicBezTo>
                  <a:cubicBezTo>
                    <a:pt x="1623215" y="838350"/>
                    <a:pt x="1585062" y="766284"/>
                    <a:pt x="1604568" y="909325"/>
                  </a:cubicBezTo>
                  <a:cubicBezTo>
                    <a:pt x="1609411" y="944841"/>
                    <a:pt x="1626190" y="962228"/>
                    <a:pt x="1645512" y="991212"/>
                  </a:cubicBezTo>
                  <a:cubicBezTo>
                    <a:pt x="1650061" y="998036"/>
                    <a:pt x="1656566" y="1003903"/>
                    <a:pt x="1659159" y="1011683"/>
                  </a:cubicBezTo>
                  <a:lnTo>
                    <a:pt x="1665983" y="1032155"/>
                  </a:lnTo>
                  <a:cubicBezTo>
                    <a:pt x="1668258" y="1070824"/>
                    <a:pt x="1672807" y="1109425"/>
                    <a:pt x="1672807" y="1148161"/>
                  </a:cubicBezTo>
                  <a:cubicBezTo>
                    <a:pt x="1672807" y="1262987"/>
                    <a:pt x="1681790" y="1267404"/>
                    <a:pt x="1652335" y="1223224"/>
                  </a:cubicBezTo>
                  <a:cubicBezTo>
                    <a:pt x="1650061" y="1230048"/>
                    <a:pt x="1648729" y="1237262"/>
                    <a:pt x="1645512" y="1243695"/>
                  </a:cubicBezTo>
                  <a:cubicBezTo>
                    <a:pt x="1641844" y="1251031"/>
                    <a:pt x="1634744" y="1256488"/>
                    <a:pt x="1631864" y="1264167"/>
                  </a:cubicBezTo>
                  <a:cubicBezTo>
                    <a:pt x="1624891" y="1282761"/>
                    <a:pt x="1621027" y="1339758"/>
                    <a:pt x="1618216" y="1352877"/>
                  </a:cubicBezTo>
                  <a:cubicBezTo>
                    <a:pt x="1601401" y="1431346"/>
                    <a:pt x="1612875" y="1364895"/>
                    <a:pt x="1590921" y="1414292"/>
                  </a:cubicBezTo>
                  <a:cubicBezTo>
                    <a:pt x="1585078" y="1427438"/>
                    <a:pt x="1581822" y="1441588"/>
                    <a:pt x="1577273" y="1455236"/>
                  </a:cubicBezTo>
                  <a:cubicBezTo>
                    <a:pt x="1574998" y="1462060"/>
                    <a:pt x="1574439" y="1469722"/>
                    <a:pt x="1570449" y="1475707"/>
                  </a:cubicBezTo>
                  <a:cubicBezTo>
                    <a:pt x="1531333" y="1534382"/>
                    <a:pt x="1578232" y="1460142"/>
                    <a:pt x="1549977" y="1516651"/>
                  </a:cubicBezTo>
                  <a:cubicBezTo>
                    <a:pt x="1546309" y="1523986"/>
                    <a:pt x="1540878" y="1530298"/>
                    <a:pt x="1536329" y="1537122"/>
                  </a:cubicBezTo>
                  <a:cubicBezTo>
                    <a:pt x="1535262" y="1540323"/>
                    <a:pt x="1522012" y="1592048"/>
                    <a:pt x="1509034" y="1598537"/>
                  </a:cubicBezTo>
                  <a:cubicBezTo>
                    <a:pt x="1492257" y="1606925"/>
                    <a:pt x="1472237" y="1606253"/>
                    <a:pt x="1454443" y="1612185"/>
                  </a:cubicBezTo>
                  <a:lnTo>
                    <a:pt x="1413500" y="1625833"/>
                  </a:lnTo>
                  <a:cubicBezTo>
                    <a:pt x="1390754" y="1623558"/>
                    <a:pt x="1366948" y="1626238"/>
                    <a:pt x="1345261" y="1619009"/>
                  </a:cubicBezTo>
                  <a:cubicBezTo>
                    <a:pt x="1337480" y="1616415"/>
                    <a:pt x="1337412" y="1604336"/>
                    <a:pt x="1331613" y="1598537"/>
                  </a:cubicBezTo>
                  <a:cubicBezTo>
                    <a:pt x="1325814" y="1592738"/>
                    <a:pt x="1318636" y="1588220"/>
                    <a:pt x="1311141" y="1584889"/>
                  </a:cubicBezTo>
                  <a:cubicBezTo>
                    <a:pt x="1297995" y="1579046"/>
                    <a:pt x="1283846" y="1575791"/>
                    <a:pt x="1270198" y="1571242"/>
                  </a:cubicBezTo>
                  <a:lnTo>
                    <a:pt x="1249726" y="1564418"/>
                  </a:lnTo>
                  <a:cubicBezTo>
                    <a:pt x="1245177" y="1557594"/>
                    <a:pt x="1241878" y="1549745"/>
                    <a:pt x="1236079" y="1543946"/>
                  </a:cubicBezTo>
                  <a:cubicBezTo>
                    <a:pt x="1224433" y="1532300"/>
                    <a:pt x="1210397" y="1527636"/>
                    <a:pt x="1195135" y="1523474"/>
                  </a:cubicBezTo>
                  <a:cubicBezTo>
                    <a:pt x="1177039" y="1518539"/>
                    <a:pt x="1158937" y="1513506"/>
                    <a:pt x="1140544" y="1509827"/>
                  </a:cubicBezTo>
                  <a:cubicBezTo>
                    <a:pt x="1117798" y="1505278"/>
                    <a:pt x="1094810" y="1501805"/>
                    <a:pt x="1072306" y="1496179"/>
                  </a:cubicBezTo>
                  <a:cubicBezTo>
                    <a:pt x="1058349" y="1492690"/>
                    <a:pt x="1031362" y="1482531"/>
                    <a:pt x="1031362" y="1482531"/>
                  </a:cubicBezTo>
                  <a:cubicBezTo>
                    <a:pt x="1024538" y="1477982"/>
                    <a:pt x="1018385" y="1472214"/>
                    <a:pt x="1010891" y="1468883"/>
                  </a:cubicBezTo>
                  <a:cubicBezTo>
                    <a:pt x="997745" y="1463040"/>
                    <a:pt x="969947" y="1455236"/>
                    <a:pt x="969947" y="1455236"/>
                  </a:cubicBezTo>
                  <a:cubicBezTo>
                    <a:pt x="879079" y="1394654"/>
                    <a:pt x="1013751" y="1481847"/>
                    <a:pt x="929004" y="1434764"/>
                  </a:cubicBezTo>
                  <a:cubicBezTo>
                    <a:pt x="914666" y="1426798"/>
                    <a:pt x="901709" y="1416566"/>
                    <a:pt x="888061" y="1407468"/>
                  </a:cubicBezTo>
                  <a:cubicBezTo>
                    <a:pt x="881237" y="1402919"/>
                    <a:pt x="875779" y="1394252"/>
                    <a:pt x="867589" y="1393821"/>
                  </a:cubicBezTo>
                  <a:lnTo>
                    <a:pt x="737935" y="1386997"/>
                  </a:lnTo>
                  <a:cubicBezTo>
                    <a:pt x="731111" y="1384722"/>
                    <a:pt x="723449" y="1384163"/>
                    <a:pt x="717464" y="1380173"/>
                  </a:cubicBezTo>
                  <a:cubicBezTo>
                    <a:pt x="666349" y="1346096"/>
                    <a:pt x="725195" y="1369103"/>
                    <a:pt x="676521" y="1352877"/>
                  </a:cubicBezTo>
                  <a:cubicBezTo>
                    <a:pt x="669697" y="1346053"/>
                    <a:pt x="664079" y="1337759"/>
                    <a:pt x="656049" y="1332406"/>
                  </a:cubicBezTo>
                  <a:cubicBezTo>
                    <a:pt x="650064" y="1328416"/>
                    <a:pt x="639758" y="1331435"/>
                    <a:pt x="635577" y="1325582"/>
                  </a:cubicBezTo>
                  <a:cubicBezTo>
                    <a:pt x="595770" y="1269853"/>
                    <a:pt x="647519" y="1293169"/>
                    <a:pt x="601458" y="1277815"/>
                  </a:cubicBezTo>
                  <a:cubicBezTo>
                    <a:pt x="583261" y="1280090"/>
                    <a:pt x="564102" y="1278372"/>
                    <a:pt x="546867" y="1284639"/>
                  </a:cubicBezTo>
                  <a:cubicBezTo>
                    <a:pt x="537798" y="1287937"/>
                    <a:pt x="532573" y="1297696"/>
                    <a:pt x="526395" y="1305110"/>
                  </a:cubicBezTo>
                  <a:cubicBezTo>
                    <a:pt x="521144" y="1311410"/>
                    <a:pt x="520704" y="1323593"/>
                    <a:pt x="512747" y="1325582"/>
                  </a:cubicBezTo>
                  <a:cubicBezTo>
                    <a:pt x="481774" y="1333325"/>
                    <a:pt x="449058" y="1330131"/>
                    <a:pt x="417213" y="1332406"/>
                  </a:cubicBezTo>
                  <a:cubicBezTo>
                    <a:pt x="410389" y="1334681"/>
                    <a:pt x="402726" y="1335240"/>
                    <a:pt x="396741" y="1339230"/>
                  </a:cubicBezTo>
                  <a:cubicBezTo>
                    <a:pt x="345625" y="1373307"/>
                    <a:pt x="404476" y="1350299"/>
                    <a:pt x="355798" y="1366525"/>
                  </a:cubicBezTo>
                  <a:cubicBezTo>
                    <a:pt x="351249" y="1373349"/>
                    <a:pt x="345818" y="1379661"/>
                    <a:pt x="342150" y="1386997"/>
                  </a:cubicBezTo>
                  <a:cubicBezTo>
                    <a:pt x="329836" y="1411625"/>
                    <a:pt x="335212" y="1425172"/>
                    <a:pt x="342150" y="1455236"/>
                  </a:cubicBezTo>
                  <a:cubicBezTo>
                    <a:pt x="345385" y="1469254"/>
                    <a:pt x="355798" y="1496179"/>
                    <a:pt x="355798" y="1496179"/>
                  </a:cubicBezTo>
                  <a:cubicBezTo>
                    <a:pt x="353523" y="1525749"/>
                    <a:pt x="352653" y="1555461"/>
                    <a:pt x="348974" y="1584889"/>
                  </a:cubicBezTo>
                  <a:cubicBezTo>
                    <a:pt x="346115" y="1607757"/>
                    <a:pt x="338662" y="1605515"/>
                    <a:pt x="328503" y="1625833"/>
                  </a:cubicBezTo>
                  <a:cubicBezTo>
                    <a:pt x="325286" y="1632266"/>
                    <a:pt x="323954" y="1639480"/>
                    <a:pt x="321679" y="1646304"/>
                  </a:cubicBezTo>
                  <a:cubicBezTo>
                    <a:pt x="319404" y="1659952"/>
                    <a:pt x="314855" y="1673412"/>
                    <a:pt x="314855" y="1687248"/>
                  </a:cubicBezTo>
                  <a:cubicBezTo>
                    <a:pt x="314855" y="1714638"/>
                    <a:pt x="326182" y="1742117"/>
                    <a:pt x="321679" y="1769134"/>
                  </a:cubicBezTo>
                  <a:cubicBezTo>
                    <a:pt x="318982" y="1785313"/>
                    <a:pt x="294383" y="1810077"/>
                    <a:pt x="294383" y="1810077"/>
                  </a:cubicBezTo>
                  <a:cubicBezTo>
                    <a:pt x="292108" y="1816901"/>
                    <a:pt x="289535" y="1823633"/>
                    <a:pt x="287559" y="1830549"/>
                  </a:cubicBezTo>
                  <a:cubicBezTo>
                    <a:pt x="282703" y="1847545"/>
                    <a:pt x="282477" y="1866005"/>
                    <a:pt x="267088" y="1878316"/>
                  </a:cubicBezTo>
                  <a:cubicBezTo>
                    <a:pt x="261471" y="1882809"/>
                    <a:pt x="252904" y="1881647"/>
                    <a:pt x="246616" y="1885140"/>
                  </a:cubicBezTo>
                  <a:cubicBezTo>
                    <a:pt x="232278" y="1893106"/>
                    <a:pt x="205673" y="1912436"/>
                    <a:pt x="205673" y="1912436"/>
                  </a:cubicBezTo>
                  <a:cubicBezTo>
                    <a:pt x="196574" y="1926084"/>
                    <a:pt x="183564" y="1937818"/>
                    <a:pt x="178377" y="1953379"/>
                  </a:cubicBezTo>
                  <a:lnTo>
                    <a:pt x="157906" y="2014794"/>
                  </a:lnTo>
                  <a:cubicBezTo>
                    <a:pt x="152356" y="2031444"/>
                    <a:pt x="150662" y="2042509"/>
                    <a:pt x="137434" y="2055737"/>
                  </a:cubicBezTo>
                  <a:cubicBezTo>
                    <a:pt x="131635" y="2061536"/>
                    <a:pt x="123786" y="2064836"/>
                    <a:pt x="116962" y="2069385"/>
                  </a:cubicBezTo>
                  <a:cubicBezTo>
                    <a:pt x="100263" y="2119483"/>
                    <a:pt x="113487" y="2100156"/>
                    <a:pt x="82843" y="2130800"/>
                  </a:cubicBezTo>
                  <a:lnTo>
                    <a:pt x="62371" y="2192215"/>
                  </a:lnTo>
                  <a:lnTo>
                    <a:pt x="55547" y="2212686"/>
                  </a:lnTo>
                  <a:cubicBezTo>
                    <a:pt x="71972" y="2261962"/>
                    <a:pt x="47674" y="2209823"/>
                    <a:pt x="130610" y="2239982"/>
                  </a:cubicBezTo>
                  <a:cubicBezTo>
                    <a:pt x="137370" y="2242440"/>
                    <a:pt x="135159" y="2253630"/>
                    <a:pt x="137434" y="2260454"/>
                  </a:cubicBezTo>
                  <a:cubicBezTo>
                    <a:pt x="129585" y="2370339"/>
                    <a:pt x="140706" y="2325700"/>
                    <a:pt x="116962" y="2396931"/>
                  </a:cubicBezTo>
                  <a:cubicBezTo>
                    <a:pt x="114687" y="2403755"/>
                    <a:pt x="114128" y="2411418"/>
                    <a:pt x="110138" y="2417403"/>
                  </a:cubicBezTo>
                  <a:lnTo>
                    <a:pt x="82843" y="2458346"/>
                  </a:lnTo>
                  <a:cubicBezTo>
                    <a:pt x="78294" y="2465170"/>
                    <a:pt x="71789" y="2471037"/>
                    <a:pt x="69195" y="2478818"/>
                  </a:cubicBezTo>
                  <a:lnTo>
                    <a:pt x="55547" y="2519761"/>
                  </a:lnTo>
                  <a:cubicBezTo>
                    <a:pt x="53272" y="2526585"/>
                    <a:pt x="52714" y="2534248"/>
                    <a:pt x="48724" y="2540233"/>
                  </a:cubicBezTo>
                  <a:lnTo>
                    <a:pt x="35076" y="2560704"/>
                  </a:lnTo>
                  <a:cubicBezTo>
                    <a:pt x="30527" y="2574352"/>
                    <a:pt x="29408" y="2589678"/>
                    <a:pt x="21428" y="2601648"/>
                  </a:cubicBezTo>
                  <a:cubicBezTo>
                    <a:pt x="16879" y="2608472"/>
                    <a:pt x="0" y="2619526"/>
                    <a:pt x="7780" y="2622119"/>
                  </a:cubicBezTo>
                  <a:cubicBezTo>
                    <a:pt x="21472" y="2626683"/>
                    <a:pt x="70256" y="2613324"/>
                    <a:pt x="89667" y="2608471"/>
                  </a:cubicBezTo>
                  <a:cubicBezTo>
                    <a:pt x="199719" y="2620699"/>
                    <a:pt x="117824" y="2602078"/>
                    <a:pt x="171553" y="2628943"/>
                  </a:cubicBezTo>
                  <a:cubicBezTo>
                    <a:pt x="177987" y="2632160"/>
                    <a:pt x="185737" y="2632274"/>
                    <a:pt x="192025" y="2635767"/>
                  </a:cubicBezTo>
                  <a:cubicBezTo>
                    <a:pt x="206363" y="2643733"/>
                    <a:pt x="216789" y="2660367"/>
                    <a:pt x="232968" y="2663063"/>
                  </a:cubicBezTo>
                  <a:cubicBezTo>
                    <a:pt x="296461" y="2673644"/>
                    <a:pt x="260144" y="2668509"/>
                    <a:pt x="342150" y="2676710"/>
                  </a:cubicBezTo>
                  <a:cubicBezTo>
                    <a:pt x="348974" y="2678985"/>
                    <a:pt x="357005" y="2679040"/>
                    <a:pt x="362622" y="2683534"/>
                  </a:cubicBezTo>
                  <a:cubicBezTo>
                    <a:pt x="382462" y="2699406"/>
                    <a:pt x="376812" y="2725290"/>
                    <a:pt x="389918" y="2744949"/>
                  </a:cubicBezTo>
                  <a:lnTo>
                    <a:pt x="417213" y="2785892"/>
                  </a:lnTo>
                  <a:cubicBezTo>
                    <a:pt x="434364" y="2837346"/>
                    <a:pt x="411229" y="2773926"/>
                    <a:pt x="437685" y="2826836"/>
                  </a:cubicBezTo>
                  <a:cubicBezTo>
                    <a:pt x="440902" y="2833269"/>
                    <a:pt x="441292" y="2840874"/>
                    <a:pt x="444509" y="2847307"/>
                  </a:cubicBezTo>
                  <a:cubicBezTo>
                    <a:pt x="448177" y="2854642"/>
                    <a:pt x="454825" y="2860285"/>
                    <a:pt x="458156" y="2867779"/>
                  </a:cubicBezTo>
                  <a:cubicBezTo>
                    <a:pt x="458158" y="2867783"/>
                    <a:pt x="475216" y="2918957"/>
                    <a:pt x="478628" y="2929194"/>
                  </a:cubicBezTo>
                  <a:cubicBezTo>
                    <a:pt x="480903" y="2936018"/>
                    <a:pt x="481462" y="2943681"/>
                    <a:pt x="485452" y="2949666"/>
                  </a:cubicBezTo>
                  <a:cubicBezTo>
                    <a:pt x="490001" y="2956490"/>
                    <a:pt x="492928" y="2964737"/>
                    <a:pt x="499100" y="2970137"/>
                  </a:cubicBezTo>
                  <a:cubicBezTo>
                    <a:pt x="511444" y="2980938"/>
                    <a:pt x="540043" y="2997433"/>
                    <a:pt x="540043" y="2997433"/>
                  </a:cubicBezTo>
                  <a:cubicBezTo>
                    <a:pt x="560924" y="2992213"/>
                    <a:pt x="572102" y="2992669"/>
                    <a:pt x="587810" y="2976961"/>
                  </a:cubicBezTo>
                  <a:cubicBezTo>
                    <a:pt x="600548" y="2964223"/>
                    <a:pt x="600093" y="2946481"/>
                    <a:pt x="621929" y="2942842"/>
                  </a:cubicBezTo>
                  <a:cubicBezTo>
                    <a:pt x="655659" y="2937220"/>
                    <a:pt x="690168" y="2938293"/>
                    <a:pt x="724288" y="2936018"/>
                  </a:cubicBezTo>
                  <a:cubicBezTo>
                    <a:pt x="796642" y="2917929"/>
                    <a:pt x="788516" y="2917227"/>
                    <a:pt x="915356" y="2936018"/>
                  </a:cubicBezTo>
                  <a:cubicBezTo>
                    <a:pt x="924902" y="2937432"/>
                    <a:pt x="928414" y="2950311"/>
                    <a:pt x="935828" y="2956489"/>
                  </a:cubicBezTo>
                  <a:cubicBezTo>
                    <a:pt x="956025" y="2973320"/>
                    <a:pt x="957581" y="2970457"/>
                    <a:pt x="983595" y="2976961"/>
                  </a:cubicBezTo>
                  <a:cubicBezTo>
                    <a:pt x="1038186" y="2974686"/>
                    <a:pt x="1092868" y="2974030"/>
                    <a:pt x="1147368" y="2970137"/>
                  </a:cubicBezTo>
                  <a:cubicBezTo>
                    <a:pt x="1156723" y="2969469"/>
                    <a:pt x="1166860" y="2968515"/>
                    <a:pt x="1174664" y="2963313"/>
                  </a:cubicBezTo>
                  <a:cubicBezTo>
                    <a:pt x="1181488" y="2958764"/>
                    <a:pt x="1183763" y="2949666"/>
                    <a:pt x="1188312" y="2942842"/>
                  </a:cubicBezTo>
                  <a:cubicBezTo>
                    <a:pt x="1190586" y="2929194"/>
                    <a:pt x="1188947" y="2914274"/>
                    <a:pt x="1195135" y="2901898"/>
                  </a:cubicBezTo>
                  <a:cubicBezTo>
                    <a:pt x="1198803" y="2894563"/>
                    <a:pt x="1208272" y="2891919"/>
                    <a:pt x="1215607" y="2888251"/>
                  </a:cubicBezTo>
                  <a:cubicBezTo>
                    <a:pt x="1243482" y="2874314"/>
                    <a:pt x="1299663" y="2876128"/>
                    <a:pt x="1317965" y="2874603"/>
                  </a:cubicBezTo>
                  <a:cubicBezTo>
                    <a:pt x="1331613" y="2865504"/>
                    <a:pt x="1353722" y="2862868"/>
                    <a:pt x="1358909" y="2847307"/>
                  </a:cubicBezTo>
                  <a:cubicBezTo>
                    <a:pt x="1361183" y="2840483"/>
                    <a:pt x="1361239" y="2832453"/>
                    <a:pt x="1365732" y="2826836"/>
                  </a:cubicBezTo>
                  <a:cubicBezTo>
                    <a:pt x="1370855" y="2820432"/>
                    <a:pt x="1379903" y="2818438"/>
                    <a:pt x="1386204" y="2813188"/>
                  </a:cubicBezTo>
                  <a:cubicBezTo>
                    <a:pt x="1393618" y="2807010"/>
                    <a:pt x="1399058" y="2798641"/>
                    <a:pt x="1406676" y="2792716"/>
                  </a:cubicBezTo>
                  <a:cubicBezTo>
                    <a:pt x="1419623" y="2782646"/>
                    <a:pt x="1433971" y="2774519"/>
                    <a:pt x="1447619" y="2765421"/>
                  </a:cubicBezTo>
                  <a:lnTo>
                    <a:pt x="1468091" y="2751773"/>
                  </a:lnTo>
                  <a:cubicBezTo>
                    <a:pt x="1472640" y="2738125"/>
                    <a:pt x="1478249" y="2724786"/>
                    <a:pt x="1481738" y="2710830"/>
                  </a:cubicBezTo>
                  <a:cubicBezTo>
                    <a:pt x="1484013" y="2701731"/>
                    <a:pt x="1482386" y="2690592"/>
                    <a:pt x="1488562" y="2683534"/>
                  </a:cubicBezTo>
                  <a:cubicBezTo>
                    <a:pt x="1499363" y="2671190"/>
                    <a:pt x="1529506" y="2656239"/>
                    <a:pt x="1529506" y="2656239"/>
                  </a:cubicBezTo>
                  <a:cubicBezTo>
                    <a:pt x="1531780" y="2647140"/>
                    <a:pt x="1536329" y="2638322"/>
                    <a:pt x="1536329" y="2628943"/>
                  </a:cubicBezTo>
                  <a:cubicBezTo>
                    <a:pt x="1536329" y="2610104"/>
                    <a:pt x="1531086" y="2580313"/>
                    <a:pt x="1522682" y="2560704"/>
                  </a:cubicBezTo>
                  <a:cubicBezTo>
                    <a:pt x="1497385" y="2501678"/>
                    <a:pt x="1518214" y="2560948"/>
                    <a:pt x="1502210" y="2512937"/>
                  </a:cubicBezTo>
                  <a:cubicBezTo>
                    <a:pt x="1504485" y="2506113"/>
                    <a:pt x="1503181" y="2496647"/>
                    <a:pt x="1509034" y="2492466"/>
                  </a:cubicBezTo>
                  <a:cubicBezTo>
                    <a:pt x="1520740" y="2484104"/>
                    <a:pt x="1538007" y="2486798"/>
                    <a:pt x="1549977" y="2478818"/>
                  </a:cubicBezTo>
                  <a:lnTo>
                    <a:pt x="1570449" y="2465170"/>
                  </a:lnTo>
                  <a:cubicBezTo>
                    <a:pt x="1579547" y="2451522"/>
                    <a:pt x="1592557" y="2439788"/>
                    <a:pt x="1597744" y="2424227"/>
                  </a:cubicBezTo>
                  <a:cubicBezTo>
                    <a:pt x="1616580" y="2367719"/>
                    <a:pt x="1603411" y="2395256"/>
                    <a:pt x="1638688" y="2342340"/>
                  </a:cubicBezTo>
                  <a:cubicBezTo>
                    <a:pt x="1648761" y="2327231"/>
                    <a:pt x="1657040" y="2311908"/>
                    <a:pt x="1672807" y="2301397"/>
                  </a:cubicBezTo>
                  <a:cubicBezTo>
                    <a:pt x="1678792" y="2297407"/>
                    <a:pt x="1686455" y="2296848"/>
                    <a:pt x="1693279" y="2294573"/>
                  </a:cubicBezTo>
                  <a:cubicBezTo>
                    <a:pt x="1700103" y="2290024"/>
                    <a:pt x="1706415" y="2284593"/>
                    <a:pt x="1713750" y="2280925"/>
                  </a:cubicBezTo>
                  <a:cubicBezTo>
                    <a:pt x="1770267" y="2252666"/>
                    <a:pt x="1696011" y="2299573"/>
                    <a:pt x="1754694" y="2260454"/>
                  </a:cubicBezTo>
                  <a:cubicBezTo>
                    <a:pt x="1759243" y="2253630"/>
                    <a:pt x="1762169" y="2245383"/>
                    <a:pt x="1768341" y="2239982"/>
                  </a:cubicBezTo>
                  <a:cubicBezTo>
                    <a:pt x="1780685" y="2229181"/>
                    <a:pt x="1795637" y="2221785"/>
                    <a:pt x="1809285" y="2212686"/>
                  </a:cubicBezTo>
                  <a:cubicBezTo>
                    <a:pt x="1816109" y="2208137"/>
                    <a:pt x="1821800" y="2201028"/>
                    <a:pt x="1829756" y="2199039"/>
                  </a:cubicBezTo>
                  <a:cubicBezTo>
                    <a:pt x="1871009" y="2188726"/>
                    <a:pt x="1848153" y="2195181"/>
                    <a:pt x="1897995" y="2178567"/>
                  </a:cubicBezTo>
                  <a:lnTo>
                    <a:pt x="1959410" y="2158095"/>
                  </a:lnTo>
                  <a:cubicBezTo>
                    <a:pt x="1966234" y="2155820"/>
                    <a:pt x="1973897" y="2155261"/>
                    <a:pt x="1979882" y="2151271"/>
                  </a:cubicBezTo>
                  <a:cubicBezTo>
                    <a:pt x="1993530" y="2142173"/>
                    <a:pt x="2004912" y="2127954"/>
                    <a:pt x="2020825" y="2123976"/>
                  </a:cubicBezTo>
                  <a:cubicBezTo>
                    <a:pt x="2062076" y="2113663"/>
                    <a:pt x="2039225" y="2120117"/>
                    <a:pt x="2089064" y="2103504"/>
                  </a:cubicBezTo>
                  <a:cubicBezTo>
                    <a:pt x="2095888" y="2101229"/>
                    <a:pt x="2103550" y="2100670"/>
                    <a:pt x="2109535" y="2096680"/>
                  </a:cubicBezTo>
                  <a:lnTo>
                    <a:pt x="2130007" y="2083033"/>
                  </a:lnTo>
                  <a:lnTo>
                    <a:pt x="2143655" y="2042089"/>
                  </a:lnTo>
                  <a:lnTo>
                    <a:pt x="2150479" y="2021618"/>
                  </a:lnTo>
                  <a:cubicBezTo>
                    <a:pt x="2152754" y="1964752"/>
                    <a:pt x="2151240" y="1907608"/>
                    <a:pt x="2157303" y="1851021"/>
                  </a:cubicBezTo>
                  <a:cubicBezTo>
                    <a:pt x="2158177" y="1842866"/>
                    <a:pt x="2163995" y="1834896"/>
                    <a:pt x="2170950" y="1830549"/>
                  </a:cubicBezTo>
                  <a:cubicBezTo>
                    <a:pt x="2185794" y="1821271"/>
                    <a:pt x="2220752" y="1815608"/>
                    <a:pt x="2239189" y="1810077"/>
                  </a:cubicBezTo>
                  <a:cubicBezTo>
                    <a:pt x="2252968" y="1805943"/>
                    <a:pt x="2280132" y="1796430"/>
                    <a:pt x="2280132" y="1796430"/>
                  </a:cubicBezTo>
                  <a:cubicBezTo>
                    <a:pt x="2302878" y="1798705"/>
                    <a:pt x="2326552" y="1796436"/>
                    <a:pt x="2348371" y="1803254"/>
                  </a:cubicBezTo>
                  <a:cubicBezTo>
                    <a:pt x="2364027" y="1808146"/>
                    <a:pt x="2389315" y="1830549"/>
                    <a:pt x="2389315" y="1830549"/>
                  </a:cubicBezTo>
                  <a:cubicBezTo>
                    <a:pt x="2393864" y="1837373"/>
                    <a:pt x="2397163" y="1845222"/>
                    <a:pt x="2402962" y="1851021"/>
                  </a:cubicBezTo>
                  <a:cubicBezTo>
                    <a:pt x="2412604" y="1860663"/>
                    <a:pt x="2440030" y="1872966"/>
                    <a:pt x="2450729" y="1878316"/>
                  </a:cubicBezTo>
                  <a:cubicBezTo>
                    <a:pt x="2454219" y="1877928"/>
                    <a:pt x="2531055" y="1863107"/>
                    <a:pt x="2546264" y="1878316"/>
                  </a:cubicBezTo>
                  <a:cubicBezTo>
                    <a:pt x="2609952" y="1942004"/>
                    <a:pt x="2522383" y="1906751"/>
                    <a:pt x="2580383" y="1926083"/>
                  </a:cubicBezTo>
                  <a:cubicBezTo>
                    <a:pt x="2607679" y="1923809"/>
                    <a:pt x="2635412" y="1924632"/>
                    <a:pt x="2662270" y="1919260"/>
                  </a:cubicBezTo>
                  <a:cubicBezTo>
                    <a:pt x="2670312" y="1917652"/>
                    <a:pt x="2675247" y="1908943"/>
                    <a:pt x="2682741" y="1905612"/>
                  </a:cubicBezTo>
                  <a:cubicBezTo>
                    <a:pt x="2695887" y="1899769"/>
                    <a:pt x="2710037" y="1896513"/>
                    <a:pt x="2723685" y="1891964"/>
                  </a:cubicBezTo>
                  <a:lnTo>
                    <a:pt x="2744156" y="1885140"/>
                  </a:lnTo>
                  <a:cubicBezTo>
                    <a:pt x="2750980" y="1882865"/>
                    <a:pt x="2758194" y="1881533"/>
                    <a:pt x="2764628" y="1878316"/>
                  </a:cubicBezTo>
                  <a:lnTo>
                    <a:pt x="2791924" y="1864668"/>
                  </a:lnTo>
                  <a:cubicBezTo>
                    <a:pt x="2794198" y="1857844"/>
                    <a:pt x="2794254" y="1849814"/>
                    <a:pt x="2798747" y="1844197"/>
                  </a:cubicBezTo>
                  <a:cubicBezTo>
                    <a:pt x="2817093" y="1821264"/>
                    <a:pt x="2859449" y="1826079"/>
                    <a:pt x="2880634" y="1823725"/>
                  </a:cubicBezTo>
                  <a:cubicBezTo>
                    <a:pt x="2932092" y="1806572"/>
                    <a:pt x="2870659" y="1831705"/>
                    <a:pt x="2914753" y="1796430"/>
                  </a:cubicBezTo>
                  <a:cubicBezTo>
                    <a:pt x="2920370" y="1791937"/>
                    <a:pt x="2928791" y="1792823"/>
                    <a:pt x="2935225" y="1789606"/>
                  </a:cubicBezTo>
                  <a:cubicBezTo>
                    <a:pt x="2988141" y="1763148"/>
                    <a:pt x="2924711" y="1786287"/>
                    <a:pt x="2976168" y="1769134"/>
                  </a:cubicBezTo>
                  <a:cubicBezTo>
                    <a:pt x="2982992" y="1762310"/>
                    <a:pt x="2988204" y="1753350"/>
                    <a:pt x="2996640" y="1748663"/>
                  </a:cubicBezTo>
                  <a:cubicBezTo>
                    <a:pt x="3010234" y="1741111"/>
                    <a:pt x="3047257" y="1732597"/>
                    <a:pt x="3064879" y="1728191"/>
                  </a:cubicBezTo>
                  <a:cubicBezTo>
                    <a:pt x="3074332" y="1730082"/>
                    <a:pt x="3107667" y="1735282"/>
                    <a:pt x="3119470" y="1741839"/>
                  </a:cubicBezTo>
                  <a:cubicBezTo>
                    <a:pt x="3133808" y="1749805"/>
                    <a:pt x="3160413" y="1769134"/>
                    <a:pt x="3160413" y="1769134"/>
                  </a:cubicBezTo>
                  <a:cubicBezTo>
                    <a:pt x="3178610" y="1823726"/>
                    <a:pt x="3151314" y="1760035"/>
                    <a:pt x="3187709" y="1796430"/>
                  </a:cubicBezTo>
                  <a:cubicBezTo>
                    <a:pt x="3199307" y="1808028"/>
                    <a:pt x="3205906" y="1823725"/>
                    <a:pt x="3215004" y="1837373"/>
                  </a:cubicBezTo>
                  <a:cubicBezTo>
                    <a:pt x="3219553" y="1844197"/>
                    <a:pt x="3221828" y="1853296"/>
                    <a:pt x="3228652" y="1857845"/>
                  </a:cubicBezTo>
                  <a:lnTo>
                    <a:pt x="3269595" y="1885140"/>
                  </a:lnTo>
                  <a:cubicBezTo>
                    <a:pt x="3291905" y="1952068"/>
                    <a:pt x="3284438" y="1911747"/>
                    <a:pt x="3276419" y="2007970"/>
                  </a:cubicBezTo>
                  <a:cubicBezTo>
                    <a:pt x="3278694" y="2032991"/>
                    <a:pt x="3275854" y="2059020"/>
                    <a:pt x="3283243" y="2083033"/>
                  </a:cubicBezTo>
                  <a:cubicBezTo>
                    <a:pt x="3286798" y="2094587"/>
                    <a:pt x="3316020" y="2099421"/>
                    <a:pt x="3324186" y="2103504"/>
                  </a:cubicBezTo>
                  <a:cubicBezTo>
                    <a:pt x="3349604" y="2116213"/>
                    <a:pt x="3342487" y="2118756"/>
                    <a:pt x="3365129" y="2137624"/>
                  </a:cubicBezTo>
                  <a:cubicBezTo>
                    <a:pt x="3371429" y="2142874"/>
                    <a:pt x="3378777" y="2146722"/>
                    <a:pt x="3385601" y="2151271"/>
                  </a:cubicBezTo>
                  <a:cubicBezTo>
                    <a:pt x="3389772" y="2163784"/>
                    <a:pt x="3398150" y="2200888"/>
                    <a:pt x="3412897" y="2212686"/>
                  </a:cubicBezTo>
                  <a:cubicBezTo>
                    <a:pt x="3418514" y="2217179"/>
                    <a:pt x="3427080" y="2216017"/>
                    <a:pt x="3433368" y="2219510"/>
                  </a:cubicBezTo>
                  <a:cubicBezTo>
                    <a:pt x="3447707" y="2227476"/>
                    <a:pt x="3460664" y="2237707"/>
                    <a:pt x="3474312" y="2246806"/>
                  </a:cubicBezTo>
                  <a:lnTo>
                    <a:pt x="3494783" y="2260454"/>
                  </a:lnTo>
                  <a:lnTo>
                    <a:pt x="3522079" y="2301397"/>
                  </a:lnTo>
                  <a:cubicBezTo>
                    <a:pt x="3526628" y="2308221"/>
                    <a:pt x="3533133" y="2314088"/>
                    <a:pt x="3535726" y="2321868"/>
                  </a:cubicBezTo>
                  <a:cubicBezTo>
                    <a:pt x="3540275" y="2335516"/>
                    <a:pt x="3537404" y="2354832"/>
                    <a:pt x="3549374" y="2362812"/>
                  </a:cubicBezTo>
                  <a:cubicBezTo>
                    <a:pt x="3601830" y="2397782"/>
                    <a:pt x="3574139" y="2387410"/>
                    <a:pt x="3631261" y="2396931"/>
                  </a:cubicBezTo>
                  <a:cubicBezTo>
                    <a:pt x="3638085" y="2399206"/>
                    <a:pt x="3646115" y="2399262"/>
                    <a:pt x="3651732" y="2403755"/>
                  </a:cubicBezTo>
                  <a:cubicBezTo>
                    <a:pt x="3658136" y="2408878"/>
                    <a:pt x="3658044" y="2420559"/>
                    <a:pt x="3665380" y="2424227"/>
                  </a:cubicBezTo>
                  <a:cubicBezTo>
                    <a:pt x="3677756" y="2430415"/>
                    <a:pt x="3692901" y="2427695"/>
                    <a:pt x="3706324" y="2431051"/>
                  </a:cubicBezTo>
                  <a:cubicBezTo>
                    <a:pt x="3720280" y="2434540"/>
                    <a:pt x="3747267" y="2444698"/>
                    <a:pt x="3747267" y="2444698"/>
                  </a:cubicBezTo>
                  <a:cubicBezTo>
                    <a:pt x="3749542" y="2453797"/>
                    <a:pt x="3752665" y="2462724"/>
                    <a:pt x="3754091" y="2471994"/>
                  </a:cubicBezTo>
                  <a:cubicBezTo>
                    <a:pt x="3757223" y="2492352"/>
                    <a:pt x="3753876" y="2514051"/>
                    <a:pt x="3760915" y="2533409"/>
                  </a:cubicBezTo>
                  <a:cubicBezTo>
                    <a:pt x="3766428" y="2548570"/>
                    <a:pt x="3808147" y="2552408"/>
                    <a:pt x="3815506" y="2553880"/>
                  </a:cubicBezTo>
                  <a:cubicBezTo>
                    <a:pt x="3824604" y="2567528"/>
                    <a:pt x="3827240" y="2589637"/>
                    <a:pt x="3842801" y="2594824"/>
                  </a:cubicBezTo>
                  <a:cubicBezTo>
                    <a:pt x="3889597" y="2610423"/>
                    <a:pt x="3831515" y="2592003"/>
                    <a:pt x="3897392" y="2608471"/>
                  </a:cubicBezTo>
                  <a:cubicBezTo>
                    <a:pt x="3904370" y="2610215"/>
                    <a:pt x="3911040" y="2613020"/>
                    <a:pt x="3917864" y="2615295"/>
                  </a:cubicBezTo>
                  <a:lnTo>
                    <a:pt x="3931512" y="2656239"/>
                  </a:lnTo>
                  <a:cubicBezTo>
                    <a:pt x="3939382" y="2679850"/>
                    <a:pt x="3934113" y="2678011"/>
                    <a:pt x="3958807" y="2690358"/>
                  </a:cubicBezTo>
                  <a:cubicBezTo>
                    <a:pt x="3965241" y="2693575"/>
                    <a:pt x="3972455" y="2694907"/>
                    <a:pt x="3979279" y="2697182"/>
                  </a:cubicBezTo>
                  <a:cubicBezTo>
                    <a:pt x="4005498" y="2714661"/>
                    <a:pt x="4021898" y="2718012"/>
                    <a:pt x="4033870" y="2744949"/>
                  </a:cubicBezTo>
                  <a:cubicBezTo>
                    <a:pt x="4039713" y="2758095"/>
                    <a:pt x="4042969" y="2772244"/>
                    <a:pt x="4047518" y="2785892"/>
                  </a:cubicBezTo>
                  <a:lnTo>
                    <a:pt x="4061165" y="2826836"/>
                  </a:lnTo>
                  <a:cubicBezTo>
                    <a:pt x="4063440" y="2833660"/>
                    <a:pt x="4063673" y="2841553"/>
                    <a:pt x="4067989" y="2847307"/>
                  </a:cubicBezTo>
                  <a:cubicBezTo>
                    <a:pt x="4076770" y="2859015"/>
                    <a:pt x="4094130" y="2881111"/>
                    <a:pt x="4102109" y="2895074"/>
                  </a:cubicBezTo>
                  <a:cubicBezTo>
                    <a:pt x="4115598" y="2918681"/>
                    <a:pt x="4114925" y="2919878"/>
                    <a:pt x="4122580" y="2942842"/>
                  </a:cubicBezTo>
                  <a:cubicBezTo>
                    <a:pt x="4106339" y="2991565"/>
                    <a:pt x="4120902" y="2975805"/>
                    <a:pt x="4088461" y="2997433"/>
                  </a:cubicBezTo>
                  <a:cubicBezTo>
                    <a:pt x="4086186" y="3006531"/>
                    <a:pt x="4085831" y="3016340"/>
                    <a:pt x="4081637" y="3024728"/>
                  </a:cubicBezTo>
                  <a:cubicBezTo>
                    <a:pt x="4074301" y="3039399"/>
                    <a:pt x="4063439" y="3052023"/>
                    <a:pt x="4054341" y="3065671"/>
                  </a:cubicBezTo>
                  <a:cubicBezTo>
                    <a:pt x="4049792" y="3072495"/>
                    <a:pt x="4043287" y="3078363"/>
                    <a:pt x="4040694" y="3086143"/>
                  </a:cubicBezTo>
                  <a:lnTo>
                    <a:pt x="4033870" y="3106615"/>
                  </a:lnTo>
                  <a:cubicBezTo>
                    <a:pt x="4036145" y="3127087"/>
                    <a:pt x="4032171" y="3149279"/>
                    <a:pt x="4040694" y="3168030"/>
                  </a:cubicBezTo>
                  <a:cubicBezTo>
                    <a:pt x="4052440" y="3193871"/>
                    <a:pt x="4115498" y="3175739"/>
                    <a:pt x="4122580" y="3174854"/>
                  </a:cubicBezTo>
                  <a:cubicBezTo>
                    <a:pt x="4127129" y="3168030"/>
                    <a:pt x="4133871" y="3162238"/>
                    <a:pt x="4136228" y="3154382"/>
                  </a:cubicBezTo>
                  <a:cubicBezTo>
                    <a:pt x="4140850" y="3138976"/>
                    <a:pt x="4139898" y="3122387"/>
                    <a:pt x="4143052" y="3106615"/>
                  </a:cubicBezTo>
                  <a:cubicBezTo>
                    <a:pt x="4145827" y="3092740"/>
                    <a:pt x="4153459" y="3075736"/>
                    <a:pt x="4163524" y="3065671"/>
                  </a:cubicBezTo>
                  <a:cubicBezTo>
                    <a:pt x="4169323" y="3059872"/>
                    <a:pt x="4177171" y="3056573"/>
                    <a:pt x="4183995" y="3052024"/>
                  </a:cubicBezTo>
                  <a:cubicBezTo>
                    <a:pt x="4190895" y="3041673"/>
                    <a:pt x="4204467" y="3025206"/>
                    <a:pt x="4204467" y="3011080"/>
                  </a:cubicBezTo>
                  <a:cubicBezTo>
                    <a:pt x="4204467" y="2999482"/>
                    <a:pt x="4199918" y="2988334"/>
                    <a:pt x="4197643" y="2976961"/>
                  </a:cubicBezTo>
                  <a:cubicBezTo>
                    <a:pt x="4199918" y="2967863"/>
                    <a:pt x="4198291" y="2956724"/>
                    <a:pt x="4204467" y="2949666"/>
                  </a:cubicBezTo>
                  <a:cubicBezTo>
                    <a:pt x="4229509" y="2921047"/>
                    <a:pt x="4247393" y="2921973"/>
                    <a:pt x="4279529" y="2915546"/>
                  </a:cubicBezTo>
                  <a:cubicBezTo>
                    <a:pt x="4277255" y="2904173"/>
                    <a:pt x="4278460" y="2891497"/>
                    <a:pt x="4272706" y="2881427"/>
                  </a:cubicBezTo>
                  <a:cubicBezTo>
                    <a:pt x="4268637" y="2874306"/>
                    <a:pt x="4258535" y="2873029"/>
                    <a:pt x="4252234" y="2867779"/>
                  </a:cubicBezTo>
                  <a:cubicBezTo>
                    <a:pt x="4199695" y="2823996"/>
                    <a:pt x="4262114" y="2867541"/>
                    <a:pt x="4211291" y="2833660"/>
                  </a:cubicBezTo>
                  <a:lnTo>
                    <a:pt x="4190819" y="2772245"/>
                  </a:lnTo>
                  <a:lnTo>
                    <a:pt x="4183995" y="2751773"/>
                  </a:lnTo>
                  <a:cubicBezTo>
                    <a:pt x="4186270" y="2729027"/>
                    <a:pt x="4185679" y="2705808"/>
                    <a:pt x="4190819" y="2683534"/>
                  </a:cubicBezTo>
                  <a:cubicBezTo>
                    <a:pt x="4196820" y="2657528"/>
                    <a:pt x="4206893" y="2665262"/>
                    <a:pt x="4224938" y="2656239"/>
                  </a:cubicBezTo>
                  <a:cubicBezTo>
                    <a:pt x="4232274" y="2652571"/>
                    <a:pt x="4238586" y="2647140"/>
                    <a:pt x="4245410" y="2642591"/>
                  </a:cubicBezTo>
                  <a:cubicBezTo>
                    <a:pt x="4286670" y="2652906"/>
                    <a:pt x="4263797" y="2646446"/>
                    <a:pt x="4313649" y="2663063"/>
                  </a:cubicBezTo>
                  <a:lnTo>
                    <a:pt x="4334121" y="2669886"/>
                  </a:lnTo>
                  <a:cubicBezTo>
                    <a:pt x="4392790" y="2709001"/>
                    <a:pt x="4323745" y="2656917"/>
                    <a:pt x="4361416" y="2704006"/>
                  </a:cubicBezTo>
                  <a:cubicBezTo>
                    <a:pt x="4371037" y="2716033"/>
                    <a:pt x="4388872" y="2719982"/>
                    <a:pt x="4402359" y="2724477"/>
                  </a:cubicBezTo>
                  <a:cubicBezTo>
                    <a:pt x="4451106" y="2756975"/>
                    <a:pt x="4427390" y="2755751"/>
                    <a:pt x="4470598" y="2744949"/>
                  </a:cubicBezTo>
                  <a:cubicBezTo>
                    <a:pt x="4477391" y="2710985"/>
                    <a:pt x="4482603" y="2705900"/>
                    <a:pt x="4470598" y="2669886"/>
                  </a:cubicBezTo>
                  <a:cubicBezTo>
                    <a:pt x="4468005" y="2662106"/>
                    <a:pt x="4463354" y="2654538"/>
                    <a:pt x="4456950" y="2649415"/>
                  </a:cubicBezTo>
                  <a:cubicBezTo>
                    <a:pt x="4451333" y="2644922"/>
                    <a:pt x="4443303" y="2644866"/>
                    <a:pt x="4436479" y="2642591"/>
                  </a:cubicBezTo>
                  <a:cubicBezTo>
                    <a:pt x="4434204" y="2635767"/>
                    <a:pt x="4433148" y="2628407"/>
                    <a:pt x="4429655" y="2622119"/>
                  </a:cubicBezTo>
                  <a:cubicBezTo>
                    <a:pt x="4411083" y="2588691"/>
                    <a:pt x="4412344" y="2580443"/>
                    <a:pt x="4381888" y="2574352"/>
                  </a:cubicBezTo>
                  <a:cubicBezTo>
                    <a:pt x="4366116" y="2571198"/>
                    <a:pt x="4350043" y="2569803"/>
                    <a:pt x="4334121" y="2567528"/>
                  </a:cubicBezTo>
                  <a:cubicBezTo>
                    <a:pt x="4285397" y="2551287"/>
                    <a:pt x="4305147" y="2561860"/>
                    <a:pt x="4272706" y="2540233"/>
                  </a:cubicBezTo>
                  <a:cubicBezTo>
                    <a:pt x="4268157" y="2533409"/>
                    <a:pt x="4264308" y="2526062"/>
                    <a:pt x="4259058" y="2519761"/>
                  </a:cubicBezTo>
                  <a:cubicBezTo>
                    <a:pt x="4239014" y="2495708"/>
                    <a:pt x="4226176" y="2491016"/>
                    <a:pt x="4197643" y="2471994"/>
                  </a:cubicBezTo>
                  <a:cubicBezTo>
                    <a:pt x="4190819" y="2467445"/>
                    <a:pt x="4184952" y="2460940"/>
                    <a:pt x="4177171" y="2458346"/>
                  </a:cubicBezTo>
                  <a:cubicBezTo>
                    <a:pt x="4170347" y="2456071"/>
                    <a:pt x="4162988" y="2455015"/>
                    <a:pt x="4156700" y="2451522"/>
                  </a:cubicBezTo>
                  <a:cubicBezTo>
                    <a:pt x="4142361" y="2443556"/>
                    <a:pt x="4115756" y="2424227"/>
                    <a:pt x="4115756" y="2424227"/>
                  </a:cubicBezTo>
                  <a:cubicBezTo>
                    <a:pt x="4113481" y="2417403"/>
                    <a:pt x="4112149" y="2410189"/>
                    <a:pt x="4108932" y="2403755"/>
                  </a:cubicBezTo>
                  <a:cubicBezTo>
                    <a:pt x="4105264" y="2396420"/>
                    <a:pt x="4096893" y="2391325"/>
                    <a:pt x="4095285" y="2383283"/>
                  </a:cubicBezTo>
                  <a:cubicBezTo>
                    <a:pt x="4076733" y="2290518"/>
                    <a:pt x="4117369" y="2311033"/>
                    <a:pt x="4067989" y="2294573"/>
                  </a:cubicBezTo>
                  <a:cubicBezTo>
                    <a:pt x="4052067" y="2296848"/>
                    <a:pt x="4035628" y="2296775"/>
                    <a:pt x="4020222" y="2301397"/>
                  </a:cubicBezTo>
                  <a:cubicBezTo>
                    <a:pt x="4012366" y="2303754"/>
                    <a:pt x="4007927" y="2314416"/>
                    <a:pt x="3999750" y="2315045"/>
                  </a:cubicBezTo>
                  <a:cubicBezTo>
                    <a:pt x="3976958" y="2316798"/>
                    <a:pt x="3954258" y="2310496"/>
                    <a:pt x="3931512" y="2308221"/>
                  </a:cubicBezTo>
                  <a:cubicBezTo>
                    <a:pt x="3924688" y="2305946"/>
                    <a:pt x="3917328" y="2304890"/>
                    <a:pt x="3911040" y="2301397"/>
                  </a:cubicBezTo>
                  <a:cubicBezTo>
                    <a:pt x="3896702" y="2293431"/>
                    <a:pt x="3870097" y="2274101"/>
                    <a:pt x="3870097" y="2274101"/>
                  </a:cubicBezTo>
                  <a:cubicBezTo>
                    <a:pt x="3830988" y="2215440"/>
                    <a:pt x="3877875" y="2289657"/>
                    <a:pt x="3849625" y="2233158"/>
                  </a:cubicBezTo>
                  <a:cubicBezTo>
                    <a:pt x="3845957" y="2225822"/>
                    <a:pt x="3839308" y="2220181"/>
                    <a:pt x="3835977" y="2212686"/>
                  </a:cubicBezTo>
                  <a:cubicBezTo>
                    <a:pt x="3830134" y="2199540"/>
                    <a:pt x="3830309" y="2183713"/>
                    <a:pt x="3822329" y="2171743"/>
                  </a:cubicBezTo>
                  <a:lnTo>
                    <a:pt x="3781386" y="2110328"/>
                  </a:lnTo>
                  <a:lnTo>
                    <a:pt x="3767738" y="2089857"/>
                  </a:lnTo>
                  <a:lnTo>
                    <a:pt x="3754091" y="2048913"/>
                  </a:lnTo>
                  <a:cubicBezTo>
                    <a:pt x="3751816" y="2042089"/>
                    <a:pt x="3749012" y="2035420"/>
                    <a:pt x="3747267" y="2028442"/>
                  </a:cubicBezTo>
                  <a:cubicBezTo>
                    <a:pt x="3744992" y="2019343"/>
                    <a:pt x="3746619" y="2008204"/>
                    <a:pt x="3740443" y="2001146"/>
                  </a:cubicBezTo>
                  <a:cubicBezTo>
                    <a:pt x="3729642" y="1988802"/>
                    <a:pt x="3699500" y="1973851"/>
                    <a:pt x="3699500" y="1973851"/>
                  </a:cubicBezTo>
                  <a:cubicBezTo>
                    <a:pt x="3677872" y="1941409"/>
                    <a:pt x="3688445" y="1961159"/>
                    <a:pt x="3672204" y="1912436"/>
                  </a:cubicBezTo>
                  <a:cubicBezTo>
                    <a:pt x="3669929" y="1905612"/>
                    <a:pt x="3669370" y="1897949"/>
                    <a:pt x="3665380" y="1891964"/>
                  </a:cubicBezTo>
                  <a:cubicBezTo>
                    <a:pt x="3656282" y="1878316"/>
                    <a:pt x="3649683" y="1862619"/>
                    <a:pt x="3638085" y="1851021"/>
                  </a:cubicBezTo>
                  <a:cubicBezTo>
                    <a:pt x="3631261" y="1844197"/>
                    <a:pt x="3623538" y="1838167"/>
                    <a:pt x="3617613" y="1830549"/>
                  </a:cubicBezTo>
                  <a:cubicBezTo>
                    <a:pt x="3607543" y="1817602"/>
                    <a:pt x="3595505" y="1805167"/>
                    <a:pt x="3590318" y="1789606"/>
                  </a:cubicBezTo>
                  <a:cubicBezTo>
                    <a:pt x="3580901" y="1761354"/>
                    <a:pt x="3587484" y="1775119"/>
                    <a:pt x="3569846" y="1748663"/>
                  </a:cubicBezTo>
                  <a:cubicBezTo>
                    <a:pt x="3547537" y="1681735"/>
                    <a:pt x="3557393" y="1722056"/>
                    <a:pt x="3549374" y="1625833"/>
                  </a:cubicBezTo>
                  <a:cubicBezTo>
                    <a:pt x="3551649" y="1607636"/>
                    <a:pt x="3548750" y="1588000"/>
                    <a:pt x="3556198" y="1571242"/>
                  </a:cubicBezTo>
                  <a:cubicBezTo>
                    <a:pt x="3559119" y="1564669"/>
                    <a:pt x="3570685" y="1568408"/>
                    <a:pt x="3576670" y="1564418"/>
                  </a:cubicBezTo>
                  <a:cubicBezTo>
                    <a:pt x="3584700" y="1559065"/>
                    <a:pt x="3589523" y="1549871"/>
                    <a:pt x="3597141" y="1543946"/>
                  </a:cubicBezTo>
                  <a:cubicBezTo>
                    <a:pt x="3632335" y="1516573"/>
                    <a:pt x="3627670" y="1520123"/>
                    <a:pt x="3658556" y="1509827"/>
                  </a:cubicBezTo>
                  <a:cubicBezTo>
                    <a:pt x="3789172" y="1519874"/>
                    <a:pt x="3729464" y="1487867"/>
                    <a:pt x="3754091" y="1537122"/>
                  </a:cubicBezTo>
                  <a:cubicBezTo>
                    <a:pt x="3757759" y="1544457"/>
                    <a:pt x="3763189" y="1550770"/>
                    <a:pt x="3767738" y="1557594"/>
                  </a:cubicBezTo>
                  <a:cubicBezTo>
                    <a:pt x="3765464" y="1573516"/>
                    <a:pt x="3763559" y="1589496"/>
                    <a:pt x="3760915" y="1605361"/>
                  </a:cubicBezTo>
                  <a:cubicBezTo>
                    <a:pt x="3759008" y="1616801"/>
                    <a:pt x="3754091" y="1627882"/>
                    <a:pt x="3754091" y="1639480"/>
                  </a:cubicBezTo>
                  <a:cubicBezTo>
                    <a:pt x="3754091" y="1652591"/>
                    <a:pt x="3763420" y="1678334"/>
                    <a:pt x="3774562" y="1687248"/>
                  </a:cubicBezTo>
                  <a:cubicBezTo>
                    <a:pt x="3780179" y="1691741"/>
                    <a:pt x="3788210" y="1691797"/>
                    <a:pt x="3795034" y="1694071"/>
                  </a:cubicBezTo>
                  <a:lnTo>
                    <a:pt x="3842801" y="1680424"/>
                  </a:lnTo>
                  <a:cubicBezTo>
                    <a:pt x="3849691" y="1678357"/>
                    <a:pt x="3859092" y="1679453"/>
                    <a:pt x="3863273" y="1673600"/>
                  </a:cubicBezTo>
                  <a:cubicBezTo>
                    <a:pt x="3871635" y="1661894"/>
                    <a:pt x="3872372" y="1646305"/>
                    <a:pt x="3876921" y="1632657"/>
                  </a:cubicBezTo>
                  <a:cubicBezTo>
                    <a:pt x="3882471" y="1616005"/>
                    <a:pt x="3884162" y="1604943"/>
                    <a:pt x="3897392" y="1591713"/>
                  </a:cubicBezTo>
                  <a:cubicBezTo>
                    <a:pt x="3903191" y="1585914"/>
                    <a:pt x="3911040" y="1582615"/>
                    <a:pt x="3917864" y="1578066"/>
                  </a:cubicBezTo>
                  <a:lnTo>
                    <a:pt x="3958807" y="1516651"/>
                  </a:lnTo>
                  <a:lnTo>
                    <a:pt x="3972455" y="1496179"/>
                  </a:lnTo>
                  <a:cubicBezTo>
                    <a:pt x="3970180" y="1471158"/>
                    <a:pt x="3970895" y="1445682"/>
                    <a:pt x="3965631" y="1421116"/>
                  </a:cubicBezTo>
                  <a:cubicBezTo>
                    <a:pt x="3963913" y="1413097"/>
                    <a:pt x="3958387" y="1405768"/>
                    <a:pt x="3951983" y="1400645"/>
                  </a:cubicBezTo>
                  <a:cubicBezTo>
                    <a:pt x="3946366" y="1396152"/>
                    <a:pt x="3938621" y="1394915"/>
                    <a:pt x="3931512" y="1393821"/>
                  </a:cubicBezTo>
                  <a:cubicBezTo>
                    <a:pt x="3908918" y="1390345"/>
                    <a:pt x="3886019" y="1389272"/>
                    <a:pt x="3863273" y="1386997"/>
                  </a:cubicBezTo>
                  <a:lnTo>
                    <a:pt x="3801858" y="1366525"/>
                  </a:lnTo>
                  <a:lnTo>
                    <a:pt x="3781386" y="1359701"/>
                  </a:lnTo>
                  <a:cubicBezTo>
                    <a:pt x="3774562" y="1357426"/>
                    <a:pt x="3767968" y="1354287"/>
                    <a:pt x="3760915" y="1352877"/>
                  </a:cubicBezTo>
                  <a:lnTo>
                    <a:pt x="3726795" y="1346054"/>
                  </a:lnTo>
                  <a:cubicBezTo>
                    <a:pt x="3722246" y="1339230"/>
                    <a:pt x="3718946" y="1331381"/>
                    <a:pt x="3713147" y="1325582"/>
                  </a:cubicBezTo>
                  <a:cubicBezTo>
                    <a:pt x="3693592" y="1306026"/>
                    <a:pt x="3694404" y="1316209"/>
                    <a:pt x="3672204" y="1305110"/>
                  </a:cubicBezTo>
                  <a:cubicBezTo>
                    <a:pt x="3664869" y="1301442"/>
                    <a:pt x="3659067" y="1295131"/>
                    <a:pt x="3651732" y="1291463"/>
                  </a:cubicBezTo>
                  <a:cubicBezTo>
                    <a:pt x="3595236" y="1263216"/>
                    <a:pt x="3669451" y="1310099"/>
                    <a:pt x="3610789" y="1270991"/>
                  </a:cubicBezTo>
                  <a:cubicBezTo>
                    <a:pt x="3608514" y="1261892"/>
                    <a:pt x="3603965" y="1253074"/>
                    <a:pt x="3603965" y="1243695"/>
                  </a:cubicBezTo>
                  <a:cubicBezTo>
                    <a:pt x="3603965" y="1186784"/>
                    <a:pt x="3606734" y="1129865"/>
                    <a:pt x="3610789" y="1073098"/>
                  </a:cubicBezTo>
                  <a:cubicBezTo>
                    <a:pt x="3611301" y="1065923"/>
                    <a:pt x="3614396" y="1059060"/>
                    <a:pt x="3617613" y="1052627"/>
                  </a:cubicBezTo>
                  <a:cubicBezTo>
                    <a:pt x="3621281" y="1045291"/>
                    <a:pt x="3626011" y="1038456"/>
                    <a:pt x="3631261" y="1032155"/>
                  </a:cubicBezTo>
                  <a:cubicBezTo>
                    <a:pt x="3637439" y="1024741"/>
                    <a:pt x="3645554" y="1019097"/>
                    <a:pt x="3651732" y="1011683"/>
                  </a:cubicBezTo>
                  <a:cubicBezTo>
                    <a:pt x="3656982" y="1005383"/>
                    <a:pt x="3657600" y="993805"/>
                    <a:pt x="3665380" y="991212"/>
                  </a:cubicBezTo>
                  <a:cubicBezTo>
                    <a:pt x="3687067" y="983983"/>
                    <a:pt x="3710873" y="986663"/>
                    <a:pt x="3733619" y="984388"/>
                  </a:cubicBezTo>
                  <a:cubicBezTo>
                    <a:pt x="3747106" y="979892"/>
                    <a:pt x="3764941" y="975943"/>
                    <a:pt x="3774562" y="963916"/>
                  </a:cubicBezTo>
                  <a:cubicBezTo>
                    <a:pt x="3779055" y="958299"/>
                    <a:pt x="3779111" y="950269"/>
                    <a:pt x="3781386" y="943445"/>
                  </a:cubicBezTo>
                  <a:cubicBezTo>
                    <a:pt x="3779780" y="937020"/>
                    <a:pt x="3772188" y="903687"/>
                    <a:pt x="3767738" y="895677"/>
                  </a:cubicBezTo>
                  <a:cubicBezTo>
                    <a:pt x="3759772" y="881339"/>
                    <a:pt x="3754091" y="863832"/>
                    <a:pt x="3740443" y="854734"/>
                  </a:cubicBezTo>
                  <a:cubicBezTo>
                    <a:pt x="3708001" y="833106"/>
                    <a:pt x="3727752" y="843680"/>
                    <a:pt x="3679028" y="827439"/>
                  </a:cubicBezTo>
                  <a:cubicBezTo>
                    <a:pt x="3679027" y="827439"/>
                    <a:pt x="3638086" y="813792"/>
                    <a:pt x="3638085" y="813791"/>
                  </a:cubicBezTo>
                  <a:lnTo>
                    <a:pt x="3617613" y="800143"/>
                  </a:lnTo>
                  <a:cubicBezTo>
                    <a:pt x="3562807" y="802173"/>
                    <a:pt x="3456125" y="799686"/>
                    <a:pt x="3385601" y="813791"/>
                  </a:cubicBezTo>
                  <a:cubicBezTo>
                    <a:pt x="3378548" y="815202"/>
                    <a:pt x="3371953" y="818340"/>
                    <a:pt x="3365129" y="820615"/>
                  </a:cubicBezTo>
                  <a:cubicBezTo>
                    <a:pt x="3333844" y="867543"/>
                    <a:pt x="3343021" y="845997"/>
                    <a:pt x="3331010" y="882030"/>
                  </a:cubicBezTo>
                  <a:cubicBezTo>
                    <a:pt x="3328735" y="911600"/>
                    <a:pt x="3327865" y="941312"/>
                    <a:pt x="3324186" y="970740"/>
                  </a:cubicBezTo>
                  <a:cubicBezTo>
                    <a:pt x="3323294" y="977878"/>
                    <a:pt x="3321855" y="985595"/>
                    <a:pt x="3317362" y="991212"/>
                  </a:cubicBezTo>
                  <a:cubicBezTo>
                    <a:pt x="3312239" y="997616"/>
                    <a:pt x="3304385" y="1001529"/>
                    <a:pt x="3296891" y="1004860"/>
                  </a:cubicBezTo>
                  <a:cubicBezTo>
                    <a:pt x="3283745" y="1010703"/>
                    <a:pt x="3269595" y="1013958"/>
                    <a:pt x="3255947" y="1018507"/>
                  </a:cubicBezTo>
                  <a:cubicBezTo>
                    <a:pt x="3249123" y="1020782"/>
                    <a:pt x="3241461" y="1021341"/>
                    <a:pt x="3235476" y="1025331"/>
                  </a:cubicBezTo>
                  <a:cubicBezTo>
                    <a:pt x="3209019" y="1042969"/>
                    <a:pt x="3222785" y="1036385"/>
                    <a:pt x="3194532" y="1045803"/>
                  </a:cubicBezTo>
                  <a:cubicBezTo>
                    <a:pt x="3109659" y="989218"/>
                    <a:pt x="3255170" y="1089511"/>
                    <a:pt x="3153589" y="1004860"/>
                  </a:cubicBezTo>
                  <a:cubicBezTo>
                    <a:pt x="3148063" y="1000255"/>
                    <a:pt x="3140267" y="998830"/>
                    <a:pt x="3133118" y="998036"/>
                  </a:cubicBezTo>
                  <a:cubicBezTo>
                    <a:pt x="3099132" y="994260"/>
                    <a:pt x="3064879" y="993487"/>
                    <a:pt x="3030759" y="991212"/>
                  </a:cubicBezTo>
                  <a:lnTo>
                    <a:pt x="2989816" y="977564"/>
                  </a:lnTo>
                  <a:cubicBezTo>
                    <a:pt x="2982992" y="975289"/>
                    <a:pt x="2976397" y="972151"/>
                    <a:pt x="2969344" y="970740"/>
                  </a:cubicBezTo>
                  <a:lnTo>
                    <a:pt x="2935225" y="963916"/>
                  </a:lnTo>
                  <a:cubicBezTo>
                    <a:pt x="2928401" y="959367"/>
                    <a:pt x="2916742" y="958225"/>
                    <a:pt x="2914753" y="950268"/>
                  </a:cubicBezTo>
                  <a:cubicBezTo>
                    <a:pt x="2910245" y="932236"/>
                    <a:pt x="2930533" y="874496"/>
                    <a:pt x="2948873" y="868382"/>
                  </a:cubicBezTo>
                  <a:cubicBezTo>
                    <a:pt x="2977125" y="858964"/>
                    <a:pt x="2963359" y="865548"/>
                    <a:pt x="2989816" y="847910"/>
                  </a:cubicBezTo>
                  <a:cubicBezTo>
                    <a:pt x="2994365" y="841086"/>
                    <a:pt x="2997665" y="833238"/>
                    <a:pt x="3003464" y="827439"/>
                  </a:cubicBezTo>
                  <a:cubicBezTo>
                    <a:pt x="3027119" y="803784"/>
                    <a:pt x="3023026" y="826073"/>
                    <a:pt x="3037583" y="793319"/>
                  </a:cubicBezTo>
                  <a:cubicBezTo>
                    <a:pt x="3043426" y="780173"/>
                    <a:pt x="3043251" y="764346"/>
                    <a:pt x="3051231" y="752376"/>
                  </a:cubicBezTo>
                  <a:cubicBezTo>
                    <a:pt x="3090339" y="693714"/>
                    <a:pt x="3043456" y="767929"/>
                    <a:pt x="3071703" y="711433"/>
                  </a:cubicBezTo>
                  <a:cubicBezTo>
                    <a:pt x="3075371" y="704098"/>
                    <a:pt x="3082019" y="698455"/>
                    <a:pt x="3085350" y="690961"/>
                  </a:cubicBezTo>
                  <a:cubicBezTo>
                    <a:pt x="3094845" y="669598"/>
                    <a:pt x="3100150" y="645409"/>
                    <a:pt x="3105822" y="622722"/>
                  </a:cubicBezTo>
                  <a:cubicBezTo>
                    <a:pt x="3104970" y="609937"/>
                    <a:pt x="3108455" y="532452"/>
                    <a:pt x="3092174" y="499892"/>
                  </a:cubicBezTo>
                  <a:cubicBezTo>
                    <a:pt x="3088506" y="492557"/>
                    <a:pt x="3084698" y="484821"/>
                    <a:pt x="3078526" y="479421"/>
                  </a:cubicBezTo>
                  <a:cubicBezTo>
                    <a:pt x="3066182" y="468620"/>
                    <a:pt x="3037583" y="452125"/>
                    <a:pt x="3037583" y="452125"/>
                  </a:cubicBezTo>
                  <a:cubicBezTo>
                    <a:pt x="3033034" y="445301"/>
                    <a:pt x="3029734" y="437453"/>
                    <a:pt x="3023935" y="431654"/>
                  </a:cubicBezTo>
                  <a:cubicBezTo>
                    <a:pt x="3018136" y="425855"/>
                    <a:pt x="3007132" y="425341"/>
                    <a:pt x="3003464" y="418006"/>
                  </a:cubicBezTo>
                  <a:cubicBezTo>
                    <a:pt x="2995076" y="401229"/>
                    <a:pt x="2995748" y="381210"/>
                    <a:pt x="2989816" y="363415"/>
                  </a:cubicBezTo>
                  <a:lnTo>
                    <a:pt x="2976168" y="322471"/>
                  </a:lnTo>
                  <a:lnTo>
                    <a:pt x="2969344" y="302000"/>
                  </a:lnTo>
                  <a:cubicBezTo>
                    <a:pt x="2967070" y="286078"/>
                    <a:pt x="2967143" y="269639"/>
                    <a:pt x="2962521" y="254233"/>
                  </a:cubicBezTo>
                  <a:cubicBezTo>
                    <a:pt x="2960164" y="246377"/>
                    <a:pt x="2952204" y="241256"/>
                    <a:pt x="2948873" y="233761"/>
                  </a:cubicBezTo>
                  <a:cubicBezTo>
                    <a:pt x="2943030" y="220615"/>
                    <a:pt x="2939774" y="206466"/>
                    <a:pt x="2935225" y="192818"/>
                  </a:cubicBezTo>
                  <a:lnTo>
                    <a:pt x="2935225" y="192818"/>
                  </a:lnTo>
                  <a:lnTo>
                    <a:pt x="2921577" y="138227"/>
                  </a:lnTo>
                  <a:cubicBezTo>
                    <a:pt x="2916357" y="117347"/>
                    <a:pt x="2916814" y="106168"/>
                    <a:pt x="2901106" y="90460"/>
                  </a:cubicBezTo>
                  <a:cubicBezTo>
                    <a:pt x="2895307" y="84661"/>
                    <a:pt x="2887458" y="81361"/>
                    <a:pt x="2880634" y="76812"/>
                  </a:cubicBezTo>
                  <a:cubicBezTo>
                    <a:pt x="2878359" y="69988"/>
                    <a:pt x="2879663" y="60521"/>
                    <a:pt x="2873810" y="56340"/>
                  </a:cubicBezTo>
                  <a:cubicBezTo>
                    <a:pt x="2862104" y="47978"/>
                    <a:pt x="2846515" y="47241"/>
                    <a:pt x="2832867" y="42692"/>
                  </a:cubicBezTo>
                  <a:cubicBezTo>
                    <a:pt x="2788561" y="27923"/>
                    <a:pt x="2819555" y="36519"/>
                    <a:pt x="2737332" y="29045"/>
                  </a:cubicBezTo>
                  <a:cubicBezTo>
                    <a:pt x="2730508" y="22221"/>
                    <a:pt x="2726399" y="10040"/>
                    <a:pt x="2716861" y="8573"/>
                  </a:cubicBezTo>
                  <a:cubicBezTo>
                    <a:pt x="2661138" y="0"/>
                    <a:pt x="2662575" y="1444"/>
                    <a:pt x="2641798" y="22221"/>
                  </a:cubicBezTo>
                </a:path>
              </a:pathLst>
            </a:custGeom>
            <a:grpFill/>
            <a:effectLst>
              <a:softEdge rad="63500"/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Arial"/>
              </a:endParaRPr>
            </a:p>
          </p:txBody>
        </p:sp>
        <p:sp>
          <p:nvSpPr>
            <p:cNvPr id="43" name="Freeform 42"/>
            <p:cNvSpPr/>
            <p:nvPr/>
          </p:nvSpPr>
          <p:spPr>
            <a:xfrm>
              <a:off x="3186752" y="3923639"/>
              <a:ext cx="197893" cy="380411"/>
            </a:xfrm>
            <a:custGeom>
              <a:avLst/>
              <a:gdLst>
                <a:gd name="connsiteX0" fmla="*/ 184245 w 197893"/>
                <a:gd name="connsiteY0" fmla="*/ 68331 h 380411"/>
                <a:gd name="connsiteX1" fmla="*/ 177421 w 197893"/>
                <a:gd name="connsiteY1" fmla="*/ 20564 h 380411"/>
                <a:gd name="connsiteX2" fmla="*/ 129654 w 197893"/>
                <a:gd name="connsiteY2" fmla="*/ 47860 h 380411"/>
                <a:gd name="connsiteX3" fmla="*/ 122830 w 197893"/>
                <a:gd name="connsiteY3" fmla="*/ 68331 h 380411"/>
                <a:gd name="connsiteX4" fmla="*/ 95535 w 197893"/>
                <a:gd name="connsiteY4" fmla="*/ 75155 h 380411"/>
                <a:gd name="connsiteX5" fmla="*/ 75063 w 197893"/>
                <a:gd name="connsiteY5" fmla="*/ 81979 h 380411"/>
                <a:gd name="connsiteX6" fmla="*/ 34120 w 197893"/>
                <a:gd name="connsiteY6" fmla="*/ 109274 h 380411"/>
                <a:gd name="connsiteX7" fmla="*/ 6824 w 197893"/>
                <a:gd name="connsiteY7" fmla="*/ 170689 h 380411"/>
                <a:gd name="connsiteX8" fmla="*/ 0 w 197893"/>
                <a:gd name="connsiteY8" fmla="*/ 191161 h 380411"/>
                <a:gd name="connsiteX9" fmla="*/ 13648 w 197893"/>
                <a:gd name="connsiteY9" fmla="*/ 266224 h 380411"/>
                <a:gd name="connsiteX10" fmla="*/ 40944 w 197893"/>
                <a:gd name="connsiteY10" fmla="*/ 307167 h 380411"/>
                <a:gd name="connsiteX11" fmla="*/ 47767 w 197893"/>
                <a:gd name="connsiteY11" fmla="*/ 334462 h 380411"/>
                <a:gd name="connsiteX12" fmla="*/ 150126 w 197893"/>
                <a:gd name="connsiteY12" fmla="*/ 348110 h 380411"/>
                <a:gd name="connsiteX13" fmla="*/ 184245 w 197893"/>
                <a:gd name="connsiteY13" fmla="*/ 293519 h 380411"/>
                <a:gd name="connsiteX14" fmla="*/ 197893 w 197893"/>
                <a:gd name="connsiteY14" fmla="*/ 238928 h 380411"/>
                <a:gd name="connsiteX15" fmla="*/ 191069 w 197893"/>
                <a:gd name="connsiteY15" fmla="*/ 163865 h 380411"/>
                <a:gd name="connsiteX16" fmla="*/ 184245 w 197893"/>
                <a:gd name="connsiteY16" fmla="*/ 136570 h 380411"/>
                <a:gd name="connsiteX17" fmla="*/ 184245 w 197893"/>
                <a:gd name="connsiteY17" fmla="*/ 68331 h 380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7893" h="380411">
                  <a:moveTo>
                    <a:pt x="184245" y="68331"/>
                  </a:moveTo>
                  <a:cubicBezTo>
                    <a:pt x="183108" y="48997"/>
                    <a:pt x="188794" y="31937"/>
                    <a:pt x="177421" y="20564"/>
                  </a:cubicBezTo>
                  <a:cubicBezTo>
                    <a:pt x="156857" y="0"/>
                    <a:pt x="134463" y="38242"/>
                    <a:pt x="129654" y="47860"/>
                  </a:cubicBezTo>
                  <a:cubicBezTo>
                    <a:pt x="126437" y="54293"/>
                    <a:pt x="128447" y="63838"/>
                    <a:pt x="122830" y="68331"/>
                  </a:cubicBezTo>
                  <a:cubicBezTo>
                    <a:pt x="115507" y="74190"/>
                    <a:pt x="104553" y="72579"/>
                    <a:pt x="95535" y="75155"/>
                  </a:cubicBezTo>
                  <a:cubicBezTo>
                    <a:pt x="88619" y="77131"/>
                    <a:pt x="81351" y="78486"/>
                    <a:pt x="75063" y="81979"/>
                  </a:cubicBezTo>
                  <a:cubicBezTo>
                    <a:pt x="60725" y="89945"/>
                    <a:pt x="34120" y="109274"/>
                    <a:pt x="34120" y="109274"/>
                  </a:cubicBezTo>
                  <a:cubicBezTo>
                    <a:pt x="12492" y="141716"/>
                    <a:pt x="23065" y="121966"/>
                    <a:pt x="6824" y="170689"/>
                  </a:cubicBezTo>
                  <a:lnTo>
                    <a:pt x="0" y="191161"/>
                  </a:lnTo>
                  <a:cubicBezTo>
                    <a:pt x="1487" y="203058"/>
                    <a:pt x="3468" y="247901"/>
                    <a:pt x="13648" y="266224"/>
                  </a:cubicBezTo>
                  <a:cubicBezTo>
                    <a:pt x="21614" y="280562"/>
                    <a:pt x="40944" y="307167"/>
                    <a:pt x="40944" y="307167"/>
                  </a:cubicBezTo>
                  <a:cubicBezTo>
                    <a:pt x="43218" y="316265"/>
                    <a:pt x="44073" y="325842"/>
                    <a:pt x="47767" y="334462"/>
                  </a:cubicBezTo>
                  <a:cubicBezTo>
                    <a:pt x="67459" y="380411"/>
                    <a:pt x="90872" y="352668"/>
                    <a:pt x="150126" y="348110"/>
                  </a:cubicBezTo>
                  <a:cubicBezTo>
                    <a:pt x="179789" y="328334"/>
                    <a:pt x="172876" y="338994"/>
                    <a:pt x="184245" y="293519"/>
                  </a:cubicBezTo>
                  <a:lnTo>
                    <a:pt x="197893" y="238928"/>
                  </a:lnTo>
                  <a:cubicBezTo>
                    <a:pt x="195618" y="213907"/>
                    <a:pt x="194390" y="188769"/>
                    <a:pt x="191069" y="163865"/>
                  </a:cubicBezTo>
                  <a:cubicBezTo>
                    <a:pt x="189829" y="154569"/>
                    <a:pt x="184796" y="145932"/>
                    <a:pt x="184245" y="136570"/>
                  </a:cubicBezTo>
                  <a:cubicBezTo>
                    <a:pt x="182509" y="107051"/>
                    <a:pt x="185382" y="87665"/>
                    <a:pt x="184245" y="68331"/>
                  </a:cubicBezTo>
                  <a:close/>
                </a:path>
              </a:pathLst>
            </a:custGeom>
            <a:grpFill/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Arial"/>
              </a:endParaRPr>
            </a:p>
          </p:txBody>
        </p:sp>
        <p:sp>
          <p:nvSpPr>
            <p:cNvPr id="44" name="Freeform 43"/>
            <p:cNvSpPr/>
            <p:nvPr/>
          </p:nvSpPr>
          <p:spPr>
            <a:xfrm>
              <a:off x="3103082" y="4326340"/>
              <a:ext cx="295211" cy="510417"/>
            </a:xfrm>
            <a:custGeom>
              <a:avLst/>
              <a:gdLst>
                <a:gd name="connsiteX0" fmla="*/ 281563 w 295211"/>
                <a:gd name="connsiteY0" fmla="*/ 129654 h 510417"/>
                <a:gd name="connsiteX1" fmla="*/ 288387 w 295211"/>
                <a:gd name="connsiteY1" fmla="*/ 109182 h 510417"/>
                <a:gd name="connsiteX2" fmla="*/ 281563 w 295211"/>
                <a:gd name="connsiteY2" fmla="*/ 88711 h 510417"/>
                <a:gd name="connsiteX3" fmla="*/ 261091 w 295211"/>
                <a:gd name="connsiteY3" fmla="*/ 34120 h 510417"/>
                <a:gd name="connsiteX4" fmla="*/ 254267 w 295211"/>
                <a:gd name="connsiteY4" fmla="*/ 13648 h 510417"/>
                <a:gd name="connsiteX5" fmla="*/ 213324 w 295211"/>
                <a:gd name="connsiteY5" fmla="*/ 0 h 510417"/>
                <a:gd name="connsiteX6" fmla="*/ 186028 w 295211"/>
                <a:gd name="connsiteY6" fmla="*/ 6824 h 510417"/>
                <a:gd name="connsiteX7" fmla="*/ 145085 w 295211"/>
                <a:gd name="connsiteY7" fmla="*/ 20472 h 510417"/>
                <a:gd name="connsiteX8" fmla="*/ 22255 w 295211"/>
                <a:gd name="connsiteY8" fmla="*/ 34120 h 510417"/>
                <a:gd name="connsiteX9" fmla="*/ 15431 w 295211"/>
                <a:gd name="connsiteY9" fmla="*/ 109182 h 510417"/>
                <a:gd name="connsiteX10" fmla="*/ 35903 w 295211"/>
                <a:gd name="connsiteY10" fmla="*/ 129654 h 510417"/>
                <a:gd name="connsiteX11" fmla="*/ 35903 w 295211"/>
                <a:gd name="connsiteY11" fmla="*/ 184245 h 510417"/>
                <a:gd name="connsiteX12" fmla="*/ 22255 w 295211"/>
                <a:gd name="connsiteY12" fmla="*/ 204717 h 510417"/>
                <a:gd name="connsiteX13" fmla="*/ 8608 w 295211"/>
                <a:gd name="connsiteY13" fmla="*/ 245660 h 510417"/>
                <a:gd name="connsiteX14" fmla="*/ 15431 w 295211"/>
                <a:gd name="connsiteY14" fmla="*/ 279779 h 510417"/>
                <a:gd name="connsiteX15" fmla="*/ 29079 w 295211"/>
                <a:gd name="connsiteY15" fmla="*/ 300251 h 510417"/>
                <a:gd name="connsiteX16" fmla="*/ 35903 w 295211"/>
                <a:gd name="connsiteY16" fmla="*/ 320723 h 510417"/>
                <a:gd name="connsiteX17" fmla="*/ 29079 w 295211"/>
                <a:gd name="connsiteY17" fmla="*/ 416257 h 510417"/>
                <a:gd name="connsiteX18" fmla="*/ 15431 w 295211"/>
                <a:gd name="connsiteY18" fmla="*/ 457200 h 510417"/>
                <a:gd name="connsiteX19" fmla="*/ 8608 w 295211"/>
                <a:gd name="connsiteY19" fmla="*/ 477672 h 510417"/>
                <a:gd name="connsiteX20" fmla="*/ 15431 w 295211"/>
                <a:gd name="connsiteY20" fmla="*/ 504967 h 510417"/>
                <a:gd name="connsiteX21" fmla="*/ 56375 w 295211"/>
                <a:gd name="connsiteY21" fmla="*/ 498144 h 510417"/>
                <a:gd name="connsiteX22" fmla="*/ 97318 w 295211"/>
                <a:gd name="connsiteY22" fmla="*/ 477672 h 510417"/>
                <a:gd name="connsiteX23" fmla="*/ 117790 w 295211"/>
                <a:gd name="connsiteY23" fmla="*/ 470848 h 510417"/>
                <a:gd name="connsiteX24" fmla="*/ 199676 w 295211"/>
                <a:gd name="connsiteY24" fmla="*/ 470848 h 510417"/>
                <a:gd name="connsiteX25" fmla="*/ 220148 w 295211"/>
                <a:gd name="connsiteY25" fmla="*/ 457200 h 510417"/>
                <a:gd name="connsiteX26" fmla="*/ 226972 w 295211"/>
                <a:gd name="connsiteY26" fmla="*/ 368490 h 510417"/>
                <a:gd name="connsiteX27" fmla="*/ 261091 w 295211"/>
                <a:gd name="connsiteY27" fmla="*/ 327547 h 510417"/>
                <a:gd name="connsiteX28" fmla="*/ 274739 w 295211"/>
                <a:gd name="connsiteY28" fmla="*/ 307075 h 510417"/>
                <a:gd name="connsiteX29" fmla="*/ 267915 w 295211"/>
                <a:gd name="connsiteY29" fmla="*/ 266132 h 510417"/>
                <a:gd name="connsiteX30" fmla="*/ 254267 w 295211"/>
                <a:gd name="connsiteY30" fmla="*/ 225188 h 510417"/>
                <a:gd name="connsiteX31" fmla="*/ 288387 w 295211"/>
                <a:gd name="connsiteY31" fmla="*/ 177421 h 510417"/>
                <a:gd name="connsiteX32" fmla="*/ 295211 w 295211"/>
                <a:gd name="connsiteY32" fmla="*/ 156950 h 510417"/>
                <a:gd name="connsiteX33" fmla="*/ 281563 w 295211"/>
                <a:gd name="connsiteY33" fmla="*/ 129654 h 510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11" h="510417">
                  <a:moveTo>
                    <a:pt x="281563" y="129654"/>
                  </a:moveTo>
                  <a:cubicBezTo>
                    <a:pt x="280426" y="121693"/>
                    <a:pt x="288387" y="116375"/>
                    <a:pt x="288387" y="109182"/>
                  </a:cubicBezTo>
                  <a:cubicBezTo>
                    <a:pt x="288387" y="101989"/>
                    <a:pt x="283308" y="95689"/>
                    <a:pt x="281563" y="88711"/>
                  </a:cubicBezTo>
                  <a:cubicBezTo>
                    <a:pt x="269757" y="41490"/>
                    <a:pt x="283558" y="67819"/>
                    <a:pt x="261091" y="34120"/>
                  </a:cubicBezTo>
                  <a:cubicBezTo>
                    <a:pt x="258816" y="27296"/>
                    <a:pt x="260120" y="17829"/>
                    <a:pt x="254267" y="13648"/>
                  </a:cubicBezTo>
                  <a:cubicBezTo>
                    <a:pt x="242561" y="5286"/>
                    <a:pt x="213324" y="0"/>
                    <a:pt x="213324" y="0"/>
                  </a:cubicBezTo>
                  <a:cubicBezTo>
                    <a:pt x="204225" y="2275"/>
                    <a:pt x="195011" y="4129"/>
                    <a:pt x="186028" y="6824"/>
                  </a:cubicBezTo>
                  <a:cubicBezTo>
                    <a:pt x="172249" y="10958"/>
                    <a:pt x="159383" y="18883"/>
                    <a:pt x="145085" y="20472"/>
                  </a:cubicBezTo>
                  <a:lnTo>
                    <a:pt x="22255" y="34120"/>
                  </a:lnTo>
                  <a:cubicBezTo>
                    <a:pt x="12119" y="64530"/>
                    <a:pt x="0" y="78319"/>
                    <a:pt x="15431" y="109182"/>
                  </a:cubicBezTo>
                  <a:cubicBezTo>
                    <a:pt x="19747" y="117814"/>
                    <a:pt x="29079" y="122830"/>
                    <a:pt x="35903" y="129654"/>
                  </a:cubicBezTo>
                  <a:cubicBezTo>
                    <a:pt x="44292" y="154820"/>
                    <a:pt x="47528" y="153245"/>
                    <a:pt x="35903" y="184245"/>
                  </a:cubicBezTo>
                  <a:cubicBezTo>
                    <a:pt x="33023" y="191924"/>
                    <a:pt x="25586" y="197222"/>
                    <a:pt x="22255" y="204717"/>
                  </a:cubicBezTo>
                  <a:cubicBezTo>
                    <a:pt x="16412" y="217863"/>
                    <a:pt x="8608" y="245660"/>
                    <a:pt x="8608" y="245660"/>
                  </a:cubicBezTo>
                  <a:cubicBezTo>
                    <a:pt x="10882" y="257033"/>
                    <a:pt x="11359" y="268919"/>
                    <a:pt x="15431" y="279779"/>
                  </a:cubicBezTo>
                  <a:cubicBezTo>
                    <a:pt x="18311" y="287458"/>
                    <a:pt x="25411" y="292915"/>
                    <a:pt x="29079" y="300251"/>
                  </a:cubicBezTo>
                  <a:cubicBezTo>
                    <a:pt x="32296" y="306685"/>
                    <a:pt x="33628" y="313899"/>
                    <a:pt x="35903" y="320723"/>
                  </a:cubicBezTo>
                  <a:cubicBezTo>
                    <a:pt x="33628" y="352568"/>
                    <a:pt x="33815" y="384684"/>
                    <a:pt x="29079" y="416257"/>
                  </a:cubicBezTo>
                  <a:cubicBezTo>
                    <a:pt x="26945" y="430484"/>
                    <a:pt x="19980" y="443552"/>
                    <a:pt x="15431" y="457200"/>
                  </a:cubicBezTo>
                  <a:lnTo>
                    <a:pt x="8608" y="477672"/>
                  </a:lnTo>
                  <a:cubicBezTo>
                    <a:pt x="10882" y="486770"/>
                    <a:pt x="6811" y="501273"/>
                    <a:pt x="15431" y="504967"/>
                  </a:cubicBezTo>
                  <a:cubicBezTo>
                    <a:pt x="28148" y="510417"/>
                    <a:pt x="42868" y="501145"/>
                    <a:pt x="56375" y="498144"/>
                  </a:cubicBezTo>
                  <a:cubicBezTo>
                    <a:pt x="87245" y="491284"/>
                    <a:pt x="67876" y="492393"/>
                    <a:pt x="97318" y="477672"/>
                  </a:cubicBezTo>
                  <a:cubicBezTo>
                    <a:pt x="103752" y="474455"/>
                    <a:pt x="110966" y="473123"/>
                    <a:pt x="117790" y="470848"/>
                  </a:cubicBezTo>
                  <a:cubicBezTo>
                    <a:pt x="155107" y="474994"/>
                    <a:pt x="170576" y="485398"/>
                    <a:pt x="199676" y="470848"/>
                  </a:cubicBezTo>
                  <a:cubicBezTo>
                    <a:pt x="207012" y="467180"/>
                    <a:pt x="213324" y="461749"/>
                    <a:pt x="220148" y="457200"/>
                  </a:cubicBezTo>
                  <a:cubicBezTo>
                    <a:pt x="222423" y="427630"/>
                    <a:pt x="221507" y="397639"/>
                    <a:pt x="226972" y="368490"/>
                  </a:cubicBezTo>
                  <a:cubicBezTo>
                    <a:pt x="229432" y="355370"/>
                    <a:pt x="254282" y="335718"/>
                    <a:pt x="261091" y="327547"/>
                  </a:cubicBezTo>
                  <a:cubicBezTo>
                    <a:pt x="266342" y="321247"/>
                    <a:pt x="270190" y="313899"/>
                    <a:pt x="274739" y="307075"/>
                  </a:cubicBezTo>
                  <a:cubicBezTo>
                    <a:pt x="272464" y="293427"/>
                    <a:pt x="271271" y="279555"/>
                    <a:pt x="267915" y="266132"/>
                  </a:cubicBezTo>
                  <a:cubicBezTo>
                    <a:pt x="264426" y="252175"/>
                    <a:pt x="254267" y="225188"/>
                    <a:pt x="254267" y="225188"/>
                  </a:cubicBezTo>
                  <a:cubicBezTo>
                    <a:pt x="270190" y="177421"/>
                    <a:pt x="254267" y="188794"/>
                    <a:pt x="288387" y="177421"/>
                  </a:cubicBezTo>
                  <a:cubicBezTo>
                    <a:pt x="290662" y="170597"/>
                    <a:pt x="295211" y="164143"/>
                    <a:pt x="295211" y="156950"/>
                  </a:cubicBezTo>
                  <a:cubicBezTo>
                    <a:pt x="295211" y="133485"/>
                    <a:pt x="282700" y="137615"/>
                    <a:pt x="281563" y="129654"/>
                  </a:cubicBezTo>
                  <a:close/>
                </a:path>
              </a:pathLst>
            </a:custGeom>
            <a:grpFill/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Arial"/>
              </a:endParaRPr>
            </a:p>
          </p:txBody>
        </p:sp>
        <p:sp>
          <p:nvSpPr>
            <p:cNvPr id="45" name="Freeform 44"/>
            <p:cNvSpPr/>
            <p:nvPr/>
          </p:nvSpPr>
          <p:spPr>
            <a:xfrm>
              <a:off x="3759958" y="4988257"/>
              <a:ext cx="528951" cy="388961"/>
            </a:xfrm>
            <a:custGeom>
              <a:avLst/>
              <a:gdLst>
                <a:gd name="connsiteX0" fmla="*/ 477672 w 528951"/>
                <a:gd name="connsiteY0" fmla="*/ 232012 h 388961"/>
                <a:gd name="connsiteX1" fmla="*/ 491320 w 528951"/>
                <a:gd name="connsiteY1" fmla="*/ 191068 h 388961"/>
                <a:gd name="connsiteX2" fmla="*/ 518615 w 528951"/>
                <a:gd name="connsiteY2" fmla="*/ 143301 h 388961"/>
                <a:gd name="connsiteX3" fmla="*/ 511791 w 528951"/>
                <a:gd name="connsiteY3" fmla="*/ 34119 h 388961"/>
                <a:gd name="connsiteX4" fmla="*/ 464024 w 528951"/>
                <a:gd name="connsiteY4" fmla="*/ 40943 h 388961"/>
                <a:gd name="connsiteX5" fmla="*/ 423081 w 528951"/>
                <a:gd name="connsiteY5" fmla="*/ 54591 h 388961"/>
                <a:gd name="connsiteX6" fmla="*/ 327546 w 528951"/>
                <a:gd name="connsiteY6" fmla="*/ 47767 h 388961"/>
                <a:gd name="connsiteX7" fmla="*/ 300251 w 528951"/>
                <a:gd name="connsiteY7" fmla="*/ 40943 h 388961"/>
                <a:gd name="connsiteX8" fmla="*/ 218364 w 528951"/>
                <a:gd name="connsiteY8" fmla="*/ 27295 h 388961"/>
                <a:gd name="connsiteX9" fmla="*/ 197893 w 528951"/>
                <a:gd name="connsiteY9" fmla="*/ 13647 h 388961"/>
                <a:gd name="connsiteX10" fmla="*/ 150126 w 528951"/>
                <a:gd name="connsiteY10" fmla="*/ 0 h 388961"/>
                <a:gd name="connsiteX11" fmla="*/ 81887 w 528951"/>
                <a:gd name="connsiteY11" fmla="*/ 13647 h 388961"/>
                <a:gd name="connsiteX12" fmla="*/ 61415 w 528951"/>
                <a:gd name="connsiteY12" fmla="*/ 20471 h 388961"/>
                <a:gd name="connsiteX13" fmla="*/ 40943 w 528951"/>
                <a:gd name="connsiteY13" fmla="*/ 34119 h 388961"/>
                <a:gd name="connsiteX14" fmla="*/ 34120 w 528951"/>
                <a:gd name="connsiteY14" fmla="*/ 54591 h 388961"/>
                <a:gd name="connsiteX15" fmla="*/ 13648 w 528951"/>
                <a:gd name="connsiteY15" fmla="*/ 61415 h 388961"/>
                <a:gd name="connsiteX16" fmla="*/ 0 w 528951"/>
                <a:gd name="connsiteY16" fmla="*/ 102358 h 388961"/>
                <a:gd name="connsiteX17" fmla="*/ 6824 w 528951"/>
                <a:gd name="connsiteY17" fmla="*/ 143301 h 388961"/>
                <a:gd name="connsiteX18" fmla="*/ 27296 w 528951"/>
                <a:gd name="connsiteY18" fmla="*/ 156949 h 388961"/>
                <a:gd name="connsiteX19" fmla="*/ 88711 w 528951"/>
                <a:gd name="connsiteY19" fmla="*/ 184244 h 388961"/>
                <a:gd name="connsiteX20" fmla="*/ 102358 w 528951"/>
                <a:gd name="connsiteY20" fmla="*/ 204716 h 388961"/>
                <a:gd name="connsiteX21" fmla="*/ 163773 w 528951"/>
                <a:gd name="connsiteY21" fmla="*/ 232012 h 388961"/>
                <a:gd name="connsiteX22" fmla="*/ 184245 w 528951"/>
                <a:gd name="connsiteY22" fmla="*/ 238836 h 388961"/>
                <a:gd name="connsiteX23" fmla="*/ 238836 w 528951"/>
                <a:gd name="connsiteY23" fmla="*/ 272955 h 388961"/>
                <a:gd name="connsiteX24" fmla="*/ 279779 w 528951"/>
                <a:gd name="connsiteY24" fmla="*/ 300250 h 388961"/>
                <a:gd name="connsiteX25" fmla="*/ 293427 w 528951"/>
                <a:gd name="connsiteY25" fmla="*/ 320722 h 388961"/>
                <a:gd name="connsiteX26" fmla="*/ 313899 w 528951"/>
                <a:gd name="connsiteY26" fmla="*/ 327546 h 388961"/>
                <a:gd name="connsiteX27" fmla="*/ 354842 w 528951"/>
                <a:gd name="connsiteY27" fmla="*/ 354842 h 388961"/>
                <a:gd name="connsiteX28" fmla="*/ 354842 w 528951"/>
                <a:gd name="connsiteY28" fmla="*/ 354842 h 388961"/>
                <a:gd name="connsiteX29" fmla="*/ 375314 w 528951"/>
                <a:gd name="connsiteY29" fmla="*/ 375313 h 388961"/>
                <a:gd name="connsiteX30" fmla="*/ 416257 w 528951"/>
                <a:gd name="connsiteY30" fmla="*/ 388961 h 388961"/>
                <a:gd name="connsiteX31" fmla="*/ 443552 w 528951"/>
                <a:gd name="connsiteY31" fmla="*/ 382137 h 388961"/>
                <a:gd name="connsiteX32" fmla="*/ 464024 w 528951"/>
                <a:gd name="connsiteY32" fmla="*/ 375313 h 388961"/>
                <a:gd name="connsiteX33" fmla="*/ 477672 w 528951"/>
                <a:gd name="connsiteY33" fmla="*/ 334370 h 388961"/>
                <a:gd name="connsiteX34" fmla="*/ 477672 w 528951"/>
                <a:gd name="connsiteY34" fmla="*/ 232012 h 388961"/>
                <a:gd name="connsiteX35" fmla="*/ 477672 w 528951"/>
                <a:gd name="connsiteY35" fmla="*/ 232012 h 388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528951" h="388961">
                  <a:moveTo>
                    <a:pt x="477672" y="232012"/>
                  </a:moveTo>
                  <a:cubicBezTo>
                    <a:pt x="479947" y="225188"/>
                    <a:pt x="484886" y="203936"/>
                    <a:pt x="491320" y="191068"/>
                  </a:cubicBezTo>
                  <a:cubicBezTo>
                    <a:pt x="508635" y="156437"/>
                    <a:pt x="499324" y="172237"/>
                    <a:pt x="518615" y="143301"/>
                  </a:cubicBezTo>
                  <a:cubicBezTo>
                    <a:pt x="516340" y="106907"/>
                    <a:pt x="528951" y="66294"/>
                    <a:pt x="511791" y="34119"/>
                  </a:cubicBezTo>
                  <a:cubicBezTo>
                    <a:pt x="504222" y="19927"/>
                    <a:pt x="479696" y="37326"/>
                    <a:pt x="464024" y="40943"/>
                  </a:cubicBezTo>
                  <a:cubicBezTo>
                    <a:pt x="450006" y="44178"/>
                    <a:pt x="423081" y="54591"/>
                    <a:pt x="423081" y="54591"/>
                  </a:cubicBezTo>
                  <a:cubicBezTo>
                    <a:pt x="391236" y="52316"/>
                    <a:pt x="359277" y="51293"/>
                    <a:pt x="327546" y="47767"/>
                  </a:cubicBezTo>
                  <a:cubicBezTo>
                    <a:pt x="318225" y="46731"/>
                    <a:pt x="309502" y="42485"/>
                    <a:pt x="300251" y="40943"/>
                  </a:cubicBezTo>
                  <a:cubicBezTo>
                    <a:pt x="204402" y="24968"/>
                    <a:pt x="279792" y="42652"/>
                    <a:pt x="218364" y="27295"/>
                  </a:cubicBezTo>
                  <a:cubicBezTo>
                    <a:pt x="211540" y="22746"/>
                    <a:pt x="205228" y="17315"/>
                    <a:pt x="197893" y="13647"/>
                  </a:cubicBezTo>
                  <a:cubicBezTo>
                    <a:pt x="188109" y="8755"/>
                    <a:pt x="158863" y="2184"/>
                    <a:pt x="150126" y="0"/>
                  </a:cubicBezTo>
                  <a:cubicBezTo>
                    <a:pt x="117962" y="5361"/>
                    <a:pt x="110384" y="5505"/>
                    <a:pt x="81887" y="13647"/>
                  </a:cubicBezTo>
                  <a:cubicBezTo>
                    <a:pt x="74971" y="15623"/>
                    <a:pt x="67849" y="17254"/>
                    <a:pt x="61415" y="20471"/>
                  </a:cubicBezTo>
                  <a:cubicBezTo>
                    <a:pt x="54079" y="24139"/>
                    <a:pt x="47767" y="29570"/>
                    <a:pt x="40943" y="34119"/>
                  </a:cubicBezTo>
                  <a:cubicBezTo>
                    <a:pt x="38669" y="40943"/>
                    <a:pt x="39206" y="49505"/>
                    <a:pt x="34120" y="54591"/>
                  </a:cubicBezTo>
                  <a:cubicBezTo>
                    <a:pt x="29034" y="59677"/>
                    <a:pt x="17829" y="55562"/>
                    <a:pt x="13648" y="61415"/>
                  </a:cubicBezTo>
                  <a:cubicBezTo>
                    <a:pt x="5286" y="73121"/>
                    <a:pt x="0" y="102358"/>
                    <a:pt x="0" y="102358"/>
                  </a:cubicBezTo>
                  <a:cubicBezTo>
                    <a:pt x="2275" y="116006"/>
                    <a:pt x="636" y="130926"/>
                    <a:pt x="6824" y="143301"/>
                  </a:cubicBezTo>
                  <a:cubicBezTo>
                    <a:pt x="10492" y="150637"/>
                    <a:pt x="19801" y="153618"/>
                    <a:pt x="27296" y="156949"/>
                  </a:cubicBezTo>
                  <a:cubicBezTo>
                    <a:pt x="100387" y="189434"/>
                    <a:pt x="42377" y="153357"/>
                    <a:pt x="88711" y="184244"/>
                  </a:cubicBezTo>
                  <a:cubicBezTo>
                    <a:pt x="93260" y="191068"/>
                    <a:pt x="96559" y="198917"/>
                    <a:pt x="102358" y="204716"/>
                  </a:cubicBezTo>
                  <a:cubicBezTo>
                    <a:pt x="118578" y="220936"/>
                    <a:pt x="143504" y="225256"/>
                    <a:pt x="163773" y="232012"/>
                  </a:cubicBezTo>
                  <a:lnTo>
                    <a:pt x="184245" y="238836"/>
                  </a:lnTo>
                  <a:cubicBezTo>
                    <a:pt x="216984" y="287942"/>
                    <a:pt x="170623" y="227480"/>
                    <a:pt x="238836" y="272955"/>
                  </a:cubicBezTo>
                  <a:lnTo>
                    <a:pt x="279779" y="300250"/>
                  </a:lnTo>
                  <a:cubicBezTo>
                    <a:pt x="284328" y="307074"/>
                    <a:pt x="287023" y="315599"/>
                    <a:pt x="293427" y="320722"/>
                  </a:cubicBezTo>
                  <a:cubicBezTo>
                    <a:pt x="299044" y="325216"/>
                    <a:pt x="307611" y="324053"/>
                    <a:pt x="313899" y="327546"/>
                  </a:cubicBezTo>
                  <a:cubicBezTo>
                    <a:pt x="328237" y="335512"/>
                    <a:pt x="341194" y="345743"/>
                    <a:pt x="354842" y="354842"/>
                  </a:cubicBezTo>
                  <a:lnTo>
                    <a:pt x="354842" y="354842"/>
                  </a:lnTo>
                  <a:cubicBezTo>
                    <a:pt x="361666" y="361666"/>
                    <a:pt x="366878" y="370626"/>
                    <a:pt x="375314" y="375313"/>
                  </a:cubicBezTo>
                  <a:cubicBezTo>
                    <a:pt x="387890" y="382299"/>
                    <a:pt x="416257" y="388961"/>
                    <a:pt x="416257" y="388961"/>
                  </a:cubicBezTo>
                  <a:cubicBezTo>
                    <a:pt x="425355" y="386686"/>
                    <a:pt x="434534" y="384713"/>
                    <a:pt x="443552" y="382137"/>
                  </a:cubicBezTo>
                  <a:cubicBezTo>
                    <a:pt x="450468" y="380161"/>
                    <a:pt x="459843" y="381166"/>
                    <a:pt x="464024" y="375313"/>
                  </a:cubicBezTo>
                  <a:cubicBezTo>
                    <a:pt x="472386" y="363607"/>
                    <a:pt x="477672" y="334370"/>
                    <a:pt x="477672" y="334370"/>
                  </a:cubicBezTo>
                  <a:cubicBezTo>
                    <a:pt x="472327" y="291610"/>
                    <a:pt x="465208" y="273559"/>
                    <a:pt x="477672" y="232012"/>
                  </a:cubicBezTo>
                  <a:lnTo>
                    <a:pt x="477672" y="232012"/>
                  </a:lnTo>
                  <a:close/>
                </a:path>
              </a:pathLst>
            </a:custGeom>
            <a:grpFill/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Arial"/>
              </a:endParaRPr>
            </a:p>
          </p:txBody>
        </p:sp>
      </p:grpSp>
      <p:sp>
        <p:nvSpPr>
          <p:cNvPr id="46" name="Freeform 45"/>
          <p:cNvSpPr/>
          <p:nvPr/>
        </p:nvSpPr>
        <p:spPr>
          <a:xfrm>
            <a:off x="443924" y="5002603"/>
            <a:ext cx="4525283" cy="1760147"/>
          </a:xfrm>
          <a:custGeom>
            <a:avLst/>
            <a:gdLst>
              <a:gd name="connsiteX0" fmla="*/ 376363 w 4525283"/>
              <a:gd name="connsiteY0" fmla="*/ 122830 h 1760147"/>
              <a:gd name="connsiteX1" fmla="*/ 355892 w 4525283"/>
              <a:gd name="connsiteY1" fmla="*/ 13647 h 1760147"/>
              <a:gd name="connsiteX2" fmla="*/ 335420 w 4525283"/>
              <a:gd name="connsiteY2" fmla="*/ 6824 h 1760147"/>
              <a:gd name="connsiteX3" fmla="*/ 308125 w 4525283"/>
              <a:gd name="connsiteY3" fmla="*/ 0 h 1760147"/>
              <a:gd name="connsiteX4" fmla="*/ 274005 w 4525283"/>
              <a:gd name="connsiteY4" fmla="*/ 6824 h 1760147"/>
              <a:gd name="connsiteX5" fmla="*/ 239886 w 4525283"/>
              <a:gd name="connsiteY5" fmla="*/ 68239 h 1760147"/>
              <a:gd name="connsiteX6" fmla="*/ 205766 w 4525283"/>
              <a:gd name="connsiteY6" fmla="*/ 102358 h 1760147"/>
              <a:gd name="connsiteX7" fmla="*/ 178471 w 4525283"/>
              <a:gd name="connsiteY7" fmla="*/ 129653 h 1760147"/>
              <a:gd name="connsiteX8" fmla="*/ 144351 w 4525283"/>
              <a:gd name="connsiteY8" fmla="*/ 170597 h 1760147"/>
              <a:gd name="connsiteX9" fmla="*/ 103408 w 4525283"/>
              <a:gd name="connsiteY9" fmla="*/ 191068 h 1760147"/>
              <a:gd name="connsiteX10" fmla="*/ 62465 w 4525283"/>
              <a:gd name="connsiteY10" fmla="*/ 218364 h 1760147"/>
              <a:gd name="connsiteX11" fmla="*/ 35169 w 4525283"/>
              <a:gd name="connsiteY11" fmla="*/ 279779 h 1760147"/>
              <a:gd name="connsiteX12" fmla="*/ 14698 w 4525283"/>
              <a:gd name="connsiteY12" fmla="*/ 293427 h 1760147"/>
              <a:gd name="connsiteX13" fmla="*/ 14698 w 4525283"/>
              <a:gd name="connsiteY13" fmla="*/ 334370 h 1760147"/>
              <a:gd name="connsiteX14" fmla="*/ 76113 w 4525283"/>
              <a:gd name="connsiteY14" fmla="*/ 354842 h 1760147"/>
              <a:gd name="connsiteX15" fmla="*/ 96584 w 4525283"/>
              <a:gd name="connsiteY15" fmla="*/ 361665 h 1760147"/>
              <a:gd name="connsiteX16" fmla="*/ 117056 w 4525283"/>
              <a:gd name="connsiteY16" fmla="*/ 375313 h 1760147"/>
              <a:gd name="connsiteX17" fmla="*/ 137527 w 4525283"/>
              <a:gd name="connsiteY17" fmla="*/ 382137 h 1760147"/>
              <a:gd name="connsiteX18" fmla="*/ 192119 w 4525283"/>
              <a:gd name="connsiteY18" fmla="*/ 395785 h 1760147"/>
              <a:gd name="connsiteX19" fmla="*/ 226238 w 4525283"/>
              <a:gd name="connsiteY19" fmla="*/ 402609 h 1760147"/>
              <a:gd name="connsiteX20" fmla="*/ 287653 w 4525283"/>
              <a:gd name="connsiteY20" fmla="*/ 423080 h 1760147"/>
              <a:gd name="connsiteX21" fmla="*/ 308125 w 4525283"/>
              <a:gd name="connsiteY21" fmla="*/ 429904 h 1760147"/>
              <a:gd name="connsiteX22" fmla="*/ 369539 w 4525283"/>
              <a:gd name="connsiteY22" fmla="*/ 457200 h 1760147"/>
              <a:gd name="connsiteX23" fmla="*/ 396835 w 4525283"/>
              <a:gd name="connsiteY23" fmla="*/ 470847 h 1760147"/>
              <a:gd name="connsiteX24" fmla="*/ 417307 w 4525283"/>
              <a:gd name="connsiteY24" fmla="*/ 484495 h 1760147"/>
              <a:gd name="connsiteX25" fmla="*/ 458250 w 4525283"/>
              <a:gd name="connsiteY25" fmla="*/ 498143 h 1760147"/>
              <a:gd name="connsiteX26" fmla="*/ 499193 w 4525283"/>
              <a:gd name="connsiteY26" fmla="*/ 518615 h 1760147"/>
              <a:gd name="connsiteX27" fmla="*/ 567432 w 4525283"/>
              <a:gd name="connsiteY27" fmla="*/ 559558 h 1760147"/>
              <a:gd name="connsiteX28" fmla="*/ 608375 w 4525283"/>
              <a:gd name="connsiteY28" fmla="*/ 573206 h 1760147"/>
              <a:gd name="connsiteX29" fmla="*/ 662966 w 4525283"/>
              <a:gd name="connsiteY29" fmla="*/ 593677 h 1760147"/>
              <a:gd name="connsiteX30" fmla="*/ 683438 w 4525283"/>
              <a:gd name="connsiteY30" fmla="*/ 600501 h 1760147"/>
              <a:gd name="connsiteX31" fmla="*/ 792620 w 4525283"/>
              <a:gd name="connsiteY31" fmla="*/ 607325 h 1760147"/>
              <a:gd name="connsiteX32" fmla="*/ 1045104 w 4525283"/>
              <a:gd name="connsiteY32" fmla="*/ 600501 h 1760147"/>
              <a:gd name="connsiteX33" fmla="*/ 1072399 w 4525283"/>
              <a:gd name="connsiteY33" fmla="*/ 593677 h 1760147"/>
              <a:gd name="connsiteX34" fmla="*/ 1113342 w 4525283"/>
              <a:gd name="connsiteY34" fmla="*/ 580030 h 1760147"/>
              <a:gd name="connsiteX35" fmla="*/ 1133814 w 4525283"/>
              <a:gd name="connsiteY35" fmla="*/ 573206 h 1760147"/>
              <a:gd name="connsiteX36" fmla="*/ 1161110 w 4525283"/>
              <a:gd name="connsiteY36" fmla="*/ 566382 h 1760147"/>
              <a:gd name="connsiteX37" fmla="*/ 1386298 w 4525283"/>
              <a:gd name="connsiteY37" fmla="*/ 559558 h 1760147"/>
              <a:gd name="connsiteX38" fmla="*/ 1686548 w 4525283"/>
              <a:gd name="connsiteY38" fmla="*/ 566382 h 1760147"/>
              <a:gd name="connsiteX39" fmla="*/ 1707020 w 4525283"/>
              <a:gd name="connsiteY39" fmla="*/ 573206 h 1760147"/>
              <a:gd name="connsiteX40" fmla="*/ 1782083 w 4525283"/>
              <a:gd name="connsiteY40" fmla="*/ 593677 h 1760147"/>
              <a:gd name="connsiteX41" fmla="*/ 1829850 w 4525283"/>
              <a:gd name="connsiteY41" fmla="*/ 620973 h 1760147"/>
              <a:gd name="connsiteX42" fmla="*/ 1877617 w 4525283"/>
              <a:gd name="connsiteY42" fmla="*/ 634621 h 1760147"/>
              <a:gd name="connsiteX43" fmla="*/ 1918560 w 4525283"/>
              <a:gd name="connsiteY43" fmla="*/ 648268 h 1760147"/>
              <a:gd name="connsiteX44" fmla="*/ 1959504 w 4525283"/>
              <a:gd name="connsiteY44" fmla="*/ 655092 h 1760147"/>
              <a:gd name="connsiteX45" fmla="*/ 2020919 w 4525283"/>
              <a:gd name="connsiteY45" fmla="*/ 661916 h 1760147"/>
              <a:gd name="connsiteX46" fmla="*/ 2068686 w 4525283"/>
              <a:gd name="connsiteY46" fmla="*/ 668740 h 1760147"/>
              <a:gd name="connsiteX47" fmla="*/ 2157396 w 4525283"/>
              <a:gd name="connsiteY47" fmla="*/ 682388 h 1760147"/>
              <a:gd name="connsiteX48" fmla="*/ 2191516 w 4525283"/>
              <a:gd name="connsiteY48" fmla="*/ 689212 h 1760147"/>
              <a:gd name="connsiteX49" fmla="*/ 2211987 w 4525283"/>
              <a:gd name="connsiteY49" fmla="*/ 702859 h 1760147"/>
              <a:gd name="connsiteX50" fmla="*/ 2259754 w 4525283"/>
              <a:gd name="connsiteY50" fmla="*/ 716507 h 1760147"/>
              <a:gd name="connsiteX51" fmla="*/ 2280226 w 4525283"/>
              <a:gd name="connsiteY51" fmla="*/ 730155 h 1760147"/>
              <a:gd name="connsiteX52" fmla="*/ 2300698 w 4525283"/>
              <a:gd name="connsiteY52" fmla="*/ 736979 h 1760147"/>
              <a:gd name="connsiteX53" fmla="*/ 2348465 w 4525283"/>
              <a:gd name="connsiteY53" fmla="*/ 757450 h 1760147"/>
              <a:gd name="connsiteX54" fmla="*/ 2512238 w 4525283"/>
              <a:gd name="connsiteY54" fmla="*/ 771098 h 1760147"/>
              <a:gd name="connsiteX55" fmla="*/ 2580477 w 4525283"/>
              <a:gd name="connsiteY55" fmla="*/ 784746 h 1760147"/>
              <a:gd name="connsiteX56" fmla="*/ 2669187 w 4525283"/>
              <a:gd name="connsiteY56" fmla="*/ 798394 h 1760147"/>
              <a:gd name="connsiteX57" fmla="*/ 2710130 w 4525283"/>
              <a:gd name="connsiteY57" fmla="*/ 812042 h 1760147"/>
              <a:gd name="connsiteX58" fmla="*/ 2751074 w 4525283"/>
              <a:gd name="connsiteY58" fmla="*/ 825689 h 1760147"/>
              <a:gd name="connsiteX59" fmla="*/ 2771545 w 4525283"/>
              <a:gd name="connsiteY59" fmla="*/ 832513 h 1760147"/>
              <a:gd name="connsiteX60" fmla="*/ 2812489 w 4525283"/>
              <a:gd name="connsiteY60" fmla="*/ 859809 h 1760147"/>
              <a:gd name="connsiteX61" fmla="*/ 2832960 w 4525283"/>
              <a:gd name="connsiteY61" fmla="*/ 873456 h 1760147"/>
              <a:gd name="connsiteX62" fmla="*/ 2853432 w 4525283"/>
              <a:gd name="connsiteY62" fmla="*/ 893928 h 1760147"/>
              <a:gd name="connsiteX63" fmla="*/ 2873904 w 4525283"/>
              <a:gd name="connsiteY63" fmla="*/ 941695 h 1760147"/>
              <a:gd name="connsiteX64" fmla="*/ 2887551 w 4525283"/>
              <a:gd name="connsiteY64" fmla="*/ 962167 h 1760147"/>
              <a:gd name="connsiteX65" fmla="*/ 2901199 w 4525283"/>
              <a:gd name="connsiteY65" fmla="*/ 1003110 h 1760147"/>
              <a:gd name="connsiteX66" fmla="*/ 2921671 w 4525283"/>
              <a:gd name="connsiteY66" fmla="*/ 1044053 h 1760147"/>
              <a:gd name="connsiteX67" fmla="*/ 2942142 w 4525283"/>
              <a:gd name="connsiteY67" fmla="*/ 1050877 h 1760147"/>
              <a:gd name="connsiteX68" fmla="*/ 2962614 w 4525283"/>
              <a:gd name="connsiteY68" fmla="*/ 1071349 h 1760147"/>
              <a:gd name="connsiteX69" fmla="*/ 2996733 w 4525283"/>
              <a:gd name="connsiteY69" fmla="*/ 1112292 h 1760147"/>
              <a:gd name="connsiteX70" fmla="*/ 3017205 w 4525283"/>
              <a:gd name="connsiteY70" fmla="*/ 1125940 h 1760147"/>
              <a:gd name="connsiteX71" fmla="*/ 3078620 w 4525283"/>
              <a:gd name="connsiteY71" fmla="*/ 1173707 h 1760147"/>
              <a:gd name="connsiteX72" fmla="*/ 3099092 w 4525283"/>
              <a:gd name="connsiteY72" fmla="*/ 1187355 h 1760147"/>
              <a:gd name="connsiteX73" fmla="*/ 3194626 w 4525283"/>
              <a:gd name="connsiteY73" fmla="*/ 1214650 h 1760147"/>
              <a:gd name="connsiteX74" fmla="*/ 3215098 w 4525283"/>
              <a:gd name="connsiteY74" fmla="*/ 1221474 h 1760147"/>
              <a:gd name="connsiteX75" fmla="*/ 3256041 w 4525283"/>
              <a:gd name="connsiteY75" fmla="*/ 1248770 h 1760147"/>
              <a:gd name="connsiteX76" fmla="*/ 3276513 w 4525283"/>
              <a:gd name="connsiteY76" fmla="*/ 1262418 h 1760147"/>
              <a:gd name="connsiteX77" fmla="*/ 3317456 w 4525283"/>
              <a:gd name="connsiteY77" fmla="*/ 1276065 h 1760147"/>
              <a:gd name="connsiteX78" fmla="*/ 3365223 w 4525283"/>
              <a:gd name="connsiteY78" fmla="*/ 1296537 h 1760147"/>
              <a:gd name="connsiteX79" fmla="*/ 3385695 w 4525283"/>
              <a:gd name="connsiteY79" fmla="*/ 1303361 h 1760147"/>
              <a:gd name="connsiteX80" fmla="*/ 3447110 w 4525283"/>
              <a:gd name="connsiteY80" fmla="*/ 1317009 h 1760147"/>
              <a:gd name="connsiteX81" fmla="*/ 3535820 w 4525283"/>
              <a:gd name="connsiteY81" fmla="*/ 1323833 h 1760147"/>
              <a:gd name="connsiteX82" fmla="*/ 3590411 w 4525283"/>
              <a:gd name="connsiteY82" fmla="*/ 1337480 h 1760147"/>
              <a:gd name="connsiteX83" fmla="*/ 3610883 w 4525283"/>
              <a:gd name="connsiteY83" fmla="*/ 1357952 h 1760147"/>
              <a:gd name="connsiteX84" fmla="*/ 3638178 w 4525283"/>
              <a:gd name="connsiteY84" fmla="*/ 1371600 h 1760147"/>
              <a:gd name="connsiteX85" fmla="*/ 3679122 w 4525283"/>
              <a:gd name="connsiteY85" fmla="*/ 1392071 h 1760147"/>
              <a:gd name="connsiteX86" fmla="*/ 3720065 w 4525283"/>
              <a:gd name="connsiteY86" fmla="*/ 1419367 h 1760147"/>
              <a:gd name="connsiteX87" fmla="*/ 3740536 w 4525283"/>
              <a:gd name="connsiteY87" fmla="*/ 1446662 h 1760147"/>
              <a:gd name="connsiteX88" fmla="*/ 3781480 w 4525283"/>
              <a:gd name="connsiteY88" fmla="*/ 1460310 h 1760147"/>
              <a:gd name="connsiteX89" fmla="*/ 3801951 w 4525283"/>
              <a:gd name="connsiteY89" fmla="*/ 1473958 h 1760147"/>
              <a:gd name="connsiteX90" fmla="*/ 3829247 w 4525283"/>
              <a:gd name="connsiteY90" fmla="*/ 1480782 h 1760147"/>
              <a:gd name="connsiteX91" fmla="*/ 3870190 w 4525283"/>
              <a:gd name="connsiteY91" fmla="*/ 1494430 h 1760147"/>
              <a:gd name="connsiteX92" fmla="*/ 3924781 w 4525283"/>
              <a:gd name="connsiteY92" fmla="*/ 1508077 h 1760147"/>
              <a:gd name="connsiteX93" fmla="*/ 3972548 w 4525283"/>
              <a:gd name="connsiteY93" fmla="*/ 1542197 h 1760147"/>
              <a:gd name="connsiteX94" fmla="*/ 4013492 w 4525283"/>
              <a:gd name="connsiteY94" fmla="*/ 1555844 h 1760147"/>
              <a:gd name="connsiteX95" fmla="*/ 4054435 w 4525283"/>
              <a:gd name="connsiteY95" fmla="*/ 1583140 h 1760147"/>
              <a:gd name="connsiteX96" fmla="*/ 4143145 w 4525283"/>
              <a:gd name="connsiteY96" fmla="*/ 1603612 h 1760147"/>
              <a:gd name="connsiteX97" fmla="*/ 4163617 w 4525283"/>
              <a:gd name="connsiteY97" fmla="*/ 1617259 h 1760147"/>
              <a:gd name="connsiteX98" fmla="*/ 4204560 w 4525283"/>
              <a:gd name="connsiteY98" fmla="*/ 1630907 h 1760147"/>
              <a:gd name="connsiteX99" fmla="*/ 4218208 w 4525283"/>
              <a:gd name="connsiteY99" fmla="*/ 1651379 h 1760147"/>
              <a:gd name="connsiteX100" fmla="*/ 4238680 w 4525283"/>
              <a:gd name="connsiteY100" fmla="*/ 1658203 h 1760147"/>
              <a:gd name="connsiteX101" fmla="*/ 4259151 w 4525283"/>
              <a:gd name="connsiteY101" fmla="*/ 1671850 h 1760147"/>
              <a:gd name="connsiteX102" fmla="*/ 4300095 w 4525283"/>
              <a:gd name="connsiteY102" fmla="*/ 1685498 h 1760147"/>
              <a:gd name="connsiteX103" fmla="*/ 4368333 w 4525283"/>
              <a:gd name="connsiteY103" fmla="*/ 1712794 h 1760147"/>
              <a:gd name="connsiteX104" fmla="*/ 4395629 w 4525283"/>
              <a:gd name="connsiteY104" fmla="*/ 1719618 h 1760147"/>
              <a:gd name="connsiteX105" fmla="*/ 4436572 w 4525283"/>
              <a:gd name="connsiteY105" fmla="*/ 1733265 h 1760147"/>
              <a:gd name="connsiteX106" fmla="*/ 4457044 w 4525283"/>
              <a:gd name="connsiteY106" fmla="*/ 1746913 h 1760147"/>
              <a:gd name="connsiteX107" fmla="*/ 4525283 w 4525283"/>
              <a:gd name="connsiteY107" fmla="*/ 1746913 h 1760147"/>
              <a:gd name="connsiteX108" fmla="*/ 4518459 w 4525283"/>
              <a:gd name="connsiteY108" fmla="*/ 1705970 h 1760147"/>
              <a:gd name="connsiteX109" fmla="*/ 4477516 w 4525283"/>
              <a:gd name="connsiteY109" fmla="*/ 1665027 h 1760147"/>
              <a:gd name="connsiteX110" fmla="*/ 4457044 w 4525283"/>
              <a:gd name="connsiteY110" fmla="*/ 1658203 h 1760147"/>
              <a:gd name="connsiteX111" fmla="*/ 4436572 w 4525283"/>
              <a:gd name="connsiteY111" fmla="*/ 1644555 h 1760147"/>
              <a:gd name="connsiteX112" fmla="*/ 4402453 w 4525283"/>
              <a:gd name="connsiteY112" fmla="*/ 1637731 h 1760147"/>
              <a:gd name="connsiteX113" fmla="*/ 4354686 w 4525283"/>
              <a:gd name="connsiteY113" fmla="*/ 1624083 h 1760147"/>
              <a:gd name="connsiteX114" fmla="*/ 4334214 w 4525283"/>
              <a:gd name="connsiteY114" fmla="*/ 1603612 h 1760147"/>
              <a:gd name="connsiteX115" fmla="*/ 4293271 w 4525283"/>
              <a:gd name="connsiteY115" fmla="*/ 1576316 h 1760147"/>
              <a:gd name="connsiteX116" fmla="*/ 4286447 w 4525283"/>
              <a:gd name="connsiteY116" fmla="*/ 1555844 h 1760147"/>
              <a:gd name="connsiteX117" fmla="*/ 4252327 w 4525283"/>
              <a:gd name="connsiteY117" fmla="*/ 1514901 h 1760147"/>
              <a:gd name="connsiteX118" fmla="*/ 4231856 w 4525283"/>
              <a:gd name="connsiteY118" fmla="*/ 1501253 h 1760147"/>
              <a:gd name="connsiteX119" fmla="*/ 4040787 w 4525283"/>
              <a:gd name="connsiteY119" fmla="*/ 1494430 h 1760147"/>
              <a:gd name="connsiteX120" fmla="*/ 4020316 w 4525283"/>
              <a:gd name="connsiteY120" fmla="*/ 1480782 h 1760147"/>
              <a:gd name="connsiteX121" fmla="*/ 3993020 w 4525283"/>
              <a:gd name="connsiteY121" fmla="*/ 1439839 h 1760147"/>
              <a:gd name="connsiteX122" fmla="*/ 3952077 w 4525283"/>
              <a:gd name="connsiteY122" fmla="*/ 1426191 h 1760147"/>
              <a:gd name="connsiteX123" fmla="*/ 3931605 w 4525283"/>
              <a:gd name="connsiteY123" fmla="*/ 1419367 h 1760147"/>
              <a:gd name="connsiteX124" fmla="*/ 3890662 w 4525283"/>
              <a:gd name="connsiteY124" fmla="*/ 1392071 h 1760147"/>
              <a:gd name="connsiteX125" fmla="*/ 3863366 w 4525283"/>
              <a:gd name="connsiteY125" fmla="*/ 1351128 h 1760147"/>
              <a:gd name="connsiteX126" fmla="*/ 3856542 w 4525283"/>
              <a:gd name="connsiteY126" fmla="*/ 1330656 h 1760147"/>
              <a:gd name="connsiteX127" fmla="*/ 3815599 w 4525283"/>
              <a:gd name="connsiteY127" fmla="*/ 1296537 h 1760147"/>
              <a:gd name="connsiteX128" fmla="*/ 3781480 w 4525283"/>
              <a:gd name="connsiteY128" fmla="*/ 1262418 h 1760147"/>
              <a:gd name="connsiteX129" fmla="*/ 3740536 w 4525283"/>
              <a:gd name="connsiteY129" fmla="*/ 1228298 h 1760147"/>
              <a:gd name="connsiteX130" fmla="*/ 3679122 w 4525283"/>
              <a:gd name="connsiteY130" fmla="*/ 1207827 h 1760147"/>
              <a:gd name="connsiteX131" fmla="*/ 3658650 w 4525283"/>
              <a:gd name="connsiteY131" fmla="*/ 1201003 h 1760147"/>
              <a:gd name="connsiteX132" fmla="*/ 3597235 w 4525283"/>
              <a:gd name="connsiteY132" fmla="*/ 1173707 h 1760147"/>
              <a:gd name="connsiteX133" fmla="*/ 3556292 w 4525283"/>
              <a:gd name="connsiteY133" fmla="*/ 1160059 h 1760147"/>
              <a:gd name="connsiteX134" fmla="*/ 3535820 w 4525283"/>
              <a:gd name="connsiteY134" fmla="*/ 1146412 h 1760147"/>
              <a:gd name="connsiteX135" fmla="*/ 3515348 w 4525283"/>
              <a:gd name="connsiteY135" fmla="*/ 1139588 h 1760147"/>
              <a:gd name="connsiteX136" fmla="*/ 3433462 w 4525283"/>
              <a:gd name="connsiteY136" fmla="*/ 1125940 h 1760147"/>
              <a:gd name="connsiteX137" fmla="*/ 3283336 w 4525283"/>
              <a:gd name="connsiteY137" fmla="*/ 1125940 h 1760147"/>
              <a:gd name="connsiteX138" fmla="*/ 3249217 w 4525283"/>
              <a:gd name="connsiteY138" fmla="*/ 1112292 h 1760147"/>
              <a:gd name="connsiteX139" fmla="*/ 3228745 w 4525283"/>
              <a:gd name="connsiteY139" fmla="*/ 1105468 h 1760147"/>
              <a:gd name="connsiteX140" fmla="*/ 3174154 w 4525283"/>
              <a:gd name="connsiteY140" fmla="*/ 1050877 h 1760147"/>
              <a:gd name="connsiteX141" fmla="*/ 3126387 w 4525283"/>
              <a:gd name="connsiteY141" fmla="*/ 1003110 h 1760147"/>
              <a:gd name="connsiteX142" fmla="*/ 3105916 w 4525283"/>
              <a:gd name="connsiteY142" fmla="*/ 989462 h 1760147"/>
              <a:gd name="connsiteX143" fmla="*/ 3092268 w 4525283"/>
              <a:gd name="connsiteY143" fmla="*/ 948519 h 1760147"/>
              <a:gd name="connsiteX144" fmla="*/ 3085444 w 4525283"/>
              <a:gd name="connsiteY144" fmla="*/ 928047 h 1760147"/>
              <a:gd name="connsiteX145" fmla="*/ 3064972 w 4525283"/>
              <a:gd name="connsiteY145" fmla="*/ 921224 h 1760147"/>
              <a:gd name="connsiteX146" fmla="*/ 3037677 w 4525283"/>
              <a:gd name="connsiteY146" fmla="*/ 928047 h 1760147"/>
              <a:gd name="connsiteX147" fmla="*/ 3017205 w 4525283"/>
              <a:gd name="connsiteY147" fmla="*/ 941695 h 1760147"/>
              <a:gd name="connsiteX148" fmla="*/ 2962614 w 4525283"/>
              <a:gd name="connsiteY148" fmla="*/ 921224 h 1760147"/>
              <a:gd name="connsiteX149" fmla="*/ 2948966 w 4525283"/>
              <a:gd name="connsiteY149" fmla="*/ 900752 h 1760147"/>
              <a:gd name="connsiteX150" fmla="*/ 2908023 w 4525283"/>
              <a:gd name="connsiteY150" fmla="*/ 859809 h 1760147"/>
              <a:gd name="connsiteX151" fmla="*/ 2914847 w 4525283"/>
              <a:gd name="connsiteY151" fmla="*/ 839337 h 1760147"/>
              <a:gd name="connsiteX152" fmla="*/ 2942142 w 4525283"/>
              <a:gd name="connsiteY152" fmla="*/ 791570 h 1760147"/>
              <a:gd name="connsiteX153" fmla="*/ 2962614 w 4525283"/>
              <a:gd name="connsiteY153" fmla="*/ 771098 h 1760147"/>
              <a:gd name="connsiteX154" fmla="*/ 2983086 w 4525283"/>
              <a:gd name="connsiteY154" fmla="*/ 757450 h 1760147"/>
              <a:gd name="connsiteX155" fmla="*/ 3003557 w 4525283"/>
              <a:gd name="connsiteY155" fmla="*/ 750627 h 1760147"/>
              <a:gd name="connsiteX156" fmla="*/ 3024029 w 4525283"/>
              <a:gd name="connsiteY156" fmla="*/ 736979 h 1760147"/>
              <a:gd name="connsiteX157" fmla="*/ 3064972 w 4525283"/>
              <a:gd name="connsiteY157" fmla="*/ 696036 h 1760147"/>
              <a:gd name="connsiteX158" fmla="*/ 3105916 w 4525283"/>
              <a:gd name="connsiteY158" fmla="*/ 668740 h 1760147"/>
              <a:gd name="connsiteX159" fmla="*/ 3112739 w 4525283"/>
              <a:gd name="connsiteY159" fmla="*/ 648268 h 1760147"/>
              <a:gd name="connsiteX160" fmla="*/ 3105916 w 4525283"/>
              <a:gd name="connsiteY160" fmla="*/ 607325 h 1760147"/>
              <a:gd name="connsiteX161" fmla="*/ 3078620 w 4525283"/>
              <a:gd name="connsiteY161" fmla="*/ 566382 h 1760147"/>
              <a:gd name="connsiteX162" fmla="*/ 3064972 w 4525283"/>
              <a:gd name="connsiteY162" fmla="*/ 539086 h 1760147"/>
              <a:gd name="connsiteX163" fmla="*/ 3051325 w 4525283"/>
              <a:gd name="connsiteY163" fmla="*/ 498143 h 1760147"/>
              <a:gd name="connsiteX164" fmla="*/ 3044501 w 4525283"/>
              <a:gd name="connsiteY164" fmla="*/ 477671 h 1760147"/>
              <a:gd name="connsiteX165" fmla="*/ 3030853 w 4525283"/>
              <a:gd name="connsiteY165" fmla="*/ 457200 h 1760147"/>
              <a:gd name="connsiteX166" fmla="*/ 3024029 w 4525283"/>
              <a:gd name="connsiteY166" fmla="*/ 436728 h 1760147"/>
              <a:gd name="connsiteX167" fmla="*/ 3030853 w 4525283"/>
              <a:gd name="connsiteY167" fmla="*/ 382137 h 1760147"/>
              <a:gd name="connsiteX168" fmla="*/ 3099092 w 4525283"/>
              <a:gd name="connsiteY168" fmla="*/ 341194 h 1760147"/>
              <a:gd name="connsiteX169" fmla="*/ 3119563 w 4525283"/>
              <a:gd name="connsiteY169" fmla="*/ 279779 h 1760147"/>
              <a:gd name="connsiteX170" fmla="*/ 3126387 w 4525283"/>
              <a:gd name="connsiteY170" fmla="*/ 259307 h 1760147"/>
              <a:gd name="connsiteX171" fmla="*/ 3064972 w 4525283"/>
              <a:gd name="connsiteY171" fmla="*/ 259307 h 1760147"/>
              <a:gd name="connsiteX172" fmla="*/ 3044501 w 4525283"/>
              <a:gd name="connsiteY172" fmla="*/ 279779 h 1760147"/>
              <a:gd name="connsiteX173" fmla="*/ 3024029 w 4525283"/>
              <a:gd name="connsiteY173" fmla="*/ 293427 h 1760147"/>
              <a:gd name="connsiteX174" fmla="*/ 2976262 w 4525283"/>
              <a:gd name="connsiteY174" fmla="*/ 286603 h 1760147"/>
              <a:gd name="connsiteX175" fmla="*/ 2962614 w 4525283"/>
              <a:gd name="connsiteY175" fmla="*/ 245659 h 1760147"/>
              <a:gd name="connsiteX176" fmla="*/ 2928495 w 4525283"/>
              <a:gd name="connsiteY176" fmla="*/ 211540 h 1760147"/>
              <a:gd name="connsiteX177" fmla="*/ 2914847 w 4525283"/>
              <a:gd name="connsiteY177" fmla="*/ 191068 h 1760147"/>
              <a:gd name="connsiteX178" fmla="*/ 2832960 w 4525283"/>
              <a:gd name="connsiteY178" fmla="*/ 170597 h 1760147"/>
              <a:gd name="connsiteX179" fmla="*/ 2785193 w 4525283"/>
              <a:gd name="connsiteY179" fmla="*/ 184244 h 1760147"/>
              <a:gd name="connsiteX180" fmla="*/ 2744250 w 4525283"/>
              <a:gd name="connsiteY180" fmla="*/ 191068 h 1760147"/>
              <a:gd name="connsiteX181" fmla="*/ 2703307 w 4525283"/>
              <a:gd name="connsiteY181" fmla="*/ 204716 h 1760147"/>
              <a:gd name="connsiteX182" fmla="*/ 2682835 w 4525283"/>
              <a:gd name="connsiteY182" fmla="*/ 211540 h 1760147"/>
              <a:gd name="connsiteX183" fmla="*/ 2662363 w 4525283"/>
              <a:gd name="connsiteY183" fmla="*/ 218364 h 1760147"/>
              <a:gd name="connsiteX184" fmla="*/ 2635068 w 4525283"/>
              <a:gd name="connsiteY184" fmla="*/ 225188 h 1760147"/>
              <a:gd name="connsiteX185" fmla="*/ 2580477 w 4525283"/>
              <a:gd name="connsiteY185" fmla="*/ 218364 h 1760147"/>
              <a:gd name="connsiteX186" fmla="*/ 2519062 w 4525283"/>
              <a:gd name="connsiteY186" fmla="*/ 197892 h 1760147"/>
              <a:gd name="connsiteX187" fmla="*/ 2498590 w 4525283"/>
              <a:gd name="connsiteY187" fmla="*/ 191068 h 1760147"/>
              <a:gd name="connsiteX188" fmla="*/ 2450823 w 4525283"/>
              <a:gd name="connsiteY188" fmla="*/ 177421 h 1760147"/>
              <a:gd name="connsiteX189" fmla="*/ 2430351 w 4525283"/>
              <a:gd name="connsiteY189" fmla="*/ 163773 h 1760147"/>
              <a:gd name="connsiteX190" fmla="*/ 2280226 w 4525283"/>
              <a:gd name="connsiteY190" fmla="*/ 163773 h 1760147"/>
              <a:gd name="connsiteX191" fmla="*/ 2218811 w 4525283"/>
              <a:gd name="connsiteY191" fmla="*/ 184244 h 1760147"/>
              <a:gd name="connsiteX192" fmla="*/ 2198339 w 4525283"/>
              <a:gd name="connsiteY192" fmla="*/ 191068 h 1760147"/>
              <a:gd name="connsiteX193" fmla="*/ 2150572 w 4525283"/>
              <a:gd name="connsiteY193" fmla="*/ 184244 h 1760147"/>
              <a:gd name="connsiteX194" fmla="*/ 2130101 w 4525283"/>
              <a:gd name="connsiteY194" fmla="*/ 177421 h 1760147"/>
              <a:gd name="connsiteX195" fmla="*/ 2041390 w 4525283"/>
              <a:gd name="connsiteY195" fmla="*/ 163773 h 1760147"/>
              <a:gd name="connsiteX196" fmla="*/ 2000447 w 4525283"/>
              <a:gd name="connsiteY196" fmla="*/ 150125 h 1760147"/>
              <a:gd name="connsiteX197" fmla="*/ 1979975 w 4525283"/>
              <a:gd name="connsiteY197" fmla="*/ 136477 h 1760147"/>
              <a:gd name="connsiteX198" fmla="*/ 1877617 w 4525283"/>
              <a:gd name="connsiteY198" fmla="*/ 129653 h 1760147"/>
              <a:gd name="connsiteX199" fmla="*/ 1829850 w 4525283"/>
              <a:gd name="connsiteY199" fmla="*/ 116006 h 1760147"/>
              <a:gd name="connsiteX200" fmla="*/ 1768435 w 4525283"/>
              <a:gd name="connsiteY200" fmla="*/ 109182 h 1760147"/>
              <a:gd name="connsiteX201" fmla="*/ 1638781 w 4525283"/>
              <a:gd name="connsiteY201" fmla="*/ 116006 h 1760147"/>
              <a:gd name="connsiteX202" fmla="*/ 1618310 w 4525283"/>
              <a:gd name="connsiteY202" fmla="*/ 122830 h 1760147"/>
              <a:gd name="connsiteX203" fmla="*/ 1577366 w 4525283"/>
              <a:gd name="connsiteY203" fmla="*/ 143301 h 1760147"/>
              <a:gd name="connsiteX204" fmla="*/ 1359002 w 4525283"/>
              <a:gd name="connsiteY204" fmla="*/ 150125 h 1760147"/>
              <a:gd name="connsiteX205" fmla="*/ 1318059 w 4525283"/>
              <a:gd name="connsiteY205" fmla="*/ 163773 h 1760147"/>
              <a:gd name="connsiteX206" fmla="*/ 1277116 w 4525283"/>
              <a:gd name="connsiteY206" fmla="*/ 184244 h 1760147"/>
              <a:gd name="connsiteX207" fmla="*/ 1256644 w 4525283"/>
              <a:gd name="connsiteY207" fmla="*/ 197892 h 1760147"/>
              <a:gd name="connsiteX208" fmla="*/ 1229348 w 4525283"/>
              <a:gd name="connsiteY208" fmla="*/ 204716 h 1760147"/>
              <a:gd name="connsiteX209" fmla="*/ 1065575 w 4525283"/>
              <a:gd name="connsiteY209" fmla="*/ 218364 h 1760147"/>
              <a:gd name="connsiteX210" fmla="*/ 1017808 w 4525283"/>
              <a:gd name="connsiteY210" fmla="*/ 232012 h 1760147"/>
              <a:gd name="connsiteX211" fmla="*/ 997336 w 4525283"/>
              <a:gd name="connsiteY211" fmla="*/ 245659 h 1760147"/>
              <a:gd name="connsiteX212" fmla="*/ 956393 w 4525283"/>
              <a:gd name="connsiteY212" fmla="*/ 266131 h 1760147"/>
              <a:gd name="connsiteX213" fmla="*/ 840387 w 4525283"/>
              <a:gd name="connsiteY213" fmla="*/ 259307 h 1760147"/>
              <a:gd name="connsiteX214" fmla="*/ 819916 w 4525283"/>
              <a:gd name="connsiteY214" fmla="*/ 252483 h 1760147"/>
              <a:gd name="connsiteX215" fmla="*/ 751677 w 4525283"/>
              <a:gd name="connsiteY215" fmla="*/ 232012 h 1760147"/>
              <a:gd name="connsiteX216" fmla="*/ 710733 w 4525283"/>
              <a:gd name="connsiteY216" fmla="*/ 218364 h 1760147"/>
              <a:gd name="connsiteX217" fmla="*/ 656142 w 4525283"/>
              <a:gd name="connsiteY217" fmla="*/ 197892 h 1760147"/>
              <a:gd name="connsiteX218" fmla="*/ 594727 w 4525283"/>
              <a:gd name="connsiteY218" fmla="*/ 177421 h 1760147"/>
              <a:gd name="connsiteX219" fmla="*/ 574256 w 4525283"/>
              <a:gd name="connsiteY219" fmla="*/ 170597 h 1760147"/>
              <a:gd name="connsiteX220" fmla="*/ 540136 w 4525283"/>
              <a:gd name="connsiteY220" fmla="*/ 163773 h 1760147"/>
              <a:gd name="connsiteX221" fmla="*/ 499193 w 4525283"/>
              <a:gd name="connsiteY221" fmla="*/ 150125 h 1760147"/>
              <a:gd name="connsiteX222" fmla="*/ 478722 w 4525283"/>
              <a:gd name="connsiteY222" fmla="*/ 136477 h 1760147"/>
              <a:gd name="connsiteX223" fmla="*/ 465074 w 4525283"/>
              <a:gd name="connsiteY223" fmla="*/ 116006 h 1760147"/>
              <a:gd name="connsiteX224" fmla="*/ 396835 w 4525283"/>
              <a:gd name="connsiteY224" fmla="*/ 95534 h 1760147"/>
              <a:gd name="connsiteX225" fmla="*/ 376363 w 4525283"/>
              <a:gd name="connsiteY225" fmla="*/ 122830 h 1760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</a:cxnLst>
            <a:rect l="l" t="t" r="r" b="b"/>
            <a:pathLst>
              <a:path w="4525283" h="1760147">
                <a:moveTo>
                  <a:pt x="376363" y="122830"/>
                </a:moveTo>
                <a:cubicBezTo>
                  <a:pt x="369539" y="109182"/>
                  <a:pt x="384262" y="36343"/>
                  <a:pt x="355892" y="13647"/>
                </a:cubicBezTo>
                <a:cubicBezTo>
                  <a:pt x="350275" y="9154"/>
                  <a:pt x="342336" y="8800"/>
                  <a:pt x="335420" y="6824"/>
                </a:cubicBezTo>
                <a:cubicBezTo>
                  <a:pt x="326402" y="4248"/>
                  <a:pt x="317223" y="2275"/>
                  <a:pt x="308125" y="0"/>
                </a:cubicBezTo>
                <a:cubicBezTo>
                  <a:pt x="296752" y="2275"/>
                  <a:pt x="284379" y="1637"/>
                  <a:pt x="274005" y="6824"/>
                </a:cubicBezTo>
                <a:cubicBezTo>
                  <a:pt x="241876" y="22888"/>
                  <a:pt x="258797" y="39874"/>
                  <a:pt x="239886" y="68239"/>
                </a:cubicBezTo>
                <a:cubicBezTo>
                  <a:pt x="221689" y="95534"/>
                  <a:pt x="233062" y="84161"/>
                  <a:pt x="205766" y="102358"/>
                </a:cubicBezTo>
                <a:cubicBezTo>
                  <a:pt x="192768" y="141353"/>
                  <a:pt x="209666" y="108857"/>
                  <a:pt x="178471" y="129653"/>
                </a:cubicBezTo>
                <a:cubicBezTo>
                  <a:pt x="144934" y="152011"/>
                  <a:pt x="169527" y="145421"/>
                  <a:pt x="144351" y="170597"/>
                </a:cubicBezTo>
                <a:cubicBezTo>
                  <a:pt x="121632" y="193316"/>
                  <a:pt x="128382" y="177193"/>
                  <a:pt x="103408" y="191068"/>
                </a:cubicBezTo>
                <a:cubicBezTo>
                  <a:pt x="89070" y="199034"/>
                  <a:pt x="62465" y="218364"/>
                  <a:pt x="62465" y="218364"/>
                </a:cubicBezTo>
                <a:cubicBezTo>
                  <a:pt x="55708" y="238636"/>
                  <a:pt x="51390" y="263558"/>
                  <a:pt x="35169" y="279779"/>
                </a:cubicBezTo>
                <a:cubicBezTo>
                  <a:pt x="29370" y="285578"/>
                  <a:pt x="21522" y="288878"/>
                  <a:pt x="14698" y="293427"/>
                </a:cubicBezTo>
                <a:cubicBezTo>
                  <a:pt x="11198" y="303926"/>
                  <a:pt x="0" y="323871"/>
                  <a:pt x="14698" y="334370"/>
                </a:cubicBezTo>
                <a:lnTo>
                  <a:pt x="76113" y="354842"/>
                </a:lnTo>
                <a:lnTo>
                  <a:pt x="96584" y="361665"/>
                </a:lnTo>
                <a:cubicBezTo>
                  <a:pt x="103408" y="366214"/>
                  <a:pt x="109720" y="371645"/>
                  <a:pt x="117056" y="375313"/>
                </a:cubicBezTo>
                <a:cubicBezTo>
                  <a:pt x="123489" y="378530"/>
                  <a:pt x="130588" y="380244"/>
                  <a:pt x="137527" y="382137"/>
                </a:cubicBezTo>
                <a:cubicBezTo>
                  <a:pt x="155623" y="387072"/>
                  <a:pt x="173726" y="392106"/>
                  <a:pt x="192119" y="395785"/>
                </a:cubicBezTo>
                <a:cubicBezTo>
                  <a:pt x="203492" y="398060"/>
                  <a:pt x="215048" y="399557"/>
                  <a:pt x="226238" y="402609"/>
                </a:cubicBezTo>
                <a:cubicBezTo>
                  <a:pt x="226251" y="402612"/>
                  <a:pt x="277411" y="419666"/>
                  <a:pt x="287653" y="423080"/>
                </a:cubicBezTo>
                <a:lnTo>
                  <a:pt x="308125" y="429904"/>
                </a:lnTo>
                <a:cubicBezTo>
                  <a:pt x="368323" y="470038"/>
                  <a:pt x="272126" y="408497"/>
                  <a:pt x="369539" y="457200"/>
                </a:cubicBezTo>
                <a:cubicBezTo>
                  <a:pt x="378638" y="461749"/>
                  <a:pt x="388003" y="465800"/>
                  <a:pt x="396835" y="470847"/>
                </a:cubicBezTo>
                <a:cubicBezTo>
                  <a:pt x="403956" y="474916"/>
                  <a:pt x="409812" y="481164"/>
                  <a:pt x="417307" y="484495"/>
                </a:cubicBezTo>
                <a:cubicBezTo>
                  <a:pt x="430453" y="490338"/>
                  <a:pt x="446280" y="490163"/>
                  <a:pt x="458250" y="498143"/>
                </a:cubicBezTo>
                <a:cubicBezTo>
                  <a:pt x="549130" y="558730"/>
                  <a:pt x="414441" y="471531"/>
                  <a:pt x="499193" y="518615"/>
                </a:cubicBezTo>
                <a:cubicBezTo>
                  <a:pt x="540390" y="541502"/>
                  <a:pt x="530557" y="544808"/>
                  <a:pt x="567432" y="559558"/>
                </a:cubicBezTo>
                <a:cubicBezTo>
                  <a:pt x="580789" y="564901"/>
                  <a:pt x="596405" y="565227"/>
                  <a:pt x="608375" y="573206"/>
                </a:cubicBezTo>
                <a:cubicBezTo>
                  <a:pt x="642075" y="595671"/>
                  <a:pt x="615745" y="581872"/>
                  <a:pt x="662966" y="593677"/>
                </a:cubicBezTo>
                <a:cubicBezTo>
                  <a:pt x="669944" y="595422"/>
                  <a:pt x="676284" y="599748"/>
                  <a:pt x="683438" y="600501"/>
                </a:cubicBezTo>
                <a:cubicBezTo>
                  <a:pt x="719703" y="604318"/>
                  <a:pt x="756226" y="605050"/>
                  <a:pt x="792620" y="607325"/>
                </a:cubicBezTo>
                <a:cubicBezTo>
                  <a:pt x="876781" y="605050"/>
                  <a:pt x="961012" y="604603"/>
                  <a:pt x="1045104" y="600501"/>
                </a:cubicBezTo>
                <a:cubicBezTo>
                  <a:pt x="1054471" y="600044"/>
                  <a:pt x="1063416" y="596372"/>
                  <a:pt x="1072399" y="593677"/>
                </a:cubicBezTo>
                <a:cubicBezTo>
                  <a:pt x="1086178" y="589543"/>
                  <a:pt x="1099694" y="584579"/>
                  <a:pt x="1113342" y="580030"/>
                </a:cubicBezTo>
                <a:cubicBezTo>
                  <a:pt x="1120166" y="577755"/>
                  <a:pt x="1126836" y="574951"/>
                  <a:pt x="1133814" y="573206"/>
                </a:cubicBezTo>
                <a:cubicBezTo>
                  <a:pt x="1142913" y="570931"/>
                  <a:pt x="1151745" y="566888"/>
                  <a:pt x="1161110" y="566382"/>
                </a:cubicBezTo>
                <a:cubicBezTo>
                  <a:pt x="1236098" y="562329"/>
                  <a:pt x="1311235" y="561833"/>
                  <a:pt x="1386298" y="559558"/>
                </a:cubicBezTo>
                <a:lnTo>
                  <a:pt x="1686548" y="566382"/>
                </a:lnTo>
                <a:cubicBezTo>
                  <a:pt x="1693735" y="566688"/>
                  <a:pt x="1700080" y="571313"/>
                  <a:pt x="1707020" y="573206"/>
                </a:cubicBezTo>
                <a:cubicBezTo>
                  <a:pt x="1716591" y="575816"/>
                  <a:pt x="1763757" y="585823"/>
                  <a:pt x="1782083" y="593677"/>
                </a:cubicBezTo>
                <a:cubicBezTo>
                  <a:pt x="1865827" y="629568"/>
                  <a:pt x="1761317" y="586706"/>
                  <a:pt x="1829850" y="620973"/>
                </a:cubicBezTo>
                <a:cubicBezTo>
                  <a:pt x="1841315" y="626706"/>
                  <a:pt x="1866687" y="631342"/>
                  <a:pt x="1877617" y="634621"/>
                </a:cubicBezTo>
                <a:cubicBezTo>
                  <a:pt x="1891396" y="638755"/>
                  <a:pt x="1904370" y="645903"/>
                  <a:pt x="1918560" y="648268"/>
                </a:cubicBezTo>
                <a:cubicBezTo>
                  <a:pt x="1932208" y="650543"/>
                  <a:pt x="1945789" y="653263"/>
                  <a:pt x="1959504" y="655092"/>
                </a:cubicBezTo>
                <a:cubicBezTo>
                  <a:pt x="1979921" y="657814"/>
                  <a:pt x="2000480" y="659361"/>
                  <a:pt x="2020919" y="661916"/>
                </a:cubicBezTo>
                <a:cubicBezTo>
                  <a:pt x="2036879" y="663911"/>
                  <a:pt x="2052764" y="666465"/>
                  <a:pt x="2068686" y="668740"/>
                </a:cubicBezTo>
                <a:cubicBezTo>
                  <a:pt x="2114797" y="684111"/>
                  <a:pt x="2069435" y="670660"/>
                  <a:pt x="2157396" y="682388"/>
                </a:cubicBezTo>
                <a:cubicBezTo>
                  <a:pt x="2168893" y="683921"/>
                  <a:pt x="2180143" y="686937"/>
                  <a:pt x="2191516" y="689212"/>
                </a:cubicBezTo>
                <a:cubicBezTo>
                  <a:pt x="2198340" y="693761"/>
                  <a:pt x="2204449" y="699629"/>
                  <a:pt x="2211987" y="702859"/>
                </a:cubicBezTo>
                <a:cubicBezTo>
                  <a:pt x="2242593" y="715975"/>
                  <a:pt x="2233199" y="703229"/>
                  <a:pt x="2259754" y="716507"/>
                </a:cubicBezTo>
                <a:cubicBezTo>
                  <a:pt x="2267090" y="720175"/>
                  <a:pt x="2272890" y="726487"/>
                  <a:pt x="2280226" y="730155"/>
                </a:cubicBezTo>
                <a:cubicBezTo>
                  <a:pt x="2286660" y="733372"/>
                  <a:pt x="2294086" y="734145"/>
                  <a:pt x="2300698" y="736979"/>
                </a:cubicBezTo>
                <a:cubicBezTo>
                  <a:pt x="2315373" y="743269"/>
                  <a:pt x="2331816" y="754889"/>
                  <a:pt x="2348465" y="757450"/>
                </a:cubicBezTo>
                <a:cubicBezTo>
                  <a:pt x="2383138" y="762784"/>
                  <a:pt x="2485146" y="769163"/>
                  <a:pt x="2512238" y="771098"/>
                </a:cubicBezTo>
                <a:cubicBezTo>
                  <a:pt x="2534984" y="775647"/>
                  <a:pt x="2557513" y="781465"/>
                  <a:pt x="2580477" y="784746"/>
                </a:cubicBezTo>
                <a:cubicBezTo>
                  <a:pt x="2590578" y="786189"/>
                  <a:pt x="2656563" y="795238"/>
                  <a:pt x="2669187" y="798394"/>
                </a:cubicBezTo>
                <a:cubicBezTo>
                  <a:pt x="2683143" y="801883"/>
                  <a:pt x="2696482" y="807493"/>
                  <a:pt x="2710130" y="812042"/>
                </a:cubicBezTo>
                <a:lnTo>
                  <a:pt x="2751074" y="825689"/>
                </a:lnTo>
                <a:cubicBezTo>
                  <a:pt x="2757898" y="827964"/>
                  <a:pt x="2765560" y="828523"/>
                  <a:pt x="2771545" y="832513"/>
                </a:cubicBezTo>
                <a:lnTo>
                  <a:pt x="2812489" y="859809"/>
                </a:lnTo>
                <a:cubicBezTo>
                  <a:pt x="2819313" y="864358"/>
                  <a:pt x="2827161" y="867657"/>
                  <a:pt x="2832960" y="873456"/>
                </a:cubicBezTo>
                <a:lnTo>
                  <a:pt x="2853432" y="893928"/>
                </a:lnTo>
                <a:cubicBezTo>
                  <a:pt x="2861089" y="916898"/>
                  <a:pt x="2860411" y="918081"/>
                  <a:pt x="2873904" y="941695"/>
                </a:cubicBezTo>
                <a:cubicBezTo>
                  <a:pt x="2877973" y="948816"/>
                  <a:pt x="2884220" y="954673"/>
                  <a:pt x="2887551" y="962167"/>
                </a:cubicBezTo>
                <a:cubicBezTo>
                  <a:pt x="2893394" y="975313"/>
                  <a:pt x="2896650" y="989462"/>
                  <a:pt x="2901199" y="1003110"/>
                </a:cubicBezTo>
                <a:cubicBezTo>
                  <a:pt x="2905695" y="1016597"/>
                  <a:pt x="2909644" y="1034432"/>
                  <a:pt x="2921671" y="1044053"/>
                </a:cubicBezTo>
                <a:cubicBezTo>
                  <a:pt x="2927288" y="1048546"/>
                  <a:pt x="2935318" y="1048602"/>
                  <a:pt x="2942142" y="1050877"/>
                </a:cubicBezTo>
                <a:cubicBezTo>
                  <a:pt x="2948966" y="1057701"/>
                  <a:pt x="2956436" y="1063935"/>
                  <a:pt x="2962614" y="1071349"/>
                </a:cubicBezTo>
                <a:cubicBezTo>
                  <a:pt x="2987012" y="1100627"/>
                  <a:pt x="2964112" y="1085108"/>
                  <a:pt x="2996733" y="1112292"/>
                </a:cubicBezTo>
                <a:cubicBezTo>
                  <a:pt x="3003034" y="1117542"/>
                  <a:pt x="3010904" y="1120690"/>
                  <a:pt x="3017205" y="1125940"/>
                </a:cubicBezTo>
                <a:cubicBezTo>
                  <a:pt x="3081345" y="1179390"/>
                  <a:pt x="2975141" y="1104721"/>
                  <a:pt x="3078620" y="1173707"/>
                </a:cubicBezTo>
                <a:cubicBezTo>
                  <a:pt x="3085444" y="1178256"/>
                  <a:pt x="3091135" y="1185366"/>
                  <a:pt x="3099092" y="1187355"/>
                </a:cubicBezTo>
                <a:cubicBezTo>
                  <a:pt x="3167634" y="1204491"/>
                  <a:pt x="3135892" y="1195073"/>
                  <a:pt x="3194626" y="1214650"/>
                </a:cubicBezTo>
                <a:lnTo>
                  <a:pt x="3215098" y="1221474"/>
                </a:lnTo>
                <a:cubicBezTo>
                  <a:pt x="3253903" y="1260281"/>
                  <a:pt x="3216539" y="1229019"/>
                  <a:pt x="3256041" y="1248770"/>
                </a:cubicBezTo>
                <a:cubicBezTo>
                  <a:pt x="3263377" y="1252438"/>
                  <a:pt x="3269018" y="1259087"/>
                  <a:pt x="3276513" y="1262418"/>
                </a:cubicBezTo>
                <a:cubicBezTo>
                  <a:pt x="3289659" y="1268261"/>
                  <a:pt x="3317456" y="1276065"/>
                  <a:pt x="3317456" y="1276065"/>
                </a:cubicBezTo>
                <a:cubicBezTo>
                  <a:pt x="3348620" y="1296842"/>
                  <a:pt x="3326666" y="1285521"/>
                  <a:pt x="3365223" y="1296537"/>
                </a:cubicBezTo>
                <a:cubicBezTo>
                  <a:pt x="3372139" y="1298513"/>
                  <a:pt x="3378779" y="1301385"/>
                  <a:pt x="3385695" y="1303361"/>
                </a:cubicBezTo>
                <a:cubicBezTo>
                  <a:pt x="3398529" y="1307028"/>
                  <a:pt x="3435595" y="1315730"/>
                  <a:pt x="3447110" y="1317009"/>
                </a:cubicBezTo>
                <a:cubicBezTo>
                  <a:pt x="3476586" y="1320284"/>
                  <a:pt x="3506250" y="1321558"/>
                  <a:pt x="3535820" y="1323833"/>
                </a:cubicBezTo>
                <a:cubicBezTo>
                  <a:pt x="3554017" y="1328382"/>
                  <a:pt x="3577148" y="1324217"/>
                  <a:pt x="3590411" y="1337480"/>
                </a:cubicBezTo>
                <a:cubicBezTo>
                  <a:pt x="3597235" y="1344304"/>
                  <a:pt x="3603030" y="1352343"/>
                  <a:pt x="3610883" y="1357952"/>
                </a:cubicBezTo>
                <a:cubicBezTo>
                  <a:pt x="3619160" y="1363865"/>
                  <a:pt x="3629346" y="1366553"/>
                  <a:pt x="3638178" y="1371600"/>
                </a:cubicBezTo>
                <a:cubicBezTo>
                  <a:pt x="3675214" y="1392763"/>
                  <a:pt x="3641591" y="1379561"/>
                  <a:pt x="3679122" y="1392071"/>
                </a:cubicBezTo>
                <a:cubicBezTo>
                  <a:pt x="3692770" y="1401170"/>
                  <a:pt x="3710224" y="1406245"/>
                  <a:pt x="3720065" y="1419367"/>
                </a:cubicBezTo>
                <a:cubicBezTo>
                  <a:pt x="3726889" y="1428465"/>
                  <a:pt x="3731073" y="1440354"/>
                  <a:pt x="3740536" y="1446662"/>
                </a:cubicBezTo>
                <a:cubicBezTo>
                  <a:pt x="3752506" y="1454642"/>
                  <a:pt x="3781480" y="1460310"/>
                  <a:pt x="3781480" y="1460310"/>
                </a:cubicBezTo>
                <a:cubicBezTo>
                  <a:pt x="3788304" y="1464859"/>
                  <a:pt x="3794413" y="1470727"/>
                  <a:pt x="3801951" y="1473958"/>
                </a:cubicBezTo>
                <a:cubicBezTo>
                  <a:pt x="3810571" y="1477653"/>
                  <a:pt x="3820264" y="1478087"/>
                  <a:pt x="3829247" y="1480782"/>
                </a:cubicBezTo>
                <a:cubicBezTo>
                  <a:pt x="3843026" y="1484916"/>
                  <a:pt x="3856083" y="1491609"/>
                  <a:pt x="3870190" y="1494430"/>
                </a:cubicBezTo>
                <a:cubicBezTo>
                  <a:pt x="3911363" y="1502663"/>
                  <a:pt x="3893307" y="1497585"/>
                  <a:pt x="3924781" y="1508077"/>
                </a:cubicBezTo>
                <a:cubicBezTo>
                  <a:pt x="3946764" y="1530060"/>
                  <a:pt x="3942611" y="1530222"/>
                  <a:pt x="3972548" y="1542197"/>
                </a:cubicBezTo>
                <a:cubicBezTo>
                  <a:pt x="3985905" y="1547540"/>
                  <a:pt x="4013492" y="1555844"/>
                  <a:pt x="4013492" y="1555844"/>
                </a:cubicBezTo>
                <a:cubicBezTo>
                  <a:pt x="4027140" y="1564943"/>
                  <a:pt x="4038522" y="1579162"/>
                  <a:pt x="4054435" y="1583140"/>
                </a:cubicBezTo>
                <a:cubicBezTo>
                  <a:pt x="4120278" y="1599601"/>
                  <a:pt x="4090633" y="1593109"/>
                  <a:pt x="4143145" y="1603612"/>
                </a:cubicBezTo>
                <a:cubicBezTo>
                  <a:pt x="4149969" y="1608161"/>
                  <a:pt x="4156123" y="1613928"/>
                  <a:pt x="4163617" y="1617259"/>
                </a:cubicBezTo>
                <a:cubicBezTo>
                  <a:pt x="4176763" y="1623102"/>
                  <a:pt x="4204560" y="1630907"/>
                  <a:pt x="4204560" y="1630907"/>
                </a:cubicBezTo>
                <a:cubicBezTo>
                  <a:pt x="4209109" y="1637731"/>
                  <a:pt x="4211804" y="1646256"/>
                  <a:pt x="4218208" y="1651379"/>
                </a:cubicBezTo>
                <a:cubicBezTo>
                  <a:pt x="4223825" y="1655873"/>
                  <a:pt x="4232246" y="1654986"/>
                  <a:pt x="4238680" y="1658203"/>
                </a:cubicBezTo>
                <a:cubicBezTo>
                  <a:pt x="4246015" y="1661871"/>
                  <a:pt x="4251657" y="1668519"/>
                  <a:pt x="4259151" y="1671850"/>
                </a:cubicBezTo>
                <a:cubicBezTo>
                  <a:pt x="4272297" y="1677693"/>
                  <a:pt x="4287228" y="1679064"/>
                  <a:pt x="4300095" y="1685498"/>
                </a:cubicBezTo>
                <a:cubicBezTo>
                  <a:pt x="4328332" y="1699617"/>
                  <a:pt x="4334605" y="1704362"/>
                  <a:pt x="4368333" y="1712794"/>
                </a:cubicBezTo>
                <a:cubicBezTo>
                  <a:pt x="4377432" y="1715069"/>
                  <a:pt x="4386646" y="1716923"/>
                  <a:pt x="4395629" y="1719618"/>
                </a:cubicBezTo>
                <a:cubicBezTo>
                  <a:pt x="4409408" y="1723752"/>
                  <a:pt x="4436572" y="1733265"/>
                  <a:pt x="4436572" y="1733265"/>
                </a:cubicBezTo>
                <a:cubicBezTo>
                  <a:pt x="4443396" y="1737814"/>
                  <a:pt x="4449708" y="1743245"/>
                  <a:pt x="4457044" y="1746913"/>
                </a:cubicBezTo>
                <a:cubicBezTo>
                  <a:pt x="4483511" y="1760147"/>
                  <a:pt x="4491108" y="1751795"/>
                  <a:pt x="4525283" y="1746913"/>
                </a:cubicBezTo>
                <a:cubicBezTo>
                  <a:pt x="4523008" y="1733265"/>
                  <a:pt x="4522834" y="1719096"/>
                  <a:pt x="4518459" y="1705970"/>
                </a:cubicBezTo>
                <a:cubicBezTo>
                  <a:pt x="4512624" y="1688464"/>
                  <a:pt x="4491790" y="1673184"/>
                  <a:pt x="4477516" y="1665027"/>
                </a:cubicBezTo>
                <a:cubicBezTo>
                  <a:pt x="4471271" y="1661458"/>
                  <a:pt x="4463478" y="1661420"/>
                  <a:pt x="4457044" y="1658203"/>
                </a:cubicBezTo>
                <a:cubicBezTo>
                  <a:pt x="4449708" y="1654535"/>
                  <a:pt x="4444251" y="1647435"/>
                  <a:pt x="4436572" y="1644555"/>
                </a:cubicBezTo>
                <a:cubicBezTo>
                  <a:pt x="4425712" y="1640483"/>
                  <a:pt x="4413775" y="1640247"/>
                  <a:pt x="4402453" y="1637731"/>
                </a:cubicBezTo>
                <a:cubicBezTo>
                  <a:pt x="4376745" y="1632018"/>
                  <a:pt x="4377485" y="1631683"/>
                  <a:pt x="4354686" y="1624083"/>
                </a:cubicBezTo>
                <a:cubicBezTo>
                  <a:pt x="4347862" y="1617259"/>
                  <a:pt x="4341832" y="1609537"/>
                  <a:pt x="4334214" y="1603612"/>
                </a:cubicBezTo>
                <a:cubicBezTo>
                  <a:pt x="4321267" y="1593542"/>
                  <a:pt x="4293271" y="1576316"/>
                  <a:pt x="4293271" y="1576316"/>
                </a:cubicBezTo>
                <a:cubicBezTo>
                  <a:pt x="4290996" y="1569492"/>
                  <a:pt x="4289664" y="1562278"/>
                  <a:pt x="4286447" y="1555844"/>
                </a:cubicBezTo>
                <a:cubicBezTo>
                  <a:pt x="4278779" y="1540509"/>
                  <a:pt x="4265262" y="1525680"/>
                  <a:pt x="4252327" y="1514901"/>
                </a:cubicBezTo>
                <a:cubicBezTo>
                  <a:pt x="4246027" y="1509651"/>
                  <a:pt x="4240019" y="1502043"/>
                  <a:pt x="4231856" y="1501253"/>
                </a:cubicBezTo>
                <a:cubicBezTo>
                  <a:pt x="4168422" y="1495114"/>
                  <a:pt x="4104477" y="1496704"/>
                  <a:pt x="4040787" y="1494430"/>
                </a:cubicBezTo>
                <a:cubicBezTo>
                  <a:pt x="4033963" y="1489881"/>
                  <a:pt x="4025716" y="1486954"/>
                  <a:pt x="4020316" y="1480782"/>
                </a:cubicBezTo>
                <a:cubicBezTo>
                  <a:pt x="4009515" y="1468438"/>
                  <a:pt x="4008581" y="1445026"/>
                  <a:pt x="3993020" y="1439839"/>
                </a:cubicBezTo>
                <a:lnTo>
                  <a:pt x="3952077" y="1426191"/>
                </a:lnTo>
                <a:cubicBezTo>
                  <a:pt x="3945253" y="1423916"/>
                  <a:pt x="3937590" y="1423357"/>
                  <a:pt x="3931605" y="1419367"/>
                </a:cubicBezTo>
                <a:lnTo>
                  <a:pt x="3890662" y="1392071"/>
                </a:lnTo>
                <a:cubicBezTo>
                  <a:pt x="3881563" y="1378423"/>
                  <a:pt x="3868553" y="1366689"/>
                  <a:pt x="3863366" y="1351128"/>
                </a:cubicBezTo>
                <a:cubicBezTo>
                  <a:pt x="3861091" y="1344304"/>
                  <a:pt x="3860532" y="1336641"/>
                  <a:pt x="3856542" y="1330656"/>
                </a:cubicBezTo>
                <a:cubicBezTo>
                  <a:pt x="3846034" y="1314894"/>
                  <a:pt x="3830704" y="1306607"/>
                  <a:pt x="3815599" y="1296537"/>
                </a:cubicBezTo>
                <a:cubicBezTo>
                  <a:pt x="3790577" y="1259004"/>
                  <a:pt x="3815599" y="1290851"/>
                  <a:pt x="3781480" y="1262418"/>
                </a:cubicBezTo>
                <a:cubicBezTo>
                  <a:pt x="3763113" y="1247113"/>
                  <a:pt x="3762320" y="1237980"/>
                  <a:pt x="3740536" y="1228298"/>
                </a:cubicBezTo>
                <a:cubicBezTo>
                  <a:pt x="3740516" y="1228289"/>
                  <a:pt x="3689369" y="1211242"/>
                  <a:pt x="3679122" y="1207827"/>
                </a:cubicBezTo>
                <a:cubicBezTo>
                  <a:pt x="3672298" y="1205552"/>
                  <a:pt x="3664635" y="1204993"/>
                  <a:pt x="3658650" y="1201003"/>
                </a:cubicBezTo>
                <a:cubicBezTo>
                  <a:pt x="3626208" y="1179375"/>
                  <a:pt x="3645958" y="1189948"/>
                  <a:pt x="3597235" y="1173707"/>
                </a:cubicBezTo>
                <a:cubicBezTo>
                  <a:pt x="3597234" y="1173707"/>
                  <a:pt x="3556293" y="1160060"/>
                  <a:pt x="3556292" y="1160059"/>
                </a:cubicBezTo>
                <a:cubicBezTo>
                  <a:pt x="3549468" y="1155510"/>
                  <a:pt x="3543155" y="1150080"/>
                  <a:pt x="3535820" y="1146412"/>
                </a:cubicBezTo>
                <a:cubicBezTo>
                  <a:pt x="3529386" y="1143195"/>
                  <a:pt x="3522264" y="1141564"/>
                  <a:pt x="3515348" y="1139588"/>
                </a:cubicBezTo>
                <a:cubicBezTo>
                  <a:pt x="3480280" y="1129568"/>
                  <a:pt x="3477770" y="1131479"/>
                  <a:pt x="3433462" y="1125940"/>
                </a:cubicBezTo>
                <a:cubicBezTo>
                  <a:pt x="3367691" y="1135336"/>
                  <a:pt x="3368050" y="1138647"/>
                  <a:pt x="3283336" y="1125940"/>
                </a:cubicBezTo>
                <a:cubicBezTo>
                  <a:pt x="3271222" y="1124123"/>
                  <a:pt x="3260686" y="1116593"/>
                  <a:pt x="3249217" y="1112292"/>
                </a:cubicBezTo>
                <a:cubicBezTo>
                  <a:pt x="3242482" y="1109766"/>
                  <a:pt x="3235569" y="1107743"/>
                  <a:pt x="3228745" y="1105468"/>
                </a:cubicBezTo>
                <a:cubicBezTo>
                  <a:pt x="3195807" y="1056061"/>
                  <a:pt x="3216121" y="1071860"/>
                  <a:pt x="3174154" y="1050877"/>
                </a:cubicBezTo>
                <a:cubicBezTo>
                  <a:pt x="3162143" y="1014845"/>
                  <a:pt x="3173315" y="1034396"/>
                  <a:pt x="3126387" y="1003110"/>
                </a:cubicBezTo>
                <a:lnTo>
                  <a:pt x="3105916" y="989462"/>
                </a:lnTo>
                <a:lnTo>
                  <a:pt x="3092268" y="948519"/>
                </a:lnTo>
                <a:cubicBezTo>
                  <a:pt x="3089993" y="941695"/>
                  <a:pt x="3092268" y="930321"/>
                  <a:pt x="3085444" y="928047"/>
                </a:cubicBezTo>
                <a:lnTo>
                  <a:pt x="3064972" y="921224"/>
                </a:lnTo>
                <a:cubicBezTo>
                  <a:pt x="3028713" y="897050"/>
                  <a:pt x="3055693" y="905528"/>
                  <a:pt x="3037677" y="928047"/>
                </a:cubicBezTo>
                <a:cubicBezTo>
                  <a:pt x="3032554" y="934451"/>
                  <a:pt x="3024029" y="937146"/>
                  <a:pt x="3017205" y="941695"/>
                </a:cubicBezTo>
                <a:cubicBezTo>
                  <a:pt x="2992796" y="936813"/>
                  <a:pt x="2980184" y="938794"/>
                  <a:pt x="2962614" y="921224"/>
                </a:cubicBezTo>
                <a:cubicBezTo>
                  <a:pt x="2956815" y="915425"/>
                  <a:pt x="2954415" y="906882"/>
                  <a:pt x="2948966" y="900752"/>
                </a:cubicBezTo>
                <a:cubicBezTo>
                  <a:pt x="2936143" y="886326"/>
                  <a:pt x="2908023" y="859809"/>
                  <a:pt x="2908023" y="859809"/>
                </a:cubicBezTo>
                <a:cubicBezTo>
                  <a:pt x="2910298" y="852985"/>
                  <a:pt x="2912013" y="845949"/>
                  <a:pt x="2914847" y="839337"/>
                </a:cubicBezTo>
                <a:cubicBezTo>
                  <a:pt x="2920734" y="825601"/>
                  <a:pt x="2932067" y="803660"/>
                  <a:pt x="2942142" y="791570"/>
                </a:cubicBezTo>
                <a:cubicBezTo>
                  <a:pt x="2948320" y="784156"/>
                  <a:pt x="2955200" y="777276"/>
                  <a:pt x="2962614" y="771098"/>
                </a:cubicBezTo>
                <a:cubicBezTo>
                  <a:pt x="2968915" y="765848"/>
                  <a:pt x="2975750" y="761118"/>
                  <a:pt x="2983086" y="757450"/>
                </a:cubicBezTo>
                <a:cubicBezTo>
                  <a:pt x="2989519" y="754233"/>
                  <a:pt x="2996733" y="752901"/>
                  <a:pt x="3003557" y="750627"/>
                </a:cubicBezTo>
                <a:cubicBezTo>
                  <a:pt x="3010381" y="746078"/>
                  <a:pt x="3017899" y="742428"/>
                  <a:pt x="3024029" y="736979"/>
                </a:cubicBezTo>
                <a:cubicBezTo>
                  <a:pt x="3038455" y="724156"/>
                  <a:pt x="3048913" y="706742"/>
                  <a:pt x="3064972" y="696036"/>
                </a:cubicBezTo>
                <a:lnTo>
                  <a:pt x="3105916" y="668740"/>
                </a:lnTo>
                <a:cubicBezTo>
                  <a:pt x="3108190" y="661916"/>
                  <a:pt x="3112739" y="655461"/>
                  <a:pt x="3112739" y="648268"/>
                </a:cubicBezTo>
                <a:cubicBezTo>
                  <a:pt x="3112739" y="634432"/>
                  <a:pt x="3111237" y="620097"/>
                  <a:pt x="3105916" y="607325"/>
                </a:cubicBezTo>
                <a:cubicBezTo>
                  <a:pt x="3099607" y="592184"/>
                  <a:pt x="3085955" y="581053"/>
                  <a:pt x="3078620" y="566382"/>
                </a:cubicBezTo>
                <a:cubicBezTo>
                  <a:pt x="3074071" y="557283"/>
                  <a:pt x="3068750" y="548531"/>
                  <a:pt x="3064972" y="539086"/>
                </a:cubicBezTo>
                <a:cubicBezTo>
                  <a:pt x="3059629" y="525729"/>
                  <a:pt x="3055874" y="511791"/>
                  <a:pt x="3051325" y="498143"/>
                </a:cubicBezTo>
                <a:cubicBezTo>
                  <a:pt x="3049050" y="491319"/>
                  <a:pt x="3048491" y="483656"/>
                  <a:pt x="3044501" y="477671"/>
                </a:cubicBezTo>
                <a:lnTo>
                  <a:pt x="3030853" y="457200"/>
                </a:lnTo>
                <a:cubicBezTo>
                  <a:pt x="3028578" y="450376"/>
                  <a:pt x="3024029" y="443921"/>
                  <a:pt x="3024029" y="436728"/>
                </a:cubicBezTo>
                <a:cubicBezTo>
                  <a:pt x="3024029" y="418389"/>
                  <a:pt x="3021613" y="397977"/>
                  <a:pt x="3030853" y="382137"/>
                </a:cubicBezTo>
                <a:cubicBezTo>
                  <a:pt x="3037634" y="370512"/>
                  <a:pt x="3083562" y="348959"/>
                  <a:pt x="3099092" y="341194"/>
                </a:cubicBezTo>
                <a:lnTo>
                  <a:pt x="3119563" y="279779"/>
                </a:lnTo>
                <a:lnTo>
                  <a:pt x="3126387" y="259307"/>
                </a:lnTo>
                <a:cubicBezTo>
                  <a:pt x="3101709" y="251081"/>
                  <a:pt x="3095854" y="245581"/>
                  <a:pt x="3064972" y="259307"/>
                </a:cubicBezTo>
                <a:cubicBezTo>
                  <a:pt x="3056153" y="263226"/>
                  <a:pt x="3051915" y="273601"/>
                  <a:pt x="3044501" y="279779"/>
                </a:cubicBezTo>
                <a:cubicBezTo>
                  <a:pt x="3038201" y="285030"/>
                  <a:pt x="3030853" y="288878"/>
                  <a:pt x="3024029" y="293427"/>
                </a:cubicBezTo>
                <a:cubicBezTo>
                  <a:pt x="3008107" y="291152"/>
                  <a:pt x="2988958" y="296478"/>
                  <a:pt x="2976262" y="286603"/>
                </a:cubicBezTo>
                <a:cubicBezTo>
                  <a:pt x="2964906" y="277771"/>
                  <a:pt x="2970594" y="257629"/>
                  <a:pt x="2962614" y="245659"/>
                </a:cubicBezTo>
                <a:cubicBezTo>
                  <a:pt x="2944417" y="218364"/>
                  <a:pt x="2955790" y="229737"/>
                  <a:pt x="2928495" y="211540"/>
                </a:cubicBezTo>
                <a:cubicBezTo>
                  <a:pt x="2923946" y="204716"/>
                  <a:pt x="2921802" y="195415"/>
                  <a:pt x="2914847" y="191068"/>
                </a:cubicBezTo>
                <a:cubicBezTo>
                  <a:pt x="2895187" y="178781"/>
                  <a:pt x="2854999" y="174270"/>
                  <a:pt x="2832960" y="170597"/>
                </a:cubicBezTo>
                <a:cubicBezTo>
                  <a:pt x="2817038" y="175146"/>
                  <a:pt x="2801328" y="180521"/>
                  <a:pt x="2785193" y="184244"/>
                </a:cubicBezTo>
                <a:cubicBezTo>
                  <a:pt x="2771711" y="187355"/>
                  <a:pt x="2757673" y="187712"/>
                  <a:pt x="2744250" y="191068"/>
                </a:cubicBezTo>
                <a:cubicBezTo>
                  <a:pt x="2730294" y="194557"/>
                  <a:pt x="2716955" y="200167"/>
                  <a:pt x="2703307" y="204716"/>
                </a:cubicBezTo>
                <a:lnTo>
                  <a:pt x="2682835" y="211540"/>
                </a:lnTo>
                <a:cubicBezTo>
                  <a:pt x="2676011" y="213815"/>
                  <a:pt x="2669341" y="216619"/>
                  <a:pt x="2662363" y="218364"/>
                </a:cubicBezTo>
                <a:lnTo>
                  <a:pt x="2635068" y="225188"/>
                </a:lnTo>
                <a:cubicBezTo>
                  <a:pt x="2616871" y="222913"/>
                  <a:pt x="2598409" y="222207"/>
                  <a:pt x="2580477" y="218364"/>
                </a:cubicBezTo>
                <a:cubicBezTo>
                  <a:pt x="2580469" y="218362"/>
                  <a:pt x="2529302" y="201305"/>
                  <a:pt x="2519062" y="197892"/>
                </a:cubicBezTo>
                <a:cubicBezTo>
                  <a:pt x="2512238" y="195617"/>
                  <a:pt x="2505568" y="192813"/>
                  <a:pt x="2498590" y="191068"/>
                </a:cubicBezTo>
                <a:cubicBezTo>
                  <a:pt x="2464317" y="182499"/>
                  <a:pt x="2480192" y="187209"/>
                  <a:pt x="2450823" y="177421"/>
                </a:cubicBezTo>
                <a:cubicBezTo>
                  <a:pt x="2443999" y="172872"/>
                  <a:pt x="2437687" y="167441"/>
                  <a:pt x="2430351" y="163773"/>
                </a:cubicBezTo>
                <a:cubicBezTo>
                  <a:pt x="2387378" y="142286"/>
                  <a:pt x="2305420" y="162447"/>
                  <a:pt x="2280226" y="163773"/>
                </a:cubicBezTo>
                <a:lnTo>
                  <a:pt x="2218811" y="184244"/>
                </a:lnTo>
                <a:lnTo>
                  <a:pt x="2198339" y="191068"/>
                </a:lnTo>
                <a:cubicBezTo>
                  <a:pt x="2182417" y="188793"/>
                  <a:pt x="2166344" y="187398"/>
                  <a:pt x="2150572" y="184244"/>
                </a:cubicBezTo>
                <a:cubicBezTo>
                  <a:pt x="2143519" y="182833"/>
                  <a:pt x="2137122" y="178981"/>
                  <a:pt x="2130101" y="177421"/>
                </a:cubicBezTo>
                <a:cubicBezTo>
                  <a:pt x="2113057" y="173634"/>
                  <a:pt x="2056629" y="165950"/>
                  <a:pt x="2041390" y="163773"/>
                </a:cubicBezTo>
                <a:cubicBezTo>
                  <a:pt x="2027742" y="159224"/>
                  <a:pt x="2012417" y="158105"/>
                  <a:pt x="2000447" y="150125"/>
                </a:cubicBezTo>
                <a:cubicBezTo>
                  <a:pt x="1993623" y="145576"/>
                  <a:pt x="1988065" y="137825"/>
                  <a:pt x="1979975" y="136477"/>
                </a:cubicBezTo>
                <a:cubicBezTo>
                  <a:pt x="1946245" y="130855"/>
                  <a:pt x="1911736" y="131928"/>
                  <a:pt x="1877617" y="129653"/>
                </a:cubicBezTo>
                <a:cubicBezTo>
                  <a:pt x="1862335" y="124560"/>
                  <a:pt x="1845756" y="118453"/>
                  <a:pt x="1829850" y="116006"/>
                </a:cubicBezTo>
                <a:cubicBezTo>
                  <a:pt x="1809492" y="112874"/>
                  <a:pt x="1788907" y="111457"/>
                  <a:pt x="1768435" y="109182"/>
                </a:cubicBezTo>
                <a:cubicBezTo>
                  <a:pt x="1725217" y="111457"/>
                  <a:pt x="1681881" y="112088"/>
                  <a:pt x="1638781" y="116006"/>
                </a:cubicBezTo>
                <a:cubicBezTo>
                  <a:pt x="1631618" y="116657"/>
                  <a:pt x="1624743" y="119613"/>
                  <a:pt x="1618310" y="122830"/>
                </a:cubicBezTo>
                <a:cubicBezTo>
                  <a:pt x="1601987" y="130991"/>
                  <a:pt x="1596730" y="142194"/>
                  <a:pt x="1577366" y="143301"/>
                </a:cubicBezTo>
                <a:cubicBezTo>
                  <a:pt x="1504661" y="147456"/>
                  <a:pt x="1431790" y="147850"/>
                  <a:pt x="1359002" y="150125"/>
                </a:cubicBezTo>
                <a:cubicBezTo>
                  <a:pt x="1345354" y="154674"/>
                  <a:pt x="1330029" y="155793"/>
                  <a:pt x="1318059" y="163773"/>
                </a:cubicBezTo>
                <a:cubicBezTo>
                  <a:pt x="1291602" y="181411"/>
                  <a:pt x="1305368" y="174828"/>
                  <a:pt x="1277116" y="184244"/>
                </a:cubicBezTo>
                <a:cubicBezTo>
                  <a:pt x="1270292" y="188793"/>
                  <a:pt x="1264182" y="194661"/>
                  <a:pt x="1256644" y="197892"/>
                </a:cubicBezTo>
                <a:cubicBezTo>
                  <a:pt x="1248024" y="201586"/>
                  <a:pt x="1238503" y="202681"/>
                  <a:pt x="1229348" y="204716"/>
                </a:cubicBezTo>
                <a:cubicBezTo>
                  <a:pt x="1162822" y="219500"/>
                  <a:pt x="1169384" y="212900"/>
                  <a:pt x="1065575" y="218364"/>
                </a:cubicBezTo>
                <a:cubicBezTo>
                  <a:pt x="1056829" y="220551"/>
                  <a:pt x="1027598" y="227117"/>
                  <a:pt x="1017808" y="232012"/>
                </a:cubicBezTo>
                <a:cubicBezTo>
                  <a:pt x="1010473" y="235680"/>
                  <a:pt x="1004671" y="241991"/>
                  <a:pt x="997336" y="245659"/>
                </a:cubicBezTo>
                <a:cubicBezTo>
                  <a:pt x="940840" y="273906"/>
                  <a:pt x="1015055" y="227023"/>
                  <a:pt x="956393" y="266131"/>
                </a:cubicBezTo>
                <a:cubicBezTo>
                  <a:pt x="917724" y="263856"/>
                  <a:pt x="878930" y="263161"/>
                  <a:pt x="840387" y="259307"/>
                </a:cubicBezTo>
                <a:cubicBezTo>
                  <a:pt x="833230" y="258591"/>
                  <a:pt x="826832" y="254459"/>
                  <a:pt x="819916" y="252483"/>
                </a:cubicBezTo>
                <a:cubicBezTo>
                  <a:pt x="747716" y="231854"/>
                  <a:pt x="848988" y="264448"/>
                  <a:pt x="751677" y="232012"/>
                </a:cubicBezTo>
                <a:cubicBezTo>
                  <a:pt x="738029" y="227463"/>
                  <a:pt x="723600" y="224798"/>
                  <a:pt x="710733" y="218364"/>
                </a:cubicBezTo>
                <a:cubicBezTo>
                  <a:pt x="664972" y="195483"/>
                  <a:pt x="702598" y="211829"/>
                  <a:pt x="656142" y="197892"/>
                </a:cubicBezTo>
                <a:cubicBezTo>
                  <a:pt x="635473" y="191691"/>
                  <a:pt x="615199" y="184245"/>
                  <a:pt x="594727" y="177421"/>
                </a:cubicBezTo>
                <a:cubicBezTo>
                  <a:pt x="587903" y="175147"/>
                  <a:pt x="581309" y="172008"/>
                  <a:pt x="574256" y="170597"/>
                </a:cubicBezTo>
                <a:cubicBezTo>
                  <a:pt x="562883" y="168322"/>
                  <a:pt x="551326" y="166825"/>
                  <a:pt x="540136" y="163773"/>
                </a:cubicBezTo>
                <a:cubicBezTo>
                  <a:pt x="526257" y="159988"/>
                  <a:pt x="499193" y="150125"/>
                  <a:pt x="499193" y="150125"/>
                </a:cubicBezTo>
                <a:cubicBezTo>
                  <a:pt x="492369" y="145576"/>
                  <a:pt x="484521" y="142276"/>
                  <a:pt x="478722" y="136477"/>
                </a:cubicBezTo>
                <a:cubicBezTo>
                  <a:pt x="472923" y="130678"/>
                  <a:pt x="472029" y="120353"/>
                  <a:pt x="465074" y="116006"/>
                </a:cubicBezTo>
                <a:cubicBezTo>
                  <a:pt x="451418" y="107471"/>
                  <a:pt x="414498" y="100581"/>
                  <a:pt x="396835" y="95534"/>
                </a:cubicBezTo>
                <a:cubicBezTo>
                  <a:pt x="374879" y="89261"/>
                  <a:pt x="383187" y="136478"/>
                  <a:pt x="376363" y="122830"/>
                </a:cubicBezTo>
                <a:close/>
              </a:path>
            </a:pathLst>
          </a:custGeom>
          <a:solidFill>
            <a:srgbClr val="FFFFFF">
              <a:alpha val="69804"/>
            </a:srgb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Arial"/>
            </a:endParaRPr>
          </a:p>
        </p:txBody>
      </p:sp>
      <p:grpSp>
        <p:nvGrpSpPr>
          <p:cNvPr id="4" name="Group 30"/>
          <p:cNvGrpSpPr/>
          <p:nvPr/>
        </p:nvGrpSpPr>
        <p:grpSpPr>
          <a:xfrm>
            <a:off x="3452649" y="3090041"/>
            <a:ext cx="945930" cy="1340069"/>
            <a:chOff x="3452649" y="3090041"/>
            <a:chExt cx="945930" cy="1340069"/>
          </a:xfrm>
        </p:grpSpPr>
        <p:sp>
          <p:nvSpPr>
            <p:cNvPr id="27" name="Up Arrow 26"/>
            <p:cNvSpPr/>
            <p:nvPr/>
          </p:nvSpPr>
          <p:spPr>
            <a:xfrm>
              <a:off x="3452649" y="3090041"/>
              <a:ext cx="299544" cy="804042"/>
            </a:xfrm>
            <a:prstGeom prst="upArrow">
              <a:avLst/>
            </a:prstGeom>
            <a:solidFill>
              <a:srgbClr val="FF0000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Arial"/>
              </a:endParaRPr>
            </a:p>
          </p:txBody>
        </p:sp>
        <p:sp>
          <p:nvSpPr>
            <p:cNvPr id="29" name="Up Arrow 28"/>
            <p:cNvSpPr/>
            <p:nvPr/>
          </p:nvSpPr>
          <p:spPr>
            <a:xfrm>
              <a:off x="3799490" y="3358054"/>
              <a:ext cx="299544" cy="804042"/>
            </a:xfrm>
            <a:prstGeom prst="upArrow">
              <a:avLst/>
            </a:prstGeom>
            <a:solidFill>
              <a:srgbClr val="FF0000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Arial"/>
              </a:endParaRPr>
            </a:p>
          </p:txBody>
        </p:sp>
        <p:sp>
          <p:nvSpPr>
            <p:cNvPr id="30" name="Up Arrow 29"/>
            <p:cNvSpPr/>
            <p:nvPr/>
          </p:nvSpPr>
          <p:spPr>
            <a:xfrm>
              <a:off x="4099035" y="3626068"/>
              <a:ext cx="299544" cy="804042"/>
            </a:xfrm>
            <a:prstGeom prst="upArrow">
              <a:avLst/>
            </a:prstGeom>
            <a:solidFill>
              <a:srgbClr val="FF0000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Arial"/>
              </a:endParaRPr>
            </a:p>
          </p:txBody>
        </p:sp>
      </p:grpSp>
      <p:pic>
        <p:nvPicPr>
          <p:cNvPr id="47" name="Picture 2" descr="beastofsea_5"/>
          <p:cNvPicPr>
            <a:picLocks noChangeAspect="1" noChangeArrowheads="1"/>
          </p:cNvPicPr>
          <p:nvPr/>
        </p:nvPicPr>
        <p:blipFill>
          <a:blip r:embed="rId6" cstate="print"/>
          <a:srcRect l="3375" t="3699" r="46733" b="7253"/>
          <a:stretch>
            <a:fillRect/>
          </a:stretch>
        </p:blipFill>
        <p:spPr bwMode="auto">
          <a:xfrm>
            <a:off x="86047" y="596470"/>
            <a:ext cx="2773055" cy="3266090"/>
          </a:xfrm>
          <a:prstGeom prst="ellipse">
            <a:avLst/>
          </a:prstGeom>
          <a:ln>
            <a:noFill/>
          </a:ln>
          <a:effectLst>
            <a:softEdge rad="127000"/>
          </a:effectLst>
        </p:spPr>
      </p:pic>
      <p:sp>
        <p:nvSpPr>
          <p:cNvPr id="48" name="Text Box 6"/>
          <p:cNvSpPr txBox="1">
            <a:spLocks noChangeArrowheads="1"/>
          </p:cNvSpPr>
          <p:nvPr/>
        </p:nvSpPr>
        <p:spPr bwMode="auto">
          <a:xfrm>
            <a:off x="331086" y="157651"/>
            <a:ext cx="868680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Arial" pitchFamily="34" charset="0"/>
              </a:rPr>
              <a:t>The Further Rising of the Sea Beast </a:t>
            </a:r>
            <a:endParaRPr kumimoji="0" lang="en-AU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Arial" pitchFamily="34" charset="0"/>
            </a:endParaRPr>
          </a:p>
        </p:txBody>
      </p:sp>
      <p:graphicFrame>
        <p:nvGraphicFramePr>
          <p:cNvPr id="2050" name="Object 5"/>
          <p:cNvGraphicFramePr>
            <a:graphicFrameLocks noChangeAspect="1"/>
          </p:cNvGraphicFramePr>
          <p:nvPr/>
        </p:nvGraphicFramePr>
        <p:xfrm>
          <a:off x="5296886" y="4196959"/>
          <a:ext cx="2593975" cy="1304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0" name="Document" r:id="rId7" imgW="5266080" imgH="2651040" progId="Word.Document.8">
                  <p:embed/>
                </p:oleObj>
              </mc:Choice>
              <mc:Fallback>
                <p:oleObj name="Document" r:id="rId7" imgW="5266080" imgH="2651040" progId="Word.Document.8">
                  <p:embed/>
                  <p:pic>
                    <p:nvPicPr>
                      <p:cNvPr id="205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96886" y="4196959"/>
                        <a:ext cx="2593975" cy="1304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57150">
                            <a:solidFill>
                              <a:srgbClr val="FF33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" name="Oval 35"/>
          <p:cNvSpPr/>
          <p:nvPr/>
        </p:nvSpPr>
        <p:spPr>
          <a:xfrm>
            <a:off x="6274676" y="4146331"/>
            <a:ext cx="189186" cy="189186"/>
          </a:xfrm>
          <a:prstGeom prst="ellipse">
            <a:avLst/>
          </a:prstGeom>
          <a:solidFill>
            <a:srgbClr val="FF0000"/>
          </a:solidFill>
          <a:ln w="63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Arial"/>
            </a:endParaRPr>
          </a:p>
        </p:txBody>
      </p:sp>
      <p:sp>
        <p:nvSpPr>
          <p:cNvPr id="32" name="WordArt 8"/>
          <p:cNvSpPr>
            <a:spLocks noChangeArrowheads="1" noChangeShapeType="1" noTextEdit="1"/>
          </p:cNvSpPr>
          <p:nvPr/>
        </p:nvSpPr>
        <p:spPr bwMode="auto">
          <a:xfrm rot="-1281573">
            <a:off x="814463" y="3550277"/>
            <a:ext cx="2126178" cy="597173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0" i="0" u="none" strike="noStrike" kern="10" cap="none" spc="0" normalizeH="0" baseline="0" noProof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/>
                <a:uLnTx/>
                <a:uFillTx/>
                <a:latin typeface="Arial Black"/>
                <a:ea typeface="+mn-ea"/>
                <a:cs typeface="Arial" pitchFamily="34" charset="0"/>
              </a:rPr>
              <a:t>Sea Beast</a:t>
            </a:r>
          </a:p>
        </p:txBody>
      </p:sp>
      <p:sp>
        <p:nvSpPr>
          <p:cNvPr id="37" name="Oval 36"/>
          <p:cNvSpPr/>
          <p:nvPr/>
        </p:nvSpPr>
        <p:spPr>
          <a:xfrm>
            <a:off x="3736428" y="4146331"/>
            <a:ext cx="189186" cy="189186"/>
          </a:xfrm>
          <a:prstGeom prst="ellipse">
            <a:avLst/>
          </a:prstGeom>
          <a:solidFill>
            <a:srgbClr val="FF0000"/>
          </a:solidFill>
          <a:ln w="63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Arial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6085449" y="3578775"/>
            <a:ext cx="2485345" cy="523220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ahoma"/>
                <a:ea typeface="+mn-ea"/>
                <a:cs typeface="Arial" pitchFamily="34" charset="0"/>
              </a:rPr>
              <a:t>530-533 AD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082735" y="3559235"/>
            <a:ext cx="2389813" cy="523220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ahoma"/>
                <a:ea typeface="+mn-ea"/>
                <a:cs typeface="Arial" pitchFamily="34" charset="0"/>
              </a:rPr>
              <a:t>608-610 AD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8828693" y="6637283"/>
            <a:ext cx="40990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8</a:t>
            </a:r>
          </a:p>
        </p:txBody>
      </p:sp>
      <p:grpSp>
        <p:nvGrpSpPr>
          <p:cNvPr id="5" name="Group 38"/>
          <p:cNvGrpSpPr>
            <a:grpSpLocks/>
          </p:cNvGrpSpPr>
          <p:nvPr/>
        </p:nvGrpSpPr>
        <p:grpSpPr bwMode="auto">
          <a:xfrm>
            <a:off x="4324699" y="78822"/>
            <a:ext cx="4724705" cy="3285037"/>
            <a:chOff x="969" y="852"/>
            <a:chExt cx="3710" cy="2658"/>
          </a:xfrm>
        </p:grpSpPr>
        <p:pic>
          <p:nvPicPr>
            <p:cNvPr id="54" name="Picture 39" descr="Decree of Phocas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969" y="852"/>
              <a:ext cx="3710" cy="2658"/>
            </a:xfrm>
            <a:prstGeom prst="rect">
              <a:avLst/>
            </a:prstGeom>
            <a:ln>
              <a:solidFill>
                <a:srgbClr val="000000"/>
              </a:solidFill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55" name="Rectangle 40"/>
            <p:cNvSpPr>
              <a:spLocks noChangeArrowheads="1"/>
            </p:cNvSpPr>
            <p:nvPr/>
          </p:nvSpPr>
          <p:spPr bwMode="auto">
            <a:xfrm>
              <a:off x="2163" y="1975"/>
              <a:ext cx="452" cy="175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</p:grpSp>
      <p:sp>
        <p:nvSpPr>
          <p:cNvPr id="56" name="Text Box 41"/>
          <p:cNvSpPr txBox="1">
            <a:spLocks noChangeArrowheads="1"/>
          </p:cNvSpPr>
          <p:nvPr/>
        </p:nvSpPr>
        <p:spPr bwMode="auto">
          <a:xfrm>
            <a:off x="463008" y="5041812"/>
            <a:ext cx="4903076" cy="707886"/>
          </a:xfrm>
          <a:prstGeom prst="rect">
            <a:avLst/>
          </a:prstGeom>
          <a:solidFill>
            <a:schemeClr val="tx1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“We ordain that the most holy Pope of the Elder Rome be the first of all priests”</a:t>
            </a:r>
          </a:p>
        </p:txBody>
      </p:sp>
      <p:sp>
        <p:nvSpPr>
          <p:cNvPr id="50" name="Rectangle 49"/>
          <p:cNvSpPr/>
          <p:nvPr/>
        </p:nvSpPr>
        <p:spPr>
          <a:xfrm>
            <a:off x="-20778" y="0"/>
            <a:ext cx="9180513" cy="6858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/>
              <a:ea typeface="+mn-ea"/>
              <a:cs typeface="Arial" pitchFamily="34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3070744" y="3698545"/>
            <a:ext cx="17469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Ostrogoths</a:t>
            </a:r>
            <a:endParaRPr kumimoji="0" lang="en-AU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52" name="Text Box 41">
            <a:extLst>
              <a:ext uri="{FF2B5EF4-FFF2-40B4-BE49-F238E27FC236}">
                <a16:creationId xmlns:a16="http://schemas.microsoft.com/office/drawing/2014/main" id="{26A2D337-441B-4879-B47A-5031DE2977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222" y="5022191"/>
            <a:ext cx="5705676" cy="707886"/>
          </a:xfrm>
          <a:prstGeom prst="rect">
            <a:avLst/>
          </a:prstGeom>
          <a:solidFill>
            <a:schemeClr val="tx1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In 533 the supremacy of Rome in ecclesiastical affairs was recognized by Justinian:</a:t>
            </a:r>
            <a:endParaRPr kumimoji="0" lang="en-US" sz="20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49" name="Picture 2" descr="beastofsea_5"/>
          <p:cNvPicPr>
            <a:picLocks noChangeAspect="1" noChangeArrowheads="1"/>
          </p:cNvPicPr>
          <p:nvPr/>
        </p:nvPicPr>
        <p:blipFill>
          <a:blip r:embed="rId6" cstate="print"/>
          <a:srcRect l="3375" t="3699" r="46733" b="7253"/>
          <a:stretch>
            <a:fillRect/>
          </a:stretch>
        </p:blipFill>
        <p:spPr bwMode="auto">
          <a:xfrm>
            <a:off x="3710388" y="3955238"/>
            <a:ext cx="1207322" cy="1421978"/>
          </a:xfrm>
          <a:prstGeom prst="ellipse">
            <a:avLst/>
          </a:prstGeom>
          <a:ln>
            <a:noFill/>
          </a:ln>
          <a:effectLst>
            <a:softEdge rad="127000"/>
          </a:effectLst>
        </p:spPr>
      </p:pic>
      <p:sp>
        <p:nvSpPr>
          <p:cNvPr id="57" name="TextBox 56">
            <a:extLst>
              <a:ext uri="{FF2B5EF4-FFF2-40B4-BE49-F238E27FC236}">
                <a16:creationId xmlns:a16="http://schemas.microsoft.com/office/drawing/2014/main" id="{231ACEE6-9DED-43BE-90C7-DDFF4D45225A}"/>
              </a:ext>
            </a:extLst>
          </p:cNvPr>
          <p:cNvSpPr txBox="1"/>
          <p:nvPr/>
        </p:nvSpPr>
        <p:spPr>
          <a:xfrm>
            <a:off x="704648" y="5943394"/>
            <a:ext cx="2389813" cy="523220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ahoma"/>
                <a:ea typeface="+mn-ea"/>
                <a:cs typeface="Arial" pitchFamily="34" charset="0"/>
              </a:rPr>
              <a:t>533-540 AD</a:t>
            </a:r>
          </a:p>
        </p:txBody>
      </p:sp>
      <p:sp>
        <p:nvSpPr>
          <p:cNvPr id="53" name="Text Box 41">
            <a:extLst>
              <a:ext uri="{FF2B5EF4-FFF2-40B4-BE49-F238E27FC236}">
                <a16:creationId xmlns:a16="http://schemas.microsoft.com/office/drawing/2014/main" id="{17D050F2-DD68-440E-B742-2975EC8BAC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9885" y="4711653"/>
            <a:ext cx="5161421" cy="1323439"/>
          </a:xfrm>
          <a:prstGeom prst="rect">
            <a:avLst/>
          </a:prstGeom>
          <a:solidFill>
            <a:schemeClr val="tx1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“Justinian made the Roman bishop spiritual head of the empire, but his supremacy was not acknowledged by the toe kingdoms until about 75yrs after.” 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E.I. p.359</a:t>
            </a:r>
          </a:p>
        </p:txBody>
      </p:sp>
    </p:spTree>
    <p:extLst>
      <p:ext uri="{BB962C8B-B14F-4D97-AF65-F5344CB8AC3E}">
        <p14:creationId xmlns:p14="http://schemas.microsoft.com/office/powerpoint/2010/main" val="37745915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3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000"/>
                            </p:stCondLst>
                            <p:childTnLst>
                              <p:par>
                                <p:cTn id="56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000"/>
                            </p:stCondLst>
                            <p:childTnLst>
                              <p:par>
                                <p:cTn id="73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3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3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3" grpId="0" animBg="1"/>
      <p:bldP spid="12" grpId="0" animBg="1"/>
      <p:bldP spid="13" grpId="0" animBg="1"/>
      <p:bldP spid="46" grpId="0" animBg="1"/>
      <p:bldP spid="48" grpId="0"/>
      <p:bldP spid="37" grpId="0" animBg="1"/>
      <p:bldP spid="38" grpId="0"/>
      <p:bldP spid="38" grpId="1"/>
      <p:bldP spid="39" grpId="0"/>
      <p:bldP spid="56" grpId="0" animBg="1"/>
      <p:bldP spid="56" grpId="1" animBg="1"/>
      <p:bldP spid="51" grpId="0"/>
      <p:bldP spid="51" grpId="1"/>
      <p:bldP spid="52" grpId="0" animBg="1"/>
      <p:bldP spid="52" grpId="1" animBg="1"/>
      <p:bldP spid="57" grpId="0"/>
      <p:bldP spid="5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0659" name="Text Box 3"/>
          <p:cNvSpPr txBox="1">
            <a:spLocks noChangeArrowheads="1"/>
          </p:cNvSpPr>
          <p:nvPr/>
        </p:nvSpPr>
        <p:spPr bwMode="auto">
          <a:xfrm>
            <a:off x="901700" y="133681"/>
            <a:ext cx="714216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AU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The Holy City and the 2 Witnesses</a:t>
            </a:r>
          </a:p>
        </p:txBody>
      </p:sp>
      <p:sp>
        <p:nvSpPr>
          <p:cNvPr id="70661" name="Text Box 5"/>
          <p:cNvSpPr txBox="1">
            <a:spLocks noChangeArrowheads="1"/>
          </p:cNvSpPr>
          <p:nvPr/>
        </p:nvSpPr>
        <p:spPr bwMode="auto">
          <a:xfrm>
            <a:off x="349250" y="4130675"/>
            <a:ext cx="2622550" cy="1954381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AU" sz="2200" b="1" dirty="0">
                <a:solidFill>
                  <a:srgbClr val="FFFFFF"/>
                </a:solidFill>
              </a:rPr>
              <a:t>Power given to the beast to continue </a:t>
            </a:r>
            <a:r>
              <a:rPr lang="en-AU" sz="2200" b="1" dirty="0">
                <a:solidFill>
                  <a:srgbClr val="00CCFF"/>
                </a:solidFill>
              </a:rPr>
              <a:t>42 months</a:t>
            </a:r>
          </a:p>
          <a:p>
            <a:pPr algn="ctr">
              <a:spcBef>
                <a:spcPct val="50000"/>
              </a:spcBef>
              <a:defRPr/>
            </a:pPr>
            <a:r>
              <a:rPr lang="en-AU" sz="22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Rev. 13:2,4-5</a:t>
            </a:r>
          </a:p>
        </p:txBody>
      </p:sp>
      <p:grpSp>
        <p:nvGrpSpPr>
          <p:cNvPr id="2" name="Group 54"/>
          <p:cNvGrpSpPr>
            <a:grpSpLocks/>
          </p:cNvGrpSpPr>
          <p:nvPr/>
        </p:nvGrpSpPr>
        <p:grpSpPr bwMode="auto">
          <a:xfrm>
            <a:off x="3397250" y="2532063"/>
            <a:ext cx="2357438" cy="2087562"/>
            <a:chOff x="3397250" y="2531736"/>
            <a:chExt cx="2357164" cy="2087561"/>
          </a:xfrm>
        </p:grpSpPr>
        <p:sp>
          <p:nvSpPr>
            <p:cNvPr id="15413" name="Oval 12"/>
            <p:cNvSpPr>
              <a:spLocks noChangeArrowheads="1"/>
            </p:cNvSpPr>
            <p:nvPr/>
          </p:nvSpPr>
          <p:spPr bwMode="auto">
            <a:xfrm>
              <a:off x="3397250" y="3001963"/>
              <a:ext cx="2357164" cy="1617334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0669" name="Text Box 13"/>
            <p:cNvSpPr txBox="1">
              <a:spLocks noChangeArrowheads="1"/>
            </p:cNvSpPr>
            <p:nvPr/>
          </p:nvSpPr>
          <p:spPr bwMode="auto">
            <a:xfrm>
              <a:off x="3513137" y="3062288"/>
              <a:ext cx="2067855" cy="1446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AU" sz="2200" b="1" dirty="0">
                  <a:solidFill>
                    <a:srgbClr val="FFFFFF"/>
                  </a:solidFill>
                </a:rPr>
                <a:t>Saints contrasted to Anti-Papal witnesses</a:t>
              </a:r>
              <a:endParaRPr lang="en-AU" sz="22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4406" name="Line 14"/>
            <p:cNvSpPr>
              <a:spLocks noChangeShapeType="1"/>
            </p:cNvSpPr>
            <p:nvPr/>
          </p:nvSpPr>
          <p:spPr bwMode="auto">
            <a:xfrm rot="-5400000" flipH="1" flipV="1">
              <a:off x="4237613" y="2815105"/>
              <a:ext cx="566737" cy="0"/>
            </a:xfrm>
            <a:prstGeom prst="line">
              <a:avLst/>
            </a:prstGeom>
            <a:noFill/>
            <a:ln w="76200">
              <a:solidFill>
                <a:srgbClr val="FF0066"/>
              </a:solidFill>
              <a:round/>
              <a:headEnd/>
              <a:tailEnd type="arrow" w="med" len="med"/>
            </a:ln>
          </p:spPr>
          <p:txBody>
            <a:bodyPr/>
            <a:lstStyle/>
            <a:p>
              <a:endParaRPr lang="en-AU">
                <a:solidFill>
                  <a:srgbClr val="FFFFFF"/>
                </a:solidFill>
              </a:endParaRPr>
            </a:p>
          </p:txBody>
        </p:sp>
      </p:grpSp>
      <p:sp>
        <p:nvSpPr>
          <p:cNvPr id="70672" name="Line 16"/>
          <p:cNvSpPr>
            <a:spLocks noChangeShapeType="1"/>
          </p:cNvSpPr>
          <p:nvPr/>
        </p:nvSpPr>
        <p:spPr bwMode="auto">
          <a:xfrm>
            <a:off x="1641475" y="2787650"/>
            <a:ext cx="0" cy="1320800"/>
          </a:xfrm>
          <a:prstGeom prst="line">
            <a:avLst/>
          </a:prstGeom>
          <a:noFill/>
          <a:ln w="57150" cap="rnd">
            <a:solidFill>
              <a:schemeClr val="bg1">
                <a:lumMod val="50000"/>
              </a:schemeClr>
            </a:solidFill>
            <a:prstDash val="sysDot"/>
            <a:round/>
            <a:headEnd/>
            <a:tailEnd type="triangle" w="med" len="med"/>
          </a:ln>
        </p:spPr>
        <p:txBody>
          <a:bodyPr/>
          <a:lstStyle/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70671" name="Text Box 15"/>
          <p:cNvSpPr txBox="1">
            <a:spLocks noChangeArrowheads="1"/>
          </p:cNvSpPr>
          <p:nvPr/>
        </p:nvSpPr>
        <p:spPr bwMode="auto">
          <a:xfrm>
            <a:off x="968375" y="2960688"/>
            <a:ext cx="1335088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AU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Starting point</a:t>
            </a:r>
          </a:p>
        </p:txBody>
      </p:sp>
      <p:grpSp>
        <p:nvGrpSpPr>
          <p:cNvPr id="3" name="Group 53"/>
          <p:cNvGrpSpPr>
            <a:grpSpLocks/>
          </p:cNvGrpSpPr>
          <p:nvPr/>
        </p:nvGrpSpPr>
        <p:grpSpPr bwMode="auto">
          <a:xfrm>
            <a:off x="409575" y="1254125"/>
            <a:ext cx="7993063" cy="1616075"/>
            <a:chOff x="409900" y="1254391"/>
            <a:chExt cx="7993121" cy="1615827"/>
          </a:xfrm>
        </p:grpSpPr>
        <p:sp>
          <p:nvSpPr>
            <p:cNvPr id="70660" name="Text Box 4"/>
            <p:cNvSpPr txBox="1">
              <a:spLocks noChangeArrowheads="1"/>
            </p:cNvSpPr>
            <p:nvPr/>
          </p:nvSpPr>
          <p:spPr bwMode="auto">
            <a:xfrm>
              <a:off x="409900" y="1267697"/>
              <a:ext cx="2459421" cy="156966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AU" sz="2200" b="1" dirty="0">
                  <a:solidFill>
                    <a:srgbClr val="FFFFFF"/>
                  </a:solidFill>
                </a:rPr>
                <a:t>Treading down of the Holy City </a:t>
              </a:r>
              <a:r>
                <a:rPr lang="en-AU" sz="2200" b="1" dirty="0">
                  <a:solidFill>
                    <a:srgbClr val="00CCFF"/>
                  </a:solidFill>
                </a:rPr>
                <a:t>42 months</a:t>
              </a:r>
            </a:p>
            <a:p>
              <a:pPr algn="ctr">
                <a:spcBef>
                  <a:spcPct val="50000"/>
                </a:spcBef>
                <a:defRPr/>
              </a:pPr>
              <a:r>
                <a:rPr lang="en-AU" sz="2000" b="1" i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Vv1-2</a:t>
              </a:r>
            </a:p>
          </p:txBody>
        </p:sp>
        <p:sp>
          <p:nvSpPr>
            <p:cNvPr id="70662" name="Text Box 6"/>
            <p:cNvSpPr txBox="1">
              <a:spLocks noChangeArrowheads="1"/>
            </p:cNvSpPr>
            <p:nvPr/>
          </p:nvSpPr>
          <p:spPr bwMode="auto">
            <a:xfrm>
              <a:off x="6164318" y="1254391"/>
              <a:ext cx="2238703" cy="1615827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AU" sz="2200" b="1" dirty="0">
                  <a:solidFill>
                    <a:srgbClr val="FFFFFF"/>
                  </a:solidFill>
                </a:rPr>
                <a:t>Two witnesses </a:t>
              </a:r>
              <a:r>
                <a:rPr lang="en-AU" sz="2200" b="1" dirty="0">
                  <a:solidFill>
                    <a:srgbClr val="33CC33"/>
                  </a:solidFill>
                </a:rPr>
                <a:t>1260 days</a:t>
              </a:r>
            </a:p>
            <a:p>
              <a:pPr algn="ctr">
                <a:spcBef>
                  <a:spcPct val="50000"/>
                </a:spcBef>
                <a:defRPr/>
              </a:pPr>
              <a:r>
                <a:rPr lang="en-AU" sz="2200" b="1" i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Vv3-4</a:t>
              </a:r>
            </a:p>
          </p:txBody>
        </p:sp>
        <p:sp>
          <p:nvSpPr>
            <p:cNvPr id="70663" name="Text Box 7"/>
            <p:cNvSpPr txBox="1">
              <a:spLocks noChangeArrowheads="1"/>
            </p:cNvSpPr>
            <p:nvPr/>
          </p:nvSpPr>
          <p:spPr bwMode="auto">
            <a:xfrm>
              <a:off x="3389660" y="1494067"/>
              <a:ext cx="2222516" cy="10158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AU" sz="2000" b="1" dirty="0">
                  <a:solidFill>
                    <a:srgbClr val="FFFFFF"/>
                  </a:solidFill>
                </a:rPr>
                <a:t>Same period expressed in different terms</a:t>
              </a:r>
              <a:endParaRPr lang="en-AU" sz="2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4398" name="Line 8"/>
            <p:cNvSpPr>
              <a:spLocks noChangeShapeType="1"/>
            </p:cNvSpPr>
            <p:nvPr/>
          </p:nvSpPr>
          <p:spPr bwMode="auto">
            <a:xfrm>
              <a:off x="2598738" y="1973263"/>
              <a:ext cx="1030287" cy="0"/>
            </a:xfrm>
            <a:prstGeom prst="line">
              <a:avLst/>
            </a:prstGeom>
            <a:noFill/>
            <a:ln w="76200">
              <a:solidFill>
                <a:srgbClr val="FF0066"/>
              </a:solidFill>
              <a:round/>
              <a:headEnd type="arrow" w="med" len="med"/>
              <a:tailEnd/>
            </a:ln>
          </p:spPr>
          <p:txBody>
            <a:bodyPr/>
            <a:lstStyle/>
            <a:p>
              <a:endParaRPr lang="en-AU">
                <a:solidFill>
                  <a:srgbClr val="FFFFFF"/>
                </a:solidFill>
              </a:endParaRPr>
            </a:p>
          </p:txBody>
        </p:sp>
        <p:sp>
          <p:nvSpPr>
            <p:cNvPr id="14399" name="Line 9"/>
            <p:cNvSpPr>
              <a:spLocks noChangeShapeType="1"/>
            </p:cNvSpPr>
            <p:nvPr/>
          </p:nvSpPr>
          <p:spPr bwMode="auto">
            <a:xfrm>
              <a:off x="5340350" y="2001838"/>
              <a:ext cx="1030288" cy="0"/>
            </a:xfrm>
            <a:prstGeom prst="line">
              <a:avLst/>
            </a:prstGeom>
            <a:noFill/>
            <a:ln w="76200">
              <a:solidFill>
                <a:srgbClr val="FF0066"/>
              </a:solidFill>
              <a:round/>
              <a:headEnd/>
              <a:tailEnd type="arrow" w="med" len="med"/>
            </a:ln>
          </p:spPr>
          <p:txBody>
            <a:bodyPr/>
            <a:lstStyle/>
            <a:p>
              <a:endParaRPr lang="en-AU">
                <a:solidFill>
                  <a:srgbClr val="FFFFFF"/>
                </a:solidFill>
              </a:endParaRPr>
            </a:p>
          </p:txBody>
        </p:sp>
      </p:grpSp>
      <p:sp>
        <p:nvSpPr>
          <p:cNvPr id="70" name="TextBox 69"/>
          <p:cNvSpPr txBox="1"/>
          <p:nvPr/>
        </p:nvSpPr>
        <p:spPr>
          <a:xfrm>
            <a:off x="3493832" y="750624"/>
            <a:ext cx="1980000" cy="461665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r>
              <a:rPr lang="en-AU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Rev.11:1-4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75991" y="6637283"/>
            <a:ext cx="40990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100" dirty="0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9" name="Rectangle 18"/>
          <p:cNvSpPr/>
          <p:nvPr/>
        </p:nvSpPr>
        <p:spPr>
          <a:xfrm>
            <a:off x="-20778" y="0"/>
            <a:ext cx="9180513" cy="6858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AU" kern="0">
              <a:solidFill>
                <a:srgbClr val="FFFFFF"/>
              </a:solidFill>
              <a:latin typeface="Times New Roman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7737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06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06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06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06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06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06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706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7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2" descr="Roman Empire Di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18"/>
          <p:cNvGrpSpPr/>
          <p:nvPr/>
        </p:nvGrpSpPr>
        <p:grpSpPr>
          <a:xfrm>
            <a:off x="3827463" y="2838450"/>
            <a:ext cx="5037137" cy="3949700"/>
            <a:chOff x="3827463" y="2838450"/>
            <a:chExt cx="5037137" cy="3949700"/>
          </a:xfrm>
          <a:solidFill>
            <a:srgbClr val="000000">
              <a:alpha val="50196"/>
            </a:srgbClr>
          </a:solidFill>
        </p:grpSpPr>
        <p:sp>
          <p:nvSpPr>
            <p:cNvPr id="138243" name="Freeform 3"/>
            <p:cNvSpPr>
              <a:spLocks/>
            </p:cNvSpPr>
            <p:nvPr/>
          </p:nvSpPr>
          <p:spPr bwMode="auto">
            <a:xfrm>
              <a:off x="3827463" y="2838450"/>
              <a:ext cx="2544762" cy="2497138"/>
            </a:xfrm>
            <a:custGeom>
              <a:avLst/>
              <a:gdLst>
                <a:gd name="T0" fmla="*/ 2463800 w 1603"/>
                <a:gd name="T1" fmla="*/ 655638 h 1573"/>
                <a:gd name="T2" fmla="*/ 2382837 w 1603"/>
                <a:gd name="T3" fmla="*/ 955675 h 1573"/>
                <a:gd name="T4" fmla="*/ 2354262 w 1603"/>
                <a:gd name="T5" fmla="*/ 1270000 h 1573"/>
                <a:gd name="T6" fmla="*/ 2519362 w 1603"/>
                <a:gd name="T7" fmla="*/ 1406525 h 1573"/>
                <a:gd name="T8" fmla="*/ 2286000 w 1603"/>
                <a:gd name="T9" fmla="*/ 1514475 h 1573"/>
                <a:gd name="T10" fmla="*/ 2217737 w 1603"/>
                <a:gd name="T11" fmla="*/ 1555750 h 1573"/>
                <a:gd name="T12" fmla="*/ 1890712 w 1603"/>
                <a:gd name="T13" fmla="*/ 1528763 h 1573"/>
                <a:gd name="T14" fmla="*/ 1795462 w 1603"/>
                <a:gd name="T15" fmla="*/ 1719263 h 1573"/>
                <a:gd name="T16" fmla="*/ 1700212 w 1603"/>
                <a:gd name="T17" fmla="*/ 1747838 h 1573"/>
                <a:gd name="T18" fmla="*/ 1604962 w 1603"/>
                <a:gd name="T19" fmla="*/ 1679576 h 1573"/>
                <a:gd name="T20" fmla="*/ 1576387 w 1603"/>
                <a:gd name="T21" fmla="*/ 1760538 h 1573"/>
                <a:gd name="T22" fmla="*/ 1631950 w 1603"/>
                <a:gd name="T23" fmla="*/ 1787526 h 1573"/>
                <a:gd name="T24" fmla="*/ 1604962 w 1603"/>
                <a:gd name="T25" fmla="*/ 1816101 h 1573"/>
                <a:gd name="T26" fmla="*/ 1658937 w 1603"/>
                <a:gd name="T27" fmla="*/ 1870076 h 1573"/>
                <a:gd name="T28" fmla="*/ 1754187 w 1603"/>
                <a:gd name="T29" fmla="*/ 2006601 h 1573"/>
                <a:gd name="T30" fmla="*/ 1700212 w 1603"/>
                <a:gd name="T31" fmla="*/ 2211388 h 1573"/>
                <a:gd name="T32" fmla="*/ 1658937 w 1603"/>
                <a:gd name="T33" fmla="*/ 2306638 h 1573"/>
                <a:gd name="T34" fmla="*/ 1590675 w 1603"/>
                <a:gd name="T35" fmla="*/ 2497138 h 1573"/>
                <a:gd name="T36" fmla="*/ 1385887 w 1603"/>
                <a:gd name="T37" fmla="*/ 2265363 h 1573"/>
                <a:gd name="T38" fmla="*/ 1658937 w 1603"/>
                <a:gd name="T39" fmla="*/ 2197101 h 1573"/>
                <a:gd name="T40" fmla="*/ 1631950 w 1603"/>
                <a:gd name="T41" fmla="*/ 2116138 h 1573"/>
                <a:gd name="T42" fmla="*/ 1344612 w 1603"/>
                <a:gd name="T43" fmla="*/ 2074863 h 1573"/>
                <a:gd name="T44" fmla="*/ 1195387 w 1603"/>
                <a:gd name="T45" fmla="*/ 1870076 h 1573"/>
                <a:gd name="T46" fmla="*/ 1071562 w 1603"/>
                <a:gd name="T47" fmla="*/ 1733551 h 1573"/>
                <a:gd name="T48" fmla="*/ 963612 w 1603"/>
                <a:gd name="T49" fmla="*/ 1338263 h 1573"/>
                <a:gd name="T50" fmla="*/ 798512 w 1603"/>
                <a:gd name="T51" fmla="*/ 1214438 h 1573"/>
                <a:gd name="T52" fmla="*/ 593725 w 1603"/>
                <a:gd name="T53" fmla="*/ 1050925 h 1573"/>
                <a:gd name="T54" fmla="*/ 430212 w 1603"/>
                <a:gd name="T55" fmla="*/ 941388 h 1573"/>
                <a:gd name="T56" fmla="*/ 320675 w 1603"/>
                <a:gd name="T57" fmla="*/ 723900 h 1573"/>
                <a:gd name="T58" fmla="*/ 376237 w 1603"/>
                <a:gd name="T59" fmla="*/ 531813 h 1573"/>
                <a:gd name="T60" fmla="*/ 34925 w 1603"/>
                <a:gd name="T61" fmla="*/ 368300 h 1573"/>
                <a:gd name="T62" fmla="*/ 88900 w 1603"/>
                <a:gd name="T63" fmla="*/ 150813 h 1573"/>
                <a:gd name="T64" fmla="*/ 144462 w 1603"/>
                <a:gd name="T65" fmla="*/ 95250 h 1573"/>
                <a:gd name="T66" fmla="*/ 49212 w 1603"/>
                <a:gd name="T67" fmla="*/ 219075 h 1573"/>
                <a:gd name="T68" fmla="*/ 76200 w 1603"/>
                <a:gd name="T69" fmla="*/ 123825 h 1573"/>
                <a:gd name="T70" fmla="*/ 239712 w 1603"/>
                <a:gd name="T71" fmla="*/ 0 h 1573"/>
                <a:gd name="T72" fmla="*/ 307975 w 1603"/>
                <a:gd name="T73" fmla="*/ 55563 h 1573"/>
                <a:gd name="T74" fmla="*/ 635000 w 1603"/>
                <a:gd name="T75" fmla="*/ 68263 h 1573"/>
                <a:gd name="T76" fmla="*/ 922337 w 1603"/>
                <a:gd name="T77" fmla="*/ 450850 h 1573"/>
                <a:gd name="T78" fmla="*/ 976312 w 1603"/>
                <a:gd name="T79" fmla="*/ 519113 h 1573"/>
                <a:gd name="T80" fmla="*/ 1071562 w 1603"/>
                <a:gd name="T81" fmla="*/ 682625 h 1573"/>
                <a:gd name="T82" fmla="*/ 1168400 w 1603"/>
                <a:gd name="T83" fmla="*/ 765175 h 1573"/>
                <a:gd name="T84" fmla="*/ 1195387 w 1603"/>
                <a:gd name="T85" fmla="*/ 765175 h 1573"/>
                <a:gd name="T86" fmla="*/ 1522412 w 1603"/>
                <a:gd name="T87" fmla="*/ 804863 h 1573"/>
                <a:gd name="T88" fmla="*/ 2041525 w 1603"/>
                <a:gd name="T89" fmla="*/ 901700 h 1573"/>
                <a:gd name="T90" fmla="*/ 2014537 w 1603"/>
                <a:gd name="T91" fmla="*/ 833438 h 1573"/>
                <a:gd name="T92" fmla="*/ 2273300 w 1603"/>
                <a:gd name="T93" fmla="*/ 750888 h 1573"/>
                <a:gd name="T94" fmla="*/ 2519362 w 1603"/>
                <a:gd name="T95" fmla="*/ 560388 h 1573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1603"/>
                <a:gd name="T145" fmla="*/ 0 h 1573"/>
                <a:gd name="T146" fmla="*/ 1603 w 1603"/>
                <a:gd name="T147" fmla="*/ 1573 h 1573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1603" h="1573">
                  <a:moveTo>
                    <a:pt x="1595" y="310"/>
                  </a:moveTo>
                  <a:cubicBezTo>
                    <a:pt x="1584" y="357"/>
                    <a:pt x="1603" y="395"/>
                    <a:pt x="1552" y="413"/>
                  </a:cubicBezTo>
                  <a:cubicBezTo>
                    <a:pt x="1524" y="456"/>
                    <a:pt x="1526" y="462"/>
                    <a:pt x="1535" y="516"/>
                  </a:cubicBezTo>
                  <a:cubicBezTo>
                    <a:pt x="1514" y="658"/>
                    <a:pt x="1546" y="520"/>
                    <a:pt x="1501" y="602"/>
                  </a:cubicBezTo>
                  <a:cubicBezTo>
                    <a:pt x="1450" y="694"/>
                    <a:pt x="1515" y="622"/>
                    <a:pt x="1458" y="679"/>
                  </a:cubicBezTo>
                  <a:cubicBezTo>
                    <a:pt x="1442" y="724"/>
                    <a:pt x="1430" y="781"/>
                    <a:pt x="1483" y="800"/>
                  </a:cubicBezTo>
                  <a:cubicBezTo>
                    <a:pt x="1489" y="817"/>
                    <a:pt x="1486" y="841"/>
                    <a:pt x="1501" y="851"/>
                  </a:cubicBezTo>
                  <a:cubicBezTo>
                    <a:pt x="1529" y="870"/>
                    <a:pt x="1556" y="875"/>
                    <a:pt x="1587" y="886"/>
                  </a:cubicBezTo>
                  <a:cubicBezTo>
                    <a:pt x="1559" y="895"/>
                    <a:pt x="1537" y="910"/>
                    <a:pt x="1509" y="920"/>
                  </a:cubicBezTo>
                  <a:cubicBezTo>
                    <a:pt x="1475" y="972"/>
                    <a:pt x="1514" y="926"/>
                    <a:pt x="1440" y="954"/>
                  </a:cubicBezTo>
                  <a:cubicBezTo>
                    <a:pt x="1432" y="957"/>
                    <a:pt x="1430" y="968"/>
                    <a:pt x="1423" y="972"/>
                  </a:cubicBezTo>
                  <a:cubicBezTo>
                    <a:pt x="1415" y="977"/>
                    <a:pt x="1406" y="977"/>
                    <a:pt x="1397" y="980"/>
                  </a:cubicBezTo>
                  <a:cubicBezTo>
                    <a:pt x="1349" y="965"/>
                    <a:pt x="1299" y="971"/>
                    <a:pt x="1251" y="954"/>
                  </a:cubicBezTo>
                  <a:cubicBezTo>
                    <a:pt x="1231" y="957"/>
                    <a:pt x="1211" y="958"/>
                    <a:pt x="1191" y="963"/>
                  </a:cubicBezTo>
                  <a:cubicBezTo>
                    <a:pt x="1174" y="967"/>
                    <a:pt x="1140" y="980"/>
                    <a:pt x="1140" y="980"/>
                  </a:cubicBezTo>
                  <a:cubicBezTo>
                    <a:pt x="1128" y="1016"/>
                    <a:pt x="1151" y="1067"/>
                    <a:pt x="1131" y="1083"/>
                  </a:cubicBezTo>
                  <a:cubicBezTo>
                    <a:pt x="1122" y="1090"/>
                    <a:pt x="1108" y="1089"/>
                    <a:pt x="1097" y="1092"/>
                  </a:cubicBezTo>
                  <a:cubicBezTo>
                    <a:pt x="1040" y="1038"/>
                    <a:pt x="1117" y="1101"/>
                    <a:pt x="1071" y="1101"/>
                  </a:cubicBezTo>
                  <a:cubicBezTo>
                    <a:pt x="1062" y="1101"/>
                    <a:pt x="1069" y="1080"/>
                    <a:pt x="1062" y="1075"/>
                  </a:cubicBezTo>
                  <a:cubicBezTo>
                    <a:pt x="1047" y="1065"/>
                    <a:pt x="1028" y="1064"/>
                    <a:pt x="1011" y="1058"/>
                  </a:cubicBezTo>
                  <a:cubicBezTo>
                    <a:pt x="1002" y="1055"/>
                    <a:pt x="985" y="1049"/>
                    <a:pt x="985" y="1049"/>
                  </a:cubicBezTo>
                  <a:cubicBezTo>
                    <a:pt x="988" y="1069"/>
                    <a:pt x="982" y="1092"/>
                    <a:pt x="993" y="1109"/>
                  </a:cubicBezTo>
                  <a:cubicBezTo>
                    <a:pt x="1011" y="1138"/>
                    <a:pt x="1107" y="1199"/>
                    <a:pt x="1036" y="1152"/>
                  </a:cubicBezTo>
                  <a:cubicBezTo>
                    <a:pt x="1033" y="1143"/>
                    <a:pt x="1034" y="1133"/>
                    <a:pt x="1028" y="1126"/>
                  </a:cubicBezTo>
                  <a:cubicBezTo>
                    <a:pt x="1022" y="1118"/>
                    <a:pt x="1009" y="1101"/>
                    <a:pt x="1002" y="1109"/>
                  </a:cubicBezTo>
                  <a:cubicBezTo>
                    <a:pt x="994" y="1118"/>
                    <a:pt x="1008" y="1132"/>
                    <a:pt x="1011" y="1144"/>
                  </a:cubicBezTo>
                  <a:cubicBezTo>
                    <a:pt x="1013" y="1152"/>
                    <a:pt x="1013" y="1163"/>
                    <a:pt x="1019" y="1169"/>
                  </a:cubicBezTo>
                  <a:cubicBezTo>
                    <a:pt x="1025" y="1175"/>
                    <a:pt x="1036" y="1175"/>
                    <a:pt x="1045" y="1178"/>
                  </a:cubicBezTo>
                  <a:cubicBezTo>
                    <a:pt x="1048" y="1195"/>
                    <a:pt x="1044" y="1216"/>
                    <a:pt x="1054" y="1230"/>
                  </a:cubicBezTo>
                  <a:cubicBezTo>
                    <a:pt x="1066" y="1247"/>
                    <a:pt x="1105" y="1264"/>
                    <a:pt x="1105" y="1264"/>
                  </a:cubicBezTo>
                  <a:cubicBezTo>
                    <a:pt x="1129" y="1301"/>
                    <a:pt x="1177" y="1327"/>
                    <a:pt x="1131" y="1384"/>
                  </a:cubicBezTo>
                  <a:cubicBezTo>
                    <a:pt x="1118" y="1400"/>
                    <a:pt x="1091" y="1390"/>
                    <a:pt x="1071" y="1393"/>
                  </a:cubicBezTo>
                  <a:cubicBezTo>
                    <a:pt x="1101" y="1440"/>
                    <a:pt x="1090" y="1405"/>
                    <a:pt x="1062" y="1427"/>
                  </a:cubicBezTo>
                  <a:cubicBezTo>
                    <a:pt x="1054" y="1433"/>
                    <a:pt x="1051" y="1444"/>
                    <a:pt x="1045" y="1453"/>
                  </a:cubicBezTo>
                  <a:cubicBezTo>
                    <a:pt x="1048" y="1470"/>
                    <a:pt x="1073" y="1537"/>
                    <a:pt x="1054" y="1556"/>
                  </a:cubicBezTo>
                  <a:cubicBezTo>
                    <a:pt x="1052" y="1558"/>
                    <a:pt x="1004" y="1572"/>
                    <a:pt x="1002" y="1573"/>
                  </a:cubicBezTo>
                  <a:cubicBezTo>
                    <a:pt x="988" y="1506"/>
                    <a:pt x="984" y="1515"/>
                    <a:pt x="916" y="1505"/>
                  </a:cubicBezTo>
                  <a:cubicBezTo>
                    <a:pt x="902" y="1464"/>
                    <a:pt x="919" y="1443"/>
                    <a:pt x="873" y="1427"/>
                  </a:cubicBezTo>
                  <a:cubicBezTo>
                    <a:pt x="851" y="1394"/>
                    <a:pt x="854" y="1386"/>
                    <a:pt x="882" y="1359"/>
                  </a:cubicBezTo>
                  <a:cubicBezTo>
                    <a:pt x="962" y="1365"/>
                    <a:pt x="983" y="1365"/>
                    <a:pt x="1045" y="1384"/>
                  </a:cubicBezTo>
                  <a:cubicBezTo>
                    <a:pt x="1056" y="1381"/>
                    <a:pt x="1092" y="1377"/>
                    <a:pt x="1079" y="1350"/>
                  </a:cubicBezTo>
                  <a:cubicBezTo>
                    <a:pt x="1078" y="1348"/>
                    <a:pt x="1029" y="1333"/>
                    <a:pt x="1028" y="1333"/>
                  </a:cubicBezTo>
                  <a:cubicBezTo>
                    <a:pt x="991" y="1328"/>
                    <a:pt x="953" y="1327"/>
                    <a:pt x="916" y="1324"/>
                  </a:cubicBezTo>
                  <a:cubicBezTo>
                    <a:pt x="915" y="1324"/>
                    <a:pt x="855" y="1315"/>
                    <a:pt x="847" y="1307"/>
                  </a:cubicBezTo>
                  <a:cubicBezTo>
                    <a:pt x="830" y="1290"/>
                    <a:pt x="826" y="1216"/>
                    <a:pt x="804" y="1195"/>
                  </a:cubicBezTo>
                  <a:cubicBezTo>
                    <a:pt x="791" y="1183"/>
                    <a:pt x="770" y="1184"/>
                    <a:pt x="753" y="1178"/>
                  </a:cubicBezTo>
                  <a:cubicBezTo>
                    <a:pt x="735" y="1126"/>
                    <a:pt x="758" y="1175"/>
                    <a:pt x="718" y="1135"/>
                  </a:cubicBezTo>
                  <a:cubicBezTo>
                    <a:pt x="661" y="1078"/>
                    <a:pt x="744" y="1137"/>
                    <a:pt x="675" y="1092"/>
                  </a:cubicBezTo>
                  <a:cubicBezTo>
                    <a:pt x="672" y="1023"/>
                    <a:pt x="672" y="955"/>
                    <a:pt x="667" y="886"/>
                  </a:cubicBezTo>
                  <a:cubicBezTo>
                    <a:pt x="665" y="861"/>
                    <a:pt x="607" y="843"/>
                    <a:pt x="607" y="843"/>
                  </a:cubicBezTo>
                  <a:cubicBezTo>
                    <a:pt x="582" y="818"/>
                    <a:pt x="591" y="825"/>
                    <a:pt x="555" y="800"/>
                  </a:cubicBezTo>
                  <a:cubicBezTo>
                    <a:pt x="538" y="788"/>
                    <a:pt x="503" y="765"/>
                    <a:pt x="503" y="765"/>
                  </a:cubicBezTo>
                  <a:cubicBezTo>
                    <a:pt x="474" y="722"/>
                    <a:pt x="474" y="723"/>
                    <a:pt x="417" y="714"/>
                  </a:cubicBezTo>
                  <a:cubicBezTo>
                    <a:pt x="406" y="697"/>
                    <a:pt x="392" y="672"/>
                    <a:pt x="374" y="662"/>
                  </a:cubicBezTo>
                  <a:cubicBezTo>
                    <a:pt x="358" y="653"/>
                    <a:pt x="323" y="645"/>
                    <a:pt x="323" y="645"/>
                  </a:cubicBezTo>
                  <a:cubicBezTo>
                    <a:pt x="306" y="628"/>
                    <a:pt x="278" y="616"/>
                    <a:pt x="271" y="593"/>
                  </a:cubicBezTo>
                  <a:cubicBezTo>
                    <a:pt x="260" y="560"/>
                    <a:pt x="269" y="574"/>
                    <a:pt x="245" y="550"/>
                  </a:cubicBezTo>
                  <a:cubicBezTo>
                    <a:pt x="235" y="508"/>
                    <a:pt x="229" y="491"/>
                    <a:pt x="202" y="456"/>
                  </a:cubicBezTo>
                  <a:cubicBezTo>
                    <a:pt x="188" y="411"/>
                    <a:pt x="211" y="422"/>
                    <a:pt x="245" y="387"/>
                  </a:cubicBezTo>
                  <a:cubicBezTo>
                    <a:pt x="242" y="370"/>
                    <a:pt x="242" y="352"/>
                    <a:pt x="237" y="335"/>
                  </a:cubicBezTo>
                  <a:cubicBezTo>
                    <a:pt x="222" y="288"/>
                    <a:pt x="147" y="289"/>
                    <a:pt x="108" y="284"/>
                  </a:cubicBezTo>
                  <a:cubicBezTo>
                    <a:pt x="83" y="245"/>
                    <a:pt x="68" y="242"/>
                    <a:pt x="22" y="232"/>
                  </a:cubicBezTo>
                  <a:cubicBezTo>
                    <a:pt x="25" y="189"/>
                    <a:pt x="21" y="145"/>
                    <a:pt x="31" y="103"/>
                  </a:cubicBezTo>
                  <a:cubicBezTo>
                    <a:pt x="33" y="95"/>
                    <a:pt x="48" y="99"/>
                    <a:pt x="56" y="95"/>
                  </a:cubicBezTo>
                  <a:cubicBezTo>
                    <a:pt x="63" y="91"/>
                    <a:pt x="68" y="84"/>
                    <a:pt x="74" y="78"/>
                  </a:cubicBezTo>
                  <a:cubicBezTo>
                    <a:pt x="80" y="72"/>
                    <a:pt x="99" y="60"/>
                    <a:pt x="91" y="60"/>
                  </a:cubicBezTo>
                  <a:cubicBezTo>
                    <a:pt x="73" y="60"/>
                    <a:pt x="39" y="78"/>
                    <a:pt x="39" y="78"/>
                  </a:cubicBezTo>
                  <a:cubicBezTo>
                    <a:pt x="31" y="89"/>
                    <a:pt x="0" y="122"/>
                    <a:pt x="31" y="138"/>
                  </a:cubicBezTo>
                  <a:cubicBezTo>
                    <a:pt x="39" y="142"/>
                    <a:pt x="37" y="121"/>
                    <a:pt x="39" y="112"/>
                  </a:cubicBezTo>
                  <a:cubicBezTo>
                    <a:pt x="42" y="101"/>
                    <a:pt x="38" y="85"/>
                    <a:pt x="48" y="78"/>
                  </a:cubicBezTo>
                  <a:cubicBezTo>
                    <a:pt x="62" y="68"/>
                    <a:pt x="82" y="72"/>
                    <a:pt x="99" y="69"/>
                  </a:cubicBezTo>
                  <a:cubicBezTo>
                    <a:pt x="111" y="35"/>
                    <a:pt x="120" y="20"/>
                    <a:pt x="151" y="0"/>
                  </a:cubicBezTo>
                  <a:cubicBezTo>
                    <a:pt x="160" y="6"/>
                    <a:pt x="169" y="10"/>
                    <a:pt x="177" y="17"/>
                  </a:cubicBezTo>
                  <a:cubicBezTo>
                    <a:pt x="183" y="22"/>
                    <a:pt x="186" y="34"/>
                    <a:pt x="194" y="35"/>
                  </a:cubicBezTo>
                  <a:cubicBezTo>
                    <a:pt x="208" y="37"/>
                    <a:pt x="247" y="23"/>
                    <a:pt x="263" y="17"/>
                  </a:cubicBezTo>
                  <a:cubicBezTo>
                    <a:pt x="323" y="23"/>
                    <a:pt x="349" y="27"/>
                    <a:pt x="400" y="43"/>
                  </a:cubicBezTo>
                  <a:cubicBezTo>
                    <a:pt x="453" y="78"/>
                    <a:pt x="527" y="91"/>
                    <a:pt x="589" y="103"/>
                  </a:cubicBezTo>
                  <a:cubicBezTo>
                    <a:pt x="638" y="152"/>
                    <a:pt x="599" y="227"/>
                    <a:pt x="581" y="284"/>
                  </a:cubicBezTo>
                  <a:cubicBezTo>
                    <a:pt x="584" y="295"/>
                    <a:pt x="582" y="309"/>
                    <a:pt x="589" y="318"/>
                  </a:cubicBezTo>
                  <a:cubicBezTo>
                    <a:pt x="595" y="325"/>
                    <a:pt x="611" y="319"/>
                    <a:pt x="615" y="327"/>
                  </a:cubicBezTo>
                  <a:cubicBezTo>
                    <a:pt x="624" y="348"/>
                    <a:pt x="612" y="376"/>
                    <a:pt x="624" y="396"/>
                  </a:cubicBezTo>
                  <a:cubicBezTo>
                    <a:pt x="634" y="414"/>
                    <a:pt x="660" y="416"/>
                    <a:pt x="675" y="430"/>
                  </a:cubicBezTo>
                  <a:cubicBezTo>
                    <a:pt x="688" y="443"/>
                    <a:pt x="696" y="461"/>
                    <a:pt x="710" y="473"/>
                  </a:cubicBezTo>
                  <a:cubicBezTo>
                    <a:pt x="717" y="479"/>
                    <a:pt x="727" y="479"/>
                    <a:pt x="736" y="482"/>
                  </a:cubicBezTo>
                  <a:cubicBezTo>
                    <a:pt x="739" y="473"/>
                    <a:pt x="735" y="456"/>
                    <a:pt x="744" y="456"/>
                  </a:cubicBezTo>
                  <a:cubicBezTo>
                    <a:pt x="753" y="456"/>
                    <a:pt x="747" y="476"/>
                    <a:pt x="753" y="482"/>
                  </a:cubicBezTo>
                  <a:cubicBezTo>
                    <a:pt x="759" y="488"/>
                    <a:pt x="769" y="489"/>
                    <a:pt x="778" y="490"/>
                  </a:cubicBezTo>
                  <a:cubicBezTo>
                    <a:pt x="838" y="497"/>
                    <a:pt x="899" y="501"/>
                    <a:pt x="959" y="507"/>
                  </a:cubicBezTo>
                  <a:cubicBezTo>
                    <a:pt x="980" y="630"/>
                    <a:pt x="1020" y="594"/>
                    <a:pt x="1157" y="602"/>
                  </a:cubicBezTo>
                  <a:cubicBezTo>
                    <a:pt x="1202" y="594"/>
                    <a:pt x="1242" y="581"/>
                    <a:pt x="1286" y="568"/>
                  </a:cubicBezTo>
                  <a:cubicBezTo>
                    <a:pt x="1289" y="559"/>
                    <a:pt x="1297" y="550"/>
                    <a:pt x="1294" y="542"/>
                  </a:cubicBezTo>
                  <a:cubicBezTo>
                    <a:pt x="1290" y="533"/>
                    <a:pt x="1260" y="529"/>
                    <a:pt x="1269" y="525"/>
                  </a:cubicBezTo>
                  <a:cubicBezTo>
                    <a:pt x="1296" y="513"/>
                    <a:pt x="1383" y="511"/>
                    <a:pt x="1423" y="499"/>
                  </a:cubicBezTo>
                  <a:cubicBezTo>
                    <a:pt x="1426" y="490"/>
                    <a:pt x="1431" y="482"/>
                    <a:pt x="1432" y="473"/>
                  </a:cubicBezTo>
                  <a:cubicBezTo>
                    <a:pt x="1451" y="320"/>
                    <a:pt x="1410" y="349"/>
                    <a:pt x="1569" y="335"/>
                  </a:cubicBezTo>
                  <a:cubicBezTo>
                    <a:pt x="1575" y="341"/>
                    <a:pt x="1586" y="345"/>
                    <a:pt x="1587" y="353"/>
                  </a:cubicBezTo>
                  <a:cubicBezTo>
                    <a:pt x="1596" y="405"/>
                    <a:pt x="1554" y="377"/>
                    <a:pt x="1535" y="413"/>
                  </a:cubicBezTo>
                </a:path>
              </a:pathLst>
            </a:custGeom>
            <a:grpFill/>
            <a:ln w="28575">
              <a:noFill/>
              <a:round/>
              <a:headEnd/>
              <a:tailEnd/>
            </a:ln>
            <a:effectLst>
              <a:softEdge rad="63500"/>
            </a:effectLst>
          </p:spPr>
          <p:txBody>
            <a:bodyPr/>
            <a:lstStyle/>
            <a:p>
              <a:endParaRPr lang="en-AU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38244" name="Freeform 4"/>
            <p:cNvSpPr>
              <a:spLocks/>
            </p:cNvSpPr>
            <p:nvPr/>
          </p:nvSpPr>
          <p:spPr bwMode="auto">
            <a:xfrm>
              <a:off x="5003800" y="3617913"/>
              <a:ext cx="3860800" cy="3170237"/>
            </a:xfrm>
            <a:custGeom>
              <a:avLst/>
              <a:gdLst>
                <a:gd name="T0" fmla="*/ 3198812 w 2432"/>
                <a:gd name="T1" fmla="*/ 80962 h 1997"/>
                <a:gd name="T2" fmla="*/ 3062287 w 2432"/>
                <a:gd name="T3" fmla="*/ 258762 h 1997"/>
                <a:gd name="T4" fmla="*/ 2762250 w 2432"/>
                <a:gd name="T5" fmla="*/ 354012 h 1997"/>
                <a:gd name="T6" fmla="*/ 2489200 w 2432"/>
                <a:gd name="T7" fmla="*/ 298450 h 1997"/>
                <a:gd name="T8" fmla="*/ 2270125 w 2432"/>
                <a:gd name="T9" fmla="*/ 271462 h 1997"/>
                <a:gd name="T10" fmla="*/ 2052637 w 2432"/>
                <a:gd name="T11" fmla="*/ 339725 h 1997"/>
                <a:gd name="T12" fmla="*/ 1916113 w 2432"/>
                <a:gd name="T13" fmla="*/ 366712 h 1997"/>
                <a:gd name="T14" fmla="*/ 1684338 w 2432"/>
                <a:gd name="T15" fmla="*/ 530225 h 1997"/>
                <a:gd name="T16" fmla="*/ 1423987 w 2432"/>
                <a:gd name="T17" fmla="*/ 708025 h 1997"/>
                <a:gd name="T18" fmla="*/ 1343025 w 2432"/>
                <a:gd name="T19" fmla="*/ 763587 h 1997"/>
                <a:gd name="T20" fmla="*/ 1260475 w 2432"/>
                <a:gd name="T21" fmla="*/ 831850 h 1997"/>
                <a:gd name="T22" fmla="*/ 973137 w 2432"/>
                <a:gd name="T23" fmla="*/ 981075 h 1997"/>
                <a:gd name="T24" fmla="*/ 1123950 w 2432"/>
                <a:gd name="T25" fmla="*/ 1227137 h 1997"/>
                <a:gd name="T26" fmla="*/ 1069975 w 2432"/>
                <a:gd name="T27" fmla="*/ 1254125 h 1997"/>
                <a:gd name="T28" fmla="*/ 1177925 w 2432"/>
                <a:gd name="T29" fmla="*/ 1349375 h 1997"/>
                <a:gd name="T30" fmla="*/ 1260475 w 2432"/>
                <a:gd name="T31" fmla="*/ 1581150 h 1997"/>
                <a:gd name="T32" fmla="*/ 1519237 w 2432"/>
                <a:gd name="T33" fmla="*/ 1581150 h 1997"/>
                <a:gd name="T34" fmla="*/ 1765300 w 2432"/>
                <a:gd name="T35" fmla="*/ 1581150 h 1997"/>
                <a:gd name="T36" fmla="*/ 1916113 w 2432"/>
                <a:gd name="T37" fmla="*/ 1473200 h 1997"/>
                <a:gd name="T38" fmla="*/ 2160587 w 2432"/>
                <a:gd name="T39" fmla="*/ 1568450 h 1997"/>
                <a:gd name="T40" fmla="*/ 2365375 w 2432"/>
                <a:gd name="T41" fmla="*/ 1458912 h 1997"/>
                <a:gd name="T42" fmla="*/ 2530475 w 2432"/>
                <a:gd name="T43" fmla="*/ 1349375 h 1997"/>
                <a:gd name="T44" fmla="*/ 2625725 w 2432"/>
                <a:gd name="T45" fmla="*/ 1417637 h 1997"/>
                <a:gd name="T46" fmla="*/ 2706687 w 2432"/>
                <a:gd name="T47" fmla="*/ 1649413 h 1997"/>
                <a:gd name="T48" fmla="*/ 2638425 w 2432"/>
                <a:gd name="T49" fmla="*/ 2359025 h 1997"/>
                <a:gd name="T50" fmla="*/ 2530475 w 2432"/>
                <a:gd name="T51" fmla="*/ 2482850 h 1997"/>
                <a:gd name="T52" fmla="*/ 2160587 w 2432"/>
                <a:gd name="T53" fmla="*/ 2524125 h 1997"/>
                <a:gd name="T54" fmla="*/ 1779588 w 2432"/>
                <a:gd name="T55" fmla="*/ 2673350 h 1997"/>
                <a:gd name="T56" fmla="*/ 1655763 w 2432"/>
                <a:gd name="T57" fmla="*/ 2728912 h 1997"/>
                <a:gd name="T58" fmla="*/ 1287462 w 2432"/>
                <a:gd name="T59" fmla="*/ 2605087 h 1997"/>
                <a:gd name="T60" fmla="*/ 987425 w 2432"/>
                <a:gd name="T61" fmla="*/ 2660650 h 1997"/>
                <a:gd name="T62" fmla="*/ 660400 w 2432"/>
                <a:gd name="T63" fmla="*/ 2578100 h 1997"/>
                <a:gd name="T64" fmla="*/ 468313 w 2432"/>
                <a:gd name="T65" fmla="*/ 2455862 h 1997"/>
                <a:gd name="T66" fmla="*/ 209550 w 2432"/>
                <a:gd name="T67" fmla="*/ 2536825 h 1997"/>
                <a:gd name="T68" fmla="*/ 73025 w 2432"/>
                <a:gd name="T69" fmla="*/ 2714625 h 1997"/>
                <a:gd name="T70" fmla="*/ 360362 w 2432"/>
                <a:gd name="T71" fmla="*/ 3109912 h 1997"/>
                <a:gd name="T72" fmla="*/ 523875 w 2432"/>
                <a:gd name="T73" fmla="*/ 3097212 h 1997"/>
                <a:gd name="T74" fmla="*/ 2898775 w 2432"/>
                <a:gd name="T75" fmla="*/ 3097212 h 1997"/>
                <a:gd name="T76" fmla="*/ 3062287 w 2432"/>
                <a:gd name="T77" fmla="*/ 2509837 h 1997"/>
                <a:gd name="T78" fmla="*/ 3184524 w 2432"/>
                <a:gd name="T79" fmla="*/ 1963737 h 1997"/>
                <a:gd name="T80" fmla="*/ 3348038 w 2432"/>
                <a:gd name="T81" fmla="*/ 1541462 h 1997"/>
                <a:gd name="T82" fmla="*/ 3403600 w 2432"/>
                <a:gd name="T83" fmla="*/ 1473200 h 1997"/>
                <a:gd name="T84" fmla="*/ 3540125 w 2432"/>
                <a:gd name="T85" fmla="*/ 1281112 h 1997"/>
                <a:gd name="T86" fmla="*/ 3676650 w 2432"/>
                <a:gd name="T87" fmla="*/ 1144587 h 1997"/>
                <a:gd name="T88" fmla="*/ 3825875 w 2432"/>
                <a:gd name="T89" fmla="*/ 831850 h 1997"/>
                <a:gd name="T90" fmla="*/ 3703638 w 2432"/>
                <a:gd name="T91" fmla="*/ 598487 h 1997"/>
                <a:gd name="T92" fmla="*/ 3376613 w 2432"/>
                <a:gd name="T93" fmla="*/ 530225 h 1997"/>
                <a:gd name="T94" fmla="*/ 3211512 w 2432"/>
                <a:gd name="T95" fmla="*/ 39687 h 1997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2432"/>
                <a:gd name="T145" fmla="*/ 0 h 1997"/>
                <a:gd name="T146" fmla="*/ 2432 w 2432"/>
                <a:gd name="T147" fmla="*/ 1997 h 1997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2432" h="1997">
                  <a:moveTo>
                    <a:pt x="2041" y="8"/>
                  </a:moveTo>
                  <a:cubicBezTo>
                    <a:pt x="2000" y="47"/>
                    <a:pt x="2043" y="0"/>
                    <a:pt x="2015" y="51"/>
                  </a:cubicBezTo>
                  <a:cubicBezTo>
                    <a:pt x="1970" y="132"/>
                    <a:pt x="1996" y="78"/>
                    <a:pt x="1963" y="120"/>
                  </a:cubicBezTo>
                  <a:cubicBezTo>
                    <a:pt x="1959" y="125"/>
                    <a:pt x="1939" y="159"/>
                    <a:pt x="1929" y="163"/>
                  </a:cubicBezTo>
                  <a:cubicBezTo>
                    <a:pt x="1913" y="169"/>
                    <a:pt x="1894" y="168"/>
                    <a:pt x="1877" y="171"/>
                  </a:cubicBezTo>
                  <a:cubicBezTo>
                    <a:pt x="1833" y="199"/>
                    <a:pt x="1788" y="206"/>
                    <a:pt x="1740" y="223"/>
                  </a:cubicBezTo>
                  <a:cubicBezTo>
                    <a:pt x="1734" y="222"/>
                    <a:pt x="1633" y="210"/>
                    <a:pt x="1619" y="206"/>
                  </a:cubicBezTo>
                  <a:cubicBezTo>
                    <a:pt x="1602" y="202"/>
                    <a:pt x="1568" y="188"/>
                    <a:pt x="1568" y="188"/>
                  </a:cubicBezTo>
                  <a:cubicBezTo>
                    <a:pt x="1562" y="194"/>
                    <a:pt x="1559" y="205"/>
                    <a:pt x="1551" y="206"/>
                  </a:cubicBezTo>
                  <a:cubicBezTo>
                    <a:pt x="1529" y="210"/>
                    <a:pt x="1460" y="179"/>
                    <a:pt x="1430" y="171"/>
                  </a:cubicBezTo>
                  <a:cubicBezTo>
                    <a:pt x="1321" y="200"/>
                    <a:pt x="1495" y="155"/>
                    <a:pt x="1344" y="188"/>
                  </a:cubicBezTo>
                  <a:cubicBezTo>
                    <a:pt x="1230" y="213"/>
                    <a:pt x="1412" y="178"/>
                    <a:pt x="1293" y="214"/>
                  </a:cubicBezTo>
                  <a:cubicBezTo>
                    <a:pt x="1273" y="220"/>
                    <a:pt x="1252" y="220"/>
                    <a:pt x="1232" y="223"/>
                  </a:cubicBezTo>
                  <a:cubicBezTo>
                    <a:pt x="1224" y="226"/>
                    <a:pt x="1214" y="226"/>
                    <a:pt x="1207" y="231"/>
                  </a:cubicBezTo>
                  <a:cubicBezTo>
                    <a:pt x="1191" y="243"/>
                    <a:pt x="1164" y="274"/>
                    <a:pt x="1164" y="274"/>
                  </a:cubicBezTo>
                  <a:cubicBezTo>
                    <a:pt x="1145" y="329"/>
                    <a:pt x="1110" y="318"/>
                    <a:pt x="1061" y="334"/>
                  </a:cubicBezTo>
                  <a:cubicBezTo>
                    <a:pt x="1013" y="382"/>
                    <a:pt x="933" y="375"/>
                    <a:pt x="871" y="386"/>
                  </a:cubicBezTo>
                  <a:cubicBezTo>
                    <a:pt x="844" y="427"/>
                    <a:pt x="853" y="432"/>
                    <a:pt x="897" y="446"/>
                  </a:cubicBezTo>
                  <a:cubicBezTo>
                    <a:pt x="965" y="425"/>
                    <a:pt x="883" y="459"/>
                    <a:pt x="871" y="463"/>
                  </a:cubicBezTo>
                  <a:cubicBezTo>
                    <a:pt x="863" y="469"/>
                    <a:pt x="852" y="472"/>
                    <a:pt x="846" y="481"/>
                  </a:cubicBezTo>
                  <a:cubicBezTo>
                    <a:pt x="840" y="491"/>
                    <a:pt x="846" y="508"/>
                    <a:pt x="837" y="515"/>
                  </a:cubicBezTo>
                  <a:cubicBezTo>
                    <a:pt x="826" y="524"/>
                    <a:pt x="809" y="522"/>
                    <a:pt x="794" y="524"/>
                  </a:cubicBezTo>
                  <a:cubicBezTo>
                    <a:pt x="754" y="528"/>
                    <a:pt x="714" y="529"/>
                    <a:pt x="674" y="532"/>
                  </a:cubicBezTo>
                  <a:cubicBezTo>
                    <a:pt x="646" y="559"/>
                    <a:pt x="640" y="593"/>
                    <a:pt x="613" y="618"/>
                  </a:cubicBezTo>
                  <a:cubicBezTo>
                    <a:pt x="627" y="683"/>
                    <a:pt x="619" y="663"/>
                    <a:pt x="674" y="644"/>
                  </a:cubicBezTo>
                  <a:cubicBezTo>
                    <a:pt x="688" y="688"/>
                    <a:pt x="698" y="728"/>
                    <a:pt x="708" y="773"/>
                  </a:cubicBezTo>
                  <a:cubicBezTo>
                    <a:pt x="710" y="782"/>
                    <a:pt x="725" y="795"/>
                    <a:pt x="717" y="799"/>
                  </a:cubicBezTo>
                  <a:cubicBezTo>
                    <a:pt x="704" y="806"/>
                    <a:pt x="688" y="793"/>
                    <a:pt x="674" y="790"/>
                  </a:cubicBezTo>
                  <a:cubicBezTo>
                    <a:pt x="680" y="799"/>
                    <a:pt x="683" y="809"/>
                    <a:pt x="691" y="816"/>
                  </a:cubicBezTo>
                  <a:cubicBezTo>
                    <a:pt x="706" y="830"/>
                    <a:pt x="742" y="850"/>
                    <a:pt x="742" y="850"/>
                  </a:cubicBezTo>
                  <a:cubicBezTo>
                    <a:pt x="765" y="917"/>
                    <a:pt x="761" y="942"/>
                    <a:pt x="837" y="962"/>
                  </a:cubicBezTo>
                  <a:cubicBezTo>
                    <a:pt x="819" y="968"/>
                    <a:pt x="777" y="979"/>
                    <a:pt x="794" y="996"/>
                  </a:cubicBezTo>
                  <a:cubicBezTo>
                    <a:pt x="807" y="1008"/>
                    <a:pt x="829" y="1002"/>
                    <a:pt x="846" y="1005"/>
                  </a:cubicBezTo>
                  <a:cubicBezTo>
                    <a:pt x="911" y="991"/>
                    <a:pt x="893" y="971"/>
                    <a:pt x="957" y="996"/>
                  </a:cubicBezTo>
                  <a:cubicBezTo>
                    <a:pt x="973" y="1041"/>
                    <a:pt x="994" y="1026"/>
                    <a:pt x="1035" y="1039"/>
                  </a:cubicBezTo>
                  <a:cubicBezTo>
                    <a:pt x="1075" y="1030"/>
                    <a:pt x="1089" y="1030"/>
                    <a:pt x="1112" y="996"/>
                  </a:cubicBezTo>
                  <a:cubicBezTo>
                    <a:pt x="1115" y="979"/>
                    <a:pt x="1108" y="956"/>
                    <a:pt x="1121" y="945"/>
                  </a:cubicBezTo>
                  <a:cubicBezTo>
                    <a:pt x="1143" y="926"/>
                    <a:pt x="1179" y="937"/>
                    <a:pt x="1207" y="928"/>
                  </a:cubicBezTo>
                  <a:cubicBezTo>
                    <a:pt x="1271" y="948"/>
                    <a:pt x="1197" y="921"/>
                    <a:pt x="1250" y="953"/>
                  </a:cubicBezTo>
                  <a:cubicBezTo>
                    <a:pt x="1281" y="972"/>
                    <a:pt x="1326" y="976"/>
                    <a:pt x="1361" y="988"/>
                  </a:cubicBezTo>
                  <a:cubicBezTo>
                    <a:pt x="1415" y="977"/>
                    <a:pt x="1403" y="969"/>
                    <a:pt x="1447" y="953"/>
                  </a:cubicBezTo>
                  <a:cubicBezTo>
                    <a:pt x="1460" y="940"/>
                    <a:pt x="1479" y="933"/>
                    <a:pt x="1490" y="919"/>
                  </a:cubicBezTo>
                  <a:cubicBezTo>
                    <a:pt x="1535" y="862"/>
                    <a:pt x="1454" y="922"/>
                    <a:pt x="1525" y="876"/>
                  </a:cubicBezTo>
                  <a:cubicBezTo>
                    <a:pt x="1547" y="843"/>
                    <a:pt x="1556" y="838"/>
                    <a:pt x="1594" y="850"/>
                  </a:cubicBezTo>
                  <a:cubicBezTo>
                    <a:pt x="1646" y="833"/>
                    <a:pt x="1615" y="814"/>
                    <a:pt x="1671" y="842"/>
                  </a:cubicBezTo>
                  <a:cubicBezTo>
                    <a:pt x="1665" y="859"/>
                    <a:pt x="1660" y="876"/>
                    <a:pt x="1654" y="893"/>
                  </a:cubicBezTo>
                  <a:cubicBezTo>
                    <a:pt x="1653" y="895"/>
                    <a:pt x="1671" y="943"/>
                    <a:pt x="1671" y="945"/>
                  </a:cubicBezTo>
                  <a:cubicBezTo>
                    <a:pt x="1681" y="984"/>
                    <a:pt x="1683" y="1006"/>
                    <a:pt x="1705" y="1039"/>
                  </a:cubicBezTo>
                  <a:cubicBezTo>
                    <a:pt x="1719" y="1093"/>
                    <a:pt x="1706" y="1143"/>
                    <a:pt x="1688" y="1194"/>
                  </a:cubicBezTo>
                  <a:cubicBezTo>
                    <a:pt x="1678" y="1290"/>
                    <a:pt x="1692" y="1395"/>
                    <a:pt x="1662" y="1486"/>
                  </a:cubicBezTo>
                  <a:cubicBezTo>
                    <a:pt x="1661" y="1489"/>
                    <a:pt x="1647" y="1535"/>
                    <a:pt x="1645" y="1538"/>
                  </a:cubicBezTo>
                  <a:cubicBezTo>
                    <a:pt x="1634" y="1552"/>
                    <a:pt x="1610" y="1558"/>
                    <a:pt x="1594" y="1564"/>
                  </a:cubicBezTo>
                  <a:cubicBezTo>
                    <a:pt x="1572" y="1585"/>
                    <a:pt x="1553" y="1589"/>
                    <a:pt x="1525" y="1598"/>
                  </a:cubicBezTo>
                  <a:cubicBezTo>
                    <a:pt x="1474" y="1631"/>
                    <a:pt x="1415" y="1607"/>
                    <a:pt x="1361" y="1590"/>
                  </a:cubicBezTo>
                  <a:cubicBezTo>
                    <a:pt x="1257" y="1609"/>
                    <a:pt x="1294" y="1590"/>
                    <a:pt x="1241" y="1624"/>
                  </a:cubicBezTo>
                  <a:cubicBezTo>
                    <a:pt x="1217" y="1694"/>
                    <a:pt x="1211" y="1676"/>
                    <a:pt x="1121" y="1684"/>
                  </a:cubicBezTo>
                  <a:cubicBezTo>
                    <a:pt x="1112" y="1690"/>
                    <a:pt x="1104" y="1697"/>
                    <a:pt x="1095" y="1701"/>
                  </a:cubicBezTo>
                  <a:cubicBezTo>
                    <a:pt x="1078" y="1709"/>
                    <a:pt x="1043" y="1719"/>
                    <a:pt x="1043" y="1719"/>
                  </a:cubicBezTo>
                  <a:cubicBezTo>
                    <a:pt x="986" y="1704"/>
                    <a:pt x="941" y="1691"/>
                    <a:pt x="880" y="1684"/>
                  </a:cubicBezTo>
                  <a:cubicBezTo>
                    <a:pt x="857" y="1616"/>
                    <a:pt x="881" y="1630"/>
                    <a:pt x="811" y="1641"/>
                  </a:cubicBezTo>
                  <a:cubicBezTo>
                    <a:pt x="780" y="1689"/>
                    <a:pt x="749" y="1669"/>
                    <a:pt x="699" y="1684"/>
                  </a:cubicBezTo>
                  <a:cubicBezTo>
                    <a:pt x="673" y="1681"/>
                    <a:pt x="647" y="1682"/>
                    <a:pt x="622" y="1676"/>
                  </a:cubicBezTo>
                  <a:cubicBezTo>
                    <a:pt x="584" y="1667"/>
                    <a:pt x="550" y="1639"/>
                    <a:pt x="510" y="1633"/>
                  </a:cubicBezTo>
                  <a:cubicBezTo>
                    <a:pt x="479" y="1629"/>
                    <a:pt x="447" y="1627"/>
                    <a:pt x="416" y="1624"/>
                  </a:cubicBezTo>
                  <a:cubicBezTo>
                    <a:pt x="399" y="1618"/>
                    <a:pt x="378" y="1618"/>
                    <a:pt x="364" y="1607"/>
                  </a:cubicBezTo>
                  <a:cubicBezTo>
                    <a:pt x="333" y="1583"/>
                    <a:pt x="347" y="1563"/>
                    <a:pt x="295" y="1547"/>
                  </a:cubicBezTo>
                  <a:cubicBezTo>
                    <a:pt x="255" y="1550"/>
                    <a:pt x="206" y="1538"/>
                    <a:pt x="175" y="1564"/>
                  </a:cubicBezTo>
                  <a:cubicBezTo>
                    <a:pt x="122" y="1607"/>
                    <a:pt x="195" y="1579"/>
                    <a:pt x="132" y="1598"/>
                  </a:cubicBezTo>
                  <a:cubicBezTo>
                    <a:pt x="103" y="1617"/>
                    <a:pt x="75" y="1622"/>
                    <a:pt x="46" y="1641"/>
                  </a:cubicBezTo>
                  <a:cubicBezTo>
                    <a:pt x="30" y="1687"/>
                    <a:pt x="0" y="1680"/>
                    <a:pt x="46" y="1710"/>
                  </a:cubicBezTo>
                  <a:cubicBezTo>
                    <a:pt x="39" y="1780"/>
                    <a:pt x="28" y="1839"/>
                    <a:pt x="20" y="1908"/>
                  </a:cubicBezTo>
                  <a:cubicBezTo>
                    <a:pt x="44" y="1997"/>
                    <a:pt x="148" y="1947"/>
                    <a:pt x="227" y="1959"/>
                  </a:cubicBezTo>
                  <a:cubicBezTo>
                    <a:pt x="304" y="1986"/>
                    <a:pt x="254" y="1984"/>
                    <a:pt x="304" y="1959"/>
                  </a:cubicBezTo>
                  <a:cubicBezTo>
                    <a:pt x="312" y="1955"/>
                    <a:pt x="321" y="1954"/>
                    <a:pt x="330" y="1951"/>
                  </a:cubicBezTo>
                  <a:cubicBezTo>
                    <a:pt x="737" y="1956"/>
                    <a:pt x="1144" y="1946"/>
                    <a:pt x="1551" y="1959"/>
                  </a:cubicBezTo>
                  <a:cubicBezTo>
                    <a:pt x="1643" y="1956"/>
                    <a:pt x="1734" y="1956"/>
                    <a:pt x="1826" y="1951"/>
                  </a:cubicBezTo>
                  <a:cubicBezTo>
                    <a:pt x="1876" y="1948"/>
                    <a:pt x="1883" y="1824"/>
                    <a:pt x="1894" y="1787"/>
                  </a:cubicBezTo>
                  <a:cubicBezTo>
                    <a:pt x="1900" y="1711"/>
                    <a:pt x="1905" y="1651"/>
                    <a:pt x="1929" y="1581"/>
                  </a:cubicBezTo>
                  <a:cubicBezTo>
                    <a:pt x="1936" y="1491"/>
                    <a:pt x="1952" y="1423"/>
                    <a:pt x="1980" y="1340"/>
                  </a:cubicBezTo>
                  <a:cubicBezTo>
                    <a:pt x="1991" y="1306"/>
                    <a:pt x="2006" y="1237"/>
                    <a:pt x="2006" y="1237"/>
                  </a:cubicBezTo>
                  <a:cubicBezTo>
                    <a:pt x="2012" y="1157"/>
                    <a:pt x="2006" y="1074"/>
                    <a:pt x="2066" y="1014"/>
                  </a:cubicBezTo>
                  <a:cubicBezTo>
                    <a:pt x="2087" y="953"/>
                    <a:pt x="2056" y="1024"/>
                    <a:pt x="2109" y="971"/>
                  </a:cubicBezTo>
                  <a:cubicBezTo>
                    <a:pt x="2115" y="965"/>
                    <a:pt x="2112" y="952"/>
                    <a:pt x="2118" y="945"/>
                  </a:cubicBezTo>
                  <a:cubicBezTo>
                    <a:pt x="2125" y="937"/>
                    <a:pt x="2135" y="934"/>
                    <a:pt x="2144" y="928"/>
                  </a:cubicBezTo>
                  <a:cubicBezTo>
                    <a:pt x="2156" y="889"/>
                    <a:pt x="2187" y="864"/>
                    <a:pt x="2213" y="833"/>
                  </a:cubicBezTo>
                  <a:cubicBezTo>
                    <a:pt x="2220" y="825"/>
                    <a:pt x="2222" y="814"/>
                    <a:pt x="2230" y="807"/>
                  </a:cubicBezTo>
                  <a:cubicBezTo>
                    <a:pt x="2245" y="793"/>
                    <a:pt x="2281" y="773"/>
                    <a:pt x="2281" y="773"/>
                  </a:cubicBezTo>
                  <a:cubicBezTo>
                    <a:pt x="2303" y="710"/>
                    <a:pt x="2272" y="787"/>
                    <a:pt x="2316" y="721"/>
                  </a:cubicBezTo>
                  <a:cubicBezTo>
                    <a:pt x="2365" y="647"/>
                    <a:pt x="2281" y="741"/>
                    <a:pt x="2341" y="678"/>
                  </a:cubicBezTo>
                  <a:cubicBezTo>
                    <a:pt x="2360" y="624"/>
                    <a:pt x="2378" y="571"/>
                    <a:pt x="2410" y="524"/>
                  </a:cubicBezTo>
                  <a:cubicBezTo>
                    <a:pt x="2415" y="486"/>
                    <a:pt x="2432" y="392"/>
                    <a:pt x="2410" y="360"/>
                  </a:cubicBezTo>
                  <a:cubicBezTo>
                    <a:pt x="2405" y="354"/>
                    <a:pt x="2346" y="373"/>
                    <a:pt x="2333" y="377"/>
                  </a:cubicBezTo>
                  <a:cubicBezTo>
                    <a:pt x="2204" y="367"/>
                    <a:pt x="2267" y="381"/>
                    <a:pt x="2204" y="360"/>
                  </a:cubicBezTo>
                  <a:cubicBezTo>
                    <a:pt x="2178" y="352"/>
                    <a:pt x="2127" y="334"/>
                    <a:pt x="2127" y="334"/>
                  </a:cubicBezTo>
                  <a:cubicBezTo>
                    <a:pt x="2079" y="289"/>
                    <a:pt x="2127" y="246"/>
                    <a:pt x="2066" y="206"/>
                  </a:cubicBezTo>
                  <a:cubicBezTo>
                    <a:pt x="2046" y="141"/>
                    <a:pt x="2097" y="51"/>
                    <a:pt x="2023" y="25"/>
                  </a:cubicBezTo>
                  <a:cubicBezTo>
                    <a:pt x="2014" y="55"/>
                    <a:pt x="2022" y="45"/>
                    <a:pt x="2006" y="59"/>
                  </a:cubicBezTo>
                </a:path>
              </a:pathLst>
            </a:custGeom>
            <a:grpFill/>
            <a:ln w="28575">
              <a:noFill/>
              <a:round/>
              <a:headEnd/>
              <a:tailEnd/>
            </a:ln>
            <a:effectLst>
              <a:softEdge rad="63500"/>
            </a:effectLst>
          </p:spPr>
          <p:txBody>
            <a:bodyPr/>
            <a:lstStyle/>
            <a:p>
              <a:endParaRPr lang="en-AU">
                <a:solidFill>
                  <a:srgbClr val="FFFFFF"/>
                </a:solidFill>
                <a:latin typeface="Arial" charset="0"/>
              </a:endParaRPr>
            </a:p>
          </p:txBody>
        </p:sp>
      </p:grpSp>
      <p:sp>
        <p:nvSpPr>
          <p:cNvPr id="74757" name="Rectangle 5"/>
          <p:cNvSpPr>
            <a:spLocks noChangeArrowheads="1"/>
          </p:cNvSpPr>
          <p:nvPr/>
        </p:nvSpPr>
        <p:spPr bwMode="auto">
          <a:xfrm>
            <a:off x="0" y="0"/>
            <a:ext cx="7151688" cy="99695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74758" name="Text Box 6"/>
          <p:cNvSpPr txBox="1">
            <a:spLocks noChangeArrowheads="1"/>
          </p:cNvSpPr>
          <p:nvPr/>
        </p:nvSpPr>
        <p:spPr bwMode="auto">
          <a:xfrm>
            <a:off x="435752" y="175886"/>
            <a:ext cx="6280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AU" sz="3600" b="1" dirty="0">
                <a:solidFill>
                  <a:srgbClr val="000000"/>
                </a:solidFill>
                <a:latin typeface="Tahoma"/>
              </a:rPr>
              <a:t>Struggle for Imperial Title</a:t>
            </a:r>
          </a:p>
        </p:txBody>
      </p:sp>
      <p:pic>
        <p:nvPicPr>
          <p:cNvPr id="74766" name="Picture 20" descr="cap012"/>
          <p:cNvPicPr>
            <a:picLocks noChangeAspect="1" noChangeArrowheads="1"/>
          </p:cNvPicPr>
          <p:nvPr/>
        </p:nvPicPr>
        <p:blipFill>
          <a:blip r:embed="rId5" cstate="print"/>
          <a:srcRect r="23817"/>
          <a:stretch>
            <a:fillRect/>
          </a:stretch>
        </p:blipFill>
        <p:spPr bwMode="auto">
          <a:xfrm>
            <a:off x="6304547" y="-221245"/>
            <a:ext cx="3072061" cy="3518303"/>
          </a:xfrm>
          <a:prstGeom prst="ellipse">
            <a:avLst/>
          </a:prstGeom>
          <a:ln>
            <a:noFill/>
          </a:ln>
          <a:effectLst>
            <a:softEdge rad="317500"/>
          </a:effectLst>
        </p:spPr>
      </p:pic>
      <p:grpSp>
        <p:nvGrpSpPr>
          <p:cNvPr id="3" name="Group 17"/>
          <p:cNvGrpSpPr/>
          <p:nvPr/>
        </p:nvGrpSpPr>
        <p:grpSpPr>
          <a:xfrm>
            <a:off x="228600" y="1084138"/>
            <a:ext cx="4759657" cy="5664266"/>
            <a:chOff x="228600" y="1084138"/>
            <a:chExt cx="4759657" cy="5664266"/>
          </a:xfrm>
        </p:grpSpPr>
        <p:sp>
          <p:nvSpPr>
            <p:cNvPr id="74765" name="Rectangle 19"/>
            <p:cNvSpPr>
              <a:spLocks noChangeArrowheads="1"/>
            </p:cNvSpPr>
            <p:nvPr/>
          </p:nvSpPr>
          <p:spPr bwMode="auto">
            <a:xfrm>
              <a:off x="228600" y="5689600"/>
              <a:ext cx="2235200" cy="939800"/>
            </a:xfrm>
            <a:prstGeom prst="rect">
              <a:avLst/>
            </a:prstGeom>
            <a:solidFill>
              <a:srgbClr val="E4F8EF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AU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2" name="Freeform 11"/>
            <p:cNvSpPr/>
            <p:nvPr/>
          </p:nvSpPr>
          <p:spPr>
            <a:xfrm>
              <a:off x="1583140" y="1084138"/>
              <a:ext cx="1050040" cy="997146"/>
            </a:xfrm>
            <a:custGeom>
              <a:avLst/>
              <a:gdLst>
                <a:gd name="connsiteX0" fmla="*/ 777923 w 1050040"/>
                <a:gd name="connsiteY0" fmla="*/ 7683 h 997146"/>
                <a:gd name="connsiteX1" fmla="*/ 696036 w 1050040"/>
                <a:gd name="connsiteY1" fmla="*/ 28155 h 997146"/>
                <a:gd name="connsiteX2" fmla="*/ 675564 w 1050040"/>
                <a:gd name="connsiteY2" fmla="*/ 41802 h 997146"/>
                <a:gd name="connsiteX3" fmla="*/ 634621 w 1050040"/>
                <a:gd name="connsiteY3" fmla="*/ 55450 h 997146"/>
                <a:gd name="connsiteX4" fmla="*/ 607326 w 1050040"/>
                <a:gd name="connsiteY4" fmla="*/ 69098 h 997146"/>
                <a:gd name="connsiteX5" fmla="*/ 586854 w 1050040"/>
                <a:gd name="connsiteY5" fmla="*/ 82746 h 997146"/>
                <a:gd name="connsiteX6" fmla="*/ 545911 w 1050040"/>
                <a:gd name="connsiteY6" fmla="*/ 89569 h 997146"/>
                <a:gd name="connsiteX7" fmla="*/ 552735 w 1050040"/>
                <a:gd name="connsiteY7" fmla="*/ 164632 h 997146"/>
                <a:gd name="connsiteX8" fmla="*/ 573206 w 1050040"/>
                <a:gd name="connsiteY8" fmla="*/ 171456 h 997146"/>
                <a:gd name="connsiteX9" fmla="*/ 566382 w 1050040"/>
                <a:gd name="connsiteY9" fmla="*/ 246519 h 997146"/>
                <a:gd name="connsiteX10" fmla="*/ 545911 w 1050040"/>
                <a:gd name="connsiteY10" fmla="*/ 307934 h 997146"/>
                <a:gd name="connsiteX11" fmla="*/ 525439 w 1050040"/>
                <a:gd name="connsiteY11" fmla="*/ 348877 h 997146"/>
                <a:gd name="connsiteX12" fmla="*/ 477672 w 1050040"/>
                <a:gd name="connsiteY12" fmla="*/ 355701 h 997146"/>
                <a:gd name="connsiteX13" fmla="*/ 402609 w 1050040"/>
                <a:gd name="connsiteY13" fmla="*/ 355701 h 997146"/>
                <a:gd name="connsiteX14" fmla="*/ 382138 w 1050040"/>
                <a:gd name="connsiteY14" fmla="*/ 369349 h 997146"/>
                <a:gd name="connsiteX15" fmla="*/ 313899 w 1050040"/>
                <a:gd name="connsiteY15" fmla="*/ 382996 h 997146"/>
                <a:gd name="connsiteX16" fmla="*/ 293427 w 1050040"/>
                <a:gd name="connsiteY16" fmla="*/ 403468 h 997146"/>
                <a:gd name="connsiteX17" fmla="*/ 361666 w 1050040"/>
                <a:gd name="connsiteY17" fmla="*/ 410292 h 997146"/>
                <a:gd name="connsiteX18" fmla="*/ 375314 w 1050040"/>
                <a:gd name="connsiteY18" fmla="*/ 451235 h 997146"/>
                <a:gd name="connsiteX19" fmla="*/ 361666 w 1050040"/>
                <a:gd name="connsiteY19" fmla="*/ 471707 h 997146"/>
                <a:gd name="connsiteX20" fmla="*/ 341194 w 1050040"/>
                <a:gd name="connsiteY20" fmla="*/ 478531 h 997146"/>
                <a:gd name="connsiteX21" fmla="*/ 334370 w 1050040"/>
                <a:gd name="connsiteY21" fmla="*/ 505826 h 997146"/>
                <a:gd name="connsiteX22" fmla="*/ 300251 w 1050040"/>
                <a:gd name="connsiteY22" fmla="*/ 533122 h 997146"/>
                <a:gd name="connsiteX23" fmla="*/ 245660 w 1050040"/>
                <a:gd name="connsiteY23" fmla="*/ 567241 h 997146"/>
                <a:gd name="connsiteX24" fmla="*/ 225188 w 1050040"/>
                <a:gd name="connsiteY24" fmla="*/ 574065 h 997146"/>
                <a:gd name="connsiteX25" fmla="*/ 204717 w 1050040"/>
                <a:gd name="connsiteY25" fmla="*/ 587713 h 997146"/>
                <a:gd name="connsiteX26" fmla="*/ 184245 w 1050040"/>
                <a:gd name="connsiteY26" fmla="*/ 594537 h 997146"/>
                <a:gd name="connsiteX27" fmla="*/ 204717 w 1050040"/>
                <a:gd name="connsiteY27" fmla="*/ 608184 h 997146"/>
                <a:gd name="connsiteX28" fmla="*/ 245660 w 1050040"/>
                <a:gd name="connsiteY28" fmla="*/ 615008 h 997146"/>
                <a:gd name="connsiteX29" fmla="*/ 266132 w 1050040"/>
                <a:gd name="connsiteY29" fmla="*/ 635480 h 997146"/>
                <a:gd name="connsiteX30" fmla="*/ 279779 w 1050040"/>
                <a:gd name="connsiteY30" fmla="*/ 669599 h 997146"/>
                <a:gd name="connsiteX31" fmla="*/ 320723 w 1050040"/>
                <a:gd name="connsiteY31" fmla="*/ 676423 h 997146"/>
                <a:gd name="connsiteX32" fmla="*/ 334370 w 1050040"/>
                <a:gd name="connsiteY32" fmla="*/ 696895 h 997146"/>
                <a:gd name="connsiteX33" fmla="*/ 341194 w 1050040"/>
                <a:gd name="connsiteY33" fmla="*/ 717366 h 997146"/>
                <a:gd name="connsiteX34" fmla="*/ 361666 w 1050040"/>
                <a:gd name="connsiteY34" fmla="*/ 731014 h 997146"/>
                <a:gd name="connsiteX35" fmla="*/ 382138 w 1050040"/>
                <a:gd name="connsiteY35" fmla="*/ 724190 h 997146"/>
                <a:gd name="connsiteX36" fmla="*/ 402609 w 1050040"/>
                <a:gd name="connsiteY36" fmla="*/ 710543 h 997146"/>
                <a:gd name="connsiteX37" fmla="*/ 450376 w 1050040"/>
                <a:gd name="connsiteY37" fmla="*/ 703719 h 997146"/>
                <a:gd name="connsiteX38" fmla="*/ 498144 w 1050040"/>
                <a:gd name="connsiteY38" fmla="*/ 703719 h 997146"/>
                <a:gd name="connsiteX39" fmla="*/ 457200 w 1050040"/>
                <a:gd name="connsiteY39" fmla="*/ 724190 h 997146"/>
                <a:gd name="connsiteX40" fmla="*/ 443553 w 1050040"/>
                <a:gd name="connsiteY40" fmla="*/ 744662 h 997146"/>
                <a:gd name="connsiteX41" fmla="*/ 382138 w 1050040"/>
                <a:gd name="connsiteY41" fmla="*/ 778781 h 997146"/>
                <a:gd name="connsiteX42" fmla="*/ 320723 w 1050040"/>
                <a:gd name="connsiteY42" fmla="*/ 771958 h 997146"/>
                <a:gd name="connsiteX43" fmla="*/ 300251 w 1050040"/>
                <a:gd name="connsiteY43" fmla="*/ 765134 h 997146"/>
                <a:gd name="connsiteX44" fmla="*/ 245660 w 1050040"/>
                <a:gd name="connsiteY44" fmla="*/ 778781 h 997146"/>
                <a:gd name="connsiteX45" fmla="*/ 238836 w 1050040"/>
                <a:gd name="connsiteY45" fmla="*/ 799253 h 997146"/>
                <a:gd name="connsiteX46" fmla="*/ 211541 w 1050040"/>
                <a:gd name="connsiteY46" fmla="*/ 806077 h 997146"/>
                <a:gd name="connsiteX47" fmla="*/ 156950 w 1050040"/>
                <a:gd name="connsiteY47" fmla="*/ 812901 h 997146"/>
                <a:gd name="connsiteX48" fmla="*/ 129654 w 1050040"/>
                <a:gd name="connsiteY48" fmla="*/ 840196 h 997146"/>
                <a:gd name="connsiteX49" fmla="*/ 88711 w 1050040"/>
                <a:gd name="connsiteY49" fmla="*/ 860668 h 997146"/>
                <a:gd name="connsiteX50" fmla="*/ 81887 w 1050040"/>
                <a:gd name="connsiteY50" fmla="*/ 881140 h 997146"/>
                <a:gd name="connsiteX51" fmla="*/ 20472 w 1050040"/>
                <a:gd name="connsiteY51" fmla="*/ 908435 h 997146"/>
                <a:gd name="connsiteX52" fmla="*/ 0 w 1050040"/>
                <a:gd name="connsiteY52" fmla="*/ 922083 h 997146"/>
                <a:gd name="connsiteX53" fmla="*/ 20472 w 1050040"/>
                <a:gd name="connsiteY53" fmla="*/ 935731 h 997146"/>
                <a:gd name="connsiteX54" fmla="*/ 27296 w 1050040"/>
                <a:gd name="connsiteY54" fmla="*/ 956202 h 997146"/>
                <a:gd name="connsiteX55" fmla="*/ 68239 w 1050040"/>
                <a:gd name="connsiteY55" fmla="*/ 942555 h 997146"/>
                <a:gd name="connsiteX56" fmla="*/ 88711 w 1050040"/>
                <a:gd name="connsiteY56" fmla="*/ 935731 h 997146"/>
                <a:gd name="connsiteX57" fmla="*/ 109182 w 1050040"/>
                <a:gd name="connsiteY57" fmla="*/ 922083 h 997146"/>
                <a:gd name="connsiteX58" fmla="*/ 184245 w 1050040"/>
                <a:gd name="connsiteY58" fmla="*/ 928907 h 997146"/>
                <a:gd name="connsiteX59" fmla="*/ 225188 w 1050040"/>
                <a:gd name="connsiteY59" fmla="*/ 963026 h 997146"/>
                <a:gd name="connsiteX60" fmla="*/ 245660 w 1050040"/>
                <a:gd name="connsiteY60" fmla="*/ 969850 h 997146"/>
                <a:gd name="connsiteX61" fmla="*/ 272956 w 1050040"/>
                <a:gd name="connsiteY61" fmla="*/ 942555 h 997146"/>
                <a:gd name="connsiteX62" fmla="*/ 293427 w 1050040"/>
                <a:gd name="connsiteY62" fmla="*/ 928907 h 997146"/>
                <a:gd name="connsiteX63" fmla="*/ 300251 w 1050040"/>
                <a:gd name="connsiteY63" fmla="*/ 908435 h 997146"/>
                <a:gd name="connsiteX64" fmla="*/ 368490 w 1050040"/>
                <a:gd name="connsiteY64" fmla="*/ 901611 h 997146"/>
                <a:gd name="connsiteX65" fmla="*/ 402609 w 1050040"/>
                <a:gd name="connsiteY65" fmla="*/ 935731 h 997146"/>
                <a:gd name="connsiteX66" fmla="*/ 423081 w 1050040"/>
                <a:gd name="connsiteY66" fmla="*/ 949378 h 997146"/>
                <a:gd name="connsiteX67" fmla="*/ 470848 w 1050040"/>
                <a:gd name="connsiteY67" fmla="*/ 942555 h 997146"/>
                <a:gd name="connsiteX68" fmla="*/ 498144 w 1050040"/>
                <a:gd name="connsiteY68" fmla="*/ 949378 h 997146"/>
                <a:gd name="connsiteX69" fmla="*/ 518615 w 1050040"/>
                <a:gd name="connsiteY69" fmla="*/ 942555 h 997146"/>
                <a:gd name="connsiteX70" fmla="*/ 566382 w 1050040"/>
                <a:gd name="connsiteY70" fmla="*/ 928907 h 997146"/>
                <a:gd name="connsiteX71" fmla="*/ 586854 w 1050040"/>
                <a:gd name="connsiteY71" fmla="*/ 915259 h 997146"/>
                <a:gd name="connsiteX72" fmla="*/ 607326 w 1050040"/>
                <a:gd name="connsiteY72" fmla="*/ 922083 h 997146"/>
                <a:gd name="connsiteX73" fmla="*/ 634621 w 1050040"/>
                <a:gd name="connsiteY73" fmla="*/ 928907 h 997146"/>
                <a:gd name="connsiteX74" fmla="*/ 655093 w 1050040"/>
                <a:gd name="connsiteY74" fmla="*/ 949378 h 997146"/>
                <a:gd name="connsiteX75" fmla="*/ 689212 w 1050040"/>
                <a:gd name="connsiteY75" fmla="*/ 983498 h 997146"/>
                <a:gd name="connsiteX76" fmla="*/ 757451 w 1050040"/>
                <a:gd name="connsiteY76" fmla="*/ 990322 h 997146"/>
                <a:gd name="connsiteX77" fmla="*/ 791570 w 1050040"/>
                <a:gd name="connsiteY77" fmla="*/ 997146 h 997146"/>
                <a:gd name="connsiteX78" fmla="*/ 893929 w 1050040"/>
                <a:gd name="connsiteY78" fmla="*/ 976674 h 997146"/>
                <a:gd name="connsiteX79" fmla="*/ 914400 w 1050040"/>
                <a:gd name="connsiteY79" fmla="*/ 969850 h 997146"/>
                <a:gd name="connsiteX80" fmla="*/ 934872 w 1050040"/>
                <a:gd name="connsiteY80" fmla="*/ 963026 h 997146"/>
                <a:gd name="connsiteX81" fmla="*/ 928048 w 1050040"/>
                <a:gd name="connsiteY81" fmla="*/ 908435 h 997146"/>
                <a:gd name="connsiteX82" fmla="*/ 839338 w 1050040"/>
                <a:gd name="connsiteY82" fmla="*/ 887963 h 997146"/>
                <a:gd name="connsiteX83" fmla="*/ 839338 w 1050040"/>
                <a:gd name="connsiteY83" fmla="*/ 833372 h 997146"/>
                <a:gd name="connsiteX84" fmla="*/ 887105 w 1050040"/>
                <a:gd name="connsiteY84" fmla="*/ 826549 h 997146"/>
                <a:gd name="connsiteX85" fmla="*/ 914400 w 1050040"/>
                <a:gd name="connsiteY85" fmla="*/ 819725 h 997146"/>
                <a:gd name="connsiteX86" fmla="*/ 955344 w 1050040"/>
                <a:gd name="connsiteY86" fmla="*/ 806077 h 997146"/>
                <a:gd name="connsiteX87" fmla="*/ 968991 w 1050040"/>
                <a:gd name="connsiteY87" fmla="*/ 785605 h 997146"/>
                <a:gd name="connsiteX88" fmla="*/ 989463 w 1050040"/>
                <a:gd name="connsiteY88" fmla="*/ 771958 h 997146"/>
                <a:gd name="connsiteX89" fmla="*/ 1016759 w 1050040"/>
                <a:gd name="connsiteY89" fmla="*/ 731014 h 997146"/>
                <a:gd name="connsiteX90" fmla="*/ 1023582 w 1050040"/>
                <a:gd name="connsiteY90" fmla="*/ 710543 h 997146"/>
                <a:gd name="connsiteX91" fmla="*/ 1044054 w 1050040"/>
                <a:gd name="connsiteY91" fmla="*/ 669599 h 997146"/>
                <a:gd name="connsiteX92" fmla="*/ 1023582 w 1050040"/>
                <a:gd name="connsiteY92" fmla="*/ 608184 h 997146"/>
                <a:gd name="connsiteX93" fmla="*/ 1016759 w 1050040"/>
                <a:gd name="connsiteY93" fmla="*/ 580889 h 997146"/>
                <a:gd name="connsiteX94" fmla="*/ 996287 w 1050040"/>
                <a:gd name="connsiteY94" fmla="*/ 574065 h 997146"/>
                <a:gd name="connsiteX95" fmla="*/ 866633 w 1050040"/>
                <a:gd name="connsiteY95" fmla="*/ 567241 h 997146"/>
                <a:gd name="connsiteX96" fmla="*/ 859809 w 1050040"/>
                <a:gd name="connsiteY96" fmla="*/ 546769 h 997146"/>
                <a:gd name="connsiteX97" fmla="*/ 887105 w 1050040"/>
                <a:gd name="connsiteY97" fmla="*/ 512650 h 997146"/>
                <a:gd name="connsiteX98" fmla="*/ 893929 w 1050040"/>
                <a:gd name="connsiteY98" fmla="*/ 444411 h 997146"/>
                <a:gd name="connsiteX99" fmla="*/ 873457 w 1050040"/>
                <a:gd name="connsiteY99" fmla="*/ 430763 h 997146"/>
                <a:gd name="connsiteX100" fmla="*/ 866633 w 1050040"/>
                <a:gd name="connsiteY100" fmla="*/ 410292 h 997146"/>
                <a:gd name="connsiteX101" fmla="*/ 907576 w 1050040"/>
                <a:gd name="connsiteY101" fmla="*/ 410292 h 997146"/>
                <a:gd name="connsiteX102" fmla="*/ 914400 w 1050040"/>
                <a:gd name="connsiteY102" fmla="*/ 348877 h 997146"/>
                <a:gd name="connsiteX103" fmla="*/ 893929 w 1050040"/>
                <a:gd name="connsiteY103" fmla="*/ 335229 h 997146"/>
                <a:gd name="connsiteX104" fmla="*/ 859809 w 1050040"/>
                <a:gd name="connsiteY104" fmla="*/ 219223 h 997146"/>
                <a:gd name="connsiteX105" fmla="*/ 839338 w 1050040"/>
                <a:gd name="connsiteY105" fmla="*/ 198752 h 997146"/>
                <a:gd name="connsiteX106" fmla="*/ 812042 w 1050040"/>
                <a:gd name="connsiteY106" fmla="*/ 157808 h 997146"/>
                <a:gd name="connsiteX107" fmla="*/ 784747 w 1050040"/>
                <a:gd name="connsiteY107" fmla="*/ 96393 h 997146"/>
                <a:gd name="connsiteX108" fmla="*/ 777923 w 1050040"/>
                <a:gd name="connsiteY108" fmla="*/ 41802 h 997146"/>
                <a:gd name="connsiteX109" fmla="*/ 777923 w 1050040"/>
                <a:gd name="connsiteY109" fmla="*/ 7683 h 997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</a:cxnLst>
              <a:rect l="l" t="t" r="r" b="b"/>
              <a:pathLst>
                <a:path w="1050040" h="997146">
                  <a:moveTo>
                    <a:pt x="777923" y="7683"/>
                  </a:moveTo>
                  <a:cubicBezTo>
                    <a:pt x="764275" y="5409"/>
                    <a:pt x="714062" y="16139"/>
                    <a:pt x="696036" y="28155"/>
                  </a:cubicBezTo>
                  <a:cubicBezTo>
                    <a:pt x="689212" y="32704"/>
                    <a:pt x="683058" y="38471"/>
                    <a:pt x="675564" y="41802"/>
                  </a:cubicBezTo>
                  <a:cubicBezTo>
                    <a:pt x="662418" y="47645"/>
                    <a:pt x="647488" y="49016"/>
                    <a:pt x="634621" y="55450"/>
                  </a:cubicBezTo>
                  <a:cubicBezTo>
                    <a:pt x="625523" y="59999"/>
                    <a:pt x="616158" y="64051"/>
                    <a:pt x="607326" y="69098"/>
                  </a:cubicBezTo>
                  <a:cubicBezTo>
                    <a:pt x="600205" y="73167"/>
                    <a:pt x="594635" y="80153"/>
                    <a:pt x="586854" y="82746"/>
                  </a:cubicBezTo>
                  <a:cubicBezTo>
                    <a:pt x="573728" y="87121"/>
                    <a:pt x="559559" y="87295"/>
                    <a:pt x="545911" y="89569"/>
                  </a:cubicBezTo>
                  <a:cubicBezTo>
                    <a:pt x="535861" y="119719"/>
                    <a:pt x="530288" y="124226"/>
                    <a:pt x="552735" y="164632"/>
                  </a:cubicBezTo>
                  <a:cubicBezTo>
                    <a:pt x="556228" y="170920"/>
                    <a:pt x="566382" y="169181"/>
                    <a:pt x="573206" y="171456"/>
                  </a:cubicBezTo>
                  <a:cubicBezTo>
                    <a:pt x="570931" y="196477"/>
                    <a:pt x="570748" y="221777"/>
                    <a:pt x="566382" y="246519"/>
                  </a:cubicBezTo>
                  <a:cubicBezTo>
                    <a:pt x="566381" y="246523"/>
                    <a:pt x="549324" y="297697"/>
                    <a:pt x="545911" y="307934"/>
                  </a:cubicBezTo>
                  <a:cubicBezTo>
                    <a:pt x="542883" y="317018"/>
                    <a:pt x="535791" y="344276"/>
                    <a:pt x="525439" y="348877"/>
                  </a:cubicBezTo>
                  <a:cubicBezTo>
                    <a:pt x="510741" y="355409"/>
                    <a:pt x="493594" y="353426"/>
                    <a:pt x="477672" y="355701"/>
                  </a:cubicBezTo>
                  <a:cubicBezTo>
                    <a:pt x="418238" y="375512"/>
                    <a:pt x="519316" y="345091"/>
                    <a:pt x="402609" y="355701"/>
                  </a:cubicBezTo>
                  <a:cubicBezTo>
                    <a:pt x="394442" y="356444"/>
                    <a:pt x="389473" y="365681"/>
                    <a:pt x="382138" y="369349"/>
                  </a:cubicBezTo>
                  <a:cubicBezTo>
                    <a:pt x="363086" y="378875"/>
                    <a:pt x="331492" y="380483"/>
                    <a:pt x="313899" y="382996"/>
                  </a:cubicBezTo>
                  <a:cubicBezTo>
                    <a:pt x="266971" y="414282"/>
                    <a:pt x="257395" y="415479"/>
                    <a:pt x="293427" y="403468"/>
                  </a:cubicBezTo>
                  <a:lnTo>
                    <a:pt x="361666" y="410292"/>
                  </a:lnTo>
                  <a:cubicBezTo>
                    <a:pt x="374092" y="417541"/>
                    <a:pt x="375314" y="451235"/>
                    <a:pt x="375314" y="451235"/>
                  </a:cubicBezTo>
                  <a:cubicBezTo>
                    <a:pt x="370765" y="458059"/>
                    <a:pt x="368070" y="466584"/>
                    <a:pt x="361666" y="471707"/>
                  </a:cubicBezTo>
                  <a:cubicBezTo>
                    <a:pt x="356049" y="476201"/>
                    <a:pt x="345688" y="472914"/>
                    <a:pt x="341194" y="478531"/>
                  </a:cubicBezTo>
                  <a:cubicBezTo>
                    <a:pt x="335335" y="485854"/>
                    <a:pt x="338064" y="497206"/>
                    <a:pt x="334370" y="505826"/>
                  </a:cubicBezTo>
                  <a:cubicBezTo>
                    <a:pt x="324081" y="529834"/>
                    <a:pt x="322059" y="525853"/>
                    <a:pt x="300251" y="533122"/>
                  </a:cubicBezTo>
                  <a:cubicBezTo>
                    <a:pt x="278623" y="565563"/>
                    <a:pt x="294383" y="551000"/>
                    <a:pt x="245660" y="567241"/>
                  </a:cubicBezTo>
                  <a:lnTo>
                    <a:pt x="225188" y="574065"/>
                  </a:lnTo>
                  <a:cubicBezTo>
                    <a:pt x="218364" y="578614"/>
                    <a:pt x="212052" y="584045"/>
                    <a:pt x="204717" y="587713"/>
                  </a:cubicBezTo>
                  <a:cubicBezTo>
                    <a:pt x="198283" y="590930"/>
                    <a:pt x="184245" y="587344"/>
                    <a:pt x="184245" y="594537"/>
                  </a:cubicBezTo>
                  <a:cubicBezTo>
                    <a:pt x="184245" y="602738"/>
                    <a:pt x="196937" y="605591"/>
                    <a:pt x="204717" y="608184"/>
                  </a:cubicBezTo>
                  <a:cubicBezTo>
                    <a:pt x="217843" y="612559"/>
                    <a:pt x="232012" y="612733"/>
                    <a:pt x="245660" y="615008"/>
                  </a:cubicBezTo>
                  <a:cubicBezTo>
                    <a:pt x="252484" y="621832"/>
                    <a:pt x="261017" y="627296"/>
                    <a:pt x="266132" y="635480"/>
                  </a:cubicBezTo>
                  <a:cubicBezTo>
                    <a:pt x="272624" y="645867"/>
                    <a:pt x="269980" y="662250"/>
                    <a:pt x="279779" y="669599"/>
                  </a:cubicBezTo>
                  <a:cubicBezTo>
                    <a:pt x="290848" y="677901"/>
                    <a:pt x="307075" y="674148"/>
                    <a:pt x="320723" y="676423"/>
                  </a:cubicBezTo>
                  <a:cubicBezTo>
                    <a:pt x="325272" y="683247"/>
                    <a:pt x="330702" y="689560"/>
                    <a:pt x="334370" y="696895"/>
                  </a:cubicBezTo>
                  <a:cubicBezTo>
                    <a:pt x="337587" y="703328"/>
                    <a:pt x="336701" y="711749"/>
                    <a:pt x="341194" y="717366"/>
                  </a:cubicBezTo>
                  <a:cubicBezTo>
                    <a:pt x="346317" y="723770"/>
                    <a:pt x="354842" y="726465"/>
                    <a:pt x="361666" y="731014"/>
                  </a:cubicBezTo>
                  <a:cubicBezTo>
                    <a:pt x="368490" y="728739"/>
                    <a:pt x="375704" y="727407"/>
                    <a:pt x="382138" y="724190"/>
                  </a:cubicBezTo>
                  <a:cubicBezTo>
                    <a:pt x="389473" y="720522"/>
                    <a:pt x="394754" y="712899"/>
                    <a:pt x="402609" y="710543"/>
                  </a:cubicBezTo>
                  <a:cubicBezTo>
                    <a:pt x="418015" y="705921"/>
                    <a:pt x="434454" y="705994"/>
                    <a:pt x="450376" y="703719"/>
                  </a:cubicBezTo>
                  <a:cubicBezTo>
                    <a:pt x="458059" y="701158"/>
                    <a:pt x="492146" y="685725"/>
                    <a:pt x="498144" y="703719"/>
                  </a:cubicBezTo>
                  <a:cubicBezTo>
                    <a:pt x="500789" y="711655"/>
                    <a:pt x="459927" y="723281"/>
                    <a:pt x="457200" y="724190"/>
                  </a:cubicBezTo>
                  <a:cubicBezTo>
                    <a:pt x="452651" y="731014"/>
                    <a:pt x="449725" y="739261"/>
                    <a:pt x="443553" y="744662"/>
                  </a:cubicBezTo>
                  <a:cubicBezTo>
                    <a:pt x="414674" y="769932"/>
                    <a:pt x="410256" y="769409"/>
                    <a:pt x="382138" y="778781"/>
                  </a:cubicBezTo>
                  <a:cubicBezTo>
                    <a:pt x="361666" y="776507"/>
                    <a:pt x="341040" y="775344"/>
                    <a:pt x="320723" y="771958"/>
                  </a:cubicBezTo>
                  <a:cubicBezTo>
                    <a:pt x="313628" y="770776"/>
                    <a:pt x="307415" y="764483"/>
                    <a:pt x="300251" y="765134"/>
                  </a:cubicBezTo>
                  <a:cubicBezTo>
                    <a:pt x="281571" y="766832"/>
                    <a:pt x="263857" y="774232"/>
                    <a:pt x="245660" y="778781"/>
                  </a:cubicBezTo>
                  <a:cubicBezTo>
                    <a:pt x="243385" y="785605"/>
                    <a:pt x="244453" y="794759"/>
                    <a:pt x="238836" y="799253"/>
                  </a:cubicBezTo>
                  <a:cubicBezTo>
                    <a:pt x="231513" y="805112"/>
                    <a:pt x="220792" y="804535"/>
                    <a:pt x="211541" y="806077"/>
                  </a:cubicBezTo>
                  <a:cubicBezTo>
                    <a:pt x="193452" y="809092"/>
                    <a:pt x="175147" y="810626"/>
                    <a:pt x="156950" y="812901"/>
                  </a:cubicBezTo>
                  <a:cubicBezTo>
                    <a:pt x="112284" y="827790"/>
                    <a:pt x="156123" y="807111"/>
                    <a:pt x="129654" y="840196"/>
                  </a:cubicBezTo>
                  <a:cubicBezTo>
                    <a:pt x="120033" y="852222"/>
                    <a:pt x="102197" y="856172"/>
                    <a:pt x="88711" y="860668"/>
                  </a:cubicBezTo>
                  <a:cubicBezTo>
                    <a:pt x="86436" y="867492"/>
                    <a:pt x="86381" y="875523"/>
                    <a:pt x="81887" y="881140"/>
                  </a:cubicBezTo>
                  <a:cubicBezTo>
                    <a:pt x="66017" y="900977"/>
                    <a:pt x="40126" y="895332"/>
                    <a:pt x="20472" y="908435"/>
                  </a:cubicBezTo>
                  <a:lnTo>
                    <a:pt x="0" y="922083"/>
                  </a:lnTo>
                  <a:cubicBezTo>
                    <a:pt x="6824" y="926632"/>
                    <a:pt x="15349" y="929327"/>
                    <a:pt x="20472" y="935731"/>
                  </a:cubicBezTo>
                  <a:cubicBezTo>
                    <a:pt x="24965" y="941348"/>
                    <a:pt x="20175" y="955185"/>
                    <a:pt x="27296" y="956202"/>
                  </a:cubicBezTo>
                  <a:cubicBezTo>
                    <a:pt x="41537" y="958237"/>
                    <a:pt x="54591" y="947104"/>
                    <a:pt x="68239" y="942555"/>
                  </a:cubicBezTo>
                  <a:lnTo>
                    <a:pt x="88711" y="935731"/>
                  </a:lnTo>
                  <a:cubicBezTo>
                    <a:pt x="95535" y="931182"/>
                    <a:pt x="101002" y="922667"/>
                    <a:pt x="109182" y="922083"/>
                  </a:cubicBezTo>
                  <a:cubicBezTo>
                    <a:pt x="134242" y="920293"/>
                    <a:pt x="159679" y="923643"/>
                    <a:pt x="184245" y="928907"/>
                  </a:cubicBezTo>
                  <a:cubicBezTo>
                    <a:pt x="200696" y="932432"/>
                    <a:pt x="213096" y="954965"/>
                    <a:pt x="225188" y="963026"/>
                  </a:cubicBezTo>
                  <a:cubicBezTo>
                    <a:pt x="231173" y="967016"/>
                    <a:pt x="238836" y="967575"/>
                    <a:pt x="245660" y="969850"/>
                  </a:cubicBezTo>
                  <a:cubicBezTo>
                    <a:pt x="290325" y="954962"/>
                    <a:pt x="246489" y="975640"/>
                    <a:pt x="272956" y="942555"/>
                  </a:cubicBezTo>
                  <a:cubicBezTo>
                    <a:pt x="278079" y="936151"/>
                    <a:pt x="286603" y="933456"/>
                    <a:pt x="293427" y="928907"/>
                  </a:cubicBezTo>
                  <a:cubicBezTo>
                    <a:pt x="295702" y="922083"/>
                    <a:pt x="295757" y="914052"/>
                    <a:pt x="300251" y="908435"/>
                  </a:cubicBezTo>
                  <a:cubicBezTo>
                    <a:pt x="319927" y="883840"/>
                    <a:pt x="340410" y="897599"/>
                    <a:pt x="368490" y="901611"/>
                  </a:cubicBezTo>
                  <a:cubicBezTo>
                    <a:pt x="423086" y="938010"/>
                    <a:pt x="357109" y="890233"/>
                    <a:pt x="402609" y="935731"/>
                  </a:cubicBezTo>
                  <a:cubicBezTo>
                    <a:pt x="408408" y="941530"/>
                    <a:pt x="416257" y="944829"/>
                    <a:pt x="423081" y="949378"/>
                  </a:cubicBezTo>
                  <a:cubicBezTo>
                    <a:pt x="439003" y="947104"/>
                    <a:pt x="454764" y="942555"/>
                    <a:pt x="470848" y="942555"/>
                  </a:cubicBezTo>
                  <a:cubicBezTo>
                    <a:pt x="480227" y="942555"/>
                    <a:pt x="488765" y="949378"/>
                    <a:pt x="498144" y="949378"/>
                  </a:cubicBezTo>
                  <a:cubicBezTo>
                    <a:pt x="505337" y="949378"/>
                    <a:pt x="511699" y="944531"/>
                    <a:pt x="518615" y="942555"/>
                  </a:cubicBezTo>
                  <a:cubicBezTo>
                    <a:pt x="528819" y="939640"/>
                    <a:pt x="555474" y="934361"/>
                    <a:pt x="566382" y="928907"/>
                  </a:cubicBezTo>
                  <a:cubicBezTo>
                    <a:pt x="573718" y="925239"/>
                    <a:pt x="580030" y="919808"/>
                    <a:pt x="586854" y="915259"/>
                  </a:cubicBezTo>
                  <a:cubicBezTo>
                    <a:pt x="593678" y="917534"/>
                    <a:pt x="600410" y="920107"/>
                    <a:pt x="607326" y="922083"/>
                  </a:cubicBezTo>
                  <a:cubicBezTo>
                    <a:pt x="616344" y="924659"/>
                    <a:pt x="626478" y="924254"/>
                    <a:pt x="634621" y="928907"/>
                  </a:cubicBezTo>
                  <a:cubicBezTo>
                    <a:pt x="643000" y="933695"/>
                    <a:pt x="648915" y="941964"/>
                    <a:pt x="655093" y="949378"/>
                  </a:cubicBezTo>
                  <a:cubicBezTo>
                    <a:pt x="666646" y="963242"/>
                    <a:pt x="668561" y="978732"/>
                    <a:pt x="689212" y="983498"/>
                  </a:cubicBezTo>
                  <a:cubicBezTo>
                    <a:pt x="711486" y="988638"/>
                    <a:pt x="734705" y="988047"/>
                    <a:pt x="757451" y="990322"/>
                  </a:cubicBezTo>
                  <a:cubicBezTo>
                    <a:pt x="768824" y="992597"/>
                    <a:pt x="779972" y="997146"/>
                    <a:pt x="791570" y="997146"/>
                  </a:cubicBezTo>
                  <a:cubicBezTo>
                    <a:pt x="842044" y="997146"/>
                    <a:pt x="851072" y="990960"/>
                    <a:pt x="893929" y="976674"/>
                  </a:cubicBezTo>
                  <a:lnTo>
                    <a:pt x="914400" y="969850"/>
                  </a:lnTo>
                  <a:lnTo>
                    <a:pt x="934872" y="963026"/>
                  </a:lnTo>
                  <a:cubicBezTo>
                    <a:pt x="932597" y="944829"/>
                    <a:pt x="938564" y="923459"/>
                    <a:pt x="928048" y="908435"/>
                  </a:cubicBezTo>
                  <a:cubicBezTo>
                    <a:pt x="919722" y="896540"/>
                    <a:pt x="847820" y="889175"/>
                    <a:pt x="839338" y="887963"/>
                  </a:cubicBezTo>
                  <a:cubicBezTo>
                    <a:pt x="834634" y="873851"/>
                    <a:pt x="821770" y="846548"/>
                    <a:pt x="839338" y="833372"/>
                  </a:cubicBezTo>
                  <a:cubicBezTo>
                    <a:pt x="852205" y="823722"/>
                    <a:pt x="871280" y="829426"/>
                    <a:pt x="887105" y="826549"/>
                  </a:cubicBezTo>
                  <a:cubicBezTo>
                    <a:pt x="896332" y="824871"/>
                    <a:pt x="905417" y="822420"/>
                    <a:pt x="914400" y="819725"/>
                  </a:cubicBezTo>
                  <a:cubicBezTo>
                    <a:pt x="928180" y="815591"/>
                    <a:pt x="955344" y="806077"/>
                    <a:pt x="955344" y="806077"/>
                  </a:cubicBezTo>
                  <a:cubicBezTo>
                    <a:pt x="959893" y="799253"/>
                    <a:pt x="963192" y="791404"/>
                    <a:pt x="968991" y="785605"/>
                  </a:cubicBezTo>
                  <a:cubicBezTo>
                    <a:pt x="974790" y="779806"/>
                    <a:pt x="984062" y="778130"/>
                    <a:pt x="989463" y="771958"/>
                  </a:cubicBezTo>
                  <a:cubicBezTo>
                    <a:pt x="1000264" y="759614"/>
                    <a:pt x="1016759" y="731014"/>
                    <a:pt x="1016759" y="731014"/>
                  </a:cubicBezTo>
                  <a:cubicBezTo>
                    <a:pt x="1019033" y="724190"/>
                    <a:pt x="1020365" y="716976"/>
                    <a:pt x="1023582" y="710543"/>
                  </a:cubicBezTo>
                  <a:cubicBezTo>
                    <a:pt x="1050040" y="657625"/>
                    <a:pt x="1026901" y="721059"/>
                    <a:pt x="1044054" y="669599"/>
                  </a:cubicBezTo>
                  <a:cubicBezTo>
                    <a:pt x="1027705" y="571508"/>
                    <a:pt x="1049752" y="669248"/>
                    <a:pt x="1023582" y="608184"/>
                  </a:cubicBezTo>
                  <a:cubicBezTo>
                    <a:pt x="1019888" y="599564"/>
                    <a:pt x="1022618" y="588212"/>
                    <a:pt x="1016759" y="580889"/>
                  </a:cubicBezTo>
                  <a:cubicBezTo>
                    <a:pt x="1012266" y="575272"/>
                    <a:pt x="1003451" y="574716"/>
                    <a:pt x="996287" y="574065"/>
                  </a:cubicBezTo>
                  <a:cubicBezTo>
                    <a:pt x="953187" y="570147"/>
                    <a:pt x="909851" y="569516"/>
                    <a:pt x="866633" y="567241"/>
                  </a:cubicBezTo>
                  <a:cubicBezTo>
                    <a:pt x="864358" y="560417"/>
                    <a:pt x="859809" y="553962"/>
                    <a:pt x="859809" y="546769"/>
                  </a:cubicBezTo>
                  <a:cubicBezTo>
                    <a:pt x="859809" y="524796"/>
                    <a:pt x="871386" y="523129"/>
                    <a:pt x="887105" y="512650"/>
                  </a:cubicBezTo>
                  <a:cubicBezTo>
                    <a:pt x="894930" y="489175"/>
                    <a:pt x="909972" y="468475"/>
                    <a:pt x="893929" y="444411"/>
                  </a:cubicBezTo>
                  <a:cubicBezTo>
                    <a:pt x="889380" y="437587"/>
                    <a:pt x="880281" y="435312"/>
                    <a:pt x="873457" y="430763"/>
                  </a:cubicBezTo>
                  <a:cubicBezTo>
                    <a:pt x="871182" y="423939"/>
                    <a:pt x="863416" y="416725"/>
                    <a:pt x="866633" y="410292"/>
                  </a:cubicBezTo>
                  <a:cubicBezTo>
                    <a:pt x="874432" y="394694"/>
                    <a:pt x="899777" y="407692"/>
                    <a:pt x="907576" y="410292"/>
                  </a:cubicBezTo>
                  <a:cubicBezTo>
                    <a:pt x="923363" y="386612"/>
                    <a:pt x="931912" y="383901"/>
                    <a:pt x="914400" y="348877"/>
                  </a:cubicBezTo>
                  <a:cubicBezTo>
                    <a:pt x="910732" y="341542"/>
                    <a:pt x="900753" y="339778"/>
                    <a:pt x="893929" y="335229"/>
                  </a:cubicBezTo>
                  <a:cubicBezTo>
                    <a:pt x="832355" y="242871"/>
                    <a:pt x="899275" y="357355"/>
                    <a:pt x="859809" y="219223"/>
                  </a:cubicBezTo>
                  <a:cubicBezTo>
                    <a:pt x="857158" y="209944"/>
                    <a:pt x="845263" y="206369"/>
                    <a:pt x="839338" y="198752"/>
                  </a:cubicBezTo>
                  <a:cubicBezTo>
                    <a:pt x="829268" y="185804"/>
                    <a:pt x="817229" y="173369"/>
                    <a:pt x="812042" y="157808"/>
                  </a:cubicBezTo>
                  <a:cubicBezTo>
                    <a:pt x="795800" y="109085"/>
                    <a:pt x="806373" y="128835"/>
                    <a:pt x="784747" y="96393"/>
                  </a:cubicBezTo>
                  <a:cubicBezTo>
                    <a:pt x="782472" y="78196"/>
                    <a:pt x="784190" y="59036"/>
                    <a:pt x="777923" y="41802"/>
                  </a:cubicBezTo>
                  <a:cubicBezTo>
                    <a:pt x="762722" y="0"/>
                    <a:pt x="791571" y="9957"/>
                    <a:pt x="777923" y="7683"/>
                  </a:cubicBezTo>
                  <a:close/>
                </a:path>
              </a:pathLst>
            </a:custGeom>
            <a:solidFill>
              <a:srgbClr val="000000">
                <a:alpha val="50196"/>
              </a:srgbClr>
            </a:soli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AU">
                <a:solidFill>
                  <a:srgbClr val="FFFFFF"/>
                </a:solidFill>
              </a:endParaRPr>
            </a:p>
          </p:txBody>
        </p:sp>
        <p:sp>
          <p:nvSpPr>
            <p:cNvPr id="13" name="Freeform 12"/>
            <p:cNvSpPr/>
            <p:nvPr/>
          </p:nvSpPr>
          <p:spPr>
            <a:xfrm>
              <a:off x="265174" y="1922583"/>
              <a:ext cx="4482603" cy="3193871"/>
            </a:xfrm>
            <a:custGeom>
              <a:avLst/>
              <a:gdLst>
                <a:gd name="connsiteX0" fmla="*/ 2907929 w 4482603"/>
                <a:gd name="connsiteY0" fmla="*/ 158698 h 3193871"/>
                <a:gd name="connsiteX1" fmla="*/ 2914753 w 4482603"/>
                <a:gd name="connsiteY1" fmla="*/ 138227 h 3193871"/>
                <a:gd name="connsiteX2" fmla="*/ 2887458 w 4482603"/>
                <a:gd name="connsiteY2" fmla="*/ 104107 h 3193871"/>
                <a:gd name="connsiteX3" fmla="*/ 2839691 w 4482603"/>
                <a:gd name="connsiteY3" fmla="*/ 49516 h 3193871"/>
                <a:gd name="connsiteX4" fmla="*/ 2778276 w 4482603"/>
                <a:gd name="connsiteY4" fmla="*/ 42692 h 3193871"/>
                <a:gd name="connsiteX5" fmla="*/ 2737332 w 4482603"/>
                <a:gd name="connsiteY5" fmla="*/ 29045 h 3193871"/>
                <a:gd name="connsiteX6" fmla="*/ 2710037 w 4482603"/>
                <a:gd name="connsiteY6" fmla="*/ 22221 h 3193871"/>
                <a:gd name="connsiteX7" fmla="*/ 2669094 w 4482603"/>
                <a:gd name="connsiteY7" fmla="*/ 8573 h 3193871"/>
                <a:gd name="connsiteX8" fmla="*/ 2641798 w 4482603"/>
                <a:gd name="connsiteY8" fmla="*/ 69988 h 3193871"/>
                <a:gd name="connsiteX9" fmla="*/ 2614503 w 4482603"/>
                <a:gd name="connsiteY9" fmla="*/ 131403 h 3193871"/>
                <a:gd name="connsiteX10" fmla="*/ 2607679 w 4482603"/>
                <a:gd name="connsiteY10" fmla="*/ 151874 h 3193871"/>
                <a:gd name="connsiteX11" fmla="*/ 2587207 w 4482603"/>
                <a:gd name="connsiteY11" fmla="*/ 158698 h 3193871"/>
                <a:gd name="connsiteX12" fmla="*/ 2546264 w 4482603"/>
                <a:gd name="connsiteY12" fmla="*/ 131403 h 3193871"/>
                <a:gd name="connsiteX13" fmla="*/ 2498497 w 4482603"/>
                <a:gd name="connsiteY13" fmla="*/ 117755 h 3193871"/>
                <a:gd name="connsiteX14" fmla="*/ 2457553 w 4482603"/>
                <a:gd name="connsiteY14" fmla="*/ 131403 h 3193871"/>
                <a:gd name="connsiteX15" fmla="*/ 2416610 w 4482603"/>
                <a:gd name="connsiteY15" fmla="*/ 151874 h 3193871"/>
                <a:gd name="connsiteX16" fmla="*/ 2368843 w 4482603"/>
                <a:gd name="connsiteY16" fmla="*/ 158698 h 3193871"/>
                <a:gd name="connsiteX17" fmla="*/ 2307428 w 4482603"/>
                <a:gd name="connsiteY17" fmla="*/ 172346 h 3193871"/>
                <a:gd name="connsiteX18" fmla="*/ 2293780 w 4482603"/>
                <a:gd name="connsiteY18" fmla="*/ 192818 h 3193871"/>
                <a:gd name="connsiteX19" fmla="*/ 2273309 w 4482603"/>
                <a:gd name="connsiteY19" fmla="*/ 199642 h 3193871"/>
                <a:gd name="connsiteX20" fmla="*/ 2266485 w 4482603"/>
                <a:gd name="connsiteY20" fmla="*/ 220113 h 3193871"/>
                <a:gd name="connsiteX21" fmla="*/ 2252837 w 4482603"/>
                <a:gd name="connsiteY21" fmla="*/ 240585 h 3193871"/>
                <a:gd name="connsiteX22" fmla="*/ 2246013 w 4482603"/>
                <a:gd name="connsiteY22" fmla="*/ 288352 h 3193871"/>
                <a:gd name="connsiteX23" fmla="*/ 2205070 w 4482603"/>
                <a:gd name="connsiteY23" fmla="*/ 315648 h 3193871"/>
                <a:gd name="connsiteX24" fmla="*/ 2184598 w 4482603"/>
                <a:gd name="connsiteY24" fmla="*/ 329295 h 3193871"/>
                <a:gd name="connsiteX25" fmla="*/ 2164126 w 4482603"/>
                <a:gd name="connsiteY25" fmla="*/ 342943 h 3193871"/>
                <a:gd name="connsiteX26" fmla="*/ 2095888 w 4482603"/>
                <a:gd name="connsiteY26" fmla="*/ 356591 h 3193871"/>
                <a:gd name="connsiteX27" fmla="*/ 2048121 w 4482603"/>
                <a:gd name="connsiteY27" fmla="*/ 370239 h 3193871"/>
                <a:gd name="connsiteX28" fmla="*/ 2020825 w 4482603"/>
                <a:gd name="connsiteY28" fmla="*/ 377063 h 3193871"/>
                <a:gd name="connsiteX29" fmla="*/ 2007177 w 4482603"/>
                <a:gd name="connsiteY29" fmla="*/ 397534 h 3193871"/>
                <a:gd name="connsiteX30" fmla="*/ 2020825 w 4482603"/>
                <a:gd name="connsiteY30" fmla="*/ 418006 h 3193871"/>
                <a:gd name="connsiteX31" fmla="*/ 1993529 w 4482603"/>
                <a:gd name="connsiteY31" fmla="*/ 445301 h 3193871"/>
                <a:gd name="connsiteX32" fmla="*/ 1904819 w 4482603"/>
                <a:gd name="connsiteY32" fmla="*/ 431654 h 3193871"/>
                <a:gd name="connsiteX33" fmla="*/ 1884347 w 4482603"/>
                <a:gd name="connsiteY33" fmla="*/ 418006 h 3193871"/>
                <a:gd name="connsiteX34" fmla="*/ 1816109 w 4482603"/>
                <a:gd name="connsiteY34" fmla="*/ 397534 h 3193871"/>
                <a:gd name="connsiteX35" fmla="*/ 1809285 w 4482603"/>
                <a:gd name="connsiteY35" fmla="*/ 336119 h 3193871"/>
                <a:gd name="connsiteX36" fmla="*/ 1768341 w 4482603"/>
                <a:gd name="connsiteY36" fmla="*/ 322471 h 3193871"/>
                <a:gd name="connsiteX37" fmla="*/ 1741046 w 4482603"/>
                <a:gd name="connsiteY37" fmla="*/ 329295 h 3193871"/>
                <a:gd name="connsiteX38" fmla="*/ 1734222 w 4482603"/>
                <a:gd name="connsiteY38" fmla="*/ 397534 h 3193871"/>
                <a:gd name="connsiteX39" fmla="*/ 1741046 w 4482603"/>
                <a:gd name="connsiteY39" fmla="*/ 418006 h 3193871"/>
                <a:gd name="connsiteX40" fmla="*/ 1754694 w 4482603"/>
                <a:gd name="connsiteY40" fmla="*/ 438477 h 3193871"/>
                <a:gd name="connsiteX41" fmla="*/ 1761518 w 4482603"/>
                <a:gd name="connsiteY41" fmla="*/ 458949 h 3193871"/>
                <a:gd name="connsiteX42" fmla="*/ 1754694 w 4482603"/>
                <a:gd name="connsiteY42" fmla="*/ 486245 h 3193871"/>
                <a:gd name="connsiteX43" fmla="*/ 1734222 w 4482603"/>
                <a:gd name="connsiteY43" fmla="*/ 493068 h 3193871"/>
                <a:gd name="connsiteX44" fmla="*/ 1693279 w 4482603"/>
                <a:gd name="connsiteY44" fmla="*/ 499892 h 3193871"/>
                <a:gd name="connsiteX45" fmla="*/ 1672807 w 4482603"/>
                <a:gd name="connsiteY45" fmla="*/ 520364 h 3193871"/>
                <a:gd name="connsiteX46" fmla="*/ 1597744 w 4482603"/>
                <a:gd name="connsiteY46" fmla="*/ 506716 h 3193871"/>
                <a:gd name="connsiteX47" fmla="*/ 1577273 w 4482603"/>
                <a:gd name="connsiteY47" fmla="*/ 493068 h 3193871"/>
                <a:gd name="connsiteX48" fmla="*/ 1556801 w 4482603"/>
                <a:gd name="connsiteY48" fmla="*/ 452125 h 3193871"/>
                <a:gd name="connsiteX49" fmla="*/ 1543153 w 4482603"/>
                <a:gd name="connsiteY49" fmla="*/ 431654 h 3193871"/>
                <a:gd name="connsiteX50" fmla="*/ 1311141 w 4482603"/>
                <a:gd name="connsiteY50" fmla="*/ 438477 h 3193871"/>
                <a:gd name="connsiteX51" fmla="*/ 1317965 w 4482603"/>
                <a:gd name="connsiteY51" fmla="*/ 458949 h 3193871"/>
                <a:gd name="connsiteX52" fmla="*/ 1338437 w 4482603"/>
                <a:gd name="connsiteY52" fmla="*/ 465773 h 3193871"/>
                <a:gd name="connsiteX53" fmla="*/ 1372556 w 4482603"/>
                <a:gd name="connsiteY53" fmla="*/ 472597 h 3193871"/>
                <a:gd name="connsiteX54" fmla="*/ 1379380 w 4482603"/>
                <a:gd name="connsiteY54" fmla="*/ 493068 h 3193871"/>
                <a:gd name="connsiteX55" fmla="*/ 1358909 w 4482603"/>
                <a:gd name="connsiteY55" fmla="*/ 499892 h 3193871"/>
                <a:gd name="connsiteX56" fmla="*/ 1338437 w 4482603"/>
                <a:gd name="connsiteY56" fmla="*/ 540836 h 3193871"/>
                <a:gd name="connsiteX57" fmla="*/ 1324789 w 4482603"/>
                <a:gd name="connsiteY57" fmla="*/ 561307 h 3193871"/>
                <a:gd name="connsiteX58" fmla="*/ 1331613 w 4482603"/>
                <a:gd name="connsiteY58" fmla="*/ 588603 h 3193871"/>
                <a:gd name="connsiteX59" fmla="*/ 1352085 w 4482603"/>
                <a:gd name="connsiteY59" fmla="*/ 595427 h 3193871"/>
                <a:gd name="connsiteX60" fmla="*/ 1372556 w 4482603"/>
                <a:gd name="connsiteY60" fmla="*/ 609074 h 3193871"/>
                <a:gd name="connsiteX61" fmla="*/ 1399852 w 4482603"/>
                <a:gd name="connsiteY61" fmla="*/ 615898 h 3193871"/>
                <a:gd name="connsiteX62" fmla="*/ 1420324 w 4482603"/>
                <a:gd name="connsiteY62" fmla="*/ 622722 h 3193871"/>
                <a:gd name="connsiteX63" fmla="*/ 1461267 w 4482603"/>
                <a:gd name="connsiteY63" fmla="*/ 670489 h 3193871"/>
                <a:gd name="connsiteX64" fmla="*/ 1502210 w 4482603"/>
                <a:gd name="connsiteY64" fmla="*/ 677313 h 3193871"/>
                <a:gd name="connsiteX65" fmla="*/ 1515858 w 4482603"/>
                <a:gd name="connsiteY65" fmla="*/ 697785 h 3193871"/>
                <a:gd name="connsiteX66" fmla="*/ 1536329 w 4482603"/>
                <a:gd name="connsiteY66" fmla="*/ 718257 h 3193871"/>
                <a:gd name="connsiteX67" fmla="*/ 1570449 w 4482603"/>
                <a:gd name="connsiteY67" fmla="*/ 759200 h 3193871"/>
                <a:gd name="connsiteX68" fmla="*/ 1604568 w 4482603"/>
                <a:gd name="connsiteY68" fmla="*/ 909325 h 3193871"/>
                <a:gd name="connsiteX69" fmla="*/ 1645512 w 4482603"/>
                <a:gd name="connsiteY69" fmla="*/ 991212 h 3193871"/>
                <a:gd name="connsiteX70" fmla="*/ 1659159 w 4482603"/>
                <a:gd name="connsiteY70" fmla="*/ 1011683 h 3193871"/>
                <a:gd name="connsiteX71" fmla="*/ 1665983 w 4482603"/>
                <a:gd name="connsiteY71" fmla="*/ 1032155 h 3193871"/>
                <a:gd name="connsiteX72" fmla="*/ 1672807 w 4482603"/>
                <a:gd name="connsiteY72" fmla="*/ 1148161 h 3193871"/>
                <a:gd name="connsiteX73" fmla="*/ 1652335 w 4482603"/>
                <a:gd name="connsiteY73" fmla="*/ 1223224 h 3193871"/>
                <a:gd name="connsiteX74" fmla="*/ 1645512 w 4482603"/>
                <a:gd name="connsiteY74" fmla="*/ 1243695 h 3193871"/>
                <a:gd name="connsiteX75" fmla="*/ 1631864 w 4482603"/>
                <a:gd name="connsiteY75" fmla="*/ 1264167 h 3193871"/>
                <a:gd name="connsiteX76" fmla="*/ 1618216 w 4482603"/>
                <a:gd name="connsiteY76" fmla="*/ 1352877 h 3193871"/>
                <a:gd name="connsiteX77" fmla="*/ 1590921 w 4482603"/>
                <a:gd name="connsiteY77" fmla="*/ 1414292 h 3193871"/>
                <a:gd name="connsiteX78" fmla="*/ 1577273 w 4482603"/>
                <a:gd name="connsiteY78" fmla="*/ 1455236 h 3193871"/>
                <a:gd name="connsiteX79" fmla="*/ 1570449 w 4482603"/>
                <a:gd name="connsiteY79" fmla="*/ 1475707 h 3193871"/>
                <a:gd name="connsiteX80" fmla="*/ 1549977 w 4482603"/>
                <a:gd name="connsiteY80" fmla="*/ 1516651 h 3193871"/>
                <a:gd name="connsiteX81" fmla="*/ 1536329 w 4482603"/>
                <a:gd name="connsiteY81" fmla="*/ 1537122 h 3193871"/>
                <a:gd name="connsiteX82" fmla="*/ 1509034 w 4482603"/>
                <a:gd name="connsiteY82" fmla="*/ 1598537 h 3193871"/>
                <a:gd name="connsiteX83" fmla="*/ 1454443 w 4482603"/>
                <a:gd name="connsiteY83" fmla="*/ 1612185 h 3193871"/>
                <a:gd name="connsiteX84" fmla="*/ 1413500 w 4482603"/>
                <a:gd name="connsiteY84" fmla="*/ 1625833 h 3193871"/>
                <a:gd name="connsiteX85" fmla="*/ 1345261 w 4482603"/>
                <a:gd name="connsiteY85" fmla="*/ 1619009 h 3193871"/>
                <a:gd name="connsiteX86" fmla="*/ 1331613 w 4482603"/>
                <a:gd name="connsiteY86" fmla="*/ 1598537 h 3193871"/>
                <a:gd name="connsiteX87" fmla="*/ 1311141 w 4482603"/>
                <a:gd name="connsiteY87" fmla="*/ 1584889 h 3193871"/>
                <a:gd name="connsiteX88" fmla="*/ 1270198 w 4482603"/>
                <a:gd name="connsiteY88" fmla="*/ 1571242 h 3193871"/>
                <a:gd name="connsiteX89" fmla="*/ 1249726 w 4482603"/>
                <a:gd name="connsiteY89" fmla="*/ 1564418 h 3193871"/>
                <a:gd name="connsiteX90" fmla="*/ 1236079 w 4482603"/>
                <a:gd name="connsiteY90" fmla="*/ 1543946 h 3193871"/>
                <a:gd name="connsiteX91" fmla="*/ 1195135 w 4482603"/>
                <a:gd name="connsiteY91" fmla="*/ 1523474 h 3193871"/>
                <a:gd name="connsiteX92" fmla="*/ 1140544 w 4482603"/>
                <a:gd name="connsiteY92" fmla="*/ 1509827 h 3193871"/>
                <a:gd name="connsiteX93" fmla="*/ 1072306 w 4482603"/>
                <a:gd name="connsiteY93" fmla="*/ 1496179 h 3193871"/>
                <a:gd name="connsiteX94" fmla="*/ 1031362 w 4482603"/>
                <a:gd name="connsiteY94" fmla="*/ 1482531 h 3193871"/>
                <a:gd name="connsiteX95" fmla="*/ 1010891 w 4482603"/>
                <a:gd name="connsiteY95" fmla="*/ 1468883 h 3193871"/>
                <a:gd name="connsiteX96" fmla="*/ 969947 w 4482603"/>
                <a:gd name="connsiteY96" fmla="*/ 1455236 h 3193871"/>
                <a:gd name="connsiteX97" fmla="*/ 929004 w 4482603"/>
                <a:gd name="connsiteY97" fmla="*/ 1434764 h 3193871"/>
                <a:gd name="connsiteX98" fmla="*/ 888061 w 4482603"/>
                <a:gd name="connsiteY98" fmla="*/ 1407468 h 3193871"/>
                <a:gd name="connsiteX99" fmla="*/ 867589 w 4482603"/>
                <a:gd name="connsiteY99" fmla="*/ 1393821 h 3193871"/>
                <a:gd name="connsiteX100" fmla="*/ 737935 w 4482603"/>
                <a:gd name="connsiteY100" fmla="*/ 1386997 h 3193871"/>
                <a:gd name="connsiteX101" fmla="*/ 717464 w 4482603"/>
                <a:gd name="connsiteY101" fmla="*/ 1380173 h 3193871"/>
                <a:gd name="connsiteX102" fmla="*/ 676521 w 4482603"/>
                <a:gd name="connsiteY102" fmla="*/ 1352877 h 3193871"/>
                <a:gd name="connsiteX103" fmla="*/ 656049 w 4482603"/>
                <a:gd name="connsiteY103" fmla="*/ 1332406 h 3193871"/>
                <a:gd name="connsiteX104" fmla="*/ 635577 w 4482603"/>
                <a:gd name="connsiteY104" fmla="*/ 1325582 h 3193871"/>
                <a:gd name="connsiteX105" fmla="*/ 601458 w 4482603"/>
                <a:gd name="connsiteY105" fmla="*/ 1277815 h 3193871"/>
                <a:gd name="connsiteX106" fmla="*/ 546867 w 4482603"/>
                <a:gd name="connsiteY106" fmla="*/ 1284639 h 3193871"/>
                <a:gd name="connsiteX107" fmla="*/ 526395 w 4482603"/>
                <a:gd name="connsiteY107" fmla="*/ 1305110 h 3193871"/>
                <a:gd name="connsiteX108" fmla="*/ 512747 w 4482603"/>
                <a:gd name="connsiteY108" fmla="*/ 1325582 h 3193871"/>
                <a:gd name="connsiteX109" fmla="*/ 417213 w 4482603"/>
                <a:gd name="connsiteY109" fmla="*/ 1332406 h 3193871"/>
                <a:gd name="connsiteX110" fmla="*/ 396741 w 4482603"/>
                <a:gd name="connsiteY110" fmla="*/ 1339230 h 3193871"/>
                <a:gd name="connsiteX111" fmla="*/ 355798 w 4482603"/>
                <a:gd name="connsiteY111" fmla="*/ 1366525 h 3193871"/>
                <a:gd name="connsiteX112" fmla="*/ 342150 w 4482603"/>
                <a:gd name="connsiteY112" fmla="*/ 1386997 h 3193871"/>
                <a:gd name="connsiteX113" fmla="*/ 342150 w 4482603"/>
                <a:gd name="connsiteY113" fmla="*/ 1455236 h 3193871"/>
                <a:gd name="connsiteX114" fmla="*/ 355798 w 4482603"/>
                <a:gd name="connsiteY114" fmla="*/ 1496179 h 3193871"/>
                <a:gd name="connsiteX115" fmla="*/ 348974 w 4482603"/>
                <a:gd name="connsiteY115" fmla="*/ 1584889 h 3193871"/>
                <a:gd name="connsiteX116" fmla="*/ 328503 w 4482603"/>
                <a:gd name="connsiteY116" fmla="*/ 1625833 h 3193871"/>
                <a:gd name="connsiteX117" fmla="*/ 321679 w 4482603"/>
                <a:gd name="connsiteY117" fmla="*/ 1646304 h 3193871"/>
                <a:gd name="connsiteX118" fmla="*/ 314855 w 4482603"/>
                <a:gd name="connsiteY118" fmla="*/ 1687248 h 3193871"/>
                <a:gd name="connsiteX119" fmla="*/ 321679 w 4482603"/>
                <a:gd name="connsiteY119" fmla="*/ 1769134 h 3193871"/>
                <a:gd name="connsiteX120" fmla="*/ 294383 w 4482603"/>
                <a:gd name="connsiteY120" fmla="*/ 1810077 h 3193871"/>
                <a:gd name="connsiteX121" fmla="*/ 287559 w 4482603"/>
                <a:gd name="connsiteY121" fmla="*/ 1830549 h 3193871"/>
                <a:gd name="connsiteX122" fmla="*/ 267088 w 4482603"/>
                <a:gd name="connsiteY122" fmla="*/ 1878316 h 3193871"/>
                <a:gd name="connsiteX123" fmla="*/ 246616 w 4482603"/>
                <a:gd name="connsiteY123" fmla="*/ 1885140 h 3193871"/>
                <a:gd name="connsiteX124" fmla="*/ 205673 w 4482603"/>
                <a:gd name="connsiteY124" fmla="*/ 1912436 h 3193871"/>
                <a:gd name="connsiteX125" fmla="*/ 178377 w 4482603"/>
                <a:gd name="connsiteY125" fmla="*/ 1953379 h 3193871"/>
                <a:gd name="connsiteX126" fmla="*/ 157906 w 4482603"/>
                <a:gd name="connsiteY126" fmla="*/ 2014794 h 3193871"/>
                <a:gd name="connsiteX127" fmla="*/ 137434 w 4482603"/>
                <a:gd name="connsiteY127" fmla="*/ 2055737 h 3193871"/>
                <a:gd name="connsiteX128" fmla="*/ 116962 w 4482603"/>
                <a:gd name="connsiteY128" fmla="*/ 2069385 h 3193871"/>
                <a:gd name="connsiteX129" fmla="*/ 82843 w 4482603"/>
                <a:gd name="connsiteY129" fmla="*/ 2130800 h 3193871"/>
                <a:gd name="connsiteX130" fmla="*/ 62371 w 4482603"/>
                <a:gd name="connsiteY130" fmla="*/ 2192215 h 3193871"/>
                <a:gd name="connsiteX131" fmla="*/ 55547 w 4482603"/>
                <a:gd name="connsiteY131" fmla="*/ 2212686 h 3193871"/>
                <a:gd name="connsiteX132" fmla="*/ 130610 w 4482603"/>
                <a:gd name="connsiteY132" fmla="*/ 2239982 h 3193871"/>
                <a:gd name="connsiteX133" fmla="*/ 137434 w 4482603"/>
                <a:gd name="connsiteY133" fmla="*/ 2260454 h 3193871"/>
                <a:gd name="connsiteX134" fmla="*/ 116962 w 4482603"/>
                <a:gd name="connsiteY134" fmla="*/ 2396931 h 3193871"/>
                <a:gd name="connsiteX135" fmla="*/ 110138 w 4482603"/>
                <a:gd name="connsiteY135" fmla="*/ 2417403 h 3193871"/>
                <a:gd name="connsiteX136" fmla="*/ 82843 w 4482603"/>
                <a:gd name="connsiteY136" fmla="*/ 2458346 h 3193871"/>
                <a:gd name="connsiteX137" fmla="*/ 69195 w 4482603"/>
                <a:gd name="connsiteY137" fmla="*/ 2478818 h 3193871"/>
                <a:gd name="connsiteX138" fmla="*/ 55547 w 4482603"/>
                <a:gd name="connsiteY138" fmla="*/ 2519761 h 3193871"/>
                <a:gd name="connsiteX139" fmla="*/ 48724 w 4482603"/>
                <a:gd name="connsiteY139" fmla="*/ 2540233 h 3193871"/>
                <a:gd name="connsiteX140" fmla="*/ 35076 w 4482603"/>
                <a:gd name="connsiteY140" fmla="*/ 2560704 h 3193871"/>
                <a:gd name="connsiteX141" fmla="*/ 21428 w 4482603"/>
                <a:gd name="connsiteY141" fmla="*/ 2601648 h 3193871"/>
                <a:gd name="connsiteX142" fmla="*/ 7780 w 4482603"/>
                <a:gd name="connsiteY142" fmla="*/ 2622119 h 3193871"/>
                <a:gd name="connsiteX143" fmla="*/ 89667 w 4482603"/>
                <a:gd name="connsiteY143" fmla="*/ 2608471 h 3193871"/>
                <a:gd name="connsiteX144" fmla="*/ 171553 w 4482603"/>
                <a:gd name="connsiteY144" fmla="*/ 2628943 h 3193871"/>
                <a:gd name="connsiteX145" fmla="*/ 192025 w 4482603"/>
                <a:gd name="connsiteY145" fmla="*/ 2635767 h 3193871"/>
                <a:gd name="connsiteX146" fmla="*/ 232968 w 4482603"/>
                <a:gd name="connsiteY146" fmla="*/ 2663063 h 3193871"/>
                <a:gd name="connsiteX147" fmla="*/ 342150 w 4482603"/>
                <a:gd name="connsiteY147" fmla="*/ 2676710 h 3193871"/>
                <a:gd name="connsiteX148" fmla="*/ 362622 w 4482603"/>
                <a:gd name="connsiteY148" fmla="*/ 2683534 h 3193871"/>
                <a:gd name="connsiteX149" fmla="*/ 389918 w 4482603"/>
                <a:gd name="connsiteY149" fmla="*/ 2744949 h 3193871"/>
                <a:gd name="connsiteX150" fmla="*/ 417213 w 4482603"/>
                <a:gd name="connsiteY150" fmla="*/ 2785892 h 3193871"/>
                <a:gd name="connsiteX151" fmla="*/ 437685 w 4482603"/>
                <a:gd name="connsiteY151" fmla="*/ 2826836 h 3193871"/>
                <a:gd name="connsiteX152" fmla="*/ 444509 w 4482603"/>
                <a:gd name="connsiteY152" fmla="*/ 2847307 h 3193871"/>
                <a:gd name="connsiteX153" fmla="*/ 458156 w 4482603"/>
                <a:gd name="connsiteY153" fmla="*/ 2867779 h 3193871"/>
                <a:gd name="connsiteX154" fmla="*/ 478628 w 4482603"/>
                <a:gd name="connsiteY154" fmla="*/ 2929194 h 3193871"/>
                <a:gd name="connsiteX155" fmla="*/ 485452 w 4482603"/>
                <a:gd name="connsiteY155" fmla="*/ 2949666 h 3193871"/>
                <a:gd name="connsiteX156" fmla="*/ 499100 w 4482603"/>
                <a:gd name="connsiteY156" fmla="*/ 2970137 h 3193871"/>
                <a:gd name="connsiteX157" fmla="*/ 540043 w 4482603"/>
                <a:gd name="connsiteY157" fmla="*/ 2997433 h 3193871"/>
                <a:gd name="connsiteX158" fmla="*/ 587810 w 4482603"/>
                <a:gd name="connsiteY158" fmla="*/ 2976961 h 3193871"/>
                <a:gd name="connsiteX159" fmla="*/ 621929 w 4482603"/>
                <a:gd name="connsiteY159" fmla="*/ 2942842 h 3193871"/>
                <a:gd name="connsiteX160" fmla="*/ 724288 w 4482603"/>
                <a:gd name="connsiteY160" fmla="*/ 2936018 h 3193871"/>
                <a:gd name="connsiteX161" fmla="*/ 915356 w 4482603"/>
                <a:gd name="connsiteY161" fmla="*/ 2936018 h 3193871"/>
                <a:gd name="connsiteX162" fmla="*/ 935828 w 4482603"/>
                <a:gd name="connsiteY162" fmla="*/ 2956489 h 3193871"/>
                <a:gd name="connsiteX163" fmla="*/ 983595 w 4482603"/>
                <a:gd name="connsiteY163" fmla="*/ 2976961 h 3193871"/>
                <a:gd name="connsiteX164" fmla="*/ 1147368 w 4482603"/>
                <a:gd name="connsiteY164" fmla="*/ 2970137 h 3193871"/>
                <a:gd name="connsiteX165" fmla="*/ 1174664 w 4482603"/>
                <a:gd name="connsiteY165" fmla="*/ 2963313 h 3193871"/>
                <a:gd name="connsiteX166" fmla="*/ 1188312 w 4482603"/>
                <a:gd name="connsiteY166" fmla="*/ 2942842 h 3193871"/>
                <a:gd name="connsiteX167" fmla="*/ 1195135 w 4482603"/>
                <a:gd name="connsiteY167" fmla="*/ 2901898 h 3193871"/>
                <a:gd name="connsiteX168" fmla="*/ 1215607 w 4482603"/>
                <a:gd name="connsiteY168" fmla="*/ 2888251 h 3193871"/>
                <a:gd name="connsiteX169" fmla="*/ 1317965 w 4482603"/>
                <a:gd name="connsiteY169" fmla="*/ 2874603 h 3193871"/>
                <a:gd name="connsiteX170" fmla="*/ 1358909 w 4482603"/>
                <a:gd name="connsiteY170" fmla="*/ 2847307 h 3193871"/>
                <a:gd name="connsiteX171" fmla="*/ 1365732 w 4482603"/>
                <a:gd name="connsiteY171" fmla="*/ 2826836 h 3193871"/>
                <a:gd name="connsiteX172" fmla="*/ 1386204 w 4482603"/>
                <a:gd name="connsiteY172" fmla="*/ 2813188 h 3193871"/>
                <a:gd name="connsiteX173" fmla="*/ 1406676 w 4482603"/>
                <a:gd name="connsiteY173" fmla="*/ 2792716 h 3193871"/>
                <a:gd name="connsiteX174" fmla="*/ 1447619 w 4482603"/>
                <a:gd name="connsiteY174" fmla="*/ 2765421 h 3193871"/>
                <a:gd name="connsiteX175" fmla="*/ 1468091 w 4482603"/>
                <a:gd name="connsiteY175" fmla="*/ 2751773 h 3193871"/>
                <a:gd name="connsiteX176" fmla="*/ 1481738 w 4482603"/>
                <a:gd name="connsiteY176" fmla="*/ 2710830 h 3193871"/>
                <a:gd name="connsiteX177" fmla="*/ 1488562 w 4482603"/>
                <a:gd name="connsiteY177" fmla="*/ 2683534 h 3193871"/>
                <a:gd name="connsiteX178" fmla="*/ 1529506 w 4482603"/>
                <a:gd name="connsiteY178" fmla="*/ 2656239 h 3193871"/>
                <a:gd name="connsiteX179" fmla="*/ 1536329 w 4482603"/>
                <a:gd name="connsiteY179" fmla="*/ 2628943 h 3193871"/>
                <a:gd name="connsiteX180" fmla="*/ 1522682 w 4482603"/>
                <a:gd name="connsiteY180" fmla="*/ 2560704 h 3193871"/>
                <a:gd name="connsiteX181" fmla="*/ 1502210 w 4482603"/>
                <a:gd name="connsiteY181" fmla="*/ 2512937 h 3193871"/>
                <a:gd name="connsiteX182" fmla="*/ 1509034 w 4482603"/>
                <a:gd name="connsiteY182" fmla="*/ 2492466 h 3193871"/>
                <a:gd name="connsiteX183" fmla="*/ 1549977 w 4482603"/>
                <a:gd name="connsiteY183" fmla="*/ 2478818 h 3193871"/>
                <a:gd name="connsiteX184" fmla="*/ 1570449 w 4482603"/>
                <a:gd name="connsiteY184" fmla="*/ 2465170 h 3193871"/>
                <a:gd name="connsiteX185" fmla="*/ 1597744 w 4482603"/>
                <a:gd name="connsiteY185" fmla="*/ 2424227 h 3193871"/>
                <a:gd name="connsiteX186" fmla="*/ 1638688 w 4482603"/>
                <a:gd name="connsiteY186" fmla="*/ 2342340 h 3193871"/>
                <a:gd name="connsiteX187" fmla="*/ 1672807 w 4482603"/>
                <a:gd name="connsiteY187" fmla="*/ 2301397 h 3193871"/>
                <a:gd name="connsiteX188" fmla="*/ 1693279 w 4482603"/>
                <a:gd name="connsiteY188" fmla="*/ 2294573 h 3193871"/>
                <a:gd name="connsiteX189" fmla="*/ 1713750 w 4482603"/>
                <a:gd name="connsiteY189" fmla="*/ 2280925 h 3193871"/>
                <a:gd name="connsiteX190" fmla="*/ 1754694 w 4482603"/>
                <a:gd name="connsiteY190" fmla="*/ 2260454 h 3193871"/>
                <a:gd name="connsiteX191" fmla="*/ 1768341 w 4482603"/>
                <a:gd name="connsiteY191" fmla="*/ 2239982 h 3193871"/>
                <a:gd name="connsiteX192" fmla="*/ 1809285 w 4482603"/>
                <a:gd name="connsiteY192" fmla="*/ 2212686 h 3193871"/>
                <a:gd name="connsiteX193" fmla="*/ 1829756 w 4482603"/>
                <a:gd name="connsiteY193" fmla="*/ 2199039 h 3193871"/>
                <a:gd name="connsiteX194" fmla="*/ 1897995 w 4482603"/>
                <a:gd name="connsiteY194" fmla="*/ 2178567 h 3193871"/>
                <a:gd name="connsiteX195" fmla="*/ 1959410 w 4482603"/>
                <a:gd name="connsiteY195" fmla="*/ 2158095 h 3193871"/>
                <a:gd name="connsiteX196" fmla="*/ 1979882 w 4482603"/>
                <a:gd name="connsiteY196" fmla="*/ 2151271 h 3193871"/>
                <a:gd name="connsiteX197" fmla="*/ 2020825 w 4482603"/>
                <a:gd name="connsiteY197" fmla="*/ 2123976 h 3193871"/>
                <a:gd name="connsiteX198" fmla="*/ 2089064 w 4482603"/>
                <a:gd name="connsiteY198" fmla="*/ 2103504 h 3193871"/>
                <a:gd name="connsiteX199" fmla="*/ 2109535 w 4482603"/>
                <a:gd name="connsiteY199" fmla="*/ 2096680 h 3193871"/>
                <a:gd name="connsiteX200" fmla="*/ 2130007 w 4482603"/>
                <a:gd name="connsiteY200" fmla="*/ 2083033 h 3193871"/>
                <a:gd name="connsiteX201" fmla="*/ 2143655 w 4482603"/>
                <a:gd name="connsiteY201" fmla="*/ 2042089 h 3193871"/>
                <a:gd name="connsiteX202" fmla="*/ 2150479 w 4482603"/>
                <a:gd name="connsiteY202" fmla="*/ 2021618 h 3193871"/>
                <a:gd name="connsiteX203" fmla="*/ 2157303 w 4482603"/>
                <a:gd name="connsiteY203" fmla="*/ 1851021 h 3193871"/>
                <a:gd name="connsiteX204" fmla="*/ 2170950 w 4482603"/>
                <a:gd name="connsiteY204" fmla="*/ 1830549 h 3193871"/>
                <a:gd name="connsiteX205" fmla="*/ 2239189 w 4482603"/>
                <a:gd name="connsiteY205" fmla="*/ 1810077 h 3193871"/>
                <a:gd name="connsiteX206" fmla="*/ 2280132 w 4482603"/>
                <a:gd name="connsiteY206" fmla="*/ 1796430 h 3193871"/>
                <a:gd name="connsiteX207" fmla="*/ 2348371 w 4482603"/>
                <a:gd name="connsiteY207" fmla="*/ 1803254 h 3193871"/>
                <a:gd name="connsiteX208" fmla="*/ 2389315 w 4482603"/>
                <a:gd name="connsiteY208" fmla="*/ 1830549 h 3193871"/>
                <a:gd name="connsiteX209" fmla="*/ 2402962 w 4482603"/>
                <a:gd name="connsiteY209" fmla="*/ 1851021 h 3193871"/>
                <a:gd name="connsiteX210" fmla="*/ 2450729 w 4482603"/>
                <a:gd name="connsiteY210" fmla="*/ 1878316 h 3193871"/>
                <a:gd name="connsiteX211" fmla="*/ 2546264 w 4482603"/>
                <a:gd name="connsiteY211" fmla="*/ 1878316 h 3193871"/>
                <a:gd name="connsiteX212" fmla="*/ 2580383 w 4482603"/>
                <a:gd name="connsiteY212" fmla="*/ 1926083 h 3193871"/>
                <a:gd name="connsiteX213" fmla="*/ 2662270 w 4482603"/>
                <a:gd name="connsiteY213" fmla="*/ 1919260 h 3193871"/>
                <a:gd name="connsiteX214" fmla="*/ 2682741 w 4482603"/>
                <a:gd name="connsiteY214" fmla="*/ 1905612 h 3193871"/>
                <a:gd name="connsiteX215" fmla="*/ 2723685 w 4482603"/>
                <a:gd name="connsiteY215" fmla="*/ 1891964 h 3193871"/>
                <a:gd name="connsiteX216" fmla="*/ 2744156 w 4482603"/>
                <a:gd name="connsiteY216" fmla="*/ 1885140 h 3193871"/>
                <a:gd name="connsiteX217" fmla="*/ 2764628 w 4482603"/>
                <a:gd name="connsiteY217" fmla="*/ 1878316 h 3193871"/>
                <a:gd name="connsiteX218" fmla="*/ 2791924 w 4482603"/>
                <a:gd name="connsiteY218" fmla="*/ 1864668 h 3193871"/>
                <a:gd name="connsiteX219" fmla="*/ 2798747 w 4482603"/>
                <a:gd name="connsiteY219" fmla="*/ 1844197 h 3193871"/>
                <a:gd name="connsiteX220" fmla="*/ 2880634 w 4482603"/>
                <a:gd name="connsiteY220" fmla="*/ 1823725 h 3193871"/>
                <a:gd name="connsiteX221" fmla="*/ 2914753 w 4482603"/>
                <a:gd name="connsiteY221" fmla="*/ 1796430 h 3193871"/>
                <a:gd name="connsiteX222" fmla="*/ 2935225 w 4482603"/>
                <a:gd name="connsiteY222" fmla="*/ 1789606 h 3193871"/>
                <a:gd name="connsiteX223" fmla="*/ 2976168 w 4482603"/>
                <a:gd name="connsiteY223" fmla="*/ 1769134 h 3193871"/>
                <a:gd name="connsiteX224" fmla="*/ 2996640 w 4482603"/>
                <a:gd name="connsiteY224" fmla="*/ 1748663 h 3193871"/>
                <a:gd name="connsiteX225" fmla="*/ 3064879 w 4482603"/>
                <a:gd name="connsiteY225" fmla="*/ 1728191 h 3193871"/>
                <a:gd name="connsiteX226" fmla="*/ 3119470 w 4482603"/>
                <a:gd name="connsiteY226" fmla="*/ 1741839 h 3193871"/>
                <a:gd name="connsiteX227" fmla="*/ 3160413 w 4482603"/>
                <a:gd name="connsiteY227" fmla="*/ 1769134 h 3193871"/>
                <a:gd name="connsiteX228" fmla="*/ 3187709 w 4482603"/>
                <a:gd name="connsiteY228" fmla="*/ 1796430 h 3193871"/>
                <a:gd name="connsiteX229" fmla="*/ 3215004 w 4482603"/>
                <a:gd name="connsiteY229" fmla="*/ 1837373 h 3193871"/>
                <a:gd name="connsiteX230" fmla="*/ 3228652 w 4482603"/>
                <a:gd name="connsiteY230" fmla="*/ 1857845 h 3193871"/>
                <a:gd name="connsiteX231" fmla="*/ 3269595 w 4482603"/>
                <a:gd name="connsiteY231" fmla="*/ 1885140 h 3193871"/>
                <a:gd name="connsiteX232" fmla="*/ 3276419 w 4482603"/>
                <a:gd name="connsiteY232" fmla="*/ 2007970 h 3193871"/>
                <a:gd name="connsiteX233" fmla="*/ 3283243 w 4482603"/>
                <a:gd name="connsiteY233" fmla="*/ 2083033 h 3193871"/>
                <a:gd name="connsiteX234" fmla="*/ 3324186 w 4482603"/>
                <a:gd name="connsiteY234" fmla="*/ 2103504 h 3193871"/>
                <a:gd name="connsiteX235" fmla="*/ 3365129 w 4482603"/>
                <a:gd name="connsiteY235" fmla="*/ 2137624 h 3193871"/>
                <a:gd name="connsiteX236" fmla="*/ 3385601 w 4482603"/>
                <a:gd name="connsiteY236" fmla="*/ 2151271 h 3193871"/>
                <a:gd name="connsiteX237" fmla="*/ 3412897 w 4482603"/>
                <a:gd name="connsiteY237" fmla="*/ 2212686 h 3193871"/>
                <a:gd name="connsiteX238" fmla="*/ 3433368 w 4482603"/>
                <a:gd name="connsiteY238" fmla="*/ 2219510 h 3193871"/>
                <a:gd name="connsiteX239" fmla="*/ 3474312 w 4482603"/>
                <a:gd name="connsiteY239" fmla="*/ 2246806 h 3193871"/>
                <a:gd name="connsiteX240" fmla="*/ 3494783 w 4482603"/>
                <a:gd name="connsiteY240" fmla="*/ 2260454 h 3193871"/>
                <a:gd name="connsiteX241" fmla="*/ 3522079 w 4482603"/>
                <a:gd name="connsiteY241" fmla="*/ 2301397 h 3193871"/>
                <a:gd name="connsiteX242" fmla="*/ 3535726 w 4482603"/>
                <a:gd name="connsiteY242" fmla="*/ 2321868 h 3193871"/>
                <a:gd name="connsiteX243" fmla="*/ 3549374 w 4482603"/>
                <a:gd name="connsiteY243" fmla="*/ 2362812 h 3193871"/>
                <a:gd name="connsiteX244" fmla="*/ 3631261 w 4482603"/>
                <a:gd name="connsiteY244" fmla="*/ 2396931 h 3193871"/>
                <a:gd name="connsiteX245" fmla="*/ 3651732 w 4482603"/>
                <a:gd name="connsiteY245" fmla="*/ 2403755 h 3193871"/>
                <a:gd name="connsiteX246" fmla="*/ 3665380 w 4482603"/>
                <a:gd name="connsiteY246" fmla="*/ 2424227 h 3193871"/>
                <a:gd name="connsiteX247" fmla="*/ 3706324 w 4482603"/>
                <a:gd name="connsiteY247" fmla="*/ 2431051 h 3193871"/>
                <a:gd name="connsiteX248" fmla="*/ 3747267 w 4482603"/>
                <a:gd name="connsiteY248" fmla="*/ 2444698 h 3193871"/>
                <a:gd name="connsiteX249" fmla="*/ 3754091 w 4482603"/>
                <a:gd name="connsiteY249" fmla="*/ 2471994 h 3193871"/>
                <a:gd name="connsiteX250" fmla="*/ 3760915 w 4482603"/>
                <a:gd name="connsiteY250" fmla="*/ 2533409 h 3193871"/>
                <a:gd name="connsiteX251" fmla="*/ 3815506 w 4482603"/>
                <a:gd name="connsiteY251" fmla="*/ 2553880 h 3193871"/>
                <a:gd name="connsiteX252" fmla="*/ 3842801 w 4482603"/>
                <a:gd name="connsiteY252" fmla="*/ 2594824 h 3193871"/>
                <a:gd name="connsiteX253" fmla="*/ 3897392 w 4482603"/>
                <a:gd name="connsiteY253" fmla="*/ 2608471 h 3193871"/>
                <a:gd name="connsiteX254" fmla="*/ 3917864 w 4482603"/>
                <a:gd name="connsiteY254" fmla="*/ 2615295 h 3193871"/>
                <a:gd name="connsiteX255" fmla="*/ 3931512 w 4482603"/>
                <a:gd name="connsiteY255" fmla="*/ 2656239 h 3193871"/>
                <a:gd name="connsiteX256" fmla="*/ 3958807 w 4482603"/>
                <a:gd name="connsiteY256" fmla="*/ 2690358 h 3193871"/>
                <a:gd name="connsiteX257" fmla="*/ 3979279 w 4482603"/>
                <a:gd name="connsiteY257" fmla="*/ 2697182 h 3193871"/>
                <a:gd name="connsiteX258" fmla="*/ 4033870 w 4482603"/>
                <a:gd name="connsiteY258" fmla="*/ 2744949 h 3193871"/>
                <a:gd name="connsiteX259" fmla="*/ 4047518 w 4482603"/>
                <a:gd name="connsiteY259" fmla="*/ 2785892 h 3193871"/>
                <a:gd name="connsiteX260" fmla="*/ 4061165 w 4482603"/>
                <a:gd name="connsiteY260" fmla="*/ 2826836 h 3193871"/>
                <a:gd name="connsiteX261" fmla="*/ 4067989 w 4482603"/>
                <a:gd name="connsiteY261" fmla="*/ 2847307 h 3193871"/>
                <a:gd name="connsiteX262" fmla="*/ 4102109 w 4482603"/>
                <a:gd name="connsiteY262" fmla="*/ 2895074 h 3193871"/>
                <a:gd name="connsiteX263" fmla="*/ 4122580 w 4482603"/>
                <a:gd name="connsiteY263" fmla="*/ 2942842 h 3193871"/>
                <a:gd name="connsiteX264" fmla="*/ 4088461 w 4482603"/>
                <a:gd name="connsiteY264" fmla="*/ 2997433 h 3193871"/>
                <a:gd name="connsiteX265" fmla="*/ 4081637 w 4482603"/>
                <a:gd name="connsiteY265" fmla="*/ 3024728 h 3193871"/>
                <a:gd name="connsiteX266" fmla="*/ 4054341 w 4482603"/>
                <a:gd name="connsiteY266" fmla="*/ 3065671 h 3193871"/>
                <a:gd name="connsiteX267" fmla="*/ 4040694 w 4482603"/>
                <a:gd name="connsiteY267" fmla="*/ 3086143 h 3193871"/>
                <a:gd name="connsiteX268" fmla="*/ 4033870 w 4482603"/>
                <a:gd name="connsiteY268" fmla="*/ 3106615 h 3193871"/>
                <a:gd name="connsiteX269" fmla="*/ 4040694 w 4482603"/>
                <a:gd name="connsiteY269" fmla="*/ 3168030 h 3193871"/>
                <a:gd name="connsiteX270" fmla="*/ 4122580 w 4482603"/>
                <a:gd name="connsiteY270" fmla="*/ 3174854 h 3193871"/>
                <a:gd name="connsiteX271" fmla="*/ 4136228 w 4482603"/>
                <a:gd name="connsiteY271" fmla="*/ 3154382 h 3193871"/>
                <a:gd name="connsiteX272" fmla="*/ 4143052 w 4482603"/>
                <a:gd name="connsiteY272" fmla="*/ 3106615 h 3193871"/>
                <a:gd name="connsiteX273" fmla="*/ 4163524 w 4482603"/>
                <a:gd name="connsiteY273" fmla="*/ 3065671 h 3193871"/>
                <a:gd name="connsiteX274" fmla="*/ 4183995 w 4482603"/>
                <a:gd name="connsiteY274" fmla="*/ 3052024 h 3193871"/>
                <a:gd name="connsiteX275" fmla="*/ 4204467 w 4482603"/>
                <a:gd name="connsiteY275" fmla="*/ 3011080 h 3193871"/>
                <a:gd name="connsiteX276" fmla="*/ 4197643 w 4482603"/>
                <a:gd name="connsiteY276" fmla="*/ 2976961 h 3193871"/>
                <a:gd name="connsiteX277" fmla="*/ 4204467 w 4482603"/>
                <a:gd name="connsiteY277" fmla="*/ 2949666 h 3193871"/>
                <a:gd name="connsiteX278" fmla="*/ 4279529 w 4482603"/>
                <a:gd name="connsiteY278" fmla="*/ 2915546 h 3193871"/>
                <a:gd name="connsiteX279" fmla="*/ 4272706 w 4482603"/>
                <a:gd name="connsiteY279" fmla="*/ 2881427 h 3193871"/>
                <a:gd name="connsiteX280" fmla="*/ 4252234 w 4482603"/>
                <a:gd name="connsiteY280" fmla="*/ 2867779 h 3193871"/>
                <a:gd name="connsiteX281" fmla="*/ 4211291 w 4482603"/>
                <a:gd name="connsiteY281" fmla="*/ 2833660 h 3193871"/>
                <a:gd name="connsiteX282" fmla="*/ 4190819 w 4482603"/>
                <a:gd name="connsiteY282" fmla="*/ 2772245 h 3193871"/>
                <a:gd name="connsiteX283" fmla="*/ 4183995 w 4482603"/>
                <a:gd name="connsiteY283" fmla="*/ 2751773 h 3193871"/>
                <a:gd name="connsiteX284" fmla="*/ 4190819 w 4482603"/>
                <a:gd name="connsiteY284" fmla="*/ 2683534 h 3193871"/>
                <a:gd name="connsiteX285" fmla="*/ 4224938 w 4482603"/>
                <a:gd name="connsiteY285" fmla="*/ 2656239 h 3193871"/>
                <a:gd name="connsiteX286" fmla="*/ 4245410 w 4482603"/>
                <a:gd name="connsiteY286" fmla="*/ 2642591 h 3193871"/>
                <a:gd name="connsiteX287" fmla="*/ 4313649 w 4482603"/>
                <a:gd name="connsiteY287" fmla="*/ 2663063 h 3193871"/>
                <a:gd name="connsiteX288" fmla="*/ 4334121 w 4482603"/>
                <a:gd name="connsiteY288" fmla="*/ 2669886 h 3193871"/>
                <a:gd name="connsiteX289" fmla="*/ 4361416 w 4482603"/>
                <a:gd name="connsiteY289" fmla="*/ 2704006 h 3193871"/>
                <a:gd name="connsiteX290" fmla="*/ 4402359 w 4482603"/>
                <a:gd name="connsiteY290" fmla="*/ 2724477 h 3193871"/>
                <a:gd name="connsiteX291" fmla="*/ 4470598 w 4482603"/>
                <a:gd name="connsiteY291" fmla="*/ 2744949 h 3193871"/>
                <a:gd name="connsiteX292" fmla="*/ 4470598 w 4482603"/>
                <a:gd name="connsiteY292" fmla="*/ 2669886 h 3193871"/>
                <a:gd name="connsiteX293" fmla="*/ 4456950 w 4482603"/>
                <a:gd name="connsiteY293" fmla="*/ 2649415 h 3193871"/>
                <a:gd name="connsiteX294" fmla="*/ 4436479 w 4482603"/>
                <a:gd name="connsiteY294" fmla="*/ 2642591 h 3193871"/>
                <a:gd name="connsiteX295" fmla="*/ 4429655 w 4482603"/>
                <a:gd name="connsiteY295" fmla="*/ 2622119 h 3193871"/>
                <a:gd name="connsiteX296" fmla="*/ 4381888 w 4482603"/>
                <a:gd name="connsiteY296" fmla="*/ 2574352 h 3193871"/>
                <a:gd name="connsiteX297" fmla="*/ 4334121 w 4482603"/>
                <a:gd name="connsiteY297" fmla="*/ 2567528 h 3193871"/>
                <a:gd name="connsiteX298" fmla="*/ 4272706 w 4482603"/>
                <a:gd name="connsiteY298" fmla="*/ 2540233 h 3193871"/>
                <a:gd name="connsiteX299" fmla="*/ 4259058 w 4482603"/>
                <a:gd name="connsiteY299" fmla="*/ 2519761 h 3193871"/>
                <a:gd name="connsiteX300" fmla="*/ 4197643 w 4482603"/>
                <a:gd name="connsiteY300" fmla="*/ 2471994 h 3193871"/>
                <a:gd name="connsiteX301" fmla="*/ 4177171 w 4482603"/>
                <a:gd name="connsiteY301" fmla="*/ 2458346 h 3193871"/>
                <a:gd name="connsiteX302" fmla="*/ 4156700 w 4482603"/>
                <a:gd name="connsiteY302" fmla="*/ 2451522 h 3193871"/>
                <a:gd name="connsiteX303" fmla="*/ 4115756 w 4482603"/>
                <a:gd name="connsiteY303" fmla="*/ 2424227 h 3193871"/>
                <a:gd name="connsiteX304" fmla="*/ 4108932 w 4482603"/>
                <a:gd name="connsiteY304" fmla="*/ 2403755 h 3193871"/>
                <a:gd name="connsiteX305" fmla="*/ 4095285 w 4482603"/>
                <a:gd name="connsiteY305" fmla="*/ 2383283 h 3193871"/>
                <a:gd name="connsiteX306" fmla="*/ 4067989 w 4482603"/>
                <a:gd name="connsiteY306" fmla="*/ 2294573 h 3193871"/>
                <a:gd name="connsiteX307" fmla="*/ 4020222 w 4482603"/>
                <a:gd name="connsiteY307" fmla="*/ 2301397 h 3193871"/>
                <a:gd name="connsiteX308" fmla="*/ 3999750 w 4482603"/>
                <a:gd name="connsiteY308" fmla="*/ 2315045 h 3193871"/>
                <a:gd name="connsiteX309" fmla="*/ 3931512 w 4482603"/>
                <a:gd name="connsiteY309" fmla="*/ 2308221 h 3193871"/>
                <a:gd name="connsiteX310" fmla="*/ 3911040 w 4482603"/>
                <a:gd name="connsiteY310" fmla="*/ 2301397 h 3193871"/>
                <a:gd name="connsiteX311" fmla="*/ 3870097 w 4482603"/>
                <a:gd name="connsiteY311" fmla="*/ 2274101 h 3193871"/>
                <a:gd name="connsiteX312" fmla="*/ 3849625 w 4482603"/>
                <a:gd name="connsiteY312" fmla="*/ 2233158 h 3193871"/>
                <a:gd name="connsiteX313" fmla="*/ 3835977 w 4482603"/>
                <a:gd name="connsiteY313" fmla="*/ 2212686 h 3193871"/>
                <a:gd name="connsiteX314" fmla="*/ 3822329 w 4482603"/>
                <a:gd name="connsiteY314" fmla="*/ 2171743 h 3193871"/>
                <a:gd name="connsiteX315" fmla="*/ 3781386 w 4482603"/>
                <a:gd name="connsiteY315" fmla="*/ 2110328 h 3193871"/>
                <a:gd name="connsiteX316" fmla="*/ 3767738 w 4482603"/>
                <a:gd name="connsiteY316" fmla="*/ 2089857 h 3193871"/>
                <a:gd name="connsiteX317" fmla="*/ 3754091 w 4482603"/>
                <a:gd name="connsiteY317" fmla="*/ 2048913 h 3193871"/>
                <a:gd name="connsiteX318" fmla="*/ 3747267 w 4482603"/>
                <a:gd name="connsiteY318" fmla="*/ 2028442 h 3193871"/>
                <a:gd name="connsiteX319" fmla="*/ 3740443 w 4482603"/>
                <a:gd name="connsiteY319" fmla="*/ 2001146 h 3193871"/>
                <a:gd name="connsiteX320" fmla="*/ 3699500 w 4482603"/>
                <a:gd name="connsiteY320" fmla="*/ 1973851 h 3193871"/>
                <a:gd name="connsiteX321" fmla="*/ 3672204 w 4482603"/>
                <a:gd name="connsiteY321" fmla="*/ 1912436 h 3193871"/>
                <a:gd name="connsiteX322" fmla="*/ 3665380 w 4482603"/>
                <a:gd name="connsiteY322" fmla="*/ 1891964 h 3193871"/>
                <a:gd name="connsiteX323" fmla="*/ 3638085 w 4482603"/>
                <a:gd name="connsiteY323" fmla="*/ 1851021 h 3193871"/>
                <a:gd name="connsiteX324" fmla="*/ 3617613 w 4482603"/>
                <a:gd name="connsiteY324" fmla="*/ 1830549 h 3193871"/>
                <a:gd name="connsiteX325" fmla="*/ 3590318 w 4482603"/>
                <a:gd name="connsiteY325" fmla="*/ 1789606 h 3193871"/>
                <a:gd name="connsiteX326" fmla="*/ 3569846 w 4482603"/>
                <a:gd name="connsiteY326" fmla="*/ 1748663 h 3193871"/>
                <a:gd name="connsiteX327" fmla="*/ 3549374 w 4482603"/>
                <a:gd name="connsiteY327" fmla="*/ 1625833 h 3193871"/>
                <a:gd name="connsiteX328" fmla="*/ 3556198 w 4482603"/>
                <a:gd name="connsiteY328" fmla="*/ 1571242 h 3193871"/>
                <a:gd name="connsiteX329" fmla="*/ 3576670 w 4482603"/>
                <a:gd name="connsiteY329" fmla="*/ 1564418 h 3193871"/>
                <a:gd name="connsiteX330" fmla="*/ 3597141 w 4482603"/>
                <a:gd name="connsiteY330" fmla="*/ 1543946 h 3193871"/>
                <a:gd name="connsiteX331" fmla="*/ 3658556 w 4482603"/>
                <a:gd name="connsiteY331" fmla="*/ 1509827 h 3193871"/>
                <a:gd name="connsiteX332" fmla="*/ 3754091 w 4482603"/>
                <a:gd name="connsiteY332" fmla="*/ 1537122 h 3193871"/>
                <a:gd name="connsiteX333" fmla="*/ 3767738 w 4482603"/>
                <a:gd name="connsiteY333" fmla="*/ 1557594 h 3193871"/>
                <a:gd name="connsiteX334" fmla="*/ 3760915 w 4482603"/>
                <a:gd name="connsiteY334" fmla="*/ 1605361 h 3193871"/>
                <a:gd name="connsiteX335" fmla="*/ 3754091 w 4482603"/>
                <a:gd name="connsiteY335" fmla="*/ 1639480 h 3193871"/>
                <a:gd name="connsiteX336" fmla="*/ 3774562 w 4482603"/>
                <a:gd name="connsiteY336" fmla="*/ 1687248 h 3193871"/>
                <a:gd name="connsiteX337" fmla="*/ 3795034 w 4482603"/>
                <a:gd name="connsiteY337" fmla="*/ 1694071 h 3193871"/>
                <a:gd name="connsiteX338" fmla="*/ 3842801 w 4482603"/>
                <a:gd name="connsiteY338" fmla="*/ 1680424 h 3193871"/>
                <a:gd name="connsiteX339" fmla="*/ 3863273 w 4482603"/>
                <a:gd name="connsiteY339" fmla="*/ 1673600 h 3193871"/>
                <a:gd name="connsiteX340" fmla="*/ 3876921 w 4482603"/>
                <a:gd name="connsiteY340" fmla="*/ 1632657 h 3193871"/>
                <a:gd name="connsiteX341" fmla="*/ 3897392 w 4482603"/>
                <a:gd name="connsiteY341" fmla="*/ 1591713 h 3193871"/>
                <a:gd name="connsiteX342" fmla="*/ 3917864 w 4482603"/>
                <a:gd name="connsiteY342" fmla="*/ 1578066 h 3193871"/>
                <a:gd name="connsiteX343" fmla="*/ 3958807 w 4482603"/>
                <a:gd name="connsiteY343" fmla="*/ 1516651 h 3193871"/>
                <a:gd name="connsiteX344" fmla="*/ 3972455 w 4482603"/>
                <a:gd name="connsiteY344" fmla="*/ 1496179 h 3193871"/>
                <a:gd name="connsiteX345" fmla="*/ 3965631 w 4482603"/>
                <a:gd name="connsiteY345" fmla="*/ 1421116 h 3193871"/>
                <a:gd name="connsiteX346" fmla="*/ 3951983 w 4482603"/>
                <a:gd name="connsiteY346" fmla="*/ 1400645 h 3193871"/>
                <a:gd name="connsiteX347" fmla="*/ 3931512 w 4482603"/>
                <a:gd name="connsiteY347" fmla="*/ 1393821 h 3193871"/>
                <a:gd name="connsiteX348" fmla="*/ 3863273 w 4482603"/>
                <a:gd name="connsiteY348" fmla="*/ 1386997 h 3193871"/>
                <a:gd name="connsiteX349" fmla="*/ 3801858 w 4482603"/>
                <a:gd name="connsiteY349" fmla="*/ 1366525 h 3193871"/>
                <a:gd name="connsiteX350" fmla="*/ 3781386 w 4482603"/>
                <a:gd name="connsiteY350" fmla="*/ 1359701 h 3193871"/>
                <a:gd name="connsiteX351" fmla="*/ 3760915 w 4482603"/>
                <a:gd name="connsiteY351" fmla="*/ 1352877 h 3193871"/>
                <a:gd name="connsiteX352" fmla="*/ 3726795 w 4482603"/>
                <a:gd name="connsiteY352" fmla="*/ 1346054 h 3193871"/>
                <a:gd name="connsiteX353" fmla="*/ 3713147 w 4482603"/>
                <a:gd name="connsiteY353" fmla="*/ 1325582 h 3193871"/>
                <a:gd name="connsiteX354" fmla="*/ 3672204 w 4482603"/>
                <a:gd name="connsiteY354" fmla="*/ 1305110 h 3193871"/>
                <a:gd name="connsiteX355" fmla="*/ 3651732 w 4482603"/>
                <a:gd name="connsiteY355" fmla="*/ 1291463 h 3193871"/>
                <a:gd name="connsiteX356" fmla="*/ 3610789 w 4482603"/>
                <a:gd name="connsiteY356" fmla="*/ 1270991 h 3193871"/>
                <a:gd name="connsiteX357" fmla="*/ 3603965 w 4482603"/>
                <a:gd name="connsiteY357" fmla="*/ 1243695 h 3193871"/>
                <a:gd name="connsiteX358" fmla="*/ 3610789 w 4482603"/>
                <a:gd name="connsiteY358" fmla="*/ 1073098 h 3193871"/>
                <a:gd name="connsiteX359" fmla="*/ 3617613 w 4482603"/>
                <a:gd name="connsiteY359" fmla="*/ 1052627 h 3193871"/>
                <a:gd name="connsiteX360" fmla="*/ 3631261 w 4482603"/>
                <a:gd name="connsiteY360" fmla="*/ 1032155 h 3193871"/>
                <a:gd name="connsiteX361" fmla="*/ 3651732 w 4482603"/>
                <a:gd name="connsiteY361" fmla="*/ 1011683 h 3193871"/>
                <a:gd name="connsiteX362" fmla="*/ 3665380 w 4482603"/>
                <a:gd name="connsiteY362" fmla="*/ 991212 h 3193871"/>
                <a:gd name="connsiteX363" fmla="*/ 3733619 w 4482603"/>
                <a:gd name="connsiteY363" fmla="*/ 984388 h 3193871"/>
                <a:gd name="connsiteX364" fmla="*/ 3774562 w 4482603"/>
                <a:gd name="connsiteY364" fmla="*/ 963916 h 3193871"/>
                <a:gd name="connsiteX365" fmla="*/ 3781386 w 4482603"/>
                <a:gd name="connsiteY365" fmla="*/ 943445 h 3193871"/>
                <a:gd name="connsiteX366" fmla="*/ 3767738 w 4482603"/>
                <a:gd name="connsiteY366" fmla="*/ 895677 h 3193871"/>
                <a:gd name="connsiteX367" fmla="*/ 3740443 w 4482603"/>
                <a:gd name="connsiteY367" fmla="*/ 854734 h 3193871"/>
                <a:gd name="connsiteX368" fmla="*/ 3679028 w 4482603"/>
                <a:gd name="connsiteY368" fmla="*/ 827439 h 3193871"/>
                <a:gd name="connsiteX369" fmla="*/ 3638085 w 4482603"/>
                <a:gd name="connsiteY369" fmla="*/ 813791 h 3193871"/>
                <a:gd name="connsiteX370" fmla="*/ 3617613 w 4482603"/>
                <a:gd name="connsiteY370" fmla="*/ 800143 h 3193871"/>
                <a:gd name="connsiteX371" fmla="*/ 3385601 w 4482603"/>
                <a:gd name="connsiteY371" fmla="*/ 813791 h 3193871"/>
                <a:gd name="connsiteX372" fmla="*/ 3365129 w 4482603"/>
                <a:gd name="connsiteY372" fmla="*/ 820615 h 3193871"/>
                <a:gd name="connsiteX373" fmla="*/ 3331010 w 4482603"/>
                <a:gd name="connsiteY373" fmla="*/ 882030 h 3193871"/>
                <a:gd name="connsiteX374" fmla="*/ 3324186 w 4482603"/>
                <a:gd name="connsiteY374" fmla="*/ 970740 h 3193871"/>
                <a:gd name="connsiteX375" fmla="*/ 3317362 w 4482603"/>
                <a:gd name="connsiteY375" fmla="*/ 991212 h 3193871"/>
                <a:gd name="connsiteX376" fmla="*/ 3296891 w 4482603"/>
                <a:gd name="connsiteY376" fmla="*/ 1004860 h 3193871"/>
                <a:gd name="connsiteX377" fmla="*/ 3255947 w 4482603"/>
                <a:gd name="connsiteY377" fmla="*/ 1018507 h 3193871"/>
                <a:gd name="connsiteX378" fmla="*/ 3235476 w 4482603"/>
                <a:gd name="connsiteY378" fmla="*/ 1025331 h 3193871"/>
                <a:gd name="connsiteX379" fmla="*/ 3194532 w 4482603"/>
                <a:gd name="connsiteY379" fmla="*/ 1045803 h 3193871"/>
                <a:gd name="connsiteX380" fmla="*/ 3153589 w 4482603"/>
                <a:gd name="connsiteY380" fmla="*/ 1004860 h 3193871"/>
                <a:gd name="connsiteX381" fmla="*/ 3133118 w 4482603"/>
                <a:gd name="connsiteY381" fmla="*/ 998036 h 3193871"/>
                <a:gd name="connsiteX382" fmla="*/ 3030759 w 4482603"/>
                <a:gd name="connsiteY382" fmla="*/ 991212 h 3193871"/>
                <a:gd name="connsiteX383" fmla="*/ 2989816 w 4482603"/>
                <a:gd name="connsiteY383" fmla="*/ 977564 h 3193871"/>
                <a:gd name="connsiteX384" fmla="*/ 2969344 w 4482603"/>
                <a:gd name="connsiteY384" fmla="*/ 970740 h 3193871"/>
                <a:gd name="connsiteX385" fmla="*/ 2935225 w 4482603"/>
                <a:gd name="connsiteY385" fmla="*/ 963916 h 3193871"/>
                <a:gd name="connsiteX386" fmla="*/ 2914753 w 4482603"/>
                <a:gd name="connsiteY386" fmla="*/ 950268 h 3193871"/>
                <a:gd name="connsiteX387" fmla="*/ 2948873 w 4482603"/>
                <a:gd name="connsiteY387" fmla="*/ 868382 h 3193871"/>
                <a:gd name="connsiteX388" fmla="*/ 2989816 w 4482603"/>
                <a:gd name="connsiteY388" fmla="*/ 847910 h 3193871"/>
                <a:gd name="connsiteX389" fmla="*/ 3003464 w 4482603"/>
                <a:gd name="connsiteY389" fmla="*/ 827439 h 3193871"/>
                <a:gd name="connsiteX390" fmla="*/ 3037583 w 4482603"/>
                <a:gd name="connsiteY390" fmla="*/ 793319 h 3193871"/>
                <a:gd name="connsiteX391" fmla="*/ 3051231 w 4482603"/>
                <a:gd name="connsiteY391" fmla="*/ 752376 h 3193871"/>
                <a:gd name="connsiteX392" fmla="*/ 3071703 w 4482603"/>
                <a:gd name="connsiteY392" fmla="*/ 711433 h 3193871"/>
                <a:gd name="connsiteX393" fmla="*/ 3085350 w 4482603"/>
                <a:gd name="connsiteY393" fmla="*/ 690961 h 3193871"/>
                <a:gd name="connsiteX394" fmla="*/ 3105822 w 4482603"/>
                <a:gd name="connsiteY394" fmla="*/ 622722 h 3193871"/>
                <a:gd name="connsiteX395" fmla="*/ 3092174 w 4482603"/>
                <a:gd name="connsiteY395" fmla="*/ 499892 h 3193871"/>
                <a:gd name="connsiteX396" fmla="*/ 3078526 w 4482603"/>
                <a:gd name="connsiteY396" fmla="*/ 479421 h 3193871"/>
                <a:gd name="connsiteX397" fmla="*/ 3037583 w 4482603"/>
                <a:gd name="connsiteY397" fmla="*/ 452125 h 3193871"/>
                <a:gd name="connsiteX398" fmla="*/ 3023935 w 4482603"/>
                <a:gd name="connsiteY398" fmla="*/ 431654 h 3193871"/>
                <a:gd name="connsiteX399" fmla="*/ 3003464 w 4482603"/>
                <a:gd name="connsiteY399" fmla="*/ 418006 h 3193871"/>
                <a:gd name="connsiteX400" fmla="*/ 2989816 w 4482603"/>
                <a:gd name="connsiteY400" fmla="*/ 363415 h 3193871"/>
                <a:gd name="connsiteX401" fmla="*/ 2976168 w 4482603"/>
                <a:gd name="connsiteY401" fmla="*/ 322471 h 3193871"/>
                <a:gd name="connsiteX402" fmla="*/ 2969344 w 4482603"/>
                <a:gd name="connsiteY402" fmla="*/ 302000 h 3193871"/>
                <a:gd name="connsiteX403" fmla="*/ 2962521 w 4482603"/>
                <a:gd name="connsiteY403" fmla="*/ 254233 h 3193871"/>
                <a:gd name="connsiteX404" fmla="*/ 2948873 w 4482603"/>
                <a:gd name="connsiteY404" fmla="*/ 233761 h 3193871"/>
                <a:gd name="connsiteX405" fmla="*/ 2935225 w 4482603"/>
                <a:gd name="connsiteY405" fmla="*/ 192818 h 3193871"/>
                <a:gd name="connsiteX406" fmla="*/ 2935225 w 4482603"/>
                <a:gd name="connsiteY406" fmla="*/ 192818 h 3193871"/>
                <a:gd name="connsiteX407" fmla="*/ 2921577 w 4482603"/>
                <a:gd name="connsiteY407" fmla="*/ 138227 h 3193871"/>
                <a:gd name="connsiteX408" fmla="*/ 2901106 w 4482603"/>
                <a:gd name="connsiteY408" fmla="*/ 90460 h 3193871"/>
                <a:gd name="connsiteX409" fmla="*/ 2880634 w 4482603"/>
                <a:gd name="connsiteY409" fmla="*/ 76812 h 3193871"/>
                <a:gd name="connsiteX410" fmla="*/ 2873810 w 4482603"/>
                <a:gd name="connsiteY410" fmla="*/ 56340 h 3193871"/>
                <a:gd name="connsiteX411" fmla="*/ 2832867 w 4482603"/>
                <a:gd name="connsiteY411" fmla="*/ 42692 h 3193871"/>
                <a:gd name="connsiteX412" fmla="*/ 2737332 w 4482603"/>
                <a:gd name="connsiteY412" fmla="*/ 29045 h 3193871"/>
                <a:gd name="connsiteX413" fmla="*/ 2716861 w 4482603"/>
                <a:gd name="connsiteY413" fmla="*/ 8573 h 3193871"/>
                <a:gd name="connsiteX414" fmla="*/ 2641798 w 4482603"/>
                <a:gd name="connsiteY414" fmla="*/ 22221 h 3193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</a:cxnLst>
              <a:rect l="l" t="t" r="r" b="b"/>
              <a:pathLst>
                <a:path w="4482603" h="3193871">
                  <a:moveTo>
                    <a:pt x="2907929" y="158698"/>
                  </a:moveTo>
                  <a:cubicBezTo>
                    <a:pt x="2910204" y="151874"/>
                    <a:pt x="2914753" y="145420"/>
                    <a:pt x="2914753" y="138227"/>
                  </a:cubicBezTo>
                  <a:cubicBezTo>
                    <a:pt x="2914753" y="116253"/>
                    <a:pt x="2903177" y="114587"/>
                    <a:pt x="2887458" y="104107"/>
                  </a:cubicBezTo>
                  <a:cubicBezTo>
                    <a:pt x="2878361" y="90462"/>
                    <a:pt x="2862436" y="55202"/>
                    <a:pt x="2839691" y="49516"/>
                  </a:cubicBezTo>
                  <a:cubicBezTo>
                    <a:pt x="2819708" y="44520"/>
                    <a:pt x="2798748" y="44967"/>
                    <a:pt x="2778276" y="42692"/>
                  </a:cubicBezTo>
                  <a:cubicBezTo>
                    <a:pt x="2764628" y="38143"/>
                    <a:pt x="2751289" y="32534"/>
                    <a:pt x="2737332" y="29045"/>
                  </a:cubicBezTo>
                  <a:cubicBezTo>
                    <a:pt x="2728234" y="26770"/>
                    <a:pt x="2719020" y="24916"/>
                    <a:pt x="2710037" y="22221"/>
                  </a:cubicBezTo>
                  <a:cubicBezTo>
                    <a:pt x="2696258" y="18087"/>
                    <a:pt x="2669094" y="8573"/>
                    <a:pt x="2669094" y="8573"/>
                  </a:cubicBezTo>
                  <a:cubicBezTo>
                    <a:pt x="2628896" y="21972"/>
                    <a:pt x="2655450" y="6281"/>
                    <a:pt x="2641798" y="69988"/>
                  </a:cubicBezTo>
                  <a:cubicBezTo>
                    <a:pt x="2628595" y="131599"/>
                    <a:pt x="2634397" y="91614"/>
                    <a:pt x="2614503" y="131403"/>
                  </a:cubicBezTo>
                  <a:cubicBezTo>
                    <a:pt x="2611286" y="137836"/>
                    <a:pt x="2612765" y="146788"/>
                    <a:pt x="2607679" y="151874"/>
                  </a:cubicBezTo>
                  <a:cubicBezTo>
                    <a:pt x="2602593" y="156960"/>
                    <a:pt x="2594031" y="156423"/>
                    <a:pt x="2587207" y="158698"/>
                  </a:cubicBezTo>
                  <a:cubicBezTo>
                    <a:pt x="2524520" y="143026"/>
                    <a:pt x="2589106" y="165675"/>
                    <a:pt x="2546264" y="131403"/>
                  </a:cubicBezTo>
                  <a:cubicBezTo>
                    <a:pt x="2541814" y="127843"/>
                    <a:pt x="2500281" y="118201"/>
                    <a:pt x="2498497" y="117755"/>
                  </a:cubicBezTo>
                  <a:cubicBezTo>
                    <a:pt x="2484849" y="122304"/>
                    <a:pt x="2469523" y="123423"/>
                    <a:pt x="2457553" y="131403"/>
                  </a:cubicBezTo>
                  <a:cubicBezTo>
                    <a:pt x="2440297" y="142907"/>
                    <a:pt x="2436793" y="147838"/>
                    <a:pt x="2416610" y="151874"/>
                  </a:cubicBezTo>
                  <a:cubicBezTo>
                    <a:pt x="2400838" y="155028"/>
                    <a:pt x="2384708" y="156054"/>
                    <a:pt x="2368843" y="158698"/>
                  </a:cubicBezTo>
                  <a:cubicBezTo>
                    <a:pt x="2342855" y="163029"/>
                    <a:pt x="2331964" y="166212"/>
                    <a:pt x="2307428" y="172346"/>
                  </a:cubicBezTo>
                  <a:cubicBezTo>
                    <a:pt x="2302879" y="179170"/>
                    <a:pt x="2300184" y="187695"/>
                    <a:pt x="2293780" y="192818"/>
                  </a:cubicBezTo>
                  <a:cubicBezTo>
                    <a:pt x="2288163" y="197311"/>
                    <a:pt x="2278395" y="194556"/>
                    <a:pt x="2273309" y="199642"/>
                  </a:cubicBezTo>
                  <a:cubicBezTo>
                    <a:pt x="2268223" y="204728"/>
                    <a:pt x="2269702" y="213680"/>
                    <a:pt x="2266485" y="220113"/>
                  </a:cubicBezTo>
                  <a:cubicBezTo>
                    <a:pt x="2262817" y="227449"/>
                    <a:pt x="2257386" y="233761"/>
                    <a:pt x="2252837" y="240585"/>
                  </a:cubicBezTo>
                  <a:cubicBezTo>
                    <a:pt x="2250562" y="256507"/>
                    <a:pt x="2254648" y="274783"/>
                    <a:pt x="2246013" y="288352"/>
                  </a:cubicBezTo>
                  <a:cubicBezTo>
                    <a:pt x="2237207" y="302190"/>
                    <a:pt x="2218718" y="306550"/>
                    <a:pt x="2205070" y="315648"/>
                  </a:cubicBezTo>
                  <a:lnTo>
                    <a:pt x="2184598" y="329295"/>
                  </a:lnTo>
                  <a:cubicBezTo>
                    <a:pt x="2177774" y="333844"/>
                    <a:pt x="2172168" y="341335"/>
                    <a:pt x="2164126" y="342943"/>
                  </a:cubicBezTo>
                  <a:cubicBezTo>
                    <a:pt x="2141380" y="347492"/>
                    <a:pt x="2118392" y="350965"/>
                    <a:pt x="2095888" y="356591"/>
                  </a:cubicBezTo>
                  <a:cubicBezTo>
                    <a:pt x="2010554" y="377925"/>
                    <a:pt x="2116649" y="350659"/>
                    <a:pt x="2048121" y="370239"/>
                  </a:cubicBezTo>
                  <a:cubicBezTo>
                    <a:pt x="2039103" y="372816"/>
                    <a:pt x="2029924" y="374788"/>
                    <a:pt x="2020825" y="377063"/>
                  </a:cubicBezTo>
                  <a:cubicBezTo>
                    <a:pt x="2016276" y="383887"/>
                    <a:pt x="2007177" y="389333"/>
                    <a:pt x="2007177" y="397534"/>
                  </a:cubicBezTo>
                  <a:cubicBezTo>
                    <a:pt x="2007177" y="405735"/>
                    <a:pt x="2019477" y="409916"/>
                    <a:pt x="2020825" y="418006"/>
                  </a:cubicBezTo>
                  <a:cubicBezTo>
                    <a:pt x="2024656" y="440991"/>
                    <a:pt x="2007894" y="440513"/>
                    <a:pt x="1993529" y="445301"/>
                  </a:cubicBezTo>
                  <a:cubicBezTo>
                    <a:pt x="1985103" y="444248"/>
                    <a:pt x="1920445" y="437514"/>
                    <a:pt x="1904819" y="431654"/>
                  </a:cubicBezTo>
                  <a:cubicBezTo>
                    <a:pt x="1897140" y="428774"/>
                    <a:pt x="1891842" y="421337"/>
                    <a:pt x="1884347" y="418006"/>
                  </a:cubicBezTo>
                  <a:cubicBezTo>
                    <a:pt x="1862987" y="408513"/>
                    <a:pt x="1838794" y="403205"/>
                    <a:pt x="1816109" y="397534"/>
                  </a:cubicBezTo>
                  <a:cubicBezTo>
                    <a:pt x="1813834" y="377062"/>
                    <a:pt x="1820343" y="353496"/>
                    <a:pt x="1809285" y="336119"/>
                  </a:cubicBezTo>
                  <a:cubicBezTo>
                    <a:pt x="1801561" y="323982"/>
                    <a:pt x="1768341" y="322471"/>
                    <a:pt x="1768341" y="322471"/>
                  </a:cubicBezTo>
                  <a:cubicBezTo>
                    <a:pt x="1759243" y="324746"/>
                    <a:pt x="1748849" y="324093"/>
                    <a:pt x="1741046" y="329295"/>
                  </a:cubicBezTo>
                  <a:cubicBezTo>
                    <a:pt x="1716594" y="345597"/>
                    <a:pt x="1729929" y="376071"/>
                    <a:pt x="1734222" y="397534"/>
                  </a:cubicBezTo>
                  <a:cubicBezTo>
                    <a:pt x="1735633" y="404587"/>
                    <a:pt x="1737829" y="411572"/>
                    <a:pt x="1741046" y="418006"/>
                  </a:cubicBezTo>
                  <a:cubicBezTo>
                    <a:pt x="1744714" y="425341"/>
                    <a:pt x="1750145" y="431653"/>
                    <a:pt x="1754694" y="438477"/>
                  </a:cubicBezTo>
                  <a:cubicBezTo>
                    <a:pt x="1756969" y="445301"/>
                    <a:pt x="1761518" y="451756"/>
                    <a:pt x="1761518" y="458949"/>
                  </a:cubicBezTo>
                  <a:cubicBezTo>
                    <a:pt x="1761518" y="468328"/>
                    <a:pt x="1760553" y="478922"/>
                    <a:pt x="1754694" y="486245"/>
                  </a:cubicBezTo>
                  <a:cubicBezTo>
                    <a:pt x="1750200" y="491862"/>
                    <a:pt x="1741244" y="491508"/>
                    <a:pt x="1734222" y="493068"/>
                  </a:cubicBezTo>
                  <a:cubicBezTo>
                    <a:pt x="1720716" y="496069"/>
                    <a:pt x="1706927" y="497617"/>
                    <a:pt x="1693279" y="499892"/>
                  </a:cubicBezTo>
                  <a:cubicBezTo>
                    <a:pt x="1686455" y="506716"/>
                    <a:pt x="1682302" y="518638"/>
                    <a:pt x="1672807" y="520364"/>
                  </a:cubicBezTo>
                  <a:cubicBezTo>
                    <a:pt x="1647844" y="524903"/>
                    <a:pt x="1621193" y="514532"/>
                    <a:pt x="1597744" y="506716"/>
                  </a:cubicBezTo>
                  <a:cubicBezTo>
                    <a:pt x="1590920" y="502167"/>
                    <a:pt x="1583072" y="498867"/>
                    <a:pt x="1577273" y="493068"/>
                  </a:cubicBezTo>
                  <a:cubicBezTo>
                    <a:pt x="1557715" y="473510"/>
                    <a:pt x="1567902" y="474327"/>
                    <a:pt x="1556801" y="452125"/>
                  </a:cubicBezTo>
                  <a:cubicBezTo>
                    <a:pt x="1553133" y="444790"/>
                    <a:pt x="1547702" y="438478"/>
                    <a:pt x="1543153" y="431654"/>
                  </a:cubicBezTo>
                  <a:cubicBezTo>
                    <a:pt x="1465816" y="433928"/>
                    <a:pt x="1387950" y="429167"/>
                    <a:pt x="1311141" y="438477"/>
                  </a:cubicBezTo>
                  <a:cubicBezTo>
                    <a:pt x="1304000" y="439343"/>
                    <a:pt x="1312879" y="453863"/>
                    <a:pt x="1317965" y="458949"/>
                  </a:cubicBezTo>
                  <a:cubicBezTo>
                    <a:pt x="1323051" y="464035"/>
                    <a:pt x="1331459" y="464028"/>
                    <a:pt x="1338437" y="465773"/>
                  </a:cubicBezTo>
                  <a:cubicBezTo>
                    <a:pt x="1349689" y="468586"/>
                    <a:pt x="1361183" y="470322"/>
                    <a:pt x="1372556" y="472597"/>
                  </a:cubicBezTo>
                  <a:cubicBezTo>
                    <a:pt x="1374831" y="479421"/>
                    <a:pt x="1382597" y="486635"/>
                    <a:pt x="1379380" y="493068"/>
                  </a:cubicBezTo>
                  <a:cubicBezTo>
                    <a:pt x="1376163" y="499501"/>
                    <a:pt x="1364526" y="495399"/>
                    <a:pt x="1358909" y="499892"/>
                  </a:cubicBezTo>
                  <a:cubicBezTo>
                    <a:pt x="1342611" y="512931"/>
                    <a:pt x="1346679" y="524352"/>
                    <a:pt x="1338437" y="540836"/>
                  </a:cubicBezTo>
                  <a:cubicBezTo>
                    <a:pt x="1334769" y="548171"/>
                    <a:pt x="1329338" y="554483"/>
                    <a:pt x="1324789" y="561307"/>
                  </a:cubicBezTo>
                  <a:cubicBezTo>
                    <a:pt x="1327064" y="570406"/>
                    <a:pt x="1325754" y="581279"/>
                    <a:pt x="1331613" y="588603"/>
                  </a:cubicBezTo>
                  <a:cubicBezTo>
                    <a:pt x="1336107" y="594220"/>
                    <a:pt x="1345651" y="592210"/>
                    <a:pt x="1352085" y="595427"/>
                  </a:cubicBezTo>
                  <a:cubicBezTo>
                    <a:pt x="1359420" y="599095"/>
                    <a:pt x="1365018" y="605844"/>
                    <a:pt x="1372556" y="609074"/>
                  </a:cubicBezTo>
                  <a:cubicBezTo>
                    <a:pt x="1381176" y="612768"/>
                    <a:pt x="1390834" y="613321"/>
                    <a:pt x="1399852" y="615898"/>
                  </a:cubicBezTo>
                  <a:cubicBezTo>
                    <a:pt x="1406768" y="617874"/>
                    <a:pt x="1413500" y="620447"/>
                    <a:pt x="1420324" y="622722"/>
                  </a:cubicBezTo>
                  <a:cubicBezTo>
                    <a:pt x="1430563" y="638081"/>
                    <a:pt x="1444716" y="662214"/>
                    <a:pt x="1461267" y="670489"/>
                  </a:cubicBezTo>
                  <a:cubicBezTo>
                    <a:pt x="1473642" y="676677"/>
                    <a:pt x="1488562" y="675038"/>
                    <a:pt x="1502210" y="677313"/>
                  </a:cubicBezTo>
                  <a:cubicBezTo>
                    <a:pt x="1506759" y="684137"/>
                    <a:pt x="1510608" y="691484"/>
                    <a:pt x="1515858" y="697785"/>
                  </a:cubicBezTo>
                  <a:cubicBezTo>
                    <a:pt x="1522036" y="705199"/>
                    <a:pt x="1530720" y="710404"/>
                    <a:pt x="1536329" y="718257"/>
                  </a:cubicBezTo>
                  <a:cubicBezTo>
                    <a:pt x="1567810" y="762331"/>
                    <a:pt x="1530092" y="732296"/>
                    <a:pt x="1570449" y="759200"/>
                  </a:cubicBezTo>
                  <a:cubicBezTo>
                    <a:pt x="1623215" y="838350"/>
                    <a:pt x="1585062" y="766284"/>
                    <a:pt x="1604568" y="909325"/>
                  </a:cubicBezTo>
                  <a:cubicBezTo>
                    <a:pt x="1609411" y="944841"/>
                    <a:pt x="1626190" y="962228"/>
                    <a:pt x="1645512" y="991212"/>
                  </a:cubicBezTo>
                  <a:cubicBezTo>
                    <a:pt x="1650061" y="998036"/>
                    <a:pt x="1656566" y="1003903"/>
                    <a:pt x="1659159" y="1011683"/>
                  </a:cubicBezTo>
                  <a:lnTo>
                    <a:pt x="1665983" y="1032155"/>
                  </a:lnTo>
                  <a:cubicBezTo>
                    <a:pt x="1668258" y="1070824"/>
                    <a:pt x="1672807" y="1109425"/>
                    <a:pt x="1672807" y="1148161"/>
                  </a:cubicBezTo>
                  <a:cubicBezTo>
                    <a:pt x="1672807" y="1262987"/>
                    <a:pt x="1681790" y="1267404"/>
                    <a:pt x="1652335" y="1223224"/>
                  </a:cubicBezTo>
                  <a:cubicBezTo>
                    <a:pt x="1650061" y="1230048"/>
                    <a:pt x="1648729" y="1237262"/>
                    <a:pt x="1645512" y="1243695"/>
                  </a:cubicBezTo>
                  <a:cubicBezTo>
                    <a:pt x="1641844" y="1251031"/>
                    <a:pt x="1634744" y="1256488"/>
                    <a:pt x="1631864" y="1264167"/>
                  </a:cubicBezTo>
                  <a:cubicBezTo>
                    <a:pt x="1624891" y="1282761"/>
                    <a:pt x="1621027" y="1339758"/>
                    <a:pt x="1618216" y="1352877"/>
                  </a:cubicBezTo>
                  <a:cubicBezTo>
                    <a:pt x="1601401" y="1431346"/>
                    <a:pt x="1612875" y="1364895"/>
                    <a:pt x="1590921" y="1414292"/>
                  </a:cubicBezTo>
                  <a:cubicBezTo>
                    <a:pt x="1585078" y="1427438"/>
                    <a:pt x="1581822" y="1441588"/>
                    <a:pt x="1577273" y="1455236"/>
                  </a:cubicBezTo>
                  <a:cubicBezTo>
                    <a:pt x="1574998" y="1462060"/>
                    <a:pt x="1574439" y="1469722"/>
                    <a:pt x="1570449" y="1475707"/>
                  </a:cubicBezTo>
                  <a:cubicBezTo>
                    <a:pt x="1531333" y="1534382"/>
                    <a:pt x="1578232" y="1460142"/>
                    <a:pt x="1549977" y="1516651"/>
                  </a:cubicBezTo>
                  <a:cubicBezTo>
                    <a:pt x="1546309" y="1523986"/>
                    <a:pt x="1540878" y="1530298"/>
                    <a:pt x="1536329" y="1537122"/>
                  </a:cubicBezTo>
                  <a:cubicBezTo>
                    <a:pt x="1535262" y="1540323"/>
                    <a:pt x="1522012" y="1592048"/>
                    <a:pt x="1509034" y="1598537"/>
                  </a:cubicBezTo>
                  <a:cubicBezTo>
                    <a:pt x="1492257" y="1606925"/>
                    <a:pt x="1472237" y="1606253"/>
                    <a:pt x="1454443" y="1612185"/>
                  </a:cubicBezTo>
                  <a:lnTo>
                    <a:pt x="1413500" y="1625833"/>
                  </a:lnTo>
                  <a:cubicBezTo>
                    <a:pt x="1390754" y="1623558"/>
                    <a:pt x="1366948" y="1626238"/>
                    <a:pt x="1345261" y="1619009"/>
                  </a:cubicBezTo>
                  <a:cubicBezTo>
                    <a:pt x="1337480" y="1616415"/>
                    <a:pt x="1337412" y="1604336"/>
                    <a:pt x="1331613" y="1598537"/>
                  </a:cubicBezTo>
                  <a:cubicBezTo>
                    <a:pt x="1325814" y="1592738"/>
                    <a:pt x="1318636" y="1588220"/>
                    <a:pt x="1311141" y="1584889"/>
                  </a:cubicBezTo>
                  <a:cubicBezTo>
                    <a:pt x="1297995" y="1579046"/>
                    <a:pt x="1283846" y="1575791"/>
                    <a:pt x="1270198" y="1571242"/>
                  </a:cubicBezTo>
                  <a:lnTo>
                    <a:pt x="1249726" y="1564418"/>
                  </a:lnTo>
                  <a:cubicBezTo>
                    <a:pt x="1245177" y="1557594"/>
                    <a:pt x="1241878" y="1549745"/>
                    <a:pt x="1236079" y="1543946"/>
                  </a:cubicBezTo>
                  <a:cubicBezTo>
                    <a:pt x="1224433" y="1532300"/>
                    <a:pt x="1210397" y="1527636"/>
                    <a:pt x="1195135" y="1523474"/>
                  </a:cubicBezTo>
                  <a:cubicBezTo>
                    <a:pt x="1177039" y="1518539"/>
                    <a:pt x="1158937" y="1513506"/>
                    <a:pt x="1140544" y="1509827"/>
                  </a:cubicBezTo>
                  <a:cubicBezTo>
                    <a:pt x="1117798" y="1505278"/>
                    <a:pt x="1094810" y="1501805"/>
                    <a:pt x="1072306" y="1496179"/>
                  </a:cubicBezTo>
                  <a:cubicBezTo>
                    <a:pt x="1058349" y="1492690"/>
                    <a:pt x="1031362" y="1482531"/>
                    <a:pt x="1031362" y="1482531"/>
                  </a:cubicBezTo>
                  <a:cubicBezTo>
                    <a:pt x="1024538" y="1477982"/>
                    <a:pt x="1018385" y="1472214"/>
                    <a:pt x="1010891" y="1468883"/>
                  </a:cubicBezTo>
                  <a:cubicBezTo>
                    <a:pt x="997745" y="1463040"/>
                    <a:pt x="969947" y="1455236"/>
                    <a:pt x="969947" y="1455236"/>
                  </a:cubicBezTo>
                  <a:cubicBezTo>
                    <a:pt x="879079" y="1394654"/>
                    <a:pt x="1013751" y="1481847"/>
                    <a:pt x="929004" y="1434764"/>
                  </a:cubicBezTo>
                  <a:cubicBezTo>
                    <a:pt x="914666" y="1426798"/>
                    <a:pt x="901709" y="1416566"/>
                    <a:pt x="888061" y="1407468"/>
                  </a:cubicBezTo>
                  <a:cubicBezTo>
                    <a:pt x="881237" y="1402919"/>
                    <a:pt x="875779" y="1394252"/>
                    <a:pt x="867589" y="1393821"/>
                  </a:cubicBezTo>
                  <a:lnTo>
                    <a:pt x="737935" y="1386997"/>
                  </a:lnTo>
                  <a:cubicBezTo>
                    <a:pt x="731111" y="1384722"/>
                    <a:pt x="723449" y="1384163"/>
                    <a:pt x="717464" y="1380173"/>
                  </a:cubicBezTo>
                  <a:cubicBezTo>
                    <a:pt x="666349" y="1346096"/>
                    <a:pt x="725195" y="1369103"/>
                    <a:pt x="676521" y="1352877"/>
                  </a:cubicBezTo>
                  <a:cubicBezTo>
                    <a:pt x="669697" y="1346053"/>
                    <a:pt x="664079" y="1337759"/>
                    <a:pt x="656049" y="1332406"/>
                  </a:cubicBezTo>
                  <a:cubicBezTo>
                    <a:pt x="650064" y="1328416"/>
                    <a:pt x="639758" y="1331435"/>
                    <a:pt x="635577" y="1325582"/>
                  </a:cubicBezTo>
                  <a:cubicBezTo>
                    <a:pt x="595770" y="1269853"/>
                    <a:pt x="647519" y="1293169"/>
                    <a:pt x="601458" y="1277815"/>
                  </a:cubicBezTo>
                  <a:cubicBezTo>
                    <a:pt x="583261" y="1280090"/>
                    <a:pt x="564102" y="1278372"/>
                    <a:pt x="546867" y="1284639"/>
                  </a:cubicBezTo>
                  <a:cubicBezTo>
                    <a:pt x="537798" y="1287937"/>
                    <a:pt x="532573" y="1297696"/>
                    <a:pt x="526395" y="1305110"/>
                  </a:cubicBezTo>
                  <a:cubicBezTo>
                    <a:pt x="521144" y="1311410"/>
                    <a:pt x="520704" y="1323593"/>
                    <a:pt x="512747" y="1325582"/>
                  </a:cubicBezTo>
                  <a:cubicBezTo>
                    <a:pt x="481774" y="1333325"/>
                    <a:pt x="449058" y="1330131"/>
                    <a:pt x="417213" y="1332406"/>
                  </a:cubicBezTo>
                  <a:cubicBezTo>
                    <a:pt x="410389" y="1334681"/>
                    <a:pt x="402726" y="1335240"/>
                    <a:pt x="396741" y="1339230"/>
                  </a:cubicBezTo>
                  <a:cubicBezTo>
                    <a:pt x="345625" y="1373307"/>
                    <a:pt x="404476" y="1350299"/>
                    <a:pt x="355798" y="1366525"/>
                  </a:cubicBezTo>
                  <a:cubicBezTo>
                    <a:pt x="351249" y="1373349"/>
                    <a:pt x="345818" y="1379661"/>
                    <a:pt x="342150" y="1386997"/>
                  </a:cubicBezTo>
                  <a:cubicBezTo>
                    <a:pt x="329836" y="1411625"/>
                    <a:pt x="335212" y="1425172"/>
                    <a:pt x="342150" y="1455236"/>
                  </a:cubicBezTo>
                  <a:cubicBezTo>
                    <a:pt x="345385" y="1469254"/>
                    <a:pt x="355798" y="1496179"/>
                    <a:pt x="355798" y="1496179"/>
                  </a:cubicBezTo>
                  <a:cubicBezTo>
                    <a:pt x="353523" y="1525749"/>
                    <a:pt x="352653" y="1555461"/>
                    <a:pt x="348974" y="1584889"/>
                  </a:cubicBezTo>
                  <a:cubicBezTo>
                    <a:pt x="346115" y="1607757"/>
                    <a:pt x="338662" y="1605515"/>
                    <a:pt x="328503" y="1625833"/>
                  </a:cubicBezTo>
                  <a:cubicBezTo>
                    <a:pt x="325286" y="1632266"/>
                    <a:pt x="323954" y="1639480"/>
                    <a:pt x="321679" y="1646304"/>
                  </a:cubicBezTo>
                  <a:cubicBezTo>
                    <a:pt x="319404" y="1659952"/>
                    <a:pt x="314855" y="1673412"/>
                    <a:pt x="314855" y="1687248"/>
                  </a:cubicBezTo>
                  <a:cubicBezTo>
                    <a:pt x="314855" y="1714638"/>
                    <a:pt x="326182" y="1742117"/>
                    <a:pt x="321679" y="1769134"/>
                  </a:cubicBezTo>
                  <a:cubicBezTo>
                    <a:pt x="318982" y="1785313"/>
                    <a:pt x="294383" y="1810077"/>
                    <a:pt x="294383" y="1810077"/>
                  </a:cubicBezTo>
                  <a:cubicBezTo>
                    <a:pt x="292108" y="1816901"/>
                    <a:pt x="289535" y="1823633"/>
                    <a:pt x="287559" y="1830549"/>
                  </a:cubicBezTo>
                  <a:cubicBezTo>
                    <a:pt x="282703" y="1847545"/>
                    <a:pt x="282477" y="1866005"/>
                    <a:pt x="267088" y="1878316"/>
                  </a:cubicBezTo>
                  <a:cubicBezTo>
                    <a:pt x="261471" y="1882809"/>
                    <a:pt x="252904" y="1881647"/>
                    <a:pt x="246616" y="1885140"/>
                  </a:cubicBezTo>
                  <a:cubicBezTo>
                    <a:pt x="232278" y="1893106"/>
                    <a:pt x="205673" y="1912436"/>
                    <a:pt x="205673" y="1912436"/>
                  </a:cubicBezTo>
                  <a:cubicBezTo>
                    <a:pt x="196574" y="1926084"/>
                    <a:pt x="183564" y="1937818"/>
                    <a:pt x="178377" y="1953379"/>
                  </a:cubicBezTo>
                  <a:lnTo>
                    <a:pt x="157906" y="2014794"/>
                  </a:lnTo>
                  <a:cubicBezTo>
                    <a:pt x="152356" y="2031444"/>
                    <a:pt x="150662" y="2042509"/>
                    <a:pt x="137434" y="2055737"/>
                  </a:cubicBezTo>
                  <a:cubicBezTo>
                    <a:pt x="131635" y="2061536"/>
                    <a:pt x="123786" y="2064836"/>
                    <a:pt x="116962" y="2069385"/>
                  </a:cubicBezTo>
                  <a:cubicBezTo>
                    <a:pt x="100263" y="2119483"/>
                    <a:pt x="113487" y="2100156"/>
                    <a:pt x="82843" y="2130800"/>
                  </a:cubicBezTo>
                  <a:lnTo>
                    <a:pt x="62371" y="2192215"/>
                  </a:lnTo>
                  <a:lnTo>
                    <a:pt x="55547" y="2212686"/>
                  </a:lnTo>
                  <a:cubicBezTo>
                    <a:pt x="71972" y="2261962"/>
                    <a:pt x="47674" y="2209823"/>
                    <a:pt x="130610" y="2239982"/>
                  </a:cubicBezTo>
                  <a:cubicBezTo>
                    <a:pt x="137370" y="2242440"/>
                    <a:pt x="135159" y="2253630"/>
                    <a:pt x="137434" y="2260454"/>
                  </a:cubicBezTo>
                  <a:cubicBezTo>
                    <a:pt x="129585" y="2370339"/>
                    <a:pt x="140706" y="2325700"/>
                    <a:pt x="116962" y="2396931"/>
                  </a:cubicBezTo>
                  <a:cubicBezTo>
                    <a:pt x="114687" y="2403755"/>
                    <a:pt x="114128" y="2411418"/>
                    <a:pt x="110138" y="2417403"/>
                  </a:cubicBezTo>
                  <a:lnTo>
                    <a:pt x="82843" y="2458346"/>
                  </a:lnTo>
                  <a:cubicBezTo>
                    <a:pt x="78294" y="2465170"/>
                    <a:pt x="71789" y="2471037"/>
                    <a:pt x="69195" y="2478818"/>
                  </a:cubicBezTo>
                  <a:lnTo>
                    <a:pt x="55547" y="2519761"/>
                  </a:lnTo>
                  <a:cubicBezTo>
                    <a:pt x="53272" y="2526585"/>
                    <a:pt x="52714" y="2534248"/>
                    <a:pt x="48724" y="2540233"/>
                  </a:cubicBezTo>
                  <a:lnTo>
                    <a:pt x="35076" y="2560704"/>
                  </a:lnTo>
                  <a:cubicBezTo>
                    <a:pt x="30527" y="2574352"/>
                    <a:pt x="29408" y="2589678"/>
                    <a:pt x="21428" y="2601648"/>
                  </a:cubicBezTo>
                  <a:cubicBezTo>
                    <a:pt x="16879" y="2608472"/>
                    <a:pt x="0" y="2619526"/>
                    <a:pt x="7780" y="2622119"/>
                  </a:cubicBezTo>
                  <a:cubicBezTo>
                    <a:pt x="21472" y="2626683"/>
                    <a:pt x="70256" y="2613324"/>
                    <a:pt x="89667" y="2608471"/>
                  </a:cubicBezTo>
                  <a:cubicBezTo>
                    <a:pt x="199719" y="2620699"/>
                    <a:pt x="117824" y="2602078"/>
                    <a:pt x="171553" y="2628943"/>
                  </a:cubicBezTo>
                  <a:cubicBezTo>
                    <a:pt x="177987" y="2632160"/>
                    <a:pt x="185737" y="2632274"/>
                    <a:pt x="192025" y="2635767"/>
                  </a:cubicBezTo>
                  <a:cubicBezTo>
                    <a:pt x="206363" y="2643733"/>
                    <a:pt x="216789" y="2660367"/>
                    <a:pt x="232968" y="2663063"/>
                  </a:cubicBezTo>
                  <a:cubicBezTo>
                    <a:pt x="296461" y="2673644"/>
                    <a:pt x="260144" y="2668509"/>
                    <a:pt x="342150" y="2676710"/>
                  </a:cubicBezTo>
                  <a:cubicBezTo>
                    <a:pt x="348974" y="2678985"/>
                    <a:pt x="357005" y="2679040"/>
                    <a:pt x="362622" y="2683534"/>
                  </a:cubicBezTo>
                  <a:cubicBezTo>
                    <a:pt x="382462" y="2699406"/>
                    <a:pt x="376812" y="2725290"/>
                    <a:pt x="389918" y="2744949"/>
                  </a:cubicBezTo>
                  <a:lnTo>
                    <a:pt x="417213" y="2785892"/>
                  </a:lnTo>
                  <a:cubicBezTo>
                    <a:pt x="434364" y="2837346"/>
                    <a:pt x="411229" y="2773926"/>
                    <a:pt x="437685" y="2826836"/>
                  </a:cubicBezTo>
                  <a:cubicBezTo>
                    <a:pt x="440902" y="2833269"/>
                    <a:pt x="441292" y="2840874"/>
                    <a:pt x="444509" y="2847307"/>
                  </a:cubicBezTo>
                  <a:cubicBezTo>
                    <a:pt x="448177" y="2854642"/>
                    <a:pt x="454825" y="2860285"/>
                    <a:pt x="458156" y="2867779"/>
                  </a:cubicBezTo>
                  <a:cubicBezTo>
                    <a:pt x="458158" y="2867783"/>
                    <a:pt x="475216" y="2918957"/>
                    <a:pt x="478628" y="2929194"/>
                  </a:cubicBezTo>
                  <a:cubicBezTo>
                    <a:pt x="480903" y="2936018"/>
                    <a:pt x="481462" y="2943681"/>
                    <a:pt x="485452" y="2949666"/>
                  </a:cubicBezTo>
                  <a:cubicBezTo>
                    <a:pt x="490001" y="2956490"/>
                    <a:pt x="492928" y="2964737"/>
                    <a:pt x="499100" y="2970137"/>
                  </a:cubicBezTo>
                  <a:cubicBezTo>
                    <a:pt x="511444" y="2980938"/>
                    <a:pt x="540043" y="2997433"/>
                    <a:pt x="540043" y="2997433"/>
                  </a:cubicBezTo>
                  <a:cubicBezTo>
                    <a:pt x="560924" y="2992213"/>
                    <a:pt x="572102" y="2992669"/>
                    <a:pt x="587810" y="2976961"/>
                  </a:cubicBezTo>
                  <a:cubicBezTo>
                    <a:pt x="600548" y="2964223"/>
                    <a:pt x="600093" y="2946481"/>
                    <a:pt x="621929" y="2942842"/>
                  </a:cubicBezTo>
                  <a:cubicBezTo>
                    <a:pt x="655659" y="2937220"/>
                    <a:pt x="690168" y="2938293"/>
                    <a:pt x="724288" y="2936018"/>
                  </a:cubicBezTo>
                  <a:cubicBezTo>
                    <a:pt x="796642" y="2917929"/>
                    <a:pt x="788516" y="2917227"/>
                    <a:pt x="915356" y="2936018"/>
                  </a:cubicBezTo>
                  <a:cubicBezTo>
                    <a:pt x="924902" y="2937432"/>
                    <a:pt x="928414" y="2950311"/>
                    <a:pt x="935828" y="2956489"/>
                  </a:cubicBezTo>
                  <a:cubicBezTo>
                    <a:pt x="956025" y="2973320"/>
                    <a:pt x="957581" y="2970457"/>
                    <a:pt x="983595" y="2976961"/>
                  </a:cubicBezTo>
                  <a:cubicBezTo>
                    <a:pt x="1038186" y="2974686"/>
                    <a:pt x="1092868" y="2974030"/>
                    <a:pt x="1147368" y="2970137"/>
                  </a:cubicBezTo>
                  <a:cubicBezTo>
                    <a:pt x="1156723" y="2969469"/>
                    <a:pt x="1166860" y="2968515"/>
                    <a:pt x="1174664" y="2963313"/>
                  </a:cubicBezTo>
                  <a:cubicBezTo>
                    <a:pt x="1181488" y="2958764"/>
                    <a:pt x="1183763" y="2949666"/>
                    <a:pt x="1188312" y="2942842"/>
                  </a:cubicBezTo>
                  <a:cubicBezTo>
                    <a:pt x="1190586" y="2929194"/>
                    <a:pt x="1188947" y="2914274"/>
                    <a:pt x="1195135" y="2901898"/>
                  </a:cubicBezTo>
                  <a:cubicBezTo>
                    <a:pt x="1198803" y="2894563"/>
                    <a:pt x="1208272" y="2891919"/>
                    <a:pt x="1215607" y="2888251"/>
                  </a:cubicBezTo>
                  <a:cubicBezTo>
                    <a:pt x="1243482" y="2874314"/>
                    <a:pt x="1299663" y="2876128"/>
                    <a:pt x="1317965" y="2874603"/>
                  </a:cubicBezTo>
                  <a:cubicBezTo>
                    <a:pt x="1331613" y="2865504"/>
                    <a:pt x="1353722" y="2862868"/>
                    <a:pt x="1358909" y="2847307"/>
                  </a:cubicBezTo>
                  <a:cubicBezTo>
                    <a:pt x="1361183" y="2840483"/>
                    <a:pt x="1361239" y="2832453"/>
                    <a:pt x="1365732" y="2826836"/>
                  </a:cubicBezTo>
                  <a:cubicBezTo>
                    <a:pt x="1370855" y="2820432"/>
                    <a:pt x="1379903" y="2818438"/>
                    <a:pt x="1386204" y="2813188"/>
                  </a:cubicBezTo>
                  <a:cubicBezTo>
                    <a:pt x="1393618" y="2807010"/>
                    <a:pt x="1399058" y="2798641"/>
                    <a:pt x="1406676" y="2792716"/>
                  </a:cubicBezTo>
                  <a:cubicBezTo>
                    <a:pt x="1419623" y="2782646"/>
                    <a:pt x="1433971" y="2774519"/>
                    <a:pt x="1447619" y="2765421"/>
                  </a:cubicBezTo>
                  <a:lnTo>
                    <a:pt x="1468091" y="2751773"/>
                  </a:lnTo>
                  <a:cubicBezTo>
                    <a:pt x="1472640" y="2738125"/>
                    <a:pt x="1478249" y="2724786"/>
                    <a:pt x="1481738" y="2710830"/>
                  </a:cubicBezTo>
                  <a:cubicBezTo>
                    <a:pt x="1484013" y="2701731"/>
                    <a:pt x="1482386" y="2690592"/>
                    <a:pt x="1488562" y="2683534"/>
                  </a:cubicBezTo>
                  <a:cubicBezTo>
                    <a:pt x="1499363" y="2671190"/>
                    <a:pt x="1529506" y="2656239"/>
                    <a:pt x="1529506" y="2656239"/>
                  </a:cubicBezTo>
                  <a:cubicBezTo>
                    <a:pt x="1531780" y="2647140"/>
                    <a:pt x="1536329" y="2638322"/>
                    <a:pt x="1536329" y="2628943"/>
                  </a:cubicBezTo>
                  <a:cubicBezTo>
                    <a:pt x="1536329" y="2610104"/>
                    <a:pt x="1531086" y="2580313"/>
                    <a:pt x="1522682" y="2560704"/>
                  </a:cubicBezTo>
                  <a:cubicBezTo>
                    <a:pt x="1497385" y="2501678"/>
                    <a:pt x="1518214" y="2560948"/>
                    <a:pt x="1502210" y="2512937"/>
                  </a:cubicBezTo>
                  <a:cubicBezTo>
                    <a:pt x="1504485" y="2506113"/>
                    <a:pt x="1503181" y="2496647"/>
                    <a:pt x="1509034" y="2492466"/>
                  </a:cubicBezTo>
                  <a:cubicBezTo>
                    <a:pt x="1520740" y="2484104"/>
                    <a:pt x="1538007" y="2486798"/>
                    <a:pt x="1549977" y="2478818"/>
                  </a:cubicBezTo>
                  <a:lnTo>
                    <a:pt x="1570449" y="2465170"/>
                  </a:lnTo>
                  <a:cubicBezTo>
                    <a:pt x="1579547" y="2451522"/>
                    <a:pt x="1592557" y="2439788"/>
                    <a:pt x="1597744" y="2424227"/>
                  </a:cubicBezTo>
                  <a:cubicBezTo>
                    <a:pt x="1616580" y="2367719"/>
                    <a:pt x="1603411" y="2395256"/>
                    <a:pt x="1638688" y="2342340"/>
                  </a:cubicBezTo>
                  <a:cubicBezTo>
                    <a:pt x="1648761" y="2327231"/>
                    <a:pt x="1657040" y="2311908"/>
                    <a:pt x="1672807" y="2301397"/>
                  </a:cubicBezTo>
                  <a:cubicBezTo>
                    <a:pt x="1678792" y="2297407"/>
                    <a:pt x="1686455" y="2296848"/>
                    <a:pt x="1693279" y="2294573"/>
                  </a:cubicBezTo>
                  <a:cubicBezTo>
                    <a:pt x="1700103" y="2290024"/>
                    <a:pt x="1706415" y="2284593"/>
                    <a:pt x="1713750" y="2280925"/>
                  </a:cubicBezTo>
                  <a:cubicBezTo>
                    <a:pt x="1770267" y="2252666"/>
                    <a:pt x="1696011" y="2299573"/>
                    <a:pt x="1754694" y="2260454"/>
                  </a:cubicBezTo>
                  <a:cubicBezTo>
                    <a:pt x="1759243" y="2253630"/>
                    <a:pt x="1762169" y="2245383"/>
                    <a:pt x="1768341" y="2239982"/>
                  </a:cubicBezTo>
                  <a:cubicBezTo>
                    <a:pt x="1780685" y="2229181"/>
                    <a:pt x="1795637" y="2221785"/>
                    <a:pt x="1809285" y="2212686"/>
                  </a:cubicBezTo>
                  <a:cubicBezTo>
                    <a:pt x="1816109" y="2208137"/>
                    <a:pt x="1821800" y="2201028"/>
                    <a:pt x="1829756" y="2199039"/>
                  </a:cubicBezTo>
                  <a:cubicBezTo>
                    <a:pt x="1871009" y="2188726"/>
                    <a:pt x="1848153" y="2195181"/>
                    <a:pt x="1897995" y="2178567"/>
                  </a:cubicBezTo>
                  <a:lnTo>
                    <a:pt x="1959410" y="2158095"/>
                  </a:lnTo>
                  <a:cubicBezTo>
                    <a:pt x="1966234" y="2155820"/>
                    <a:pt x="1973897" y="2155261"/>
                    <a:pt x="1979882" y="2151271"/>
                  </a:cubicBezTo>
                  <a:cubicBezTo>
                    <a:pt x="1993530" y="2142173"/>
                    <a:pt x="2004912" y="2127954"/>
                    <a:pt x="2020825" y="2123976"/>
                  </a:cubicBezTo>
                  <a:cubicBezTo>
                    <a:pt x="2062076" y="2113663"/>
                    <a:pt x="2039225" y="2120117"/>
                    <a:pt x="2089064" y="2103504"/>
                  </a:cubicBezTo>
                  <a:cubicBezTo>
                    <a:pt x="2095888" y="2101229"/>
                    <a:pt x="2103550" y="2100670"/>
                    <a:pt x="2109535" y="2096680"/>
                  </a:cubicBezTo>
                  <a:lnTo>
                    <a:pt x="2130007" y="2083033"/>
                  </a:lnTo>
                  <a:lnTo>
                    <a:pt x="2143655" y="2042089"/>
                  </a:lnTo>
                  <a:lnTo>
                    <a:pt x="2150479" y="2021618"/>
                  </a:lnTo>
                  <a:cubicBezTo>
                    <a:pt x="2152754" y="1964752"/>
                    <a:pt x="2151240" y="1907608"/>
                    <a:pt x="2157303" y="1851021"/>
                  </a:cubicBezTo>
                  <a:cubicBezTo>
                    <a:pt x="2158177" y="1842866"/>
                    <a:pt x="2163995" y="1834896"/>
                    <a:pt x="2170950" y="1830549"/>
                  </a:cubicBezTo>
                  <a:cubicBezTo>
                    <a:pt x="2185794" y="1821271"/>
                    <a:pt x="2220752" y="1815608"/>
                    <a:pt x="2239189" y="1810077"/>
                  </a:cubicBezTo>
                  <a:cubicBezTo>
                    <a:pt x="2252968" y="1805943"/>
                    <a:pt x="2280132" y="1796430"/>
                    <a:pt x="2280132" y="1796430"/>
                  </a:cubicBezTo>
                  <a:cubicBezTo>
                    <a:pt x="2302878" y="1798705"/>
                    <a:pt x="2326552" y="1796436"/>
                    <a:pt x="2348371" y="1803254"/>
                  </a:cubicBezTo>
                  <a:cubicBezTo>
                    <a:pt x="2364027" y="1808146"/>
                    <a:pt x="2389315" y="1830549"/>
                    <a:pt x="2389315" y="1830549"/>
                  </a:cubicBezTo>
                  <a:cubicBezTo>
                    <a:pt x="2393864" y="1837373"/>
                    <a:pt x="2397163" y="1845222"/>
                    <a:pt x="2402962" y="1851021"/>
                  </a:cubicBezTo>
                  <a:cubicBezTo>
                    <a:pt x="2412604" y="1860663"/>
                    <a:pt x="2440030" y="1872966"/>
                    <a:pt x="2450729" y="1878316"/>
                  </a:cubicBezTo>
                  <a:cubicBezTo>
                    <a:pt x="2454219" y="1877928"/>
                    <a:pt x="2531055" y="1863107"/>
                    <a:pt x="2546264" y="1878316"/>
                  </a:cubicBezTo>
                  <a:cubicBezTo>
                    <a:pt x="2609952" y="1942004"/>
                    <a:pt x="2522383" y="1906751"/>
                    <a:pt x="2580383" y="1926083"/>
                  </a:cubicBezTo>
                  <a:cubicBezTo>
                    <a:pt x="2607679" y="1923809"/>
                    <a:pt x="2635412" y="1924632"/>
                    <a:pt x="2662270" y="1919260"/>
                  </a:cubicBezTo>
                  <a:cubicBezTo>
                    <a:pt x="2670312" y="1917652"/>
                    <a:pt x="2675247" y="1908943"/>
                    <a:pt x="2682741" y="1905612"/>
                  </a:cubicBezTo>
                  <a:cubicBezTo>
                    <a:pt x="2695887" y="1899769"/>
                    <a:pt x="2710037" y="1896513"/>
                    <a:pt x="2723685" y="1891964"/>
                  </a:cubicBezTo>
                  <a:lnTo>
                    <a:pt x="2744156" y="1885140"/>
                  </a:lnTo>
                  <a:cubicBezTo>
                    <a:pt x="2750980" y="1882865"/>
                    <a:pt x="2758194" y="1881533"/>
                    <a:pt x="2764628" y="1878316"/>
                  </a:cubicBezTo>
                  <a:lnTo>
                    <a:pt x="2791924" y="1864668"/>
                  </a:lnTo>
                  <a:cubicBezTo>
                    <a:pt x="2794198" y="1857844"/>
                    <a:pt x="2794254" y="1849814"/>
                    <a:pt x="2798747" y="1844197"/>
                  </a:cubicBezTo>
                  <a:cubicBezTo>
                    <a:pt x="2817093" y="1821264"/>
                    <a:pt x="2859449" y="1826079"/>
                    <a:pt x="2880634" y="1823725"/>
                  </a:cubicBezTo>
                  <a:cubicBezTo>
                    <a:pt x="2932092" y="1806572"/>
                    <a:pt x="2870659" y="1831705"/>
                    <a:pt x="2914753" y="1796430"/>
                  </a:cubicBezTo>
                  <a:cubicBezTo>
                    <a:pt x="2920370" y="1791937"/>
                    <a:pt x="2928791" y="1792823"/>
                    <a:pt x="2935225" y="1789606"/>
                  </a:cubicBezTo>
                  <a:cubicBezTo>
                    <a:pt x="2988141" y="1763148"/>
                    <a:pt x="2924711" y="1786287"/>
                    <a:pt x="2976168" y="1769134"/>
                  </a:cubicBezTo>
                  <a:cubicBezTo>
                    <a:pt x="2982992" y="1762310"/>
                    <a:pt x="2988204" y="1753350"/>
                    <a:pt x="2996640" y="1748663"/>
                  </a:cubicBezTo>
                  <a:cubicBezTo>
                    <a:pt x="3010234" y="1741111"/>
                    <a:pt x="3047257" y="1732597"/>
                    <a:pt x="3064879" y="1728191"/>
                  </a:cubicBezTo>
                  <a:cubicBezTo>
                    <a:pt x="3074332" y="1730082"/>
                    <a:pt x="3107667" y="1735282"/>
                    <a:pt x="3119470" y="1741839"/>
                  </a:cubicBezTo>
                  <a:cubicBezTo>
                    <a:pt x="3133808" y="1749805"/>
                    <a:pt x="3160413" y="1769134"/>
                    <a:pt x="3160413" y="1769134"/>
                  </a:cubicBezTo>
                  <a:cubicBezTo>
                    <a:pt x="3178610" y="1823726"/>
                    <a:pt x="3151314" y="1760035"/>
                    <a:pt x="3187709" y="1796430"/>
                  </a:cubicBezTo>
                  <a:cubicBezTo>
                    <a:pt x="3199307" y="1808028"/>
                    <a:pt x="3205906" y="1823725"/>
                    <a:pt x="3215004" y="1837373"/>
                  </a:cubicBezTo>
                  <a:cubicBezTo>
                    <a:pt x="3219553" y="1844197"/>
                    <a:pt x="3221828" y="1853296"/>
                    <a:pt x="3228652" y="1857845"/>
                  </a:cubicBezTo>
                  <a:lnTo>
                    <a:pt x="3269595" y="1885140"/>
                  </a:lnTo>
                  <a:cubicBezTo>
                    <a:pt x="3291905" y="1952068"/>
                    <a:pt x="3284438" y="1911747"/>
                    <a:pt x="3276419" y="2007970"/>
                  </a:cubicBezTo>
                  <a:cubicBezTo>
                    <a:pt x="3278694" y="2032991"/>
                    <a:pt x="3275854" y="2059020"/>
                    <a:pt x="3283243" y="2083033"/>
                  </a:cubicBezTo>
                  <a:cubicBezTo>
                    <a:pt x="3286798" y="2094587"/>
                    <a:pt x="3316020" y="2099421"/>
                    <a:pt x="3324186" y="2103504"/>
                  </a:cubicBezTo>
                  <a:cubicBezTo>
                    <a:pt x="3349604" y="2116213"/>
                    <a:pt x="3342487" y="2118756"/>
                    <a:pt x="3365129" y="2137624"/>
                  </a:cubicBezTo>
                  <a:cubicBezTo>
                    <a:pt x="3371429" y="2142874"/>
                    <a:pt x="3378777" y="2146722"/>
                    <a:pt x="3385601" y="2151271"/>
                  </a:cubicBezTo>
                  <a:cubicBezTo>
                    <a:pt x="3389772" y="2163784"/>
                    <a:pt x="3398150" y="2200888"/>
                    <a:pt x="3412897" y="2212686"/>
                  </a:cubicBezTo>
                  <a:cubicBezTo>
                    <a:pt x="3418514" y="2217179"/>
                    <a:pt x="3427080" y="2216017"/>
                    <a:pt x="3433368" y="2219510"/>
                  </a:cubicBezTo>
                  <a:cubicBezTo>
                    <a:pt x="3447707" y="2227476"/>
                    <a:pt x="3460664" y="2237707"/>
                    <a:pt x="3474312" y="2246806"/>
                  </a:cubicBezTo>
                  <a:lnTo>
                    <a:pt x="3494783" y="2260454"/>
                  </a:lnTo>
                  <a:lnTo>
                    <a:pt x="3522079" y="2301397"/>
                  </a:lnTo>
                  <a:cubicBezTo>
                    <a:pt x="3526628" y="2308221"/>
                    <a:pt x="3533133" y="2314088"/>
                    <a:pt x="3535726" y="2321868"/>
                  </a:cubicBezTo>
                  <a:cubicBezTo>
                    <a:pt x="3540275" y="2335516"/>
                    <a:pt x="3537404" y="2354832"/>
                    <a:pt x="3549374" y="2362812"/>
                  </a:cubicBezTo>
                  <a:cubicBezTo>
                    <a:pt x="3601830" y="2397782"/>
                    <a:pt x="3574139" y="2387410"/>
                    <a:pt x="3631261" y="2396931"/>
                  </a:cubicBezTo>
                  <a:cubicBezTo>
                    <a:pt x="3638085" y="2399206"/>
                    <a:pt x="3646115" y="2399262"/>
                    <a:pt x="3651732" y="2403755"/>
                  </a:cubicBezTo>
                  <a:cubicBezTo>
                    <a:pt x="3658136" y="2408878"/>
                    <a:pt x="3658044" y="2420559"/>
                    <a:pt x="3665380" y="2424227"/>
                  </a:cubicBezTo>
                  <a:cubicBezTo>
                    <a:pt x="3677756" y="2430415"/>
                    <a:pt x="3692901" y="2427695"/>
                    <a:pt x="3706324" y="2431051"/>
                  </a:cubicBezTo>
                  <a:cubicBezTo>
                    <a:pt x="3720280" y="2434540"/>
                    <a:pt x="3747267" y="2444698"/>
                    <a:pt x="3747267" y="2444698"/>
                  </a:cubicBezTo>
                  <a:cubicBezTo>
                    <a:pt x="3749542" y="2453797"/>
                    <a:pt x="3752665" y="2462724"/>
                    <a:pt x="3754091" y="2471994"/>
                  </a:cubicBezTo>
                  <a:cubicBezTo>
                    <a:pt x="3757223" y="2492352"/>
                    <a:pt x="3753876" y="2514051"/>
                    <a:pt x="3760915" y="2533409"/>
                  </a:cubicBezTo>
                  <a:cubicBezTo>
                    <a:pt x="3766428" y="2548570"/>
                    <a:pt x="3808147" y="2552408"/>
                    <a:pt x="3815506" y="2553880"/>
                  </a:cubicBezTo>
                  <a:cubicBezTo>
                    <a:pt x="3824604" y="2567528"/>
                    <a:pt x="3827240" y="2589637"/>
                    <a:pt x="3842801" y="2594824"/>
                  </a:cubicBezTo>
                  <a:cubicBezTo>
                    <a:pt x="3889597" y="2610423"/>
                    <a:pt x="3831515" y="2592003"/>
                    <a:pt x="3897392" y="2608471"/>
                  </a:cubicBezTo>
                  <a:cubicBezTo>
                    <a:pt x="3904370" y="2610215"/>
                    <a:pt x="3911040" y="2613020"/>
                    <a:pt x="3917864" y="2615295"/>
                  </a:cubicBezTo>
                  <a:lnTo>
                    <a:pt x="3931512" y="2656239"/>
                  </a:lnTo>
                  <a:cubicBezTo>
                    <a:pt x="3939382" y="2679850"/>
                    <a:pt x="3934113" y="2678011"/>
                    <a:pt x="3958807" y="2690358"/>
                  </a:cubicBezTo>
                  <a:cubicBezTo>
                    <a:pt x="3965241" y="2693575"/>
                    <a:pt x="3972455" y="2694907"/>
                    <a:pt x="3979279" y="2697182"/>
                  </a:cubicBezTo>
                  <a:cubicBezTo>
                    <a:pt x="4005498" y="2714661"/>
                    <a:pt x="4021898" y="2718012"/>
                    <a:pt x="4033870" y="2744949"/>
                  </a:cubicBezTo>
                  <a:cubicBezTo>
                    <a:pt x="4039713" y="2758095"/>
                    <a:pt x="4042969" y="2772244"/>
                    <a:pt x="4047518" y="2785892"/>
                  </a:cubicBezTo>
                  <a:lnTo>
                    <a:pt x="4061165" y="2826836"/>
                  </a:lnTo>
                  <a:cubicBezTo>
                    <a:pt x="4063440" y="2833660"/>
                    <a:pt x="4063673" y="2841553"/>
                    <a:pt x="4067989" y="2847307"/>
                  </a:cubicBezTo>
                  <a:cubicBezTo>
                    <a:pt x="4076770" y="2859015"/>
                    <a:pt x="4094130" y="2881111"/>
                    <a:pt x="4102109" y="2895074"/>
                  </a:cubicBezTo>
                  <a:cubicBezTo>
                    <a:pt x="4115598" y="2918681"/>
                    <a:pt x="4114925" y="2919878"/>
                    <a:pt x="4122580" y="2942842"/>
                  </a:cubicBezTo>
                  <a:cubicBezTo>
                    <a:pt x="4106339" y="2991565"/>
                    <a:pt x="4120902" y="2975805"/>
                    <a:pt x="4088461" y="2997433"/>
                  </a:cubicBezTo>
                  <a:cubicBezTo>
                    <a:pt x="4086186" y="3006531"/>
                    <a:pt x="4085831" y="3016340"/>
                    <a:pt x="4081637" y="3024728"/>
                  </a:cubicBezTo>
                  <a:cubicBezTo>
                    <a:pt x="4074301" y="3039399"/>
                    <a:pt x="4063439" y="3052023"/>
                    <a:pt x="4054341" y="3065671"/>
                  </a:cubicBezTo>
                  <a:cubicBezTo>
                    <a:pt x="4049792" y="3072495"/>
                    <a:pt x="4043287" y="3078363"/>
                    <a:pt x="4040694" y="3086143"/>
                  </a:cubicBezTo>
                  <a:lnTo>
                    <a:pt x="4033870" y="3106615"/>
                  </a:lnTo>
                  <a:cubicBezTo>
                    <a:pt x="4036145" y="3127087"/>
                    <a:pt x="4032171" y="3149279"/>
                    <a:pt x="4040694" y="3168030"/>
                  </a:cubicBezTo>
                  <a:cubicBezTo>
                    <a:pt x="4052440" y="3193871"/>
                    <a:pt x="4115498" y="3175739"/>
                    <a:pt x="4122580" y="3174854"/>
                  </a:cubicBezTo>
                  <a:cubicBezTo>
                    <a:pt x="4127129" y="3168030"/>
                    <a:pt x="4133871" y="3162238"/>
                    <a:pt x="4136228" y="3154382"/>
                  </a:cubicBezTo>
                  <a:cubicBezTo>
                    <a:pt x="4140850" y="3138976"/>
                    <a:pt x="4139898" y="3122387"/>
                    <a:pt x="4143052" y="3106615"/>
                  </a:cubicBezTo>
                  <a:cubicBezTo>
                    <a:pt x="4145827" y="3092740"/>
                    <a:pt x="4153459" y="3075736"/>
                    <a:pt x="4163524" y="3065671"/>
                  </a:cubicBezTo>
                  <a:cubicBezTo>
                    <a:pt x="4169323" y="3059872"/>
                    <a:pt x="4177171" y="3056573"/>
                    <a:pt x="4183995" y="3052024"/>
                  </a:cubicBezTo>
                  <a:cubicBezTo>
                    <a:pt x="4190895" y="3041673"/>
                    <a:pt x="4204467" y="3025206"/>
                    <a:pt x="4204467" y="3011080"/>
                  </a:cubicBezTo>
                  <a:cubicBezTo>
                    <a:pt x="4204467" y="2999482"/>
                    <a:pt x="4199918" y="2988334"/>
                    <a:pt x="4197643" y="2976961"/>
                  </a:cubicBezTo>
                  <a:cubicBezTo>
                    <a:pt x="4199918" y="2967863"/>
                    <a:pt x="4198291" y="2956724"/>
                    <a:pt x="4204467" y="2949666"/>
                  </a:cubicBezTo>
                  <a:cubicBezTo>
                    <a:pt x="4229509" y="2921047"/>
                    <a:pt x="4247393" y="2921973"/>
                    <a:pt x="4279529" y="2915546"/>
                  </a:cubicBezTo>
                  <a:cubicBezTo>
                    <a:pt x="4277255" y="2904173"/>
                    <a:pt x="4278460" y="2891497"/>
                    <a:pt x="4272706" y="2881427"/>
                  </a:cubicBezTo>
                  <a:cubicBezTo>
                    <a:pt x="4268637" y="2874306"/>
                    <a:pt x="4258535" y="2873029"/>
                    <a:pt x="4252234" y="2867779"/>
                  </a:cubicBezTo>
                  <a:cubicBezTo>
                    <a:pt x="4199695" y="2823996"/>
                    <a:pt x="4262114" y="2867541"/>
                    <a:pt x="4211291" y="2833660"/>
                  </a:cubicBezTo>
                  <a:lnTo>
                    <a:pt x="4190819" y="2772245"/>
                  </a:lnTo>
                  <a:lnTo>
                    <a:pt x="4183995" y="2751773"/>
                  </a:lnTo>
                  <a:cubicBezTo>
                    <a:pt x="4186270" y="2729027"/>
                    <a:pt x="4185679" y="2705808"/>
                    <a:pt x="4190819" y="2683534"/>
                  </a:cubicBezTo>
                  <a:cubicBezTo>
                    <a:pt x="4196820" y="2657528"/>
                    <a:pt x="4206893" y="2665262"/>
                    <a:pt x="4224938" y="2656239"/>
                  </a:cubicBezTo>
                  <a:cubicBezTo>
                    <a:pt x="4232274" y="2652571"/>
                    <a:pt x="4238586" y="2647140"/>
                    <a:pt x="4245410" y="2642591"/>
                  </a:cubicBezTo>
                  <a:cubicBezTo>
                    <a:pt x="4286670" y="2652906"/>
                    <a:pt x="4263797" y="2646446"/>
                    <a:pt x="4313649" y="2663063"/>
                  </a:cubicBezTo>
                  <a:lnTo>
                    <a:pt x="4334121" y="2669886"/>
                  </a:lnTo>
                  <a:cubicBezTo>
                    <a:pt x="4392790" y="2709001"/>
                    <a:pt x="4323745" y="2656917"/>
                    <a:pt x="4361416" y="2704006"/>
                  </a:cubicBezTo>
                  <a:cubicBezTo>
                    <a:pt x="4371037" y="2716033"/>
                    <a:pt x="4388872" y="2719982"/>
                    <a:pt x="4402359" y="2724477"/>
                  </a:cubicBezTo>
                  <a:cubicBezTo>
                    <a:pt x="4451106" y="2756975"/>
                    <a:pt x="4427390" y="2755751"/>
                    <a:pt x="4470598" y="2744949"/>
                  </a:cubicBezTo>
                  <a:cubicBezTo>
                    <a:pt x="4477391" y="2710985"/>
                    <a:pt x="4482603" y="2705900"/>
                    <a:pt x="4470598" y="2669886"/>
                  </a:cubicBezTo>
                  <a:cubicBezTo>
                    <a:pt x="4468005" y="2662106"/>
                    <a:pt x="4463354" y="2654538"/>
                    <a:pt x="4456950" y="2649415"/>
                  </a:cubicBezTo>
                  <a:cubicBezTo>
                    <a:pt x="4451333" y="2644922"/>
                    <a:pt x="4443303" y="2644866"/>
                    <a:pt x="4436479" y="2642591"/>
                  </a:cubicBezTo>
                  <a:cubicBezTo>
                    <a:pt x="4434204" y="2635767"/>
                    <a:pt x="4433148" y="2628407"/>
                    <a:pt x="4429655" y="2622119"/>
                  </a:cubicBezTo>
                  <a:cubicBezTo>
                    <a:pt x="4411083" y="2588691"/>
                    <a:pt x="4412344" y="2580443"/>
                    <a:pt x="4381888" y="2574352"/>
                  </a:cubicBezTo>
                  <a:cubicBezTo>
                    <a:pt x="4366116" y="2571198"/>
                    <a:pt x="4350043" y="2569803"/>
                    <a:pt x="4334121" y="2567528"/>
                  </a:cubicBezTo>
                  <a:cubicBezTo>
                    <a:pt x="4285397" y="2551287"/>
                    <a:pt x="4305147" y="2561860"/>
                    <a:pt x="4272706" y="2540233"/>
                  </a:cubicBezTo>
                  <a:cubicBezTo>
                    <a:pt x="4268157" y="2533409"/>
                    <a:pt x="4264308" y="2526062"/>
                    <a:pt x="4259058" y="2519761"/>
                  </a:cubicBezTo>
                  <a:cubicBezTo>
                    <a:pt x="4239014" y="2495708"/>
                    <a:pt x="4226176" y="2491016"/>
                    <a:pt x="4197643" y="2471994"/>
                  </a:cubicBezTo>
                  <a:cubicBezTo>
                    <a:pt x="4190819" y="2467445"/>
                    <a:pt x="4184952" y="2460940"/>
                    <a:pt x="4177171" y="2458346"/>
                  </a:cubicBezTo>
                  <a:cubicBezTo>
                    <a:pt x="4170347" y="2456071"/>
                    <a:pt x="4162988" y="2455015"/>
                    <a:pt x="4156700" y="2451522"/>
                  </a:cubicBezTo>
                  <a:cubicBezTo>
                    <a:pt x="4142361" y="2443556"/>
                    <a:pt x="4115756" y="2424227"/>
                    <a:pt x="4115756" y="2424227"/>
                  </a:cubicBezTo>
                  <a:cubicBezTo>
                    <a:pt x="4113481" y="2417403"/>
                    <a:pt x="4112149" y="2410189"/>
                    <a:pt x="4108932" y="2403755"/>
                  </a:cubicBezTo>
                  <a:cubicBezTo>
                    <a:pt x="4105264" y="2396420"/>
                    <a:pt x="4096893" y="2391325"/>
                    <a:pt x="4095285" y="2383283"/>
                  </a:cubicBezTo>
                  <a:cubicBezTo>
                    <a:pt x="4076733" y="2290518"/>
                    <a:pt x="4117369" y="2311033"/>
                    <a:pt x="4067989" y="2294573"/>
                  </a:cubicBezTo>
                  <a:cubicBezTo>
                    <a:pt x="4052067" y="2296848"/>
                    <a:pt x="4035628" y="2296775"/>
                    <a:pt x="4020222" y="2301397"/>
                  </a:cubicBezTo>
                  <a:cubicBezTo>
                    <a:pt x="4012366" y="2303754"/>
                    <a:pt x="4007927" y="2314416"/>
                    <a:pt x="3999750" y="2315045"/>
                  </a:cubicBezTo>
                  <a:cubicBezTo>
                    <a:pt x="3976958" y="2316798"/>
                    <a:pt x="3954258" y="2310496"/>
                    <a:pt x="3931512" y="2308221"/>
                  </a:cubicBezTo>
                  <a:cubicBezTo>
                    <a:pt x="3924688" y="2305946"/>
                    <a:pt x="3917328" y="2304890"/>
                    <a:pt x="3911040" y="2301397"/>
                  </a:cubicBezTo>
                  <a:cubicBezTo>
                    <a:pt x="3896702" y="2293431"/>
                    <a:pt x="3870097" y="2274101"/>
                    <a:pt x="3870097" y="2274101"/>
                  </a:cubicBezTo>
                  <a:cubicBezTo>
                    <a:pt x="3830988" y="2215440"/>
                    <a:pt x="3877875" y="2289657"/>
                    <a:pt x="3849625" y="2233158"/>
                  </a:cubicBezTo>
                  <a:cubicBezTo>
                    <a:pt x="3845957" y="2225822"/>
                    <a:pt x="3839308" y="2220181"/>
                    <a:pt x="3835977" y="2212686"/>
                  </a:cubicBezTo>
                  <a:cubicBezTo>
                    <a:pt x="3830134" y="2199540"/>
                    <a:pt x="3830309" y="2183713"/>
                    <a:pt x="3822329" y="2171743"/>
                  </a:cubicBezTo>
                  <a:lnTo>
                    <a:pt x="3781386" y="2110328"/>
                  </a:lnTo>
                  <a:lnTo>
                    <a:pt x="3767738" y="2089857"/>
                  </a:lnTo>
                  <a:lnTo>
                    <a:pt x="3754091" y="2048913"/>
                  </a:lnTo>
                  <a:cubicBezTo>
                    <a:pt x="3751816" y="2042089"/>
                    <a:pt x="3749012" y="2035420"/>
                    <a:pt x="3747267" y="2028442"/>
                  </a:cubicBezTo>
                  <a:cubicBezTo>
                    <a:pt x="3744992" y="2019343"/>
                    <a:pt x="3746619" y="2008204"/>
                    <a:pt x="3740443" y="2001146"/>
                  </a:cubicBezTo>
                  <a:cubicBezTo>
                    <a:pt x="3729642" y="1988802"/>
                    <a:pt x="3699500" y="1973851"/>
                    <a:pt x="3699500" y="1973851"/>
                  </a:cubicBezTo>
                  <a:cubicBezTo>
                    <a:pt x="3677872" y="1941409"/>
                    <a:pt x="3688445" y="1961159"/>
                    <a:pt x="3672204" y="1912436"/>
                  </a:cubicBezTo>
                  <a:cubicBezTo>
                    <a:pt x="3669929" y="1905612"/>
                    <a:pt x="3669370" y="1897949"/>
                    <a:pt x="3665380" y="1891964"/>
                  </a:cubicBezTo>
                  <a:cubicBezTo>
                    <a:pt x="3656282" y="1878316"/>
                    <a:pt x="3649683" y="1862619"/>
                    <a:pt x="3638085" y="1851021"/>
                  </a:cubicBezTo>
                  <a:cubicBezTo>
                    <a:pt x="3631261" y="1844197"/>
                    <a:pt x="3623538" y="1838167"/>
                    <a:pt x="3617613" y="1830549"/>
                  </a:cubicBezTo>
                  <a:cubicBezTo>
                    <a:pt x="3607543" y="1817602"/>
                    <a:pt x="3595505" y="1805167"/>
                    <a:pt x="3590318" y="1789606"/>
                  </a:cubicBezTo>
                  <a:cubicBezTo>
                    <a:pt x="3580901" y="1761354"/>
                    <a:pt x="3587484" y="1775119"/>
                    <a:pt x="3569846" y="1748663"/>
                  </a:cubicBezTo>
                  <a:cubicBezTo>
                    <a:pt x="3547537" y="1681735"/>
                    <a:pt x="3557393" y="1722056"/>
                    <a:pt x="3549374" y="1625833"/>
                  </a:cubicBezTo>
                  <a:cubicBezTo>
                    <a:pt x="3551649" y="1607636"/>
                    <a:pt x="3548750" y="1588000"/>
                    <a:pt x="3556198" y="1571242"/>
                  </a:cubicBezTo>
                  <a:cubicBezTo>
                    <a:pt x="3559119" y="1564669"/>
                    <a:pt x="3570685" y="1568408"/>
                    <a:pt x="3576670" y="1564418"/>
                  </a:cubicBezTo>
                  <a:cubicBezTo>
                    <a:pt x="3584700" y="1559065"/>
                    <a:pt x="3589523" y="1549871"/>
                    <a:pt x="3597141" y="1543946"/>
                  </a:cubicBezTo>
                  <a:cubicBezTo>
                    <a:pt x="3632335" y="1516573"/>
                    <a:pt x="3627670" y="1520123"/>
                    <a:pt x="3658556" y="1509827"/>
                  </a:cubicBezTo>
                  <a:cubicBezTo>
                    <a:pt x="3789172" y="1519874"/>
                    <a:pt x="3729464" y="1487867"/>
                    <a:pt x="3754091" y="1537122"/>
                  </a:cubicBezTo>
                  <a:cubicBezTo>
                    <a:pt x="3757759" y="1544457"/>
                    <a:pt x="3763189" y="1550770"/>
                    <a:pt x="3767738" y="1557594"/>
                  </a:cubicBezTo>
                  <a:cubicBezTo>
                    <a:pt x="3765464" y="1573516"/>
                    <a:pt x="3763559" y="1589496"/>
                    <a:pt x="3760915" y="1605361"/>
                  </a:cubicBezTo>
                  <a:cubicBezTo>
                    <a:pt x="3759008" y="1616801"/>
                    <a:pt x="3754091" y="1627882"/>
                    <a:pt x="3754091" y="1639480"/>
                  </a:cubicBezTo>
                  <a:cubicBezTo>
                    <a:pt x="3754091" y="1652591"/>
                    <a:pt x="3763420" y="1678334"/>
                    <a:pt x="3774562" y="1687248"/>
                  </a:cubicBezTo>
                  <a:cubicBezTo>
                    <a:pt x="3780179" y="1691741"/>
                    <a:pt x="3788210" y="1691797"/>
                    <a:pt x="3795034" y="1694071"/>
                  </a:cubicBezTo>
                  <a:lnTo>
                    <a:pt x="3842801" y="1680424"/>
                  </a:lnTo>
                  <a:cubicBezTo>
                    <a:pt x="3849691" y="1678357"/>
                    <a:pt x="3859092" y="1679453"/>
                    <a:pt x="3863273" y="1673600"/>
                  </a:cubicBezTo>
                  <a:cubicBezTo>
                    <a:pt x="3871635" y="1661894"/>
                    <a:pt x="3872372" y="1646305"/>
                    <a:pt x="3876921" y="1632657"/>
                  </a:cubicBezTo>
                  <a:cubicBezTo>
                    <a:pt x="3882471" y="1616005"/>
                    <a:pt x="3884162" y="1604943"/>
                    <a:pt x="3897392" y="1591713"/>
                  </a:cubicBezTo>
                  <a:cubicBezTo>
                    <a:pt x="3903191" y="1585914"/>
                    <a:pt x="3911040" y="1582615"/>
                    <a:pt x="3917864" y="1578066"/>
                  </a:cubicBezTo>
                  <a:lnTo>
                    <a:pt x="3958807" y="1516651"/>
                  </a:lnTo>
                  <a:lnTo>
                    <a:pt x="3972455" y="1496179"/>
                  </a:lnTo>
                  <a:cubicBezTo>
                    <a:pt x="3970180" y="1471158"/>
                    <a:pt x="3970895" y="1445682"/>
                    <a:pt x="3965631" y="1421116"/>
                  </a:cubicBezTo>
                  <a:cubicBezTo>
                    <a:pt x="3963913" y="1413097"/>
                    <a:pt x="3958387" y="1405768"/>
                    <a:pt x="3951983" y="1400645"/>
                  </a:cubicBezTo>
                  <a:cubicBezTo>
                    <a:pt x="3946366" y="1396152"/>
                    <a:pt x="3938621" y="1394915"/>
                    <a:pt x="3931512" y="1393821"/>
                  </a:cubicBezTo>
                  <a:cubicBezTo>
                    <a:pt x="3908918" y="1390345"/>
                    <a:pt x="3886019" y="1389272"/>
                    <a:pt x="3863273" y="1386997"/>
                  </a:cubicBezTo>
                  <a:lnTo>
                    <a:pt x="3801858" y="1366525"/>
                  </a:lnTo>
                  <a:lnTo>
                    <a:pt x="3781386" y="1359701"/>
                  </a:lnTo>
                  <a:cubicBezTo>
                    <a:pt x="3774562" y="1357426"/>
                    <a:pt x="3767968" y="1354287"/>
                    <a:pt x="3760915" y="1352877"/>
                  </a:cubicBezTo>
                  <a:lnTo>
                    <a:pt x="3726795" y="1346054"/>
                  </a:lnTo>
                  <a:cubicBezTo>
                    <a:pt x="3722246" y="1339230"/>
                    <a:pt x="3718946" y="1331381"/>
                    <a:pt x="3713147" y="1325582"/>
                  </a:cubicBezTo>
                  <a:cubicBezTo>
                    <a:pt x="3693592" y="1306026"/>
                    <a:pt x="3694404" y="1316209"/>
                    <a:pt x="3672204" y="1305110"/>
                  </a:cubicBezTo>
                  <a:cubicBezTo>
                    <a:pt x="3664869" y="1301442"/>
                    <a:pt x="3659067" y="1295131"/>
                    <a:pt x="3651732" y="1291463"/>
                  </a:cubicBezTo>
                  <a:cubicBezTo>
                    <a:pt x="3595236" y="1263216"/>
                    <a:pt x="3669451" y="1310099"/>
                    <a:pt x="3610789" y="1270991"/>
                  </a:cubicBezTo>
                  <a:cubicBezTo>
                    <a:pt x="3608514" y="1261892"/>
                    <a:pt x="3603965" y="1253074"/>
                    <a:pt x="3603965" y="1243695"/>
                  </a:cubicBezTo>
                  <a:cubicBezTo>
                    <a:pt x="3603965" y="1186784"/>
                    <a:pt x="3606734" y="1129865"/>
                    <a:pt x="3610789" y="1073098"/>
                  </a:cubicBezTo>
                  <a:cubicBezTo>
                    <a:pt x="3611301" y="1065923"/>
                    <a:pt x="3614396" y="1059060"/>
                    <a:pt x="3617613" y="1052627"/>
                  </a:cubicBezTo>
                  <a:cubicBezTo>
                    <a:pt x="3621281" y="1045291"/>
                    <a:pt x="3626011" y="1038456"/>
                    <a:pt x="3631261" y="1032155"/>
                  </a:cubicBezTo>
                  <a:cubicBezTo>
                    <a:pt x="3637439" y="1024741"/>
                    <a:pt x="3645554" y="1019097"/>
                    <a:pt x="3651732" y="1011683"/>
                  </a:cubicBezTo>
                  <a:cubicBezTo>
                    <a:pt x="3656982" y="1005383"/>
                    <a:pt x="3657600" y="993805"/>
                    <a:pt x="3665380" y="991212"/>
                  </a:cubicBezTo>
                  <a:cubicBezTo>
                    <a:pt x="3687067" y="983983"/>
                    <a:pt x="3710873" y="986663"/>
                    <a:pt x="3733619" y="984388"/>
                  </a:cubicBezTo>
                  <a:cubicBezTo>
                    <a:pt x="3747106" y="979892"/>
                    <a:pt x="3764941" y="975943"/>
                    <a:pt x="3774562" y="963916"/>
                  </a:cubicBezTo>
                  <a:cubicBezTo>
                    <a:pt x="3779055" y="958299"/>
                    <a:pt x="3779111" y="950269"/>
                    <a:pt x="3781386" y="943445"/>
                  </a:cubicBezTo>
                  <a:cubicBezTo>
                    <a:pt x="3779780" y="937020"/>
                    <a:pt x="3772188" y="903687"/>
                    <a:pt x="3767738" y="895677"/>
                  </a:cubicBezTo>
                  <a:cubicBezTo>
                    <a:pt x="3759772" y="881339"/>
                    <a:pt x="3754091" y="863832"/>
                    <a:pt x="3740443" y="854734"/>
                  </a:cubicBezTo>
                  <a:cubicBezTo>
                    <a:pt x="3708001" y="833106"/>
                    <a:pt x="3727752" y="843680"/>
                    <a:pt x="3679028" y="827439"/>
                  </a:cubicBezTo>
                  <a:cubicBezTo>
                    <a:pt x="3679027" y="827439"/>
                    <a:pt x="3638086" y="813792"/>
                    <a:pt x="3638085" y="813791"/>
                  </a:cubicBezTo>
                  <a:lnTo>
                    <a:pt x="3617613" y="800143"/>
                  </a:lnTo>
                  <a:cubicBezTo>
                    <a:pt x="3562807" y="802173"/>
                    <a:pt x="3456125" y="799686"/>
                    <a:pt x="3385601" y="813791"/>
                  </a:cubicBezTo>
                  <a:cubicBezTo>
                    <a:pt x="3378548" y="815202"/>
                    <a:pt x="3371953" y="818340"/>
                    <a:pt x="3365129" y="820615"/>
                  </a:cubicBezTo>
                  <a:cubicBezTo>
                    <a:pt x="3333844" y="867543"/>
                    <a:pt x="3343021" y="845997"/>
                    <a:pt x="3331010" y="882030"/>
                  </a:cubicBezTo>
                  <a:cubicBezTo>
                    <a:pt x="3328735" y="911600"/>
                    <a:pt x="3327865" y="941312"/>
                    <a:pt x="3324186" y="970740"/>
                  </a:cubicBezTo>
                  <a:cubicBezTo>
                    <a:pt x="3323294" y="977878"/>
                    <a:pt x="3321855" y="985595"/>
                    <a:pt x="3317362" y="991212"/>
                  </a:cubicBezTo>
                  <a:cubicBezTo>
                    <a:pt x="3312239" y="997616"/>
                    <a:pt x="3304385" y="1001529"/>
                    <a:pt x="3296891" y="1004860"/>
                  </a:cubicBezTo>
                  <a:cubicBezTo>
                    <a:pt x="3283745" y="1010703"/>
                    <a:pt x="3269595" y="1013958"/>
                    <a:pt x="3255947" y="1018507"/>
                  </a:cubicBezTo>
                  <a:cubicBezTo>
                    <a:pt x="3249123" y="1020782"/>
                    <a:pt x="3241461" y="1021341"/>
                    <a:pt x="3235476" y="1025331"/>
                  </a:cubicBezTo>
                  <a:cubicBezTo>
                    <a:pt x="3209019" y="1042969"/>
                    <a:pt x="3222785" y="1036385"/>
                    <a:pt x="3194532" y="1045803"/>
                  </a:cubicBezTo>
                  <a:cubicBezTo>
                    <a:pt x="3109659" y="989218"/>
                    <a:pt x="3255170" y="1089511"/>
                    <a:pt x="3153589" y="1004860"/>
                  </a:cubicBezTo>
                  <a:cubicBezTo>
                    <a:pt x="3148063" y="1000255"/>
                    <a:pt x="3140267" y="998830"/>
                    <a:pt x="3133118" y="998036"/>
                  </a:cubicBezTo>
                  <a:cubicBezTo>
                    <a:pt x="3099132" y="994260"/>
                    <a:pt x="3064879" y="993487"/>
                    <a:pt x="3030759" y="991212"/>
                  </a:cubicBezTo>
                  <a:lnTo>
                    <a:pt x="2989816" y="977564"/>
                  </a:lnTo>
                  <a:cubicBezTo>
                    <a:pt x="2982992" y="975289"/>
                    <a:pt x="2976397" y="972151"/>
                    <a:pt x="2969344" y="970740"/>
                  </a:cubicBezTo>
                  <a:lnTo>
                    <a:pt x="2935225" y="963916"/>
                  </a:lnTo>
                  <a:cubicBezTo>
                    <a:pt x="2928401" y="959367"/>
                    <a:pt x="2916742" y="958225"/>
                    <a:pt x="2914753" y="950268"/>
                  </a:cubicBezTo>
                  <a:cubicBezTo>
                    <a:pt x="2910245" y="932236"/>
                    <a:pt x="2930533" y="874496"/>
                    <a:pt x="2948873" y="868382"/>
                  </a:cubicBezTo>
                  <a:cubicBezTo>
                    <a:pt x="2977125" y="858964"/>
                    <a:pt x="2963359" y="865548"/>
                    <a:pt x="2989816" y="847910"/>
                  </a:cubicBezTo>
                  <a:cubicBezTo>
                    <a:pt x="2994365" y="841086"/>
                    <a:pt x="2997665" y="833238"/>
                    <a:pt x="3003464" y="827439"/>
                  </a:cubicBezTo>
                  <a:cubicBezTo>
                    <a:pt x="3027119" y="803784"/>
                    <a:pt x="3023026" y="826073"/>
                    <a:pt x="3037583" y="793319"/>
                  </a:cubicBezTo>
                  <a:cubicBezTo>
                    <a:pt x="3043426" y="780173"/>
                    <a:pt x="3043251" y="764346"/>
                    <a:pt x="3051231" y="752376"/>
                  </a:cubicBezTo>
                  <a:cubicBezTo>
                    <a:pt x="3090339" y="693714"/>
                    <a:pt x="3043456" y="767929"/>
                    <a:pt x="3071703" y="711433"/>
                  </a:cubicBezTo>
                  <a:cubicBezTo>
                    <a:pt x="3075371" y="704098"/>
                    <a:pt x="3082019" y="698455"/>
                    <a:pt x="3085350" y="690961"/>
                  </a:cubicBezTo>
                  <a:cubicBezTo>
                    <a:pt x="3094845" y="669598"/>
                    <a:pt x="3100150" y="645409"/>
                    <a:pt x="3105822" y="622722"/>
                  </a:cubicBezTo>
                  <a:cubicBezTo>
                    <a:pt x="3104970" y="609937"/>
                    <a:pt x="3108455" y="532452"/>
                    <a:pt x="3092174" y="499892"/>
                  </a:cubicBezTo>
                  <a:cubicBezTo>
                    <a:pt x="3088506" y="492557"/>
                    <a:pt x="3084698" y="484821"/>
                    <a:pt x="3078526" y="479421"/>
                  </a:cubicBezTo>
                  <a:cubicBezTo>
                    <a:pt x="3066182" y="468620"/>
                    <a:pt x="3037583" y="452125"/>
                    <a:pt x="3037583" y="452125"/>
                  </a:cubicBezTo>
                  <a:cubicBezTo>
                    <a:pt x="3033034" y="445301"/>
                    <a:pt x="3029734" y="437453"/>
                    <a:pt x="3023935" y="431654"/>
                  </a:cubicBezTo>
                  <a:cubicBezTo>
                    <a:pt x="3018136" y="425855"/>
                    <a:pt x="3007132" y="425341"/>
                    <a:pt x="3003464" y="418006"/>
                  </a:cubicBezTo>
                  <a:cubicBezTo>
                    <a:pt x="2995076" y="401229"/>
                    <a:pt x="2995748" y="381210"/>
                    <a:pt x="2989816" y="363415"/>
                  </a:cubicBezTo>
                  <a:lnTo>
                    <a:pt x="2976168" y="322471"/>
                  </a:lnTo>
                  <a:lnTo>
                    <a:pt x="2969344" y="302000"/>
                  </a:lnTo>
                  <a:cubicBezTo>
                    <a:pt x="2967070" y="286078"/>
                    <a:pt x="2967143" y="269639"/>
                    <a:pt x="2962521" y="254233"/>
                  </a:cubicBezTo>
                  <a:cubicBezTo>
                    <a:pt x="2960164" y="246377"/>
                    <a:pt x="2952204" y="241256"/>
                    <a:pt x="2948873" y="233761"/>
                  </a:cubicBezTo>
                  <a:cubicBezTo>
                    <a:pt x="2943030" y="220615"/>
                    <a:pt x="2939774" y="206466"/>
                    <a:pt x="2935225" y="192818"/>
                  </a:cubicBezTo>
                  <a:lnTo>
                    <a:pt x="2935225" y="192818"/>
                  </a:lnTo>
                  <a:lnTo>
                    <a:pt x="2921577" y="138227"/>
                  </a:lnTo>
                  <a:cubicBezTo>
                    <a:pt x="2916357" y="117347"/>
                    <a:pt x="2916814" y="106168"/>
                    <a:pt x="2901106" y="90460"/>
                  </a:cubicBezTo>
                  <a:cubicBezTo>
                    <a:pt x="2895307" y="84661"/>
                    <a:pt x="2887458" y="81361"/>
                    <a:pt x="2880634" y="76812"/>
                  </a:cubicBezTo>
                  <a:cubicBezTo>
                    <a:pt x="2878359" y="69988"/>
                    <a:pt x="2879663" y="60521"/>
                    <a:pt x="2873810" y="56340"/>
                  </a:cubicBezTo>
                  <a:cubicBezTo>
                    <a:pt x="2862104" y="47978"/>
                    <a:pt x="2846515" y="47241"/>
                    <a:pt x="2832867" y="42692"/>
                  </a:cubicBezTo>
                  <a:cubicBezTo>
                    <a:pt x="2788561" y="27923"/>
                    <a:pt x="2819555" y="36519"/>
                    <a:pt x="2737332" y="29045"/>
                  </a:cubicBezTo>
                  <a:cubicBezTo>
                    <a:pt x="2730508" y="22221"/>
                    <a:pt x="2726399" y="10040"/>
                    <a:pt x="2716861" y="8573"/>
                  </a:cubicBezTo>
                  <a:cubicBezTo>
                    <a:pt x="2661138" y="0"/>
                    <a:pt x="2662575" y="1444"/>
                    <a:pt x="2641798" y="22221"/>
                  </a:cubicBezTo>
                </a:path>
              </a:pathLst>
            </a:custGeom>
            <a:solidFill>
              <a:srgbClr val="000000">
                <a:alpha val="50196"/>
              </a:srgbClr>
            </a:solidFill>
            <a:effectLst>
              <a:softEdge rad="63500"/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AU">
                <a:solidFill>
                  <a:srgbClr val="FFFFFF"/>
                </a:solidFill>
              </a:endParaRPr>
            </a:p>
          </p:txBody>
        </p:sp>
        <p:sp>
          <p:nvSpPr>
            <p:cNvPr id="14" name="Freeform 13"/>
            <p:cNvSpPr/>
            <p:nvPr/>
          </p:nvSpPr>
          <p:spPr>
            <a:xfrm>
              <a:off x="462974" y="4988257"/>
              <a:ext cx="4525283" cy="1760147"/>
            </a:xfrm>
            <a:custGeom>
              <a:avLst/>
              <a:gdLst>
                <a:gd name="connsiteX0" fmla="*/ 376363 w 4525283"/>
                <a:gd name="connsiteY0" fmla="*/ 122830 h 1760147"/>
                <a:gd name="connsiteX1" fmla="*/ 355892 w 4525283"/>
                <a:gd name="connsiteY1" fmla="*/ 13647 h 1760147"/>
                <a:gd name="connsiteX2" fmla="*/ 335420 w 4525283"/>
                <a:gd name="connsiteY2" fmla="*/ 6824 h 1760147"/>
                <a:gd name="connsiteX3" fmla="*/ 308125 w 4525283"/>
                <a:gd name="connsiteY3" fmla="*/ 0 h 1760147"/>
                <a:gd name="connsiteX4" fmla="*/ 274005 w 4525283"/>
                <a:gd name="connsiteY4" fmla="*/ 6824 h 1760147"/>
                <a:gd name="connsiteX5" fmla="*/ 239886 w 4525283"/>
                <a:gd name="connsiteY5" fmla="*/ 68239 h 1760147"/>
                <a:gd name="connsiteX6" fmla="*/ 205766 w 4525283"/>
                <a:gd name="connsiteY6" fmla="*/ 102358 h 1760147"/>
                <a:gd name="connsiteX7" fmla="*/ 178471 w 4525283"/>
                <a:gd name="connsiteY7" fmla="*/ 129653 h 1760147"/>
                <a:gd name="connsiteX8" fmla="*/ 144351 w 4525283"/>
                <a:gd name="connsiteY8" fmla="*/ 170597 h 1760147"/>
                <a:gd name="connsiteX9" fmla="*/ 103408 w 4525283"/>
                <a:gd name="connsiteY9" fmla="*/ 191068 h 1760147"/>
                <a:gd name="connsiteX10" fmla="*/ 62465 w 4525283"/>
                <a:gd name="connsiteY10" fmla="*/ 218364 h 1760147"/>
                <a:gd name="connsiteX11" fmla="*/ 35169 w 4525283"/>
                <a:gd name="connsiteY11" fmla="*/ 279779 h 1760147"/>
                <a:gd name="connsiteX12" fmla="*/ 14698 w 4525283"/>
                <a:gd name="connsiteY12" fmla="*/ 293427 h 1760147"/>
                <a:gd name="connsiteX13" fmla="*/ 14698 w 4525283"/>
                <a:gd name="connsiteY13" fmla="*/ 334370 h 1760147"/>
                <a:gd name="connsiteX14" fmla="*/ 76113 w 4525283"/>
                <a:gd name="connsiteY14" fmla="*/ 354842 h 1760147"/>
                <a:gd name="connsiteX15" fmla="*/ 96584 w 4525283"/>
                <a:gd name="connsiteY15" fmla="*/ 361665 h 1760147"/>
                <a:gd name="connsiteX16" fmla="*/ 117056 w 4525283"/>
                <a:gd name="connsiteY16" fmla="*/ 375313 h 1760147"/>
                <a:gd name="connsiteX17" fmla="*/ 137527 w 4525283"/>
                <a:gd name="connsiteY17" fmla="*/ 382137 h 1760147"/>
                <a:gd name="connsiteX18" fmla="*/ 192119 w 4525283"/>
                <a:gd name="connsiteY18" fmla="*/ 395785 h 1760147"/>
                <a:gd name="connsiteX19" fmla="*/ 226238 w 4525283"/>
                <a:gd name="connsiteY19" fmla="*/ 402609 h 1760147"/>
                <a:gd name="connsiteX20" fmla="*/ 287653 w 4525283"/>
                <a:gd name="connsiteY20" fmla="*/ 423080 h 1760147"/>
                <a:gd name="connsiteX21" fmla="*/ 308125 w 4525283"/>
                <a:gd name="connsiteY21" fmla="*/ 429904 h 1760147"/>
                <a:gd name="connsiteX22" fmla="*/ 369539 w 4525283"/>
                <a:gd name="connsiteY22" fmla="*/ 457200 h 1760147"/>
                <a:gd name="connsiteX23" fmla="*/ 396835 w 4525283"/>
                <a:gd name="connsiteY23" fmla="*/ 470847 h 1760147"/>
                <a:gd name="connsiteX24" fmla="*/ 417307 w 4525283"/>
                <a:gd name="connsiteY24" fmla="*/ 484495 h 1760147"/>
                <a:gd name="connsiteX25" fmla="*/ 458250 w 4525283"/>
                <a:gd name="connsiteY25" fmla="*/ 498143 h 1760147"/>
                <a:gd name="connsiteX26" fmla="*/ 499193 w 4525283"/>
                <a:gd name="connsiteY26" fmla="*/ 518615 h 1760147"/>
                <a:gd name="connsiteX27" fmla="*/ 567432 w 4525283"/>
                <a:gd name="connsiteY27" fmla="*/ 559558 h 1760147"/>
                <a:gd name="connsiteX28" fmla="*/ 608375 w 4525283"/>
                <a:gd name="connsiteY28" fmla="*/ 573206 h 1760147"/>
                <a:gd name="connsiteX29" fmla="*/ 662966 w 4525283"/>
                <a:gd name="connsiteY29" fmla="*/ 593677 h 1760147"/>
                <a:gd name="connsiteX30" fmla="*/ 683438 w 4525283"/>
                <a:gd name="connsiteY30" fmla="*/ 600501 h 1760147"/>
                <a:gd name="connsiteX31" fmla="*/ 792620 w 4525283"/>
                <a:gd name="connsiteY31" fmla="*/ 607325 h 1760147"/>
                <a:gd name="connsiteX32" fmla="*/ 1045104 w 4525283"/>
                <a:gd name="connsiteY32" fmla="*/ 600501 h 1760147"/>
                <a:gd name="connsiteX33" fmla="*/ 1072399 w 4525283"/>
                <a:gd name="connsiteY33" fmla="*/ 593677 h 1760147"/>
                <a:gd name="connsiteX34" fmla="*/ 1113342 w 4525283"/>
                <a:gd name="connsiteY34" fmla="*/ 580030 h 1760147"/>
                <a:gd name="connsiteX35" fmla="*/ 1133814 w 4525283"/>
                <a:gd name="connsiteY35" fmla="*/ 573206 h 1760147"/>
                <a:gd name="connsiteX36" fmla="*/ 1161110 w 4525283"/>
                <a:gd name="connsiteY36" fmla="*/ 566382 h 1760147"/>
                <a:gd name="connsiteX37" fmla="*/ 1386298 w 4525283"/>
                <a:gd name="connsiteY37" fmla="*/ 559558 h 1760147"/>
                <a:gd name="connsiteX38" fmla="*/ 1686548 w 4525283"/>
                <a:gd name="connsiteY38" fmla="*/ 566382 h 1760147"/>
                <a:gd name="connsiteX39" fmla="*/ 1707020 w 4525283"/>
                <a:gd name="connsiteY39" fmla="*/ 573206 h 1760147"/>
                <a:gd name="connsiteX40" fmla="*/ 1782083 w 4525283"/>
                <a:gd name="connsiteY40" fmla="*/ 593677 h 1760147"/>
                <a:gd name="connsiteX41" fmla="*/ 1829850 w 4525283"/>
                <a:gd name="connsiteY41" fmla="*/ 620973 h 1760147"/>
                <a:gd name="connsiteX42" fmla="*/ 1877617 w 4525283"/>
                <a:gd name="connsiteY42" fmla="*/ 634621 h 1760147"/>
                <a:gd name="connsiteX43" fmla="*/ 1918560 w 4525283"/>
                <a:gd name="connsiteY43" fmla="*/ 648268 h 1760147"/>
                <a:gd name="connsiteX44" fmla="*/ 1959504 w 4525283"/>
                <a:gd name="connsiteY44" fmla="*/ 655092 h 1760147"/>
                <a:gd name="connsiteX45" fmla="*/ 2020919 w 4525283"/>
                <a:gd name="connsiteY45" fmla="*/ 661916 h 1760147"/>
                <a:gd name="connsiteX46" fmla="*/ 2068686 w 4525283"/>
                <a:gd name="connsiteY46" fmla="*/ 668740 h 1760147"/>
                <a:gd name="connsiteX47" fmla="*/ 2157396 w 4525283"/>
                <a:gd name="connsiteY47" fmla="*/ 682388 h 1760147"/>
                <a:gd name="connsiteX48" fmla="*/ 2191516 w 4525283"/>
                <a:gd name="connsiteY48" fmla="*/ 689212 h 1760147"/>
                <a:gd name="connsiteX49" fmla="*/ 2211987 w 4525283"/>
                <a:gd name="connsiteY49" fmla="*/ 702859 h 1760147"/>
                <a:gd name="connsiteX50" fmla="*/ 2259754 w 4525283"/>
                <a:gd name="connsiteY50" fmla="*/ 716507 h 1760147"/>
                <a:gd name="connsiteX51" fmla="*/ 2280226 w 4525283"/>
                <a:gd name="connsiteY51" fmla="*/ 730155 h 1760147"/>
                <a:gd name="connsiteX52" fmla="*/ 2300698 w 4525283"/>
                <a:gd name="connsiteY52" fmla="*/ 736979 h 1760147"/>
                <a:gd name="connsiteX53" fmla="*/ 2348465 w 4525283"/>
                <a:gd name="connsiteY53" fmla="*/ 757450 h 1760147"/>
                <a:gd name="connsiteX54" fmla="*/ 2512238 w 4525283"/>
                <a:gd name="connsiteY54" fmla="*/ 771098 h 1760147"/>
                <a:gd name="connsiteX55" fmla="*/ 2580477 w 4525283"/>
                <a:gd name="connsiteY55" fmla="*/ 784746 h 1760147"/>
                <a:gd name="connsiteX56" fmla="*/ 2669187 w 4525283"/>
                <a:gd name="connsiteY56" fmla="*/ 798394 h 1760147"/>
                <a:gd name="connsiteX57" fmla="*/ 2710130 w 4525283"/>
                <a:gd name="connsiteY57" fmla="*/ 812042 h 1760147"/>
                <a:gd name="connsiteX58" fmla="*/ 2751074 w 4525283"/>
                <a:gd name="connsiteY58" fmla="*/ 825689 h 1760147"/>
                <a:gd name="connsiteX59" fmla="*/ 2771545 w 4525283"/>
                <a:gd name="connsiteY59" fmla="*/ 832513 h 1760147"/>
                <a:gd name="connsiteX60" fmla="*/ 2812489 w 4525283"/>
                <a:gd name="connsiteY60" fmla="*/ 859809 h 1760147"/>
                <a:gd name="connsiteX61" fmla="*/ 2832960 w 4525283"/>
                <a:gd name="connsiteY61" fmla="*/ 873456 h 1760147"/>
                <a:gd name="connsiteX62" fmla="*/ 2853432 w 4525283"/>
                <a:gd name="connsiteY62" fmla="*/ 893928 h 1760147"/>
                <a:gd name="connsiteX63" fmla="*/ 2873904 w 4525283"/>
                <a:gd name="connsiteY63" fmla="*/ 941695 h 1760147"/>
                <a:gd name="connsiteX64" fmla="*/ 2887551 w 4525283"/>
                <a:gd name="connsiteY64" fmla="*/ 962167 h 1760147"/>
                <a:gd name="connsiteX65" fmla="*/ 2901199 w 4525283"/>
                <a:gd name="connsiteY65" fmla="*/ 1003110 h 1760147"/>
                <a:gd name="connsiteX66" fmla="*/ 2921671 w 4525283"/>
                <a:gd name="connsiteY66" fmla="*/ 1044053 h 1760147"/>
                <a:gd name="connsiteX67" fmla="*/ 2942142 w 4525283"/>
                <a:gd name="connsiteY67" fmla="*/ 1050877 h 1760147"/>
                <a:gd name="connsiteX68" fmla="*/ 2962614 w 4525283"/>
                <a:gd name="connsiteY68" fmla="*/ 1071349 h 1760147"/>
                <a:gd name="connsiteX69" fmla="*/ 2996733 w 4525283"/>
                <a:gd name="connsiteY69" fmla="*/ 1112292 h 1760147"/>
                <a:gd name="connsiteX70" fmla="*/ 3017205 w 4525283"/>
                <a:gd name="connsiteY70" fmla="*/ 1125940 h 1760147"/>
                <a:gd name="connsiteX71" fmla="*/ 3078620 w 4525283"/>
                <a:gd name="connsiteY71" fmla="*/ 1173707 h 1760147"/>
                <a:gd name="connsiteX72" fmla="*/ 3099092 w 4525283"/>
                <a:gd name="connsiteY72" fmla="*/ 1187355 h 1760147"/>
                <a:gd name="connsiteX73" fmla="*/ 3194626 w 4525283"/>
                <a:gd name="connsiteY73" fmla="*/ 1214650 h 1760147"/>
                <a:gd name="connsiteX74" fmla="*/ 3215098 w 4525283"/>
                <a:gd name="connsiteY74" fmla="*/ 1221474 h 1760147"/>
                <a:gd name="connsiteX75" fmla="*/ 3256041 w 4525283"/>
                <a:gd name="connsiteY75" fmla="*/ 1248770 h 1760147"/>
                <a:gd name="connsiteX76" fmla="*/ 3276513 w 4525283"/>
                <a:gd name="connsiteY76" fmla="*/ 1262418 h 1760147"/>
                <a:gd name="connsiteX77" fmla="*/ 3317456 w 4525283"/>
                <a:gd name="connsiteY77" fmla="*/ 1276065 h 1760147"/>
                <a:gd name="connsiteX78" fmla="*/ 3365223 w 4525283"/>
                <a:gd name="connsiteY78" fmla="*/ 1296537 h 1760147"/>
                <a:gd name="connsiteX79" fmla="*/ 3385695 w 4525283"/>
                <a:gd name="connsiteY79" fmla="*/ 1303361 h 1760147"/>
                <a:gd name="connsiteX80" fmla="*/ 3447110 w 4525283"/>
                <a:gd name="connsiteY80" fmla="*/ 1317009 h 1760147"/>
                <a:gd name="connsiteX81" fmla="*/ 3535820 w 4525283"/>
                <a:gd name="connsiteY81" fmla="*/ 1323833 h 1760147"/>
                <a:gd name="connsiteX82" fmla="*/ 3590411 w 4525283"/>
                <a:gd name="connsiteY82" fmla="*/ 1337480 h 1760147"/>
                <a:gd name="connsiteX83" fmla="*/ 3610883 w 4525283"/>
                <a:gd name="connsiteY83" fmla="*/ 1357952 h 1760147"/>
                <a:gd name="connsiteX84" fmla="*/ 3638178 w 4525283"/>
                <a:gd name="connsiteY84" fmla="*/ 1371600 h 1760147"/>
                <a:gd name="connsiteX85" fmla="*/ 3679122 w 4525283"/>
                <a:gd name="connsiteY85" fmla="*/ 1392071 h 1760147"/>
                <a:gd name="connsiteX86" fmla="*/ 3720065 w 4525283"/>
                <a:gd name="connsiteY86" fmla="*/ 1419367 h 1760147"/>
                <a:gd name="connsiteX87" fmla="*/ 3740536 w 4525283"/>
                <a:gd name="connsiteY87" fmla="*/ 1446662 h 1760147"/>
                <a:gd name="connsiteX88" fmla="*/ 3781480 w 4525283"/>
                <a:gd name="connsiteY88" fmla="*/ 1460310 h 1760147"/>
                <a:gd name="connsiteX89" fmla="*/ 3801951 w 4525283"/>
                <a:gd name="connsiteY89" fmla="*/ 1473958 h 1760147"/>
                <a:gd name="connsiteX90" fmla="*/ 3829247 w 4525283"/>
                <a:gd name="connsiteY90" fmla="*/ 1480782 h 1760147"/>
                <a:gd name="connsiteX91" fmla="*/ 3870190 w 4525283"/>
                <a:gd name="connsiteY91" fmla="*/ 1494430 h 1760147"/>
                <a:gd name="connsiteX92" fmla="*/ 3924781 w 4525283"/>
                <a:gd name="connsiteY92" fmla="*/ 1508077 h 1760147"/>
                <a:gd name="connsiteX93" fmla="*/ 3972548 w 4525283"/>
                <a:gd name="connsiteY93" fmla="*/ 1542197 h 1760147"/>
                <a:gd name="connsiteX94" fmla="*/ 4013492 w 4525283"/>
                <a:gd name="connsiteY94" fmla="*/ 1555844 h 1760147"/>
                <a:gd name="connsiteX95" fmla="*/ 4054435 w 4525283"/>
                <a:gd name="connsiteY95" fmla="*/ 1583140 h 1760147"/>
                <a:gd name="connsiteX96" fmla="*/ 4143145 w 4525283"/>
                <a:gd name="connsiteY96" fmla="*/ 1603612 h 1760147"/>
                <a:gd name="connsiteX97" fmla="*/ 4163617 w 4525283"/>
                <a:gd name="connsiteY97" fmla="*/ 1617259 h 1760147"/>
                <a:gd name="connsiteX98" fmla="*/ 4204560 w 4525283"/>
                <a:gd name="connsiteY98" fmla="*/ 1630907 h 1760147"/>
                <a:gd name="connsiteX99" fmla="*/ 4218208 w 4525283"/>
                <a:gd name="connsiteY99" fmla="*/ 1651379 h 1760147"/>
                <a:gd name="connsiteX100" fmla="*/ 4238680 w 4525283"/>
                <a:gd name="connsiteY100" fmla="*/ 1658203 h 1760147"/>
                <a:gd name="connsiteX101" fmla="*/ 4259151 w 4525283"/>
                <a:gd name="connsiteY101" fmla="*/ 1671850 h 1760147"/>
                <a:gd name="connsiteX102" fmla="*/ 4300095 w 4525283"/>
                <a:gd name="connsiteY102" fmla="*/ 1685498 h 1760147"/>
                <a:gd name="connsiteX103" fmla="*/ 4368333 w 4525283"/>
                <a:gd name="connsiteY103" fmla="*/ 1712794 h 1760147"/>
                <a:gd name="connsiteX104" fmla="*/ 4395629 w 4525283"/>
                <a:gd name="connsiteY104" fmla="*/ 1719618 h 1760147"/>
                <a:gd name="connsiteX105" fmla="*/ 4436572 w 4525283"/>
                <a:gd name="connsiteY105" fmla="*/ 1733265 h 1760147"/>
                <a:gd name="connsiteX106" fmla="*/ 4457044 w 4525283"/>
                <a:gd name="connsiteY106" fmla="*/ 1746913 h 1760147"/>
                <a:gd name="connsiteX107" fmla="*/ 4525283 w 4525283"/>
                <a:gd name="connsiteY107" fmla="*/ 1746913 h 1760147"/>
                <a:gd name="connsiteX108" fmla="*/ 4518459 w 4525283"/>
                <a:gd name="connsiteY108" fmla="*/ 1705970 h 1760147"/>
                <a:gd name="connsiteX109" fmla="*/ 4477516 w 4525283"/>
                <a:gd name="connsiteY109" fmla="*/ 1665027 h 1760147"/>
                <a:gd name="connsiteX110" fmla="*/ 4457044 w 4525283"/>
                <a:gd name="connsiteY110" fmla="*/ 1658203 h 1760147"/>
                <a:gd name="connsiteX111" fmla="*/ 4436572 w 4525283"/>
                <a:gd name="connsiteY111" fmla="*/ 1644555 h 1760147"/>
                <a:gd name="connsiteX112" fmla="*/ 4402453 w 4525283"/>
                <a:gd name="connsiteY112" fmla="*/ 1637731 h 1760147"/>
                <a:gd name="connsiteX113" fmla="*/ 4354686 w 4525283"/>
                <a:gd name="connsiteY113" fmla="*/ 1624083 h 1760147"/>
                <a:gd name="connsiteX114" fmla="*/ 4334214 w 4525283"/>
                <a:gd name="connsiteY114" fmla="*/ 1603612 h 1760147"/>
                <a:gd name="connsiteX115" fmla="*/ 4293271 w 4525283"/>
                <a:gd name="connsiteY115" fmla="*/ 1576316 h 1760147"/>
                <a:gd name="connsiteX116" fmla="*/ 4286447 w 4525283"/>
                <a:gd name="connsiteY116" fmla="*/ 1555844 h 1760147"/>
                <a:gd name="connsiteX117" fmla="*/ 4252327 w 4525283"/>
                <a:gd name="connsiteY117" fmla="*/ 1514901 h 1760147"/>
                <a:gd name="connsiteX118" fmla="*/ 4231856 w 4525283"/>
                <a:gd name="connsiteY118" fmla="*/ 1501253 h 1760147"/>
                <a:gd name="connsiteX119" fmla="*/ 4040787 w 4525283"/>
                <a:gd name="connsiteY119" fmla="*/ 1494430 h 1760147"/>
                <a:gd name="connsiteX120" fmla="*/ 4020316 w 4525283"/>
                <a:gd name="connsiteY120" fmla="*/ 1480782 h 1760147"/>
                <a:gd name="connsiteX121" fmla="*/ 3993020 w 4525283"/>
                <a:gd name="connsiteY121" fmla="*/ 1439839 h 1760147"/>
                <a:gd name="connsiteX122" fmla="*/ 3952077 w 4525283"/>
                <a:gd name="connsiteY122" fmla="*/ 1426191 h 1760147"/>
                <a:gd name="connsiteX123" fmla="*/ 3931605 w 4525283"/>
                <a:gd name="connsiteY123" fmla="*/ 1419367 h 1760147"/>
                <a:gd name="connsiteX124" fmla="*/ 3890662 w 4525283"/>
                <a:gd name="connsiteY124" fmla="*/ 1392071 h 1760147"/>
                <a:gd name="connsiteX125" fmla="*/ 3863366 w 4525283"/>
                <a:gd name="connsiteY125" fmla="*/ 1351128 h 1760147"/>
                <a:gd name="connsiteX126" fmla="*/ 3856542 w 4525283"/>
                <a:gd name="connsiteY126" fmla="*/ 1330656 h 1760147"/>
                <a:gd name="connsiteX127" fmla="*/ 3815599 w 4525283"/>
                <a:gd name="connsiteY127" fmla="*/ 1296537 h 1760147"/>
                <a:gd name="connsiteX128" fmla="*/ 3781480 w 4525283"/>
                <a:gd name="connsiteY128" fmla="*/ 1262418 h 1760147"/>
                <a:gd name="connsiteX129" fmla="*/ 3740536 w 4525283"/>
                <a:gd name="connsiteY129" fmla="*/ 1228298 h 1760147"/>
                <a:gd name="connsiteX130" fmla="*/ 3679122 w 4525283"/>
                <a:gd name="connsiteY130" fmla="*/ 1207827 h 1760147"/>
                <a:gd name="connsiteX131" fmla="*/ 3658650 w 4525283"/>
                <a:gd name="connsiteY131" fmla="*/ 1201003 h 1760147"/>
                <a:gd name="connsiteX132" fmla="*/ 3597235 w 4525283"/>
                <a:gd name="connsiteY132" fmla="*/ 1173707 h 1760147"/>
                <a:gd name="connsiteX133" fmla="*/ 3556292 w 4525283"/>
                <a:gd name="connsiteY133" fmla="*/ 1160059 h 1760147"/>
                <a:gd name="connsiteX134" fmla="*/ 3535820 w 4525283"/>
                <a:gd name="connsiteY134" fmla="*/ 1146412 h 1760147"/>
                <a:gd name="connsiteX135" fmla="*/ 3515348 w 4525283"/>
                <a:gd name="connsiteY135" fmla="*/ 1139588 h 1760147"/>
                <a:gd name="connsiteX136" fmla="*/ 3433462 w 4525283"/>
                <a:gd name="connsiteY136" fmla="*/ 1125940 h 1760147"/>
                <a:gd name="connsiteX137" fmla="*/ 3283336 w 4525283"/>
                <a:gd name="connsiteY137" fmla="*/ 1125940 h 1760147"/>
                <a:gd name="connsiteX138" fmla="*/ 3249217 w 4525283"/>
                <a:gd name="connsiteY138" fmla="*/ 1112292 h 1760147"/>
                <a:gd name="connsiteX139" fmla="*/ 3228745 w 4525283"/>
                <a:gd name="connsiteY139" fmla="*/ 1105468 h 1760147"/>
                <a:gd name="connsiteX140" fmla="*/ 3174154 w 4525283"/>
                <a:gd name="connsiteY140" fmla="*/ 1050877 h 1760147"/>
                <a:gd name="connsiteX141" fmla="*/ 3126387 w 4525283"/>
                <a:gd name="connsiteY141" fmla="*/ 1003110 h 1760147"/>
                <a:gd name="connsiteX142" fmla="*/ 3105916 w 4525283"/>
                <a:gd name="connsiteY142" fmla="*/ 989462 h 1760147"/>
                <a:gd name="connsiteX143" fmla="*/ 3092268 w 4525283"/>
                <a:gd name="connsiteY143" fmla="*/ 948519 h 1760147"/>
                <a:gd name="connsiteX144" fmla="*/ 3085444 w 4525283"/>
                <a:gd name="connsiteY144" fmla="*/ 928047 h 1760147"/>
                <a:gd name="connsiteX145" fmla="*/ 3064972 w 4525283"/>
                <a:gd name="connsiteY145" fmla="*/ 921224 h 1760147"/>
                <a:gd name="connsiteX146" fmla="*/ 3037677 w 4525283"/>
                <a:gd name="connsiteY146" fmla="*/ 928047 h 1760147"/>
                <a:gd name="connsiteX147" fmla="*/ 3017205 w 4525283"/>
                <a:gd name="connsiteY147" fmla="*/ 941695 h 1760147"/>
                <a:gd name="connsiteX148" fmla="*/ 2962614 w 4525283"/>
                <a:gd name="connsiteY148" fmla="*/ 921224 h 1760147"/>
                <a:gd name="connsiteX149" fmla="*/ 2948966 w 4525283"/>
                <a:gd name="connsiteY149" fmla="*/ 900752 h 1760147"/>
                <a:gd name="connsiteX150" fmla="*/ 2908023 w 4525283"/>
                <a:gd name="connsiteY150" fmla="*/ 859809 h 1760147"/>
                <a:gd name="connsiteX151" fmla="*/ 2914847 w 4525283"/>
                <a:gd name="connsiteY151" fmla="*/ 839337 h 1760147"/>
                <a:gd name="connsiteX152" fmla="*/ 2942142 w 4525283"/>
                <a:gd name="connsiteY152" fmla="*/ 791570 h 1760147"/>
                <a:gd name="connsiteX153" fmla="*/ 2962614 w 4525283"/>
                <a:gd name="connsiteY153" fmla="*/ 771098 h 1760147"/>
                <a:gd name="connsiteX154" fmla="*/ 2983086 w 4525283"/>
                <a:gd name="connsiteY154" fmla="*/ 757450 h 1760147"/>
                <a:gd name="connsiteX155" fmla="*/ 3003557 w 4525283"/>
                <a:gd name="connsiteY155" fmla="*/ 750627 h 1760147"/>
                <a:gd name="connsiteX156" fmla="*/ 3024029 w 4525283"/>
                <a:gd name="connsiteY156" fmla="*/ 736979 h 1760147"/>
                <a:gd name="connsiteX157" fmla="*/ 3064972 w 4525283"/>
                <a:gd name="connsiteY157" fmla="*/ 696036 h 1760147"/>
                <a:gd name="connsiteX158" fmla="*/ 3105916 w 4525283"/>
                <a:gd name="connsiteY158" fmla="*/ 668740 h 1760147"/>
                <a:gd name="connsiteX159" fmla="*/ 3112739 w 4525283"/>
                <a:gd name="connsiteY159" fmla="*/ 648268 h 1760147"/>
                <a:gd name="connsiteX160" fmla="*/ 3105916 w 4525283"/>
                <a:gd name="connsiteY160" fmla="*/ 607325 h 1760147"/>
                <a:gd name="connsiteX161" fmla="*/ 3078620 w 4525283"/>
                <a:gd name="connsiteY161" fmla="*/ 566382 h 1760147"/>
                <a:gd name="connsiteX162" fmla="*/ 3064972 w 4525283"/>
                <a:gd name="connsiteY162" fmla="*/ 539086 h 1760147"/>
                <a:gd name="connsiteX163" fmla="*/ 3051325 w 4525283"/>
                <a:gd name="connsiteY163" fmla="*/ 498143 h 1760147"/>
                <a:gd name="connsiteX164" fmla="*/ 3044501 w 4525283"/>
                <a:gd name="connsiteY164" fmla="*/ 477671 h 1760147"/>
                <a:gd name="connsiteX165" fmla="*/ 3030853 w 4525283"/>
                <a:gd name="connsiteY165" fmla="*/ 457200 h 1760147"/>
                <a:gd name="connsiteX166" fmla="*/ 3024029 w 4525283"/>
                <a:gd name="connsiteY166" fmla="*/ 436728 h 1760147"/>
                <a:gd name="connsiteX167" fmla="*/ 3030853 w 4525283"/>
                <a:gd name="connsiteY167" fmla="*/ 382137 h 1760147"/>
                <a:gd name="connsiteX168" fmla="*/ 3099092 w 4525283"/>
                <a:gd name="connsiteY168" fmla="*/ 341194 h 1760147"/>
                <a:gd name="connsiteX169" fmla="*/ 3119563 w 4525283"/>
                <a:gd name="connsiteY169" fmla="*/ 279779 h 1760147"/>
                <a:gd name="connsiteX170" fmla="*/ 3126387 w 4525283"/>
                <a:gd name="connsiteY170" fmla="*/ 259307 h 1760147"/>
                <a:gd name="connsiteX171" fmla="*/ 3064972 w 4525283"/>
                <a:gd name="connsiteY171" fmla="*/ 259307 h 1760147"/>
                <a:gd name="connsiteX172" fmla="*/ 3044501 w 4525283"/>
                <a:gd name="connsiteY172" fmla="*/ 279779 h 1760147"/>
                <a:gd name="connsiteX173" fmla="*/ 3024029 w 4525283"/>
                <a:gd name="connsiteY173" fmla="*/ 293427 h 1760147"/>
                <a:gd name="connsiteX174" fmla="*/ 2976262 w 4525283"/>
                <a:gd name="connsiteY174" fmla="*/ 286603 h 1760147"/>
                <a:gd name="connsiteX175" fmla="*/ 2962614 w 4525283"/>
                <a:gd name="connsiteY175" fmla="*/ 245659 h 1760147"/>
                <a:gd name="connsiteX176" fmla="*/ 2928495 w 4525283"/>
                <a:gd name="connsiteY176" fmla="*/ 211540 h 1760147"/>
                <a:gd name="connsiteX177" fmla="*/ 2914847 w 4525283"/>
                <a:gd name="connsiteY177" fmla="*/ 191068 h 1760147"/>
                <a:gd name="connsiteX178" fmla="*/ 2832960 w 4525283"/>
                <a:gd name="connsiteY178" fmla="*/ 170597 h 1760147"/>
                <a:gd name="connsiteX179" fmla="*/ 2785193 w 4525283"/>
                <a:gd name="connsiteY179" fmla="*/ 184244 h 1760147"/>
                <a:gd name="connsiteX180" fmla="*/ 2744250 w 4525283"/>
                <a:gd name="connsiteY180" fmla="*/ 191068 h 1760147"/>
                <a:gd name="connsiteX181" fmla="*/ 2703307 w 4525283"/>
                <a:gd name="connsiteY181" fmla="*/ 204716 h 1760147"/>
                <a:gd name="connsiteX182" fmla="*/ 2682835 w 4525283"/>
                <a:gd name="connsiteY182" fmla="*/ 211540 h 1760147"/>
                <a:gd name="connsiteX183" fmla="*/ 2662363 w 4525283"/>
                <a:gd name="connsiteY183" fmla="*/ 218364 h 1760147"/>
                <a:gd name="connsiteX184" fmla="*/ 2635068 w 4525283"/>
                <a:gd name="connsiteY184" fmla="*/ 225188 h 1760147"/>
                <a:gd name="connsiteX185" fmla="*/ 2580477 w 4525283"/>
                <a:gd name="connsiteY185" fmla="*/ 218364 h 1760147"/>
                <a:gd name="connsiteX186" fmla="*/ 2519062 w 4525283"/>
                <a:gd name="connsiteY186" fmla="*/ 197892 h 1760147"/>
                <a:gd name="connsiteX187" fmla="*/ 2498590 w 4525283"/>
                <a:gd name="connsiteY187" fmla="*/ 191068 h 1760147"/>
                <a:gd name="connsiteX188" fmla="*/ 2450823 w 4525283"/>
                <a:gd name="connsiteY188" fmla="*/ 177421 h 1760147"/>
                <a:gd name="connsiteX189" fmla="*/ 2430351 w 4525283"/>
                <a:gd name="connsiteY189" fmla="*/ 163773 h 1760147"/>
                <a:gd name="connsiteX190" fmla="*/ 2280226 w 4525283"/>
                <a:gd name="connsiteY190" fmla="*/ 163773 h 1760147"/>
                <a:gd name="connsiteX191" fmla="*/ 2218811 w 4525283"/>
                <a:gd name="connsiteY191" fmla="*/ 184244 h 1760147"/>
                <a:gd name="connsiteX192" fmla="*/ 2198339 w 4525283"/>
                <a:gd name="connsiteY192" fmla="*/ 191068 h 1760147"/>
                <a:gd name="connsiteX193" fmla="*/ 2150572 w 4525283"/>
                <a:gd name="connsiteY193" fmla="*/ 184244 h 1760147"/>
                <a:gd name="connsiteX194" fmla="*/ 2130101 w 4525283"/>
                <a:gd name="connsiteY194" fmla="*/ 177421 h 1760147"/>
                <a:gd name="connsiteX195" fmla="*/ 2041390 w 4525283"/>
                <a:gd name="connsiteY195" fmla="*/ 163773 h 1760147"/>
                <a:gd name="connsiteX196" fmla="*/ 2000447 w 4525283"/>
                <a:gd name="connsiteY196" fmla="*/ 150125 h 1760147"/>
                <a:gd name="connsiteX197" fmla="*/ 1979975 w 4525283"/>
                <a:gd name="connsiteY197" fmla="*/ 136477 h 1760147"/>
                <a:gd name="connsiteX198" fmla="*/ 1877617 w 4525283"/>
                <a:gd name="connsiteY198" fmla="*/ 129653 h 1760147"/>
                <a:gd name="connsiteX199" fmla="*/ 1829850 w 4525283"/>
                <a:gd name="connsiteY199" fmla="*/ 116006 h 1760147"/>
                <a:gd name="connsiteX200" fmla="*/ 1768435 w 4525283"/>
                <a:gd name="connsiteY200" fmla="*/ 109182 h 1760147"/>
                <a:gd name="connsiteX201" fmla="*/ 1638781 w 4525283"/>
                <a:gd name="connsiteY201" fmla="*/ 116006 h 1760147"/>
                <a:gd name="connsiteX202" fmla="*/ 1618310 w 4525283"/>
                <a:gd name="connsiteY202" fmla="*/ 122830 h 1760147"/>
                <a:gd name="connsiteX203" fmla="*/ 1577366 w 4525283"/>
                <a:gd name="connsiteY203" fmla="*/ 143301 h 1760147"/>
                <a:gd name="connsiteX204" fmla="*/ 1359002 w 4525283"/>
                <a:gd name="connsiteY204" fmla="*/ 150125 h 1760147"/>
                <a:gd name="connsiteX205" fmla="*/ 1318059 w 4525283"/>
                <a:gd name="connsiteY205" fmla="*/ 163773 h 1760147"/>
                <a:gd name="connsiteX206" fmla="*/ 1277116 w 4525283"/>
                <a:gd name="connsiteY206" fmla="*/ 184244 h 1760147"/>
                <a:gd name="connsiteX207" fmla="*/ 1256644 w 4525283"/>
                <a:gd name="connsiteY207" fmla="*/ 197892 h 1760147"/>
                <a:gd name="connsiteX208" fmla="*/ 1229348 w 4525283"/>
                <a:gd name="connsiteY208" fmla="*/ 204716 h 1760147"/>
                <a:gd name="connsiteX209" fmla="*/ 1065575 w 4525283"/>
                <a:gd name="connsiteY209" fmla="*/ 218364 h 1760147"/>
                <a:gd name="connsiteX210" fmla="*/ 1017808 w 4525283"/>
                <a:gd name="connsiteY210" fmla="*/ 232012 h 1760147"/>
                <a:gd name="connsiteX211" fmla="*/ 997336 w 4525283"/>
                <a:gd name="connsiteY211" fmla="*/ 245659 h 1760147"/>
                <a:gd name="connsiteX212" fmla="*/ 956393 w 4525283"/>
                <a:gd name="connsiteY212" fmla="*/ 266131 h 1760147"/>
                <a:gd name="connsiteX213" fmla="*/ 840387 w 4525283"/>
                <a:gd name="connsiteY213" fmla="*/ 259307 h 1760147"/>
                <a:gd name="connsiteX214" fmla="*/ 819916 w 4525283"/>
                <a:gd name="connsiteY214" fmla="*/ 252483 h 1760147"/>
                <a:gd name="connsiteX215" fmla="*/ 751677 w 4525283"/>
                <a:gd name="connsiteY215" fmla="*/ 232012 h 1760147"/>
                <a:gd name="connsiteX216" fmla="*/ 710733 w 4525283"/>
                <a:gd name="connsiteY216" fmla="*/ 218364 h 1760147"/>
                <a:gd name="connsiteX217" fmla="*/ 656142 w 4525283"/>
                <a:gd name="connsiteY217" fmla="*/ 197892 h 1760147"/>
                <a:gd name="connsiteX218" fmla="*/ 594727 w 4525283"/>
                <a:gd name="connsiteY218" fmla="*/ 177421 h 1760147"/>
                <a:gd name="connsiteX219" fmla="*/ 574256 w 4525283"/>
                <a:gd name="connsiteY219" fmla="*/ 170597 h 1760147"/>
                <a:gd name="connsiteX220" fmla="*/ 540136 w 4525283"/>
                <a:gd name="connsiteY220" fmla="*/ 163773 h 1760147"/>
                <a:gd name="connsiteX221" fmla="*/ 499193 w 4525283"/>
                <a:gd name="connsiteY221" fmla="*/ 150125 h 1760147"/>
                <a:gd name="connsiteX222" fmla="*/ 478722 w 4525283"/>
                <a:gd name="connsiteY222" fmla="*/ 136477 h 1760147"/>
                <a:gd name="connsiteX223" fmla="*/ 465074 w 4525283"/>
                <a:gd name="connsiteY223" fmla="*/ 116006 h 1760147"/>
                <a:gd name="connsiteX224" fmla="*/ 396835 w 4525283"/>
                <a:gd name="connsiteY224" fmla="*/ 95534 h 1760147"/>
                <a:gd name="connsiteX225" fmla="*/ 376363 w 4525283"/>
                <a:gd name="connsiteY225" fmla="*/ 122830 h 1760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</a:cxnLst>
              <a:rect l="l" t="t" r="r" b="b"/>
              <a:pathLst>
                <a:path w="4525283" h="1760147">
                  <a:moveTo>
                    <a:pt x="376363" y="122830"/>
                  </a:moveTo>
                  <a:cubicBezTo>
                    <a:pt x="369539" y="109182"/>
                    <a:pt x="384262" y="36343"/>
                    <a:pt x="355892" y="13647"/>
                  </a:cubicBezTo>
                  <a:cubicBezTo>
                    <a:pt x="350275" y="9154"/>
                    <a:pt x="342336" y="8800"/>
                    <a:pt x="335420" y="6824"/>
                  </a:cubicBezTo>
                  <a:cubicBezTo>
                    <a:pt x="326402" y="4248"/>
                    <a:pt x="317223" y="2275"/>
                    <a:pt x="308125" y="0"/>
                  </a:cubicBezTo>
                  <a:cubicBezTo>
                    <a:pt x="296752" y="2275"/>
                    <a:pt x="284379" y="1637"/>
                    <a:pt x="274005" y="6824"/>
                  </a:cubicBezTo>
                  <a:cubicBezTo>
                    <a:pt x="241876" y="22888"/>
                    <a:pt x="258797" y="39874"/>
                    <a:pt x="239886" y="68239"/>
                  </a:cubicBezTo>
                  <a:cubicBezTo>
                    <a:pt x="221689" y="95534"/>
                    <a:pt x="233062" y="84161"/>
                    <a:pt x="205766" y="102358"/>
                  </a:cubicBezTo>
                  <a:cubicBezTo>
                    <a:pt x="192768" y="141353"/>
                    <a:pt x="209666" y="108857"/>
                    <a:pt x="178471" y="129653"/>
                  </a:cubicBezTo>
                  <a:cubicBezTo>
                    <a:pt x="144934" y="152011"/>
                    <a:pt x="169527" y="145421"/>
                    <a:pt x="144351" y="170597"/>
                  </a:cubicBezTo>
                  <a:cubicBezTo>
                    <a:pt x="121632" y="193316"/>
                    <a:pt x="128382" y="177193"/>
                    <a:pt x="103408" y="191068"/>
                  </a:cubicBezTo>
                  <a:cubicBezTo>
                    <a:pt x="89070" y="199034"/>
                    <a:pt x="62465" y="218364"/>
                    <a:pt x="62465" y="218364"/>
                  </a:cubicBezTo>
                  <a:cubicBezTo>
                    <a:pt x="55708" y="238636"/>
                    <a:pt x="51390" y="263558"/>
                    <a:pt x="35169" y="279779"/>
                  </a:cubicBezTo>
                  <a:cubicBezTo>
                    <a:pt x="29370" y="285578"/>
                    <a:pt x="21522" y="288878"/>
                    <a:pt x="14698" y="293427"/>
                  </a:cubicBezTo>
                  <a:cubicBezTo>
                    <a:pt x="11198" y="303926"/>
                    <a:pt x="0" y="323871"/>
                    <a:pt x="14698" y="334370"/>
                  </a:cubicBezTo>
                  <a:lnTo>
                    <a:pt x="76113" y="354842"/>
                  </a:lnTo>
                  <a:lnTo>
                    <a:pt x="96584" y="361665"/>
                  </a:lnTo>
                  <a:cubicBezTo>
                    <a:pt x="103408" y="366214"/>
                    <a:pt x="109720" y="371645"/>
                    <a:pt x="117056" y="375313"/>
                  </a:cubicBezTo>
                  <a:cubicBezTo>
                    <a:pt x="123489" y="378530"/>
                    <a:pt x="130588" y="380244"/>
                    <a:pt x="137527" y="382137"/>
                  </a:cubicBezTo>
                  <a:cubicBezTo>
                    <a:pt x="155623" y="387072"/>
                    <a:pt x="173726" y="392106"/>
                    <a:pt x="192119" y="395785"/>
                  </a:cubicBezTo>
                  <a:cubicBezTo>
                    <a:pt x="203492" y="398060"/>
                    <a:pt x="215048" y="399557"/>
                    <a:pt x="226238" y="402609"/>
                  </a:cubicBezTo>
                  <a:cubicBezTo>
                    <a:pt x="226251" y="402612"/>
                    <a:pt x="277411" y="419666"/>
                    <a:pt x="287653" y="423080"/>
                  </a:cubicBezTo>
                  <a:lnTo>
                    <a:pt x="308125" y="429904"/>
                  </a:lnTo>
                  <a:cubicBezTo>
                    <a:pt x="368323" y="470038"/>
                    <a:pt x="272126" y="408497"/>
                    <a:pt x="369539" y="457200"/>
                  </a:cubicBezTo>
                  <a:cubicBezTo>
                    <a:pt x="378638" y="461749"/>
                    <a:pt x="388003" y="465800"/>
                    <a:pt x="396835" y="470847"/>
                  </a:cubicBezTo>
                  <a:cubicBezTo>
                    <a:pt x="403956" y="474916"/>
                    <a:pt x="409812" y="481164"/>
                    <a:pt x="417307" y="484495"/>
                  </a:cubicBezTo>
                  <a:cubicBezTo>
                    <a:pt x="430453" y="490338"/>
                    <a:pt x="446280" y="490163"/>
                    <a:pt x="458250" y="498143"/>
                  </a:cubicBezTo>
                  <a:cubicBezTo>
                    <a:pt x="549130" y="558730"/>
                    <a:pt x="414441" y="471531"/>
                    <a:pt x="499193" y="518615"/>
                  </a:cubicBezTo>
                  <a:cubicBezTo>
                    <a:pt x="540390" y="541502"/>
                    <a:pt x="530557" y="544808"/>
                    <a:pt x="567432" y="559558"/>
                  </a:cubicBezTo>
                  <a:cubicBezTo>
                    <a:pt x="580789" y="564901"/>
                    <a:pt x="596405" y="565227"/>
                    <a:pt x="608375" y="573206"/>
                  </a:cubicBezTo>
                  <a:cubicBezTo>
                    <a:pt x="642075" y="595671"/>
                    <a:pt x="615745" y="581872"/>
                    <a:pt x="662966" y="593677"/>
                  </a:cubicBezTo>
                  <a:cubicBezTo>
                    <a:pt x="669944" y="595422"/>
                    <a:pt x="676284" y="599748"/>
                    <a:pt x="683438" y="600501"/>
                  </a:cubicBezTo>
                  <a:cubicBezTo>
                    <a:pt x="719703" y="604318"/>
                    <a:pt x="756226" y="605050"/>
                    <a:pt x="792620" y="607325"/>
                  </a:cubicBezTo>
                  <a:cubicBezTo>
                    <a:pt x="876781" y="605050"/>
                    <a:pt x="961012" y="604603"/>
                    <a:pt x="1045104" y="600501"/>
                  </a:cubicBezTo>
                  <a:cubicBezTo>
                    <a:pt x="1054471" y="600044"/>
                    <a:pt x="1063416" y="596372"/>
                    <a:pt x="1072399" y="593677"/>
                  </a:cubicBezTo>
                  <a:cubicBezTo>
                    <a:pt x="1086178" y="589543"/>
                    <a:pt x="1099694" y="584579"/>
                    <a:pt x="1113342" y="580030"/>
                  </a:cubicBezTo>
                  <a:cubicBezTo>
                    <a:pt x="1120166" y="577755"/>
                    <a:pt x="1126836" y="574951"/>
                    <a:pt x="1133814" y="573206"/>
                  </a:cubicBezTo>
                  <a:cubicBezTo>
                    <a:pt x="1142913" y="570931"/>
                    <a:pt x="1151745" y="566888"/>
                    <a:pt x="1161110" y="566382"/>
                  </a:cubicBezTo>
                  <a:cubicBezTo>
                    <a:pt x="1236098" y="562329"/>
                    <a:pt x="1311235" y="561833"/>
                    <a:pt x="1386298" y="559558"/>
                  </a:cubicBezTo>
                  <a:lnTo>
                    <a:pt x="1686548" y="566382"/>
                  </a:lnTo>
                  <a:cubicBezTo>
                    <a:pt x="1693735" y="566688"/>
                    <a:pt x="1700080" y="571313"/>
                    <a:pt x="1707020" y="573206"/>
                  </a:cubicBezTo>
                  <a:cubicBezTo>
                    <a:pt x="1716591" y="575816"/>
                    <a:pt x="1763757" y="585823"/>
                    <a:pt x="1782083" y="593677"/>
                  </a:cubicBezTo>
                  <a:cubicBezTo>
                    <a:pt x="1865827" y="629568"/>
                    <a:pt x="1761317" y="586706"/>
                    <a:pt x="1829850" y="620973"/>
                  </a:cubicBezTo>
                  <a:cubicBezTo>
                    <a:pt x="1841315" y="626706"/>
                    <a:pt x="1866687" y="631342"/>
                    <a:pt x="1877617" y="634621"/>
                  </a:cubicBezTo>
                  <a:cubicBezTo>
                    <a:pt x="1891396" y="638755"/>
                    <a:pt x="1904370" y="645903"/>
                    <a:pt x="1918560" y="648268"/>
                  </a:cubicBezTo>
                  <a:cubicBezTo>
                    <a:pt x="1932208" y="650543"/>
                    <a:pt x="1945789" y="653263"/>
                    <a:pt x="1959504" y="655092"/>
                  </a:cubicBezTo>
                  <a:cubicBezTo>
                    <a:pt x="1979921" y="657814"/>
                    <a:pt x="2000480" y="659361"/>
                    <a:pt x="2020919" y="661916"/>
                  </a:cubicBezTo>
                  <a:cubicBezTo>
                    <a:pt x="2036879" y="663911"/>
                    <a:pt x="2052764" y="666465"/>
                    <a:pt x="2068686" y="668740"/>
                  </a:cubicBezTo>
                  <a:cubicBezTo>
                    <a:pt x="2114797" y="684111"/>
                    <a:pt x="2069435" y="670660"/>
                    <a:pt x="2157396" y="682388"/>
                  </a:cubicBezTo>
                  <a:cubicBezTo>
                    <a:pt x="2168893" y="683921"/>
                    <a:pt x="2180143" y="686937"/>
                    <a:pt x="2191516" y="689212"/>
                  </a:cubicBezTo>
                  <a:cubicBezTo>
                    <a:pt x="2198340" y="693761"/>
                    <a:pt x="2204449" y="699629"/>
                    <a:pt x="2211987" y="702859"/>
                  </a:cubicBezTo>
                  <a:cubicBezTo>
                    <a:pt x="2242593" y="715975"/>
                    <a:pt x="2233199" y="703229"/>
                    <a:pt x="2259754" y="716507"/>
                  </a:cubicBezTo>
                  <a:cubicBezTo>
                    <a:pt x="2267090" y="720175"/>
                    <a:pt x="2272890" y="726487"/>
                    <a:pt x="2280226" y="730155"/>
                  </a:cubicBezTo>
                  <a:cubicBezTo>
                    <a:pt x="2286660" y="733372"/>
                    <a:pt x="2294086" y="734145"/>
                    <a:pt x="2300698" y="736979"/>
                  </a:cubicBezTo>
                  <a:cubicBezTo>
                    <a:pt x="2315373" y="743269"/>
                    <a:pt x="2331816" y="754889"/>
                    <a:pt x="2348465" y="757450"/>
                  </a:cubicBezTo>
                  <a:cubicBezTo>
                    <a:pt x="2383138" y="762784"/>
                    <a:pt x="2485146" y="769163"/>
                    <a:pt x="2512238" y="771098"/>
                  </a:cubicBezTo>
                  <a:cubicBezTo>
                    <a:pt x="2534984" y="775647"/>
                    <a:pt x="2557513" y="781465"/>
                    <a:pt x="2580477" y="784746"/>
                  </a:cubicBezTo>
                  <a:cubicBezTo>
                    <a:pt x="2590578" y="786189"/>
                    <a:pt x="2656563" y="795238"/>
                    <a:pt x="2669187" y="798394"/>
                  </a:cubicBezTo>
                  <a:cubicBezTo>
                    <a:pt x="2683143" y="801883"/>
                    <a:pt x="2696482" y="807493"/>
                    <a:pt x="2710130" y="812042"/>
                  </a:cubicBezTo>
                  <a:lnTo>
                    <a:pt x="2751074" y="825689"/>
                  </a:lnTo>
                  <a:cubicBezTo>
                    <a:pt x="2757898" y="827964"/>
                    <a:pt x="2765560" y="828523"/>
                    <a:pt x="2771545" y="832513"/>
                  </a:cubicBezTo>
                  <a:lnTo>
                    <a:pt x="2812489" y="859809"/>
                  </a:lnTo>
                  <a:cubicBezTo>
                    <a:pt x="2819313" y="864358"/>
                    <a:pt x="2827161" y="867657"/>
                    <a:pt x="2832960" y="873456"/>
                  </a:cubicBezTo>
                  <a:lnTo>
                    <a:pt x="2853432" y="893928"/>
                  </a:lnTo>
                  <a:cubicBezTo>
                    <a:pt x="2861089" y="916898"/>
                    <a:pt x="2860411" y="918081"/>
                    <a:pt x="2873904" y="941695"/>
                  </a:cubicBezTo>
                  <a:cubicBezTo>
                    <a:pt x="2877973" y="948816"/>
                    <a:pt x="2884220" y="954673"/>
                    <a:pt x="2887551" y="962167"/>
                  </a:cubicBezTo>
                  <a:cubicBezTo>
                    <a:pt x="2893394" y="975313"/>
                    <a:pt x="2896650" y="989462"/>
                    <a:pt x="2901199" y="1003110"/>
                  </a:cubicBezTo>
                  <a:cubicBezTo>
                    <a:pt x="2905695" y="1016597"/>
                    <a:pt x="2909644" y="1034432"/>
                    <a:pt x="2921671" y="1044053"/>
                  </a:cubicBezTo>
                  <a:cubicBezTo>
                    <a:pt x="2927288" y="1048546"/>
                    <a:pt x="2935318" y="1048602"/>
                    <a:pt x="2942142" y="1050877"/>
                  </a:cubicBezTo>
                  <a:cubicBezTo>
                    <a:pt x="2948966" y="1057701"/>
                    <a:pt x="2956436" y="1063935"/>
                    <a:pt x="2962614" y="1071349"/>
                  </a:cubicBezTo>
                  <a:cubicBezTo>
                    <a:pt x="2987012" y="1100627"/>
                    <a:pt x="2964112" y="1085108"/>
                    <a:pt x="2996733" y="1112292"/>
                  </a:cubicBezTo>
                  <a:cubicBezTo>
                    <a:pt x="3003034" y="1117542"/>
                    <a:pt x="3010904" y="1120690"/>
                    <a:pt x="3017205" y="1125940"/>
                  </a:cubicBezTo>
                  <a:cubicBezTo>
                    <a:pt x="3081345" y="1179390"/>
                    <a:pt x="2975141" y="1104721"/>
                    <a:pt x="3078620" y="1173707"/>
                  </a:cubicBezTo>
                  <a:cubicBezTo>
                    <a:pt x="3085444" y="1178256"/>
                    <a:pt x="3091135" y="1185366"/>
                    <a:pt x="3099092" y="1187355"/>
                  </a:cubicBezTo>
                  <a:cubicBezTo>
                    <a:pt x="3167634" y="1204491"/>
                    <a:pt x="3135892" y="1195073"/>
                    <a:pt x="3194626" y="1214650"/>
                  </a:cubicBezTo>
                  <a:lnTo>
                    <a:pt x="3215098" y="1221474"/>
                  </a:lnTo>
                  <a:cubicBezTo>
                    <a:pt x="3253903" y="1260281"/>
                    <a:pt x="3216539" y="1229019"/>
                    <a:pt x="3256041" y="1248770"/>
                  </a:cubicBezTo>
                  <a:cubicBezTo>
                    <a:pt x="3263377" y="1252438"/>
                    <a:pt x="3269018" y="1259087"/>
                    <a:pt x="3276513" y="1262418"/>
                  </a:cubicBezTo>
                  <a:cubicBezTo>
                    <a:pt x="3289659" y="1268261"/>
                    <a:pt x="3317456" y="1276065"/>
                    <a:pt x="3317456" y="1276065"/>
                  </a:cubicBezTo>
                  <a:cubicBezTo>
                    <a:pt x="3348620" y="1296842"/>
                    <a:pt x="3326666" y="1285521"/>
                    <a:pt x="3365223" y="1296537"/>
                  </a:cubicBezTo>
                  <a:cubicBezTo>
                    <a:pt x="3372139" y="1298513"/>
                    <a:pt x="3378779" y="1301385"/>
                    <a:pt x="3385695" y="1303361"/>
                  </a:cubicBezTo>
                  <a:cubicBezTo>
                    <a:pt x="3398529" y="1307028"/>
                    <a:pt x="3435595" y="1315730"/>
                    <a:pt x="3447110" y="1317009"/>
                  </a:cubicBezTo>
                  <a:cubicBezTo>
                    <a:pt x="3476586" y="1320284"/>
                    <a:pt x="3506250" y="1321558"/>
                    <a:pt x="3535820" y="1323833"/>
                  </a:cubicBezTo>
                  <a:cubicBezTo>
                    <a:pt x="3554017" y="1328382"/>
                    <a:pt x="3577148" y="1324217"/>
                    <a:pt x="3590411" y="1337480"/>
                  </a:cubicBezTo>
                  <a:cubicBezTo>
                    <a:pt x="3597235" y="1344304"/>
                    <a:pt x="3603030" y="1352343"/>
                    <a:pt x="3610883" y="1357952"/>
                  </a:cubicBezTo>
                  <a:cubicBezTo>
                    <a:pt x="3619160" y="1363865"/>
                    <a:pt x="3629346" y="1366553"/>
                    <a:pt x="3638178" y="1371600"/>
                  </a:cubicBezTo>
                  <a:cubicBezTo>
                    <a:pt x="3675214" y="1392763"/>
                    <a:pt x="3641591" y="1379561"/>
                    <a:pt x="3679122" y="1392071"/>
                  </a:cubicBezTo>
                  <a:cubicBezTo>
                    <a:pt x="3692770" y="1401170"/>
                    <a:pt x="3710224" y="1406245"/>
                    <a:pt x="3720065" y="1419367"/>
                  </a:cubicBezTo>
                  <a:cubicBezTo>
                    <a:pt x="3726889" y="1428465"/>
                    <a:pt x="3731073" y="1440354"/>
                    <a:pt x="3740536" y="1446662"/>
                  </a:cubicBezTo>
                  <a:cubicBezTo>
                    <a:pt x="3752506" y="1454642"/>
                    <a:pt x="3781480" y="1460310"/>
                    <a:pt x="3781480" y="1460310"/>
                  </a:cubicBezTo>
                  <a:cubicBezTo>
                    <a:pt x="3788304" y="1464859"/>
                    <a:pt x="3794413" y="1470727"/>
                    <a:pt x="3801951" y="1473958"/>
                  </a:cubicBezTo>
                  <a:cubicBezTo>
                    <a:pt x="3810571" y="1477653"/>
                    <a:pt x="3820264" y="1478087"/>
                    <a:pt x="3829247" y="1480782"/>
                  </a:cubicBezTo>
                  <a:cubicBezTo>
                    <a:pt x="3843026" y="1484916"/>
                    <a:pt x="3856083" y="1491609"/>
                    <a:pt x="3870190" y="1494430"/>
                  </a:cubicBezTo>
                  <a:cubicBezTo>
                    <a:pt x="3911363" y="1502663"/>
                    <a:pt x="3893307" y="1497585"/>
                    <a:pt x="3924781" y="1508077"/>
                  </a:cubicBezTo>
                  <a:cubicBezTo>
                    <a:pt x="3946764" y="1530060"/>
                    <a:pt x="3942611" y="1530222"/>
                    <a:pt x="3972548" y="1542197"/>
                  </a:cubicBezTo>
                  <a:cubicBezTo>
                    <a:pt x="3985905" y="1547540"/>
                    <a:pt x="4013492" y="1555844"/>
                    <a:pt x="4013492" y="1555844"/>
                  </a:cubicBezTo>
                  <a:cubicBezTo>
                    <a:pt x="4027140" y="1564943"/>
                    <a:pt x="4038522" y="1579162"/>
                    <a:pt x="4054435" y="1583140"/>
                  </a:cubicBezTo>
                  <a:cubicBezTo>
                    <a:pt x="4120278" y="1599601"/>
                    <a:pt x="4090633" y="1593109"/>
                    <a:pt x="4143145" y="1603612"/>
                  </a:cubicBezTo>
                  <a:cubicBezTo>
                    <a:pt x="4149969" y="1608161"/>
                    <a:pt x="4156123" y="1613928"/>
                    <a:pt x="4163617" y="1617259"/>
                  </a:cubicBezTo>
                  <a:cubicBezTo>
                    <a:pt x="4176763" y="1623102"/>
                    <a:pt x="4204560" y="1630907"/>
                    <a:pt x="4204560" y="1630907"/>
                  </a:cubicBezTo>
                  <a:cubicBezTo>
                    <a:pt x="4209109" y="1637731"/>
                    <a:pt x="4211804" y="1646256"/>
                    <a:pt x="4218208" y="1651379"/>
                  </a:cubicBezTo>
                  <a:cubicBezTo>
                    <a:pt x="4223825" y="1655873"/>
                    <a:pt x="4232246" y="1654986"/>
                    <a:pt x="4238680" y="1658203"/>
                  </a:cubicBezTo>
                  <a:cubicBezTo>
                    <a:pt x="4246015" y="1661871"/>
                    <a:pt x="4251657" y="1668519"/>
                    <a:pt x="4259151" y="1671850"/>
                  </a:cubicBezTo>
                  <a:cubicBezTo>
                    <a:pt x="4272297" y="1677693"/>
                    <a:pt x="4287228" y="1679064"/>
                    <a:pt x="4300095" y="1685498"/>
                  </a:cubicBezTo>
                  <a:cubicBezTo>
                    <a:pt x="4328332" y="1699617"/>
                    <a:pt x="4334605" y="1704362"/>
                    <a:pt x="4368333" y="1712794"/>
                  </a:cubicBezTo>
                  <a:cubicBezTo>
                    <a:pt x="4377432" y="1715069"/>
                    <a:pt x="4386646" y="1716923"/>
                    <a:pt x="4395629" y="1719618"/>
                  </a:cubicBezTo>
                  <a:cubicBezTo>
                    <a:pt x="4409408" y="1723752"/>
                    <a:pt x="4436572" y="1733265"/>
                    <a:pt x="4436572" y="1733265"/>
                  </a:cubicBezTo>
                  <a:cubicBezTo>
                    <a:pt x="4443396" y="1737814"/>
                    <a:pt x="4449708" y="1743245"/>
                    <a:pt x="4457044" y="1746913"/>
                  </a:cubicBezTo>
                  <a:cubicBezTo>
                    <a:pt x="4483511" y="1760147"/>
                    <a:pt x="4491108" y="1751795"/>
                    <a:pt x="4525283" y="1746913"/>
                  </a:cubicBezTo>
                  <a:cubicBezTo>
                    <a:pt x="4523008" y="1733265"/>
                    <a:pt x="4522834" y="1719096"/>
                    <a:pt x="4518459" y="1705970"/>
                  </a:cubicBezTo>
                  <a:cubicBezTo>
                    <a:pt x="4512624" y="1688464"/>
                    <a:pt x="4491790" y="1673184"/>
                    <a:pt x="4477516" y="1665027"/>
                  </a:cubicBezTo>
                  <a:cubicBezTo>
                    <a:pt x="4471271" y="1661458"/>
                    <a:pt x="4463478" y="1661420"/>
                    <a:pt x="4457044" y="1658203"/>
                  </a:cubicBezTo>
                  <a:cubicBezTo>
                    <a:pt x="4449708" y="1654535"/>
                    <a:pt x="4444251" y="1647435"/>
                    <a:pt x="4436572" y="1644555"/>
                  </a:cubicBezTo>
                  <a:cubicBezTo>
                    <a:pt x="4425712" y="1640483"/>
                    <a:pt x="4413775" y="1640247"/>
                    <a:pt x="4402453" y="1637731"/>
                  </a:cubicBezTo>
                  <a:cubicBezTo>
                    <a:pt x="4376745" y="1632018"/>
                    <a:pt x="4377485" y="1631683"/>
                    <a:pt x="4354686" y="1624083"/>
                  </a:cubicBezTo>
                  <a:cubicBezTo>
                    <a:pt x="4347862" y="1617259"/>
                    <a:pt x="4341832" y="1609537"/>
                    <a:pt x="4334214" y="1603612"/>
                  </a:cubicBezTo>
                  <a:cubicBezTo>
                    <a:pt x="4321267" y="1593542"/>
                    <a:pt x="4293271" y="1576316"/>
                    <a:pt x="4293271" y="1576316"/>
                  </a:cubicBezTo>
                  <a:cubicBezTo>
                    <a:pt x="4290996" y="1569492"/>
                    <a:pt x="4289664" y="1562278"/>
                    <a:pt x="4286447" y="1555844"/>
                  </a:cubicBezTo>
                  <a:cubicBezTo>
                    <a:pt x="4278779" y="1540509"/>
                    <a:pt x="4265262" y="1525680"/>
                    <a:pt x="4252327" y="1514901"/>
                  </a:cubicBezTo>
                  <a:cubicBezTo>
                    <a:pt x="4246027" y="1509651"/>
                    <a:pt x="4240019" y="1502043"/>
                    <a:pt x="4231856" y="1501253"/>
                  </a:cubicBezTo>
                  <a:cubicBezTo>
                    <a:pt x="4168422" y="1495114"/>
                    <a:pt x="4104477" y="1496704"/>
                    <a:pt x="4040787" y="1494430"/>
                  </a:cubicBezTo>
                  <a:cubicBezTo>
                    <a:pt x="4033963" y="1489881"/>
                    <a:pt x="4025716" y="1486954"/>
                    <a:pt x="4020316" y="1480782"/>
                  </a:cubicBezTo>
                  <a:cubicBezTo>
                    <a:pt x="4009515" y="1468438"/>
                    <a:pt x="4008581" y="1445026"/>
                    <a:pt x="3993020" y="1439839"/>
                  </a:cubicBezTo>
                  <a:lnTo>
                    <a:pt x="3952077" y="1426191"/>
                  </a:lnTo>
                  <a:cubicBezTo>
                    <a:pt x="3945253" y="1423916"/>
                    <a:pt x="3937590" y="1423357"/>
                    <a:pt x="3931605" y="1419367"/>
                  </a:cubicBezTo>
                  <a:lnTo>
                    <a:pt x="3890662" y="1392071"/>
                  </a:lnTo>
                  <a:cubicBezTo>
                    <a:pt x="3881563" y="1378423"/>
                    <a:pt x="3868553" y="1366689"/>
                    <a:pt x="3863366" y="1351128"/>
                  </a:cubicBezTo>
                  <a:cubicBezTo>
                    <a:pt x="3861091" y="1344304"/>
                    <a:pt x="3860532" y="1336641"/>
                    <a:pt x="3856542" y="1330656"/>
                  </a:cubicBezTo>
                  <a:cubicBezTo>
                    <a:pt x="3846034" y="1314894"/>
                    <a:pt x="3830704" y="1306607"/>
                    <a:pt x="3815599" y="1296537"/>
                  </a:cubicBezTo>
                  <a:cubicBezTo>
                    <a:pt x="3790577" y="1259004"/>
                    <a:pt x="3815599" y="1290851"/>
                    <a:pt x="3781480" y="1262418"/>
                  </a:cubicBezTo>
                  <a:cubicBezTo>
                    <a:pt x="3763113" y="1247113"/>
                    <a:pt x="3762320" y="1237980"/>
                    <a:pt x="3740536" y="1228298"/>
                  </a:cubicBezTo>
                  <a:cubicBezTo>
                    <a:pt x="3740516" y="1228289"/>
                    <a:pt x="3689369" y="1211242"/>
                    <a:pt x="3679122" y="1207827"/>
                  </a:cubicBezTo>
                  <a:cubicBezTo>
                    <a:pt x="3672298" y="1205552"/>
                    <a:pt x="3664635" y="1204993"/>
                    <a:pt x="3658650" y="1201003"/>
                  </a:cubicBezTo>
                  <a:cubicBezTo>
                    <a:pt x="3626208" y="1179375"/>
                    <a:pt x="3645958" y="1189948"/>
                    <a:pt x="3597235" y="1173707"/>
                  </a:cubicBezTo>
                  <a:cubicBezTo>
                    <a:pt x="3597234" y="1173707"/>
                    <a:pt x="3556293" y="1160060"/>
                    <a:pt x="3556292" y="1160059"/>
                  </a:cubicBezTo>
                  <a:cubicBezTo>
                    <a:pt x="3549468" y="1155510"/>
                    <a:pt x="3543155" y="1150080"/>
                    <a:pt x="3535820" y="1146412"/>
                  </a:cubicBezTo>
                  <a:cubicBezTo>
                    <a:pt x="3529386" y="1143195"/>
                    <a:pt x="3522264" y="1141564"/>
                    <a:pt x="3515348" y="1139588"/>
                  </a:cubicBezTo>
                  <a:cubicBezTo>
                    <a:pt x="3480280" y="1129568"/>
                    <a:pt x="3477770" y="1131479"/>
                    <a:pt x="3433462" y="1125940"/>
                  </a:cubicBezTo>
                  <a:cubicBezTo>
                    <a:pt x="3367691" y="1135336"/>
                    <a:pt x="3368050" y="1138647"/>
                    <a:pt x="3283336" y="1125940"/>
                  </a:cubicBezTo>
                  <a:cubicBezTo>
                    <a:pt x="3271222" y="1124123"/>
                    <a:pt x="3260686" y="1116593"/>
                    <a:pt x="3249217" y="1112292"/>
                  </a:cubicBezTo>
                  <a:cubicBezTo>
                    <a:pt x="3242482" y="1109766"/>
                    <a:pt x="3235569" y="1107743"/>
                    <a:pt x="3228745" y="1105468"/>
                  </a:cubicBezTo>
                  <a:cubicBezTo>
                    <a:pt x="3195807" y="1056061"/>
                    <a:pt x="3216121" y="1071860"/>
                    <a:pt x="3174154" y="1050877"/>
                  </a:cubicBezTo>
                  <a:cubicBezTo>
                    <a:pt x="3162143" y="1014845"/>
                    <a:pt x="3173315" y="1034396"/>
                    <a:pt x="3126387" y="1003110"/>
                  </a:cubicBezTo>
                  <a:lnTo>
                    <a:pt x="3105916" y="989462"/>
                  </a:lnTo>
                  <a:lnTo>
                    <a:pt x="3092268" y="948519"/>
                  </a:lnTo>
                  <a:cubicBezTo>
                    <a:pt x="3089993" y="941695"/>
                    <a:pt x="3092268" y="930321"/>
                    <a:pt x="3085444" y="928047"/>
                  </a:cubicBezTo>
                  <a:lnTo>
                    <a:pt x="3064972" y="921224"/>
                  </a:lnTo>
                  <a:cubicBezTo>
                    <a:pt x="3028713" y="897050"/>
                    <a:pt x="3055693" y="905528"/>
                    <a:pt x="3037677" y="928047"/>
                  </a:cubicBezTo>
                  <a:cubicBezTo>
                    <a:pt x="3032554" y="934451"/>
                    <a:pt x="3024029" y="937146"/>
                    <a:pt x="3017205" y="941695"/>
                  </a:cubicBezTo>
                  <a:cubicBezTo>
                    <a:pt x="2992796" y="936813"/>
                    <a:pt x="2980184" y="938794"/>
                    <a:pt x="2962614" y="921224"/>
                  </a:cubicBezTo>
                  <a:cubicBezTo>
                    <a:pt x="2956815" y="915425"/>
                    <a:pt x="2954415" y="906882"/>
                    <a:pt x="2948966" y="900752"/>
                  </a:cubicBezTo>
                  <a:cubicBezTo>
                    <a:pt x="2936143" y="886326"/>
                    <a:pt x="2908023" y="859809"/>
                    <a:pt x="2908023" y="859809"/>
                  </a:cubicBezTo>
                  <a:cubicBezTo>
                    <a:pt x="2910298" y="852985"/>
                    <a:pt x="2912013" y="845949"/>
                    <a:pt x="2914847" y="839337"/>
                  </a:cubicBezTo>
                  <a:cubicBezTo>
                    <a:pt x="2920734" y="825601"/>
                    <a:pt x="2932067" y="803660"/>
                    <a:pt x="2942142" y="791570"/>
                  </a:cubicBezTo>
                  <a:cubicBezTo>
                    <a:pt x="2948320" y="784156"/>
                    <a:pt x="2955200" y="777276"/>
                    <a:pt x="2962614" y="771098"/>
                  </a:cubicBezTo>
                  <a:cubicBezTo>
                    <a:pt x="2968915" y="765848"/>
                    <a:pt x="2975750" y="761118"/>
                    <a:pt x="2983086" y="757450"/>
                  </a:cubicBezTo>
                  <a:cubicBezTo>
                    <a:pt x="2989519" y="754233"/>
                    <a:pt x="2996733" y="752901"/>
                    <a:pt x="3003557" y="750627"/>
                  </a:cubicBezTo>
                  <a:cubicBezTo>
                    <a:pt x="3010381" y="746078"/>
                    <a:pt x="3017899" y="742428"/>
                    <a:pt x="3024029" y="736979"/>
                  </a:cubicBezTo>
                  <a:cubicBezTo>
                    <a:pt x="3038455" y="724156"/>
                    <a:pt x="3048913" y="706742"/>
                    <a:pt x="3064972" y="696036"/>
                  </a:cubicBezTo>
                  <a:lnTo>
                    <a:pt x="3105916" y="668740"/>
                  </a:lnTo>
                  <a:cubicBezTo>
                    <a:pt x="3108190" y="661916"/>
                    <a:pt x="3112739" y="655461"/>
                    <a:pt x="3112739" y="648268"/>
                  </a:cubicBezTo>
                  <a:cubicBezTo>
                    <a:pt x="3112739" y="634432"/>
                    <a:pt x="3111237" y="620097"/>
                    <a:pt x="3105916" y="607325"/>
                  </a:cubicBezTo>
                  <a:cubicBezTo>
                    <a:pt x="3099607" y="592184"/>
                    <a:pt x="3085955" y="581053"/>
                    <a:pt x="3078620" y="566382"/>
                  </a:cubicBezTo>
                  <a:cubicBezTo>
                    <a:pt x="3074071" y="557283"/>
                    <a:pt x="3068750" y="548531"/>
                    <a:pt x="3064972" y="539086"/>
                  </a:cubicBezTo>
                  <a:cubicBezTo>
                    <a:pt x="3059629" y="525729"/>
                    <a:pt x="3055874" y="511791"/>
                    <a:pt x="3051325" y="498143"/>
                  </a:cubicBezTo>
                  <a:cubicBezTo>
                    <a:pt x="3049050" y="491319"/>
                    <a:pt x="3048491" y="483656"/>
                    <a:pt x="3044501" y="477671"/>
                  </a:cubicBezTo>
                  <a:lnTo>
                    <a:pt x="3030853" y="457200"/>
                  </a:lnTo>
                  <a:cubicBezTo>
                    <a:pt x="3028578" y="450376"/>
                    <a:pt x="3024029" y="443921"/>
                    <a:pt x="3024029" y="436728"/>
                  </a:cubicBezTo>
                  <a:cubicBezTo>
                    <a:pt x="3024029" y="418389"/>
                    <a:pt x="3021613" y="397977"/>
                    <a:pt x="3030853" y="382137"/>
                  </a:cubicBezTo>
                  <a:cubicBezTo>
                    <a:pt x="3037634" y="370512"/>
                    <a:pt x="3083562" y="348959"/>
                    <a:pt x="3099092" y="341194"/>
                  </a:cubicBezTo>
                  <a:lnTo>
                    <a:pt x="3119563" y="279779"/>
                  </a:lnTo>
                  <a:lnTo>
                    <a:pt x="3126387" y="259307"/>
                  </a:lnTo>
                  <a:cubicBezTo>
                    <a:pt x="3101709" y="251081"/>
                    <a:pt x="3095854" y="245581"/>
                    <a:pt x="3064972" y="259307"/>
                  </a:cubicBezTo>
                  <a:cubicBezTo>
                    <a:pt x="3056153" y="263226"/>
                    <a:pt x="3051915" y="273601"/>
                    <a:pt x="3044501" y="279779"/>
                  </a:cubicBezTo>
                  <a:cubicBezTo>
                    <a:pt x="3038201" y="285030"/>
                    <a:pt x="3030853" y="288878"/>
                    <a:pt x="3024029" y="293427"/>
                  </a:cubicBezTo>
                  <a:cubicBezTo>
                    <a:pt x="3008107" y="291152"/>
                    <a:pt x="2988958" y="296478"/>
                    <a:pt x="2976262" y="286603"/>
                  </a:cubicBezTo>
                  <a:cubicBezTo>
                    <a:pt x="2964906" y="277771"/>
                    <a:pt x="2970594" y="257629"/>
                    <a:pt x="2962614" y="245659"/>
                  </a:cubicBezTo>
                  <a:cubicBezTo>
                    <a:pt x="2944417" y="218364"/>
                    <a:pt x="2955790" y="229737"/>
                    <a:pt x="2928495" y="211540"/>
                  </a:cubicBezTo>
                  <a:cubicBezTo>
                    <a:pt x="2923946" y="204716"/>
                    <a:pt x="2921802" y="195415"/>
                    <a:pt x="2914847" y="191068"/>
                  </a:cubicBezTo>
                  <a:cubicBezTo>
                    <a:pt x="2895187" y="178781"/>
                    <a:pt x="2854999" y="174270"/>
                    <a:pt x="2832960" y="170597"/>
                  </a:cubicBezTo>
                  <a:cubicBezTo>
                    <a:pt x="2817038" y="175146"/>
                    <a:pt x="2801328" y="180521"/>
                    <a:pt x="2785193" y="184244"/>
                  </a:cubicBezTo>
                  <a:cubicBezTo>
                    <a:pt x="2771711" y="187355"/>
                    <a:pt x="2757673" y="187712"/>
                    <a:pt x="2744250" y="191068"/>
                  </a:cubicBezTo>
                  <a:cubicBezTo>
                    <a:pt x="2730294" y="194557"/>
                    <a:pt x="2716955" y="200167"/>
                    <a:pt x="2703307" y="204716"/>
                  </a:cubicBezTo>
                  <a:lnTo>
                    <a:pt x="2682835" y="211540"/>
                  </a:lnTo>
                  <a:cubicBezTo>
                    <a:pt x="2676011" y="213815"/>
                    <a:pt x="2669341" y="216619"/>
                    <a:pt x="2662363" y="218364"/>
                  </a:cubicBezTo>
                  <a:lnTo>
                    <a:pt x="2635068" y="225188"/>
                  </a:lnTo>
                  <a:cubicBezTo>
                    <a:pt x="2616871" y="222913"/>
                    <a:pt x="2598409" y="222207"/>
                    <a:pt x="2580477" y="218364"/>
                  </a:cubicBezTo>
                  <a:cubicBezTo>
                    <a:pt x="2580469" y="218362"/>
                    <a:pt x="2529302" y="201305"/>
                    <a:pt x="2519062" y="197892"/>
                  </a:cubicBezTo>
                  <a:cubicBezTo>
                    <a:pt x="2512238" y="195617"/>
                    <a:pt x="2505568" y="192813"/>
                    <a:pt x="2498590" y="191068"/>
                  </a:cubicBezTo>
                  <a:cubicBezTo>
                    <a:pt x="2464317" y="182499"/>
                    <a:pt x="2480192" y="187209"/>
                    <a:pt x="2450823" y="177421"/>
                  </a:cubicBezTo>
                  <a:cubicBezTo>
                    <a:pt x="2443999" y="172872"/>
                    <a:pt x="2437687" y="167441"/>
                    <a:pt x="2430351" y="163773"/>
                  </a:cubicBezTo>
                  <a:cubicBezTo>
                    <a:pt x="2387378" y="142286"/>
                    <a:pt x="2305420" y="162447"/>
                    <a:pt x="2280226" y="163773"/>
                  </a:cubicBezTo>
                  <a:lnTo>
                    <a:pt x="2218811" y="184244"/>
                  </a:lnTo>
                  <a:lnTo>
                    <a:pt x="2198339" y="191068"/>
                  </a:lnTo>
                  <a:cubicBezTo>
                    <a:pt x="2182417" y="188793"/>
                    <a:pt x="2166344" y="187398"/>
                    <a:pt x="2150572" y="184244"/>
                  </a:cubicBezTo>
                  <a:cubicBezTo>
                    <a:pt x="2143519" y="182833"/>
                    <a:pt x="2137122" y="178981"/>
                    <a:pt x="2130101" y="177421"/>
                  </a:cubicBezTo>
                  <a:cubicBezTo>
                    <a:pt x="2113057" y="173634"/>
                    <a:pt x="2056629" y="165950"/>
                    <a:pt x="2041390" y="163773"/>
                  </a:cubicBezTo>
                  <a:cubicBezTo>
                    <a:pt x="2027742" y="159224"/>
                    <a:pt x="2012417" y="158105"/>
                    <a:pt x="2000447" y="150125"/>
                  </a:cubicBezTo>
                  <a:cubicBezTo>
                    <a:pt x="1993623" y="145576"/>
                    <a:pt x="1988065" y="137825"/>
                    <a:pt x="1979975" y="136477"/>
                  </a:cubicBezTo>
                  <a:cubicBezTo>
                    <a:pt x="1946245" y="130855"/>
                    <a:pt x="1911736" y="131928"/>
                    <a:pt x="1877617" y="129653"/>
                  </a:cubicBezTo>
                  <a:cubicBezTo>
                    <a:pt x="1862335" y="124560"/>
                    <a:pt x="1845756" y="118453"/>
                    <a:pt x="1829850" y="116006"/>
                  </a:cubicBezTo>
                  <a:cubicBezTo>
                    <a:pt x="1809492" y="112874"/>
                    <a:pt x="1788907" y="111457"/>
                    <a:pt x="1768435" y="109182"/>
                  </a:cubicBezTo>
                  <a:cubicBezTo>
                    <a:pt x="1725217" y="111457"/>
                    <a:pt x="1681881" y="112088"/>
                    <a:pt x="1638781" y="116006"/>
                  </a:cubicBezTo>
                  <a:cubicBezTo>
                    <a:pt x="1631618" y="116657"/>
                    <a:pt x="1624743" y="119613"/>
                    <a:pt x="1618310" y="122830"/>
                  </a:cubicBezTo>
                  <a:cubicBezTo>
                    <a:pt x="1601987" y="130991"/>
                    <a:pt x="1596730" y="142194"/>
                    <a:pt x="1577366" y="143301"/>
                  </a:cubicBezTo>
                  <a:cubicBezTo>
                    <a:pt x="1504661" y="147456"/>
                    <a:pt x="1431790" y="147850"/>
                    <a:pt x="1359002" y="150125"/>
                  </a:cubicBezTo>
                  <a:cubicBezTo>
                    <a:pt x="1345354" y="154674"/>
                    <a:pt x="1330029" y="155793"/>
                    <a:pt x="1318059" y="163773"/>
                  </a:cubicBezTo>
                  <a:cubicBezTo>
                    <a:pt x="1291602" y="181411"/>
                    <a:pt x="1305368" y="174828"/>
                    <a:pt x="1277116" y="184244"/>
                  </a:cubicBezTo>
                  <a:cubicBezTo>
                    <a:pt x="1270292" y="188793"/>
                    <a:pt x="1264182" y="194661"/>
                    <a:pt x="1256644" y="197892"/>
                  </a:cubicBezTo>
                  <a:cubicBezTo>
                    <a:pt x="1248024" y="201586"/>
                    <a:pt x="1238503" y="202681"/>
                    <a:pt x="1229348" y="204716"/>
                  </a:cubicBezTo>
                  <a:cubicBezTo>
                    <a:pt x="1162822" y="219500"/>
                    <a:pt x="1169384" y="212900"/>
                    <a:pt x="1065575" y="218364"/>
                  </a:cubicBezTo>
                  <a:cubicBezTo>
                    <a:pt x="1056829" y="220551"/>
                    <a:pt x="1027598" y="227117"/>
                    <a:pt x="1017808" y="232012"/>
                  </a:cubicBezTo>
                  <a:cubicBezTo>
                    <a:pt x="1010473" y="235680"/>
                    <a:pt x="1004671" y="241991"/>
                    <a:pt x="997336" y="245659"/>
                  </a:cubicBezTo>
                  <a:cubicBezTo>
                    <a:pt x="940840" y="273906"/>
                    <a:pt x="1015055" y="227023"/>
                    <a:pt x="956393" y="266131"/>
                  </a:cubicBezTo>
                  <a:cubicBezTo>
                    <a:pt x="917724" y="263856"/>
                    <a:pt x="878930" y="263161"/>
                    <a:pt x="840387" y="259307"/>
                  </a:cubicBezTo>
                  <a:cubicBezTo>
                    <a:pt x="833230" y="258591"/>
                    <a:pt x="826832" y="254459"/>
                    <a:pt x="819916" y="252483"/>
                  </a:cubicBezTo>
                  <a:cubicBezTo>
                    <a:pt x="747716" y="231854"/>
                    <a:pt x="848988" y="264448"/>
                    <a:pt x="751677" y="232012"/>
                  </a:cubicBezTo>
                  <a:cubicBezTo>
                    <a:pt x="738029" y="227463"/>
                    <a:pt x="723600" y="224798"/>
                    <a:pt x="710733" y="218364"/>
                  </a:cubicBezTo>
                  <a:cubicBezTo>
                    <a:pt x="664972" y="195483"/>
                    <a:pt x="702598" y="211829"/>
                    <a:pt x="656142" y="197892"/>
                  </a:cubicBezTo>
                  <a:cubicBezTo>
                    <a:pt x="635473" y="191691"/>
                    <a:pt x="615199" y="184245"/>
                    <a:pt x="594727" y="177421"/>
                  </a:cubicBezTo>
                  <a:cubicBezTo>
                    <a:pt x="587903" y="175147"/>
                    <a:pt x="581309" y="172008"/>
                    <a:pt x="574256" y="170597"/>
                  </a:cubicBezTo>
                  <a:cubicBezTo>
                    <a:pt x="562883" y="168322"/>
                    <a:pt x="551326" y="166825"/>
                    <a:pt x="540136" y="163773"/>
                  </a:cubicBezTo>
                  <a:cubicBezTo>
                    <a:pt x="526257" y="159988"/>
                    <a:pt x="499193" y="150125"/>
                    <a:pt x="499193" y="150125"/>
                  </a:cubicBezTo>
                  <a:cubicBezTo>
                    <a:pt x="492369" y="145576"/>
                    <a:pt x="484521" y="142276"/>
                    <a:pt x="478722" y="136477"/>
                  </a:cubicBezTo>
                  <a:cubicBezTo>
                    <a:pt x="472923" y="130678"/>
                    <a:pt x="472029" y="120353"/>
                    <a:pt x="465074" y="116006"/>
                  </a:cubicBezTo>
                  <a:cubicBezTo>
                    <a:pt x="451418" y="107471"/>
                    <a:pt x="414498" y="100581"/>
                    <a:pt x="396835" y="95534"/>
                  </a:cubicBezTo>
                  <a:cubicBezTo>
                    <a:pt x="374879" y="89261"/>
                    <a:pt x="383187" y="136478"/>
                    <a:pt x="376363" y="122830"/>
                  </a:cubicBezTo>
                  <a:close/>
                </a:path>
              </a:pathLst>
            </a:custGeom>
            <a:solidFill>
              <a:srgbClr val="000000">
                <a:alpha val="50196"/>
              </a:srgbClr>
            </a:soli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AU">
                <a:solidFill>
                  <a:srgbClr val="FFFFFF"/>
                </a:solidFill>
              </a:endParaRPr>
            </a:p>
          </p:txBody>
        </p:sp>
        <p:sp>
          <p:nvSpPr>
            <p:cNvPr id="15" name="Freeform 14"/>
            <p:cNvSpPr/>
            <p:nvPr/>
          </p:nvSpPr>
          <p:spPr>
            <a:xfrm>
              <a:off x="3186752" y="3923639"/>
              <a:ext cx="197893" cy="380411"/>
            </a:xfrm>
            <a:custGeom>
              <a:avLst/>
              <a:gdLst>
                <a:gd name="connsiteX0" fmla="*/ 184245 w 197893"/>
                <a:gd name="connsiteY0" fmla="*/ 68331 h 380411"/>
                <a:gd name="connsiteX1" fmla="*/ 177421 w 197893"/>
                <a:gd name="connsiteY1" fmla="*/ 20564 h 380411"/>
                <a:gd name="connsiteX2" fmla="*/ 129654 w 197893"/>
                <a:gd name="connsiteY2" fmla="*/ 47860 h 380411"/>
                <a:gd name="connsiteX3" fmla="*/ 122830 w 197893"/>
                <a:gd name="connsiteY3" fmla="*/ 68331 h 380411"/>
                <a:gd name="connsiteX4" fmla="*/ 95535 w 197893"/>
                <a:gd name="connsiteY4" fmla="*/ 75155 h 380411"/>
                <a:gd name="connsiteX5" fmla="*/ 75063 w 197893"/>
                <a:gd name="connsiteY5" fmla="*/ 81979 h 380411"/>
                <a:gd name="connsiteX6" fmla="*/ 34120 w 197893"/>
                <a:gd name="connsiteY6" fmla="*/ 109274 h 380411"/>
                <a:gd name="connsiteX7" fmla="*/ 6824 w 197893"/>
                <a:gd name="connsiteY7" fmla="*/ 170689 h 380411"/>
                <a:gd name="connsiteX8" fmla="*/ 0 w 197893"/>
                <a:gd name="connsiteY8" fmla="*/ 191161 h 380411"/>
                <a:gd name="connsiteX9" fmla="*/ 13648 w 197893"/>
                <a:gd name="connsiteY9" fmla="*/ 266224 h 380411"/>
                <a:gd name="connsiteX10" fmla="*/ 40944 w 197893"/>
                <a:gd name="connsiteY10" fmla="*/ 307167 h 380411"/>
                <a:gd name="connsiteX11" fmla="*/ 47767 w 197893"/>
                <a:gd name="connsiteY11" fmla="*/ 334462 h 380411"/>
                <a:gd name="connsiteX12" fmla="*/ 150126 w 197893"/>
                <a:gd name="connsiteY12" fmla="*/ 348110 h 380411"/>
                <a:gd name="connsiteX13" fmla="*/ 184245 w 197893"/>
                <a:gd name="connsiteY13" fmla="*/ 293519 h 380411"/>
                <a:gd name="connsiteX14" fmla="*/ 197893 w 197893"/>
                <a:gd name="connsiteY14" fmla="*/ 238928 h 380411"/>
                <a:gd name="connsiteX15" fmla="*/ 191069 w 197893"/>
                <a:gd name="connsiteY15" fmla="*/ 163865 h 380411"/>
                <a:gd name="connsiteX16" fmla="*/ 184245 w 197893"/>
                <a:gd name="connsiteY16" fmla="*/ 136570 h 380411"/>
                <a:gd name="connsiteX17" fmla="*/ 184245 w 197893"/>
                <a:gd name="connsiteY17" fmla="*/ 68331 h 380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7893" h="380411">
                  <a:moveTo>
                    <a:pt x="184245" y="68331"/>
                  </a:moveTo>
                  <a:cubicBezTo>
                    <a:pt x="183108" y="48997"/>
                    <a:pt x="188794" y="31937"/>
                    <a:pt x="177421" y="20564"/>
                  </a:cubicBezTo>
                  <a:cubicBezTo>
                    <a:pt x="156857" y="0"/>
                    <a:pt x="134463" y="38242"/>
                    <a:pt x="129654" y="47860"/>
                  </a:cubicBezTo>
                  <a:cubicBezTo>
                    <a:pt x="126437" y="54293"/>
                    <a:pt x="128447" y="63838"/>
                    <a:pt x="122830" y="68331"/>
                  </a:cubicBezTo>
                  <a:cubicBezTo>
                    <a:pt x="115507" y="74190"/>
                    <a:pt x="104553" y="72579"/>
                    <a:pt x="95535" y="75155"/>
                  </a:cubicBezTo>
                  <a:cubicBezTo>
                    <a:pt x="88619" y="77131"/>
                    <a:pt x="81351" y="78486"/>
                    <a:pt x="75063" y="81979"/>
                  </a:cubicBezTo>
                  <a:cubicBezTo>
                    <a:pt x="60725" y="89945"/>
                    <a:pt x="34120" y="109274"/>
                    <a:pt x="34120" y="109274"/>
                  </a:cubicBezTo>
                  <a:cubicBezTo>
                    <a:pt x="12492" y="141716"/>
                    <a:pt x="23065" y="121966"/>
                    <a:pt x="6824" y="170689"/>
                  </a:cubicBezTo>
                  <a:lnTo>
                    <a:pt x="0" y="191161"/>
                  </a:lnTo>
                  <a:cubicBezTo>
                    <a:pt x="1487" y="203058"/>
                    <a:pt x="3468" y="247901"/>
                    <a:pt x="13648" y="266224"/>
                  </a:cubicBezTo>
                  <a:cubicBezTo>
                    <a:pt x="21614" y="280562"/>
                    <a:pt x="40944" y="307167"/>
                    <a:pt x="40944" y="307167"/>
                  </a:cubicBezTo>
                  <a:cubicBezTo>
                    <a:pt x="43218" y="316265"/>
                    <a:pt x="44073" y="325842"/>
                    <a:pt x="47767" y="334462"/>
                  </a:cubicBezTo>
                  <a:cubicBezTo>
                    <a:pt x="67459" y="380411"/>
                    <a:pt x="90872" y="352668"/>
                    <a:pt x="150126" y="348110"/>
                  </a:cubicBezTo>
                  <a:cubicBezTo>
                    <a:pt x="179789" y="328334"/>
                    <a:pt x="172876" y="338994"/>
                    <a:pt x="184245" y="293519"/>
                  </a:cubicBezTo>
                  <a:lnTo>
                    <a:pt x="197893" y="238928"/>
                  </a:lnTo>
                  <a:cubicBezTo>
                    <a:pt x="195618" y="213907"/>
                    <a:pt x="194390" y="188769"/>
                    <a:pt x="191069" y="163865"/>
                  </a:cubicBezTo>
                  <a:cubicBezTo>
                    <a:pt x="189829" y="154569"/>
                    <a:pt x="184796" y="145932"/>
                    <a:pt x="184245" y="136570"/>
                  </a:cubicBezTo>
                  <a:cubicBezTo>
                    <a:pt x="182509" y="107051"/>
                    <a:pt x="185382" y="87665"/>
                    <a:pt x="184245" y="68331"/>
                  </a:cubicBezTo>
                  <a:close/>
                </a:path>
              </a:pathLst>
            </a:custGeom>
            <a:solidFill>
              <a:srgbClr val="000000">
                <a:alpha val="50196"/>
              </a:srgbClr>
            </a:soli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AU">
                <a:solidFill>
                  <a:srgbClr val="FFFFFF"/>
                </a:solidFill>
              </a:endParaRPr>
            </a:p>
          </p:txBody>
        </p:sp>
        <p:sp>
          <p:nvSpPr>
            <p:cNvPr id="16" name="Freeform 15"/>
            <p:cNvSpPr/>
            <p:nvPr/>
          </p:nvSpPr>
          <p:spPr>
            <a:xfrm>
              <a:off x="3103082" y="4326340"/>
              <a:ext cx="295211" cy="510417"/>
            </a:xfrm>
            <a:custGeom>
              <a:avLst/>
              <a:gdLst>
                <a:gd name="connsiteX0" fmla="*/ 281563 w 295211"/>
                <a:gd name="connsiteY0" fmla="*/ 129654 h 510417"/>
                <a:gd name="connsiteX1" fmla="*/ 288387 w 295211"/>
                <a:gd name="connsiteY1" fmla="*/ 109182 h 510417"/>
                <a:gd name="connsiteX2" fmla="*/ 281563 w 295211"/>
                <a:gd name="connsiteY2" fmla="*/ 88711 h 510417"/>
                <a:gd name="connsiteX3" fmla="*/ 261091 w 295211"/>
                <a:gd name="connsiteY3" fmla="*/ 34120 h 510417"/>
                <a:gd name="connsiteX4" fmla="*/ 254267 w 295211"/>
                <a:gd name="connsiteY4" fmla="*/ 13648 h 510417"/>
                <a:gd name="connsiteX5" fmla="*/ 213324 w 295211"/>
                <a:gd name="connsiteY5" fmla="*/ 0 h 510417"/>
                <a:gd name="connsiteX6" fmla="*/ 186028 w 295211"/>
                <a:gd name="connsiteY6" fmla="*/ 6824 h 510417"/>
                <a:gd name="connsiteX7" fmla="*/ 145085 w 295211"/>
                <a:gd name="connsiteY7" fmla="*/ 20472 h 510417"/>
                <a:gd name="connsiteX8" fmla="*/ 22255 w 295211"/>
                <a:gd name="connsiteY8" fmla="*/ 34120 h 510417"/>
                <a:gd name="connsiteX9" fmla="*/ 15431 w 295211"/>
                <a:gd name="connsiteY9" fmla="*/ 109182 h 510417"/>
                <a:gd name="connsiteX10" fmla="*/ 35903 w 295211"/>
                <a:gd name="connsiteY10" fmla="*/ 129654 h 510417"/>
                <a:gd name="connsiteX11" fmla="*/ 35903 w 295211"/>
                <a:gd name="connsiteY11" fmla="*/ 184245 h 510417"/>
                <a:gd name="connsiteX12" fmla="*/ 22255 w 295211"/>
                <a:gd name="connsiteY12" fmla="*/ 204717 h 510417"/>
                <a:gd name="connsiteX13" fmla="*/ 8608 w 295211"/>
                <a:gd name="connsiteY13" fmla="*/ 245660 h 510417"/>
                <a:gd name="connsiteX14" fmla="*/ 15431 w 295211"/>
                <a:gd name="connsiteY14" fmla="*/ 279779 h 510417"/>
                <a:gd name="connsiteX15" fmla="*/ 29079 w 295211"/>
                <a:gd name="connsiteY15" fmla="*/ 300251 h 510417"/>
                <a:gd name="connsiteX16" fmla="*/ 35903 w 295211"/>
                <a:gd name="connsiteY16" fmla="*/ 320723 h 510417"/>
                <a:gd name="connsiteX17" fmla="*/ 29079 w 295211"/>
                <a:gd name="connsiteY17" fmla="*/ 416257 h 510417"/>
                <a:gd name="connsiteX18" fmla="*/ 15431 w 295211"/>
                <a:gd name="connsiteY18" fmla="*/ 457200 h 510417"/>
                <a:gd name="connsiteX19" fmla="*/ 8608 w 295211"/>
                <a:gd name="connsiteY19" fmla="*/ 477672 h 510417"/>
                <a:gd name="connsiteX20" fmla="*/ 15431 w 295211"/>
                <a:gd name="connsiteY20" fmla="*/ 504967 h 510417"/>
                <a:gd name="connsiteX21" fmla="*/ 56375 w 295211"/>
                <a:gd name="connsiteY21" fmla="*/ 498144 h 510417"/>
                <a:gd name="connsiteX22" fmla="*/ 97318 w 295211"/>
                <a:gd name="connsiteY22" fmla="*/ 477672 h 510417"/>
                <a:gd name="connsiteX23" fmla="*/ 117790 w 295211"/>
                <a:gd name="connsiteY23" fmla="*/ 470848 h 510417"/>
                <a:gd name="connsiteX24" fmla="*/ 199676 w 295211"/>
                <a:gd name="connsiteY24" fmla="*/ 470848 h 510417"/>
                <a:gd name="connsiteX25" fmla="*/ 220148 w 295211"/>
                <a:gd name="connsiteY25" fmla="*/ 457200 h 510417"/>
                <a:gd name="connsiteX26" fmla="*/ 226972 w 295211"/>
                <a:gd name="connsiteY26" fmla="*/ 368490 h 510417"/>
                <a:gd name="connsiteX27" fmla="*/ 261091 w 295211"/>
                <a:gd name="connsiteY27" fmla="*/ 327547 h 510417"/>
                <a:gd name="connsiteX28" fmla="*/ 274739 w 295211"/>
                <a:gd name="connsiteY28" fmla="*/ 307075 h 510417"/>
                <a:gd name="connsiteX29" fmla="*/ 267915 w 295211"/>
                <a:gd name="connsiteY29" fmla="*/ 266132 h 510417"/>
                <a:gd name="connsiteX30" fmla="*/ 254267 w 295211"/>
                <a:gd name="connsiteY30" fmla="*/ 225188 h 510417"/>
                <a:gd name="connsiteX31" fmla="*/ 288387 w 295211"/>
                <a:gd name="connsiteY31" fmla="*/ 177421 h 510417"/>
                <a:gd name="connsiteX32" fmla="*/ 295211 w 295211"/>
                <a:gd name="connsiteY32" fmla="*/ 156950 h 510417"/>
                <a:gd name="connsiteX33" fmla="*/ 281563 w 295211"/>
                <a:gd name="connsiteY33" fmla="*/ 129654 h 510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11" h="510417">
                  <a:moveTo>
                    <a:pt x="281563" y="129654"/>
                  </a:moveTo>
                  <a:cubicBezTo>
                    <a:pt x="280426" y="121693"/>
                    <a:pt x="288387" y="116375"/>
                    <a:pt x="288387" y="109182"/>
                  </a:cubicBezTo>
                  <a:cubicBezTo>
                    <a:pt x="288387" y="101989"/>
                    <a:pt x="283308" y="95689"/>
                    <a:pt x="281563" y="88711"/>
                  </a:cubicBezTo>
                  <a:cubicBezTo>
                    <a:pt x="269757" y="41490"/>
                    <a:pt x="283558" y="67819"/>
                    <a:pt x="261091" y="34120"/>
                  </a:cubicBezTo>
                  <a:cubicBezTo>
                    <a:pt x="258816" y="27296"/>
                    <a:pt x="260120" y="17829"/>
                    <a:pt x="254267" y="13648"/>
                  </a:cubicBezTo>
                  <a:cubicBezTo>
                    <a:pt x="242561" y="5286"/>
                    <a:pt x="213324" y="0"/>
                    <a:pt x="213324" y="0"/>
                  </a:cubicBezTo>
                  <a:cubicBezTo>
                    <a:pt x="204225" y="2275"/>
                    <a:pt x="195011" y="4129"/>
                    <a:pt x="186028" y="6824"/>
                  </a:cubicBezTo>
                  <a:cubicBezTo>
                    <a:pt x="172249" y="10958"/>
                    <a:pt x="159383" y="18883"/>
                    <a:pt x="145085" y="20472"/>
                  </a:cubicBezTo>
                  <a:lnTo>
                    <a:pt x="22255" y="34120"/>
                  </a:lnTo>
                  <a:cubicBezTo>
                    <a:pt x="12119" y="64530"/>
                    <a:pt x="0" y="78319"/>
                    <a:pt x="15431" y="109182"/>
                  </a:cubicBezTo>
                  <a:cubicBezTo>
                    <a:pt x="19747" y="117814"/>
                    <a:pt x="29079" y="122830"/>
                    <a:pt x="35903" y="129654"/>
                  </a:cubicBezTo>
                  <a:cubicBezTo>
                    <a:pt x="44292" y="154820"/>
                    <a:pt x="47528" y="153245"/>
                    <a:pt x="35903" y="184245"/>
                  </a:cubicBezTo>
                  <a:cubicBezTo>
                    <a:pt x="33023" y="191924"/>
                    <a:pt x="25586" y="197222"/>
                    <a:pt x="22255" y="204717"/>
                  </a:cubicBezTo>
                  <a:cubicBezTo>
                    <a:pt x="16412" y="217863"/>
                    <a:pt x="8608" y="245660"/>
                    <a:pt x="8608" y="245660"/>
                  </a:cubicBezTo>
                  <a:cubicBezTo>
                    <a:pt x="10882" y="257033"/>
                    <a:pt x="11359" y="268919"/>
                    <a:pt x="15431" y="279779"/>
                  </a:cubicBezTo>
                  <a:cubicBezTo>
                    <a:pt x="18311" y="287458"/>
                    <a:pt x="25411" y="292915"/>
                    <a:pt x="29079" y="300251"/>
                  </a:cubicBezTo>
                  <a:cubicBezTo>
                    <a:pt x="32296" y="306685"/>
                    <a:pt x="33628" y="313899"/>
                    <a:pt x="35903" y="320723"/>
                  </a:cubicBezTo>
                  <a:cubicBezTo>
                    <a:pt x="33628" y="352568"/>
                    <a:pt x="33815" y="384684"/>
                    <a:pt x="29079" y="416257"/>
                  </a:cubicBezTo>
                  <a:cubicBezTo>
                    <a:pt x="26945" y="430484"/>
                    <a:pt x="19980" y="443552"/>
                    <a:pt x="15431" y="457200"/>
                  </a:cubicBezTo>
                  <a:lnTo>
                    <a:pt x="8608" y="477672"/>
                  </a:lnTo>
                  <a:cubicBezTo>
                    <a:pt x="10882" y="486770"/>
                    <a:pt x="6811" y="501273"/>
                    <a:pt x="15431" y="504967"/>
                  </a:cubicBezTo>
                  <a:cubicBezTo>
                    <a:pt x="28148" y="510417"/>
                    <a:pt x="42868" y="501145"/>
                    <a:pt x="56375" y="498144"/>
                  </a:cubicBezTo>
                  <a:cubicBezTo>
                    <a:pt x="87245" y="491284"/>
                    <a:pt x="67876" y="492393"/>
                    <a:pt x="97318" y="477672"/>
                  </a:cubicBezTo>
                  <a:cubicBezTo>
                    <a:pt x="103752" y="474455"/>
                    <a:pt x="110966" y="473123"/>
                    <a:pt x="117790" y="470848"/>
                  </a:cubicBezTo>
                  <a:cubicBezTo>
                    <a:pt x="155107" y="474994"/>
                    <a:pt x="170576" y="485398"/>
                    <a:pt x="199676" y="470848"/>
                  </a:cubicBezTo>
                  <a:cubicBezTo>
                    <a:pt x="207012" y="467180"/>
                    <a:pt x="213324" y="461749"/>
                    <a:pt x="220148" y="457200"/>
                  </a:cubicBezTo>
                  <a:cubicBezTo>
                    <a:pt x="222423" y="427630"/>
                    <a:pt x="221507" y="397639"/>
                    <a:pt x="226972" y="368490"/>
                  </a:cubicBezTo>
                  <a:cubicBezTo>
                    <a:pt x="229432" y="355370"/>
                    <a:pt x="254282" y="335718"/>
                    <a:pt x="261091" y="327547"/>
                  </a:cubicBezTo>
                  <a:cubicBezTo>
                    <a:pt x="266342" y="321247"/>
                    <a:pt x="270190" y="313899"/>
                    <a:pt x="274739" y="307075"/>
                  </a:cubicBezTo>
                  <a:cubicBezTo>
                    <a:pt x="272464" y="293427"/>
                    <a:pt x="271271" y="279555"/>
                    <a:pt x="267915" y="266132"/>
                  </a:cubicBezTo>
                  <a:cubicBezTo>
                    <a:pt x="264426" y="252175"/>
                    <a:pt x="254267" y="225188"/>
                    <a:pt x="254267" y="225188"/>
                  </a:cubicBezTo>
                  <a:cubicBezTo>
                    <a:pt x="270190" y="177421"/>
                    <a:pt x="254267" y="188794"/>
                    <a:pt x="288387" y="177421"/>
                  </a:cubicBezTo>
                  <a:cubicBezTo>
                    <a:pt x="290662" y="170597"/>
                    <a:pt x="295211" y="164143"/>
                    <a:pt x="295211" y="156950"/>
                  </a:cubicBezTo>
                  <a:cubicBezTo>
                    <a:pt x="295211" y="133485"/>
                    <a:pt x="282700" y="137615"/>
                    <a:pt x="281563" y="129654"/>
                  </a:cubicBezTo>
                  <a:close/>
                </a:path>
              </a:pathLst>
            </a:custGeom>
            <a:solidFill>
              <a:srgbClr val="000000">
                <a:alpha val="50196"/>
              </a:srgbClr>
            </a:soli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AU">
                <a:solidFill>
                  <a:srgbClr val="FFFFFF"/>
                </a:solidFill>
              </a:endParaRPr>
            </a:p>
          </p:txBody>
        </p:sp>
        <p:sp>
          <p:nvSpPr>
            <p:cNvPr id="17" name="Freeform 16"/>
            <p:cNvSpPr/>
            <p:nvPr/>
          </p:nvSpPr>
          <p:spPr>
            <a:xfrm>
              <a:off x="3759958" y="4988257"/>
              <a:ext cx="528951" cy="388961"/>
            </a:xfrm>
            <a:custGeom>
              <a:avLst/>
              <a:gdLst>
                <a:gd name="connsiteX0" fmla="*/ 477672 w 528951"/>
                <a:gd name="connsiteY0" fmla="*/ 232012 h 388961"/>
                <a:gd name="connsiteX1" fmla="*/ 491320 w 528951"/>
                <a:gd name="connsiteY1" fmla="*/ 191068 h 388961"/>
                <a:gd name="connsiteX2" fmla="*/ 518615 w 528951"/>
                <a:gd name="connsiteY2" fmla="*/ 143301 h 388961"/>
                <a:gd name="connsiteX3" fmla="*/ 511791 w 528951"/>
                <a:gd name="connsiteY3" fmla="*/ 34119 h 388961"/>
                <a:gd name="connsiteX4" fmla="*/ 464024 w 528951"/>
                <a:gd name="connsiteY4" fmla="*/ 40943 h 388961"/>
                <a:gd name="connsiteX5" fmla="*/ 423081 w 528951"/>
                <a:gd name="connsiteY5" fmla="*/ 54591 h 388961"/>
                <a:gd name="connsiteX6" fmla="*/ 327546 w 528951"/>
                <a:gd name="connsiteY6" fmla="*/ 47767 h 388961"/>
                <a:gd name="connsiteX7" fmla="*/ 300251 w 528951"/>
                <a:gd name="connsiteY7" fmla="*/ 40943 h 388961"/>
                <a:gd name="connsiteX8" fmla="*/ 218364 w 528951"/>
                <a:gd name="connsiteY8" fmla="*/ 27295 h 388961"/>
                <a:gd name="connsiteX9" fmla="*/ 197893 w 528951"/>
                <a:gd name="connsiteY9" fmla="*/ 13647 h 388961"/>
                <a:gd name="connsiteX10" fmla="*/ 150126 w 528951"/>
                <a:gd name="connsiteY10" fmla="*/ 0 h 388961"/>
                <a:gd name="connsiteX11" fmla="*/ 81887 w 528951"/>
                <a:gd name="connsiteY11" fmla="*/ 13647 h 388961"/>
                <a:gd name="connsiteX12" fmla="*/ 61415 w 528951"/>
                <a:gd name="connsiteY12" fmla="*/ 20471 h 388961"/>
                <a:gd name="connsiteX13" fmla="*/ 40943 w 528951"/>
                <a:gd name="connsiteY13" fmla="*/ 34119 h 388961"/>
                <a:gd name="connsiteX14" fmla="*/ 34120 w 528951"/>
                <a:gd name="connsiteY14" fmla="*/ 54591 h 388961"/>
                <a:gd name="connsiteX15" fmla="*/ 13648 w 528951"/>
                <a:gd name="connsiteY15" fmla="*/ 61415 h 388961"/>
                <a:gd name="connsiteX16" fmla="*/ 0 w 528951"/>
                <a:gd name="connsiteY16" fmla="*/ 102358 h 388961"/>
                <a:gd name="connsiteX17" fmla="*/ 6824 w 528951"/>
                <a:gd name="connsiteY17" fmla="*/ 143301 h 388961"/>
                <a:gd name="connsiteX18" fmla="*/ 27296 w 528951"/>
                <a:gd name="connsiteY18" fmla="*/ 156949 h 388961"/>
                <a:gd name="connsiteX19" fmla="*/ 88711 w 528951"/>
                <a:gd name="connsiteY19" fmla="*/ 184244 h 388961"/>
                <a:gd name="connsiteX20" fmla="*/ 102358 w 528951"/>
                <a:gd name="connsiteY20" fmla="*/ 204716 h 388961"/>
                <a:gd name="connsiteX21" fmla="*/ 163773 w 528951"/>
                <a:gd name="connsiteY21" fmla="*/ 232012 h 388961"/>
                <a:gd name="connsiteX22" fmla="*/ 184245 w 528951"/>
                <a:gd name="connsiteY22" fmla="*/ 238836 h 388961"/>
                <a:gd name="connsiteX23" fmla="*/ 238836 w 528951"/>
                <a:gd name="connsiteY23" fmla="*/ 272955 h 388961"/>
                <a:gd name="connsiteX24" fmla="*/ 279779 w 528951"/>
                <a:gd name="connsiteY24" fmla="*/ 300250 h 388961"/>
                <a:gd name="connsiteX25" fmla="*/ 293427 w 528951"/>
                <a:gd name="connsiteY25" fmla="*/ 320722 h 388961"/>
                <a:gd name="connsiteX26" fmla="*/ 313899 w 528951"/>
                <a:gd name="connsiteY26" fmla="*/ 327546 h 388961"/>
                <a:gd name="connsiteX27" fmla="*/ 354842 w 528951"/>
                <a:gd name="connsiteY27" fmla="*/ 354842 h 388961"/>
                <a:gd name="connsiteX28" fmla="*/ 354842 w 528951"/>
                <a:gd name="connsiteY28" fmla="*/ 354842 h 388961"/>
                <a:gd name="connsiteX29" fmla="*/ 375314 w 528951"/>
                <a:gd name="connsiteY29" fmla="*/ 375313 h 388961"/>
                <a:gd name="connsiteX30" fmla="*/ 416257 w 528951"/>
                <a:gd name="connsiteY30" fmla="*/ 388961 h 388961"/>
                <a:gd name="connsiteX31" fmla="*/ 443552 w 528951"/>
                <a:gd name="connsiteY31" fmla="*/ 382137 h 388961"/>
                <a:gd name="connsiteX32" fmla="*/ 464024 w 528951"/>
                <a:gd name="connsiteY32" fmla="*/ 375313 h 388961"/>
                <a:gd name="connsiteX33" fmla="*/ 477672 w 528951"/>
                <a:gd name="connsiteY33" fmla="*/ 334370 h 388961"/>
                <a:gd name="connsiteX34" fmla="*/ 477672 w 528951"/>
                <a:gd name="connsiteY34" fmla="*/ 232012 h 388961"/>
                <a:gd name="connsiteX35" fmla="*/ 477672 w 528951"/>
                <a:gd name="connsiteY35" fmla="*/ 232012 h 388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528951" h="388961">
                  <a:moveTo>
                    <a:pt x="477672" y="232012"/>
                  </a:moveTo>
                  <a:cubicBezTo>
                    <a:pt x="479947" y="225188"/>
                    <a:pt x="484886" y="203936"/>
                    <a:pt x="491320" y="191068"/>
                  </a:cubicBezTo>
                  <a:cubicBezTo>
                    <a:pt x="508635" y="156437"/>
                    <a:pt x="499324" y="172237"/>
                    <a:pt x="518615" y="143301"/>
                  </a:cubicBezTo>
                  <a:cubicBezTo>
                    <a:pt x="516340" y="106907"/>
                    <a:pt x="528951" y="66294"/>
                    <a:pt x="511791" y="34119"/>
                  </a:cubicBezTo>
                  <a:cubicBezTo>
                    <a:pt x="504222" y="19927"/>
                    <a:pt x="479696" y="37326"/>
                    <a:pt x="464024" y="40943"/>
                  </a:cubicBezTo>
                  <a:cubicBezTo>
                    <a:pt x="450006" y="44178"/>
                    <a:pt x="423081" y="54591"/>
                    <a:pt x="423081" y="54591"/>
                  </a:cubicBezTo>
                  <a:cubicBezTo>
                    <a:pt x="391236" y="52316"/>
                    <a:pt x="359277" y="51293"/>
                    <a:pt x="327546" y="47767"/>
                  </a:cubicBezTo>
                  <a:cubicBezTo>
                    <a:pt x="318225" y="46731"/>
                    <a:pt x="309502" y="42485"/>
                    <a:pt x="300251" y="40943"/>
                  </a:cubicBezTo>
                  <a:cubicBezTo>
                    <a:pt x="204402" y="24968"/>
                    <a:pt x="279792" y="42652"/>
                    <a:pt x="218364" y="27295"/>
                  </a:cubicBezTo>
                  <a:cubicBezTo>
                    <a:pt x="211540" y="22746"/>
                    <a:pt x="205228" y="17315"/>
                    <a:pt x="197893" y="13647"/>
                  </a:cubicBezTo>
                  <a:cubicBezTo>
                    <a:pt x="188109" y="8755"/>
                    <a:pt x="158863" y="2184"/>
                    <a:pt x="150126" y="0"/>
                  </a:cubicBezTo>
                  <a:cubicBezTo>
                    <a:pt x="117962" y="5361"/>
                    <a:pt x="110384" y="5505"/>
                    <a:pt x="81887" y="13647"/>
                  </a:cubicBezTo>
                  <a:cubicBezTo>
                    <a:pt x="74971" y="15623"/>
                    <a:pt x="67849" y="17254"/>
                    <a:pt x="61415" y="20471"/>
                  </a:cubicBezTo>
                  <a:cubicBezTo>
                    <a:pt x="54079" y="24139"/>
                    <a:pt x="47767" y="29570"/>
                    <a:pt x="40943" y="34119"/>
                  </a:cubicBezTo>
                  <a:cubicBezTo>
                    <a:pt x="38669" y="40943"/>
                    <a:pt x="39206" y="49505"/>
                    <a:pt x="34120" y="54591"/>
                  </a:cubicBezTo>
                  <a:cubicBezTo>
                    <a:pt x="29034" y="59677"/>
                    <a:pt x="17829" y="55562"/>
                    <a:pt x="13648" y="61415"/>
                  </a:cubicBezTo>
                  <a:cubicBezTo>
                    <a:pt x="5286" y="73121"/>
                    <a:pt x="0" y="102358"/>
                    <a:pt x="0" y="102358"/>
                  </a:cubicBezTo>
                  <a:cubicBezTo>
                    <a:pt x="2275" y="116006"/>
                    <a:pt x="636" y="130926"/>
                    <a:pt x="6824" y="143301"/>
                  </a:cubicBezTo>
                  <a:cubicBezTo>
                    <a:pt x="10492" y="150637"/>
                    <a:pt x="19801" y="153618"/>
                    <a:pt x="27296" y="156949"/>
                  </a:cubicBezTo>
                  <a:cubicBezTo>
                    <a:pt x="100387" y="189434"/>
                    <a:pt x="42377" y="153357"/>
                    <a:pt x="88711" y="184244"/>
                  </a:cubicBezTo>
                  <a:cubicBezTo>
                    <a:pt x="93260" y="191068"/>
                    <a:pt x="96559" y="198917"/>
                    <a:pt x="102358" y="204716"/>
                  </a:cubicBezTo>
                  <a:cubicBezTo>
                    <a:pt x="118578" y="220936"/>
                    <a:pt x="143504" y="225256"/>
                    <a:pt x="163773" y="232012"/>
                  </a:cubicBezTo>
                  <a:lnTo>
                    <a:pt x="184245" y="238836"/>
                  </a:lnTo>
                  <a:cubicBezTo>
                    <a:pt x="216984" y="287942"/>
                    <a:pt x="170623" y="227480"/>
                    <a:pt x="238836" y="272955"/>
                  </a:cubicBezTo>
                  <a:lnTo>
                    <a:pt x="279779" y="300250"/>
                  </a:lnTo>
                  <a:cubicBezTo>
                    <a:pt x="284328" y="307074"/>
                    <a:pt x="287023" y="315599"/>
                    <a:pt x="293427" y="320722"/>
                  </a:cubicBezTo>
                  <a:cubicBezTo>
                    <a:pt x="299044" y="325216"/>
                    <a:pt x="307611" y="324053"/>
                    <a:pt x="313899" y="327546"/>
                  </a:cubicBezTo>
                  <a:cubicBezTo>
                    <a:pt x="328237" y="335512"/>
                    <a:pt x="341194" y="345743"/>
                    <a:pt x="354842" y="354842"/>
                  </a:cubicBezTo>
                  <a:lnTo>
                    <a:pt x="354842" y="354842"/>
                  </a:lnTo>
                  <a:cubicBezTo>
                    <a:pt x="361666" y="361666"/>
                    <a:pt x="366878" y="370626"/>
                    <a:pt x="375314" y="375313"/>
                  </a:cubicBezTo>
                  <a:cubicBezTo>
                    <a:pt x="387890" y="382299"/>
                    <a:pt x="416257" y="388961"/>
                    <a:pt x="416257" y="388961"/>
                  </a:cubicBezTo>
                  <a:cubicBezTo>
                    <a:pt x="425355" y="386686"/>
                    <a:pt x="434534" y="384713"/>
                    <a:pt x="443552" y="382137"/>
                  </a:cubicBezTo>
                  <a:cubicBezTo>
                    <a:pt x="450468" y="380161"/>
                    <a:pt x="459843" y="381166"/>
                    <a:pt x="464024" y="375313"/>
                  </a:cubicBezTo>
                  <a:cubicBezTo>
                    <a:pt x="472386" y="363607"/>
                    <a:pt x="477672" y="334370"/>
                    <a:pt x="477672" y="334370"/>
                  </a:cubicBezTo>
                  <a:cubicBezTo>
                    <a:pt x="472327" y="291610"/>
                    <a:pt x="465208" y="273559"/>
                    <a:pt x="477672" y="232012"/>
                  </a:cubicBezTo>
                  <a:lnTo>
                    <a:pt x="477672" y="232012"/>
                  </a:lnTo>
                  <a:close/>
                </a:path>
              </a:pathLst>
            </a:custGeom>
            <a:solidFill>
              <a:srgbClr val="000000">
                <a:alpha val="50196"/>
              </a:srgbClr>
            </a:soli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AU">
                <a:solidFill>
                  <a:srgbClr val="FFFFFF"/>
                </a:solidFill>
              </a:endParaRPr>
            </a:p>
          </p:txBody>
        </p:sp>
      </p:grpSp>
      <p:pic>
        <p:nvPicPr>
          <p:cNvPr id="26" name="Picture 5" descr="stars cast down"/>
          <p:cNvPicPr>
            <a:picLocks noChangeAspect="1" noChangeArrowheads="1"/>
          </p:cNvPicPr>
          <p:nvPr/>
        </p:nvPicPr>
        <p:blipFill>
          <a:blip r:embed="rId6" cstate="print"/>
          <a:srcRect l="20186" t="48761" r="19599" b="10542"/>
          <a:stretch>
            <a:fillRect/>
          </a:stretch>
        </p:blipFill>
        <p:spPr bwMode="auto">
          <a:xfrm>
            <a:off x="-78830" y="5329988"/>
            <a:ext cx="3247697" cy="1606842"/>
          </a:xfrm>
          <a:prstGeom prst="ellipse">
            <a:avLst/>
          </a:prstGeom>
          <a:ln>
            <a:noFill/>
          </a:ln>
          <a:effectLst>
            <a:softEdge rad="127000"/>
          </a:effectLst>
        </p:spPr>
      </p:pic>
      <p:sp>
        <p:nvSpPr>
          <p:cNvPr id="30" name="TextBox 29"/>
          <p:cNvSpPr txBox="1"/>
          <p:nvPr/>
        </p:nvSpPr>
        <p:spPr>
          <a:xfrm>
            <a:off x="835572" y="5864772"/>
            <a:ext cx="1655379" cy="523220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AU" sz="2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</a:rPr>
              <a:t>324 AD</a:t>
            </a:r>
          </a:p>
        </p:txBody>
      </p:sp>
      <p:sp>
        <p:nvSpPr>
          <p:cNvPr id="20" name="Oval 19"/>
          <p:cNvSpPr/>
          <p:nvPr/>
        </p:nvSpPr>
        <p:spPr>
          <a:xfrm>
            <a:off x="6274676" y="4146331"/>
            <a:ext cx="189186" cy="189186"/>
          </a:xfrm>
          <a:prstGeom prst="ellipse">
            <a:avLst/>
          </a:prstGeom>
          <a:solidFill>
            <a:srgbClr val="FF0000"/>
          </a:solidFill>
          <a:ln w="63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1" name="TextBox 20"/>
          <p:cNvSpPr txBox="1"/>
          <p:nvPr/>
        </p:nvSpPr>
        <p:spPr>
          <a:xfrm>
            <a:off x="851301" y="5880541"/>
            <a:ext cx="1655379" cy="523220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AU" sz="2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</a:rPr>
              <a:t>326 AD</a:t>
            </a:r>
          </a:p>
        </p:txBody>
      </p:sp>
      <p:graphicFrame>
        <p:nvGraphicFramePr>
          <p:cNvPr id="1027" name="Object 5"/>
          <p:cNvGraphicFramePr>
            <a:graphicFrameLocks noChangeAspect="1"/>
          </p:cNvGraphicFramePr>
          <p:nvPr/>
        </p:nvGraphicFramePr>
        <p:xfrm>
          <a:off x="2445900" y="2985597"/>
          <a:ext cx="2370027" cy="11922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2" name="Document" r:id="rId7" imgW="5266080" imgH="2651040" progId="Word.Document.8">
                  <p:embed/>
                </p:oleObj>
              </mc:Choice>
              <mc:Fallback>
                <p:oleObj name="Document" r:id="rId7" imgW="5266080" imgH="2651040" progId="Word.Document.8">
                  <p:embed/>
                  <p:pic>
                    <p:nvPicPr>
                      <p:cNvPr id="1027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45900" y="2985597"/>
                        <a:ext cx="2370027" cy="119226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57150">
                            <a:solidFill>
                              <a:srgbClr val="FF33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TextBox 21"/>
          <p:cNvSpPr txBox="1"/>
          <p:nvPr/>
        </p:nvSpPr>
        <p:spPr>
          <a:xfrm>
            <a:off x="8828693" y="6637283"/>
            <a:ext cx="40990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100" dirty="0">
                <a:solidFill>
                  <a:srgbClr val="000000"/>
                </a:solidFill>
              </a:rPr>
              <a:t>7</a:t>
            </a:r>
          </a:p>
        </p:txBody>
      </p:sp>
      <p:sp>
        <p:nvSpPr>
          <p:cNvPr id="23" name="Rectangle 22"/>
          <p:cNvSpPr/>
          <p:nvPr/>
        </p:nvSpPr>
        <p:spPr>
          <a:xfrm>
            <a:off x="-20778" y="0"/>
            <a:ext cx="9180513" cy="6858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325539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47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2.22222E-6 L 0.33472 0.02315 " pathEditMode="relative" rAng="0" ptsTypes="AA">
                                      <p:cBhvr>
                                        <p:cTn id="32" dur="5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700" y="1200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0" grpId="1"/>
      <p:bldP spid="20" grpId="0" animBg="1"/>
      <p:bldP spid="2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2" descr="Roman Empire Di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18"/>
          <p:cNvGrpSpPr/>
          <p:nvPr/>
        </p:nvGrpSpPr>
        <p:grpSpPr>
          <a:xfrm>
            <a:off x="3827463" y="2838450"/>
            <a:ext cx="5037137" cy="3949700"/>
            <a:chOff x="3827463" y="2838450"/>
            <a:chExt cx="5037137" cy="3949700"/>
          </a:xfrm>
          <a:solidFill>
            <a:srgbClr val="000000">
              <a:alpha val="50196"/>
            </a:srgbClr>
          </a:solidFill>
        </p:grpSpPr>
        <p:sp>
          <p:nvSpPr>
            <p:cNvPr id="138243" name="Freeform 3"/>
            <p:cNvSpPr>
              <a:spLocks/>
            </p:cNvSpPr>
            <p:nvPr/>
          </p:nvSpPr>
          <p:spPr bwMode="auto">
            <a:xfrm>
              <a:off x="3827463" y="2838450"/>
              <a:ext cx="2544762" cy="2497138"/>
            </a:xfrm>
            <a:custGeom>
              <a:avLst/>
              <a:gdLst>
                <a:gd name="T0" fmla="*/ 2463800 w 1603"/>
                <a:gd name="T1" fmla="*/ 655638 h 1573"/>
                <a:gd name="T2" fmla="*/ 2382837 w 1603"/>
                <a:gd name="T3" fmla="*/ 955675 h 1573"/>
                <a:gd name="T4" fmla="*/ 2354262 w 1603"/>
                <a:gd name="T5" fmla="*/ 1270000 h 1573"/>
                <a:gd name="T6" fmla="*/ 2519362 w 1603"/>
                <a:gd name="T7" fmla="*/ 1406525 h 1573"/>
                <a:gd name="T8" fmla="*/ 2286000 w 1603"/>
                <a:gd name="T9" fmla="*/ 1514475 h 1573"/>
                <a:gd name="T10" fmla="*/ 2217737 w 1603"/>
                <a:gd name="T11" fmla="*/ 1555750 h 1573"/>
                <a:gd name="T12" fmla="*/ 1890712 w 1603"/>
                <a:gd name="T13" fmla="*/ 1528763 h 1573"/>
                <a:gd name="T14" fmla="*/ 1795462 w 1603"/>
                <a:gd name="T15" fmla="*/ 1719263 h 1573"/>
                <a:gd name="T16" fmla="*/ 1700212 w 1603"/>
                <a:gd name="T17" fmla="*/ 1747838 h 1573"/>
                <a:gd name="T18" fmla="*/ 1604962 w 1603"/>
                <a:gd name="T19" fmla="*/ 1679576 h 1573"/>
                <a:gd name="T20" fmla="*/ 1576387 w 1603"/>
                <a:gd name="T21" fmla="*/ 1760538 h 1573"/>
                <a:gd name="T22" fmla="*/ 1631950 w 1603"/>
                <a:gd name="T23" fmla="*/ 1787526 h 1573"/>
                <a:gd name="T24" fmla="*/ 1604962 w 1603"/>
                <a:gd name="T25" fmla="*/ 1816101 h 1573"/>
                <a:gd name="T26" fmla="*/ 1658937 w 1603"/>
                <a:gd name="T27" fmla="*/ 1870076 h 1573"/>
                <a:gd name="T28" fmla="*/ 1754187 w 1603"/>
                <a:gd name="T29" fmla="*/ 2006601 h 1573"/>
                <a:gd name="T30" fmla="*/ 1700212 w 1603"/>
                <a:gd name="T31" fmla="*/ 2211388 h 1573"/>
                <a:gd name="T32" fmla="*/ 1658937 w 1603"/>
                <a:gd name="T33" fmla="*/ 2306638 h 1573"/>
                <a:gd name="T34" fmla="*/ 1590675 w 1603"/>
                <a:gd name="T35" fmla="*/ 2497138 h 1573"/>
                <a:gd name="T36" fmla="*/ 1385887 w 1603"/>
                <a:gd name="T37" fmla="*/ 2265363 h 1573"/>
                <a:gd name="T38" fmla="*/ 1658937 w 1603"/>
                <a:gd name="T39" fmla="*/ 2197101 h 1573"/>
                <a:gd name="T40" fmla="*/ 1631950 w 1603"/>
                <a:gd name="T41" fmla="*/ 2116138 h 1573"/>
                <a:gd name="T42" fmla="*/ 1344612 w 1603"/>
                <a:gd name="T43" fmla="*/ 2074863 h 1573"/>
                <a:gd name="T44" fmla="*/ 1195387 w 1603"/>
                <a:gd name="T45" fmla="*/ 1870076 h 1573"/>
                <a:gd name="T46" fmla="*/ 1071562 w 1603"/>
                <a:gd name="T47" fmla="*/ 1733551 h 1573"/>
                <a:gd name="T48" fmla="*/ 963612 w 1603"/>
                <a:gd name="T49" fmla="*/ 1338263 h 1573"/>
                <a:gd name="T50" fmla="*/ 798512 w 1603"/>
                <a:gd name="T51" fmla="*/ 1214438 h 1573"/>
                <a:gd name="T52" fmla="*/ 593725 w 1603"/>
                <a:gd name="T53" fmla="*/ 1050925 h 1573"/>
                <a:gd name="T54" fmla="*/ 430212 w 1603"/>
                <a:gd name="T55" fmla="*/ 941388 h 1573"/>
                <a:gd name="T56" fmla="*/ 320675 w 1603"/>
                <a:gd name="T57" fmla="*/ 723900 h 1573"/>
                <a:gd name="T58" fmla="*/ 376237 w 1603"/>
                <a:gd name="T59" fmla="*/ 531813 h 1573"/>
                <a:gd name="T60" fmla="*/ 34925 w 1603"/>
                <a:gd name="T61" fmla="*/ 368300 h 1573"/>
                <a:gd name="T62" fmla="*/ 88900 w 1603"/>
                <a:gd name="T63" fmla="*/ 150813 h 1573"/>
                <a:gd name="T64" fmla="*/ 144462 w 1603"/>
                <a:gd name="T65" fmla="*/ 95250 h 1573"/>
                <a:gd name="T66" fmla="*/ 49212 w 1603"/>
                <a:gd name="T67" fmla="*/ 219075 h 1573"/>
                <a:gd name="T68" fmla="*/ 76200 w 1603"/>
                <a:gd name="T69" fmla="*/ 123825 h 1573"/>
                <a:gd name="T70" fmla="*/ 239712 w 1603"/>
                <a:gd name="T71" fmla="*/ 0 h 1573"/>
                <a:gd name="T72" fmla="*/ 307975 w 1603"/>
                <a:gd name="T73" fmla="*/ 55563 h 1573"/>
                <a:gd name="T74" fmla="*/ 635000 w 1603"/>
                <a:gd name="T75" fmla="*/ 68263 h 1573"/>
                <a:gd name="T76" fmla="*/ 922337 w 1603"/>
                <a:gd name="T77" fmla="*/ 450850 h 1573"/>
                <a:gd name="T78" fmla="*/ 976312 w 1603"/>
                <a:gd name="T79" fmla="*/ 519113 h 1573"/>
                <a:gd name="T80" fmla="*/ 1071562 w 1603"/>
                <a:gd name="T81" fmla="*/ 682625 h 1573"/>
                <a:gd name="T82" fmla="*/ 1168400 w 1603"/>
                <a:gd name="T83" fmla="*/ 765175 h 1573"/>
                <a:gd name="T84" fmla="*/ 1195387 w 1603"/>
                <a:gd name="T85" fmla="*/ 765175 h 1573"/>
                <a:gd name="T86" fmla="*/ 1522412 w 1603"/>
                <a:gd name="T87" fmla="*/ 804863 h 1573"/>
                <a:gd name="T88" fmla="*/ 2041525 w 1603"/>
                <a:gd name="T89" fmla="*/ 901700 h 1573"/>
                <a:gd name="T90" fmla="*/ 2014537 w 1603"/>
                <a:gd name="T91" fmla="*/ 833438 h 1573"/>
                <a:gd name="T92" fmla="*/ 2273300 w 1603"/>
                <a:gd name="T93" fmla="*/ 750888 h 1573"/>
                <a:gd name="T94" fmla="*/ 2519362 w 1603"/>
                <a:gd name="T95" fmla="*/ 560388 h 1573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1603"/>
                <a:gd name="T145" fmla="*/ 0 h 1573"/>
                <a:gd name="T146" fmla="*/ 1603 w 1603"/>
                <a:gd name="T147" fmla="*/ 1573 h 1573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1603" h="1573">
                  <a:moveTo>
                    <a:pt x="1595" y="310"/>
                  </a:moveTo>
                  <a:cubicBezTo>
                    <a:pt x="1584" y="357"/>
                    <a:pt x="1603" y="395"/>
                    <a:pt x="1552" y="413"/>
                  </a:cubicBezTo>
                  <a:cubicBezTo>
                    <a:pt x="1524" y="456"/>
                    <a:pt x="1526" y="462"/>
                    <a:pt x="1535" y="516"/>
                  </a:cubicBezTo>
                  <a:cubicBezTo>
                    <a:pt x="1514" y="658"/>
                    <a:pt x="1546" y="520"/>
                    <a:pt x="1501" y="602"/>
                  </a:cubicBezTo>
                  <a:cubicBezTo>
                    <a:pt x="1450" y="694"/>
                    <a:pt x="1515" y="622"/>
                    <a:pt x="1458" y="679"/>
                  </a:cubicBezTo>
                  <a:cubicBezTo>
                    <a:pt x="1442" y="724"/>
                    <a:pt x="1430" y="781"/>
                    <a:pt x="1483" y="800"/>
                  </a:cubicBezTo>
                  <a:cubicBezTo>
                    <a:pt x="1489" y="817"/>
                    <a:pt x="1486" y="841"/>
                    <a:pt x="1501" y="851"/>
                  </a:cubicBezTo>
                  <a:cubicBezTo>
                    <a:pt x="1529" y="870"/>
                    <a:pt x="1556" y="875"/>
                    <a:pt x="1587" y="886"/>
                  </a:cubicBezTo>
                  <a:cubicBezTo>
                    <a:pt x="1559" y="895"/>
                    <a:pt x="1537" y="910"/>
                    <a:pt x="1509" y="920"/>
                  </a:cubicBezTo>
                  <a:cubicBezTo>
                    <a:pt x="1475" y="972"/>
                    <a:pt x="1514" y="926"/>
                    <a:pt x="1440" y="954"/>
                  </a:cubicBezTo>
                  <a:cubicBezTo>
                    <a:pt x="1432" y="957"/>
                    <a:pt x="1430" y="968"/>
                    <a:pt x="1423" y="972"/>
                  </a:cubicBezTo>
                  <a:cubicBezTo>
                    <a:pt x="1415" y="977"/>
                    <a:pt x="1406" y="977"/>
                    <a:pt x="1397" y="980"/>
                  </a:cubicBezTo>
                  <a:cubicBezTo>
                    <a:pt x="1349" y="965"/>
                    <a:pt x="1299" y="971"/>
                    <a:pt x="1251" y="954"/>
                  </a:cubicBezTo>
                  <a:cubicBezTo>
                    <a:pt x="1231" y="957"/>
                    <a:pt x="1211" y="958"/>
                    <a:pt x="1191" y="963"/>
                  </a:cubicBezTo>
                  <a:cubicBezTo>
                    <a:pt x="1174" y="967"/>
                    <a:pt x="1140" y="980"/>
                    <a:pt x="1140" y="980"/>
                  </a:cubicBezTo>
                  <a:cubicBezTo>
                    <a:pt x="1128" y="1016"/>
                    <a:pt x="1151" y="1067"/>
                    <a:pt x="1131" y="1083"/>
                  </a:cubicBezTo>
                  <a:cubicBezTo>
                    <a:pt x="1122" y="1090"/>
                    <a:pt x="1108" y="1089"/>
                    <a:pt x="1097" y="1092"/>
                  </a:cubicBezTo>
                  <a:cubicBezTo>
                    <a:pt x="1040" y="1038"/>
                    <a:pt x="1117" y="1101"/>
                    <a:pt x="1071" y="1101"/>
                  </a:cubicBezTo>
                  <a:cubicBezTo>
                    <a:pt x="1062" y="1101"/>
                    <a:pt x="1069" y="1080"/>
                    <a:pt x="1062" y="1075"/>
                  </a:cubicBezTo>
                  <a:cubicBezTo>
                    <a:pt x="1047" y="1065"/>
                    <a:pt x="1028" y="1064"/>
                    <a:pt x="1011" y="1058"/>
                  </a:cubicBezTo>
                  <a:cubicBezTo>
                    <a:pt x="1002" y="1055"/>
                    <a:pt x="985" y="1049"/>
                    <a:pt x="985" y="1049"/>
                  </a:cubicBezTo>
                  <a:cubicBezTo>
                    <a:pt x="988" y="1069"/>
                    <a:pt x="982" y="1092"/>
                    <a:pt x="993" y="1109"/>
                  </a:cubicBezTo>
                  <a:cubicBezTo>
                    <a:pt x="1011" y="1138"/>
                    <a:pt x="1107" y="1199"/>
                    <a:pt x="1036" y="1152"/>
                  </a:cubicBezTo>
                  <a:cubicBezTo>
                    <a:pt x="1033" y="1143"/>
                    <a:pt x="1034" y="1133"/>
                    <a:pt x="1028" y="1126"/>
                  </a:cubicBezTo>
                  <a:cubicBezTo>
                    <a:pt x="1022" y="1118"/>
                    <a:pt x="1009" y="1101"/>
                    <a:pt x="1002" y="1109"/>
                  </a:cubicBezTo>
                  <a:cubicBezTo>
                    <a:pt x="994" y="1118"/>
                    <a:pt x="1008" y="1132"/>
                    <a:pt x="1011" y="1144"/>
                  </a:cubicBezTo>
                  <a:cubicBezTo>
                    <a:pt x="1013" y="1152"/>
                    <a:pt x="1013" y="1163"/>
                    <a:pt x="1019" y="1169"/>
                  </a:cubicBezTo>
                  <a:cubicBezTo>
                    <a:pt x="1025" y="1175"/>
                    <a:pt x="1036" y="1175"/>
                    <a:pt x="1045" y="1178"/>
                  </a:cubicBezTo>
                  <a:cubicBezTo>
                    <a:pt x="1048" y="1195"/>
                    <a:pt x="1044" y="1216"/>
                    <a:pt x="1054" y="1230"/>
                  </a:cubicBezTo>
                  <a:cubicBezTo>
                    <a:pt x="1066" y="1247"/>
                    <a:pt x="1105" y="1264"/>
                    <a:pt x="1105" y="1264"/>
                  </a:cubicBezTo>
                  <a:cubicBezTo>
                    <a:pt x="1129" y="1301"/>
                    <a:pt x="1177" y="1327"/>
                    <a:pt x="1131" y="1384"/>
                  </a:cubicBezTo>
                  <a:cubicBezTo>
                    <a:pt x="1118" y="1400"/>
                    <a:pt x="1091" y="1390"/>
                    <a:pt x="1071" y="1393"/>
                  </a:cubicBezTo>
                  <a:cubicBezTo>
                    <a:pt x="1101" y="1440"/>
                    <a:pt x="1090" y="1405"/>
                    <a:pt x="1062" y="1427"/>
                  </a:cubicBezTo>
                  <a:cubicBezTo>
                    <a:pt x="1054" y="1433"/>
                    <a:pt x="1051" y="1444"/>
                    <a:pt x="1045" y="1453"/>
                  </a:cubicBezTo>
                  <a:cubicBezTo>
                    <a:pt x="1048" y="1470"/>
                    <a:pt x="1073" y="1537"/>
                    <a:pt x="1054" y="1556"/>
                  </a:cubicBezTo>
                  <a:cubicBezTo>
                    <a:pt x="1052" y="1558"/>
                    <a:pt x="1004" y="1572"/>
                    <a:pt x="1002" y="1573"/>
                  </a:cubicBezTo>
                  <a:cubicBezTo>
                    <a:pt x="988" y="1506"/>
                    <a:pt x="984" y="1515"/>
                    <a:pt x="916" y="1505"/>
                  </a:cubicBezTo>
                  <a:cubicBezTo>
                    <a:pt x="902" y="1464"/>
                    <a:pt x="919" y="1443"/>
                    <a:pt x="873" y="1427"/>
                  </a:cubicBezTo>
                  <a:cubicBezTo>
                    <a:pt x="851" y="1394"/>
                    <a:pt x="854" y="1386"/>
                    <a:pt x="882" y="1359"/>
                  </a:cubicBezTo>
                  <a:cubicBezTo>
                    <a:pt x="962" y="1365"/>
                    <a:pt x="983" y="1365"/>
                    <a:pt x="1045" y="1384"/>
                  </a:cubicBezTo>
                  <a:cubicBezTo>
                    <a:pt x="1056" y="1381"/>
                    <a:pt x="1092" y="1377"/>
                    <a:pt x="1079" y="1350"/>
                  </a:cubicBezTo>
                  <a:cubicBezTo>
                    <a:pt x="1078" y="1348"/>
                    <a:pt x="1029" y="1333"/>
                    <a:pt x="1028" y="1333"/>
                  </a:cubicBezTo>
                  <a:cubicBezTo>
                    <a:pt x="991" y="1328"/>
                    <a:pt x="953" y="1327"/>
                    <a:pt x="916" y="1324"/>
                  </a:cubicBezTo>
                  <a:cubicBezTo>
                    <a:pt x="915" y="1324"/>
                    <a:pt x="855" y="1315"/>
                    <a:pt x="847" y="1307"/>
                  </a:cubicBezTo>
                  <a:cubicBezTo>
                    <a:pt x="830" y="1290"/>
                    <a:pt x="826" y="1216"/>
                    <a:pt x="804" y="1195"/>
                  </a:cubicBezTo>
                  <a:cubicBezTo>
                    <a:pt x="791" y="1183"/>
                    <a:pt x="770" y="1184"/>
                    <a:pt x="753" y="1178"/>
                  </a:cubicBezTo>
                  <a:cubicBezTo>
                    <a:pt x="735" y="1126"/>
                    <a:pt x="758" y="1175"/>
                    <a:pt x="718" y="1135"/>
                  </a:cubicBezTo>
                  <a:cubicBezTo>
                    <a:pt x="661" y="1078"/>
                    <a:pt x="744" y="1137"/>
                    <a:pt x="675" y="1092"/>
                  </a:cubicBezTo>
                  <a:cubicBezTo>
                    <a:pt x="672" y="1023"/>
                    <a:pt x="672" y="955"/>
                    <a:pt x="667" y="886"/>
                  </a:cubicBezTo>
                  <a:cubicBezTo>
                    <a:pt x="665" y="861"/>
                    <a:pt x="607" y="843"/>
                    <a:pt x="607" y="843"/>
                  </a:cubicBezTo>
                  <a:cubicBezTo>
                    <a:pt x="582" y="818"/>
                    <a:pt x="591" y="825"/>
                    <a:pt x="555" y="800"/>
                  </a:cubicBezTo>
                  <a:cubicBezTo>
                    <a:pt x="538" y="788"/>
                    <a:pt x="503" y="765"/>
                    <a:pt x="503" y="765"/>
                  </a:cubicBezTo>
                  <a:cubicBezTo>
                    <a:pt x="474" y="722"/>
                    <a:pt x="474" y="723"/>
                    <a:pt x="417" y="714"/>
                  </a:cubicBezTo>
                  <a:cubicBezTo>
                    <a:pt x="406" y="697"/>
                    <a:pt x="392" y="672"/>
                    <a:pt x="374" y="662"/>
                  </a:cubicBezTo>
                  <a:cubicBezTo>
                    <a:pt x="358" y="653"/>
                    <a:pt x="323" y="645"/>
                    <a:pt x="323" y="645"/>
                  </a:cubicBezTo>
                  <a:cubicBezTo>
                    <a:pt x="306" y="628"/>
                    <a:pt x="278" y="616"/>
                    <a:pt x="271" y="593"/>
                  </a:cubicBezTo>
                  <a:cubicBezTo>
                    <a:pt x="260" y="560"/>
                    <a:pt x="269" y="574"/>
                    <a:pt x="245" y="550"/>
                  </a:cubicBezTo>
                  <a:cubicBezTo>
                    <a:pt x="235" y="508"/>
                    <a:pt x="229" y="491"/>
                    <a:pt x="202" y="456"/>
                  </a:cubicBezTo>
                  <a:cubicBezTo>
                    <a:pt x="188" y="411"/>
                    <a:pt x="211" y="422"/>
                    <a:pt x="245" y="387"/>
                  </a:cubicBezTo>
                  <a:cubicBezTo>
                    <a:pt x="242" y="370"/>
                    <a:pt x="242" y="352"/>
                    <a:pt x="237" y="335"/>
                  </a:cubicBezTo>
                  <a:cubicBezTo>
                    <a:pt x="222" y="288"/>
                    <a:pt x="147" y="289"/>
                    <a:pt x="108" y="284"/>
                  </a:cubicBezTo>
                  <a:cubicBezTo>
                    <a:pt x="83" y="245"/>
                    <a:pt x="68" y="242"/>
                    <a:pt x="22" y="232"/>
                  </a:cubicBezTo>
                  <a:cubicBezTo>
                    <a:pt x="25" y="189"/>
                    <a:pt x="21" y="145"/>
                    <a:pt x="31" y="103"/>
                  </a:cubicBezTo>
                  <a:cubicBezTo>
                    <a:pt x="33" y="95"/>
                    <a:pt x="48" y="99"/>
                    <a:pt x="56" y="95"/>
                  </a:cubicBezTo>
                  <a:cubicBezTo>
                    <a:pt x="63" y="91"/>
                    <a:pt x="68" y="84"/>
                    <a:pt x="74" y="78"/>
                  </a:cubicBezTo>
                  <a:cubicBezTo>
                    <a:pt x="80" y="72"/>
                    <a:pt x="99" y="60"/>
                    <a:pt x="91" y="60"/>
                  </a:cubicBezTo>
                  <a:cubicBezTo>
                    <a:pt x="73" y="60"/>
                    <a:pt x="39" y="78"/>
                    <a:pt x="39" y="78"/>
                  </a:cubicBezTo>
                  <a:cubicBezTo>
                    <a:pt x="31" y="89"/>
                    <a:pt x="0" y="122"/>
                    <a:pt x="31" y="138"/>
                  </a:cubicBezTo>
                  <a:cubicBezTo>
                    <a:pt x="39" y="142"/>
                    <a:pt x="37" y="121"/>
                    <a:pt x="39" y="112"/>
                  </a:cubicBezTo>
                  <a:cubicBezTo>
                    <a:pt x="42" y="101"/>
                    <a:pt x="38" y="85"/>
                    <a:pt x="48" y="78"/>
                  </a:cubicBezTo>
                  <a:cubicBezTo>
                    <a:pt x="62" y="68"/>
                    <a:pt x="82" y="72"/>
                    <a:pt x="99" y="69"/>
                  </a:cubicBezTo>
                  <a:cubicBezTo>
                    <a:pt x="111" y="35"/>
                    <a:pt x="120" y="20"/>
                    <a:pt x="151" y="0"/>
                  </a:cubicBezTo>
                  <a:cubicBezTo>
                    <a:pt x="160" y="6"/>
                    <a:pt x="169" y="10"/>
                    <a:pt x="177" y="17"/>
                  </a:cubicBezTo>
                  <a:cubicBezTo>
                    <a:pt x="183" y="22"/>
                    <a:pt x="186" y="34"/>
                    <a:pt x="194" y="35"/>
                  </a:cubicBezTo>
                  <a:cubicBezTo>
                    <a:pt x="208" y="37"/>
                    <a:pt x="247" y="23"/>
                    <a:pt x="263" y="17"/>
                  </a:cubicBezTo>
                  <a:cubicBezTo>
                    <a:pt x="323" y="23"/>
                    <a:pt x="349" y="27"/>
                    <a:pt x="400" y="43"/>
                  </a:cubicBezTo>
                  <a:cubicBezTo>
                    <a:pt x="453" y="78"/>
                    <a:pt x="527" y="91"/>
                    <a:pt x="589" y="103"/>
                  </a:cubicBezTo>
                  <a:cubicBezTo>
                    <a:pt x="638" y="152"/>
                    <a:pt x="599" y="227"/>
                    <a:pt x="581" y="284"/>
                  </a:cubicBezTo>
                  <a:cubicBezTo>
                    <a:pt x="584" y="295"/>
                    <a:pt x="582" y="309"/>
                    <a:pt x="589" y="318"/>
                  </a:cubicBezTo>
                  <a:cubicBezTo>
                    <a:pt x="595" y="325"/>
                    <a:pt x="611" y="319"/>
                    <a:pt x="615" y="327"/>
                  </a:cubicBezTo>
                  <a:cubicBezTo>
                    <a:pt x="624" y="348"/>
                    <a:pt x="612" y="376"/>
                    <a:pt x="624" y="396"/>
                  </a:cubicBezTo>
                  <a:cubicBezTo>
                    <a:pt x="634" y="414"/>
                    <a:pt x="660" y="416"/>
                    <a:pt x="675" y="430"/>
                  </a:cubicBezTo>
                  <a:cubicBezTo>
                    <a:pt x="688" y="443"/>
                    <a:pt x="696" y="461"/>
                    <a:pt x="710" y="473"/>
                  </a:cubicBezTo>
                  <a:cubicBezTo>
                    <a:pt x="717" y="479"/>
                    <a:pt x="727" y="479"/>
                    <a:pt x="736" y="482"/>
                  </a:cubicBezTo>
                  <a:cubicBezTo>
                    <a:pt x="739" y="473"/>
                    <a:pt x="735" y="456"/>
                    <a:pt x="744" y="456"/>
                  </a:cubicBezTo>
                  <a:cubicBezTo>
                    <a:pt x="753" y="456"/>
                    <a:pt x="747" y="476"/>
                    <a:pt x="753" y="482"/>
                  </a:cubicBezTo>
                  <a:cubicBezTo>
                    <a:pt x="759" y="488"/>
                    <a:pt x="769" y="489"/>
                    <a:pt x="778" y="490"/>
                  </a:cubicBezTo>
                  <a:cubicBezTo>
                    <a:pt x="838" y="497"/>
                    <a:pt x="899" y="501"/>
                    <a:pt x="959" y="507"/>
                  </a:cubicBezTo>
                  <a:cubicBezTo>
                    <a:pt x="980" y="630"/>
                    <a:pt x="1020" y="594"/>
                    <a:pt x="1157" y="602"/>
                  </a:cubicBezTo>
                  <a:cubicBezTo>
                    <a:pt x="1202" y="594"/>
                    <a:pt x="1242" y="581"/>
                    <a:pt x="1286" y="568"/>
                  </a:cubicBezTo>
                  <a:cubicBezTo>
                    <a:pt x="1289" y="559"/>
                    <a:pt x="1297" y="550"/>
                    <a:pt x="1294" y="542"/>
                  </a:cubicBezTo>
                  <a:cubicBezTo>
                    <a:pt x="1290" y="533"/>
                    <a:pt x="1260" y="529"/>
                    <a:pt x="1269" y="525"/>
                  </a:cubicBezTo>
                  <a:cubicBezTo>
                    <a:pt x="1296" y="513"/>
                    <a:pt x="1383" y="511"/>
                    <a:pt x="1423" y="499"/>
                  </a:cubicBezTo>
                  <a:cubicBezTo>
                    <a:pt x="1426" y="490"/>
                    <a:pt x="1431" y="482"/>
                    <a:pt x="1432" y="473"/>
                  </a:cubicBezTo>
                  <a:cubicBezTo>
                    <a:pt x="1451" y="320"/>
                    <a:pt x="1410" y="349"/>
                    <a:pt x="1569" y="335"/>
                  </a:cubicBezTo>
                  <a:cubicBezTo>
                    <a:pt x="1575" y="341"/>
                    <a:pt x="1586" y="345"/>
                    <a:pt x="1587" y="353"/>
                  </a:cubicBezTo>
                  <a:cubicBezTo>
                    <a:pt x="1596" y="405"/>
                    <a:pt x="1554" y="377"/>
                    <a:pt x="1535" y="413"/>
                  </a:cubicBezTo>
                </a:path>
              </a:pathLst>
            </a:custGeom>
            <a:grpFill/>
            <a:ln w="28575">
              <a:noFill/>
              <a:round/>
              <a:headEnd/>
              <a:tailEnd/>
            </a:ln>
            <a:effectLst>
              <a:softEdge rad="63500"/>
            </a:effectLst>
          </p:spPr>
          <p:txBody>
            <a:bodyPr/>
            <a:lstStyle/>
            <a:p>
              <a:endParaRPr lang="en-AU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38244" name="Freeform 4"/>
            <p:cNvSpPr>
              <a:spLocks/>
            </p:cNvSpPr>
            <p:nvPr/>
          </p:nvSpPr>
          <p:spPr bwMode="auto">
            <a:xfrm>
              <a:off x="5003800" y="3617913"/>
              <a:ext cx="3860800" cy="3170237"/>
            </a:xfrm>
            <a:custGeom>
              <a:avLst/>
              <a:gdLst>
                <a:gd name="T0" fmla="*/ 3198812 w 2432"/>
                <a:gd name="T1" fmla="*/ 80962 h 1997"/>
                <a:gd name="T2" fmla="*/ 3062287 w 2432"/>
                <a:gd name="T3" fmla="*/ 258762 h 1997"/>
                <a:gd name="T4" fmla="*/ 2762250 w 2432"/>
                <a:gd name="T5" fmla="*/ 354012 h 1997"/>
                <a:gd name="T6" fmla="*/ 2489200 w 2432"/>
                <a:gd name="T7" fmla="*/ 298450 h 1997"/>
                <a:gd name="T8" fmla="*/ 2270125 w 2432"/>
                <a:gd name="T9" fmla="*/ 271462 h 1997"/>
                <a:gd name="T10" fmla="*/ 2052637 w 2432"/>
                <a:gd name="T11" fmla="*/ 339725 h 1997"/>
                <a:gd name="T12" fmla="*/ 1916113 w 2432"/>
                <a:gd name="T13" fmla="*/ 366712 h 1997"/>
                <a:gd name="T14" fmla="*/ 1684338 w 2432"/>
                <a:gd name="T15" fmla="*/ 530225 h 1997"/>
                <a:gd name="T16" fmla="*/ 1423987 w 2432"/>
                <a:gd name="T17" fmla="*/ 708025 h 1997"/>
                <a:gd name="T18" fmla="*/ 1343025 w 2432"/>
                <a:gd name="T19" fmla="*/ 763587 h 1997"/>
                <a:gd name="T20" fmla="*/ 1260475 w 2432"/>
                <a:gd name="T21" fmla="*/ 831850 h 1997"/>
                <a:gd name="T22" fmla="*/ 973137 w 2432"/>
                <a:gd name="T23" fmla="*/ 981075 h 1997"/>
                <a:gd name="T24" fmla="*/ 1123950 w 2432"/>
                <a:gd name="T25" fmla="*/ 1227137 h 1997"/>
                <a:gd name="T26" fmla="*/ 1069975 w 2432"/>
                <a:gd name="T27" fmla="*/ 1254125 h 1997"/>
                <a:gd name="T28" fmla="*/ 1177925 w 2432"/>
                <a:gd name="T29" fmla="*/ 1349375 h 1997"/>
                <a:gd name="T30" fmla="*/ 1260475 w 2432"/>
                <a:gd name="T31" fmla="*/ 1581150 h 1997"/>
                <a:gd name="T32" fmla="*/ 1519237 w 2432"/>
                <a:gd name="T33" fmla="*/ 1581150 h 1997"/>
                <a:gd name="T34" fmla="*/ 1765300 w 2432"/>
                <a:gd name="T35" fmla="*/ 1581150 h 1997"/>
                <a:gd name="T36" fmla="*/ 1916113 w 2432"/>
                <a:gd name="T37" fmla="*/ 1473200 h 1997"/>
                <a:gd name="T38" fmla="*/ 2160587 w 2432"/>
                <a:gd name="T39" fmla="*/ 1568450 h 1997"/>
                <a:gd name="T40" fmla="*/ 2365375 w 2432"/>
                <a:gd name="T41" fmla="*/ 1458912 h 1997"/>
                <a:gd name="T42" fmla="*/ 2530475 w 2432"/>
                <a:gd name="T43" fmla="*/ 1349375 h 1997"/>
                <a:gd name="T44" fmla="*/ 2625725 w 2432"/>
                <a:gd name="T45" fmla="*/ 1417637 h 1997"/>
                <a:gd name="T46" fmla="*/ 2706687 w 2432"/>
                <a:gd name="T47" fmla="*/ 1649413 h 1997"/>
                <a:gd name="T48" fmla="*/ 2638425 w 2432"/>
                <a:gd name="T49" fmla="*/ 2359025 h 1997"/>
                <a:gd name="T50" fmla="*/ 2530475 w 2432"/>
                <a:gd name="T51" fmla="*/ 2482850 h 1997"/>
                <a:gd name="T52" fmla="*/ 2160587 w 2432"/>
                <a:gd name="T53" fmla="*/ 2524125 h 1997"/>
                <a:gd name="T54" fmla="*/ 1779588 w 2432"/>
                <a:gd name="T55" fmla="*/ 2673350 h 1997"/>
                <a:gd name="T56" fmla="*/ 1655763 w 2432"/>
                <a:gd name="T57" fmla="*/ 2728912 h 1997"/>
                <a:gd name="T58" fmla="*/ 1287462 w 2432"/>
                <a:gd name="T59" fmla="*/ 2605087 h 1997"/>
                <a:gd name="T60" fmla="*/ 987425 w 2432"/>
                <a:gd name="T61" fmla="*/ 2660650 h 1997"/>
                <a:gd name="T62" fmla="*/ 660400 w 2432"/>
                <a:gd name="T63" fmla="*/ 2578100 h 1997"/>
                <a:gd name="T64" fmla="*/ 468313 w 2432"/>
                <a:gd name="T65" fmla="*/ 2455862 h 1997"/>
                <a:gd name="T66" fmla="*/ 209550 w 2432"/>
                <a:gd name="T67" fmla="*/ 2536825 h 1997"/>
                <a:gd name="T68" fmla="*/ 73025 w 2432"/>
                <a:gd name="T69" fmla="*/ 2714625 h 1997"/>
                <a:gd name="T70" fmla="*/ 360362 w 2432"/>
                <a:gd name="T71" fmla="*/ 3109912 h 1997"/>
                <a:gd name="T72" fmla="*/ 523875 w 2432"/>
                <a:gd name="T73" fmla="*/ 3097212 h 1997"/>
                <a:gd name="T74" fmla="*/ 2898775 w 2432"/>
                <a:gd name="T75" fmla="*/ 3097212 h 1997"/>
                <a:gd name="T76" fmla="*/ 3062287 w 2432"/>
                <a:gd name="T77" fmla="*/ 2509837 h 1997"/>
                <a:gd name="T78" fmla="*/ 3184524 w 2432"/>
                <a:gd name="T79" fmla="*/ 1963737 h 1997"/>
                <a:gd name="T80" fmla="*/ 3348038 w 2432"/>
                <a:gd name="T81" fmla="*/ 1541462 h 1997"/>
                <a:gd name="T82" fmla="*/ 3403600 w 2432"/>
                <a:gd name="T83" fmla="*/ 1473200 h 1997"/>
                <a:gd name="T84" fmla="*/ 3540125 w 2432"/>
                <a:gd name="T85" fmla="*/ 1281112 h 1997"/>
                <a:gd name="T86" fmla="*/ 3676650 w 2432"/>
                <a:gd name="T87" fmla="*/ 1144587 h 1997"/>
                <a:gd name="T88" fmla="*/ 3825875 w 2432"/>
                <a:gd name="T89" fmla="*/ 831850 h 1997"/>
                <a:gd name="T90" fmla="*/ 3703638 w 2432"/>
                <a:gd name="T91" fmla="*/ 598487 h 1997"/>
                <a:gd name="T92" fmla="*/ 3376613 w 2432"/>
                <a:gd name="T93" fmla="*/ 530225 h 1997"/>
                <a:gd name="T94" fmla="*/ 3211512 w 2432"/>
                <a:gd name="T95" fmla="*/ 39687 h 1997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2432"/>
                <a:gd name="T145" fmla="*/ 0 h 1997"/>
                <a:gd name="T146" fmla="*/ 2432 w 2432"/>
                <a:gd name="T147" fmla="*/ 1997 h 1997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2432" h="1997">
                  <a:moveTo>
                    <a:pt x="2041" y="8"/>
                  </a:moveTo>
                  <a:cubicBezTo>
                    <a:pt x="2000" y="47"/>
                    <a:pt x="2043" y="0"/>
                    <a:pt x="2015" y="51"/>
                  </a:cubicBezTo>
                  <a:cubicBezTo>
                    <a:pt x="1970" y="132"/>
                    <a:pt x="1996" y="78"/>
                    <a:pt x="1963" y="120"/>
                  </a:cubicBezTo>
                  <a:cubicBezTo>
                    <a:pt x="1959" y="125"/>
                    <a:pt x="1939" y="159"/>
                    <a:pt x="1929" y="163"/>
                  </a:cubicBezTo>
                  <a:cubicBezTo>
                    <a:pt x="1913" y="169"/>
                    <a:pt x="1894" y="168"/>
                    <a:pt x="1877" y="171"/>
                  </a:cubicBezTo>
                  <a:cubicBezTo>
                    <a:pt x="1833" y="199"/>
                    <a:pt x="1788" y="206"/>
                    <a:pt x="1740" y="223"/>
                  </a:cubicBezTo>
                  <a:cubicBezTo>
                    <a:pt x="1734" y="222"/>
                    <a:pt x="1633" y="210"/>
                    <a:pt x="1619" y="206"/>
                  </a:cubicBezTo>
                  <a:cubicBezTo>
                    <a:pt x="1602" y="202"/>
                    <a:pt x="1568" y="188"/>
                    <a:pt x="1568" y="188"/>
                  </a:cubicBezTo>
                  <a:cubicBezTo>
                    <a:pt x="1562" y="194"/>
                    <a:pt x="1559" y="205"/>
                    <a:pt x="1551" y="206"/>
                  </a:cubicBezTo>
                  <a:cubicBezTo>
                    <a:pt x="1529" y="210"/>
                    <a:pt x="1460" y="179"/>
                    <a:pt x="1430" y="171"/>
                  </a:cubicBezTo>
                  <a:cubicBezTo>
                    <a:pt x="1321" y="200"/>
                    <a:pt x="1495" y="155"/>
                    <a:pt x="1344" y="188"/>
                  </a:cubicBezTo>
                  <a:cubicBezTo>
                    <a:pt x="1230" y="213"/>
                    <a:pt x="1412" y="178"/>
                    <a:pt x="1293" y="214"/>
                  </a:cubicBezTo>
                  <a:cubicBezTo>
                    <a:pt x="1273" y="220"/>
                    <a:pt x="1252" y="220"/>
                    <a:pt x="1232" y="223"/>
                  </a:cubicBezTo>
                  <a:cubicBezTo>
                    <a:pt x="1224" y="226"/>
                    <a:pt x="1214" y="226"/>
                    <a:pt x="1207" y="231"/>
                  </a:cubicBezTo>
                  <a:cubicBezTo>
                    <a:pt x="1191" y="243"/>
                    <a:pt x="1164" y="274"/>
                    <a:pt x="1164" y="274"/>
                  </a:cubicBezTo>
                  <a:cubicBezTo>
                    <a:pt x="1145" y="329"/>
                    <a:pt x="1110" y="318"/>
                    <a:pt x="1061" y="334"/>
                  </a:cubicBezTo>
                  <a:cubicBezTo>
                    <a:pt x="1013" y="382"/>
                    <a:pt x="933" y="375"/>
                    <a:pt x="871" y="386"/>
                  </a:cubicBezTo>
                  <a:cubicBezTo>
                    <a:pt x="844" y="427"/>
                    <a:pt x="853" y="432"/>
                    <a:pt x="897" y="446"/>
                  </a:cubicBezTo>
                  <a:cubicBezTo>
                    <a:pt x="965" y="425"/>
                    <a:pt x="883" y="459"/>
                    <a:pt x="871" y="463"/>
                  </a:cubicBezTo>
                  <a:cubicBezTo>
                    <a:pt x="863" y="469"/>
                    <a:pt x="852" y="472"/>
                    <a:pt x="846" y="481"/>
                  </a:cubicBezTo>
                  <a:cubicBezTo>
                    <a:pt x="840" y="491"/>
                    <a:pt x="846" y="508"/>
                    <a:pt x="837" y="515"/>
                  </a:cubicBezTo>
                  <a:cubicBezTo>
                    <a:pt x="826" y="524"/>
                    <a:pt x="809" y="522"/>
                    <a:pt x="794" y="524"/>
                  </a:cubicBezTo>
                  <a:cubicBezTo>
                    <a:pt x="754" y="528"/>
                    <a:pt x="714" y="529"/>
                    <a:pt x="674" y="532"/>
                  </a:cubicBezTo>
                  <a:cubicBezTo>
                    <a:pt x="646" y="559"/>
                    <a:pt x="640" y="593"/>
                    <a:pt x="613" y="618"/>
                  </a:cubicBezTo>
                  <a:cubicBezTo>
                    <a:pt x="627" y="683"/>
                    <a:pt x="619" y="663"/>
                    <a:pt x="674" y="644"/>
                  </a:cubicBezTo>
                  <a:cubicBezTo>
                    <a:pt x="688" y="688"/>
                    <a:pt x="698" y="728"/>
                    <a:pt x="708" y="773"/>
                  </a:cubicBezTo>
                  <a:cubicBezTo>
                    <a:pt x="710" y="782"/>
                    <a:pt x="725" y="795"/>
                    <a:pt x="717" y="799"/>
                  </a:cubicBezTo>
                  <a:cubicBezTo>
                    <a:pt x="704" y="806"/>
                    <a:pt x="688" y="793"/>
                    <a:pt x="674" y="790"/>
                  </a:cubicBezTo>
                  <a:cubicBezTo>
                    <a:pt x="680" y="799"/>
                    <a:pt x="683" y="809"/>
                    <a:pt x="691" y="816"/>
                  </a:cubicBezTo>
                  <a:cubicBezTo>
                    <a:pt x="706" y="830"/>
                    <a:pt x="742" y="850"/>
                    <a:pt x="742" y="850"/>
                  </a:cubicBezTo>
                  <a:cubicBezTo>
                    <a:pt x="765" y="917"/>
                    <a:pt x="761" y="942"/>
                    <a:pt x="837" y="962"/>
                  </a:cubicBezTo>
                  <a:cubicBezTo>
                    <a:pt x="819" y="968"/>
                    <a:pt x="777" y="979"/>
                    <a:pt x="794" y="996"/>
                  </a:cubicBezTo>
                  <a:cubicBezTo>
                    <a:pt x="807" y="1008"/>
                    <a:pt x="829" y="1002"/>
                    <a:pt x="846" y="1005"/>
                  </a:cubicBezTo>
                  <a:cubicBezTo>
                    <a:pt x="911" y="991"/>
                    <a:pt x="893" y="971"/>
                    <a:pt x="957" y="996"/>
                  </a:cubicBezTo>
                  <a:cubicBezTo>
                    <a:pt x="973" y="1041"/>
                    <a:pt x="994" y="1026"/>
                    <a:pt x="1035" y="1039"/>
                  </a:cubicBezTo>
                  <a:cubicBezTo>
                    <a:pt x="1075" y="1030"/>
                    <a:pt x="1089" y="1030"/>
                    <a:pt x="1112" y="996"/>
                  </a:cubicBezTo>
                  <a:cubicBezTo>
                    <a:pt x="1115" y="979"/>
                    <a:pt x="1108" y="956"/>
                    <a:pt x="1121" y="945"/>
                  </a:cubicBezTo>
                  <a:cubicBezTo>
                    <a:pt x="1143" y="926"/>
                    <a:pt x="1179" y="937"/>
                    <a:pt x="1207" y="928"/>
                  </a:cubicBezTo>
                  <a:cubicBezTo>
                    <a:pt x="1271" y="948"/>
                    <a:pt x="1197" y="921"/>
                    <a:pt x="1250" y="953"/>
                  </a:cubicBezTo>
                  <a:cubicBezTo>
                    <a:pt x="1281" y="972"/>
                    <a:pt x="1326" y="976"/>
                    <a:pt x="1361" y="988"/>
                  </a:cubicBezTo>
                  <a:cubicBezTo>
                    <a:pt x="1415" y="977"/>
                    <a:pt x="1403" y="969"/>
                    <a:pt x="1447" y="953"/>
                  </a:cubicBezTo>
                  <a:cubicBezTo>
                    <a:pt x="1460" y="940"/>
                    <a:pt x="1479" y="933"/>
                    <a:pt x="1490" y="919"/>
                  </a:cubicBezTo>
                  <a:cubicBezTo>
                    <a:pt x="1535" y="862"/>
                    <a:pt x="1454" y="922"/>
                    <a:pt x="1525" y="876"/>
                  </a:cubicBezTo>
                  <a:cubicBezTo>
                    <a:pt x="1547" y="843"/>
                    <a:pt x="1556" y="838"/>
                    <a:pt x="1594" y="850"/>
                  </a:cubicBezTo>
                  <a:cubicBezTo>
                    <a:pt x="1646" y="833"/>
                    <a:pt x="1615" y="814"/>
                    <a:pt x="1671" y="842"/>
                  </a:cubicBezTo>
                  <a:cubicBezTo>
                    <a:pt x="1665" y="859"/>
                    <a:pt x="1660" y="876"/>
                    <a:pt x="1654" y="893"/>
                  </a:cubicBezTo>
                  <a:cubicBezTo>
                    <a:pt x="1653" y="895"/>
                    <a:pt x="1671" y="943"/>
                    <a:pt x="1671" y="945"/>
                  </a:cubicBezTo>
                  <a:cubicBezTo>
                    <a:pt x="1681" y="984"/>
                    <a:pt x="1683" y="1006"/>
                    <a:pt x="1705" y="1039"/>
                  </a:cubicBezTo>
                  <a:cubicBezTo>
                    <a:pt x="1719" y="1093"/>
                    <a:pt x="1706" y="1143"/>
                    <a:pt x="1688" y="1194"/>
                  </a:cubicBezTo>
                  <a:cubicBezTo>
                    <a:pt x="1678" y="1290"/>
                    <a:pt x="1692" y="1395"/>
                    <a:pt x="1662" y="1486"/>
                  </a:cubicBezTo>
                  <a:cubicBezTo>
                    <a:pt x="1661" y="1489"/>
                    <a:pt x="1647" y="1535"/>
                    <a:pt x="1645" y="1538"/>
                  </a:cubicBezTo>
                  <a:cubicBezTo>
                    <a:pt x="1634" y="1552"/>
                    <a:pt x="1610" y="1558"/>
                    <a:pt x="1594" y="1564"/>
                  </a:cubicBezTo>
                  <a:cubicBezTo>
                    <a:pt x="1572" y="1585"/>
                    <a:pt x="1553" y="1589"/>
                    <a:pt x="1525" y="1598"/>
                  </a:cubicBezTo>
                  <a:cubicBezTo>
                    <a:pt x="1474" y="1631"/>
                    <a:pt x="1415" y="1607"/>
                    <a:pt x="1361" y="1590"/>
                  </a:cubicBezTo>
                  <a:cubicBezTo>
                    <a:pt x="1257" y="1609"/>
                    <a:pt x="1294" y="1590"/>
                    <a:pt x="1241" y="1624"/>
                  </a:cubicBezTo>
                  <a:cubicBezTo>
                    <a:pt x="1217" y="1694"/>
                    <a:pt x="1211" y="1676"/>
                    <a:pt x="1121" y="1684"/>
                  </a:cubicBezTo>
                  <a:cubicBezTo>
                    <a:pt x="1112" y="1690"/>
                    <a:pt x="1104" y="1697"/>
                    <a:pt x="1095" y="1701"/>
                  </a:cubicBezTo>
                  <a:cubicBezTo>
                    <a:pt x="1078" y="1709"/>
                    <a:pt x="1043" y="1719"/>
                    <a:pt x="1043" y="1719"/>
                  </a:cubicBezTo>
                  <a:cubicBezTo>
                    <a:pt x="986" y="1704"/>
                    <a:pt x="941" y="1691"/>
                    <a:pt x="880" y="1684"/>
                  </a:cubicBezTo>
                  <a:cubicBezTo>
                    <a:pt x="857" y="1616"/>
                    <a:pt x="881" y="1630"/>
                    <a:pt x="811" y="1641"/>
                  </a:cubicBezTo>
                  <a:cubicBezTo>
                    <a:pt x="780" y="1689"/>
                    <a:pt x="749" y="1669"/>
                    <a:pt x="699" y="1684"/>
                  </a:cubicBezTo>
                  <a:cubicBezTo>
                    <a:pt x="673" y="1681"/>
                    <a:pt x="647" y="1682"/>
                    <a:pt x="622" y="1676"/>
                  </a:cubicBezTo>
                  <a:cubicBezTo>
                    <a:pt x="584" y="1667"/>
                    <a:pt x="550" y="1639"/>
                    <a:pt x="510" y="1633"/>
                  </a:cubicBezTo>
                  <a:cubicBezTo>
                    <a:pt x="479" y="1629"/>
                    <a:pt x="447" y="1627"/>
                    <a:pt x="416" y="1624"/>
                  </a:cubicBezTo>
                  <a:cubicBezTo>
                    <a:pt x="399" y="1618"/>
                    <a:pt x="378" y="1618"/>
                    <a:pt x="364" y="1607"/>
                  </a:cubicBezTo>
                  <a:cubicBezTo>
                    <a:pt x="333" y="1583"/>
                    <a:pt x="347" y="1563"/>
                    <a:pt x="295" y="1547"/>
                  </a:cubicBezTo>
                  <a:cubicBezTo>
                    <a:pt x="255" y="1550"/>
                    <a:pt x="206" y="1538"/>
                    <a:pt x="175" y="1564"/>
                  </a:cubicBezTo>
                  <a:cubicBezTo>
                    <a:pt x="122" y="1607"/>
                    <a:pt x="195" y="1579"/>
                    <a:pt x="132" y="1598"/>
                  </a:cubicBezTo>
                  <a:cubicBezTo>
                    <a:pt x="103" y="1617"/>
                    <a:pt x="75" y="1622"/>
                    <a:pt x="46" y="1641"/>
                  </a:cubicBezTo>
                  <a:cubicBezTo>
                    <a:pt x="30" y="1687"/>
                    <a:pt x="0" y="1680"/>
                    <a:pt x="46" y="1710"/>
                  </a:cubicBezTo>
                  <a:cubicBezTo>
                    <a:pt x="39" y="1780"/>
                    <a:pt x="28" y="1839"/>
                    <a:pt x="20" y="1908"/>
                  </a:cubicBezTo>
                  <a:cubicBezTo>
                    <a:pt x="44" y="1997"/>
                    <a:pt x="148" y="1947"/>
                    <a:pt x="227" y="1959"/>
                  </a:cubicBezTo>
                  <a:cubicBezTo>
                    <a:pt x="304" y="1986"/>
                    <a:pt x="254" y="1984"/>
                    <a:pt x="304" y="1959"/>
                  </a:cubicBezTo>
                  <a:cubicBezTo>
                    <a:pt x="312" y="1955"/>
                    <a:pt x="321" y="1954"/>
                    <a:pt x="330" y="1951"/>
                  </a:cubicBezTo>
                  <a:cubicBezTo>
                    <a:pt x="737" y="1956"/>
                    <a:pt x="1144" y="1946"/>
                    <a:pt x="1551" y="1959"/>
                  </a:cubicBezTo>
                  <a:cubicBezTo>
                    <a:pt x="1643" y="1956"/>
                    <a:pt x="1734" y="1956"/>
                    <a:pt x="1826" y="1951"/>
                  </a:cubicBezTo>
                  <a:cubicBezTo>
                    <a:pt x="1876" y="1948"/>
                    <a:pt x="1883" y="1824"/>
                    <a:pt x="1894" y="1787"/>
                  </a:cubicBezTo>
                  <a:cubicBezTo>
                    <a:pt x="1900" y="1711"/>
                    <a:pt x="1905" y="1651"/>
                    <a:pt x="1929" y="1581"/>
                  </a:cubicBezTo>
                  <a:cubicBezTo>
                    <a:pt x="1936" y="1491"/>
                    <a:pt x="1952" y="1423"/>
                    <a:pt x="1980" y="1340"/>
                  </a:cubicBezTo>
                  <a:cubicBezTo>
                    <a:pt x="1991" y="1306"/>
                    <a:pt x="2006" y="1237"/>
                    <a:pt x="2006" y="1237"/>
                  </a:cubicBezTo>
                  <a:cubicBezTo>
                    <a:pt x="2012" y="1157"/>
                    <a:pt x="2006" y="1074"/>
                    <a:pt x="2066" y="1014"/>
                  </a:cubicBezTo>
                  <a:cubicBezTo>
                    <a:pt x="2087" y="953"/>
                    <a:pt x="2056" y="1024"/>
                    <a:pt x="2109" y="971"/>
                  </a:cubicBezTo>
                  <a:cubicBezTo>
                    <a:pt x="2115" y="965"/>
                    <a:pt x="2112" y="952"/>
                    <a:pt x="2118" y="945"/>
                  </a:cubicBezTo>
                  <a:cubicBezTo>
                    <a:pt x="2125" y="937"/>
                    <a:pt x="2135" y="934"/>
                    <a:pt x="2144" y="928"/>
                  </a:cubicBezTo>
                  <a:cubicBezTo>
                    <a:pt x="2156" y="889"/>
                    <a:pt x="2187" y="864"/>
                    <a:pt x="2213" y="833"/>
                  </a:cubicBezTo>
                  <a:cubicBezTo>
                    <a:pt x="2220" y="825"/>
                    <a:pt x="2222" y="814"/>
                    <a:pt x="2230" y="807"/>
                  </a:cubicBezTo>
                  <a:cubicBezTo>
                    <a:pt x="2245" y="793"/>
                    <a:pt x="2281" y="773"/>
                    <a:pt x="2281" y="773"/>
                  </a:cubicBezTo>
                  <a:cubicBezTo>
                    <a:pt x="2303" y="710"/>
                    <a:pt x="2272" y="787"/>
                    <a:pt x="2316" y="721"/>
                  </a:cubicBezTo>
                  <a:cubicBezTo>
                    <a:pt x="2365" y="647"/>
                    <a:pt x="2281" y="741"/>
                    <a:pt x="2341" y="678"/>
                  </a:cubicBezTo>
                  <a:cubicBezTo>
                    <a:pt x="2360" y="624"/>
                    <a:pt x="2378" y="571"/>
                    <a:pt x="2410" y="524"/>
                  </a:cubicBezTo>
                  <a:cubicBezTo>
                    <a:pt x="2415" y="486"/>
                    <a:pt x="2432" y="392"/>
                    <a:pt x="2410" y="360"/>
                  </a:cubicBezTo>
                  <a:cubicBezTo>
                    <a:pt x="2405" y="354"/>
                    <a:pt x="2346" y="373"/>
                    <a:pt x="2333" y="377"/>
                  </a:cubicBezTo>
                  <a:cubicBezTo>
                    <a:pt x="2204" y="367"/>
                    <a:pt x="2267" y="381"/>
                    <a:pt x="2204" y="360"/>
                  </a:cubicBezTo>
                  <a:cubicBezTo>
                    <a:pt x="2178" y="352"/>
                    <a:pt x="2127" y="334"/>
                    <a:pt x="2127" y="334"/>
                  </a:cubicBezTo>
                  <a:cubicBezTo>
                    <a:pt x="2079" y="289"/>
                    <a:pt x="2127" y="246"/>
                    <a:pt x="2066" y="206"/>
                  </a:cubicBezTo>
                  <a:cubicBezTo>
                    <a:pt x="2046" y="141"/>
                    <a:pt x="2097" y="51"/>
                    <a:pt x="2023" y="25"/>
                  </a:cubicBezTo>
                  <a:cubicBezTo>
                    <a:pt x="2014" y="55"/>
                    <a:pt x="2022" y="45"/>
                    <a:pt x="2006" y="59"/>
                  </a:cubicBezTo>
                </a:path>
              </a:pathLst>
            </a:custGeom>
            <a:grpFill/>
            <a:ln w="28575">
              <a:noFill/>
              <a:round/>
              <a:headEnd/>
              <a:tailEnd/>
            </a:ln>
            <a:effectLst>
              <a:softEdge rad="63500"/>
            </a:effectLst>
          </p:spPr>
          <p:txBody>
            <a:bodyPr/>
            <a:lstStyle/>
            <a:p>
              <a:endParaRPr lang="en-AU">
                <a:solidFill>
                  <a:srgbClr val="FFFFFF"/>
                </a:solidFill>
                <a:latin typeface="Arial" charset="0"/>
              </a:endParaRPr>
            </a:p>
          </p:txBody>
        </p:sp>
      </p:grpSp>
      <p:sp>
        <p:nvSpPr>
          <p:cNvPr id="74757" name="Rectangle 5"/>
          <p:cNvSpPr>
            <a:spLocks noChangeArrowheads="1"/>
          </p:cNvSpPr>
          <p:nvPr/>
        </p:nvSpPr>
        <p:spPr bwMode="auto">
          <a:xfrm>
            <a:off x="0" y="0"/>
            <a:ext cx="7151688" cy="99695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74765" name="Rectangle 19"/>
          <p:cNvSpPr>
            <a:spLocks noChangeArrowheads="1"/>
          </p:cNvSpPr>
          <p:nvPr/>
        </p:nvSpPr>
        <p:spPr bwMode="auto">
          <a:xfrm>
            <a:off x="228600" y="5689600"/>
            <a:ext cx="2235200" cy="939800"/>
          </a:xfrm>
          <a:prstGeom prst="rect">
            <a:avLst/>
          </a:prstGeom>
          <a:solidFill>
            <a:srgbClr val="E4F8E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589986" y="0"/>
            <a:ext cx="2554014" cy="96169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AU">
              <a:solidFill>
                <a:srgbClr val="FFFFFF"/>
              </a:solidFill>
            </a:endParaRPr>
          </a:p>
        </p:txBody>
      </p:sp>
      <p:pic>
        <p:nvPicPr>
          <p:cNvPr id="18" name="Picture 2" descr="Third Part"/>
          <p:cNvPicPr>
            <a:picLocks noChangeAspect="1" noChangeArrowheads="1"/>
          </p:cNvPicPr>
          <p:nvPr/>
        </p:nvPicPr>
        <p:blipFill>
          <a:blip r:embed="rId5" cstate="print"/>
          <a:srcRect l="38966" t="14492" r="21379" b="52874"/>
          <a:stretch>
            <a:fillRect/>
          </a:stretch>
        </p:blipFill>
        <p:spPr bwMode="auto">
          <a:xfrm>
            <a:off x="5106755" y="189176"/>
            <a:ext cx="4422632" cy="3184645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20" name="Text Box 6"/>
          <p:cNvSpPr txBox="1">
            <a:spLocks noChangeArrowheads="1"/>
          </p:cNvSpPr>
          <p:nvPr/>
        </p:nvSpPr>
        <p:spPr bwMode="auto">
          <a:xfrm>
            <a:off x="419985" y="175886"/>
            <a:ext cx="810916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AU" sz="3600" b="1" dirty="0">
                <a:solidFill>
                  <a:srgbClr val="000000"/>
                </a:solidFill>
                <a:latin typeface="Tahoma"/>
              </a:rPr>
              <a:t>Barbarians invade West     </a:t>
            </a:r>
            <a:r>
              <a:rPr lang="en-AU" sz="2800" b="1" dirty="0">
                <a:solidFill>
                  <a:srgbClr val="000000"/>
                </a:solidFill>
                <a:latin typeface="Tahoma"/>
              </a:rPr>
              <a:t>400 AD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30614" y="5612516"/>
            <a:ext cx="2376000" cy="1080000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AU" sz="2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</a:rPr>
              <a:t>476 AD </a:t>
            </a:r>
            <a:r>
              <a:rPr lang="en-AU" sz="3600" b="1" dirty="0">
                <a:solidFill>
                  <a:srgbClr val="000000"/>
                </a:solidFill>
                <a:latin typeface="Tahoma"/>
              </a:rPr>
              <a:t>Collapses</a:t>
            </a:r>
          </a:p>
        </p:txBody>
      </p:sp>
      <p:sp>
        <p:nvSpPr>
          <p:cNvPr id="23" name="Division 22"/>
          <p:cNvSpPr/>
          <p:nvPr/>
        </p:nvSpPr>
        <p:spPr>
          <a:xfrm>
            <a:off x="5990898" y="394140"/>
            <a:ext cx="540000" cy="252000"/>
          </a:xfrm>
          <a:prstGeom prst="mathDivide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12" name="Freeform 11"/>
          <p:cNvSpPr/>
          <p:nvPr/>
        </p:nvSpPr>
        <p:spPr>
          <a:xfrm>
            <a:off x="1565616" y="1084138"/>
            <a:ext cx="1050040" cy="997146"/>
          </a:xfrm>
          <a:custGeom>
            <a:avLst/>
            <a:gdLst>
              <a:gd name="connsiteX0" fmla="*/ 777923 w 1050040"/>
              <a:gd name="connsiteY0" fmla="*/ 7683 h 997146"/>
              <a:gd name="connsiteX1" fmla="*/ 696036 w 1050040"/>
              <a:gd name="connsiteY1" fmla="*/ 28155 h 997146"/>
              <a:gd name="connsiteX2" fmla="*/ 675564 w 1050040"/>
              <a:gd name="connsiteY2" fmla="*/ 41802 h 997146"/>
              <a:gd name="connsiteX3" fmla="*/ 634621 w 1050040"/>
              <a:gd name="connsiteY3" fmla="*/ 55450 h 997146"/>
              <a:gd name="connsiteX4" fmla="*/ 607326 w 1050040"/>
              <a:gd name="connsiteY4" fmla="*/ 69098 h 997146"/>
              <a:gd name="connsiteX5" fmla="*/ 586854 w 1050040"/>
              <a:gd name="connsiteY5" fmla="*/ 82746 h 997146"/>
              <a:gd name="connsiteX6" fmla="*/ 545911 w 1050040"/>
              <a:gd name="connsiteY6" fmla="*/ 89569 h 997146"/>
              <a:gd name="connsiteX7" fmla="*/ 552735 w 1050040"/>
              <a:gd name="connsiteY7" fmla="*/ 164632 h 997146"/>
              <a:gd name="connsiteX8" fmla="*/ 573206 w 1050040"/>
              <a:gd name="connsiteY8" fmla="*/ 171456 h 997146"/>
              <a:gd name="connsiteX9" fmla="*/ 566382 w 1050040"/>
              <a:gd name="connsiteY9" fmla="*/ 246519 h 997146"/>
              <a:gd name="connsiteX10" fmla="*/ 545911 w 1050040"/>
              <a:gd name="connsiteY10" fmla="*/ 307934 h 997146"/>
              <a:gd name="connsiteX11" fmla="*/ 525439 w 1050040"/>
              <a:gd name="connsiteY11" fmla="*/ 348877 h 997146"/>
              <a:gd name="connsiteX12" fmla="*/ 477672 w 1050040"/>
              <a:gd name="connsiteY12" fmla="*/ 355701 h 997146"/>
              <a:gd name="connsiteX13" fmla="*/ 402609 w 1050040"/>
              <a:gd name="connsiteY13" fmla="*/ 355701 h 997146"/>
              <a:gd name="connsiteX14" fmla="*/ 382138 w 1050040"/>
              <a:gd name="connsiteY14" fmla="*/ 369349 h 997146"/>
              <a:gd name="connsiteX15" fmla="*/ 313899 w 1050040"/>
              <a:gd name="connsiteY15" fmla="*/ 382996 h 997146"/>
              <a:gd name="connsiteX16" fmla="*/ 293427 w 1050040"/>
              <a:gd name="connsiteY16" fmla="*/ 403468 h 997146"/>
              <a:gd name="connsiteX17" fmla="*/ 361666 w 1050040"/>
              <a:gd name="connsiteY17" fmla="*/ 410292 h 997146"/>
              <a:gd name="connsiteX18" fmla="*/ 375314 w 1050040"/>
              <a:gd name="connsiteY18" fmla="*/ 451235 h 997146"/>
              <a:gd name="connsiteX19" fmla="*/ 361666 w 1050040"/>
              <a:gd name="connsiteY19" fmla="*/ 471707 h 997146"/>
              <a:gd name="connsiteX20" fmla="*/ 341194 w 1050040"/>
              <a:gd name="connsiteY20" fmla="*/ 478531 h 997146"/>
              <a:gd name="connsiteX21" fmla="*/ 334370 w 1050040"/>
              <a:gd name="connsiteY21" fmla="*/ 505826 h 997146"/>
              <a:gd name="connsiteX22" fmla="*/ 300251 w 1050040"/>
              <a:gd name="connsiteY22" fmla="*/ 533122 h 997146"/>
              <a:gd name="connsiteX23" fmla="*/ 245660 w 1050040"/>
              <a:gd name="connsiteY23" fmla="*/ 567241 h 997146"/>
              <a:gd name="connsiteX24" fmla="*/ 225188 w 1050040"/>
              <a:gd name="connsiteY24" fmla="*/ 574065 h 997146"/>
              <a:gd name="connsiteX25" fmla="*/ 204717 w 1050040"/>
              <a:gd name="connsiteY25" fmla="*/ 587713 h 997146"/>
              <a:gd name="connsiteX26" fmla="*/ 184245 w 1050040"/>
              <a:gd name="connsiteY26" fmla="*/ 594537 h 997146"/>
              <a:gd name="connsiteX27" fmla="*/ 204717 w 1050040"/>
              <a:gd name="connsiteY27" fmla="*/ 608184 h 997146"/>
              <a:gd name="connsiteX28" fmla="*/ 245660 w 1050040"/>
              <a:gd name="connsiteY28" fmla="*/ 615008 h 997146"/>
              <a:gd name="connsiteX29" fmla="*/ 266132 w 1050040"/>
              <a:gd name="connsiteY29" fmla="*/ 635480 h 997146"/>
              <a:gd name="connsiteX30" fmla="*/ 279779 w 1050040"/>
              <a:gd name="connsiteY30" fmla="*/ 669599 h 997146"/>
              <a:gd name="connsiteX31" fmla="*/ 320723 w 1050040"/>
              <a:gd name="connsiteY31" fmla="*/ 676423 h 997146"/>
              <a:gd name="connsiteX32" fmla="*/ 334370 w 1050040"/>
              <a:gd name="connsiteY32" fmla="*/ 696895 h 997146"/>
              <a:gd name="connsiteX33" fmla="*/ 341194 w 1050040"/>
              <a:gd name="connsiteY33" fmla="*/ 717366 h 997146"/>
              <a:gd name="connsiteX34" fmla="*/ 361666 w 1050040"/>
              <a:gd name="connsiteY34" fmla="*/ 731014 h 997146"/>
              <a:gd name="connsiteX35" fmla="*/ 382138 w 1050040"/>
              <a:gd name="connsiteY35" fmla="*/ 724190 h 997146"/>
              <a:gd name="connsiteX36" fmla="*/ 402609 w 1050040"/>
              <a:gd name="connsiteY36" fmla="*/ 710543 h 997146"/>
              <a:gd name="connsiteX37" fmla="*/ 450376 w 1050040"/>
              <a:gd name="connsiteY37" fmla="*/ 703719 h 997146"/>
              <a:gd name="connsiteX38" fmla="*/ 498144 w 1050040"/>
              <a:gd name="connsiteY38" fmla="*/ 703719 h 997146"/>
              <a:gd name="connsiteX39" fmla="*/ 457200 w 1050040"/>
              <a:gd name="connsiteY39" fmla="*/ 724190 h 997146"/>
              <a:gd name="connsiteX40" fmla="*/ 443553 w 1050040"/>
              <a:gd name="connsiteY40" fmla="*/ 744662 h 997146"/>
              <a:gd name="connsiteX41" fmla="*/ 382138 w 1050040"/>
              <a:gd name="connsiteY41" fmla="*/ 778781 h 997146"/>
              <a:gd name="connsiteX42" fmla="*/ 320723 w 1050040"/>
              <a:gd name="connsiteY42" fmla="*/ 771958 h 997146"/>
              <a:gd name="connsiteX43" fmla="*/ 300251 w 1050040"/>
              <a:gd name="connsiteY43" fmla="*/ 765134 h 997146"/>
              <a:gd name="connsiteX44" fmla="*/ 245660 w 1050040"/>
              <a:gd name="connsiteY44" fmla="*/ 778781 h 997146"/>
              <a:gd name="connsiteX45" fmla="*/ 238836 w 1050040"/>
              <a:gd name="connsiteY45" fmla="*/ 799253 h 997146"/>
              <a:gd name="connsiteX46" fmla="*/ 211541 w 1050040"/>
              <a:gd name="connsiteY46" fmla="*/ 806077 h 997146"/>
              <a:gd name="connsiteX47" fmla="*/ 156950 w 1050040"/>
              <a:gd name="connsiteY47" fmla="*/ 812901 h 997146"/>
              <a:gd name="connsiteX48" fmla="*/ 129654 w 1050040"/>
              <a:gd name="connsiteY48" fmla="*/ 840196 h 997146"/>
              <a:gd name="connsiteX49" fmla="*/ 88711 w 1050040"/>
              <a:gd name="connsiteY49" fmla="*/ 860668 h 997146"/>
              <a:gd name="connsiteX50" fmla="*/ 81887 w 1050040"/>
              <a:gd name="connsiteY50" fmla="*/ 881140 h 997146"/>
              <a:gd name="connsiteX51" fmla="*/ 20472 w 1050040"/>
              <a:gd name="connsiteY51" fmla="*/ 908435 h 997146"/>
              <a:gd name="connsiteX52" fmla="*/ 0 w 1050040"/>
              <a:gd name="connsiteY52" fmla="*/ 922083 h 997146"/>
              <a:gd name="connsiteX53" fmla="*/ 20472 w 1050040"/>
              <a:gd name="connsiteY53" fmla="*/ 935731 h 997146"/>
              <a:gd name="connsiteX54" fmla="*/ 27296 w 1050040"/>
              <a:gd name="connsiteY54" fmla="*/ 956202 h 997146"/>
              <a:gd name="connsiteX55" fmla="*/ 68239 w 1050040"/>
              <a:gd name="connsiteY55" fmla="*/ 942555 h 997146"/>
              <a:gd name="connsiteX56" fmla="*/ 88711 w 1050040"/>
              <a:gd name="connsiteY56" fmla="*/ 935731 h 997146"/>
              <a:gd name="connsiteX57" fmla="*/ 109182 w 1050040"/>
              <a:gd name="connsiteY57" fmla="*/ 922083 h 997146"/>
              <a:gd name="connsiteX58" fmla="*/ 184245 w 1050040"/>
              <a:gd name="connsiteY58" fmla="*/ 928907 h 997146"/>
              <a:gd name="connsiteX59" fmla="*/ 225188 w 1050040"/>
              <a:gd name="connsiteY59" fmla="*/ 963026 h 997146"/>
              <a:gd name="connsiteX60" fmla="*/ 245660 w 1050040"/>
              <a:gd name="connsiteY60" fmla="*/ 969850 h 997146"/>
              <a:gd name="connsiteX61" fmla="*/ 272956 w 1050040"/>
              <a:gd name="connsiteY61" fmla="*/ 942555 h 997146"/>
              <a:gd name="connsiteX62" fmla="*/ 293427 w 1050040"/>
              <a:gd name="connsiteY62" fmla="*/ 928907 h 997146"/>
              <a:gd name="connsiteX63" fmla="*/ 300251 w 1050040"/>
              <a:gd name="connsiteY63" fmla="*/ 908435 h 997146"/>
              <a:gd name="connsiteX64" fmla="*/ 368490 w 1050040"/>
              <a:gd name="connsiteY64" fmla="*/ 901611 h 997146"/>
              <a:gd name="connsiteX65" fmla="*/ 402609 w 1050040"/>
              <a:gd name="connsiteY65" fmla="*/ 935731 h 997146"/>
              <a:gd name="connsiteX66" fmla="*/ 423081 w 1050040"/>
              <a:gd name="connsiteY66" fmla="*/ 949378 h 997146"/>
              <a:gd name="connsiteX67" fmla="*/ 470848 w 1050040"/>
              <a:gd name="connsiteY67" fmla="*/ 942555 h 997146"/>
              <a:gd name="connsiteX68" fmla="*/ 498144 w 1050040"/>
              <a:gd name="connsiteY68" fmla="*/ 949378 h 997146"/>
              <a:gd name="connsiteX69" fmla="*/ 518615 w 1050040"/>
              <a:gd name="connsiteY69" fmla="*/ 942555 h 997146"/>
              <a:gd name="connsiteX70" fmla="*/ 566382 w 1050040"/>
              <a:gd name="connsiteY70" fmla="*/ 928907 h 997146"/>
              <a:gd name="connsiteX71" fmla="*/ 586854 w 1050040"/>
              <a:gd name="connsiteY71" fmla="*/ 915259 h 997146"/>
              <a:gd name="connsiteX72" fmla="*/ 607326 w 1050040"/>
              <a:gd name="connsiteY72" fmla="*/ 922083 h 997146"/>
              <a:gd name="connsiteX73" fmla="*/ 634621 w 1050040"/>
              <a:gd name="connsiteY73" fmla="*/ 928907 h 997146"/>
              <a:gd name="connsiteX74" fmla="*/ 655093 w 1050040"/>
              <a:gd name="connsiteY74" fmla="*/ 949378 h 997146"/>
              <a:gd name="connsiteX75" fmla="*/ 689212 w 1050040"/>
              <a:gd name="connsiteY75" fmla="*/ 983498 h 997146"/>
              <a:gd name="connsiteX76" fmla="*/ 757451 w 1050040"/>
              <a:gd name="connsiteY76" fmla="*/ 990322 h 997146"/>
              <a:gd name="connsiteX77" fmla="*/ 791570 w 1050040"/>
              <a:gd name="connsiteY77" fmla="*/ 997146 h 997146"/>
              <a:gd name="connsiteX78" fmla="*/ 893929 w 1050040"/>
              <a:gd name="connsiteY78" fmla="*/ 976674 h 997146"/>
              <a:gd name="connsiteX79" fmla="*/ 914400 w 1050040"/>
              <a:gd name="connsiteY79" fmla="*/ 969850 h 997146"/>
              <a:gd name="connsiteX80" fmla="*/ 934872 w 1050040"/>
              <a:gd name="connsiteY80" fmla="*/ 963026 h 997146"/>
              <a:gd name="connsiteX81" fmla="*/ 928048 w 1050040"/>
              <a:gd name="connsiteY81" fmla="*/ 908435 h 997146"/>
              <a:gd name="connsiteX82" fmla="*/ 839338 w 1050040"/>
              <a:gd name="connsiteY82" fmla="*/ 887963 h 997146"/>
              <a:gd name="connsiteX83" fmla="*/ 839338 w 1050040"/>
              <a:gd name="connsiteY83" fmla="*/ 833372 h 997146"/>
              <a:gd name="connsiteX84" fmla="*/ 887105 w 1050040"/>
              <a:gd name="connsiteY84" fmla="*/ 826549 h 997146"/>
              <a:gd name="connsiteX85" fmla="*/ 914400 w 1050040"/>
              <a:gd name="connsiteY85" fmla="*/ 819725 h 997146"/>
              <a:gd name="connsiteX86" fmla="*/ 955344 w 1050040"/>
              <a:gd name="connsiteY86" fmla="*/ 806077 h 997146"/>
              <a:gd name="connsiteX87" fmla="*/ 968991 w 1050040"/>
              <a:gd name="connsiteY87" fmla="*/ 785605 h 997146"/>
              <a:gd name="connsiteX88" fmla="*/ 989463 w 1050040"/>
              <a:gd name="connsiteY88" fmla="*/ 771958 h 997146"/>
              <a:gd name="connsiteX89" fmla="*/ 1016759 w 1050040"/>
              <a:gd name="connsiteY89" fmla="*/ 731014 h 997146"/>
              <a:gd name="connsiteX90" fmla="*/ 1023582 w 1050040"/>
              <a:gd name="connsiteY90" fmla="*/ 710543 h 997146"/>
              <a:gd name="connsiteX91" fmla="*/ 1044054 w 1050040"/>
              <a:gd name="connsiteY91" fmla="*/ 669599 h 997146"/>
              <a:gd name="connsiteX92" fmla="*/ 1023582 w 1050040"/>
              <a:gd name="connsiteY92" fmla="*/ 608184 h 997146"/>
              <a:gd name="connsiteX93" fmla="*/ 1016759 w 1050040"/>
              <a:gd name="connsiteY93" fmla="*/ 580889 h 997146"/>
              <a:gd name="connsiteX94" fmla="*/ 996287 w 1050040"/>
              <a:gd name="connsiteY94" fmla="*/ 574065 h 997146"/>
              <a:gd name="connsiteX95" fmla="*/ 866633 w 1050040"/>
              <a:gd name="connsiteY95" fmla="*/ 567241 h 997146"/>
              <a:gd name="connsiteX96" fmla="*/ 859809 w 1050040"/>
              <a:gd name="connsiteY96" fmla="*/ 546769 h 997146"/>
              <a:gd name="connsiteX97" fmla="*/ 887105 w 1050040"/>
              <a:gd name="connsiteY97" fmla="*/ 512650 h 997146"/>
              <a:gd name="connsiteX98" fmla="*/ 893929 w 1050040"/>
              <a:gd name="connsiteY98" fmla="*/ 444411 h 997146"/>
              <a:gd name="connsiteX99" fmla="*/ 873457 w 1050040"/>
              <a:gd name="connsiteY99" fmla="*/ 430763 h 997146"/>
              <a:gd name="connsiteX100" fmla="*/ 866633 w 1050040"/>
              <a:gd name="connsiteY100" fmla="*/ 410292 h 997146"/>
              <a:gd name="connsiteX101" fmla="*/ 907576 w 1050040"/>
              <a:gd name="connsiteY101" fmla="*/ 410292 h 997146"/>
              <a:gd name="connsiteX102" fmla="*/ 914400 w 1050040"/>
              <a:gd name="connsiteY102" fmla="*/ 348877 h 997146"/>
              <a:gd name="connsiteX103" fmla="*/ 893929 w 1050040"/>
              <a:gd name="connsiteY103" fmla="*/ 335229 h 997146"/>
              <a:gd name="connsiteX104" fmla="*/ 859809 w 1050040"/>
              <a:gd name="connsiteY104" fmla="*/ 219223 h 997146"/>
              <a:gd name="connsiteX105" fmla="*/ 839338 w 1050040"/>
              <a:gd name="connsiteY105" fmla="*/ 198752 h 997146"/>
              <a:gd name="connsiteX106" fmla="*/ 812042 w 1050040"/>
              <a:gd name="connsiteY106" fmla="*/ 157808 h 997146"/>
              <a:gd name="connsiteX107" fmla="*/ 784747 w 1050040"/>
              <a:gd name="connsiteY107" fmla="*/ 96393 h 997146"/>
              <a:gd name="connsiteX108" fmla="*/ 777923 w 1050040"/>
              <a:gd name="connsiteY108" fmla="*/ 41802 h 997146"/>
              <a:gd name="connsiteX109" fmla="*/ 777923 w 1050040"/>
              <a:gd name="connsiteY109" fmla="*/ 7683 h 9971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</a:cxnLst>
            <a:rect l="l" t="t" r="r" b="b"/>
            <a:pathLst>
              <a:path w="1050040" h="997146">
                <a:moveTo>
                  <a:pt x="777923" y="7683"/>
                </a:moveTo>
                <a:cubicBezTo>
                  <a:pt x="764275" y="5409"/>
                  <a:pt x="714062" y="16139"/>
                  <a:pt x="696036" y="28155"/>
                </a:cubicBezTo>
                <a:cubicBezTo>
                  <a:pt x="689212" y="32704"/>
                  <a:pt x="683058" y="38471"/>
                  <a:pt x="675564" y="41802"/>
                </a:cubicBezTo>
                <a:cubicBezTo>
                  <a:pt x="662418" y="47645"/>
                  <a:pt x="647488" y="49016"/>
                  <a:pt x="634621" y="55450"/>
                </a:cubicBezTo>
                <a:cubicBezTo>
                  <a:pt x="625523" y="59999"/>
                  <a:pt x="616158" y="64051"/>
                  <a:pt x="607326" y="69098"/>
                </a:cubicBezTo>
                <a:cubicBezTo>
                  <a:pt x="600205" y="73167"/>
                  <a:pt x="594635" y="80153"/>
                  <a:pt x="586854" y="82746"/>
                </a:cubicBezTo>
                <a:cubicBezTo>
                  <a:pt x="573728" y="87121"/>
                  <a:pt x="559559" y="87295"/>
                  <a:pt x="545911" y="89569"/>
                </a:cubicBezTo>
                <a:cubicBezTo>
                  <a:pt x="535861" y="119719"/>
                  <a:pt x="530288" y="124226"/>
                  <a:pt x="552735" y="164632"/>
                </a:cubicBezTo>
                <a:cubicBezTo>
                  <a:pt x="556228" y="170920"/>
                  <a:pt x="566382" y="169181"/>
                  <a:pt x="573206" y="171456"/>
                </a:cubicBezTo>
                <a:cubicBezTo>
                  <a:pt x="570931" y="196477"/>
                  <a:pt x="570748" y="221777"/>
                  <a:pt x="566382" y="246519"/>
                </a:cubicBezTo>
                <a:cubicBezTo>
                  <a:pt x="566381" y="246523"/>
                  <a:pt x="549324" y="297697"/>
                  <a:pt x="545911" y="307934"/>
                </a:cubicBezTo>
                <a:cubicBezTo>
                  <a:pt x="542883" y="317018"/>
                  <a:pt x="535791" y="344276"/>
                  <a:pt x="525439" y="348877"/>
                </a:cubicBezTo>
                <a:cubicBezTo>
                  <a:pt x="510741" y="355409"/>
                  <a:pt x="493594" y="353426"/>
                  <a:pt x="477672" y="355701"/>
                </a:cubicBezTo>
                <a:cubicBezTo>
                  <a:pt x="418238" y="375512"/>
                  <a:pt x="519316" y="345091"/>
                  <a:pt x="402609" y="355701"/>
                </a:cubicBezTo>
                <a:cubicBezTo>
                  <a:pt x="394442" y="356444"/>
                  <a:pt x="389473" y="365681"/>
                  <a:pt x="382138" y="369349"/>
                </a:cubicBezTo>
                <a:cubicBezTo>
                  <a:pt x="363086" y="378875"/>
                  <a:pt x="331492" y="380483"/>
                  <a:pt x="313899" y="382996"/>
                </a:cubicBezTo>
                <a:cubicBezTo>
                  <a:pt x="266971" y="414282"/>
                  <a:pt x="257395" y="415479"/>
                  <a:pt x="293427" y="403468"/>
                </a:cubicBezTo>
                <a:lnTo>
                  <a:pt x="361666" y="410292"/>
                </a:lnTo>
                <a:cubicBezTo>
                  <a:pt x="374092" y="417541"/>
                  <a:pt x="375314" y="451235"/>
                  <a:pt x="375314" y="451235"/>
                </a:cubicBezTo>
                <a:cubicBezTo>
                  <a:pt x="370765" y="458059"/>
                  <a:pt x="368070" y="466584"/>
                  <a:pt x="361666" y="471707"/>
                </a:cubicBezTo>
                <a:cubicBezTo>
                  <a:pt x="356049" y="476201"/>
                  <a:pt x="345688" y="472914"/>
                  <a:pt x="341194" y="478531"/>
                </a:cubicBezTo>
                <a:cubicBezTo>
                  <a:pt x="335335" y="485854"/>
                  <a:pt x="338064" y="497206"/>
                  <a:pt x="334370" y="505826"/>
                </a:cubicBezTo>
                <a:cubicBezTo>
                  <a:pt x="324081" y="529834"/>
                  <a:pt x="322059" y="525853"/>
                  <a:pt x="300251" y="533122"/>
                </a:cubicBezTo>
                <a:cubicBezTo>
                  <a:pt x="278623" y="565563"/>
                  <a:pt x="294383" y="551000"/>
                  <a:pt x="245660" y="567241"/>
                </a:cubicBezTo>
                <a:lnTo>
                  <a:pt x="225188" y="574065"/>
                </a:lnTo>
                <a:cubicBezTo>
                  <a:pt x="218364" y="578614"/>
                  <a:pt x="212052" y="584045"/>
                  <a:pt x="204717" y="587713"/>
                </a:cubicBezTo>
                <a:cubicBezTo>
                  <a:pt x="198283" y="590930"/>
                  <a:pt x="184245" y="587344"/>
                  <a:pt x="184245" y="594537"/>
                </a:cubicBezTo>
                <a:cubicBezTo>
                  <a:pt x="184245" y="602738"/>
                  <a:pt x="196937" y="605591"/>
                  <a:pt x="204717" y="608184"/>
                </a:cubicBezTo>
                <a:cubicBezTo>
                  <a:pt x="217843" y="612559"/>
                  <a:pt x="232012" y="612733"/>
                  <a:pt x="245660" y="615008"/>
                </a:cubicBezTo>
                <a:cubicBezTo>
                  <a:pt x="252484" y="621832"/>
                  <a:pt x="261017" y="627296"/>
                  <a:pt x="266132" y="635480"/>
                </a:cubicBezTo>
                <a:cubicBezTo>
                  <a:pt x="272624" y="645867"/>
                  <a:pt x="269980" y="662250"/>
                  <a:pt x="279779" y="669599"/>
                </a:cubicBezTo>
                <a:cubicBezTo>
                  <a:pt x="290848" y="677901"/>
                  <a:pt x="307075" y="674148"/>
                  <a:pt x="320723" y="676423"/>
                </a:cubicBezTo>
                <a:cubicBezTo>
                  <a:pt x="325272" y="683247"/>
                  <a:pt x="330702" y="689560"/>
                  <a:pt x="334370" y="696895"/>
                </a:cubicBezTo>
                <a:cubicBezTo>
                  <a:pt x="337587" y="703328"/>
                  <a:pt x="336701" y="711749"/>
                  <a:pt x="341194" y="717366"/>
                </a:cubicBezTo>
                <a:cubicBezTo>
                  <a:pt x="346317" y="723770"/>
                  <a:pt x="354842" y="726465"/>
                  <a:pt x="361666" y="731014"/>
                </a:cubicBezTo>
                <a:cubicBezTo>
                  <a:pt x="368490" y="728739"/>
                  <a:pt x="375704" y="727407"/>
                  <a:pt x="382138" y="724190"/>
                </a:cubicBezTo>
                <a:cubicBezTo>
                  <a:pt x="389473" y="720522"/>
                  <a:pt x="394754" y="712899"/>
                  <a:pt x="402609" y="710543"/>
                </a:cubicBezTo>
                <a:cubicBezTo>
                  <a:pt x="418015" y="705921"/>
                  <a:pt x="434454" y="705994"/>
                  <a:pt x="450376" y="703719"/>
                </a:cubicBezTo>
                <a:cubicBezTo>
                  <a:pt x="458059" y="701158"/>
                  <a:pt x="492146" y="685725"/>
                  <a:pt x="498144" y="703719"/>
                </a:cubicBezTo>
                <a:cubicBezTo>
                  <a:pt x="500789" y="711655"/>
                  <a:pt x="459927" y="723281"/>
                  <a:pt x="457200" y="724190"/>
                </a:cubicBezTo>
                <a:cubicBezTo>
                  <a:pt x="452651" y="731014"/>
                  <a:pt x="449725" y="739261"/>
                  <a:pt x="443553" y="744662"/>
                </a:cubicBezTo>
                <a:cubicBezTo>
                  <a:pt x="414674" y="769932"/>
                  <a:pt x="410256" y="769409"/>
                  <a:pt x="382138" y="778781"/>
                </a:cubicBezTo>
                <a:cubicBezTo>
                  <a:pt x="361666" y="776507"/>
                  <a:pt x="341040" y="775344"/>
                  <a:pt x="320723" y="771958"/>
                </a:cubicBezTo>
                <a:cubicBezTo>
                  <a:pt x="313628" y="770776"/>
                  <a:pt x="307415" y="764483"/>
                  <a:pt x="300251" y="765134"/>
                </a:cubicBezTo>
                <a:cubicBezTo>
                  <a:pt x="281571" y="766832"/>
                  <a:pt x="263857" y="774232"/>
                  <a:pt x="245660" y="778781"/>
                </a:cubicBezTo>
                <a:cubicBezTo>
                  <a:pt x="243385" y="785605"/>
                  <a:pt x="244453" y="794759"/>
                  <a:pt x="238836" y="799253"/>
                </a:cubicBezTo>
                <a:cubicBezTo>
                  <a:pt x="231513" y="805112"/>
                  <a:pt x="220792" y="804535"/>
                  <a:pt x="211541" y="806077"/>
                </a:cubicBezTo>
                <a:cubicBezTo>
                  <a:pt x="193452" y="809092"/>
                  <a:pt x="175147" y="810626"/>
                  <a:pt x="156950" y="812901"/>
                </a:cubicBezTo>
                <a:cubicBezTo>
                  <a:pt x="112284" y="827790"/>
                  <a:pt x="156123" y="807111"/>
                  <a:pt x="129654" y="840196"/>
                </a:cubicBezTo>
                <a:cubicBezTo>
                  <a:pt x="120033" y="852222"/>
                  <a:pt x="102197" y="856172"/>
                  <a:pt x="88711" y="860668"/>
                </a:cubicBezTo>
                <a:cubicBezTo>
                  <a:pt x="86436" y="867492"/>
                  <a:pt x="86381" y="875523"/>
                  <a:pt x="81887" y="881140"/>
                </a:cubicBezTo>
                <a:cubicBezTo>
                  <a:pt x="66017" y="900977"/>
                  <a:pt x="40126" y="895332"/>
                  <a:pt x="20472" y="908435"/>
                </a:cubicBezTo>
                <a:lnTo>
                  <a:pt x="0" y="922083"/>
                </a:lnTo>
                <a:cubicBezTo>
                  <a:pt x="6824" y="926632"/>
                  <a:pt x="15349" y="929327"/>
                  <a:pt x="20472" y="935731"/>
                </a:cubicBezTo>
                <a:cubicBezTo>
                  <a:pt x="24965" y="941348"/>
                  <a:pt x="20175" y="955185"/>
                  <a:pt x="27296" y="956202"/>
                </a:cubicBezTo>
                <a:cubicBezTo>
                  <a:pt x="41537" y="958237"/>
                  <a:pt x="54591" y="947104"/>
                  <a:pt x="68239" y="942555"/>
                </a:cubicBezTo>
                <a:lnTo>
                  <a:pt x="88711" y="935731"/>
                </a:lnTo>
                <a:cubicBezTo>
                  <a:pt x="95535" y="931182"/>
                  <a:pt x="101002" y="922667"/>
                  <a:pt x="109182" y="922083"/>
                </a:cubicBezTo>
                <a:cubicBezTo>
                  <a:pt x="134242" y="920293"/>
                  <a:pt x="159679" y="923643"/>
                  <a:pt x="184245" y="928907"/>
                </a:cubicBezTo>
                <a:cubicBezTo>
                  <a:pt x="200696" y="932432"/>
                  <a:pt x="213096" y="954965"/>
                  <a:pt x="225188" y="963026"/>
                </a:cubicBezTo>
                <a:cubicBezTo>
                  <a:pt x="231173" y="967016"/>
                  <a:pt x="238836" y="967575"/>
                  <a:pt x="245660" y="969850"/>
                </a:cubicBezTo>
                <a:cubicBezTo>
                  <a:pt x="290325" y="954962"/>
                  <a:pt x="246489" y="975640"/>
                  <a:pt x="272956" y="942555"/>
                </a:cubicBezTo>
                <a:cubicBezTo>
                  <a:pt x="278079" y="936151"/>
                  <a:pt x="286603" y="933456"/>
                  <a:pt x="293427" y="928907"/>
                </a:cubicBezTo>
                <a:cubicBezTo>
                  <a:pt x="295702" y="922083"/>
                  <a:pt x="295757" y="914052"/>
                  <a:pt x="300251" y="908435"/>
                </a:cubicBezTo>
                <a:cubicBezTo>
                  <a:pt x="319927" y="883840"/>
                  <a:pt x="340410" y="897599"/>
                  <a:pt x="368490" y="901611"/>
                </a:cubicBezTo>
                <a:cubicBezTo>
                  <a:pt x="423086" y="938010"/>
                  <a:pt x="357109" y="890233"/>
                  <a:pt x="402609" y="935731"/>
                </a:cubicBezTo>
                <a:cubicBezTo>
                  <a:pt x="408408" y="941530"/>
                  <a:pt x="416257" y="944829"/>
                  <a:pt x="423081" y="949378"/>
                </a:cubicBezTo>
                <a:cubicBezTo>
                  <a:pt x="439003" y="947104"/>
                  <a:pt x="454764" y="942555"/>
                  <a:pt x="470848" y="942555"/>
                </a:cubicBezTo>
                <a:cubicBezTo>
                  <a:pt x="480227" y="942555"/>
                  <a:pt x="488765" y="949378"/>
                  <a:pt x="498144" y="949378"/>
                </a:cubicBezTo>
                <a:cubicBezTo>
                  <a:pt x="505337" y="949378"/>
                  <a:pt x="511699" y="944531"/>
                  <a:pt x="518615" y="942555"/>
                </a:cubicBezTo>
                <a:cubicBezTo>
                  <a:pt x="528819" y="939640"/>
                  <a:pt x="555474" y="934361"/>
                  <a:pt x="566382" y="928907"/>
                </a:cubicBezTo>
                <a:cubicBezTo>
                  <a:pt x="573718" y="925239"/>
                  <a:pt x="580030" y="919808"/>
                  <a:pt x="586854" y="915259"/>
                </a:cubicBezTo>
                <a:cubicBezTo>
                  <a:pt x="593678" y="917534"/>
                  <a:pt x="600410" y="920107"/>
                  <a:pt x="607326" y="922083"/>
                </a:cubicBezTo>
                <a:cubicBezTo>
                  <a:pt x="616344" y="924659"/>
                  <a:pt x="626478" y="924254"/>
                  <a:pt x="634621" y="928907"/>
                </a:cubicBezTo>
                <a:cubicBezTo>
                  <a:pt x="643000" y="933695"/>
                  <a:pt x="648915" y="941964"/>
                  <a:pt x="655093" y="949378"/>
                </a:cubicBezTo>
                <a:cubicBezTo>
                  <a:pt x="666646" y="963242"/>
                  <a:pt x="668561" y="978732"/>
                  <a:pt x="689212" y="983498"/>
                </a:cubicBezTo>
                <a:cubicBezTo>
                  <a:pt x="711486" y="988638"/>
                  <a:pt x="734705" y="988047"/>
                  <a:pt x="757451" y="990322"/>
                </a:cubicBezTo>
                <a:cubicBezTo>
                  <a:pt x="768824" y="992597"/>
                  <a:pt x="779972" y="997146"/>
                  <a:pt x="791570" y="997146"/>
                </a:cubicBezTo>
                <a:cubicBezTo>
                  <a:pt x="842044" y="997146"/>
                  <a:pt x="851072" y="990960"/>
                  <a:pt x="893929" y="976674"/>
                </a:cubicBezTo>
                <a:lnTo>
                  <a:pt x="914400" y="969850"/>
                </a:lnTo>
                <a:lnTo>
                  <a:pt x="934872" y="963026"/>
                </a:lnTo>
                <a:cubicBezTo>
                  <a:pt x="932597" y="944829"/>
                  <a:pt x="938564" y="923459"/>
                  <a:pt x="928048" y="908435"/>
                </a:cubicBezTo>
                <a:cubicBezTo>
                  <a:pt x="919722" y="896540"/>
                  <a:pt x="847820" y="889175"/>
                  <a:pt x="839338" y="887963"/>
                </a:cubicBezTo>
                <a:cubicBezTo>
                  <a:pt x="834634" y="873851"/>
                  <a:pt x="821770" y="846548"/>
                  <a:pt x="839338" y="833372"/>
                </a:cubicBezTo>
                <a:cubicBezTo>
                  <a:pt x="852205" y="823722"/>
                  <a:pt x="871280" y="829426"/>
                  <a:pt x="887105" y="826549"/>
                </a:cubicBezTo>
                <a:cubicBezTo>
                  <a:pt x="896332" y="824871"/>
                  <a:pt x="905417" y="822420"/>
                  <a:pt x="914400" y="819725"/>
                </a:cubicBezTo>
                <a:cubicBezTo>
                  <a:pt x="928180" y="815591"/>
                  <a:pt x="955344" y="806077"/>
                  <a:pt x="955344" y="806077"/>
                </a:cubicBezTo>
                <a:cubicBezTo>
                  <a:pt x="959893" y="799253"/>
                  <a:pt x="963192" y="791404"/>
                  <a:pt x="968991" y="785605"/>
                </a:cubicBezTo>
                <a:cubicBezTo>
                  <a:pt x="974790" y="779806"/>
                  <a:pt x="984062" y="778130"/>
                  <a:pt x="989463" y="771958"/>
                </a:cubicBezTo>
                <a:cubicBezTo>
                  <a:pt x="1000264" y="759614"/>
                  <a:pt x="1016759" y="731014"/>
                  <a:pt x="1016759" y="731014"/>
                </a:cubicBezTo>
                <a:cubicBezTo>
                  <a:pt x="1019033" y="724190"/>
                  <a:pt x="1020365" y="716976"/>
                  <a:pt x="1023582" y="710543"/>
                </a:cubicBezTo>
                <a:cubicBezTo>
                  <a:pt x="1050040" y="657625"/>
                  <a:pt x="1026901" y="721059"/>
                  <a:pt x="1044054" y="669599"/>
                </a:cubicBezTo>
                <a:cubicBezTo>
                  <a:pt x="1027705" y="571508"/>
                  <a:pt x="1049752" y="669248"/>
                  <a:pt x="1023582" y="608184"/>
                </a:cubicBezTo>
                <a:cubicBezTo>
                  <a:pt x="1019888" y="599564"/>
                  <a:pt x="1022618" y="588212"/>
                  <a:pt x="1016759" y="580889"/>
                </a:cubicBezTo>
                <a:cubicBezTo>
                  <a:pt x="1012266" y="575272"/>
                  <a:pt x="1003451" y="574716"/>
                  <a:pt x="996287" y="574065"/>
                </a:cubicBezTo>
                <a:cubicBezTo>
                  <a:pt x="953187" y="570147"/>
                  <a:pt x="909851" y="569516"/>
                  <a:pt x="866633" y="567241"/>
                </a:cubicBezTo>
                <a:cubicBezTo>
                  <a:pt x="864358" y="560417"/>
                  <a:pt x="859809" y="553962"/>
                  <a:pt x="859809" y="546769"/>
                </a:cubicBezTo>
                <a:cubicBezTo>
                  <a:pt x="859809" y="524796"/>
                  <a:pt x="871386" y="523129"/>
                  <a:pt x="887105" y="512650"/>
                </a:cubicBezTo>
                <a:cubicBezTo>
                  <a:pt x="894930" y="489175"/>
                  <a:pt x="909972" y="468475"/>
                  <a:pt x="893929" y="444411"/>
                </a:cubicBezTo>
                <a:cubicBezTo>
                  <a:pt x="889380" y="437587"/>
                  <a:pt x="880281" y="435312"/>
                  <a:pt x="873457" y="430763"/>
                </a:cubicBezTo>
                <a:cubicBezTo>
                  <a:pt x="871182" y="423939"/>
                  <a:pt x="863416" y="416725"/>
                  <a:pt x="866633" y="410292"/>
                </a:cubicBezTo>
                <a:cubicBezTo>
                  <a:pt x="874432" y="394694"/>
                  <a:pt x="899777" y="407692"/>
                  <a:pt x="907576" y="410292"/>
                </a:cubicBezTo>
                <a:cubicBezTo>
                  <a:pt x="923363" y="386612"/>
                  <a:pt x="931912" y="383901"/>
                  <a:pt x="914400" y="348877"/>
                </a:cubicBezTo>
                <a:cubicBezTo>
                  <a:pt x="910732" y="341542"/>
                  <a:pt x="900753" y="339778"/>
                  <a:pt x="893929" y="335229"/>
                </a:cubicBezTo>
                <a:cubicBezTo>
                  <a:pt x="832355" y="242871"/>
                  <a:pt x="899275" y="357355"/>
                  <a:pt x="859809" y="219223"/>
                </a:cubicBezTo>
                <a:cubicBezTo>
                  <a:pt x="857158" y="209944"/>
                  <a:pt x="845263" y="206369"/>
                  <a:pt x="839338" y="198752"/>
                </a:cubicBezTo>
                <a:cubicBezTo>
                  <a:pt x="829268" y="185804"/>
                  <a:pt x="817229" y="173369"/>
                  <a:pt x="812042" y="157808"/>
                </a:cubicBezTo>
                <a:cubicBezTo>
                  <a:pt x="795800" y="109085"/>
                  <a:pt x="806373" y="128835"/>
                  <a:pt x="784747" y="96393"/>
                </a:cubicBezTo>
                <a:cubicBezTo>
                  <a:pt x="782472" y="78196"/>
                  <a:pt x="784190" y="59036"/>
                  <a:pt x="777923" y="41802"/>
                </a:cubicBezTo>
                <a:cubicBezTo>
                  <a:pt x="762722" y="0"/>
                  <a:pt x="791571" y="9957"/>
                  <a:pt x="777923" y="7683"/>
                </a:cubicBezTo>
                <a:close/>
              </a:path>
            </a:pathLst>
          </a:custGeom>
          <a:solidFill>
            <a:srgbClr val="000000">
              <a:alpha val="50196"/>
            </a:srgb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13" name="Freeform 12"/>
          <p:cNvSpPr/>
          <p:nvPr/>
        </p:nvSpPr>
        <p:spPr>
          <a:xfrm>
            <a:off x="266700" y="1922583"/>
            <a:ext cx="4482603" cy="3193871"/>
          </a:xfrm>
          <a:custGeom>
            <a:avLst/>
            <a:gdLst>
              <a:gd name="connsiteX0" fmla="*/ 2907929 w 4482603"/>
              <a:gd name="connsiteY0" fmla="*/ 158698 h 3193871"/>
              <a:gd name="connsiteX1" fmla="*/ 2914753 w 4482603"/>
              <a:gd name="connsiteY1" fmla="*/ 138227 h 3193871"/>
              <a:gd name="connsiteX2" fmla="*/ 2887458 w 4482603"/>
              <a:gd name="connsiteY2" fmla="*/ 104107 h 3193871"/>
              <a:gd name="connsiteX3" fmla="*/ 2839691 w 4482603"/>
              <a:gd name="connsiteY3" fmla="*/ 49516 h 3193871"/>
              <a:gd name="connsiteX4" fmla="*/ 2778276 w 4482603"/>
              <a:gd name="connsiteY4" fmla="*/ 42692 h 3193871"/>
              <a:gd name="connsiteX5" fmla="*/ 2737332 w 4482603"/>
              <a:gd name="connsiteY5" fmla="*/ 29045 h 3193871"/>
              <a:gd name="connsiteX6" fmla="*/ 2710037 w 4482603"/>
              <a:gd name="connsiteY6" fmla="*/ 22221 h 3193871"/>
              <a:gd name="connsiteX7" fmla="*/ 2669094 w 4482603"/>
              <a:gd name="connsiteY7" fmla="*/ 8573 h 3193871"/>
              <a:gd name="connsiteX8" fmla="*/ 2641798 w 4482603"/>
              <a:gd name="connsiteY8" fmla="*/ 69988 h 3193871"/>
              <a:gd name="connsiteX9" fmla="*/ 2614503 w 4482603"/>
              <a:gd name="connsiteY9" fmla="*/ 131403 h 3193871"/>
              <a:gd name="connsiteX10" fmla="*/ 2607679 w 4482603"/>
              <a:gd name="connsiteY10" fmla="*/ 151874 h 3193871"/>
              <a:gd name="connsiteX11" fmla="*/ 2587207 w 4482603"/>
              <a:gd name="connsiteY11" fmla="*/ 158698 h 3193871"/>
              <a:gd name="connsiteX12" fmla="*/ 2546264 w 4482603"/>
              <a:gd name="connsiteY12" fmla="*/ 131403 h 3193871"/>
              <a:gd name="connsiteX13" fmla="*/ 2498497 w 4482603"/>
              <a:gd name="connsiteY13" fmla="*/ 117755 h 3193871"/>
              <a:gd name="connsiteX14" fmla="*/ 2457553 w 4482603"/>
              <a:gd name="connsiteY14" fmla="*/ 131403 h 3193871"/>
              <a:gd name="connsiteX15" fmla="*/ 2416610 w 4482603"/>
              <a:gd name="connsiteY15" fmla="*/ 151874 h 3193871"/>
              <a:gd name="connsiteX16" fmla="*/ 2368843 w 4482603"/>
              <a:gd name="connsiteY16" fmla="*/ 158698 h 3193871"/>
              <a:gd name="connsiteX17" fmla="*/ 2307428 w 4482603"/>
              <a:gd name="connsiteY17" fmla="*/ 172346 h 3193871"/>
              <a:gd name="connsiteX18" fmla="*/ 2293780 w 4482603"/>
              <a:gd name="connsiteY18" fmla="*/ 192818 h 3193871"/>
              <a:gd name="connsiteX19" fmla="*/ 2273309 w 4482603"/>
              <a:gd name="connsiteY19" fmla="*/ 199642 h 3193871"/>
              <a:gd name="connsiteX20" fmla="*/ 2266485 w 4482603"/>
              <a:gd name="connsiteY20" fmla="*/ 220113 h 3193871"/>
              <a:gd name="connsiteX21" fmla="*/ 2252837 w 4482603"/>
              <a:gd name="connsiteY21" fmla="*/ 240585 h 3193871"/>
              <a:gd name="connsiteX22" fmla="*/ 2246013 w 4482603"/>
              <a:gd name="connsiteY22" fmla="*/ 288352 h 3193871"/>
              <a:gd name="connsiteX23" fmla="*/ 2205070 w 4482603"/>
              <a:gd name="connsiteY23" fmla="*/ 315648 h 3193871"/>
              <a:gd name="connsiteX24" fmla="*/ 2184598 w 4482603"/>
              <a:gd name="connsiteY24" fmla="*/ 329295 h 3193871"/>
              <a:gd name="connsiteX25" fmla="*/ 2164126 w 4482603"/>
              <a:gd name="connsiteY25" fmla="*/ 342943 h 3193871"/>
              <a:gd name="connsiteX26" fmla="*/ 2095888 w 4482603"/>
              <a:gd name="connsiteY26" fmla="*/ 356591 h 3193871"/>
              <a:gd name="connsiteX27" fmla="*/ 2048121 w 4482603"/>
              <a:gd name="connsiteY27" fmla="*/ 370239 h 3193871"/>
              <a:gd name="connsiteX28" fmla="*/ 2020825 w 4482603"/>
              <a:gd name="connsiteY28" fmla="*/ 377063 h 3193871"/>
              <a:gd name="connsiteX29" fmla="*/ 2007177 w 4482603"/>
              <a:gd name="connsiteY29" fmla="*/ 397534 h 3193871"/>
              <a:gd name="connsiteX30" fmla="*/ 2020825 w 4482603"/>
              <a:gd name="connsiteY30" fmla="*/ 418006 h 3193871"/>
              <a:gd name="connsiteX31" fmla="*/ 1993529 w 4482603"/>
              <a:gd name="connsiteY31" fmla="*/ 445301 h 3193871"/>
              <a:gd name="connsiteX32" fmla="*/ 1904819 w 4482603"/>
              <a:gd name="connsiteY32" fmla="*/ 431654 h 3193871"/>
              <a:gd name="connsiteX33" fmla="*/ 1884347 w 4482603"/>
              <a:gd name="connsiteY33" fmla="*/ 418006 h 3193871"/>
              <a:gd name="connsiteX34" fmla="*/ 1816109 w 4482603"/>
              <a:gd name="connsiteY34" fmla="*/ 397534 h 3193871"/>
              <a:gd name="connsiteX35" fmla="*/ 1809285 w 4482603"/>
              <a:gd name="connsiteY35" fmla="*/ 336119 h 3193871"/>
              <a:gd name="connsiteX36" fmla="*/ 1768341 w 4482603"/>
              <a:gd name="connsiteY36" fmla="*/ 322471 h 3193871"/>
              <a:gd name="connsiteX37" fmla="*/ 1741046 w 4482603"/>
              <a:gd name="connsiteY37" fmla="*/ 329295 h 3193871"/>
              <a:gd name="connsiteX38" fmla="*/ 1734222 w 4482603"/>
              <a:gd name="connsiteY38" fmla="*/ 397534 h 3193871"/>
              <a:gd name="connsiteX39" fmla="*/ 1741046 w 4482603"/>
              <a:gd name="connsiteY39" fmla="*/ 418006 h 3193871"/>
              <a:gd name="connsiteX40" fmla="*/ 1754694 w 4482603"/>
              <a:gd name="connsiteY40" fmla="*/ 438477 h 3193871"/>
              <a:gd name="connsiteX41" fmla="*/ 1761518 w 4482603"/>
              <a:gd name="connsiteY41" fmla="*/ 458949 h 3193871"/>
              <a:gd name="connsiteX42" fmla="*/ 1754694 w 4482603"/>
              <a:gd name="connsiteY42" fmla="*/ 486245 h 3193871"/>
              <a:gd name="connsiteX43" fmla="*/ 1734222 w 4482603"/>
              <a:gd name="connsiteY43" fmla="*/ 493068 h 3193871"/>
              <a:gd name="connsiteX44" fmla="*/ 1693279 w 4482603"/>
              <a:gd name="connsiteY44" fmla="*/ 499892 h 3193871"/>
              <a:gd name="connsiteX45" fmla="*/ 1672807 w 4482603"/>
              <a:gd name="connsiteY45" fmla="*/ 520364 h 3193871"/>
              <a:gd name="connsiteX46" fmla="*/ 1597744 w 4482603"/>
              <a:gd name="connsiteY46" fmla="*/ 506716 h 3193871"/>
              <a:gd name="connsiteX47" fmla="*/ 1577273 w 4482603"/>
              <a:gd name="connsiteY47" fmla="*/ 493068 h 3193871"/>
              <a:gd name="connsiteX48" fmla="*/ 1556801 w 4482603"/>
              <a:gd name="connsiteY48" fmla="*/ 452125 h 3193871"/>
              <a:gd name="connsiteX49" fmla="*/ 1543153 w 4482603"/>
              <a:gd name="connsiteY49" fmla="*/ 431654 h 3193871"/>
              <a:gd name="connsiteX50" fmla="*/ 1311141 w 4482603"/>
              <a:gd name="connsiteY50" fmla="*/ 438477 h 3193871"/>
              <a:gd name="connsiteX51" fmla="*/ 1317965 w 4482603"/>
              <a:gd name="connsiteY51" fmla="*/ 458949 h 3193871"/>
              <a:gd name="connsiteX52" fmla="*/ 1338437 w 4482603"/>
              <a:gd name="connsiteY52" fmla="*/ 465773 h 3193871"/>
              <a:gd name="connsiteX53" fmla="*/ 1372556 w 4482603"/>
              <a:gd name="connsiteY53" fmla="*/ 472597 h 3193871"/>
              <a:gd name="connsiteX54" fmla="*/ 1379380 w 4482603"/>
              <a:gd name="connsiteY54" fmla="*/ 493068 h 3193871"/>
              <a:gd name="connsiteX55" fmla="*/ 1358909 w 4482603"/>
              <a:gd name="connsiteY55" fmla="*/ 499892 h 3193871"/>
              <a:gd name="connsiteX56" fmla="*/ 1338437 w 4482603"/>
              <a:gd name="connsiteY56" fmla="*/ 540836 h 3193871"/>
              <a:gd name="connsiteX57" fmla="*/ 1324789 w 4482603"/>
              <a:gd name="connsiteY57" fmla="*/ 561307 h 3193871"/>
              <a:gd name="connsiteX58" fmla="*/ 1331613 w 4482603"/>
              <a:gd name="connsiteY58" fmla="*/ 588603 h 3193871"/>
              <a:gd name="connsiteX59" fmla="*/ 1352085 w 4482603"/>
              <a:gd name="connsiteY59" fmla="*/ 595427 h 3193871"/>
              <a:gd name="connsiteX60" fmla="*/ 1372556 w 4482603"/>
              <a:gd name="connsiteY60" fmla="*/ 609074 h 3193871"/>
              <a:gd name="connsiteX61" fmla="*/ 1399852 w 4482603"/>
              <a:gd name="connsiteY61" fmla="*/ 615898 h 3193871"/>
              <a:gd name="connsiteX62" fmla="*/ 1420324 w 4482603"/>
              <a:gd name="connsiteY62" fmla="*/ 622722 h 3193871"/>
              <a:gd name="connsiteX63" fmla="*/ 1461267 w 4482603"/>
              <a:gd name="connsiteY63" fmla="*/ 670489 h 3193871"/>
              <a:gd name="connsiteX64" fmla="*/ 1502210 w 4482603"/>
              <a:gd name="connsiteY64" fmla="*/ 677313 h 3193871"/>
              <a:gd name="connsiteX65" fmla="*/ 1515858 w 4482603"/>
              <a:gd name="connsiteY65" fmla="*/ 697785 h 3193871"/>
              <a:gd name="connsiteX66" fmla="*/ 1536329 w 4482603"/>
              <a:gd name="connsiteY66" fmla="*/ 718257 h 3193871"/>
              <a:gd name="connsiteX67" fmla="*/ 1570449 w 4482603"/>
              <a:gd name="connsiteY67" fmla="*/ 759200 h 3193871"/>
              <a:gd name="connsiteX68" fmla="*/ 1604568 w 4482603"/>
              <a:gd name="connsiteY68" fmla="*/ 909325 h 3193871"/>
              <a:gd name="connsiteX69" fmla="*/ 1645512 w 4482603"/>
              <a:gd name="connsiteY69" fmla="*/ 991212 h 3193871"/>
              <a:gd name="connsiteX70" fmla="*/ 1659159 w 4482603"/>
              <a:gd name="connsiteY70" fmla="*/ 1011683 h 3193871"/>
              <a:gd name="connsiteX71" fmla="*/ 1665983 w 4482603"/>
              <a:gd name="connsiteY71" fmla="*/ 1032155 h 3193871"/>
              <a:gd name="connsiteX72" fmla="*/ 1672807 w 4482603"/>
              <a:gd name="connsiteY72" fmla="*/ 1148161 h 3193871"/>
              <a:gd name="connsiteX73" fmla="*/ 1652335 w 4482603"/>
              <a:gd name="connsiteY73" fmla="*/ 1223224 h 3193871"/>
              <a:gd name="connsiteX74" fmla="*/ 1645512 w 4482603"/>
              <a:gd name="connsiteY74" fmla="*/ 1243695 h 3193871"/>
              <a:gd name="connsiteX75" fmla="*/ 1631864 w 4482603"/>
              <a:gd name="connsiteY75" fmla="*/ 1264167 h 3193871"/>
              <a:gd name="connsiteX76" fmla="*/ 1618216 w 4482603"/>
              <a:gd name="connsiteY76" fmla="*/ 1352877 h 3193871"/>
              <a:gd name="connsiteX77" fmla="*/ 1590921 w 4482603"/>
              <a:gd name="connsiteY77" fmla="*/ 1414292 h 3193871"/>
              <a:gd name="connsiteX78" fmla="*/ 1577273 w 4482603"/>
              <a:gd name="connsiteY78" fmla="*/ 1455236 h 3193871"/>
              <a:gd name="connsiteX79" fmla="*/ 1570449 w 4482603"/>
              <a:gd name="connsiteY79" fmla="*/ 1475707 h 3193871"/>
              <a:gd name="connsiteX80" fmla="*/ 1549977 w 4482603"/>
              <a:gd name="connsiteY80" fmla="*/ 1516651 h 3193871"/>
              <a:gd name="connsiteX81" fmla="*/ 1536329 w 4482603"/>
              <a:gd name="connsiteY81" fmla="*/ 1537122 h 3193871"/>
              <a:gd name="connsiteX82" fmla="*/ 1509034 w 4482603"/>
              <a:gd name="connsiteY82" fmla="*/ 1598537 h 3193871"/>
              <a:gd name="connsiteX83" fmla="*/ 1454443 w 4482603"/>
              <a:gd name="connsiteY83" fmla="*/ 1612185 h 3193871"/>
              <a:gd name="connsiteX84" fmla="*/ 1413500 w 4482603"/>
              <a:gd name="connsiteY84" fmla="*/ 1625833 h 3193871"/>
              <a:gd name="connsiteX85" fmla="*/ 1345261 w 4482603"/>
              <a:gd name="connsiteY85" fmla="*/ 1619009 h 3193871"/>
              <a:gd name="connsiteX86" fmla="*/ 1331613 w 4482603"/>
              <a:gd name="connsiteY86" fmla="*/ 1598537 h 3193871"/>
              <a:gd name="connsiteX87" fmla="*/ 1311141 w 4482603"/>
              <a:gd name="connsiteY87" fmla="*/ 1584889 h 3193871"/>
              <a:gd name="connsiteX88" fmla="*/ 1270198 w 4482603"/>
              <a:gd name="connsiteY88" fmla="*/ 1571242 h 3193871"/>
              <a:gd name="connsiteX89" fmla="*/ 1249726 w 4482603"/>
              <a:gd name="connsiteY89" fmla="*/ 1564418 h 3193871"/>
              <a:gd name="connsiteX90" fmla="*/ 1236079 w 4482603"/>
              <a:gd name="connsiteY90" fmla="*/ 1543946 h 3193871"/>
              <a:gd name="connsiteX91" fmla="*/ 1195135 w 4482603"/>
              <a:gd name="connsiteY91" fmla="*/ 1523474 h 3193871"/>
              <a:gd name="connsiteX92" fmla="*/ 1140544 w 4482603"/>
              <a:gd name="connsiteY92" fmla="*/ 1509827 h 3193871"/>
              <a:gd name="connsiteX93" fmla="*/ 1072306 w 4482603"/>
              <a:gd name="connsiteY93" fmla="*/ 1496179 h 3193871"/>
              <a:gd name="connsiteX94" fmla="*/ 1031362 w 4482603"/>
              <a:gd name="connsiteY94" fmla="*/ 1482531 h 3193871"/>
              <a:gd name="connsiteX95" fmla="*/ 1010891 w 4482603"/>
              <a:gd name="connsiteY95" fmla="*/ 1468883 h 3193871"/>
              <a:gd name="connsiteX96" fmla="*/ 969947 w 4482603"/>
              <a:gd name="connsiteY96" fmla="*/ 1455236 h 3193871"/>
              <a:gd name="connsiteX97" fmla="*/ 929004 w 4482603"/>
              <a:gd name="connsiteY97" fmla="*/ 1434764 h 3193871"/>
              <a:gd name="connsiteX98" fmla="*/ 888061 w 4482603"/>
              <a:gd name="connsiteY98" fmla="*/ 1407468 h 3193871"/>
              <a:gd name="connsiteX99" fmla="*/ 867589 w 4482603"/>
              <a:gd name="connsiteY99" fmla="*/ 1393821 h 3193871"/>
              <a:gd name="connsiteX100" fmla="*/ 737935 w 4482603"/>
              <a:gd name="connsiteY100" fmla="*/ 1386997 h 3193871"/>
              <a:gd name="connsiteX101" fmla="*/ 717464 w 4482603"/>
              <a:gd name="connsiteY101" fmla="*/ 1380173 h 3193871"/>
              <a:gd name="connsiteX102" fmla="*/ 676521 w 4482603"/>
              <a:gd name="connsiteY102" fmla="*/ 1352877 h 3193871"/>
              <a:gd name="connsiteX103" fmla="*/ 656049 w 4482603"/>
              <a:gd name="connsiteY103" fmla="*/ 1332406 h 3193871"/>
              <a:gd name="connsiteX104" fmla="*/ 635577 w 4482603"/>
              <a:gd name="connsiteY104" fmla="*/ 1325582 h 3193871"/>
              <a:gd name="connsiteX105" fmla="*/ 601458 w 4482603"/>
              <a:gd name="connsiteY105" fmla="*/ 1277815 h 3193871"/>
              <a:gd name="connsiteX106" fmla="*/ 546867 w 4482603"/>
              <a:gd name="connsiteY106" fmla="*/ 1284639 h 3193871"/>
              <a:gd name="connsiteX107" fmla="*/ 526395 w 4482603"/>
              <a:gd name="connsiteY107" fmla="*/ 1305110 h 3193871"/>
              <a:gd name="connsiteX108" fmla="*/ 512747 w 4482603"/>
              <a:gd name="connsiteY108" fmla="*/ 1325582 h 3193871"/>
              <a:gd name="connsiteX109" fmla="*/ 417213 w 4482603"/>
              <a:gd name="connsiteY109" fmla="*/ 1332406 h 3193871"/>
              <a:gd name="connsiteX110" fmla="*/ 396741 w 4482603"/>
              <a:gd name="connsiteY110" fmla="*/ 1339230 h 3193871"/>
              <a:gd name="connsiteX111" fmla="*/ 355798 w 4482603"/>
              <a:gd name="connsiteY111" fmla="*/ 1366525 h 3193871"/>
              <a:gd name="connsiteX112" fmla="*/ 342150 w 4482603"/>
              <a:gd name="connsiteY112" fmla="*/ 1386997 h 3193871"/>
              <a:gd name="connsiteX113" fmla="*/ 342150 w 4482603"/>
              <a:gd name="connsiteY113" fmla="*/ 1455236 h 3193871"/>
              <a:gd name="connsiteX114" fmla="*/ 355798 w 4482603"/>
              <a:gd name="connsiteY114" fmla="*/ 1496179 h 3193871"/>
              <a:gd name="connsiteX115" fmla="*/ 348974 w 4482603"/>
              <a:gd name="connsiteY115" fmla="*/ 1584889 h 3193871"/>
              <a:gd name="connsiteX116" fmla="*/ 328503 w 4482603"/>
              <a:gd name="connsiteY116" fmla="*/ 1625833 h 3193871"/>
              <a:gd name="connsiteX117" fmla="*/ 321679 w 4482603"/>
              <a:gd name="connsiteY117" fmla="*/ 1646304 h 3193871"/>
              <a:gd name="connsiteX118" fmla="*/ 314855 w 4482603"/>
              <a:gd name="connsiteY118" fmla="*/ 1687248 h 3193871"/>
              <a:gd name="connsiteX119" fmla="*/ 321679 w 4482603"/>
              <a:gd name="connsiteY119" fmla="*/ 1769134 h 3193871"/>
              <a:gd name="connsiteX120" fmla="*/ 294383 w 4482603"/>
              <a:gd name="connsiteY120" fmla="*/ 1810077 h 3193871"/>
              <a:gd name="connsiteX121" fmla="*/ 287559 w 4482603"/>
              <a:gd name="connsiteY121" fmla="*/ 1830549 h 3193871"/>
              <a:gd name="connsiteX122" fmla="*/ 267088 w 4482603"/>
              <a:gd name="connsiteY122" fmla="*/ 1878316 h 3193871"/>
              <a:gd name="connsiteX123" fmla="*/ 246616 w 4482603"/>
              <a:gd name="connsiteY123" fmla="*/ 1885140 h 3193871"/>
              <a:gd name="connsiteX124" fmla="*/ 205673 w 4482603"/>
              <a:gd name="connsiteY124" fmla="*/ 1912436 h 3193871"/>
              <a:gd name="connsiteX125" fmla="*/ 178377 w 4482603"/>
              <a:gd name="connsiteY125" fmla="*/ 1953379 h 3193871"/>
              <a:gd name="connsiteX126" fmla="*/ 157906 w 4482603"/>
              <a:gd name="connsiteY126" fmla="*/ 2014794 h 3193871"/>
              <a:gd name="connsiteX127" fmla="*/ 137434 w 4482603"/>
              <a:gd name="connsiteY127" fmla="*/ 2055737 h 3193871"/>
              <a:gd name="connsiteX128" fmla="*/ 116962 w 4482603"/>
              <a:gd name="connsiteY128" fmla="*/ 2069385 h 3193871"/>
              <a:gd name="connsiteX129" fmla="*/ 82843 w 4482603"/>
              <a:gd name="connsiteY129" fmla="*/ 2130800 h 3193871"/>
              <a:gd name="connsiteX130" fmla="*/ 62371 w 4482603"/>
              <a:gd name="connsiteY130" fmla="*/ 2192215 h 3193871"/>
              <a:gd name="connsiteX131" fmla="*/ 55547 w 4482603"/>
              <a:gd name="connsiteY131" fmla="*/ 2212686 h 3193871"/>
              <a:gd name="connsiteX132" fmla="*/ 130610 w 4482603"/>
              <a:gd name="connsiteY132" fmla="*/ 2239982 h 3193871"/>
              <a:gd name="connsiteX133" fmla="*/ 137434 w 4482603"/>
              <a:gd name="connsiteY133" fmla="*/ 2260454 h 3193871"/>
              <a:gd name="connsiteX134" fmla="*/ 116962 w 4482603"/>
              <a:gd name="connsiteY134" fmla="*/ 2396931 h 3193871"/>
              <a:gd name="connsiteX135" fmla="*/ 110138 w 4482603"/>
              <a:gd name="connsiteY135" fmla="*/ 2417403 h 3193871"/>
              <a:gd name="connsiteX136" fmla="*/ 82843 w 4482603"/>
              <a:gd name="connsiteY136" fmla="*/ 2458346 h 3193871"/>
              <a:gd name="connsiteX137" fmla="*/ 69195 w 4482603"/>
              <a:gd name="connsiteY137" fmla="*/ 2478818 h 3193871"/>
              <a:gd name="connsiteX138" fmla="*/ 55547 w 4482603"/>
              <a:gd name="connsiteY138" fmla="*/ 2519761 h 3193871"/>
              <a:gd name="connsiteX139" fmla="*/ 48724 w 4482603"/>
              <a:gd name="connsiteY139" fmla="*/ 2540233 h 3193871"/>
              <a:gd name="connsiteX140" fmla="*/ 35076 w 4482603"/>
              <a:gd name="connsiteY140" fmla="*/ 2560704 h 3193871"/>
              <a:gd name="connsiteX141" fmla="*/ 21428 w 4482603"/>
              <a:gd name="connsiteY141" fmla="*/ 2601648 h 3193871"/>
              <a:gd name="connsiteX142" fmla="*/ 7780 w 4482603"/>
              <a:gd name="connsiteY142" fmla="*/ 2622119 h 3193871"/>
              <a:gd name="connsiteX143" fmla="*/ 89667 w 4482603"/>
              <a:gd name="connsiteY143" fmla="*/ 2608471 h 3193871"/>
              <a:gd name="connsiteX144" fmla="*/ 171553 w 4482603"/>
              <a:gd name="connsiteY144" fmla="*/ 2628943 h 3193871"/>
              <a:gd name="connsiteX145" fmla="*/ 192025 w 4482603"/>
              <a:gd name="connsiteY145" fmla="*/ 2635767 h 3193871"/>
              <a:gd name="connsiteX146" fmla="*/ 232968 w 4482603"/>
              <a:gd name="connsiteY146" fmla="*/ 2663063 h 3193871"/>
              <a:gd name="connsiteX147" fmla="*/ 342150 w 4482603"/>
              <a:gd name="connsiteY147" fmla="*/ 2676710 h 3193871"/>
              <a:gd name="connsiteX148" fmla="*/ 362622 w 4482603"/>
              <a:gd name="connsiteY148" fmla="*/ 2683534 h 3193871"/>
              <a:gd name="connsiteX149" fmla="*/ 389918 w 4482603"/>
              <a:gd name="connsiteY149" fmla="*/ 2744949 h 3193871"/>
              <a:gd name="connsiteX150" fmla="*/ 417213 w 4482603"/>
              <a:gd name="connsiteY150" fmla="*/ 2785892 h 3193871"/>
              <a:gd name="connsiteX151" fmla="*/ 437685 w 4482603"/>
              <a:gd name="connsiteY151" fmla="*/ 2826836 h 3193871"/>
              <a:gd name="connsiteX152" fmla="*/ 444509 w 4482603"/>
              <a:gd name="connsiteY152" fmla="*/ 2847307 h 3193871"/>
              <a:gd name="connsiteX153" fmla="*/ 458156 w 4482603"/>
              <a:gd name="connsiteY153" fmla="*/ 2867779 h 3193871"/>
              <a:gd name="connsiteX154" fmla="*/ 478628 w 4482603"/>
              <a:gd name="connsiteY154" fmla="*/ 2929194 h 3193871"/>
              <a:gd name="connsiteX155" fmla="*/ 485452 w 4482603"/>
              <a:gd name="connsiteY155" fmla="*/ 2949666 h 3193871"/>
              <a:gd name="connsiteX156" fmla="*/ 499100 w 4482603"/>
              <a:gd name="connsiteY156" fmla="*/ 2970137 h 3193871"/>
              <a:gd name="connsiteX157" fmla="*/ 540043 w 4482603"/>
              <a:gd name="connsiteY157" fmla="*/ 2997433 h 3193871"/>
              <a:gd name="connsiteX158" fmla="*/ 587810 w 4482603"/>
              <a:gd name="connsiteY158" fmla="*/ 2976961 h 3193871"/>
              <a:gd name="connsiteX159" fmla="*/ 621929 w 4482603"/>
              <a:gd name="connsiteY159" fmla="*/ 2942842 h 3193871"/>
              <a:gd name="connsiteX160" fmla="*/ 724288 w 4482603"/>
              <a:gd name="connsiteY160" fmla="*/ 2936018 h 3193871"/>
              <a:gd name="connsiteX161" fmla="*/ 915356 w 4482603"/>
              <a:gd name="connsiteY161" fmla="*/ 2936018 h 3193871"/>
              <a:gd name="connsiteX162" fmla="*/ 935828 w 4482603"/>
              <a:gd name="connsiteY162" fmla="*/ 2956489 h 3193871"/>
              <a:gd name="connsiteX163" fmla="*/ 983595 w 4482603"/>
              <a:gd name="connsiteY163" fmla="*/ 2976961 h 3193871"/>
              <a:gd name="connsiteX164" fmla="*/ 1147368 w 4482603"/>
              <a:gd name="connsiteY164" fmla="*/ 2970137 h 3193871"/>
              <a:gd name="connsiteX165" fmla="*/ 1174664 w 4482603"/>
              <a:gd name="connsiteY165" fmla="*/ 2963313 h 3193871"/>
              <a:gd name="connsiteX166" fmla="*/ 1188312 w 4482603"/>
              <a:gd name="connsiteY166" fmla="*/ 2942842 h 3193871"/>
              <a:gd name="connsiteX167" fmla="*/ 1195135 w 4482603"/>
              <a:gd name="connsiteY167" fmla="*/ 2901898 h 3193871"/>
              <a:gd name="connsiteX168" fmla="*/ 1215607 w 4482603"/>
              <a:gd name="connsiteY168" fmla="*/ 2888251 h 3193871"/>
              <a:gd name="connsiteX169" fmla="*/ 1317965 w 4482603"/>
              <a:gd name="connsiteY169" fmla="*/ 2874603 h 3193871"/>
              <a:gd name="connsiteX170" fmla="*/ 1358909 w 4482603"/>
              <a:gd name="connsiteY170" fmla="*/ 2847307 h 3193871"/>
              <a:gd name="connsiteX171" fmla="*/ 1365732 w 4482603"/>
              <a:gd name="connsiteY171" fmla="*/ 2826836 h 3193871"/>
              <a:gd name="connsiteX172" fmla="*/ 1386204 w 4482603"/>
              <a:gd name="connsiteY172" fmla="*/ 2813188 h 3193871"/>
              <a:gd name="connsiteX173" fmla="*/ 1406676 w 4482603"/>
              <a:gd name="connsiteY173" fmla="*/ 2792716 h 3193871"/>
              <a:gd name="connsiteX174" fmla="*/ 1447619 w 4482603"/>
              <a:gd name="connsiteY174" fmla="*/ 2765421 h 3193871"/>
              <a:gd name="connsiteX175" fmla="*/ 1468091 w 4482603"/>
              <a:gd name="connsiteY175" fmla="*/ 2751773 h 3193871"/>
              <a:gd name="connsiteX176" fmla="*/ 1481738 w 4482603"/>
              <a:gd name="connsiteY176" fmla="*/ 2710830 h 3193871"/>
              <a:gd name="connsiteX177" fmla="*/ 1488562 w 4482603"/>
              <a:gd name="connsiteY177" fmla="*/ 2683534 h 3193871"/>
              <a:gd name="connsiteX178" fmla="*/ 1529506 w 4482603"/>
              <a:gd name="connsiteY178" fmla="*/ 2656239 h 3193871"/>
              <a:gd name="connsiteX179" fmla="*/ 1536329 w 4482603"/>
              <a:gd name="connsiteY179" fmla="*/ 2628943 h 3193871"/>
              <a:gd name="connsiteX180" fmla="*/ 1522682 w 4482603"/>
              <a:gd name="connsiteY180" fmla="*/ 2560704 h 3193871"/>
              <a:gd name="connsiteX181" fmla="*/ 1502210 w 4482603"/>
              <a:gd name="connsiteY181" fmla="*/ 2512937 h 3193871"/>
              <a:gd name="connsiteX182" fmla="*/ 1509034 w 4482603"/>
              <a:gd name="connsiteY182" fmla="*/ 2492466 h 3193871"/>
              <a:gd name="connsiteX183" fmla="*/ 1549977 w 4482603"/>
              <a:gd name="connsiteY183" fmla="*/ 2478818 h 3193871"/>
              <a:gd name="connsiteX184" fmla="*/ 1570449 w 4482603"/>
              <a:gd name="connsiteY184" fmla="*/ 2465170 h 3193871"/>
              <a:gd name="connsiteX185" fmla="*/ 1597744 w 4482603"/>
              <a:gd name="connsiteY185" fmla="*/ 2424227 h 3193871"/>
              <a:gd name="connsiteX186" fmla="*/ 1638688 w 4482603"/>
              <a:gd name="connsiteY186" fmla="*/ 2342340 h 3193871"/>
              <a:gd name="connsiteX187" fmla="*/ 1672807 w 4482603"/>
              <a:gd name="connsiteY187" fmla="*/ 2301397 h 3193871"/>
              <a:gd name="connsiteX188" fmla="*/ 1693279 w 4482603"/>
              <a:gd name="connsiteY188" fmla="*/ 2294573 h 3193871"/>
              <a:gd name="connsiteX189" fmla="*/ 1713750 w 4482603"/>
              <a:gd name="connsiteY189" fmla="*/ 2280925 h 3193871"/>
              <a:gd name="connsiteX190" fmla="*/ 1754694 w 4482603"/>
              <a:gd name="connsiteY190" fmla="*/ 2260454 h 3193871"/>
              <a:gd name="connsiteX191" fmla="*/ 1768341 w 4482603"/>
              <a:gd name="connsiteY191" fmla="*/ 2239982 h 3193871"/>
              <a:gd name="connsiteX192" fmla="*/ 1809285 w 4482603"/>
              <a:gd name="connsiteY192" fmla="*/ 2212686 h 3193871"/>
              <a:gd name="connsiteX193" fmla="*/ 1829756 w 4482603"/>
              <a:gd name="connsiteY193" fmla="*/ 2199039 h 3193871"/>
              <a:gd name="connsiteX194" fmla="*/ 1897995 w 4482603"/>
              <a:gd name="connsiteY194" fmla="*/ 2178567 h 3193871"/>
              <a:gd name="connsiteX195" fmla="*/ 1959410 w 4482603"/>
              <a:gd name="connsiteY195" fmla="*/ 2158095 h 3193871"/>
              <a:gd name="connsiteX196" fmla="*/ 1979882 w 4482603"/>
              <a:gd name="connsiteY196" fmla="*/ 2151271 h 3193871"/>
              <a:gd name="connsiteX197" fmla="*/ 2020825 w 4482603"/>
              <a:gd name="connsiteY197" fmla="*/ 2123976 h 3193871"/>
              <a:gd name="connsiteX198" fmla="*/ 2089064 w 4482603"/>
              <a:gd name="connsiteY198" fmla="*/ 2103504 h 3193871"/>
              <a:gd name="connsiteX199" fmla="*/ 2109535 w 4482603"/>
              <a:gd name="connsiteY199" fmla="*/ 2096680 h 3193871"/>
              <a:gd name="connsiteX200" fmla="*/ 2130007 w 4482603"/>
              <a:gd name="connsiteY200" fmla="*/ 2083033 h 3193871"/>
              <a:gd name="connsiteX201" fmla="*/ 2143655 w 4482603"/>
              <a:gd name="connsiteY201" fmla="*/ 2042089 h 3193871"/>
              <a:gd name="connsiteX202" fmla="*/ 2150479 w 4482603"/>
              <a:gd name="connsiteY202" fmla="*/ 2021618 h 3193871"/>
              <a:gd name="connsiteX203" fmla="*/ 2157303 w 4482603"/>
              <a:gd name="connsiteY203" fmla="*/ 1851021 h 3193871"/>
              <a:gd name="connsiteX204" fmla="*/ 2170950 w 4482603"/>
              <a:gd name="connsiteY204" fmla="*/ 1830549 h 3193871"/>
              <a:gd name="connsiteX205" fmla="*/ 2239189 w 4482603"/>
              <a:gd name="connsiteY205" fmla="*/ 1810077 h 3193871"/>
              <a:gd name="connsiteX206" fmla="*/ 2280132 w 4482603"/>
              <a:gd name="connsiteY206" fmla="*/ 1796430 h 3193871"/>
              <a:gd name="connsiteX207" fmla="*/ 2348371 w 4482603"/>
              <a:gd name="connsiteY207" fmla="*/ 1803254 h 3193871"/>
              <a:gd name="connsiteX208" fmla="*/ 2389315 w 4482603"/>
              <a:gd name="connsiteY208" fmla="*/ 1830549 h 3193871"/>
              <a:gd name="connsiteX209" fmla="*/ 2402962 w 4482603"/>
              <a:gd name="connsiteY209" fmla="*/ 1851021 h 3193871"/>
              <a:gd name="connsiteX210" fmla="*/ 2450729 w 4482603"/>
              <a:gd name="connsiteY210" fmla="*/ 1878316 h 3193871"/>
              <a:gd name="connsiteX211" fmla="*/ 2546264 w 4482603"/>
              <a:gd name="connsiteY211" fmla="*/ 1878316 h 3193871"/>
              <a:gd name="connsiteX212" fmla="*/ 2580383 w 4482603"/>
              <a:gd name="connsiteY212" fmla="*/ 1926083 h 3193871"/>
              <a:gd name="connsiteX213" fmla="*/ 2662270 w 4482603"/>
              <a:gd name="connsiteY213" fmla="*/ 1919260 h 3193871"/>
              <a:gd name="connsiteX214" fmla="*/ 2682741 w 4482603"/>
              <a:gd name="connsiteY214" fmla="*/ 1905612 h 3193871"/>
              <a:gd name="connsiteX215" fmla="*/ 2723685 w 4482603"/>
              <a:gd name="connsiteY215" fmla="*/ 1891964 h 3193871"/>
              <a:gd name="connsiteX216" fmla="*/ 2744156 w 4482603"/>
              <a:gd name="connsiteY216" fmla="*/ 1885140 h 3193871"/>
              <a:gd name="connsiteX217" fmla="*/ 2764628 w 4482603"/>
              <a:gd name="connsiteY217" fmla="*/ 1878316 h 3193871"/>
              <a:gd name="connsiteX218" fmla="*/ 2791924 w 4482603"/>
              <a:gd name="connsiteY218" fmla="*/ 1864668 h 3193871"/>
              <a:gd name="connsiteX219" fmla="*/ 2798747 w 4482603"/>
              <a:gd name="connsiteY219" fmla="*/ 1844197 h 3193871"/>
              <a:gd name="connsiteX220" fmla="*/ 2880634 w 4482603"/>
              <a:gd name="connsiteY220" fmla="*/ 1823725 h 3193871"/>
              <a:gd name="connsiteX221" fmla="*/ 2914753 w 4482603"/>
              <a:gd name="connsiteY221" fmla="*/ 1796430 h 3193871"/>
              <a:gd name="connsiteX222" fmla="*/ 2935225 w 4482603"/>
              <a:gd name="connsiteY222" fmla="*/ 1789606 h 3193871"/>
              <a:gd name="connsiteX223" fmla="*/ 2976168 w 4482603"/>
              <a:gd name="connsiteY223" fmla="*/ 1769134 h 3193871"/>
              <a:gd name="connsiteX224" fmla="*/ 2996640 w 4482603"/>
              <a:gd name="connsiteY224" fmla="*/ 1748663 h 3193871"/>
              <a:gd name="connsiteX225" fmla="*/ 3064879 w 4482603"/>
              <a:gd name="connsiteY225" fmla="*/ 1728191 h 3193871"/>
              <a:gd name="connsiteX226" fmla="*/ 3119470 w 4482603"/>
              <a:gd name="connsiteY226" fmla="*/ 1741839 h 3193871"/>
              <a:gd name="connsiteX227" fmla="*/ 3160413 w 4482603"/>
              <a:gd name="connsiteY227" fmla="*/ 1769134 h 3193871"/>
              <a:gd name="connsiteX228" fmla="*/ 3187709 w 4482603"/>
              <a:gd name="connsiteY228" fmla="*/ 1796430 h 3193871"/>
              <a:gd name="connsiteX229" fmla="*/ 3215004 w 4482603"/>
              <a:gd name="connsiteY229" fmla="*/ 1837373 h 3193871"/>
              <a:gd name="connsiteX230" fmla="*/ 3228652 w 4482603"/>
              <a:gd name="connsiteY230" fmla="*/ 1857845 h 3193871"/>
              <a:gd name="connsiteX231" fmla="*/ 3269595 w 4482603"/>
              <a:gd name="connsiteY231" fmla="*/ 1885140 h 3193871"/>
              <a:gd name="connsiteX232" fmla="*/ 3276419 w 4482603"/>
              <a:gd name="connsiteY232" fmla="*/ 2007970 h 3193871"/>
              <a:gd name="connsiteX233" fmla="*/ 3283243 w 4482603"/>
              <a:gd name="connsiteY233" fmla="*/ 2083033 h 3193871"/>
              <a:gd name="connsiteX234" fmla="*/ 3324186 w 4482603"/>
              <a:gd name="connsiteY234" fmla="*/ 2103504 h 3193871"/>
              <a:gd name="connsiteX235" fmla="*/ 3365129 w 4482603"/>
              <a:gd name="connsiteY235" fmla="*/ 2137624 h 3193871"/>
              <a:gd name="connsiteX236" fmla="*/ 3385601 w 4482603"/>
              <a:gd name="connsiteY236" fmla="*/ 2151271 h 3193871"/>
              <a:gd name="connsiteX237" fmla="*/ 3412897 w 4482603"/>
              <a:gd name="connsiteY237" fmla="*/ 2212686 h 3193871"/>
              <a:gd name="connsiteX238" fmla="*/ 3433368 w 4482603"/>
              <a:gd name="connsiteY238" fmla="*/ 2219510 h 3193871"/>
              <a:gd name="connsiteX239" fmla="*/ 3474312 w 4482603"/>
              <a:gd name="connsiteY239" fmla="*/ 2246806 h 3193871"/>
              <a:gd name="connsiteX240" fmla="*/ 3494783 w 4482603"/>
              <a:gd name="connsiteY240" fmla="*/ 2260454 h 3193871"/>
              <a:gd name="connsiteX241" fmla="*/ 3522079 w 4482603"/>
              <a:gd name="connsiteY241" fmla="*/ 2301397 h 3193871"/>
              <a:gd name="connsiteX242" fmla="*/ 3535726 w 4482603"/>
              <a:gd name="connsiteY242" fmla="*/ 2321868 h 3193871"/>
              <a:gd name="connsiteX243" fmla="*/ 3549374 w 4482603"/>
              <a:gd name="connsiteY243" fmla="*/ 2362812 h 3193871"/>
              <a:gd name="connsiteX244" fmla="*/ 3631261 w 4482603"/>
              <a:gd name="connsiteY244" fmla="*/ 2396931 h 3193871"/>
              <a:gd name="connsiteX245" fmla="*/ 3651732 w 4482603"/>
              <a:gd name="connsiteY245" fmla="*/ 2403755 h 3193871"/>
              <a:gd name="connsiteX246" fmla="*/ 3665380 w 4482603"/>
              <a:gd name="connsiteY246" fmla="*/ 2424227 h 3193871"/>
              <a:gd name="connsiteX247" fmla="*/ 3706324 w 4482603"/>
              <a:gd name="connsiteY247" fmla="*/ 2431051 h 3193871"/>
              <a:gd name="connsiteX248" fmla="*/ 3747267 w 4482603"/>
              <a:gd name="connsiteY248" fmla="*/ 2444698 h 3193871"/>
              <a:gd name="connsiteX249" fmla="*/ 3754091 w 4482603"/>
              <a:gd name="connsiteY249" fmla="*/ 2471994 h 3193871"/>
              <a:gd name="connsiteX250" fmla="*/ 3760915 w 4482603"/>
              <a:gd name="connsiteY250" fmla="*/ 2533409 h 3193871"/>
              <a:gd name="connsiteX251" fmla="*/ 3815506 w 4482603"/>
              <a:gd name="connsiteY251" fmla="*/ 2553880 h 3193871"/>
              <a:gd name="connsiteX252" fmla="*/ 3842801 w 4482603"/>
              <a:gd name="connsiteY252" fmla="*/ 2594824 h 3193871"/>
              <a:gd name="connsiteX253" fmla="*/ 3897392 w 4482603"/>
              <a:gd name="connsiteY253" fmla="*/ 2608471 h 3193871"/>
              <a:gd name="connsiteX254" fmla="*/ 3917864 w 4482603"/>
              <a:gd name="connsiteY254" fmla="*/ 2615295 h 3193871"/>
              <a:gd name="connsiteX255" fmla="*/ 3931512 w 4482603"/>
              <a:gd name="connsiteY255" fmla="*/ 2656239 h 3193871"/>
              <a:gd name="connsiteX256" fmla="*/ 3958807 w 4482603"/>
              <a:gd name="connsiteY256" fmla="*/ 2690358 h 3193871"/>
              <a:gd name="connsiteX257" fmla="*/ 3979279 w 4482603"/>
              <a:gd name="connsiteY257" fmla="*/ 2697182 h 3193871"/>
              <a:gd name="connsiteX258" fmla="*/ 4033870 w 4482603"/>
              <a:gd name="connsiteY258" fmla="*/ 2744949 h 3193871"/>
              <a:gd name="connsiteX259" fmla="*/ 4047518 w 4482603"/>
              <a:gd name="connsiteY259" fmla="*/ 2785892 h 3193871"/>
              <a:gd name="connsiteX260" fmla="*/ 4061165 w 4482603"/>
              <a:gd name="connsiteY260" fmla="*/ 2826836 h 3193871"/>
              <a:gd name="connsiteX261" fmla="*/ 4067989 w 4482603"/>
              <a:gd name="connsiteY261" fmla="*/ 2847307 h 3193871"/>
              <a:gd name="connsiteX262" fmla="*/ 4102109 w 4482603"/>
              <a:gd name="connsiteY262" fmla="*/ 2895074 h 3193871"/>
              <a:gd name="connsiteX263" fmla="*/ 4122580 w 4482603"/>
              <a:gd name="connsiteY263" fmla="*/ 2942842 h 3193871"/>
              <a:gd name="connsiteX264" fmla="*/ 4088461 w 4482603"/>
              <a:gd name="connsiteY264" fmla="*/ 2997433 h 3193871"/>
              <a:gd name="connsiteX265" fmla="*/ 4081637 w 4482603"/>
              <a:gd name="connsiteY265" fmla="*/ 3024728 h 3193871"/>
              <a:gd name="connsiteX266" fmla="*/ 4054341 w 4482603"/>
              <a:gd name="connsiteY266" fmla="*/ 3065671 h 3193871"/>
              <a:gd name="connsiteX267" fmla="*/ 4040694 w 4482603"/>
              <a:gd name="connsiteY267" fmla="*/ 3086143 h 3193871"/>
              <a:gd name="connsiteX268" fmla="*/ 4033870 w 4482603"/>
              <a:gd name="connsiteY268" fmla="*/ 3106615 h 3193871"/>
              <a:gd name="connsiteX269" fmla="*/ 4040694 w 4482603"/>
              <a:gd name="connsiteY269" fmla="*/ 3168030 h 3193871"/>
              <a:gd name="connsiteX270" fmla="*/ 4122580 w 4482603"/>
              <a:gd name="connsiteY270" fmla="*/ 3174854 h 3193871"/>
              <a:gd name="connsiteX271" fmla="*/ 4136228 w 4482603"/>
              <a:gd name="connsiteY271" fmla="*/ 3154382 h 3193871"/>
              <a:gd name="connsiteX272" fmla="*/ 4143052 w 4482603"/>
              <a:gd name="connsiteY272" fmla="*/ 3106615 h 3193871"/>
              <a:gd name="connsiteX273" fmla="*/ 4163524 w 4482603"/>
              <a:gd name="connsiteY273" fmla="*/ 3065671 h 3193871"/>
              <a:gd name="connsiteX274" fmla="*/ 4183995 w 4482603"/>
              <a:gd name="connsiteY274" fmla="*/ 3052024 h 3193871"/>
              <a:gd name="connsiteX275" fmla="*/ 4204467 w 4482603"/>
              <a:gd name="connsiteY275" fmla="*/ 3011080 h 3193871"/>
              <a:gd name="connsiteX276" fmla="*/ 4197643 w 4482603"/>
              <a:gd name="connsiteY276" fmla="*/ 2976961 h 3193871"/>
              <a:gd name="connsiteX277" fmla="*/ 4204467 w 4482603"/>
              <a:gd name="connsiteY277" fmla="*/ 2949666 h 3193871"/>
              <a:gd name="connsiteX278" fmla="*/ 4279529 w 4482603"/>
              <a:gd name="connsiteY278" fmla="*/ 2915546 h 3193871"/>
              <a:gd name="connsiteX279" fmla="*/ 4272706 w 4482603"/>
              <a:gd name="connsiteY279" fmla="*/ 2881427 h 3193871"/>
              <a:gd name="connsiteX280" fmla="*/ 4252234 w 4482603"/>
              <a:gd name="connsiteY280" fmla="*/ 2867779 h 3193871"/>
              <a:gd name="connsiteX281" fmla="*/ 4211291 w 4482603"/>
              <a:gd name="connsiteY281" fmla="*/ 2833660 h 3193871"/>
              <a:gd name="connsiteX282" fmla="*/ 4190819 w 4482603"/>
              <a:gd name="connsiteY282" fmla="*/ 2772245 h 3193871"/>
              <a:gd name="connsiteX283" fmla="*/ 4183995 w 4482603"/>
              <a:gd name="connsiteY283" fmla="*/ 2751773 h 3193871"/>
              <a:gd name="connsiteX284" fmla="*/ 4190819 w 4482603"/>
              <a:gd name="connsiteY284" fmla="*/ 2683534 h 3193871"/>
              <a:gd name="connsiteX285" fmla="*/ 4224938 w 4482603"/>
              <a:gd name="connsiteY285" fmla="*/ 2656239 h 3193871"/>
              <a:gd name="connsiteX286" fmla="*/ 4245410 w 4482603"/>
              <a:gd name="connsiteY286" fmla="*/ 2642591 h 3193871"/>
              <a:gd name="connsiteX287" fmla="*/ 4313649 w 4482603"/>
              <a:gd name="connsiteY287" fmla="*/ 2663063 h 3193871"/>
              <a:gd name="connsiteX288" fmla="*/ 4334121 w 4482603"/>
              <a:gd name="connsiteY288" fmla="*/ 2669886 h 3193871"/>
              <a:gd name="connsiteX289" fmla="*/ 4361416 w 4482603"/>
              <a:gd name="connsiteY289" fmla="*/ 2704006 h 3193871"/>
              <a:gd name="connsiteX290" fmla="*/ 4402359 w 4482603"/>
              <a:gd name="connsiteY290" fmla="*/ 2724477 h 3193871"/>
              <a:gd name="connsiteX291" fmla="*/ 4470598 w 4482603"/>
              <a:gd name="connsiteY291" fmla="*/ 2744949 h 3193871"/>
              <a:gd name="connsiteX292" fmla="*/ 4470598 w 4482603"/>
              <a:gd name="connsiteY292" fmla="*/ 2669886 h 3193871"/>
              <a:gd name="connsiteX293" fmla="*/ 4456950 w 4482603"/>
              <a:gd name="connsiteY293" fmla="*/ 2649415 h 3193871"/>
              <a:gd name="connsiteX294" fmla="*/ 4436479 w 4482603"/>
              <a:gd name="connsiteY294" fmla="*/ 2642591 h 3193871"/>
              <a:gd name="connsiteX295" fmla="*/ 4429655 w 4482603"/>
              <a:gd name="connsiteY295" fmla="*/ 2622119 h 3193871"/>
              <a:gd name="connsiteX296" fmla="*/ 4381888 w 4482603"/>
              <a:gd name="connsiteY296" fmla="*/ 2574352 h 3193871"/>
              <a:gd name="connsiteX297" fmla="*/ 4334121 w 4482603"/>
              <a:gd name="connsiteY297" fmla="*/ 2567528 h 3193871"/>
              <a:gd name="connsiteX298" fmla="*/ 4272706 w 4482603"/>
              <a:gd name="connsiteY298" fmla="*/ 2540233 h 3193871"/>
              <a:gd name="connsiteX299" fmla="*/ 4259058 w 4482603"/>
              <a:gd name="connsiteY299" fmla="*/ 2519761 h 3193871"/>
              <a:gd name="connsiteX300" fmla="*/ 4197643 w 4482603"/>
              <a:gd name="connsiteY300" fmla="*/ 2471994 h 3193871"/>
              <a:gd name="connsiteX301" fmla="*/ 4177171 w 4482603"/>
              <a:gd name="connsiteY301" fmla="*/ 2458346 h 3193871"/>
              <a:gd name="connsiteX302" fmla="*/ 4156700 w 4482603"/>
              <a:gd name="connsiteY302" fmla="*/ 2451522 h 3193871"/>
              <a:gd name="connsiteX303" fmla="*/ 4115756 w 4482603"/>
              <a:gd name="connsiteY303" fmla="*/ 2424227 h 3193871"/>
              <a:gd name="connsiteX304" fmla="*/ 4108932 w 4482603"/>
              <a:gd name="connsiteY304" fmla="*/ 2403755 h 3193871"/>
              <a:gd name="connsiteX305" fmla="*/ 4095285 w 4482603"/>
              <a:gd name="connsiteY305" fmla="*/ 2383283 h 3193871"/>
              <a:gd name="connsiteX306" fmla="*/ 4067989 w 4482603"/>
              <a:gd name="connsiteY306" fmla="*/ 2294573 h 3193871"/>
              <a:gd name="connsiteX307" fmla="*/ 4020222 w 4482603"/>
              <a:gd name="connsiteY307" fmla="*/ 2301397 h 3193871"/>
              <a:gd name="connsiteX308" fmla="*/ 3999750 w 4482603"/>
              <a:gd name="connsiteY308" fmla="*/ 2315045 h 3193871"/>
              <a:gd name="connsiteX309" fmla="*/ 3931512 w 4482603"/>
              <a:gd name="connsiteY309" fmla="*/ 2308221 h 3193871"/>
              <a:gd name="connsiteX310" fmla="*/ 3911040 w 4482603"/>
              <a:gd name="connsiteY310" fmla="*/ 2301397 h 3193871"/>
              <a:gd name="connsiteX311" fmla="*/ 3870097 w 4482603"/>
              <a:gd name="connsiteY311" fmla="*/ 2274101 h 3193871"/>
              <a:gd name="connsiteX312" fmla="*/ 3849625 w 4482603"/>
              <a:gd name="connsiteY312" fmla="*/ 2233158 h 3193871"/>
              <a:gd name="connsiteX313" fmla="*/ 3835977 w 4482603"/>
              <a:gd name="connsiteY313" fmla="*/ 2212686 h 3193871"/>
              <a:gd name="connsiteX314" fmla="*/ 3822329 w 4482603"/>
              <a:gd name="connsiteY314" fmla="*/ 2171743 h 3193871"/>
              <a:gd name="connsiteX315" fmla="*/ 3781386 w 4482603"/>
              <a:gd name="connsiteY315" fmla="*/ 2110328 h 3193871"/>
              <a:gd name="connsiteX316" fmla="*/ 3767738 w 4482603"/>
              <a:gd name="connsiteY316" fmla="*/ 2089857 h 3193871"/>
              <a:gd name="connsiteX317" fmla="*/ 3754091 w 4482603"/>
              <a:gd name="connsiteY317" fmla="*/ 2048913 h 3193871"/>
              <a:gd name="connsiteX318" fmla="*/ 3747267 w 4482603"/>
              <a:gd name="connsiteY318" fmla="*/ 2028442 h 3193871"/>
              <a:gd name="connsiteX319" fmla="*/ 3740443 w 4482603"/>
              <a:gd name="connsiteY319" fmla="*/ 2001146 h 3193871"/>
              <a:gd name="connsiteX320" fmla="*/ 3699500 w 4482603"/>
              <a:gd name="connsiteY320" fmla="*/ 1973851 h 3193871"/>
              <a:gd name="connsiteX321" fmla="*/ 3672204 w 4482603"/>
              <a:gd name="connsiteY321" fmla="*/ 1912436 h 3193871"/>
              <a:gd name="connsiteX322" fmla="*/ 3665380 w 4482603"/>
              <a:gd name="connsiteY322" fmla="*/ 1891964 h 3193871"/>
              <a:gd name="connsiteX323" fmla="*/ 3638085 w 4482603"/>
              <a:gd name="connsiteY323" fmla="*/ 1851021 h 3193871"/>
              <a:gd name="connsiteX324" fmla="*/ 3617613 w 4482603"/>
              <a:gd name="connsiteY324" fmla="*/ 1830549 h 3193871"/>
              <a:gd name="connsiteX325" fmla="*/ 3590318 w 4482603"/>
              <a:gd name="connsiteY325" fmla="*/ 1789606 h 3193871"/>
              <a:gd name="connsiteX326" fmla="*/ 3569846 w 4482603"/>
              <a:gd name="connsiteY326" fmla="*/ 1748663 h 3193871"/>
              <a:gd name="connsiteX327" fmla="*/ 3549374 w 4482603"/>
              <a:gd name="connsiteY327" fmla="*/ 1625833 h 3193871"/>
              <a:gd name="connsiteX328" fmla="*/ 3556198 w 4482603"/>
              <a:gd name="connsiteY328" fmla="*/ 1571242 h 3193871"/>
              <a:gd name="connsiteX329" fmla="*/ 3576670 w 4482603"/>
              <a:gd name="connsiteY329" fmla="*/ 1564418 h 3193871"/>
              <a:gd name="connsiteX330" fmla="*/ 3597141 w 4482603"/>
              <a:gd name="connsiteY330" fmla="*/ 1543946 h 3193871"/>
              <a:gd name="connsiteX331" fmla="*/ 3658556 w 4482603"/>
              <a:gd name="connsiteY331" fmla="*/ 1509827 h 3193871"/>
              <a:gd name="connsiteX332" fmla="*/ 3754091 w 4482603"/>
              <a:gd name="connsiteY332" fmla="*/ 1537122 h 3193871"/>
              <a:gd name="connsiteX333" fmla="*/ 3767738 w 4482603"/>
              <a:gd name="connsiteY333" fmla="*/ 1557594 h 3193871"/>
              <a:gd name="connsiteX334" fmla="*/ 3760915 w 4482603"/>
              <a:gd name="connsiteY334" fmla="*/ 1605361 h 3193871"/>
              <a:gd name="connsiteX335" fmla="*/ 3754091 w 4482603"/>
              <a:gd name="connsiteY335" fmla="*/ 1639480 h 3193871"/>
              <a:gd name="connsiteX336" fmla="*/ 3774562 w 4482603"/>
              <a:gd name="connsiteY336" fmla="*/ 1687248 h 3193871"/>
              <a:gd name="connsiteX337" fmla="*/ 3795034 w 4482603"/>
              <a:gd name="connsiteY337" fmla="*/ 1694071 h 3193871"/>
              <a:gd name="connsiteX338" fmla="*/ 3842801 w 4482603"/>
              <a:gd name="connsiteY338" fmla="*/ 1680424 h 3193871"/>
              <a:gd name="connsiteX339" fmla="*/ 3863273 w 4482603"/>
              <a:gd name="connsiteY339" fmla="*/ 1673600 h 3193871"/>
              <a:gd name="connsiteX340" fmla="*/ 3876921 w 4482603"/>
              <a:gd name="connsiteY340" fmla="*/ 1632657 h 3193871"/>
              <a:gd name="connsiteX341" fmla="*/ 3897392 w 4482603"/>
              <a:gd name="connsiteY341" fmla="*/ 1591713 h 3193871"/>
              <a:gd name="connsiteX342" fmla="*/ 3917864 w 4482603"/>
              <a:gd name="connsiteY342" fmla="*/ 1578066 h 3193871"/>
              <a:gd name="connsiteX343" fmla="*/ 3958807 w 4482603"/>
              <a:gd name="connsiteY343" fmla="*/ 1516651 h 3193871"/>
              <a:gd name="connsiteX344" fmla="*/ 3972455 w 4482603"/>
              <a:gd name="connsiteY344" fmla="*/ 1496179 h 3193871"/>
              <a:gd name="connsiteX345" fmla="*/ 3965631 w 4482603"/>
              <a:gd name="connsiteY345" fmla="*/ 1421116 h 3193871"/>
              <a:gd name="connsiteX346" fmla="*/ 3951983 w 4482603"/>
              <a:gd name="connsiteY346" fmla="*/ 1400645 h 3193871"/>
              <a:gd name="connsiteX347" fmla="*/ 3931512 w 4482603"/>
              <a:gd name="connsiteY347" fmla="*/ 1393821 h 3193871"/>
              <a:gd name="connsiteX348" fmla="*/ 3863273 w 4482603"/>
              <a:gd name="connsiteY348" fmla="*/ 1386997 h 3193871"/>
              <a:gd name="connsiteX349" fmla="*/ 3801858 w 4482603"/>
              <a:gd name="connsiteY349" fmla="*/ 1366525 h 3193871"/>
              <a:gd name="connsiteX350" fmla="*/ 3781386 w 4482603"/>
              <a:gd name="connsiteY350" fmla="*/ 1359701 h 3193871"/>
              <a:gd name="connsiteX351" fmla="*/ 3760915 w 4482603"/>
              <a:gd name="connsiteY351" fmla="*/ 1352877 h 3193871"/>
              <a:gd name="connsiteX352" fmla="*/ 3726795 w 4482603"/>
              <a:gd name="connsiteY352" fmla="*/ 1346054 h 3193871"/>
              <a:gd name="connsiteX353" fmla="*/ 3713147 w 4482603"/>
              <a:gd name="connsiteY353" fmla="*/ 1325582 h 3193871"/>
              <a:gd name="connsiteX354" fmla="*/ 3672204 w 4482603"/>
              <a:gd name="connsiteY354" fmla="*/ 1305110 h 3193871"/>
              <a:gd name="connsiteX355" fmla="*/ 3651732 w 4482603"/>
              <a:gd name="connsiteY355" fmla="*/ 1291463 h 3193871"/>
              <a:gd name="connsiteX356" fmla="*/ 3610789 w 4482603"/>
              <a:gd name="connsiteY356" fmla="*/ 1270991 h 3193871"/>
              <a:gd name="connsiteX357" fmla="*/ 3603965 w 4482603"/>
              <a:gd name="connsiteY357" fmla="*/ 1243695 h 3193871"/>
              <a:gd name="connsiteX358" fmla="*/ 3610789 w 4482603"/>
              <a:gd name="connsiteY358" fmla="*/ 1073098 h 3193871"/>
              <a:gd name="connsiteX359" fmla="*/ 3617613 w 4482603"/>
              <a:gd name="connsiteY359" fmla="*/ 1052627 h 3193871"/>
              <a:gd name="connsiteX360" fmla="*/ 3631261 w 4482603"/>
              <a:gd name="connsiteY360" fmla="*/ 1032155 h 3193871"/>
              <a:gd name="connsiteX361" fmla="*/ 3651732 w 4482603"/>
              <a:gd name="connsiteY361" fmla="*/ 1011683 h 3193871"/>
              <a:gd name="connsiteX362" fmla="*/ 3665380 w 4482603"/>
              <a:gd name="connsiteY362" fmla="*/ 991212 h 3193871"/>
              <a:gd name="connsiteX363" fmla="*/ 3733619 w 4482603"/>
              <a:gd name="connsiteY363" fmla="*/ 984388 h 3193871"/>
              <a:gd name="connsiteX364" fmla="*/ 3774562 w 4482603"/>
              <a:gd name="connsiteY364" fmla="*/ 963916 h 3193871"/>
              <a:gd name="connsiteX365" fmla="*/ 3781386 w 4482603"/>
              <a:gd name="connsiteY365" fmla="*/ 943445 h 3193871"/>
              <a:gd name="connsiteX366" fmla="*/ 3767738 w 4482603"/>
              <a:gd name="connsiteY366" fmla="*/ 895677 h 3193871"/>
              <a:gd name="connsiteX367" fmla="*/ 3740443 w 4482603"/>
              <a:gd name="connsiteY367" fmla="*/ 854734 h 3193871"/>
              <a:gd name="connsiteX368" fmla="*/ 3679028 w 4482603"/>
              <a:gd name="connsiteY368" fmla="*/ 827439 h 3193871"/>
              <a:gd name="connsiteX369" fmla="*/ 3638085 w 4482603"/>
              <a:gd name="connsiteY369" fmla="*/ 813791 h 3193871"/>
              <a:gd name="connsiteX370" fmla="*/ 3617613 w 4482603"/>
              <a:gd name="connsiteY370" fmla="*/ 800143 h 3193871"/>
              <a:gd name="connsiteX371" fmla="*/ 3385601 w 4482603"/>
              <a:gd name="connsiteY371" fmla="*/ 813791 h 3193871"/>
              <a:gd name="connsiteX372" fmla="*/ 3365129 w 4482603"/>
              <a:gd name="connsiteY372" fmla="*/ 820615 h 3193871"/>
              <a:gd name="connsiteX373" fmla="*/ 3331010 w 4482603"/>
              <a:gd name="connsiteY373" fmla="*/ 882030 h 3193871"/>
              <a:gd name="connsiteX374" fmla="*/ 3324186 w 4482603"/>
              <a:gd name="connsiteY374" fmla="*/ 970740 h 3193871"/>
              <a:gd name="connsiteX375" fmla="*/ 3317362 w 4482603"/>
              <a:gd name="connsiteY375" fmla="*/ 991212 h 3193871"/>
              <a:gd name="connsiteX376" fmla="*/ 3296891 w 4482603"/>
              <a:gd name="connsiteY376" fmla="*/ 1004860 h 3193871"/>
              <a:gd name="connsiteX377" fmla="*/ 3255947 w 4482603"/>
              <a:gd name="connsiteY377" fmla="*/ 1018507 h 3193871"/>
              <a:gd name="connsiteX378" fmla="*/ 3235476 w 4482603"/>
              <a:gd name="connsiteY378" fmla="*/ 1025331 h 3193871"/>
              <a:gd name="connsiteX379" fmla="*/ 3194532 w 4482603"/>
              <a:gd name="connsiteY379" fmla="*/ 1045803 h 3193871"/>
              <a:gd name="connsiteX380" fmla="*/ 3153589 w 4482603"/>
              <a:gd name="connsiteY380" fmla="*/ 1004860 h 3193871"/>
              <a:gd name="connsiteX381" fmla="*/ 3133118 w 4482603"/>
              <a:gd name="connsiteY381" fmla="*/ 998036 h 3193871"/>
              <a:gd name="connsiteX382" fmla="*/ 3030759 w 4482603"/>
              <a:gd name="connsiteY382" fmla="*/ 991212 h 3193871"/>
              <a:gd name="connsiteX383" fmla="*/ 2989816 w 4482603"/>
              <a:gd name="connsiteY383" fmla="*/ 977564 h 3193871"/>
              <a:gd name="connsiteX384" fmla="*/ 2969344 w 4482603"/>
              <a:gd name="connsiteY384" fmla="*/ 970740 h 3193871"/>
              <a:gd name="connsiteX385" fmla="*/ 2935225 w 4482603"/>
              <a:gd name="connsiteY385" fmla="*/ 963916 h 3193871"/>
              <a:gd name="connsiteX386" fmla="*/ 2914753 w 4482603"/>
              <a:gd name="connsiteY386" fmla="*/ 950268 h 3193871"/>
              <a:gd name="connsiteX387" fmla="*/ 2948873 w 4482603"/>
              <a:gd name="connsiteY387" fmla="*/ 868382 h 3193871"/>
              <a:gd name="connsiteX388" fmla="*/ 2989816 w 4482603"/>
              <a:gd name="connsiteY388" fmla="*/ 847910 h 3193871"/>
              <a:gd name="connsiteX389" fmla="*/ 3003464 w 4482603"/>
              <a:gd name="connsiteY389" fmla="*/ 827439 h 3193871"/>
              <a:gd name="connsiteX390" fmla="*/ 3037583 w 4482603"/>
              <a:gd name="connsiteY390" fmla="*/ 793319 h 3193871"/>
              <a:gd name="connsiteX391" fmla="*/ 3051231 w 4482603"/>
              <a:gd name="connsiteY391" fmla="*/ 752376 h 3193871"/>
              <a:gd name="connsiteX392" fmla="*/ 3071703 w 4482603"/>
              <a:gd name="connsiteY392" fmla="*/ 711433 h 3193871"/>
              <a:gd name="connsiteX393" fmla="*/ 3085350 w 4482603"/>
              <a:gd name="connsiteY393" fmla="*/ 690961 h 3193871"/>
              <a:gd name="connsiteX394" fmla="*/ 3105822 w 4482603"/>
              <a:gd name="connsiteY394" fmla="*/ 622722 h 3193871"/>
              <a:gd name="connsiteX395" fmla="*/ 3092174 w 4482603"/>
              <a:gd name="connsiteY395" fmla="*/ 499892 h 3193871"/>
              <a:gd name="connsiteX396" fmla="*/ 3078526 w 4482603"/>
              <a:gd name="connsiteY396" fmla="*/ 479421 h 3193871"/>
              <a:gd name="connsiteX397" fmla="*/ 3037583 w 4482603"/>
              <a:gd name="connsiteY397" fmla="*/ 452125 h 3193871"/>
              <a:gd name="connsiteX398" fmla="*/ 3023935 w 4482603"/>
              <a:gd name="connsiteY398" fmla="*/ 431654 h 3193871"/>
              <a:gd name="connsiteX399" fmla="*/ 3003464 w 4482603"/>
              <a:gd name="connsiteY399" fmla="*/ 418006 h 3193871"/>
              <a:gd name="connsiteX400" fmla="*/ 2989816 w 4482603"/>
              <a:gd name="connsiteY400" fmla="*/ 363415 h 3193871"/>
              <a:gd name="connsiteX401" fmla="*/ 2976168 w 4482603"/>
              <a:gd name="connsiteY401" fmla="*/ 322471 h 3193871"/>
              <a:gd name="connsiteX402" fmla="*/ 2969344 w 4482603"/>
              <a:gd name="connsiteY402" fmla="*/ 302000 h 3193871"/>
              <a:gd name="connsiteX403" fmla="*/ 2962521 w 4482603"/>
              <a:gd name="connsiteY403" fmla="*/ 254233 h 3193871"/>
              <a:gd name="connsiteX404" fmla="*/ 2948873 w 4482603"/>
              <a:gd name="connsiteY404" fmla="*/ 233761 h 3193871"/>
              <a:gd name="connsiteX405" fmla="*/ 2935225 w 4482603"/>
              <a:gd name="connsiteY405" fmla="*/ 192818 h 3193871"/>
              <a:gd name="connsiteX406" fmla="*/ 2935225 w 4482603"/>
              <a:gd name="connsiteY406" fmla="*/ 192818 h 3193871"/>
              <a:gd name="connsiteX407" fmla="*/ 2921577 w 4482603"/>
              <a:gd name="connsiteY407" fmla="*/ 138227 h 3193871"/>
              <a:gd name="connsiteX408" fmla="*/ 2901106 w 4482603"/>
              <a:gd name="connsiteY408" fmla="*/ 90460 h 3193871"/>
              <a:gd name="connsiteX409" fmla="*/ 2880634 w 4482603"/>
              <a:gd name="connsiteY409" fmla="*/ 76812 h 3193871"/>
              <a:gd name="connsiteX410" fmla="*/ 2873810 w 4482603"/>
              <a:gd name="connsiteY410" fmla="*/ 56340 h 3193871"/>
              <a:gd name="connsiteX411" fmla="*/ 2832867 w 4482603"/>
              <a:gd name="connsiteY411" fmla="*/ 42692 h 3193871"/>
              <a:gd name="connsiteX412" fmla="*/ 2737332 w 4482603"/>
              <a:gd name="connsiteY412" fmla="*/ 29045 h 3193871"/>
              <a:gd name="connsiteX413" fmla="*/ 2716861 w 4482603"/>
              <a:gd name="connsiteY413" fmla="*/ 8573 h 3193871"/>
              <a:gd name="connsiteX414" fmla="*/ 2641798 w 4482603"/>
              <a:gd name="connsiteY414" fmla="*/ 22221 h 31938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</a:cxnLst>
            <a:rect l="l" t="t" r="r" b="b"/>
            <a:pathLst>
              <a:path w="4482603" h="3193871">
                <a:moveTo>
                  <a:pt x="2907929" y="158698"/>
                </a:moveTo>
                <a:cubicBezTo>
                  <a:pt x="2910204" y="151874"/>
                  <a:pt x="2914753" y="145420"/>
                  <a:pt x="2914753" y="138227"/>
                </a:cubicBezTo>
                <a:cubicBezTo>
                  <a:pt x="2914753" y="116253"/>
                  <a:pt x="2903177" y="114587"/>
                  <a:pt x="2887458" y="104107"/>
                </a:cubicBezTo>
                <a:cubicBezTo>
                  <a:pt x="2878361" y="90462"/>
                  <a:pt x="2862436" y="55202"/>
                  <a:pt x="2839691" y="49516"/>
                </a:cubicBezTo>
                <a:cubicBezTo>
                  <a:pt x="2819708" y="44520"/>
                  <a:pt x="2798748" y="44967"/>
                  <a:pt x="2778276" y="42692"/>
                </a:cubicBezTo>
                <a:cubicBezTo>
                  <a:pt x="2764628" y="38143"/>
                  <a:pt x="2751289" y="32534"/>
                  <a:pt x="2737332" y="29045"/>
                </a:cubicBezTo>
                <a:cubicBezTo>
                  <a:pt x="2728234" y="26770"/>
                  <a:pt x="2719020" y="24916"/>
                  <a:pt x="2710037" y="22221"/>
                </a:cubicBezTo>
                <a:cubicBezTo>
                  <a:pt x="2696258" y="18087"/>
                  <a:pt x="2669094" y="8573"/>
                  <a:pt x="2669094" y="8573"/>
                </a:cubicBezTo>
                <a:cubicBezTo>
                  <a:pt x="2628896" y="21972"/>
                  <a:pt x="2655450" y="6281"/>
                  <a:pt x="2641798" y="69988"/>
                </a:cubicBezTo>
                <a:cubicBezTo>
                  <a:pt x="2628595" y="131599"/>
                  <a:pt x="2634397" y="91614"/>
                  <a:pt x="2614503" y="131403"/>
                </a:cubicBezTo>
                <a:cubicBezTo>
                  <a:pt x="2611286" y="137836"/>
                  <a:pt x="2612765" y="146788"/>
                  <a:pt x="2607679" y="151874"/>
                </a:cubicBezTo>
                <a:cubicBezTo>
                  <a:pt x="2602593" y="156960"/>
                  <a:pt x="2594031" y="156423"/>
                  <a:pt x="2587207" y="158698"/>
                </a:cubicBezTo>
                <a:cubicBezTo>
                  <a:pt x="2524520" y="143026"/>
                  <a:pt x="2589106" y="165675"/>
                  <a:pt x="2546264" y="131403"/>
                </a:cubicBezTo>
                <a:cubicBezTo>
                  <a:pt x="2541814" y="127843"/>
                  <a:pt x="2500281" y="118201"/>
                  <a:pt x="2498497" y="117755"/>
                </a:cubicBezTo>
                <a:cubicBezTo>
                  <a:pt x="2484849" y="122304"/>
                  <a:pt x="2469523" y="123423"/>
                  <a:pt x="2457553" y="131403"/>
                </a:cubicBezTo>
                <a:cubicBezTo>
                  <a:pt x="2440297" y="142907"/>
                  <a:pt x="2436793" y="147838"/>
                  <a:pt x="2416610" y="151874"/>
                </a:cubicBezTo>
                <a:cubicBezTo>
                  <a:pt x="2400838" y="155028"/>
                  <a:pt x="2384708" y="156054"/>
                  <a:pt x="2368843" y="158698"/>
                </a:cubicBezTo>
                <a:cubicBezTo>
                  <a:pt x="2342855" y="163029"/>
                  <a:pt x="2331964" y="166212"/>
                  <a:pt x="2307428" y="172346"/>
                </a:cubicBezTo>
                <a:cubicBezTo>
                  <a:pt x="2302879" y="179170"/>
                  <a:pt x="2300184" y="187695"/>
                  <a:pt x="2293780" y="192818"/>
                </a:cubicBezTo>
                <a:cubicBezTo>
                  <a:pt x="2288163" y="197311"/>
                  <a:pt x="2278395" y="194556"/>
                  <a:pt x="2273309" y="199642"/>
                </a:cubicBezTo>
                <a:cubicBezTo>
                  <a:pt x="2268223" y="204728"/>
                  <a:pt x="2269702" y="213680"/>
                  <a:pt x="2266485" y="220113"/>
                </a:cubicBezTo>
                <a:cubicBezTo>
                  <a:pt x="2262817" y="227449"/>
                  <a:pt x="2257386" y="233761"/>
                  <a:pt x="2252837" y="240585"/>
                </a:cubicBezTo>
                <a:cubicBezTo>
                  <a:pt x="2250562" y="256507"/>
                  <a:pt x="2254648" y="274783"/>
                  <a:pt x="2246013" y="288352"/>
                </a:cubicBezTo>
                <a:cubicBezTo>
                  <a:pt x="2237207" y="302190"/>
                  <a:pt x="2218718" y="306550"/>
                  <a:pt x="2205070" y="315648"/>
                </a:cubicBezTo>
                <a:lnTo>
                  <a:pt x="2184598" y="329295"/>
                </a:lnTo>
                <a:cubicBezTo>
                  <a:pt x="2177774" y="333844"/>
                  <a:pt x="2172168" y="341335"/>
                  <a:pt x="2164126" y="342943"/>
                </a:cubicBezTo>
                <a:cubicBezTo>
                  <a:pt x="2141380" y="347492"/>
                  <a:pt x="2118392" y="350965"/>
                  <a:pt x="2095888" y="356591"/>
                </a:cubicBezTo>
                <a:cubicBezTo>
                  <a:pt x="2010554" y="377925"/>
                  <a:pt x="2116649" y="350659"/>
                  <a:pt x="2048121" y="370239"/>
                </a:cubicBezTo>
                <a:cubicBezTo>
                  <a:pt x="2039103" y="372816"/>
                  <a:pt x="2029924" y="374788"/>
                  <a:pt x="2020825" y="377063"/>
                </a:cubicBezTo>
                <a:cubicBezTo>
                  <a:pt x="2016276" y="383887"/>
                  <a:pt x="2007177" y="389333"/>
                  <a:pt x="2007177" y="397534"/>
                </a:cubicBezTo>
                <a:cubicBezTo>
                  <a:pt x="2007177" y="405735"/>
                  <a:pt x="2019477" y="409916"/>
                  <a:pt x="2020825" y="418006"/>
                </a:cubicBezTo>
                <a:cubicBezTo>
                  <a:pt x="2024656" y="440991"/>
                  <a:pt x="2007894" y="440513"/>
                  <a:pt x="1993529" y="445301"/>
                </a:cubicBezTo>
                <a:cubicBezTo>
                  <a:pt x="1985103" y="444248"/>
                  <a:pt x="1920445" y="437514"/>
                  <a:pt x="1904819" y="431654"/>
                </a:cubicBezTo>
                <a:cubicBezTo>
                  <a:pt x="1897140" y="428774"/>
                  <a:pt x="1891842" y="421337"/>
                  <a:pt x="1884347" y="418006"/>
                </a:cubicBezTo>
                <a:cubicBezTo>
                  <a:pt x="1862987" y="408513"/>
                  <a:pt x="1838794" y="403205"/>
                  <a:pt x="1816109" y="397534"/>
                </a:cubicBezTo>
                <a:cubicBezTo>
                  <a:pt x="1813834" y="377062"/>
                  <a:pt x="1820343" y="353496"/>
                  <a:pt x="1809285" y="336119"/>
                </a:cubicBezTo>
                <a:cubicBezTo>
                  <a:pt x="1801561" y="323982"/>
                  <a:pt x="1768341" y="322471"/>
                  <a:pt x="1768341" y="322471"/>
                </a:cubicBezTo>
                <a:cubicBezTo>
                  <a:pt x="1759243" y="324746"/>
                  <a:pt x="1748849" y="324093"/>
                  <a:pt x="1741046" y="329295"/>
                </a:cubicBezTo>
                <a:cubicBezTo>
                  <a:pt x="1716594" y="345597"/>
                  <a:pt x="1729929" y="376071"/>
                  <a:pt x="1734222" y="397534"/>
                </a:cubicBezTo>
                <a:cubicBezTo>
                  <a:pt x="1735633" y="404587"/>
                  <a:pt x="1737829" y="411572"/>
                  <a:pt x="1741046" y="418006"/>
                </a:cubicBezTo>
                <a:cubicBezTo>
                  <a:pt x="1744714" y="425341"/>
                  <a:pt x="1750145" y="431653"/>
                  <a:pt x="1754694" y="438477"/>
                </a:cubicBezTo>
                <a:cubicBezTo>
                  <a:pt x="1756969" y="445301"/>
                  <a:pt x="1761518" y="451756"/>
                  <a:pt x="1761518" y="458949"/>
                </a:cubicBezTo>
                <a:cubicBezTo>
                  <a:pt x="1761518" y="468328"/>
                  <a:pt x="1760553" y="478922"/>
                  <a:pt x="1754694" y="486245"/>
                </a:cubicBezTo>
                <a:cubicBezTo>
                  <a:pt x="1750200" y="491862"/>
                  <a:pt x="1741244" y="491508"/>
                  <a:pt x="1734222" y="493068"/>
                </a:cubicBezTo>
                <a:cubicBezTo>
                  <a:pt x="1720716" y="496069"/>
                  <a:pt x="1706927" y="497617"/>
                  <a:pt x="1693279" y="499892"/>
                </a:cubicBezTo>
                <a:cubicBezTo>
                  <a:pt x="1686455" y="506716"/>
                  <a:pt x="1682302" y="518638"/>
                  <a:pt x="1672807" y="520364"/>
                </a:cubicBezTo>
                <a:cubicBezTo>
                  <a:pt x="1647844" y="524903"/>
                  <a:pt x="1621193" y="514532"/>
                  <a:pt x="1597744" y="506716"/>
                </a:cubicBezTo>
                <a:cubicBezTo>
                  <a:pt x="1590920" y="502167"/>
                  <a:pt x="1583072" y="498867"/>
                  <a:pt x="1577273" y="493068"/>
                </a:cubicBezTo>
                <a:cubicBezTo>
                  <a:pt x="1557715" y="473510"/>
                  <a:pt x="1567902" y="474327"/>
                  <a:pt x="1556801" y="452125"/>
                </a:cubicBezTo>
                <a:cubicBezTo>
                  <a:pt x="1553133" y="444790"/>
                  <a:pt x="1547702" y="438478"/>
                  <a:pt x="1543153" y="431654"/>
                </a:cubicBezTo>
                <a:cubicBezTo>
                  <a:pt x="1465816" y="433928"/>
                  <a:pt x="1387950" y="429167"/>
                  <a:pt x="1311141" y="438477"/>
                </a:cubicBezTo>
                <a:cubicBezTo>
                  <a:pt x="1304000" y="439343"/>
                  <a:pt x="1312879" y="453863"/>
                  <a:pt x="1317965" y="458949"/>
                </a:cubicBezTo>
                <a:cubicBezTo>
                  <a:pt x="1323051" y="464035"/>
                  <a:pt x="1331459" y="464028"/>
                  <a:pt x="1338437" y="465773"/>
                </a:cubicBezTo>
                <a:cubicBezTo>
                  <a:pt x="1349689" y="468586"/>
                  <a:pt x="1361183" y="470322"/>
                  <a:pt x="1372556" y="472597"/>
                </a:cubicBezTo>
                <a:cubicBezTo>
                  <a:pt x="1374831" y="479421"/>
                  <a:pt x="1382597" y="486635"/>
                  <a:pt x="1379380" y="493068"/>
                </a:cubicBezTo>
                <a:cubicBezTo>
                  <a:pt x="1376163" y="499501"/>
                  <a:pt x="1364526" y="495399"/>
                  <a:pt x="1358909" y="499892"/>
                </a:cubicBezTo>
                <a:cubicBezTo>
                  <a:pt x="1342611" y="512931"/>
                  <a:pt x="1346679" y="524352"/>
                  <a:pt x="1338437" y="540836"/>
                </a:cubicBezTo>
                <a:cubicBezTo>
                  <a:pt x="1334769" y="548171"/>
                  <a:pt x="1329338" y="554483"/>
                  <a:pt x="1324789" y="561307"/>
                </a:cubicBezTo>
                <a:cubicBezTo>
                  <a:pt x="1327064" y="570406"/>
                  <a:pt x="1325754" y="581279"/>
                  <a:pt x="1331613" y="588603"/>
                </a:cubicBezTo>
                <a:cubicBezTo>
                  <a:pt x="1336107" y="594220"/>
                  <a:pt x="1345651" y="592210"/>
                  <a:pt x="1352085" y="595427"/>
                </a:cubicBezTo>
                <a:cubicBezTo>
                  <a:pt x="1359420" y="599095"/>
                  <a:pt x="1365018" y="605844"/>
                  <a:pt x="1372556" y="609074"/>
                </a:cubicBezTo>
                <a:cubicBezTo>
                  <a:pt x="1381176" y="612768"/>
                  <a:pt x="1390834" y="613321"/>
                  <a:pt x="1399852" y="615898"/>
                </a:cubicBezTo>
                <a:cubicBezTo>
                  <a:pt x="1406768" y="617874"/>
                  <a:pt x="1413500" y="620447"/>
                  <a:pt x="1420324" y="622722"/>
                </a:cubicBezTo>
                <a:cubicBezTo>
                  <a:pt x="1430563" y="638081"/>
                  <a:pt x="1444716" y="662214"/>
                  <a:pt x="1461267" y="670489"/>
                </a:cubicBezTo>
                <a:cubicBezTo>
                  <a:pt x="1473642" y="676677"/>
                  <a:pt x="1488562" y="675038"/>
                  <a:pt x="1502210" y="677313"/>
                </a:cubicBezTo>
                <a:cubicBezTo>
                  <a:pt x="1506759" y="684137"/>
                  <a:pt x="1510608" y="691484"/>
                  <a:pt x="1515858" y="697785"/>
                </a:cubicBezTo>
                <a:cubicBezTo>
                  <a:pt x="1522036" y="705199"/>
                  <a:pt x="1530720" y="710404"/>
                  <a:pt x="1536329" y="718257"/>
                </a:cubicBezTo>
                <a:cubicBezTo>
                  <a:pt x="1567810" y="762331"/>
                  <a:pt x="1530092" y="732296"/>
                  <a:pt x="1570449" y="759200"/>
                </a:cubicBezTo>
                <a:cubicBezTo>
                  <a:pt x="1623215" y="838350"/>
                  <a:pt x="1585062" y="766284"/>
                  <a:pt x="1604568" y="909325"/>
                </a:cubicBezTo>
                <a:cubicBezTo>
                  <a:pt x="1609411" y="944841"/>
                  <a:pt x="1626190" y="962228"/>
                  <a:pt x="1645512" y="991212"/>
                </a:cubicBezTo>
                <a:cubicBezTo>
                  <a:pt x="1650061" y="998036"/>
                  <a:pt x="1656566" y="1003903"/>
                  <a:pt x="1659159" y="1011683"/>
                </a:cubicBezTo>
                <a:lnTo>
                  <a:pt x="1665983" y="1032155"/>
                </a:lnTo>
                <a:cubicBezTo>
                  <a:pt x="1668258" y="1070824"/>
                  <a:pt x="1672807" y="1109425"/>
                  <a:pt x="1672807" y="1148161"/>
                </a:cubicBezTo>
                <a:cubicBezTo>
                  <a:pt x="1672807" y="1262987"/>
                  <a:pt x="1681790" y="1267404"/>
                  <a:pt x="1652335" y="1223224"/>
                </a:cubicBezTo>
                <a:cubicBezTo>
                  <a:pt x="1650061" y="1230048"/>
                  <a:pt x="1648729" y="1237262"/>
                  <a:pt x="1645512" y="1243695"/>
                </a:cubicBezTo>
                <a:cubicBezTo>
                  <a:pt x="1641844" y="1251031"/>
                  <a:pt x="1634744" y="1256488"/>
                  <a:pt x="1631864" y="1264167"/>
                </a:cubicBezTo>
                <a:cubicBezTo>
                  <a:pt x="1624891" y="1282761"/>
                  <a:pt x="1621027" y="1339758"/>
                  <a:pt x="1618216" y="1352877"/>
                </a:cubicBezTo>
                <a:cubicBezTo>
                  <a:pt x="1601401" y="1431346"/>
                  <a:pt x="1612875" y="1364895"/>
                  <a:pt x="1590921" y="1414292"/>
                </a:cubicBezTo>
                <a:cubicBezTo>
                  <a:pt x="1585078" y="1427438"/>
                  <a:pt x="1581822" y="1441588"/>
                  <a:pt x="1577273" y="1455236"/>
                </a:cubicBezTo>
                <a:cubicBezTo>
                  <a:pt x="1574998" y="1462060"/>
                  <a:pt x="1574439" y="1469722"/>
                  <a:pt x="1570449" y="1475707"/>
                </a:cubicBezTo>
                <a:cubicBezTo>
                  <a:pt x="1531333" y="1534382"/>
                  <a:pt x="1578232" y="1460142"/>
                  <a:pt x="1549977" y="1516651"/>
                </a:cubicBezTo>
                <a:cubicBezTo>
                  <a:pt x="1546309" y="1523986"/>
                  <a:pt x="1540878" y="1530298"/>
                  <a:pt x="1536329" y="1537122"/>
                </a:cubicBezTo>
                <a:cubicBezTo>
                  <a:pt x="1535262" y="1540323"/>
                  <a:pt x="1522012" y="1592048"/>
                  <a:pt x="1509034" y="1598537"/>
                </a:cubicBezTo>
                <a:cubicBezTo>
                  <a:pt x="1492257" y="1606925"/>
                  <a:pt x="1472237" y="1606253"/>
                  <a:pt x="1454443" y="1612185"/>
                </a:cubicBezTo>
                <a:lnTo>
                  <a:pt x="1413500" y="1625833"/>
                </a:lnTo>
                <a:cubicBezTo>
                  <a:pt x="1390754" y="1623558"/>
                  <a:pt x="1366948" y="1626238"/>
                  <a:pt x="1345261" y="1619009"/>
                </a:cubicBezTo>
                <a:cubicBezTo>
                  <a:pt x="1337480" y="1616415"/>
                  <a:pt x="1337412" y="1604336"/>
                  <a:pt x="1331613" y="1598537"/>
                </a:cubicBezTo>
                <a:cubicBezTo>
                  <a:pt x="1325814" y="1592738"/>
                  <a:pt x="1318636" y="1588220"/>
                  <a:pt x="1311141" y="1584889"/>
                </a:cubicBezTo>
                <a:cubicBezTo>
                  <a:pt x="1297995" y="1579046"/>
                  <a:pt x="1283846" y="1575791"/>
                  <a:pt x="1270198" y="1571242"/>
                </a:cubicBezTo>
                <a:lnTo>
                  <a:pt x="1249726" y="1564418"/>
                </a:lnTo>
                <a:cubicBezTo>
                  <a:pt x="1245177" y="1557594"/>
                  <a:pt x="1241878" y="1549745"/>
                  <a:pt x="1236079" y="1543946"/>
                </a:cubicBezTo>
                <a:cubicBezTo>
                  <a:pt x="1224433" y="1532300"/>
                  <a:pt x="1210397" y="1527636"/>
                  <a:pt x="1195135" y="1523474"/>
                </a:cubicBezTo>
                <a:cubicBezTo>
                  <a:pt x="1177039" y="1518539"/>
                  <a:pt x="1158937" y="1513506"/>
                  <a:pt x="1140544" y="1509827"/>
                </a:cubicBezTo>
                <a:cubicBezTo>
                  <a:pt x="1117798" y="1505278"/>
                  <a:pt x="1094810" y="1501805"/>
                  <a:pt x="1072306" y="1496179"/>
                </a:cubicBezTo>
                <a:cubicBezTo>
                  <a:pt x="1058349" y="1492690"/>
                  <a:pt x="1031362" y="1482531"/>
                  <a:pt x="1031362" y="1482531"/>
                </a:cubicBezTo>
                <a:cubicBezTo>
                  <a:pt x="1024538" y="1477982"/>
                  <a:pt x="1018385" y="1472214"/>
                  <a:pt x="1010891" y="1468883"/>
                </a:cubicBezTo>
                <a:cubicBezTo>
                  <a:pt x="997745" y="1463040"/>
                  <a:pt x="969947" y="1455236"/>
                  <a:pt x="969947" y="1455236"/>
                </a:cubicBezTo>
                <a:cubicBezTo>
                  <a:pt x="879079" y="1394654"/>
                  <a:pt x="1013751" y="1481847"/>
                  <a:pt x="929004" y="1434764"/>
                </a:cubicBezTo>
                <a:cubicBezTo>
                  <a:pt x="914666" y="1426798"/>
                  <a:pt x="901709" y="1416566"/>
                  <a:pt x="888061" y="1407468"/>
                </a:cubicBezTo>
                <a:cubicBezTo>
                  <a:pt x="881237" y="1402919"/>
                  <a:pt x="875779" y="1394252"/>
                  <a:pt x="867589" y="1393821"/>
                </a:cubicBezTo>
                <a:lnTo>
                  <a:pt x="737935" y="1386997"/>
                </a:lnTo>
                <a:cubicBezTo>
                  <a:pt x="731111" y="1384722"/>
                  <a:pt x="723449" y="1384163"/>
                  <a:pt x="717464" y="1380173"/>
                </a:cubicBezTo>
                <a:cubicBezTo>
                  <a:pt x="666349" y="1346096"/>
                  <a:pt x="725195" y="1369103"/>
                  <a:pt x="676521" y="1352877"/>
                </a:cubicBezTo>
                <a:cubicBezTo>
                  <a:pt x="669697" y="1346053"/>
                  <a:pt x="664079" y="1337759"/>
                  <a:pt x="656049" y="1332406"/>
                </a:cubicBezTo>
                <a:cubicBezTo>
                  <a:pt x="650064" y="1328416"/>
                  <a:pt x="639758" y="1331435"/>
                  <a:pt x="635577" y="1325582"/>
                </a:cubicBezTo>
                <a:cubicBezTo>
                  <a:pt x="595770" y="1269853"/>
                  <a:pt x="647519" y="1293169"/>
                  <a:pt x="601458" y="1277815"/>
                </a:cubicBezTo>
                <a:cubicBezTo>
                  <a:pt x="583261" y="1280090"/>
                  <a:pt x="564102" y="1278372"/>
                  <a:pt x="546867" y="1284639"/>
                </a:cubicBezTo>
                <a:cubicBezTo>
                  <a:pt x="537798" y="1287937"/>
                  <a:pt x="532573" y="1297696"/>
                  <a:pt x="526395" y="1305110"/>
                </a:cubicBezTo>
                <a:cubicBezTo>
                  <a:pt x="521144" y="1311410"/>
                  <a:pt x="520704" y="1323593"/>
                  <a:pt x="512747" y="1325582"/>
                </a:cubicBezTo>
                <a:cubicBezTo>
                  <a:pt x="481774" y="1333325"/>
                  <a:pt x="449058" y="1330131"/>
                  <a:pt x="417213" y="1332406"/>
                </a:cubicBezTo>
                <a:cubicBezTo>
                  <a:pt x="410389" y="1334681"/>
                  <a:pt x="402726" y="1335240"/>
                  <a:pt x="396741" y="1339230"/>
                </a:cubicBezTo>
                <a:cubicBezTo>
                  <a:pt x="345625" y="1373307"/>
                  <a:pt x="404476" y="1350299"/>
                  <a:pt x="355798" y="1366525"/>
                </a:cubicBezTo>
                <a:cubicBezTo>
                  <a:pt x="351249" y="1373349"/>
                  <a:pt x="345818" y="1379661"/>
                  <a:pt x="342150" y="1386997"/>
                </a:cubicBezTo>
                <a:cubicBezTo>
                  <a:pt x="329836" y="1411625"/>
                  <a:pt x="335212" y="1425172"/>
                  <a:pt x="342150" y="1455236"/>
                </a:cubicBezTo>
                <a:cubicBezTo>
                  <a:pt x="345385" y="1469254"/>
                  <a:pt x="355798" y="1496179"/>
                  <a:pt x="355798" y="1496179"/>
                </a:cubicBezTo>
                <a:cubicBezTo>
                  <a:pt x="353523" y="1525749"/>
                  <a:pt x="352653" y="1555461"/>
                  <a:pt x="348974" y="1584889"/>
                </a:cubicBezTo>
                <a:cubicBezTo>
                  <a:pt x="346115" y="1607757"/>
                  <a:pt x="338662" y="1605515"/>
                  <a:pt x="328503" y="1625833"/>
                </a:cubicBezTo>
                <a:cubicBezTo>
                  <a:pt x="325286" y="1632266"/>
                  <a:pt x="323954" y="1639480"/>
                  <a:pt x="321679" y="1646304"/>
                </a:cubicBezTo>
                <a:cubicBezTo>
                  <a:pt x="319404" y="1659952"/>
                  <a:pt x="314855" y="1673412"/>
                  <a:pt x="314855" y="1687248"/>
                </a:cubicBezTo>
                <a:cubicBezTo>
                  <a:pt x="314855" y="1714638"/>
                  <a:pt x="326182" y="1742117"/>
                  <a:pt x="321679" y="1769134"/>
                </a:cubicBezTo>
                <a:cubicBezTo>
                  <a:pt x="318982" y="1785313"/>
                  <a:pt x="294383" y="1810077"/>
                  <a:pt x="294383" y="1810077"/>
                </a:cubicBezTo>
                <a:cubicBezTo>
                  <a:pt x="292108" y="1816901"/>
                  <a:pt x="289535" y="1823633"/>
                  <a:pt x="287559" y="1830549"/>
                </a:cubicBezTo>
                <a:cubicBezTo>
                  <a:pt x="282703" y="1847545"/>
                  <a:pt x="282477" y="1866005"/>
                  <a:pt x="267088" y="1878316"/>
                </a:cubicBezTo>
                <a:cubicBezTo>
                  <a:pt x="261471" y="1882809"/>
                  <a:pt x="252904" y="1881647"/>
                  <a:pt x="246616" y="1885140"/>
                </a:cubicBezTo>
                <a:cubicBezTo>
                  <a:pt x="232278" y="1893106"/>
                  <a:pt x="205673" y="1912436"/>
                  <a:pt x="205673" y="1912436"/>
                </a:cubicBezTo>
                <a:cubicBezTo>
                  <a:pt x="196574" y="1926084"/>
                  <a:pt x="183564" y="1937818"/>
                  <a:pt x="178377" y="1953379"/>
                </a:cubicBezTo>
                <a:lnTo>
                  <a:pt x="157906" y="2014794"/>
                </a:lnTo>
                <a:cubicBezTo>
                  <a:pt x="152356" y="2031444"/>
                  <a:pt x="150662" y="2042509"/>
                  <a:pt x="137434" y="2055737"/>
                </a:cubicBezTo>
                <a:cubicBezTo>
                  <a:pt x="131635" y="2061536"/>
                  <a:pt x="123786" y="2064836"/>
                  <a:pt x="116962" y="2069385"/>
                </a:cubicBezTo>
                <a:cubicBezTo>
                  <a:pt x="100263" y="2119483"/>
                  <a:pt x="113487" y="2100156"/>
                  <a:pt x="82843" y="2130800"/>
                </a:cubicBezTo>
                <a:lnTo>
                  <a:pt x="62371" y="2192215"/>
                </a:lnTo>
                <a:lnTo>
                  <a:pt x="55547" y="2212686"/>
                </a:lnTo>
                <a:cubicBezTo>
                  <a:pt x="71972" y="2261962"/>
                  <a:pt x="47674" y="2209823"/>
                  <a:pt x="130610" y="2239982"/>
                </a:cubicBezTo>
                <a:cubicBezTo>
                  <a:pt x="137370" y="2242440"/>
                  <a:pt x="135159" y="2253630"/>
                  <a:pt x="137434" y="2260454"/>
                </a:cubicBezTo>
                <a:cubicBezTo>
                  <a:pt x="129585" y="2370339"/>
                  <a:pt x="140706" y="2325700"/>
                  <a:pt x="116962" y="2396931"/>
                </a:cubicBezTo>
                <a:cubicBezTo>
                  <a:pt x="114687" y="2403755"/>
                  <a:pt x="114128" y="2411418"/>
                  <a:pt x="110138" y="2417403"/>
                </a:cubicBezTo>
                <a:lnTo>
                  <a:pt x="82843" y="2458346"/>
                </a:lnTo>
                <a:cubicBezTo>
                  <a:pt x="78294" y="2465170"/>
                  <a:pt x="71789" y="2471037"/>
                  <a:pt x="69195" y="2478818"/>
                </a:cubicBezTo>
                <a:lnTo>
                  <a:pt x="55547" y="2519761"/>
                </a:lnTo>
                <a:cubicBezTo>
                  <a:pt x="53272" y="2526585"/>
                  <a:pt x="52714" y="2534248"/>
                  <a:pt x="48724" y="2540233"/>
                </a:cubicBezTo>
                <a:lnTo>
                  <a:pt x="35076" y="2560704"/>
                </a:lnTo>
                <a:cubicBezTo>
                  <a:pt x="30527" y="2574352"/>
                  <a:pt x="29408" y="2589678"/>
                  <a:pt x="21428" y="2601648"/>
                </a:cubicBezTo>
                <a:cubicBezTo>
                  <a:pt x="16879" y="2608472"/>
                  <a:pt x="0" y="2619526"/>
                  <a:pt x="7780" y="2622119"/>
                </a:cubicBezTo>
                <a:cubicBezTo>
                  <a:pt x="21472" y="2626683"/>
                  <a:pt x="70256" y="2613324"/>
                  <a:pt x="89667" y="2608471"/>
                </a:cubicBezTo>
                <a:cubicBezTo>
                  <a:pt x="199719" y="2620699"/>
                  <a:pt x="117824" y="2602078"/>
                  <a:pt x="171553" y="2628943"/>
                </a:cubicBezTo>
                <a:cubicBezTo>
                  <a:pt x="177987" y="2632160"/>
                  <a:pt x="185737" y="2632274"/>
                  <a:pt x="192025" y="2635767"/>
                </a:cubicBezTo>
                <a:cubicBezTo>
                  <a:pt x="206363" y="2643733"/>
                  <a:pt x="216789" y="2660367"/>
                  <a:pt x="232968" y="2663063"/>
                </a:cubicBezTo>
                <a:cubicBezTo>
                  <a:pt x="296461" y="2673644"/>
                  <a:pt x="260144" y="2668509"/>
                  <a:pt x="342150" y="2676710"/>
                </a:cubicBezTo>
                <a:cubicBezTo>
                  <a:pt x="348974" y="2678985"/>
                  <a:pt x="357005" y="2679040"/>
                  <a:pt x="362622" y="2683534"/>
                </a:cubicBezTo>
                <a:cubicBezTo>
                  <a:pt x="382462" y="2699406"/>
                  <a:pt x="376812" y="2725290"/>
                  <a:pt x="389918" y="2744949"/>
                </a:cubicBezTo>
                <a:lnTo>
                  <a:pt x="417213" y="2785892"/>
                </a:lnTo>
                <a:cubicBezTo>
                  <a:pt x="434364" y="2837346"/>
                  <a:pt x="411229" y="2773926"/>
                  <a:pt x="437685" y="2826836"/>
                </a:cubicBezTo>
                <a:cubicBezTo>
                  <a:pt x="440902" y="2833269"/>
                  <a:pt x="441292" y="2840874"/>
                  <a:pt x="444509" y="2847307"/>
                </a:cubicBezTo>
                <a:cubicBezTo>
                  <a:pt x="448177" y="2854642"/>
                  <a:pt x="454825" y="2860285"/>
                  <a:pt x="458156" y="2867779"/>
                </a:cubicBezTo>
                <a:cubicBezTo>
                  <a:pt x="458158" y="2867783"/>
                  <a:pt x="475216" y="2918957"/>
                  <a:pt x="478628" y="2929194"/>
                </a:cubicBezTo>
                <a:cubicBezTo>
                  <a:pt x="480903" y="2936018"/>
                  <a:pt x="481462" y="2943681"/>
                  <a:pt x="485452" y="2949666"/>
                </a:cubicBezTo>
                <a:cubicBezTo>
                  <a:pt x="490001" y="2956490"/>
                  <a:pt x="492928" y="2964737"/>
                  <a:pt x="499100" y="2970137"/>
                </a:cubicBezTo>
                <a:cubicBezTo>
                  <a:pt x="511444" y="2980938"/>
                  <a:pt x="540043" y="2997433"/>
                  <a:pt x="540043" y="2997433"/>
                </a:cubicBezTo>
                <a:cubicBezTo>
                  <a:pt x="560924" y="2992213"/>
                  <a:pt x="572102" y="2992669"/>
                  <a:pt x="587810" y="2976961"/>
                </a:cubicBezTo>
                <a:cubicBezTo>
                  <a:pt x="600548" y="2964223"/>
                  <a:pt x="600093" y="2946481"/>
                  <a:pt x="621929" y="2942842"/>
                </a:cubicBezTo>
                <a:cubicBezTo>
                  <a:pt x="655659" y="2937220"/>
                  <a:pt x="690168" y="2938293"/>
                  <a:pt x="724288" y="2936018"/>
                </a:cubicBezTo>
                <a:cubicBezTo>
                  <a:pt x="796642" y="2917929"/>
                  <a:pt x="788516" y="2917227"/>
                  <a:pt x="915356" y="2936018"/>
                </a:cubicBezTo>
                <a:cubicBezTo>
                  <a:pt x="924902" y="2937432"/>
                  <a:pt x="928414" y="2950311"/>
                  <a:pt x="935828" y="2956489"/>
                </a:cubicBezTo>
                <a:cubicBezTo>
                  <a:pt x="956025" y="2973320"/>
                  <a:pt x="957581" y="2970457"/>
                  <a:pt x="983595" y="2976961"/>
                </a:cubicBezTo>
                <a:cubicBezTo>
                  <a:pt x="1038186" y="2974686"/>
                  <a:pt x="1092868" y="2974030"/>
                  <a:pt x="1147368" y="2970137"/>
                </a:cubicBezTo>
                <a:cubicBezTo>
                  <a:pt x="1156723" y="2969469"/>
                  <a:pt x="1166860" y="2968515"/>
                  <a:pt x="1174664" y="2963313"/>
                </a:cubicBezTo>
                <a:cubicBezTo>
                  <a:pt x="1181488" y="2958764"/>
                  <a:pt x="1183763" y="2949666"/>
                  <a:pt x="1188312" y="2942842"/>
                </a:cubicBezTo>
                <a:cubicBezTo>
                  <a:pt x="1190586" y="2929194"/>
                  <a:pt x="1188947" y="2914274"/>
                  <a:pt x="1195135" y="2901898"/>
                </a:cubicBezTo>
                <a:cubicBezTo>
                  <a:pt x="1198803" y="2894563"/>
                  <a:pt x="1208272" y="2891919"/>
                  <a:pt x="1215607" y="2888251"/>
                </a:cubicBezTo>
                <a:cubicBezTo>
                  <a:pt x="1243482" y="2874314"/>
                  <a:pt x="1299663" y="2876128"/>
                  <a:pt x="1317965" y="2874603"/>
                </a:cubicBezTo>
                <a:cubicBezTo>
                  <a:pt x="1331613" y="2865504"/>
                  <a:pt x="1353722" y="2862868"/>
                  <a:pt x="1358909" y="2847307"/>
                </a:cubicBezTo>
                <a:cubicBezTo>
                  <a:pt x="1361183" y="2840483"/>
                  <a:pt x="1361239" y="2832453"/>
                  <a:pt x="1365732" y="2826836"/>
                </a:cubicBezTo>
                <a:cubicBezTo>
                  <a:pt x="1370855" y="2820432"/>
                  <a:pt x="1379903" y="2818438"/>
                  <a:pt x="1386204" y="2813188"/>
                </a:cubicBezTo>
                <a:cubicBezTo>
                  <a:pt x="1393618" y="2807010"/>
                  <a:pt x="1399058" y="2798641"/>
                  <a:pt x="1406676" y="2792716"/>
                </a:cubicBezTo>
                <a:cubicBezTo>
                  <a:pt x="1419623" y="2782646"/>
                  <a:pt x="1433971" y="2774519"/>
                  <a:pt x="1447619" y="2765421"/>
                </a:cubicBezTo>
                <a:lnTo>
                  <a:pt x="1468091" y="2751773"/>
                </a:lnTo>
                <a:cubicBezTo>
                  <a:pt x="1472640" y="2738125"/>
                  <a:pt x="1478249" y="2724786"/>
                  <a:pt x="1481738" y="2710830"/>
                </a:cubicBezTo>
                <a:cubicBezTo>
                  <a:pt x="1484013" y="2701731"/>
                  <a:pt x="1482386" y="2690592"/>
                  <a:pt x="1488562" y="2683534"/>
                </a:cubicBezTo>
                <a:cubicBezTo>
                  <a:pt x="1499363" y="2671190"/>
                  <a:pt x="1529506" y="2656239"/>
                  <a:pt x="1529506" y="2656239"/>
                </a:cubicBezTo>
                <a:cubicBezTo>
                  <a:pt x="1531780" y="2647140"/>
                  <a:pt x="1536329" y="2638322"/>
                  <a:pt x="1536329" y="2628943"/>
                </a:cubicBezTo>
                <a:cubicBezTo>
                  <a:pt x="1536329" y="2610104"/>
                  <a:pt x="1531086" y="2580313"/>
                  <a:pt x="1522682" y="2560704"/>
                </a:cubicBezTo>
                <a:cubicBezTo>
                  <a:pt x="1497385" y="2501678"/>
                  <a:pt x="1518214" y="2560948"/>
                  <a:pt x="1502210" y="2512937"/>
                </a:cubicBezTo>
                <a:cubicBezTo>
                  <a:pt x="1504485" y="2506113"/>
                  <a:pt x="1503181" y="2496647"/>
                  <a:pt x="1509034" y="2492466"/>
                </a:cubicBezTo>
                <a:cubicBezTo>
                  <a:pt x="1520740" y="2484104"/>
                  <a:pt x="1538007" y="2486798"/>
                  <a:pt x="1549977" y="2478818"/>
                </a:cubicBezTo>
                <a:lnTo>
                  <a:pt x="1570449" y="2465170"/>
                </a:lnTo>
                <a:cubicBezTo>
                  <a:pt x="1579547" y="2451522"/>
                  <a:pt x="1592557" y="2439788"/>
                  <a:pt x="1597744" y="2424227"/>
                </a:cubicBezTo>
                <a:cubicBezTo>
                  <a:pt x="1616580" y="2367719"/>
                  <a:pt x="1603411" y="2395256"/>
                  <a:pt x="1638688" y="2342340"/>
                </a:cubicBezTo>
                <a:cubicBezTo>
                  <a:pt x="1648761" y="2327231"/>
                  <a:pt x="1657040" y="2311908"/>
                  <a:pt x="1672807" y="2301397"/>
                </a:cubicBezTo>
                <a:cubicBezTo>
                  <a:pt x="1678792" y="2297407"/>
                  <a:pt x="1686455" y="2296848"/>
                  <a:pt x="1693279" y="2294573"/>
                </a:cubicBezTo>
                <a:cubicBezTo>
                  <a:pt x="1700103" y="2290024"/>
                  <a:pt x="1706415" y="2284593"/>
                  <a:pt x="1713750" y="2280925"/>
                </a:cubicBezTo>
                <a:cubicBezTo>
                  <a:pt x="1770267" y="2252666"/>
                  <a:pt x="1696011" y="2299573"/>
                  <a:pt x="1754694" y="2260454"/>
                </a:cubicBezTo>
                <a:cubicBezTo>
                  <a:pt x="1759243" y="2253630"/>
                  <a:pt x="1762169" y="2245383"/>
                  <a:pt x="1768341" y="2239982"/>
                </a:cubicBezTo>
                <a:cubicBezTo>
                  <a:pt x="1780685" y="2229181"/>
                  <a:pt x="1795637" y="2221785"/>
                  <a:pt x="1809285" y="2212686"/>
                </a:cubicBezTo>
                <a:cubicBezTo>
                  <a:pt x="1816109" y="2208137"/>
                  <a:pt x="1821800" y="2201028"/>
                  <a:pt x="1829756" y="2199039"/>
                </a:cubicBezTo>
                <a:cubicBezTo>
                  <a:pt x="1871009" y="2188726"/>
                  <a:pt x="1848153" y="2195181"/>
                  <a:pt x="1897995" y="2178567"/>
                </a:cubicBezTo>
                <a:lnTo>
                  <a:pt x="1959410" y="2158095"/>
                </a:lnTo>
                <a:cubicBezTo>
                  <a:pt x="1966234" y="2155820"/>
                  <a:pt x="1973897" y="2155261"/>
                  <a:pt x="1979882" y="2151271"/>
                </a:cubicBezTo>
                <a:cubicBezTo>
                  <a:pt x="1993530" y="2142173"/>
                  <a:pt x="2004912" y="2127954"/>
                  <a:pt x="2020825" y="2123976"/>
                </a:cubicBezTo>
                <a:cubicBezTo>
                  <a:pt x="2062076" y="2113663"/>
                  <a:pt x="2039225" y="2120117"/>
                  <a:pt x="2089064" y="2103504"/>
                </a:cubicBezTo>
                <a:cubicBezTo>
                  <a:pt x="2095888" y="2101229"/>
                  <a:pt x="2103550" y="2100670"/>
                  <a:pt x="2109535" y="2096680"/>
                </a:cubicBezTo>
                <a:lnTo>
                  <a:pt x="2130007" y="2083033"/>
                </a:lnTo>
                <a:lnTo>
                  <a:pt x="2143655" y="2042089"/>
                </a:lnTo>
                <a:lnTo>
                  <a:pt x="2150479" y="2021618"/>
                </a:lnTo>
                <a:cubicBezTo>
                  <a:pt x="2152754" y="1964752"/>
                  <a:pt x="2151240" y="1907608"/>
                  <a:pt x="2157303" y="1851021"/>
                </a:cubicBezTo>
                <a:cubicBezTo>
                  <a:pt x="2158177" y="1842866"/>
                  <a:pt x="2163995" y="1834896"/>
                  <a:pt x="2170950" y="1830549"/>
                </a:cubicBezTo>
                <a:cubicBezTo>
                  <a:pt x="2185794" y="1821271"/>
                  <a:pt x="2220752" y="1815608"/>
                  <a:pt x="2239189" y="1810077"/>
                </a:cubicBezTo>
                <a:cubicBezTo>
                  <a:pt x="2252968" y="1805943"/>
                  <a:pt x="2280132" y="1796430"/>
                  <a:pt x="2280132" y="1796430"/>
                </a:cubicBezTo>
                <a:cubicBezTo>
                  <a:pt x="2302878" y="1798705"/>
                  <a:pt x="2326552" y="1796436"/>
                  <a:pt x="2348371" y="1803254"/>
                </a:cubicBezTo>
                <a:cubicBezTo>
                  <a:pt x="2364027" y="1808146"/>
                  <a:pt x="2389315" y="1830549"/>
                  <a:pt x="2389315" y="1830549"/>
                </a:cubicBezTo>
                <a:cubicBezTo>
                  <a:pt x="2393864" y="1837373"/>
                  <a:pt x="2397163" y="1845222"/>
                  <a:pt x="2402962" y="1851021"/>
                </a:cubicBezTo>
                <a:cubicBezTo>
                  <a:pt x="2412604" y="1860663"/>
                  <a:pt x="2440030" y="1872966"/>
                  <a:pt x="2450729" y="1878316"/>
                </a:cubicBezTo>
                <a:cubicBezTo>
                  <a:pt x="2454219" y="1877928"/>
                  <a:pt x="2531055" y="1863107"/>
                  <a:pt x="2546264" y="1878316"/>
                </a:cubicBezTo>
                <a:cubicBezTo>
                  <a:pt x="2609952" y="1942004"/>
                  <a:pt x="2522383" y="1906751"/>
                  <a:pt x="2580383" y="1926083"/>
                </a:cubicBezTo>
                <a:cubicBezTo>
                  <a:pt x="2607679" y="1923809"/>
                  <a:pt x="2635412" y="1924632"/>
                  <a:pt x="2662270" y="1919260"/>
                </a:cubicBezTo>
                <a:cubicBezTo>
                  <a:pt x="2670312" y="1917652"/>
                  <a:pt x="2675247" y="1908943"/>
                  <a:pt x="2682741" y="1905612"/>
                </a:cubicBezTo>
                <a:cubicBezTo>
                  <a:pt x="2695887" y="1899769"/>
                  <a:pt x="2710037" y="1896513"/>
                  <a:pt x="2723685" y="1891964"/>
                </a:cubicBezTo>
                <a:lnTo>
                  <a:pt x="2744156" y="1885140"/>
                </a:lnTo>
                <a:cubicBezTo>
                  <a:pt x="2750980" y="1882865"/>
                  <a:pt x="2758194" y="1881533"/>
                  <a:pt x="2764628" y="1878316"/>
                </a:cubicBezTo>
                <a:lnTo>
                  <a:pt x="2791924" y="1864668"/>
                </a:lnTo>
                <a:cubicBezTo>
                  <a:pt x="2794198" y="1857844"/>
                  <a:pt x="2794254" y="1849814"/>
                  <a:pt x="2798747" y="1844197"/>
                </a:cubicBezTo>
                <a:cubicBezTo>
                  <a:pt x="2817093" y="1821264"/>
                  <a:pt x="2859449" y="1826079"/>
                  <a:pt x="2880634" y="1823725"/>
                </a:cubicBezTo>
                <a:cubicBezTo>
                  <a:pt x="2932092" y="1806572"/>
                  <a:pt x="2870659" y="1831705"/>
                  <a:pt x="2914753" y="1796430"/>
                </a:cubicBezTo>
                <a:cubicBezTo>
                  <a:pt x="2920370" y="1791937"/>
                  <a:pt x="2928791" y="1792823"/>
                  <a:pt x="2935225" y="1789606"/>
                </a:cubicBezTo>
                <a:cubicBezTo>
                  <a:pt x="2988141" y="1763148"/>
                  <a:pt x="2924711" y="1786287"/>
                  <a:pt x="2976168" y="1769134"/>
                </a:cubicBezTo>
                <a:cubicBezTo>
                  <a:pt x="2982992" y="1762310"/>
                  <a:pt x="2988204" y="1753350"/>
                  <a:pt x="2996640" y="1748663"/>
                </a:cubicBezTo>
                <a:cubicBezTo>
                  <a:pt x="3010234" y="1741111"/>
                  <a:pt x="3047257" y="1732597"/>
                  <a:pt x="3064879" y="1728191"/>
                </a:cubicBezTo>
                <a:cubicBezTo>
                  <a:pt x="3074332" y="1730082"/>
                  <a:pt x="3107667" y="1735282"/>
                  <a:pt x="3119470" y="1741839"/>
                </a:cubicBezTo>
                <a:cubicBezTo>
                  <a:pt x="3133808" y="1749805"/>
                  <a:pt x="3160413" y="1769134"/>
                  <a:pt x="3160413" y="1769134"/>
                </a:cubicBezTo>
                <a:cubicBezTo>
                  <a:pt x="3178610" y="1823726"/>
                  <a:pt x="3151314" y="1760035"/>
                  <a:pt x="3187709" y="1796430"/>
                </a:cubicBezTo>
                <a:cubicBezTo>
                  <a:pt x="3199307" y="1808028"/>
                  <a:pt x="3205906" y="1823725"/>
                  <a:pt x="3215004" y="1837373"/>
                </a:cubicBezTo>
                <a:cubicBezTo>
                  <a:pt x="3219553" y="1844197"/>
                  <a:pt x="3221828" y="1853296"/>
                  <a:pt x="3228652" y="1857845"/>
                </a:cubicBezTo>
                <a:lnTo>
                  <a:pt x="3269595" y="1885140"/>
                </a:lnTo>
                <a:cubicBezTo>
                  <a:pt x="3291905" y="1952068"/>
                  <a:pt x="3284438" y="1911747"/>
                  <a:pt x="3276419" y="2007970"/>
                </a:cubicBezTo>
                <a:cubicBezTo>
                  <a:pt x="3278694" y="2032991"/>
                  <a:pt x="3275854" y="2059020"/>
                  <a:pt x="3283243" y="2083033"/>
                </a:cubicBezTo>
                <a:cubicBezTo>
                  <a:pt x="3286798" y="2094587"/>
                  <a:pt x="3316020" y="2099421"/>
                  <a:pt x="3324186" y="2103504"/>
                </a:cubicBezTo>
                <a:cubicBezTo>
                  <a:pt x="3349604" y="2116213"/>
                  <a:pt x="3342487" y="2118756"/>
                  <a:pt x="3365129" y="2137624"/>
                </a:cubicBezTo>
                <a:cubicBezTo>
                  <a:pt x="3371429" y="2142874"/>
                  <a:pt x="3378777" y="2146722"/>
                  <a:pt x="3385601" y="2151271"/>
                </a:cubicBezTo>
                <a:cubicBezTo>
                  <a:pt x="3389772" y="2163784"/>
                  <a:pt x="3398150" y="2200888"/>
                  <a:pt x="3412897" y="2212686"/>
                </a:cubicBezTo>
                <a:cubicBezTo>
                  <a:pt x="3418514" y="2217179"/>
                  <a:pt x="3427080" y="2216017"/>
                  <a:pt x="3433368" y="2219510"/>
                </a:cubicBezTo>
                <a:cubicBezTo>
                  <a:pt x="3447707" y="2227476"/>
                  <a:pt x="3460664" y="2237707"/>
                  <a:pt x="3474312" y="2246806"/>
                </a:cubicBezTo>
                <a:lnTo>
                  <a:pt x="3494783" y="2260454"/>
                </a:lnTo>
                <a:lnTo>
                  <a:pt x="3522079" y="2301397"/>
                </a:lnTo>
                <a:cubicBezTo>
                  <a:pt x="3526628" y="2308221"/>
                  <a:pt x="3533133" y="2314088"/>
                  <a:pt x="3535726" y="2321868"/>
                </a:cubicBezTo>
                <a:cubicBezTo>
                  <a:pt x="3540275" y="2335516"/>
                  <a:pt x="3537404" y="2354832"/>
                  <a:pt x="3549374" y="2362812"/>
                </a:cubicBezTo>
                <a:cubicBezTo>
                  <a:pt x="3601830" y="2397782"/>
                  <a:pt x="3574139" y="2387410"/>
                  <a:pt x="3631261" y="2396931"/>
                </a:cubicBezTo>
                <a:cubicBezTo>
                  <a:pt x="3638085" y="2399206"/>
                  <a:pt x="3646115" y="2399262"/>
                  <a:pt x="3651732" y="2403755"/>
                </a:cubicBezTo>
                <a:cubicBezTo>
                  <a:pt x="3658136" y="2408878"/>
                  <a:pt x="3658044" y="2420559"/>
                  <a:pt x="3665380" y="2424227"/>
                </a:cubicBezTo>
                <a:cubicBezTo>
                  <a:pt x="3677756" y="2430415"/>
                  <a:pt x="3692901" y="2427695"/>
                  <a:pt x="3706324" y="2431051"/>
                </a:cubicBezTo>
                <a:cubicBezTo>
                  <a:pt x="3720280" y="2434540"/>
                  <a:pt x="3747267" y="2444698"/>
                  <a:pt x="3747267" y="2444698"/>
                </a:cubicBezTo>
                <a:cubicBezTo>
                  <a:pt x="3749542" y="2453797"/>
                  <a:pt x="3752665" y="2462724"/>
                  <a:pt x="3754091" y="2471994"/>
                </a:cubicBezTo>
                <a:cubicBezTo>
                  <a:pt x="3757223" y="2492352"/>
                  <a:pt x="3753876" y="2514051"/>
                  <a:pt x="3760915" y="2533409"/>
                </a:cubicBezTo>
                <a:cubicBezTo>
                  <a:pt x="3766428" y="2548570"/>
                  <a:pt x="3808147" y="2552408"/>
                  <a:pt x="3815506" y="2553880"/>
                </a:cubicBezTo>
                <a:cubicBezTo>
                  <a:pt x="3824604" y="2567528"/>
                  <a:pt x="3827240" y="2589637"/>
                  <a:pt x="3842801" y="2594824"/>
                </a:cubicBezTo>
                <a:cubicBezTo>
                  <a:pt x="3889597" y="2610423"/>
                  <a:pt x="3831515" y="2592003"/>
                  <a:pt x="3897392" y="2608471"/>
                </a:cubicBezTo>
                <a:cubicBezTo>
                  <a:pt x="3904370" y="2610215"/>
                  <a:pt x="3911040" y="2613020"/>
                  <a:pt x="3917864" y="2615295"/>
                </a:cubicBezTo>
                <a:lnTo>
                  <a:pt x="3931512" y="2656239"/>
                </a:lnTo>
                <a:cubicBezTo>
                  <a:pt x="3939382" y="2679850"/>
                  <a:pt x="3934113" y="2678011"/>
                  <a:pt x="3958807" y="2690358"/>
                </a:cubicBezTo>
                <a:cubicBezTo>
                  <a:pt x="3965241" y="2693575"/>
                  <a:pt x="3972455" y="2694907"/>
                  <a:pt x="3979279" y="2697182"/>
                </a:cubicBezTo>
                <a:cubicBezTo>
                  <a:pt x="4005498" y="2714661"/>
                  <a:pt x="4021898" y="2718012"/>
                  <a:pt x="4033870" y="2744949"/>
                </a:cubicBezTo>
                <a:cubicBezTo>
                  <a:pt x="4039713" y="2758095"/>
                  <a:pt x="4042969" y="2772244"/>
                  <a:pt x="4047518" y="2785892"/>
                </a:cubicBezTo>
                <a:lnTo>
                  <a:pt x="4061165" y="2826836"/>
                </a:lnTo>
                <a:cubicBezTo>
                  <a:pt x="4063440" y="2833660"/>
                  <a:pt x="4063673" y="2841553"/>
                  <a:pt x="4067989" y="2847307"/>
                </a:cubicBezTo>
                <a:cubicBezTo>
                  <a:pt x="4076770" y="2859015"/>
                  <a:pt x="4094130" y="2881111"/>
                  <a:pt x="4102109" y="2895074"/>
                </a:cubicBezTo>
                <a:cubicBezTo>
                  <a:pt x="4115598" y="2918681"/>
                  <a:pt x="4114925" y="2919878"/>
                  <a:pt x="4122580" y="2942842"/>
                </a:cubicBezTo>
                <a:cubicBezTo>
                  <a:pt x="4106339" y="2991565"/>
                  <a:pt x="4120902" y="2975805"/>
                  <a:pt x="4088461" y="2997433"/>
                </a:cubicBezTo>
                <a:cubicBezTo>
                  <a:pt x="4086186" y="3006531"/>
                  <a:pt x="4085831" y="3016340"/>
                  <a:pt x="4081637" y="3024728"/>
                </a:cubicBezTo>
                <a:cubicBezTo>
                  <a:pt x="4074301" y="3039399"/>
                  <a:pt x="4063439" y="3052023"/>
                  <a:pt x="4054341" y="3065671"/>
                </a:cubicBezTo>
                <a:cubicBezTo>
                  <a:pt x="4049792" y="3072495"/>
                  <a:pt x="4043287" y="3078363"/>
                  <a:pt x="4040694" y="3086143"/>
                </a:cubicBezTo>
                <a:lnTo>
                  <a:pt x="4033870" y="3106615"/>
                </a:lnTo>
                <a:cubicBezTo>
                  <a:pt x="4036145" y="3127087"/>
                  <a:pt x="4032171" y="3149279"/>
                  <a:pt x="4040694" y="3168030"/>
                </a:cubicBezTo>
                <a:cubicBezTo>
                  <a:pt x="4052440" y="3193871"/>
                  <a:pt x="4115498" y="3175739"/>
                  <a:pt x="4122580" y="3174854"/>
                </a:cubicBezTo>
                <a:cubicBezTo>
                  <a:pt x="4127129" y="3168030"/>
                  <a:pt x="4133871" y="3162238"/>
                  <a:pt x="4136228" y="3154382"/>
                </a:cubicBezTo>
                <a:cubicBezTo>
                  <a:pt x="4140850" y="3138976"/>
                  <a:pt x="4139898" y="3122387"/>
                  <a:pt x="4143052" y="3106615"/>
                </a:cubicBezTo>
                <a:cubicBezTo>
                  <a:pt x="4145827" y="3092740"/>
                  <a:pt x="4153459" y="3075736"/>
                  <a:pt x="4163524" y="3065671"/>
                </a:cubicBezTo>
                <a:cubicBezTo>
                  <a:pt x="4169323" y="3059872"/>
                  <a:pt x="4177171" y="3056573"/>
                  <a:pt x="4183995" y="3052024"/>
                </a:cubicBezTo>
                <a:cubicBezTo>
                  <a:pt x="4190895" y="3041673"/>
                  <a:pt x="4204467" y="3025206"/>
                  <a:pt x="4204467" y="3011080"/>
                </a:cubicBezTo>
                <a:cubicBezTo>
                  <a:pt x="4204467" y="2999482"/>
                  <a:pt x="4199918" y="2988334"/>
                  <a:pt x="4197643" y="2976961"/>
                </a:cubicBezTo>
                <a:cubicBezTo>
                  <a:pt x="4199918" y="2967863"/>
                  <a:pt x="4198291" y="2956724"/>
                  <a:pt x="4204467" y="2949666"/>
                </a:cubicBezTo>
                <a:cubicBezTo>
                  <a:pt x="4229509" y="2921047"/>
                  <a:pt x="4247393" y="2921973"/>
                  <a:pt x="4279529" y="2915546"/>
                </a:cubicBezTo>
                <a:cubicBezTo>
                  <a:pt x="4277255" y="2904173"/>
                  <a:pt x="4278460" y="2891497"/>
                  <a:pt x="4272706" y="2881427"/>
                </a:cubicBezTo>
                <a:cubicBezTo>
                  <a:pt x="4268637" y="2874306"/>
                  <a:pt x="4258535" y="2873029"/>
                  <a:pt x="4252234" y="2867779"/>
                </a:cubicBezTo>
                <a:cubicBezTo>
                  <a:pt x="4199695" y="2823996"/>
                  <a:pt x="4262114" y="2867541"/>
                  <a:pt x="4211291" y="2833660"/>
                </a:cubicBezTo>
                <a:lnTo>
                  <a:pt x="4190819" y="2772245"/>
                </a:lnTo>
                <a:lnTo>
                  <a:pt x="4183995" y="2751773"/>
                </a:lnTo>
                <a:cubicBezTo>
                  <a:pt x="4186270" y="2729027"/>
                  <a:pt x="4185679" y="2705808"/>
                  <a:pt x="4190819" y="2683534"/>
                </a:cubicBezTo>
                <a:cubicBezTo>
                  <a:pt x="4196820" y="2657528"/>
                  <a:pt x="4206893" y="2665262"/>
                  <a:pt x="4224938" y="2656239"/>
                </a:cubicBezTo>
                <a:cubicBezTo>
                  <a:pt x="4232274" y="2652571"/>
                  <a:pt x="4238586" y="2647140"/>
                  <a:pt x="4245410" y="2642591"/>
                </a:cubicBezTo>
                <a:cubicBezTo>
                  <a:pt x="4286670" y="2652906"/>
                  <a:pt x="4263797" y="2646446"/>
                  <a:pt x="4313649" y="2663063"/>
                </a:cubicBezTo>
                <a:lnTo>
                  <a:pt x="4334121" y="2669886"/>
                </a:lnTo>
                <a:cubicBezTo>
                  <a:pt x="4392790" y="2709001"/>
                  <a:pt x="4323745" y="2656917"/>
                  <a:pt x="4361416" y="2704006"/>
                </a:cubicBezTo>
                <a:cubicBezTo>
                  <a:pt x="4371037" y="2716033"/>
                  <a:pt x="4388872" y="2719982"/>
                  <a:pt x="4402359" y="2724477"/>
                </a:cubicBezTo>
                <a:cubicBezTo>
                  <a:pt x="4451106" y="2756975"/>
                  <a:pt x="4427390" y="2755751"/>
                  <a:pt x="4470598" y="2744949"/>
                </a:cubicBezTo>
                <a:cubicBezTo>
                  <a:pt x="4477391" y="2710985"/>
                  <a:pt x="4482603" y="2705900"/>
                  <a:pt x="4470598" y="2669886"/>
                </a:cubicBezTo>
                <a:cubicBezTo>
                  <a:pt x="4468005" y="2662106"/>
                  <a:pt x="4463354" y="2654538"/>
                  <a:pt x="4456950" y="2649415"/>
                </a:cubicBezTo>
                <a:cubicBezTo>
                  <a:pt x="4451333" y="2644922"/>
                  <a:pt x="4443303" y="2644866"/>
                  <a:pt x="4436479" y="2642591"/>
                </a:cubicBezTo>
                <a:cubicBezTo>
                  <a:pt x="4434204" y="2635767"/>
                  <a:pt x="4433148" y="2628407"/>
                  <a:pt x="4429655" y="2622119"/>
                </a:cubicBezTo>
                <a:cubicBezTo>
                  <a:pt x="4411083" y="2588691"/>
                  <a:pt x="4412344" y="2580443"/>
                  <a:pt x="4381888" y="2574352"/>
                </a:cubicBezTo>
                <a:cubicBezTo>
                  <a:pt x="4366116" y="2571198"/>
                  <a:pt x="4350043" y="2569803"/>
                  <a:pt x="4334121" y="2567528"/>
                </a:cubicBezTo>
                <a:cubicBezTo>
                  <a:pt x="4285397" y="2551287"/>
                  <a:pt x="4305147" y="2561860"/>
                  <a:pt x="4272706" y="2540233"/>
                </a:cubicBezTo>
                <a:cubicBezTo>
                  <a:pt x="4268157" y="2533409"/>
                  <a:pt x="4264308" y="2526062"/>
                  <a:pt x="4259058" y="2519761"/>
                </a:cubicBezTo>
                <a:cubicBezTo>
                  <a:pt x="4239014" y="2495708"/>
                  <a:pt x="4226176" y="2491016"/>
                  <a:pt x="4197643" y="2471994"/>
                </a:cubicBezTo>
                <a:cubicBezTo>
                  <a:pt x="4190819" y="2467445"/>
                  <a:pt x="4184952" y="2460940"/>
                  <a:pt x="4177171" y="2458346"/>
                </a:cubicBezTo>
                <a:cubicBezTo>
                  <a:pt x="4170347" y="2456071"/>
                  <a:pt x="4162988" y="2455015"/>
                  <a:pt x="4156700" y="2451522"/>
                </a:cubicBezTo>
                <a:cubicBezTo>
                  <a:pt x="4142361" y="2443556"/>
                  <a:pt x="4115756" y="2424227"/>
                  <a:pt x="4115756" y="2424227"/>
                </a:cubicBezTo>
                <a:cubicBezTo>
                  <a:pt x="4113481" y="2417403"/>
                  <a:pt x="4112149" y="2410189"/>
                  <a:pt x="4108932" y="2403755"/>
                </a:cubicBezTo>
                <a:cubicBezTo>
                  <a:pt x="4105264" y="2396420"/>
                  <a:pt x="4096893" y="2391325"/>
                  <a:pt x="4095285" y="2383283"/>
                </a:cubicBezTo>
                <a:cubicBezTo>
                  <a:pt x="4076733" y="2290518"/>
                  <a:pt x="4117369" y="2311033"/>
                  <a:pt x="4067989" y="2294573"/>
                </a:cubicBezTo>
                <a:cubicBezTo>
                  <a:pt x="4052067" y="2296848"/>
                  <a:pt x="4035628" y="2296775"/>
                  <a:pt x="4020222" y="2301397"/>
                </a:cubicBezTo>
                <a:cubicBezTo>
                  <a:pt x="4012366" y="2303754"/>
                  <a:pt x="4007927" y="2314416"/>
                  <a:pt x="3999750" y="2315045"/>
                </a:cubicBezTo>
                <a:cubicBezTo>
                  <a:pt x="3976958" y="2316798"/>
                  <a:pt x="3954258" y="2310496"/>
                  <a:pt x="3931512" y="2308221"/>
                </a:cubicBezTo>
                <a:cubicBezTo>
                  <a:pt x="3924688" y="2305946"/>
                  <a:pt x="3917328" y="2304890"/>
                  <a:pt x="3911040" y="2301397"/>
                </a:cubicBezTo>
                <a:cubicBezTo>
                  <a:pt x="3896702" y="2293431"/>
                  <a:pt x="3870097" y="2274101"/>
                  <a:pt x="3870097" y="2274101"/>
                </a:cubicBezTo>
                <a:cubicBezTo>
                  <a:pt x="3830988" y="2215440"/>
                  <a:pt x="3877875" y="2289657"/>
                  <a:pt x="3849625" y="2233158"/>
                </a:cubicBezTo>
                <a:cubicBezTo>
                  <a:pt x="3845957" y="2225822"/>
                  <a:pt x="3839308" y="2220181"/>
                  <a:pt x="3835977" y="2212686"/>
                </a:cubicBezTo>
                <a:cubicBezTo>
                  <a:pt x="3830134" y="2199540"/>
                  <a:pt x="3830309" y="2183713"/>
                  <a:pt x="3822329" y="2171743"/>
                </a:cubicBezTo>
                <a:lnTo>
                  <a:pt x="3781386" y="2110328"/>
                </a:lnTo>
                <a:lnTo>
                  <a:pt x="3767738" y="2089857"/>
                </a:lnTo>
                <a:lnTo>
                  <a:pt x="3754091" y="2048913"/>
                </a:lnTo>
                <a:cubicBezTo>
                  <a:pt x="3751816" y="2042089"/>
                  <a:pt x="3749012" y="2035420"/>
                  <a:pt x="3747267" y="2028442"/>
                </a:cubicBezTo>
                <a:cubicBezTo>
                  <a:pt x="3744992" y="2019343"/>
                  <a:pt x="3746619" y="2008204"/>
                  <a:pt x="3740443" y="2001146"/>
                </a:cubicBezTo>
                <a:cubicBezTo>
                  <a:pt x="3729642" y="1988802"/>
                  <a:pt x="3699500" y="1973851"/>
                  <a:pt x="3699500" y="1973851"/>
                </a:cubicBezTo>
                <a:cubicBezTo>
                  <a:pt x="3677872" y="1941409"/>
                  <a:pt x="3688445" y="1961159"/>
                  <a:pt x="3672204" y="1912436"/>
                </a:cubicBezTo>
                <a:cubicBezTo>
                  <a:pt x="3669929" y="1905612"/>
                  <a:pt x="3669370" y="1897949"/>
                  <a:pt x="3665380" y="1891964"/>
                </a:cubicBezTo>
                <a:cubicBezTo>
                  <a:pt x="3656282" y="1878316"/>
                  <a:pt x="3649683" y="1862619"/>
                  <a:pt x="3638085" y="1851021"/>
                </a:cubicBezTo>
                <a:cubicBezTo>
                  <a:pt x="3631261" y="1844197"/>
                  <a:pt x="3623538" y="1838167"/>
                  <a:pt x="3617613" y="1830549"/>
                </a:cubicBezTo>
                <a:cubicBezTo>
                  <a:pt x="3607543" y="1817602"/>
                  <a:pt x="3595505" y="1805167"/>
                  <a:pt x="3590318" y="1789606"/>
                </a:cubicBezTo>
                <a:cubicBezTo>
                  <a:pt x="3580901" y="1761354"/>
                  <a:pt x="3587484" y="1775119"/>
                  <a:pt x="3569846" y="1748663"/>
                </a:cubicBezTo>
                <a:cubicBezTo>
                  <a:pt x="3547537" y="1681735"/>
                  <a:pt x="3557393" y="1722056"/>
                  <a:pt x="3549374" y="1625833"/>
                </a:cubicBezTo>
                <a:cubicBezTo>
                  <a:pt x="3551649" y="1607636"/>
                  <a:pt x="3548750" y="1588000"/>
                  <a:pt x="3556198" y="1571242"/>
                </a:cubicBezTo>
                <a:cubicBezTo>
                  <a:pt x="3559119" y="1564669"/>
                  <a:pt x="3570685" y="1568408"/>
                  <a:pt x="3576670" y="1564418"/>
                </a:cubicBezTo>
                <a:cubicBezTo>
                  <a:pt x="3584700" y="1559065"/>
                  <a:pt x="3589523" y="1549871"/>
                  <a:pt x="3597141" y="1543946"/>
                </a:cubicBezTo>
                <a:cubicBezTo>
                  <a:pt x="3632335" y="1516573"/>
                  <a:pt x="3627670" y="1520123"/>
                  <a:pt x="3658556" y="1509827"/>
                </a:cubicBezTo>
                <a:cubicBezTo>
                  <a:pt x="3789172" y="1519874"/>
                  <a:pt x="3729464" y="1487867"/>
                  <a:pt x="3754091" y="1537122"/>
                </a:cubicBezTo>
                <a:cubicBezTo>
                  <a:pt x="3757759" y="1544457"/>
                  <a:pt x="3763189" y="1550770"/>
                  <a:pt x="3767738" y="1557594"/>
                </a:cubicBezTo>
                <a:cubicBezTo>
                  <a:pt x="3765464" y="1573516"/>
                  <a:pt x="3763559" y="1589496"/>
                  <a:pt x="3760915" y="1605361"/>
                </a:cubicBezTo>
                <a:cubicBezTo>
                  <a:pt x="3759008" y="1616801"/>
                  <a:pt x="3754091" y="1627882"/>
                  <a:pt x="3754091" y="1639480"/>
                </a:cubicBezTo>
                <a:cubicBezTo>
                  <a:pt x="3754091" y="1652591"/>
                  <a:pt x="3763420" y="1678334"/>
                  <a:pt x="3774562" y="1687248"/>
                </a:cubicBezTo>
                <a:cubicBezTo>
                  <a:pt x="3780179" y="1691741"/>
                  <a:pt x="3788210" y="1691797"/>
                  <a:pt x="3795034" y="1694071"/>
                </a:cubicBezTo>
                <a:lnTo>
                  <a:pt x="3842801" y="1680424"/>
                </a:lnTo>
                <a:cubicBezTo>
                  <a:pt x="3849691" y="1678357"/>
                  <a:pt x="3859092" y="1679453"/>
                  <a:pt x="3863273" y="1673600"/>
                </a:cubicBezTo>
                <a:cubicBezTo>
                  <a:pt x="3871635" y="1661894"/>
                  <a:pt x="3872372" y="1646305"/>
                  <a:pt x="3876921" y="1632657"/>
                </a:cubicBezTo>
                <a:cubicBezTo>
                  <a:pt x="3882471" y="1616005"/>
                  <a:pt x="3884162" y="1604943"/>
                  <a:pt x="3897392" y="1591713"/>
                </a:cubicBezTo>
                <a:cubicBezTo>
                  <a:pt x="3903191" y="1585914"/>
                  <a:pt x="3911040" y="1582615"/>
                  <a:pt x="3917864" y="1578066"/>
                </a:cubicBezTo>
                <a:lnTo>
                  <a:pt x="3958807" y="1516651"/>
                </a:lnTo>
                <a:lnTo>
                  <a:pt x="3972455" y="1496179"/>
                </a:lnTo>
                <a:cubicBezTo>
                  <a:pt x="3970180" y="1471158"/>
                  <a:pt x="3970895" y="1445682"/>
                  <a:pt x="3965631" y="1421116"/>
                </a:cubicBezTo>
                <a:cubicBezTo>
                  <a:pt x="3963913" y="1413097"/>
                  <a:pt x="3958387" y="1405768"/>
                  <a:pt x="3951983" y="1400645"/>
                </a:cubicBezTo>
                <a:cubicBezTo>
                  <a:pt x="3946366" y="1396152"/>
                  <a:pt x="3938621" y="1394915"/>
                  <a:pt x="3931512" y="1393821"/>
                </a:cubicBezTo>
                <a:cubicBezTo>
                  <a:pt x="3908918" y="1390345"/>
                  <a:pt x="3886019" y="1389272"/>
                  <a:pt x="3863273" y="1386997"/>
                </a:cubicBezTo>
                <a:lnTo>
                  <a:pt x="3801858" y="1366525"/>
                </a:lnTo>
                <a:lnTo>
                  <a:pt x="3781386" y="1359701"/>
                </a:lnTo>
                <a:cubicBezTo>
                  <a:pt x="3774562" y="1357426"/>
                  <a:pt x="3767968" y="1354287"/>
                  <a:pt x="3760915" y="1352877"/>
                </a:cubicBezTo>
                <a:lnTo>
                  <a:pt x="3726795" y="1346054"/>
                </a:lnTo>
                <a:cubicBezTo>
                  <a:pt x="3722246" y="1339230"/>
                  <a:pt x="3718946" y="1331381"/>
                  <a:pt x="3713147" y="1325582"/>
                </a:cubicBezTo>
                <a:cubicBezTo>
                  <a:pt x="3693592" y="1306026"/>
                  <a:pt x="3694404" y="1316209"/>
                  <a:pt x="3672204" y="1305110"/>
                </a:cubicBezTo>
                <a:cubicBezTo>
                  <a:pt x="3664869" y="1301442"/>
                  <a:pt x="3659067" y="1295131"/>
                  <a:pt x="3651732" y="1291463"/>
                </a:cubicBezTo>
                <a:cubicBezTo>
                  <a:pt x="3595236" y="1263216"/>
                  <a:pt x="3669451" y="1310099"/>
                  <a:pt x="3610789" y="1270991"/>
                </a:cubicBezTo>
                <a:cubicBezTo>
                  <a:pt x="3608514" y="1261892"/>
                  <a:pt x="3603965" y="1253074"/>
                  <a:pt x="3603965" y="1243695"/>
                </a:cubicBezTo>
                <a:cubicBezTo>
                  <a:pt x="3603965" y="1186784"/>
                  <a:pt x="3606734" y="1129865"/>
                  <a:pt x="3610789" y="1073098"/>
                </a:cubicBezTo>
                <a:cubicBezTo>
                  <a:pt x="3611301" y="1065923"/>
                  <a:pt x="3614396" y="1059060"/>
                  <a:pt x="3617613" y="1052627"/>
                </a:cubicBezTo>
                <a:cubicBezTo>
                  <a:pt x="3621281" y="1045291"/>
                  <a:pt x="3626011" y="1038456"/>
                  <a:pt x="3631261" y="1032155"/>
                </a:cubicBezTo>
                <a:cubicBezTo>
                  <a:pt x="3637439" y="1024741"/>
                  <a:pt x="3645554" y="1019097"/>
                  <a:pt x="3651732" y="1011683"/>
                </a:cubicBezTo>
                <a:cubicBezTo>
                  <a:pt x="3656982" y="1005383"/>
                  <a:pt x="3657600" y="993805"/>
                  <a:pt x="3665380" y="991212"/>
                </a:cubicBezTo>
                <a:cubicBezTo>
                  <a:pt x="3687067" y="983983"/>
                  <a:pt x="3710873" y="986663"/>
                  <a:pt x="3733619" y="984388"/>
                </a:cubicBezTo>
                <a:cubicBezTo>
                  <a:pt x="3747106" y="979892"/>
                  <a:pt x="3764941" y="975943"/>
                  <a:pt x="3774562" y="963916"/>
                </a:cubicBezTo>
                <a:cubicBezTo>
                  <a:pt x="3779055" y="958299"/>
                  <a:pt x="3779111" y="950269"/>
                  <a:pt x="3781386" y="943445"/>
                </a:cubicBezTo>
                <a:cubicBezTo>
                  <a:pt x="3779780" y="937020"/>
                  <a:pt x="3772188" y="903687"/>
                  <a:pt x="3767738" y="895677"/>
                </a:cubicBezTo>
                <a:cubicBezTo>
                  <a:pt x="3759772" y="881339"/>
                  <a:pt x="3754091" y="863832"/>
                  <a:pt x="3740443" y="854734"/>
                </a:cubicBezTo>
                <a:cubicBezTo>
                  <a:pt x="3708001" y="833106"/>
                  <a:pt x="3727752" y="843680"/>
                  <a:pt x="3679028" y="827439"/>
                </a:cubicBezTo>
                <a:cubicBezTo>
                  <a:pt x="3679027" y="827439"/>
                  <a:pt x="3638086" y="813792"/>
                  <a:pt x="3638085" y="813791"/>
                </a:cubicBezTo>
                <a:lnTo>
                  <a:pt x="3617613" y="800143"/>
                </a:lnTo>
                <a:cubicBezTo>
                  <a:pt x="3562807" y="802173"/>
                  <a:pt x="3456125" y="799686"/>
                  <a:pt x="3385601" y="813791"/>
                </a:cubicBezTo>
                <a:cubicBezTo>
                  <a:pt x="3378548" y="815202"/>
                  <a:pt x="3371953" y="818340"/>
                  <a:pt x="3365129" y="820615"/>
                </a:cubicBezTo>
                <a:cubicBezTo>
                  <a:pt x="3333844" y="867543"/>
                  <a:pt x="3343021" y="845997"/>
                  <a:pt x="3331010" y="882030"/>
                </a:cubicBezTo>
                <a:cubicBezTo>
                  <a:pt x="3328735" y="911600"/>
                  <a:pt x="3327865" y="941312"/>
                  <a:pt x="3324186" y="970740"/>
                </a:cubicBezTo>
                <a:cubicBezTo>
                  <a:pt x="3323294" y="977878"/>
                  <a:pt x="3321855" y="985595"/>
                  <a:pt x="3317362" y="991212"/>
                </a:cubicBezTo>
                <a:cubicBezTo>
                  <a:pt x="3312239" y="997616"/>
                  <a:pt x="3304385" y="1001529"/>
                  <a:pt x="3296891" y="1004860"/>
                </a:cubicBezTo>
                <a:cubicBezTo>
                  <a:pt x="3283745" y="1010703"/>
                  <a:pt x="3269595" y="1013958"/>
                  <a:pt x="3255947" y="1018507"/>
                </a:cubicBezTo>
                <a:cubicBezTo>
                  <a:pt x="3249123" y="1020782"/>
                  <a:pt x="3241461" y="1021341"/>
                  <a:pt x="3235476" y="1025331"/>
                </a:cubicBezTo>
                <a:cubicBezTo>
                  <a:pt x="3209019" y="1042969"/>
                  <a:pt x="3222785" y="1036385"/>
                  <a:pt x="3194532" y="1045803"/>
                </a:cubicBezTo>
                <a:cubicBezTo>
                  <a:pt x="3109659" y="989218"/>
                  <a:pt x="3255170" y="1089511"/>
                  <a:pt x="3153589" y="1004860"/>
                </a:cubicBezTo>
                <a:cubicBezTo>
                  <a:pt x="3148063" y="1000255"/>
                  <a:pt x="3140267" y="998830"/>
                  <a:pt x="3133118" y="998036"/>
                </a:cubicBezTo>
                <a:cubicBezTo>
                  <a:pt x="3099132" y="994260"/>
                  <a:pt x="3064879" y="993487"/>
                  <a:pt x="3030759" y="991212"/>
                </a:cubicBezTo>
                <a:lnTo>
                  <a:pt x="2989816" y="977564"/>
                </a:lnTo>
                <a:cubicBezTo>
                  <a:pt x="2982992" y="975289"/>
                  <a:pt x="2976397" y="972151"/>
                  <a:pt x="2969344" y="970740"/>
                </a:cubicBezTo>
                <a:lnTo>
                  <a:pt x="2935225" y="963916"/>
                </a:lnTo>
                <a:cubicBezTo>
                  <a:pt x="2928401" y="959367"/>
                  <a:pt x="2916742" y="958225"/>
                  <a:pt x="2914753" y="950268"/>
                </a:cubicBezTo>
                <a:cubicBezTo>
                  <a:pt x="2910245" y="932236"/>
                  <a:pt x="2930533" y="874496"/>
                  <a:pt x="2948873" y="868382"/>
                </a:cubicBezTo>
                <a:cubicBezTo>
                  <a:pt x="2977125" y="858964"/>
                  <a:pt x="2963359" y="865548"/>
                  <a:pt x="2989816" y="847910"/>
                </a:cubicBezTo>
                <a:cubicBezTo>
                  <a:pt x="2994365" y="841086"/>
                  <a:pt x="2997665" y="833238"/>
                  <a:pt x="3003464" y="827439"/>
                </a:cubicBezTo>
                <a:cubicBezTo>
                  <a:pt x="3027119" y="803784"/>
                  <a:pt x="3023026" y="826073"/>
                  <a:pt x="3037583" y="793319"/>
                </a:cubicBezTo>
                <a:cubicBezTo>
                  <a:pt x="3043426" y="780173"/>
                  <a:pt x="3043251" y="764346"/>
                  <a:pt x="3051231" y="752376"/>
                </a:cubicBezTo>
                <a:cubicBezTo>
                  <a:pt x="3090339" y="693714"/>
                  <a:pt x="3043456" y="767929"/>
                  <a:pt x="3071703" y="711433"/>
                </a:cubicBezTo>
                <a:cubicBezTo>
                  <a:pt x="3075371" y="704098"/>
                  <a:pt x="3082019" y="698455"/>
                  <a:pt x="3085350" y="690961"/>
                </a:cubicBezTo>
                <a:cubicBezTo>
                  <a:pt x="3094845" y="669598"/>
                  <a:pt x="3100150" y="645409"/>
                  <a:pt x="3105822" y="622722"/>
                </a:cubicBezTo>
                <a:cubicBezTo>
                  <a:pt x="3104970" y="609937"/>
                  <a:pt x="3108455" y="532452"/>
                  <a:pt x="3092174" y="499892"/>
                </a:cubicBezTo>
                <a:cubicBezTo>
                  <a:pt x="3088506" y="492557"/>
                  <a:pt x="3084698" y="484821"/>
                  <a:pt x="3078526" y="479421"/>
                </a:cubicBezTo>
                <a:cubicBezTo>
                  <a:pt x="3066182" y="468620"/>
                  <a:pt x="3037583" y="452125"/>
                  <a:pt x="3037583" y="452125"/>
                </a:cubicBezTo>
                <a:cubicBezTo>
                  <a:pt x="3033034" y="445301"/>
                  <a:pt x="3029734" y="437453"/>
                  <a:pt x="3023935" y="431654"/>
                </a:cubicBezTo>
                <a:cubicBezTo>
                  <a:pt x="3018136" y="425855"/>
                  <a:pt x="3007132" y="425341"/>
                  <a:pt x="3003464" y="418006"/>
                </a:cubicBezTo>
                <a:cubicBezTo>
                  <a:pt x="2995076" y="401229"/>
                  <a:pt x="2995748" y="381210"/>
                  <a:pt x="2989816" y="363415"/>
                </a:cubicBezTo>
                <a:lnTo>
                  <a:pt x="2976168" y="322471"/>
                </a:lnTo>
                <a:lnTo>
                  <a:pt x="2969344" y="302000"/>
                </a:lnTo>
                <a:cubicBezTo>
                  <a:pt x="2967070" y="286078"/>
                  <a:pt x="2967143" y="269639"/>
                  <a:pt x="2962521" y="254233"/>
                </a:cubicBezTo>
                <a:cubicBezTo>
                  <a:pt x="2960164" y="246377"/>
                  <a:pt x="2952204" y="241256"/>
                  <a:pt x="2948873" y="233761"/>
                </a:cubicBezTo>
                <a:cubicBezTo>
                  <a:pt x="2943030" y="220615"/>
                  <a:pt x="2939774" y="206466"/>
                  <a:pt x="2935225" y="192818"/>
                </a:cubicBezTo>
                <a:lnTo>
                  <a:pt x="2935225" y="192818"/>
                </a:lnTo>
                <a:lnTo>
                  <a:pt x="2921577" y="138227"/>
                </a:lnTo>
                <a:cubicBezTo>
                  <a:pt x="2916357" y="117347"/>
                  <a:pt x="2916814" y="106168"/>
                  <a:pt x="2901106" y="90460"/>
                </a:cubicBezTo>
                <a:cubicBezTo>
                  <a:pt x="2895307" y="84661"/>
                  <a:pt x="2887458" y="81361"/>
                  <a:pt x="2880634" y="76812"/>
                </a:cubicBezTo>
                <a:cubicBezTo>
                  <a:pt x="2878359" y="69988"/>
                  <a:pt x="2879663" y="60521"/>
                  <a:pt x="2873810" y="56340"/>
                </a:cubicBezTo>
                <a:cubicBezTo>
                  <a:pt x="2862104" y="47978"/>
                  <a:pt x="2846515" y="47241"/>
                  <a:pt x="2832867" y="42692"/>
                </a:cubicBezTo>
                <a:cubicBezTo>
                  <a:pt x="2788561" y="27923"/>
                  <a:pt x="2819555" y="36519"/>
                  <a:pt x="2737332" y="29045"/>
                </a:cubicBezTo>
                <a:cubicBezTo>
                  <a:pt x="2730508" y="22221"/>
                  <a:pt x="2726399" y="10040"/>
                  <a:pt x="2716861" y="8573"/>
                </a:cubicBezTo>
                <a:cubicBezTo>
                  <a:pt x="2661138" y="0"/>
                  <a:pt x="2662575" y="1444"/>
                  <a:pt x="2641798" y="22221"/>
                </a:cubicBezTo>
              </a:path>
            </a:pathLst>
          </a:custGeom>
          <a:solidFill>
            <a:srgbClr val="000000">
              <a:alpha val="50196"/>
            </a:srgbClr>
          </a:solidFill>
          <a:effectLst>
            <a:softEdge rad="6350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15" name="Freeform 14"/>
          <p:cNvSpPr/>
          <p:nvPr/>
        </p:nvSpPr>
        <p:spPr>
          <a:xfrm>
            <a:off x="3169228" y="3923639"/>
            <a:ext cx="197893" cy="380411"/>
          </a:xfrm>
          <a:custGeom>
            <a:avLst/>
            <a:gdLst>
              <a:gd name="connsiteX0" fmla="*/ 184245 w 197893"/>
              <a:gd name="connsiteY0" fmla="*/ 68331 h 380411"/>
              <a:gd name="connsiteX1" fmla="*/ 177421 w 197893"/>
              <a:gd name="connsiteY1" fmla="*/ 20564 h 380411"/>
              <a:gd name="connsiteX2" fmla="*/ 129654 w 197893"/>
              <a:gd name="connsiteY2" fmla="*/ 47860 h 380411"/>
              <a:gd name="connsiteX3" fmla="*/ 122830 w 197893"/>
              <a:gd name="connsiteY3" fmla="*/ 68331 h 380411"/>
              <a:gd name="connsiteX4" fmla="*/ 95535 w 197893"/>
              <a:gd name="connsiteY4" fmla="*/ 75155 h 380411"/>
              <a:gd name="connsiteX5" fmla="*/ 75063 w 197893"/>
              <a:gd name="connsiteY5" fmla="*/ 81979 h 380411"/>
              <a:gd name="connsiteX6" fmla="*/ 34120 w 197893"/>
              <a:gd name="connsiteY6" fmla="*/ 109274 h 380411"/>
              <a:gd name="connsiteX7" fmla="*/ 6824 w 197893"/>
              <a:gd name="connsiteY7" fmla="*/ 170689 h 380411"/>
              <a:gd name="connsiteX8" fmla="*/ 0 w 197893"/>
              <a:gd name="connsiteY8" fmla="*/ 191161 h 380411"/>
              <a:gd name="connsiteX9" fmla="*/ 13648 w 197893"/>
              <a:gd name="connsiteY9" fmla="*/ 266224 h 380411"/>
              <a:gd name="connsiteX10" fmla="*/ 40944 w 197893"/>
              <a:gd name="connsiteY10" fmla="*/ 307167 h 380411"/>
              <a:gd name="connsiteX11" fmla="*/ 47767 w 197893"/>
              <a:gd name="connsiteY11" fmla="*/ 334462 h 380411"/>
              <a:gd name="connsiteX12" fmla="*/ 150126 w 197893"/>
              <a:gd name="connsiteY12" fmla="*/ 348110 h 380411"/>
              <a:gd name="connsiteX13" fmla="*/ 184245 w 197893"/>
              <a:gd name="connsiteY13" fmla="*/ 293519 h 380411"/>
              <a:gd name="connsiteX14" fmla="*/ 197893 w 197893"/>
              <a:gd name="connsiteY14" fmla="*/ 238928 h 380411"/>
              <a:gd name="connsiteX15" fmla="*/ 191069 w 197893"/>
              <a:gd name="connsiteY15" fmla="*/ 163865 h 380411"/>
              <a:gd name="connsiteX16" fmla="*/ 184245 w 197893"/>
              <a:gd name="connsiteY16" fmla="*/ 136570 h 380411"/>
              <a:gd name="connsiteX17" fmla="*/ 184245 w 197893"/>
              <a:gd name="connsiteY17" fmla="*/ 68331 h 3804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97893" h="380411">
                <a:moveTo>
                  <a:pt x="184245" y="68331"/>
                </a:moveTo>
                <a:cubicBezTo>
                  <a:pt x="183108" y="48997"/>
                  <a:pt x="188794" y="31937"/>
                  <a:pt x="177421" y="20564"/>
                </a:cubicBezTo>
                <a:cubicBezTo>
                  <a:pt x="156857" y="0"/>
                  <a:pt x="134463" y="38242"/>
                  <a:pt x="129654" y="47860"/>
                </a:cubicBezTo>
                <a:cubicBezTo>
                  <a:pt x="126437" y="54293"/>
                  <a:pt x="128447" y="63838"/>
                  <a:pt x="122830" y="68331"/>
                </a:cubicBezTo>
                <a:cubicBezTo>
                  <a:pt x="115507" y="74190"/>
                  <a:pt x="104553" y="72579"/>
                  <a:pt x="95535" y="75155"/>
                </a:cubicBezTo>
                <a:cubicBezTo>
                  <a:pt x="88619" y="77131"/>
                  <a:pt x="81351" y="78486"/>
                  <a:pt x="75063" y="81979"/>
                </a:cubicBezTo>
                <a:cubicBezTo>
                  <a:pt x="60725" y="89945"/>
                  <a:pt x="34120" y="109274"/>
                  <a:pt x="34120" y="109274"/>
                </a:cubicBezTo>
                <a:cubicBezTo>
                  <a:pt x="12492" y="141716"/>
                  <a:pt x="23065" y="121966"/>
                  <a:pt x="6824" y="170689"/>
                </a:cubicBezTo>
                <a:lnTo>
                  <a:pt x="0" y="191161"/>
                </a:lnTo>
                <a:cubicBezTo>
                  <a:pt x="1487" y="203058"/>
                  <a:pt x="3468" y="247901"/>
                  <a:pt x="13648" y="266224"/>
                </a:cubicBezTo>
                <a:cubicBezTo>
                  <a:pt x="21614" y="280562"/>
                  <a:pt x="40944" y="307167"/>
                  <a:pt x="40944" y="307167"/>
                </a:cubicBezTo>
                <a:cubicBezTo>
                  <a:pt x="43218" y="316265"/>
                  <a:pt x="44073" y="325842"/>
                  <a:pt x="47767" y="334462"/>
                </a:cubicBezTo>
                <a:cubicBezTo>
                  <a:pt x="67459" y="380411"/>
                  <a:pt x="90872" y="352668"/>
                  <a:pt x="150126" y="348110"/>
                </a:cubicBezTo>
                <a:cubicBezTo>
                  <a:pt x="179789" y="328334"/>
                  <a:pt x="172876" y="338994"/>
                  <a:pt x="184245" y="293519"/>
                </a:cubicBezTo>
                <a:lnTo>
                  <a:pt x="197893" y="238928"/>
                </a:lnTo>
                <a:cubicBezTo>
                  <a:pt x="195618" y="213907"/>
                  <a:pt x="194390" y="188769"/>
                  <a:pt x="191069" y="163865"/>
                </a:cubicBezTo>
                <a:cubicBezTo>
                  <a:pt x="189829" y="154569"/>
                  <a:pt x="184796" y="145932"/>
                  <a:pt x="184245" y="136570"/>
                </a:cubicBezTo>
                <a:cubicBezTo>
                  <a:pt x="182509" y="107051"/>
                  <a:pt x="185382" y="87665"/>
                  <a:pt x="184245" y="68331"/>
                </a:cubicBezTo>
                <a:close/>
              </a:path>
            </a:pathLst>
          </a:custGeom>
          <a:solidFill>
            <a:srgbClr val="000000">
              <a:alpha val="50196"/>
            </a:srgb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16" name="Freeform 15"/>
          <p:cNvSpPr/>
          <p:nvPr/>
        </p:nvSpPr>
        <p:spPr>
          <a:xfrm>
            <a:off x="3085558" y="4326340"/>
            <a:ext cx="295211" cy="510417"/>
          </a:xfrm>
          <a:custGeom>
            <a:avLst/>
            <a:gdLst>
              <a:gd name="connsiteX0" fmla="*/ 281563 w 295211"/>
              <a:gd name="connsiteY0" fmla="*/ 129654 h 510417"/>
              <a:gd name="connsiteX1" fmla="*/ 288387 w 295211"/>
              <a:gd name="connsiteY1" fmla="*/ 109182 h 510417"/>
              <a:gd name="connsiteX2" fmla="*/ 281563 w 295211"/>
              <a:gd name="connsiteY2" fmla="*/ 88711 h 510417"/>
              <a:gd name="connsiteX3" fmla="*/ 261091 w 295211"/>
              <a:gd name="connsiteY3" fmla="*/ 34120 h 510417"/>
              <a:gd name="connsiteX4" fmla="*/ 254267 w 295211"/>
              <a:gd name="connsiteY4" fmla="*/ 13648 h 510417"/>
              <a:gd name="connsiteX5" fmla="*/ 213324 w 295211"/>
              <a:gd name="connsiteY5" fmla="*/ 0 h 510417"/>
              <a:gd name="connsiteX6" fmla="*/ 186028 w 295211"/>
              <a:gd name="connsiteY6" fmla="*/ 6824 h 510417"/>
              <a:gd name="connsiteX7" fmla="*/ 145085 w 295211"/>
              <a:gd name="connsiteY7" fmla="*/ 20472 h 510417"/>
              <a:gd name="connsiteX8" fmla="*/ 22255 w 295211"/>
              <a:gd name="connsiteY8" fmla="*/ 34120 h 510417"/>
              <a:gd name="connsiteX9" fmla="*/ 15431 w 295211"/>
              <a:gd name="connsiteY9" fmla="*/ 109182 h 510417"/>
              <a:gd name="connsiteX10" fmla="*/ 35903 w 295211"/>
              <a:gd name="connsiteY10" fmla="*/ 129654 h 510417"/>
              <a:gd name="connsiteX11" fmla="*/ 35903 w 295211"/>
              <a:gd name="connsiteY11" fmla="*/ 184245 h 510417"/>
              <a:gd name="connsiteX12" fmla="*/ 22255 w 295211"/>
              <a:gd name="connsiteY12" fmla="*/ 204717 h 510417"/>
              <a:gd name="connsiteX13" fmla="*/ 8608 w 295211"/>
              <a:gd name="connsiteY13" fmla="*/ 245660 h 510417"/>
              <a:gd name="connsiteX14" fmla="*/ 15431 w 295211"/>
              <a:gd name="connsiteY14" fmla="*/ 279779 h 510417"/>
              <a:gd name="connsiteX15" fmla="*/ 29079 w 295211"/>
              <a:gd name="connsiteY15" fmla="*/ 300251 h 510417"/>
              <a:gd name="connsiteX16" fmla="*/ 35903 w 295211"/>
              <a:gd name="connsiteY16" fmla="*/ 320723 h 510417"/>
              <a:gd name="connsiteX17" fmla="*/ 29079 w 295211"/>
              <a:gd name="connsiteY17" fmla="*/ 416257 h 510417"/>
              <a:gd name="connsiteX18" fmla="*/ 15431 w 295211"/>
              <a:gd name="connsiteY18" fmla="*/ 457200 h 510417"/>
              <a:gd name="connsiteX19" fmla="*/ 8608 w 295211"/>
              <a:gd name="connsiteY19" fmla="*/ 477672 h 510417"/>
              <a:gd name="connsiteX20" fmla="*/ 15431 w 295211"/>
              <a:gd name="connsiteY20" fmla="*/ 504967 h 510417"/>
              <a:gd name="connsiteX21" fmla="*/ 56375 w 295211"/>
              <a:gd name="connsiteY21" fmla="*/ 498144 h 510417"/>
              <a:gd name="connsiteX22" fmla="*/ 97318 w 295211"/>
              <a:gd name="connsiteY22" fmla="*/ 477672 h 510417"/>
              <a:gd name="connsiteX23" fmla="*/ 117790 w 295211"/>
              <a:gd name="connsiteY23" fmla="*/ 470848 h 510417"/>
              <a:gd name="connsiteX24" fmla="*/ 199676 w 295211"/>
              <a:gd name="connsiteY24" fmla="*/ 470848 h 510417"/>
              <a:gd name="connsiteX25" fmla="*/ 220148 w 295211"/>
              <a:gd name="connsiteY25" fmla="*/ 457200 h 510417"/>
              <a:gd name="connsiteX26" fmla="*/ 226972 w 295211"/>
              <a:gd name="connsiteY26" fmla="*/ 368490 h 510417"/>
              <a:gd name="connsiteX27" fmla="*/ 261091 w 295211"/>
              <a:gd name="connsiteY27" fmla="*/ 327547 h 510417"/>
              <a:gd name="connsiteX28" fmla="*/ 274739 w 295211"/>
              <a:gd name="connsiteY28" fmla="*/ 307075 h 510417"/>
              <a:gd name="connsiteX29" fmla="*/ 267915 w 295211"/>
              <a:gd name="connsiteY29" fmla="*/ 266132 h 510417"/>
              <a:gd name="connsiteX30" fmla="*/ 254267 w 295211"/>
              <a:gd name="connsiteY30" fmla="*/ 225188 h 510417"/>
              <a:gd name="connsiteX31" fmla="*/ 288387 w 295211"/>
              <a:gd name="connsiteY31" fmla="*/ 177421 h 510417"/>
              <a:gd name="connsiteX32" fmla="*/ 295211 w 295211"/>
              <a:gd name="connsiteY32" fmla="*/ 156950 h 510417"/>
              <a:gd name="connsiteX33" fmla="*/ 281563 w 295211"/>
              <a:gd name="connsiteY33" fmla="*/ 129654 h 5104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295211" h="510417">
                <a:moveTo>
                  <a:pt x="281563" y="129654"/>
                </a:moveTo>
                <a:cubicBezTo>
                  <a:pt x="280426" y="121693"/>
                  <a:pt x="288387" y="116375"/>
                  <a:pt x="288387" y="109182"/>
                </a:cubicBezTo>
                <a:cubicBezTo>
                  <a:pt x="288387" y="101989"/>
                  <a:pt x="283308" y="95689"/>
                  <a:pt x="281563" y="88711"/>
                </a:cubicBezTo>
                <a:cubicBezTo>
                  <a:pt x="269757" y="41490"/>
                  <a:pt x="283558" y="67819"/>
                  <a:pt x="261091" y="34120"/>
                </a:cubicBezTo>
                <a:cubicBezTo>
                  <a:pt x="258816" y="27296"/>
                  <a:pt x="260120" y="17829"/>
                  <a:pt x="254267" y="13648"/>
                </a:cubicBezTo>
                <a:cubicBezTo>
                  <a:pt x="242561" y="5286"/>
                  <a:pt x="213324" y="0"/>
                  <a:pt x="213324" y="0"/>
                </a:cubicBezTo>
                <a:cubicBezTo>
                  <a:pt x="204225" y="2275"/>
                  <a:pt x="195011" y="4129"/>
                  <a:pt x="186028" y="6824"/>
                </a:cubicBezTo>
                <a:cubicBezTo>
                  <a:pt x="172249" y="10958"/>
                  <a:pt x="159383" y="18883"/>
                  <a:pt x="145085" y="20472"/>
                </a:cubicBezTo>
                <a:lnTo>
                  <a:pt x="22255" y="34120"/>
                </a:lnTo>
                <a:cubicBezTo>
                  <a:pt x="12119" y="64530"/>
                  <a:pt x="0" y="78319"/>
                  <a:pt x="15431" y="109182"/>
                </a:cubicBezTo>
                <a:cubicBezTo>
                  <a:pt x="19747" y="117814"/>
                  <a:pt x="29079" y="122830"/>
                  <a:pt x="35903" y="129654"/>
                </a:cubicBezTo>
                <a:cubicBezTo>
                  <a:pt x="44292" y="154820"/>
                  <a:pt x="47528" y="153245"/>
                  <a:pt x="35903" y="184245"/>
                </a:cubicBezTo>
                <a:cubicBezTo>
                  <a:pt x="33023" y="191924"/>
                  <a:pt x="25586" y="197222"/>
                  <a:pt x="22255" y="204717"/>
                </a:cubicBezTo>
                <a:cubicBezTo>
                  <a:pt x="16412" y="217863"/>
                  <a:pt x="8608" y="245660"/>
                  <a:pt x="8608" y="245660"/>
                </a:cubicBezTo>
                <a:cubicBezTo>
                  <a:pt x="10882" y="257033"/>
                  <a:pt x="11359" y="268919"/>
                  <a:pt x="15431" y="279779"/>
                </a:cubicBezTo>
                <a:cubicBezTo>
                  <a:pt x="18311" y="287458"/>
                  <a:pt x="25411" y="292915"/>
                  <a:pt x="29079" y="300251"/>
                </a:cubicBezTo>
                <a:cubicBezTo>
                  <a:pt x="32296" y="306685"/>
                  <a:pt x="33628" y="313899"/>
                  <a:pt x="35903" y="320723"/>
                </a:cubicBezTo>
                <a:cubicBezTo>
                  <a:pt x="33628" y="352568"/>
                  <a:pt x="33815" y="384684"/>
                  <a:pt x="29079" y="416257"/>
                </a:cubicBezTo>
                <a:cubicBezTo>
                  <a:pt x="26945" y="430484"/>
                  <a:pt x="19980" y="443552"/>
                  <a:pt x="15431" y="457200"/>
                </a:cubicBezTo>
                <a:lnTo>
                  <a:pt x="8608" y="477672"/>
                </a:lnTo>
                <a:cubicBezTo>
                  <a:pt x="10882" y="486770"/>
                  <a:pt x="6811" y="501273"/>
                  <a:pt x="15431" y="504967"/>
                </a:cubicBezTo>
                <a:cubicBezTo>
                  <a:pt x="28148" y="510417"/>
                  <a:pt x="42868" y="501145"/>
                  <a:pt x="56375" y="498144"/>
                </a:cubicBezTo>
                <a:cubicBezTo>
                  <a:pt x="87245" y="491284"/>
                  <a:pt x="67876" y="492393"/>
                  <a:pt x="97318" y="477672"/>
                </a:cubicBezTo>
                <a:cubicBezTo>
                  <a:pt x="103752" y="474455"/>
                  <a:pt x="110966" y="473123"/>
                  <a:pt x="117790" y="470848"/>
                </a:cubicBezTo>
                <a:cubicBezTo>
                  <a:pt x="155107" y="474994"/>
                  <a:pt x="170576" y="485398"/>
                  <a:pt x="199676" y="470848"/>
                </a:cubicBezTo>
                <a:cubicBezTo>
                  <a:pt x="207012" y="467180"/>
                  <a:pt x="213324" y="461749"/>
                  <a:pt x="220148" y="457200"/>
                </a:cubicBezTo>
                <a:cubicBezTo>
                  <a:pt x="222423" y="427630"/>
                  <a:pt x="221507" y="397639"/>
                  <a:pt x="226972" y="368490"/>
                </a:cubicBezTo>
                <a:cubicBezTo>
                  <a:pt x="229432" y="355370"/>
                  <a:pt x="254282" y="335718"/>
                  <a:pt x="261091" y="327547"/>
                </a:cubicBezTo>
                <a:cubicBezTo>
                  <a:pt x="266342" y="321247"/>
                  <a:pt x="270190" y="313899"/>
                  <a:pt x="274739" y="307075"/>
                </a:cubicBezTo>
                <a:cubicBezTo>
                  <a:pt x="272464" y="293427"/>
                  <a:pt x="271271" y="279555"/>
                  <a:pt x="267915" y="266132"/>
                </a:cubicBezTo>
                <a:cubicBezTo>
                  <a:pt x="264426" y="252175"/>
                  <a:pt x="254267" y="225188"/>
                  <a:pt x="254267" y="225188"/>
                </a:cubicBezTo>
                <a:cubicBezTo>
                  <a:pt x="270190" y="177421"/>
                  <a:pt x="254267" y="188794"/>
                  <a:pt x="288387" y="177421"/>
                </a:cubicBezTo>
                <a:cubicBezTo>
                  <a:pt x="290662" y="170597"/>
                  <a:pt x="295211" y="164143"/>
                  <a:pt x="295211" y="156950"/>
                </a:cubicBezTo>
                <a:cubicBezTo>
                  <a:pt x="295211" y="133485"/>
                  <a:pt x="282700" y="137615"/>
                  <a:pt x="281563" y="129654"/>
                </a:cubicBezTo>
                <a:close/>
              </a:path>
            </a:pathLst>
          </a:custGeom>
          <a:solidFill>
            <a:srgbClr val="000000">
              <a:alpha val="50196"/>
            </a:srgb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17" name="Freeform 16"/>
          <p:cNvSpPr/>
          <p:nvPr/>
        </p:nvSpPr>
        <p:spPr>
          <a:xfrm>
            <a:off x="3742434" y="4988257"/>
            <a:ext cx="528951" cy="388961"/>
          </a:xfrm>
          <a:custGeom>
            <a:avLst/>
            <a:gdLst>
              <a:gd name="connsiteX0" fmla="*/ 477672 w 528951"/>
              <a:gd name="connsiteY0" fmla="*/ 232012 h 388961"/>
              <a:gd name="connsiteX1" fmla="*/ 491320 w 528951"/>
              <a:gd name="connsiteY1" fmla="*/ 191068 h 388961"/>
              <a:gd name="connsiteX2" fmla="*/ 518615 w 528951"/>
              <a:gd name="connsiteY2" fmla="*/ 143301 h 388961"/>
              <a:gd name="connsiteX3" fmla="*/ 511791 w 528951"/>
              <a:gd name="connsiteY3" fmla="*/ 34119 h 388961"/>
              <a:gd name="connsiteX4" fmla="*/ 464024 w 528951"/>
              <a:gd name="connsiteY4" fmla="*/ 40943 h 388961"/>
              <a:gd name="connsiteX5" fmla="*/ 423081 w 528951"/>
              <a:gd name="connsiteY5" fmla="*/ 54591 h 388961"/>
              <a:gd name="connsiteX6" fmla="*/ 327546 w 528951"/>
              <a:gd name="connsiteY6" fmla="*/ 47767 h 388961"/>
              <a:gd name="connsiteX7" fmla="*/ 300251 w 528951"/>
              <a:gd name="connsiteY7" fmla="*/ 40943 h 388961"/>
              <a:gd name="connsiteX8" fmla="*/ 218364 w 528951"/>
              <a:gd name="connsiteY8" fmla="*/ 27295 h 388961"/>
              <a:gd name="connsiteX9" fmla="*/ 197893 w 528951"/>
              <a:gd name="connsiteY9" fmla="*/ 13647 h 388961"/>
              <a:gd name="connsiteX10" fmla="*/ 150126 w 528951"/>
              <a:gd name="connsiteY10" fmla="*/ 0 h 388961"/>
              <a:gd name="connsiteX11" fmla="*/ 81887 w 528951"/>
              <a:gd name="connsiteY11" fmla="*/ 13647 h 388961"/>
              <a:gd name="connsiteX12" fmla="*/ 61415 w 528951"/>
              <a:gd name="connsiteY12" fmla="*/ 20471 h 388961"/>
              <a:gd name="connsiteX13" fmla="*/ 40943 w 528951"/>
              <a:gd name="connsiteY13" fmla="*/ 34119 h 388961"/>
              <a:gd name="connsiteX14" fmla="*/ 34120 w 528951"/>
              <a:gd name="connsiteY14" fmla="*/ 54591 h 388961"/>
              <a:gd name="connsiteX15" fmla="*/ 13648 w 528951"/>
              <a:gd name="connsiteY15" fmla="*/ 61415 h 388961"/>
              <a:gd name="connsiteX16" fmla="*/ 0 w 528951"/>
              <a:gd name="connsiteY16" fmla="*/ 102358 h 388961"/>
              <a:gd name="connsiteX17" fmla="*/ 6824 w 528951"/>
              <a:gd name="connsiteY17" fmla="*/ 143301 h 388961"/>
              <a:gd name="connsiteX18" fmla="*/ 27296 w 528951"/>
              <a:gd name="connsiteY18" fmla="*/ 156949 h 388961"/>
              <a:gd name="connsiteX19" fmla="*/ 88711 w 528951"/>
              <a:gd name="connsiteY19" fmla="*/ 184244 h 388961"/>
              <a:gd name="connsiteX20" fmla="*/ 102358 w 528951"/>
              <a:gd name="connsiteY20" fmla="*/ 204716 h 388961"/>
              <a:gd name="connsiteX21" fmla="*/ 163773 w 528951"/>
              <a:gd name="connsiteY21" fmla="*/ 232012 h 388961"/>
              <a:gd name="connsiteX22" fmla="*/ 184245 w 528951"/>
              <a:gd name="connsiteY22" fmla="*/ 238836 h 388961"/>
              <a:gd name="connsiteX23" fmla="*/ 238836 w 528951"/>
              <a:gd name="connsiteY23" fmla="*/ 272955 h 388961"/>
              <a:gd name="connsiteX24" fmla="*/ 279779 w 528951"/>
              <a:gd name="connsiteY24" fmla="*/ 300250 h 388961"/>
              <a:gd name="connsiteX25" fmla="*/ 293427 w 528951"/>
              <a:gd name="connsiteY25" fmla="*/ 320722 h 388961"/>
              <a:gd name="connsiteX26" fmla="*/ 313899 w 528951"/>
              <a:gd name="connsiteY26" fmla="*/ 327546 h 388961"/>
              <a:gd name="connsiteX27" fmla="*/ 354842 w 528951"/>
              <a:gd name="connsiteY27" fmla="*/ 354842 h 388961"/>
              <a:gd name="connsiteX28" fmla="*/ 354842 w 528951"/>
              <a:gd name="connsiteY28" fmla="*/ 354842 h 388961"/>
              <a:gd name="connsiteX29" fmla="*/ 375314 w 528951"/>
              <a:gd name="connsiteY29" fmla="*/ 375313 h 388961"/>
              <a:gd name="connsiteX30" fmla="*/ 416257 w 528951"/>
              <a:gd name="connsiteY30" fmla="*/ 388961 h 388961"/>
              <a:gd name="connsiteX31" fmla="*/ 443552 w 528951"/>
              <a:gd name="connsiteY31" fmla="*/ 382137 h 388961"/>
              <a:gd name="connsiteX32" fmla="*/ 464024 w 528951"/>
              <a:gd name="connsiteY32" fmla="*/ 375313 h 388961"/>
              <a:gd name="connsiteX33" fmla="*/ 477672 w 528951"/>
              <a:gd name="connsiteY33" fmla="*/ 334370 h 388961"/>
              <a:gd name="connsiteX34" fmla="*/ 477672 w 528951"/>
              <a:gd name="connsiteY34" fmla="*/ 232012 h 388961"/>
              <a:gd name="connsiteX35" fmla="*/ 477672 w 528951"/>
              <a:gd name="connsiteY35" fmla="*/ 232012 h 3889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28951" h="388961">
                <a:moveTo>
                  <a:pt x="477672" y="232012"/>
                </a:moveTo>
                <a:cubicBezTo>
                  <a:pt x="479947" y="225188"/>
                  <a:pt x="484886" y="203936"/>
                  <a:pt x="491320" y="191068"/>
                </a:cubicBezTo>
                <a:cubicBezTo>
                  <a:pt x="508635" y="156437"/>
                  <a:pt x="499324" y="172237"/>
                  <a:pt x="518615" y="143301"/>
                </a:cubicBezTo>
                <a:cubicBezTo>
                  <a:pt x="516340" y="106907"/>
                  <a:pt x="528951" y="66294"/>
                  <a:pt x="511791" y="34119"/>
                </a:cubicBezTo>
                <a:cubicBezTo>
                  <a:pt x="504222" y="19927"/>
                  <a:pt x="479696" y="37326"/>
                  <a:pt x="464024" y="40943"/>
                </a:cubicBezTo>
                <a:cubicBezTo>
                  <a:pt x="450006" y="44178"/>
                  <a:pt x="423081" y="54591"/>
                  <a:pt x="423081" y="54591"/>
                </a:cubicBezTo>
                <a:cubicBezTo>
                  <a:pt x="391236" y="52316"/>
                  <a:pt x="359277" y="51293"/>
                  <a:pt x="327546" y="47767"/>
                </a:cubicBezTo>
                <a:cubicBezTo>
                  <a:pt x="318225" y="46731"/>
                  <a:pt x="309502" y="42485"/>
                  <a:pt x="300251" y="40943"/>
                </a:cubicBezTo>
                <a:cubicBezTo>
                  <a:pt x="204402" y="24968"/>
                  <a:pt x="279792" y="42652"/>
                  <a:pt x="218364" y="27295"/>
                </a:cubicBezTo>
                <a:cubicBezTo>
                  <a:pt x="211540" y="22746"/>
                  <a:pt x="205228" y="17315"/>
                  <a:pt x="197893" y="13647"/>
                </a:cubicBezTo>
                <a:cubicBezTo>
                  <a:pt x="188109" y="8755"/>
                  <a:pt x="158863" y="2184"/>
                  <a:pt x="150126" y="0"/>
                </a:cubicBezTo>
                <a:cubicBezTo>
                  <a:pt x="117962" y="5361"/>
                  <a:pt x="110384" y="5505"/>
                  <a:pt x="81887" y="13647"/>
                </a:cubicBezTo>
                <a:cubicBezTo>
                  <a:pt x="74971" y="15623"/>
                  <a:pt x="67849" y="17254"/>
                  <a:pt x="61415" y="20471"/>
                </a:cubicBezTo>
                <a:cubicBezTo>
                  <a:pt x="54079" y="24139"/>
                  <a:pt x="47767" y="29570"/>
                  <a:pt x="40943" y="34119"/>
                </a:cubicBezTo>
                <a:cubicBezTo>
                  <a:pt x="38669" y="40943"/>
                  <a:pt x="39206" y="49505"/>
                  <a:pt x="34120" y="54591"/>
                </a:cubicBezTo>
                <a:cubicBezTo>
                  <a:pt x="29034" y="59677"/>
                  <a:pt x="17829" y="55562"/>
                  <a:pt x="13648" y="61415"/>
                </a:cubicBezTo>
                <a:cubicBezTo>
                  <a:pt x="5286" y="73121"/>
                  <a:pt x="0" y="102358"/>
                  <a:pt x="0" y="102358"/>
                </a:cubicBezTo>
                <a:cubicBezTo>
                  <a:pt x="2275" y="116006"/>
                  <a:pt x="636" y="130926"/>
                  <a:pt x="6824" y="143301"/>
                </a:cubicBezTo>
                <a:cubicBezTo>
                  <a:pt x="10492" y="150637"/>
                  <a:pt x="19801" y="153618"/>
                  <a:pt x="27296" y="156949"/>
                </a:cubicBezTo>
                <a:cubicBezTo>
                  <a:pt x="100387" y="189434"/>
                  <a:pt x="42377" y="153357"/>
                  <a:pt x="88711" y="184244"/>
                </a:cubicBezTo>
                <a:cubicBezTo>
                  <a:pt x="93260" y="191068"/>
                  <a:pt x="96559" y="198917"/>
                  <a:pt x="102358" y="204716"/>
                </a:cubicBezTo>
                <a:cubicBezTo>
                  <a:pt x="118578" y="220936"/>
                  <a:pt x="143504" y="225256"/>
                  <a:pt x="163773" y="232012"/>
                </a:cubicBezTo>
                <a:lnTo>
                  <a:pt x="184245" y="238836"/>
                </a:lnTo>
                <a:cubicBezTo>
                  <a:pt x="216984" y="287942"/>
                  <a:pt x="170623" y="227480"/>
                  <a:pt x="238836" y="272955"/>
                </a:cubicBezTo>
                <a:lnTo>
                  <a:pt x="279779" y="300250"/>
                </a:lnTo>
                <a:cubicBezTo>
                  <a:pt x="284328" y="307074"/>
                  <a:pt x="287023" y="315599"/>
                  <a:pt x="293427" y="320722"/>
                </a:cubicBezTo>
                <a:cubicBezTo>
                  <a:pt x="299044" y="325216"/>
                  <a:pt x="307611" y="324053"/>
                  <a:pt x="313899" y="327546"/>
                </a:cubicBezTo>
                <a:cubicBezTo>
                  <a:pt x="328237" y="335512"/>
                  <a:pt x="341194" y="345743"/>
                  <a:pt x="354842" y="354842"/>
                </a:cubicBezTo>
                <a:lnTo>
                  <a:pt x="354842" y="354842"/>
                </a:lnTo>
                <a:cubicBezTo>
                  <a:pt x="361666" y="361666"/>
                  <a:pt x="366878" y="370626"/>
                  <a:pt x="375314" y="375313"/>
                </a:cubicBezTo>
                <a:cubicBezTo>
                  <a:pt x="387890" y="382299"/>
                  <a:pt x="416257" y="388961"/>
                  <a:pt x="416257" y="388961"/>
                </a:cubicBezTo>
                <a:cubicBezTo>
                  <a:pt x="425355" y="386686"/>
                  <a:pt x="434534" y="384713"/>
                  <a:pt x="443552" y="382137"/>
                </a:cubicBezTo>
                <a:cubicBezTo>
                  <a:pt x="450468" y="380161"/>
                  <a:pt x="459843" y="381166"/>
                  <a:pt x="464024" y="375313"/>
                </a:cubicBezTo>
                <a:cubicBezTo>
                  <a:pt x="472386" y="363607"/>
                  <a:pt x="477672" y="334370"/>
                  <a:pt x="477672" y="334370"/>
                </a:cubicBezTo>
                <a:cubicBezTo>
                  <a:pt x="472327" y="291610"/>
                  <a:pt x="465208" y="273559"/>
                  <a:pt x="477672" y="232012"/>
                </a:cubicBezTo>
                <a:lnTo>
                  <a:pt x="477672" y="232012"/>
                </a:lnTo>
                <a:close/>
              </a:path>
            </a:pathLst>
          </a:custGeom>
          <a:solidFill>
            <a:srgbClr val="000000">
              <a:alpha val="50196"/>
            </a:srgb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14" name="Freeform 13"/>
          <p:cNvSpPr/>
          <p:nvPr/>
        </p:nvSpPr>
        <p:spPr>
          <a:xfrm>
            <a:off x="424874" y="5002603"/>
            <a:ext cx="4525283" cy="1760147"/>
          </a:xfrm>
          <a:custGeom>
            <a:avLst/>
            <a:gdLst>
              <a:gd name="connsiteX0" fmla="*/ 376363 w 4525283"/>
              <a:gd name="connsiteY0" fmla="*/ 122830 h 1760147"/>
              <a:gd name="connsiteX1" fmla="*/ 355892 w 4525283"/>
              <a:gd name="connsiteY1" fmla="*/ 13647 h 1760147"/>
              <a:gd name="connsiteX2" fmla="*/ 335420 w 4525283"/>
              <a:gd name="connsiteY2" fmla="*/ 6824 h 1760147"/>
              <a:gd name="connsiteX3" fmla="*/ 308125 w 4525283"/>
              <a:gd name="connsiteY3" fmla="*/ 0 h 1760147"/>
              <a:gd name="connsiteX4" fmla="*/ 274005 w 4525283"/>
              <a:gd name="connsiteY4" fmla="*/ 6824 h 1760147"/>
              <a:gd name="connsiteX5" fmla="*/ 239886 w 4525283"/>
              <a:gd name="connsiteY5" fmla="*/ 68239 h 1760147"/>
              <a:gd name="connsiteX6" fmla="*/ 205766 w 4525283"/>
              <a:gd name="connsiteY6" fmla="*/ 102358 h 1760147"/>
              <a:gd name="connsiteX7" fmla="*/ 178471 w 4525283"/>
              <a:gd name="connsiteY7" fmla="*/ 129653 h 1760147"/>
              <a:gd name="connsiteX8" fmla="*/ 144351 w 4525283"/>
              <a:gd name="connsiteY8" fmla="*/ 170597 h 1760147"/>
              <a:gd name="connsiteX9" fmla="*/ 103408 w 4525283"/>
              <a:gd name="connsiteY9" fmla="*/ 191068 h 1760147"/>
              <a:gd name="connsiteX10" fmla="*/ 62465 w 4525283"/>
              <a:gd name="connsiteY10" fmla="*/ 218364 h 1760147"/>
              <a:gd name="connsiteX11" fmla="*/ 35169 w 4525283"/>
              <a:gd name="connsiteY11" fmla="*/ 279779 h 1760147"/>
              <a:gd name="connsiteX12" fmla="*/ 14698 w 4525283"/>
              <a:gd name="connsiteY12" fmla="*/ 293427 h 1760147"/>
              <a:gd name="connsiteX13" fmla="*/ 14698 w 4525283"/>
              <a:gd name="connsiteY13" fmla="*/ 334370 h 1760147"/>
              <a:gd name="connsiteX14" fmla="*/ 76113 w 4525283"/>
              <a:gd name="connsiteY14" fmla="*/ 354842 h 1760147"/>
              <a:gd name="connsiteX15" fmla="*/ 96584 w 4525283"/>
              <a:gd name="connsiteY15" fmla="*/ 361665 h 1760147"/>
              <a:gd name="connsiteX16" fmla="*/ 117056 w 4525283"/>
              <a:gd name="connsiteY16" fmla="*/ 375313 h 1760147"/>
              <a:gd name="connsiteX17" fmla="*/ 137527 w 4525283"/>
              <a:gd name="connsiteY17" fmla="*/ 382137 h 1760147"/>
              <a:gd name="connsiteX18" fmla="*/ 192119 w 4525283"/>
              <a:gd name="connsiteY18" fmla="*/ 395785 h 1760147"/>
              <a:gd name="connsiteX19" fmla="*/ 226238 w 4525283"/>
              <a:gd name="connsiteY19" fmla="*/ 402609 h 1760147"/>
              <a:gd name="connsiteX20" fmla="*/ 287653 w 4525283"/>
              <a:gd name="connsiteY20" fmla="*/ 423080 h 1760147"/>
              <a:gd name="connsiteX21" fmla="*/ 308125 w 4525283"/>
              <a:gd name="connsiteY21" fmla="*/ 429904 h 1760147"/>
              <a:gd name="connsiteX22" fmla="*/ 369539 w 4525283"/>
              <a:gd name="connsiteY22" fmla="*/ 457200 h 1760147"/>
              <a:gd name="connsiteX23" fmla="*/ 396835 w 4525283"/>
              <a:gd name="connsiteY23" fmla="*/ 470847 h 1760147"/>
              <a:gd name="connsiteX24" fmla="*/ 417307 w 4525283"/>
              <a:gd name="connsiteY24" fmla="*/ 484495 h 1760147"/>
              <a:gd name="connsiteX25" fmla="*/ 458250 w 4525283"/>
              <a:gd name="connsiteY25" fmla="*/ 498143 h 1760147"/>
              <a:gd name="connsiteX26" fmla="*/ 499193 w 4525283"/>
              <a:gd name="connsiteY26" fmla="*/ 518615 h 1760147"/>
              <a:gd name="connsiteX27" fmla="*/ 567432 w 4525283"/>
              <a:gd name="connsiteY27" fmla="*/ 559558 h 1760147"/>
              <a:gd name="connsiteX28" fmla="*/ 608375 w 4525283"/>
              <a:gd name="connsiteY28" fmla="*/ 573206 h 1760147"/>
              <a:gd name="connsiteX29" fmla="*/ 662966 w 4525283"/>
              <a:gd name="connsiteY29" fmla="*/ 593677 h 1760147"/>
              <a:gd name="connsiteX30" fmla="*/ 683438 w 4525283"/>
              <a:gd name="connsiteY30" fmla="*/ 600501 h 1760147"/>
              <a:gd name="connsiteX31" fmla="*/ 792620 w 4525283"/>
              <a:gd name="connsiteY31" fmla="*/ 607325 h 1760147"/>
              <a:gd name="connsiteX32" fmla="*/ 1045104 w 4525283"/>
              <a:gd name="connsiteY32" fmla="*/ 600501 h 1760147"/>
              <a:gd name="connsiteX33" fmla="*/ 1072399 w 4525283"/>
              <a:gd name="connsiteY33" fmla="*/ 593677 h 1760147"/>
              <a:gd name="connsiteX34" fmla="*/ 1113342 w 4525283"/>
              <a:gd name="connsiteY34" fmla="*/ 580030 h 1760147"/>
              <a:gd name="connsiteX35" fmla="*/ 1133814 w 4525283"/>
              <a:gd name="connsiteY35" fmla="*/ 573206 h 1760147"/>
              <a:gd name="connsiteX36" fmla="*/ 1161110 w 4525283"/>
              <a:gd name="connsiteY36" fmla="*/ 566382 h 1760147"/>
              <a:gd name="connsiteX37" fmla="*/ 1386298 w 4525283"/>
              <a:gd name="connsiteY37" fmla="*/ 559558 h 1760147"/>
              <a:gd name="connsiteX38" fmla="*/ 1686548 w 4525283"/>
              <a:gd name="connsiteY38" fmla="*/ 566382 h 1760147"/>
              <a:gd name="connsiteX39" fmla="*/ 1707020 w 4525283"/>
              <a:gd name="connsiteY39" fmla="*/ 573206 h 1760147"/>
              <a:gd name="connsiteX40" fmla="*/ 1782083 w 4525283"/>
              <a:gd name="connsiteY40" fmla="*/ 593677 h 1760147"/>
              <a:gd name="connsiteX41" fmla="*/ 1829850 w 4525283"/>
              <a:gd name="connsiteY41" fmla="*/ 620973 h 1760147"/>
              <a:gd name="connsiteX42" fmla="*/ 1877617 w 4525283"/>
              <a:gd name="connsiteY42" fmla="*/ 634621 h 1760147"/>
              <a:gd name="connsiteX43" fmla="*/ 1918560 w 4525283"/>
              <a:gd name="connsiteY43" fmla="*/ 648268 h 1760147"/>
              <a:gd name="connsiteX44" fmla="*/ 1959504 w 4525283"/>
              <a:gd name="connsiteY44" fmla="*/ 655092 h 1760147"/>
              <a:gd name="connsiteX45" fmla="*/ 2020919 w 4525283"/>
              <a:gd name="connsiteY45" fmla="*/ 661916 h 1760147"/>
              <a:gd name="connsiteX46" fmla="*/ 2068686 w 4525283"/>
              <a:gd name="connsiteY46" fmla="*/ 668740 h 1760147"/>
              <a:gd name="connsiteX47" fmla="*/ 2157396 w 4525283"/>
              <a:gd name="connsiteY47" fmla="*/ 682388 h 1760147"/>
              <a:gd name="connsiteX48" fmla="*/ 2191516 w 4525283"/>
              <a:gd name="connsiteY48" fmla="*/ 689212 h 1760147"/>
              <a:gd name="connsiteX49" fmla="*/ 2211987 w 4525283"/>
              <a:gd name="connsiteY49" fmla="*/ 702859 h 1760147"/>
              <a:gd name="connsiteX50" fmla="*/ 2259754 w 4525283"/>
              <a:gd name="connsiteY50" fmla="*/ 716507 h 1760147"/>
              <a:gd name="connsiteX51" fmla="*/ 2280226 w 4525283"/>
              <a:gd name="connsiteY51" fmla="*/ 730155 h 1760147"/>
              <a:gd name="connsiteX52" fmla="*/ 2300698 w 4525283"/>
              <a:gd name="connsiteY52" fmla="*/ 736979 h 1760147"/>
              <a:gd name="connsiteX53" fmla="*/ 2348465 w 4525283"/>
              <a:gd name="connsiteY53" fmla="*/ 757450 h 1760147"/>
              <a:gd name="connsiteX54" fmla="*/ 2512238 w 4525283"/>
              <a:gd name="connsiteY54" fmla="*/ 771098 h 1760147"/>
              <a:gd name="connsiteX55" fmla="*/ 2580477 w 4525283"/>
              <a:gd name="connsiteY55" fmla="*/ 784746 h 1760147"/>
              <a:gd name="connsiteX56" fmla="*/ 2669187 w 4525283"/>
              <a:gd name="connsiteY56" fmla="*/ 798394 h 1760147"/>
              <a:gd name="connsiteX57" fmla="*/ 2710130 w 4525283"/>
              <a:gd name="connsiteY57" fmla="*/ 812042 h 1760147"/>
              <a:gd name="connsiteX58" fmla="*/ 2751074 w 4525283"/>
              <a:gd name="connsiteY58" fmla="*/ 825689 h 1760147"/>
              <a:gd name="connsiteX59" fmla="*/ 2771545 w 4525283"/>
              <a:gd name="connsiteY59" fmla="*/ 832513 h 1760147"/>
              <a:gd name="connsiteX60" fmla="*/ 2812489 w 4525283"/>
              <a:gd name="connsiteY60" fmla="*/ 859809 h 1760147"/>
              <a:gd name="connsiteX61" fmla="*/ 2832960 w 4525283"/>
              <a:gd name="connsiteY61" fmla="*/ 873456 h 1760147"/>
              <a:gd name="connsiteX62" fmla="*/ 2853432 w 4525283"/>
              <a:gd name="connsiteY62" fmla="*/ 893928 h 1760147"/>
              <a:gd name="connsiteX63" fmla="*/ 2873904 w 4525283"/>
              <a:gd name="connsiteY63" fmla="*/ 941695 h 1760147"/>
              <a:gd name="connsiteX64" fmla="*/ 2887551 w 4525283"/>
              <a:gd name="connsiteY64" fmla="*/ 962167 h 1760147"/>
              <a:gd name="connsiteX65" fmla="*/ 2901199 w 4525283"/>
              <a:gd name="connsiteY65" fmla="*/ 1003110 h 1760147"/>
              <a:gd name="connsiteX66" fmla="*/ 2921671 w 4525283"/>
              <a:gd name="connsiteY66" fmla="*/ 1044053 h 1760147"/>
              <a:gd name="connsiteX67" fmla="*/ 2942142 w 4525283"/>
              <a:gd name="connsiteY67" fmla="*/ 1050877 h 1760147"/>
              <a:gd name="connsiteX68" fmla="*/ 2962614 w 4525283"/>
              <a:gd name="connsiteY68" fmla="*/ 1071349 h 1760147"/>
              <a:gd name="connsiteX69" fmla="*/ 2996733 w 4525283"/>
              <a:gd name="connsiteY69" fmla="*/ 1112292 h 1760147"/>
              <a:gd name="connsiteX70" fmla="*/ 3017205 w 4525283"/>
              <a:gd name="connsiteY70" fmla="*/ 1125940 h 1760147"/>
              <a:gd name="connsiteX71" fmla="*/ 3078620 w 4525283"/>
              <a:gd name="connsiteY71" fmla="*/ 1173707 h 1760147"/>
              <a:gd name="connsiteX72" fmla="*/ 3099092 w 4525283"/>
              <a:gd name="connsiteY72" fmla="*/ 1187355 h 1760147"/>
              <a:gd name="connsiteX73" fmla="*/ 3194626 w 4525283"/>
              <a:gd name="connsiteY73" fmla="*/ 1214650 h 1760147"/>
              <a:gd name="connsiteX74" fmla="*/ 3215098 w 4525283"/>
              <a:gd name="connsiteY74" fmla="*/ 1221474 h 1760147"/>
              <a:gd name="connsiteX75" fmla="*/ 3256041 w 4525283"/>
              <a:gd name="connsiteY75" fmla="*/ 1248770 h 1760147"/>
              <a:gd name="connsiteX76" fmla="*/ 3276513 w 4525283"/>
              <a:gd name="connsiteY76" fmla="*/ 1262418 h 1760147"/>
              <a:gd name="connsiteX77" fmla="*/ 3317456 w 4525283"/>
              <a:gd name="connsiteY77" fmla="*/ 1276065 h 1760147"/>
              <a:gd name="connsiteX78" fmla="*/ 3365223 w 4525283"/>
              <a:gd name="connsiteY78" fmla="*/ 1296537 h 1760147"/>
              <a:gd name="connsiteX79" fmla="*/ 3385695 w 4525283"/>
              <a:gd name="connsiteY79" fmla="*/ 1303361 h 1760147"/>
              <a:gd name="connsiteX80" fmla="*/ 3447110 w 4525283"/>
              <a:gd name="connsiteY80" fmla="*/ 1317009 h 1760147"/>
              <a:gd name="connsiteX81" fmla="*/ 3535820 w 4525283"/>
              <a:gd name="connsiteY81" fmla="*/ 1323833 h 1760147"/>
              <a:gd name="connsiteX82" fmla="*/ 3590411 w 4525283"/>
              <a:gd name="connsiteY82" fmla="*/ 1337480 h 1760147"/>
              <a:gd name="connsiteX83" fmla="*/ 3610883 w 4525283"/>
              <a:gd name="connsiteY83" fmla="*/ 1357952 h 1760147"/>
              <a:gd name="connsiteX84" fmla="*/ 3638178 w 4525283"/>
              <a:gd name="connsiteY84" fmla="*/ 1371600 h 1760147"/>
              <a:gd name="connsiteX85" fmla="*/ 3679122 w 4525283"/>
              <a:gd name="connsiteY85" fmla="*/ 1392071 h 1760147"/>
              <a:gd name="connsiteX86" fmla="*/ 3720065 w 4525283"/>
              <a:gd name="connsiteY86" fmla="*/ 1419367 h 1760147"/>
              <a:gd name="connsiteX87" fmla="*/ 3740536 w 4525283"/>
              <a:gd name="connsiteY87" fmla="*/ 1446662 h 1760147"/>
              <a:gd name="connsiteX88" fmla="*/ 3781480 w 4525283"/>
              <a:gd name="connsiteY88" fmla="*/ 1460310 h 1760147"/>
              <a:gd name="connsiteX89" fmla="*/ 3801951 w 4525283"/>
              <a:gd name="connsiteY89" fmla="*/ 1473958 h 1760147"/>
              <a:gd name="connsiteX90" fmla="*/ 3829247 w 4525283"/>
              <a:gd name="connsiteY90" fmla="*/ 1480782 h 1760147"/>
              <a:gd name="connsiteX91" fmla="*/ 3870190 w 4525283"/>
              <a:gd name="connsiteY91" fmla="*/ 1494430 h 1760147"/>
              <a:gd name="connsiteX92" fmla="*/ 3924781 w 4525283"/>
              <a:gd name="connsiteY92" fmla="*/ 1508077 h 1760147"/>
              <a:gd name="connsiteX93" fmla="*/ 3972548 w 4525283"/>
              <a:gd name="connsiteY93" fmla="*/ 1542197 h 1760147"/>
              <a:gd name="connsiteX94" fmla="*/ 4013492 w 4525283"/>
              <a:gd name="connsiteY94" fmla="*/ 1555844 h 1760147"/>
              <a:gd name="connsiteX95" fmla="*/ 4054435 w 4525283"/>
              <a:gd name="connsiteY95" fmla="*/ 1583140 h 1760147"/>
              <a:gd name="connsiteX96" fmla="*/ 4143145 w 4525283"/>
              <a:gd name="connsiteY96" fmla="*/ 1603612 h 1760147"/>
              <a:gd name="connsiteX97" fmla="*/ 4163617 w 4525283"/>
              <a:gd name="connsiteY97" fmla="*/ 1617259 h 1760147"/>
              <a:gd name="connsiteX98" fmla="*/ 4204560 w 4525283"/>
              <a:gd name="connsiteY98" fmla="*/ 1630907 h 1760147"/>
              <a:gd name="connsiteX99" fmla="*/ 4218208 w 4525283"/>
              <a:gd name="connsiteY99" fmla="*/ 1651379 h 1760147"/>
              <a:gd name="connsiteX100" fmla="*/ 4238680 w 4525283"/>
              <a:gd name="connsiteY100" fmla="*/ 1658203 h 1760147"/>
              <a:gd name="connsiteX101" fmla="*/ 4259151 w 4525283"/>
              <a:gd name="connsiteY101" fmla="*/ 1671850 h 1760147"/>
              <a:gd name="connsiteX102" fmla="*/ 4300095 w 4525283"/>
              <a:gd name="connsiteY102" fmla="*/ 1685498 h 1760147"/>
              <a:gd name="connsiteX103" fmla="*/ 4368333 w 4525283"/>
              <a:gd name="connsiteY103" fmla="*/ 1712794 h 1760147"/>
              <a:gd name="connsiteX104" fmla="*/ 4395629 w 4525283"/>
              <a:gd name="connsiteY104" fmla="*/ 1719618 h 1760147"/>
              <a:gd name="connsiteX105" fmla="*/ 4436572 w 4525283"/>
              <a:gd name="connsiteY105" fmla="*/ 1733265 h 1760147"/>
              <a:gd name="connsiteX106" fmla="*/ 4457044 w 4525283"/>
              <a:gd name="connsiteY106" fmla="*/ 1746913 h 1760147"/>
              <a:gd name="connsiteX107" fmla="*/ 4525283 w 4525283"/>
              <a:gd name="connsiteY107" fmla="*/ 1746913 h 1760147"/>
              <a:gd name="connsiteX108" fmla="*/ 4518459 w 4525283"/>
              <a:gd name="connsiteY108" fmla="*/ 1705970 h 1760147"/>
              <a:gd name="connsiteX109" fmla="*/ 4477516 w 4525283"/>
              <a:gd name="connsiteY109" fmla="*/ 1665027 h 1760147"/>
              <a:gd name="connsiteX110" fmla="*/ 4457044 w 4525283"/>
              <a:gd name="connsiteY110" fmla="*/ 1658203 h 1760147"/>
              <a:gd name="connsiteX111" fmla="*/ 4436572 w 4525283"/>
              <a:gd name="connsiteY111" fmla="*/ 1644555 h 1760147"/>
              <a:gd name="connsiteX112" fmla="*/ 4402453 w 4525283"/>
              <a:gd name="connsiteY112" fmla="*/ 1637731 h 1760147"/>
              <a:gd name="connsiteX113" fmla="*/ 4354686 w 4525283"/>
              <a:gd name="connsiteY113" fmla="*/ 1624083 h 1760147"/>
              <a:gd name="connsiteX114" fmla="*/ 4334214 w 4525283"/>
              <a:gd name="connsiteY114" fmla="*/ 1603612 h 1760147"/>
              <a:gd name="connsiteX115" fmla="*/ 4293271 w 4525283"/>
              <a:gd name="connsiteY115" fmla="*/ 1576316 h 1760147"/>
              <a:gd name="connsiteX116" fmla="*/ 4286447 w 4525283"/>
              <a:gd name="connsiteY116" fmla="*/ 1555844 h 1760147"/>
              <a:gd name="connsiteX117" fmla="*/ 4252327 w 4525283"/>
              <a:gd name="connsiteY117" fmla="*/ 1514901 h 1760147"/>
              <a:gd name="connsiteX118" fmla="*/ 4231856 w 4525283"/>
              <a:gd name="connsiteY118" fmla="*/ 1501253 h 1760147"/>
              <a:gd name="connsiteX119" fmla="*/ 4040787 w 4525283"/>
              <a:gd name="connsiteY119" fmla="*/ 1494430 h 1760147"/>
              <a:gd name="connsiteX120" fmla="*/ 4020316 w 4525283"/>
              <a:gd name="connsiteY120" fmla="*/ 1480782 h 1760147"/>
              <a:gd name="connsiteX121" fmla="*/ 3993020 w 4525283"/>
              <a:gd name="connsiteY121" fmla="*/ 1439839 h 1760147"/>
              <a:gd name="connsiteX122" fmla="*/ 3952077 w 4525283"/>
              <a:gd name="connsiteY122" fmla="*/ 1426191 h 1760147"/>
              <a:gd name="connsiteX123" fmla="*/ 3931605 w 4525283"/>
              <a:gd name="connsiteY123" fmla="*/ 1419367 h 1760147"/>
              <a:gd name="connsiteX124" fmla="*/ 3890662 w 4525283"/>
              <a:gd name="connsiteY124" fmla="*/ 1392071 h 1760147"/>
              <a:gd name="connsiteX125" fmla="*/ 3863366 w 4525283"/>
              <a:gd name="connsiteY125" fmla="*/ 1351128 h 1760147"/>
              <a:gd name="connsiteX126" fmla="*/ 3856542 w 4525283"/>
              <a:gd name="connsiteY126" fmla="*/ 1330656 h 1760147"/>
              <a:gd name="connsiteX127" fmla="*/ 3815599 w 4525283"/>
              <a:gd name="connsiteY127" fmla="*/ 1296537 h 1760147"/>
              <a:gd name="connsiteX128" fmla="*/ 3781480 w 4525283"/>
              <a:gd name="connsiteY128" fmla="*/ 1262418 h 1760147"/>
              <a:gd name="connsiteX129" fmla="*/ 3740536 w 4525283"/>
              <a:gd name="connsiteY129" fmla="*/ 1228298 h 1760147"/>
              <a:gd name="connsiteX130" fmla="*/ 3679122 w 4525283"/>
              <a:gd name="connsiteY130" fmla="*/ 1207827 h 1760147"/>
              <a:gd name="connsiteX131" fmla="*/ 3658650 w 4525283"/>
              <a:gd name="connsiteY131" fmla="*/ 1201003 h 1760147"/>
              <a:gd name="connsiteX132" fmla="*/ 3597235 w 4525283"/>
              <a:gd name="connsiteY132" fmla="*/ 1173707 h 1760147"/>
              <a:gd name="connsiteX133" fmla="*/ 3556292 w 4525283"/>
              <a:gd name="connsiteY133" fmla="*/ 1160059 h 1760147"/>
              <a:gd name="connsiteX134" fmla="*/ 3535820 w 4525283"/>
              <a:gd name="connsiteY134" fmla="*/ 1146412 h 1760147"/>
              <a:gd name="connsiteX135" fmla="*/ 3515348 w 4525283"/>
              <a:gd name="connsiteY135" fmla="*/ 1139588 h 1760147"/>
              <a:gd name="connsiteX136" fmla="*/ 3433462 w 4525283"/>
              <a:gd name="connsiteY136" fmla="*/ 1125940 h 1760147"/>
              <a:gd name="connsiteX137" fmla="*/ 3283336 w 4525283"/>
              <a:gd name="connsiteY137" fmla="*/ 1125940 h 1760147"/>
              <a:gd name="connsiteX138" fmla="*/ 3249217 w 4525283"/>
              <a:gd name="connsiteY138" fmla="*/ 1112292 h 1760147"/>
              <a:gd name="connsiteX139" fmla="*/ 3228745 w 4525283"/>
              <a:gd name="connsiteY139" fmla="*/ 1105468 h 1760147"/>
              <a:gd name="connsiteX140" fmla="*/ 3174154 w 4525283"/>
              <a:gd name="connsiteY140" fmla="*/ 1050877 h 1760147"/>
              <a:gd name="connsiteX141" fmla="*/ 3126387 w 4525283"/>
              <a:gd name="connsiteY141" fmla="*/ 1003110 h 1760147"/>
              <a:gd name="connsiteX142" fmla="*/ 3105916 w 4525283"/>
              <a:gd name="connsiteY142" fmla="*/ 989462 h 1760147"/>
              <a:gd name="connsiteX143" fmla="*/ 3092268 w 4525283"/>
              <a:gd name="connsiteY143" fmla="*/ 948519 h 1760147"/>
              <a:gd name="connsiteX144" fmla="*/ 3085444 w 4525283"/>
              <a:gd name="connsiteY144" fmla="*/ 928047 h 1760147"/>
              <a:gd name="connsiteX145" fmla="*/ 3064972 w 4525283"/>
              <a:gd name="connsiteY145" fmla="*/ 921224 h 1760147"/>
              <a:gd name="connsiteX146" fmla="*/ 3037677 w 4525283"/>
              <a:gd name="connsiteY146" fmla="*/ 928047 h 1760147"/>
              <a:gd name="connsiteX147" fmla="*/ 3017205 w 4525283"/>
              <a:gd name="connsiteY147" fmla="*/ 941695 h 1760147"/>
              <a:gd name="connsiteX148" fmla="*/ 2962614 w 4525283"/>
              <a:gd name="connsiteY148" fmla="*/ 921224 h 1760147"/>
              <a:gd name="connsiteX149" fmla="*/ 2948966 w 4525283"/>
              <a:gd name="connsiteY149" fmla="*/ 900752 h 1760147"/>
              <a:gd name="connsiteX150" fmla="*/ 2908023 w 4525283"/>
              <a:gd name="connsiteY150" fmla="*/ 859809 h 1760147"/>
              <a:gd name="connsiteX151" fmla="*/ 2914847 w 4525283"/>
              <a:gd name="connsiteY151" fmla="*/ 839337 h 1760147"/>
              <a:gd name="connsiteX152" fmla="*/ 2942142 w 4525283"/>
              <a:gd name="connsiteY152" fmla="*/ 791570 h 1760147"/>
              <a:gd name="connsiteX153" fmla="*/ 2962614 w 4525283"/>
              <a:gd name="connsiteY153" fmla="*/ 771098 h 1760147"/>
              <a:gd name="connsiteX154" fmla="*/ 2983086 w 4525283"/>
              <a:gd name="connsiteY154" fmla="*/ 757450 h 1760147"/>
              <a:gd name="connsiteX155" fmla="*/ 3003557 w 4525283"/>
              <a:gd name="connsiteY155" fmla="*/ 750627 h 1760147"/>
              <a:gd name="connsiteX156" fmla="*/ 3024029 w 4525283"/>
              <a:gd name="connsiteY156" fmla="*/ 736979 h 1760147"/>
              <a:gd name="connsiteX157" fmla="*/ 3064972 w 4525283"/>
              <a:gd name="connsiteY157" fmla="*/ 696036 h 1760147"/>
              <a:gd name="connsiteX158" fmla="*/ 3105916 w 4525283"/>
              <a:gd name="connsiteY158" fmla="*/ 668740 h 1760147"/>
              <a:gd name="connsiteX159" fmla="*/ 3112739 w 4525283"/>
              <a:gd name="connsiteY159" fmla="*/ 648268 h 1760147"/>
              <a:gd name="connsiteX160" fmla="*/ 3105916 w 4525283"/>
              <a:gd name="connsiteY160" fmla="*/ 607325 h 1760147"/>
              <a:gd name="connsiteX161" fmla="*/ 3078620 w 4525283"/>
              <a:gd name="connsiteY161" fmla="*/ 566382 h 1760147"/>
              <a:gd name="connsiteX162" fmla="*/ 3064972 w 4525283"/>
              <a:gd name="connsiteY162" fmla="*/ 539086 h 1760147"/>
              <a:gd name="connsiteX163" fmla="*/ 3051325 w 4525283"/>
              <a:gd name="connsiteY163" fmla="*/ 498143 h 1760147"/>
              <a:gd name="connsiteX164" fmla="*/ 3044501 w 4525283"/>
              <a:gd name="connsiteY164" fmla="*/ 477671 h 1760147"/>
              <a:gd name="connsiteX165" fmla="*/ 3030853 w 4525283"/>
              <a:gd name="connsiteY165" fmla="*/ 457200 h 1760147"/>
              <a:gd name="connsiteX166" fmla="*/ 3024029 w 4525283"/>
              <a:gd name="connsiteY166" fmla="*/ 436728 h 1760147"/>
              <a:gd name="connsiteX167" fmla="*/ 3030853 w 4525283"/>
              <a:gd name="connsiteY167" fmla="*/ 382137 h 1760147"/>
              <a:gd name="connsiteX168" fmla="*/ 3099092 w 4525283"/>
              <a:gd name="connsiteY168" fmla="*/ 341194 h 1760147"/>
              <a:gd name="connsiteX169" fmla="*/ 3119563 w 4525283"/>
              <a:gd name="connsiteY169" fmla="*/ 279779 h 1760147"/>
              <a:gd name="connsiteX170" fmla="*/ 3126387 w 4525283"/>
              <a:gd name="connsiteY170" fmla="*/ 259307 h 1760147"/>
              <a:gd name="connsiteX171" fmla="*/ 3064972 w 4525283"/>
              <a:gd name="connsiteY171" fmla="*/ 259307 h 1760147"/>
              <a:gd name="connsiteX172" fmla="*/ 3044501 w 4525283"/>
              <a:gd name="connsiteY172" fmla="*/ 279779 h 1760147"/>
              <a:gd name="connsiteX173" fmla="*/ 3024029 w 4525283"/>
              <a:gd name="connsiteY173" fmla="*/ 293427 h 1760147"/>
              <a:gd name="connsiteX174" fmla="*/ 2976262 w 4525283"/>
              <a:gd name="connsiteY174" fmla="*/ 286603 h 1760147"/>
              <a:gd name="connsiteX175" fmla="*/ 2962614 w 4525283"/>
              <a:gd name="connsiteY175" fmla="*/ 245659 h 1760147"/>
              <a:gd name="connsiteX176" fmla="*/ 2928495 w 4525283"/>
              <a:gd name="connsiteY176" fmla="*/ 211540 h 1760147"/>
              <a:gd name="connsiteX177" fmla="*/ 2914847 w 4525283"/>
              <a:gd name="connsiteY177" fmla="*/ 191068 h 1760147"/>
              <a:gd name="connsiteX178" fmla="*/ 2832960 w 4525283"/>
              <a:gd name="connsiteY178" fmla="*/ 170597 h 1760147"/>
              <a:gd name="connsiteX179" fmla="*/ 2785193 w 4525283"/>
              <a:gd name="connsiteY179" fmla="*/ 184244 h 1760147"/>
              <a:gd name="connsiteX180" fmla="*/ 2744250 w 4525283"/>
              <a:gd name="connsiteY180" fmla="*/ 191068 h 1760147"/>
              <a:gd name="connsiteX181" fmla="*/ 2703307 w 4525283"/>
              <a:gd name="connsiteY181" fmla="*/ 204716 h 1760147"/>
              <a:gd name="connsiteX182" fmla="*/ 2682835 w 4525283"/>
              <a:gd name="connsiteY182" fmla="*/ 211540 h 1760147"/>
              <a:gd name="connsiteX183" fmla="*/ 2662363 w 4525283"/>
              <a:gd name="connsiteY183" fmla="*/ 218364 h 1760147"/>
              <a:gd name="connsiteX184" fmla="*/ 2635068 w 4525283"/>
              <a:gd name="connsiteY184" fmla="*/ 225188 h 1760147"/>
              <a:gd name="connsiteX185" fmla="*/ 2580477 w 4525283"/>
              <a:gd name="connsiteY185" fmla="*/ 218364 h 1760147"/>
              <a:gd name="connsiteX186" fmla="*/ 2519062 w 4525283"/>
              <a:gd name="connsiteY186" fmla="*/ 197892 h 1760147"/>
              <a:gd name="connsiteX187" fmla="*/ 2498590 w 4525283"/>
              <a:gd name="connsiteY187" fmla="*/ 191068 h 1760147"/>
              <a:gd name="connsiteX188" fmla="*/ 2450823 w 4525283"/>
              <a:gd name="connsiteY188" fmla="*/ 177421 h 1760147"/>
              <a:gd name="connsiteX189" fmla="*/ 2430351 w 4525283"/>
              <a:gd name="connsiteY189" fmla="*/ 163773 h 1760147"/>
              <a:gd name="connsiteX190" fmla="*/ 2280226 w 4525283"/>
              <a:gd name="connsiteY190" fmla="*/ 163773 h 1760147"/>
              <a:gd name="connsiteX191" fmla="*/ 2218811 w 4525283"/>
              <a:gd name="connsiteY191" fmla="*/ 184244 h 1760147"/>
              <a:gd name="connsiteX192" fmla="*/ 2198339 w 4525283"/>
              <a:gd name="connsiteY192" fmla="*/ 191068 h 1760147"/>
              <a:gd name="connsiteX193" fmla="*/ 2150572 w 4525283"/>
              <a:gd name="connsiteY193" fmla="*/ 184244 h 1760147"/>
              <a:gd name="connsiteX194" fmla="*/ 2130101 w 4525283"/>
              <a:gd name="connsiteY194" fmla="*/ 177421 h 1760147"/>
              <a:gd name="connsiteX195" fmla="*/ 2041390 w 4525283"/>
              <a:gd name="connsiteY195" fmla="*/ 163773 h 1760147"/>
              <a:gd name="connsiteX196" fmla="*/ 2000447 w 4525283"/>
              <a:gd name="connsiteY196" fmla="*/ 150125 h 1760147"/>
              <a:gd name="connsiteX197" fmla="*/ 1979975 w 4525283"/>
              <a:gd name="connsiteY197" fmla="*/ 136477 h 1760147"/>
              <a:gd name="connsiteX198" fmla="*/ 1877617 w 4525283"/>
              <a:gd name="connsiteY198" fmla="*/ 129653 h 1760147"/>
              <a:gd name="connsiteX199" fmla="*/ 1829850 w 4525283"/>
              <a:gd name="connsiteY199" fmla="*/ 116006 h 1760147"/>
              <a:gd name="connsiteX200" fmla="*/ 1768435 w 4525283"/>
              <a:gd name="connsiteY200" fmla="*/ 109182 h 1760147"/>
              <a:gd name="connsiteX201" fmla="*/ 1638781 w 4525283"/>
              <a:gd name="connsiteY201" fmla="*/ 116006 h 1760147"/>
              <a:gd name="connsiteX202" fmla="*/ 1618310 w 4525283"/>
              <a:gd name="connsiteY202" fmla="*/ 122830 h 1760147"/>
              <a:gd name="connsiteX203" fmla="*/ 1577366 w 4525283"/>
              <a:gd name="connsiteY203" fmla="*/ 143301 h 1760147"/>
              <a:gd name="connsiteX204" fmla="*/ 1359002 w 4525283"/>
              <a:gd name="connsiteY204" fmla="*/ 150125 h 1760147"/>
              <a:gd name="connsiteX205" fmla="*/ 1318059 w 4525283"/>
              <a:gd name="connsiteY205" fmla="*/ 163773 h 1760147"/>
              <a:gd name="connsiteX206" fmla="*/ 1277116 w 4525283"/>
              <a:gd name="connsiteY206" fmla="*/ 184244 h 1760147"/>
              <a:gd name="connsiteX207" fmla="*/ 1256644 w 4525283"/>
              <a:gd name="connsiteY207" fmla="*/ 197892 h 1760147"/>
              <a:gd name="connsiteX208" fmla="*/ 1229348 w 4525283"/>
              <a:gd name="connsiteY208" fmla="*/ 204716 h 1760147"/>
              <a:gd name="connsiteX209" fmla="*/ 1065575 w 4525283"/>
              <a:gd name="connsiteY209" fmla="*/ 218364 h 1760147"/>
              <a:gd name="connsiteX210" fmla="*/ 1017808 w 4525283"/>
              <a:gd name="connsiteY210" fmla="*/ 232012 h 1760147"/>
              <a:gd name="connsiteX211" fmla="*/ 997336 w 4525283"/>
              <a:gd name="connsiteY211" fmla="*/ 245659 h 1760147"/>
              <a:gd name="connsiteX212" fmla="*/ 956393 w 4525283"/>
              <a:gd name="connsiteY212" fmla="*/ 266131 h 1760147"/>
              <a:gd name="connsiteX213" fmla="*/ 840387 w 4525283"/>
              <a:gd name="connsiteY213" fmla="*/ 259307 h 1760147"/>
              <a:gd name="connsiteX214" fmla="*/ 819916 w 4525283"/>
              <a:gd name="connsiteY214" fmla="*/ 252483 h 1760147"/>
              <a:gd name="connsiteX215" fmla="*/ 751677 w 4525283"/>
              <a:gd name="connsiteY215" fmla="*/ 232012 h 1760147"/>
              <a:gd name="connsiteX216" fmla="*/ 710733 w 4525283"/>
              <a:gd name="connsiteY216" fmla="*/ 218364 h 1760147"/>
              <a:gd name="connsiteX217" fmla="*/ 656142 w 4525283"/>
              <a:gd name="connsiteY217" fmla="*/ 197892 h 1760147"/>
              <a:gd name="connsiteX218" fmla="*/ 594727 w 4525283"/>
              <a:gd name="connsiteY218" fmla="*/ 177421 h 1760147"/>
              <a:gd name="connsiteX219" fmla="*/ 574256 w 4525283"/>
              <a:gd name="connsiteY219" fmla="*/ 170597 h 1760147"/>
              <a:gd name="connsiteX220" fmla="*/ 540136 w 4525283"/>
              <a:gd name="connsiteY220" fmla="*/ 163773 h 1760147"/>
              <a:gd name="connsiteX221" fmla="*/ 499193 w 4525283"/>
              <a:gd name="connsiteY221" fmla="*/ 150125 h 1760147"/>
              <a:gd name="connsiteX222" fmla="*/ 478722 w 4525283"/>
              <a:gd name="connsiteY222" fmla="*/ 136477 h 1760147"/>
              <a:gd name="connsiteX223" fmla="*/ 465074 w 4525283"/>
              <a:gd name="connsiteY223" fmla="*/ 116006 h 1760147"/>
              <a:gd name="connsiteX224" fmla="*/ 396835 w 4525283"/>
              <a:gd name="connsiteY224" fmla="*/ 95534 h 1760147"/>
              <a:gd name="connsiteX225" fmla="*/ 376363 w 4525283"/>
              <a:gd name="connsiteY225" fmla="*/ 122830 h 1760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</a:cxnLst>
            <a:rect l="l" t="t" r="r" b="b"/>
            <a:pathLst>
              <a:path w="4525283" h="1760147">
                <a:moveTo>
                  <a:pt x="376363" y="122830"/>
                </a:moveTo>
                <a:cubicBezTo>
                  <a:pt x="369539" y="109182"/>
                  <a:pt x="384262" y="36343"/>
                  <a:pt x="355892" y="13647"/>
                </a:cubicBezTo>
                <a:cubicBezTo>
                  <a:pt x="350275" y="9154"/>
                  <a:pt x="342336" y="8800"/>
                  <a:pt x="335420" y="6824"/>
                </a:cubicBezTo>
                <a:cubicBezTo>
                  <a:pt x="326402" y="4248"/>
                  <a:pt x="317223" y="2275"/>
                  <a:pt x="308125" y="0"/>
                </a:cubicBezTo>
                <a:cubicBezTo>
                  <a:pt x="296752" y="2275"/>
                  <a:pt x="284379" y="1637"/>
                  <a:pt x="274005" y="6824"/>
                </a:cubicBezTo>
                <a:cubicBezTo>
                  <a:pt x="241876" y="22888"/>
                  <a:pt x="258797" y="39874"/>
                  <a:pt x="239886" y="68239"/>
                </a:cubicBezTo>
                <a:cubicBezTo>
                  <a:pt x="221689" y="95534"/>
                  <a:pt x="233062" y="84161"/>
                  <a:pt x="205766" y="102358"/>
                </a:cubicBezTo>
                <a:cubicBezTo>
                  <a:pt x="192768" y="141353"/>
                  <a:pt x="209666" y="108857"/>
                  <a:pt x="178471" y="129653"/>
                </a:cubicBezTo>
                <a:cubicBezTo>
                  <a:pt x="144934" y="152011"/>
                  <a:pt x="169527" y="145421"/>
                  <a:pt x="144351" y="170597"/>
                </a:cubicBezTo>
                <a:cubicBezTo>
                  <a:pt x="121632" y="193316"/>
                  <a:pt x="128382" y="177193"/>
                  <a:pt x="103408" y="191068"/>
                </a:cubicBezTo>
                <a:cubicBezTo>
                  <a:pt x="89070" y="199034"/>
                  <a:pt x="62465" y="218364"/>
                  <a:pt x="62465" y="218364"/>
                </a:cubicBezTo>
                <a:cubicBezTo>
                  <a:pt x="55708" y="238636"/>
                  <a:pt x="51390" y="263558"/>
                  <a:pt x="35169" y="279779"/>
                </a:cubicBezTo>
                <a:cubicBezTo>
                  <a:pt x="29370" y="285578"/>
                  <a:pt x="21522" y="288878"/>
                  <a:pt x="14698" y="293427"/>
                </a:cubicBezTo>
                <a:cubicBezTo>
                  <a:pt x="11198" y="303926"/>
                  <a:pt x="0" y="323871"/>
                  <a:pt x="14698" y="334370"/>
                </a:cubicBezTo>
                <a:lnTo>
                  <a:pt x="76113" y="354842"/>
                </a:lnTo>
                <a:lnTo>
                  <a:pt x="96584" y="361665"/>
                </a:lnTo>
                <a:cubicBezTo>
                  <a:pt x="103408" y="366214"/>
                  <a:pt x="109720" y="371645"/>
                  <a:pt x="117056" y="375313"/>
                </a:cubicBezTo>
                <a:cubicBezTo>
                  <a:pt x="123489" y="378530"/>
                  <a:pt x="130588" y="380244"/>
                  <a:pt x="137527" y="382137"/>
                </a:cubicBezTo>
                <a:cubicBezTo>
                  <a:pt x="155623" y="387072"/>
                  <a:pt x="173726" y="392106"/>
                  <a:pt x="192119" y="395785"/>
                </a:cubicBezTo>
                <a:cubicBezTo>
                  <a:pt x="203492" y="398060"/>
                  <a:pt x="215048" y="399557"/>
                  <a:pt x="226238" y="402609"/>
                </a:cubicBezTo>
                <a:cubicBezTo>
                  <a:pt x="226251" y="402612"/>
                  <a:pt x="277411" y="419666"/>
                  <a:pt x="287653" y="423080"/>
                </a:cubicBezTo>
                <a:lnTo>
                  <a:pt x="308125" y="429904"/>
                </a:lnTo>
                <a:cubicBezTo>
                  <a:pt x="368323" y="470038"/>
                  <a:pt x="272126" y="408497"/>
                  <a:pt x="369539" y="457200"/>
                </a:cubicBezTo>
                <a:cubicBezTo>
                  <a:pt x="378638" y="461749"/>
                  <a:pt x="388003" y="465800"/>
                  <a:pt x="396835" y="470847"/>
                </a:cubicBezTo>
                <a:cubicBezTo>
                  <a:pt x="403956" y="474916"/>
                  <a:pt x="409812" y="481164"/>
                  <a:pt x="417307" y="484495"/>
                </a:cubicBezTo>
                <a:cubicBezTo>
                  <a:pt x="430453" y="490338"/>
                  <a:pt x="446280" y="490163"/>
                  <a:pt x="458250" y="498143"/>
                </a:cubicBezTo>
                <a:cubicBezTo>
                  <a:pt x="549130" y="558730"/>
                  <a:pt x="414441" y="471531"/>
                  <a:pt x="499193" y="518615"/>
                </a:cubicBezTo>
                <a:cubicBezTo>
                  <a:pt x="540390" y="541502"/>
                  <a:pt x="530557" y="544808"/>
                  <a:pt x="567432" y="559558"/>
                </a:cubicBezTo>
                <a:cubicBezTo>
                  <a:pt x="580789" y="564901"/>
                  <a:pt x="596405" y="565227"/>
                  <a:pt x="608375" y="573206"/>
                </a:cubicBezTo>
                <a:cubicBezTo>
                  <a:pt x="642075" y="595671"/>
                  <a:pt x="615745" y="581872"/>
                  <a:pt x="662966" y="593677"/>
                </a:cubicBezTo>
                <a:cubicBezTo>
                  <a:pt x="669944" y="595422"/>
                  <a:pt x="676284" y="599748"/>
                  <a:pt x="683438" y="600501"/>
                </a:cubicBezTo>
                <a:cubicBezTo>
                  <a:pt x="719703" y="604318"/>
                  <a:pt x="756226" y="605050"/>
                  <a:pt x="792620" y="607325"/>
                </a:cubicBezTo>
                <a:cubicBezTo>
                  <a:pt x="876781" y="605050"/>
                  <a:pt x="961012" y="604603"/>
                  <a:pt x="1045104" y="600501"/>
                </a:cubicBezTo>
                <a:cubicBezTo>
                  <a:pt x="1054471" y="600044"/>
                  <a:pt x="1063416" y="596372"/>
                  <a:pt x="1072399" y="593677"/>
                </a:cubicBezTo>
                <a:cubicBezTo>
                  <a:pt x="1086178" y="589543"/>
                  <a:pt x="1099694" y="584579"/>
                  <a:pt x="1113342" y="580030"/>
                </a:cubicBezTo>
                <a:cubicBezTo>
                  <a:pt x="1120166" y="577755"/>
                  <a:pt x="1126836" y="574951"/>
                  <a:pt x="1133814" y="573206"/>
                </a:cubicBezTo>
                <a:cubicBezTo>
                  <a:pt x="1142913" y="570931"/>
                  <a:pt x="1151745" y="566888"/>
                  <a:pt x="1161110" y="566382"/>
                </a:cubicBezTo>
                <a:cubicBezTo>
                  <a:pt x="1236098" y="562329"/>
                  <a:pt x="1311235" y="561833"/>
                  <a:pt x="1386298" y="559558"/>
                </a:cubicBezTo>
                <a:lnTo>
                  <a:pt x="1686548" y="566382"/>
                </a:lnTo>
                <a:cubicBezTo>
                  <a:pt x="1693735" y="566688"/>
                  <a:pt x="1700080" y="571313"/>
                  <a:pt x="1707020" y="573206"/>
                </a:cubicBezTo>
                <a:cubicBezTo>
                  <a:pt x="1716591" y="575816"/>
                  <a:pt x="1763757" y="585823"/>
                  <a:pt x="1782083" y="593677"/>
                </a:cubicBezTo>
                <a:cubicBezTo>
                  <a:pt x="1865827" y="629568"/>
                  <a:pt x="1761317" y="586706"/>
                  <a:pt x="1829850" y="620973"/>
                </a:cubicBezTo>
                <a:cubicBezTo>
                  <a:pt x="1841315" y="626706"/>
                  <a:pt x="1866687" y="631342"/>
                  <a:pt x="1877617" y="634621"/>
                </a:cubicBezTo>
                <a:cubicBezTo>
                  <a:pt x="1891396" y="638755"/>
                  <a:pt x="1904370" y="645903"/>
                  <a:pt x="1918560" y="648268"/>
                </a:cubicBezTo>
                <a:cubicBezTo>
                  <a:pt x="1932208" y="650543"/>
                  <a:pt x="1945789" y="653263"/>
                  <a:pt x="1959504" y="655092"/>
                </a:cubicBezTo>
                <a:cubicBezTo>
                  <a:pt x="1979921" y="657814"/>
                  <a:pt x="2000480" y="659361"/>
                  <a:pt x="2020919" y="661916"/>
                </a:cubicBezTo>
                <a:cubicBezTo>
                  <a:pt x="2036879" y="663911"/>
                  <a:pt x="2052764" y="666465"/>
                  <a:pt x="2068686" y="668740"/>
                </a:cubicBezTo>
                <a:cubicBezTo>
                  <a:pt x="2114797" y="684111"/>
                  <a:pt x="2069435" y="670660"/>
                  <a:pt x="2157396" y="682388"/>
                </a:cubicBezTo>
                <a:cubicBezTo>
                  <a:pt x="2168893" y="683921"/>
                  <a:pt x="2180143" y="686937"/>
                  <a:pt x="2191516" y="689212"/>
                </a:cubicBezTo>
                <a:cubicBezTo>
                  <a:pt x="2198340" y="693761"/>
                  <a:pt x="2204449" y="699629"/>
                  <a:pt x="2211987" y="702859"/>
                </a:cubicBezTo>
                <a:cubicBezTo>
                  <a:pt x="2242593" y="715975"/>
                  <a:pt x="2233199" y="703229"/>
                  <a:pt x="2259754" y="716507"/>
                </a:cubicBezTo>
                <a:cubicBezTo>
                  <a:pt x="2267090" y="720175"/>
                  <a:pt x="2272890" y="726487"/>
                  <a:pt x="2280226" y="730155"/>
                </a:cubicBezTo>
                <a:cubicBezTo>
                  <a:pt x="2286660" y="733372"/>
                  <a:pt x="2294086" y="734145"/>
                  <a:pt x="2300698" y="736979"/>
                </a:cubicBezTo>
                <a:cubicBezTo>
                  <a:pt x="2315373" y="743269"/>
                  <a:pt x="2331816" y="754889"/>
                  <a:pt x="2348465" y="757450"/>
                </a:cubicBezTo>
                <a:cubicBezTo>
                  <a:pt x="2383138" y="762784"/>
                  <a:pt x="2485146" y="769163"/>
                  <a:pt x="2512238" y="771098"/>
                </a:cubicBezTo>
                <a:cubicBezTo>
                  <a:pt x="2534984" y="775647"/>
                  <a:pt x="2557513" y="781465"/>
                  <a:pt x="2580477" y="784746"/>
                </a:cubicBezTo>
                <a:cubicBezTo>
                  <a:pt x="2590578" y="786189"/>
                  <a:pt x="2656563" y="795238"/>
                  <a:pt x="2669187" y="798394"/>
                </a:cubicBezTo>
                <a:cubicBezTo>
                  <a:pt x="2683143" y="801883"/>
                  <a:pt x="2696482" y="807493"/>
                  <a:pt x="2710130" y="812042"/>
                </a:cubicBezTo>
                <a:lnTo>
                  <a:pt x="2751074" y="825689"/>
                </a:lnTo>
                <a:cubicBezTo>
                  <a:pt x="2757898" y="827964"/>
                  <a:pt x="2765560" y="828523"/>
                  <a:pt x="2771545" y="832513"/>
                </a:cubicBezTo>
                <a:lnTo>
                  <a:pt x="2812489" y="859809"/>
                </a:lnTo>
                <a:cubicBezTo>
                  <a:pt x="2819313" y="864358"/>
                  <a:pt x="2827161" y="867657"/>
                  <a:pt x="2832960" y="873456"/>
                </a:cubicBezTo>
                <a:lnTo>
                  <a:pt x="2853432" y="893928"/>
                </a:lnTo>
                <a:cubicBezTo>
                  <a:pt x="2861089" y="916898"/>
                  <a:pt x="2860411" y="918081"/>
                  <a:pt x="2873904" y="941695"/>
                </a:cubicBezTo>
                <a:cubicBezTo>
                  <a:pt x="2877973" y="948816"/>
                  <a:pt x="2884220" y="954673"/>
                  <a:pt x="2887551" y="962167"/>
                </a:cubicBezTo>
                <a:cubicBezTo>
                  <a:pt x="2893394" y="975313"/>
                  <a:pt x="2896650" y="989462"/>
                  <a:pt x="2901199" y="1003110"/>
                </a:cubicBezTo>
                <a:cubicBezTo>
                  <a:pt x="2905695" y="1016597"/>
                  <a:pt x="2909644" y="1034432"/>
                  <a:pt x="2921671" y="1044053"/>
                </a:cubicBezTo>
                <a:cubicBezTo>
                  <a:pt x="2927288" y="1048546"/>
                  <a:pt x="2935318" y="1048602"/>
                  <a:pt x="2942142" y="1050877"/>
                </a:cubicBezTo>
                <a:cubicBezTo>
                  <a:pt x="2948966" y="1057701"/>
                  <a:pt x="2956436" y="1063935"/>
                  <a:pt x="2962614" y="1071349"/>
                </a:cubicBezTo>
                <a:cubicBezTo>
                  <a:pt x="2987012" y="1100627"/>
                  <a:pt x="2964112" y="1085108"/>
                  <a:pt x="2996733" y="1112292"/>
                </a:cubicBezTo>
                <a:cubicBezTo>
                  <a:pt x="3003034" y="1117542"/>
                  <a:pt x="3010904" y="1120690"/>
                  <a:pt x="3017205" y="1125940"/>
                </a:cubicBezTo>
                <a:cubicBezTo>
                  <a:pt x="3081345" y="1179390"/>
                  <a:pt x="2975141" y="1104721"/>
                  <a:pt x="3078620" y="1173707"/>
                </a:cubicBezTo>
                <a:cubicBezTo>
                  <a:pt x="3085444" y="1178256"/>
                  <a:pt x="3091135" y="1185366"/>
                  <a:pt x="3099092" y="1187355"/>
                </a:cubicBezTo>
                <a:cubicBezTo>
                  <a:pt x="3167634" y="1204491"/>
                  <a:pt x="3135892" y="1195073"/>
                  <a:pt x="3194626" y="1214650"/>
                </a:cubicBezTo>
                <a:lnTo>
                  <a:pt x="3215098" y="1221474"/>
                </a:lnTo>
                <a:cubicBezTo>
                  <a:pt x="3253903" y="1260281"/>
                  <a:pt x="3216539" y="1229019"/>
                  <a:pt x="3256041" y="1248770"/>
                </a:cubicBezTo>
                <a:cubicBezTo>
                  <a:pt x="3263377" y="1252438"/>
                  <a:pt x="3269018" y="1259087"/>
                  <a:pt x="3276513" y="1262418"/>
                </a:cubicBezTo>
                <a:cubicBezTo>
                  <a:pt x="3289659" y="1268261"/>
                  <a:pt x="3317456" y="1276065"/>
                  <a:pt x="3317456" y="1276065"/>
                </a:cubicBezTo>
                <a:cubicBezTo>
                  <a:pt x="3348620" y="1296842"/>
                  <a:pt x="3326666" y="1285521"/>
                  <a:pt x="3365223" y="1296537"/>
                </a:cubicBezTo>
                <a:cubicBezTo>
                  <a:pt x="3372139" y="1298513"/>
                  <a:pt x="3378779" y="1301385"/>
                  <a:pt x="3385695" y="1303361"/>
                </a:cubicBezTo>
                <a:cubicBezTo>
                  <a:pt x="3398529" y="1307028"/>
                  <a:pt x="3435595" y="1315730"/>
                  <a:pt x="3447110" y="1317009"/>
                </a:cubicBezTo>
                <a:cubicBezTo>
                  <a:pt x="3476586" y="1320284"/>
                  <a:pt x="3506250" y="1321558"/>
                  <a:pt x="3535820" y="1323833"/>
                </a:cubicBezTo>
                <a:cubicBezTo>
                  <a:pt x="3554017" y="1328382"/>
                  <a:pt x="3577148" y="1324217"/>
                  <a:pt x="3590411" y="1337480"/>
                </a:cubicBezTo>
                <a:cubicBezTo>
                  <a:pt x="3597235" y="1344304"/>
                  <a:pt x="3603030" y="1352343"/>
                  <a:pt x="3610883" y="1357952"/>
                </a:cubicBezTo>
                <a:cubicBezTo>
                  <a:pt x="3619160" y="1363865"/>
                  <a:pt x="3629346" y="1366553"/>
                  <a:pt x="3638178" y="1371600"/>
                </a:cubicBezTo>
                <a:cubicBezTo>
                  <a:pt x="3675214" y="1392763"/>
                  <a:pt x="3641591" y="1379561"/>
                  <a:pt x="3679122" y="1392071"/>
                </a:cubicBezTo>
                <a:cubicBezTo>
                  <a:pt x="3692770" y="1401170"/>
                  <a:pt x="3710224" y="1406245"/>
                  <a:pt x="3720065" y="1419367"/>
                </a:cubicBezTo>
                <a:cubicBezTo>
                  <a:pt x="3726889" y="1428465"/>
                  <a:pt x="3731073" y="1440354"/>
                  <a:pt x="3740536" y="1446662"/>
                </a:cubicBezTo>
                <a:cubicBezTo>
                  <a:pt x="3752506" y="1454642"/>
                  <a:pt x="3781480" y="1460310"/>
                  <a:pt x="3781480" y="1460310"/>
                </a:cubicBezTo>
                <a:cubicBezTo>
                  <a:pt x="3788304" y="1464859"/>
                  <a:pt x="3794413" y="1470727"/>
                  <a:pt x="3801951" y="1473958"/>
                </a:cubicBezTo>
                <a:cubicBezTo>
                  <a:pt x="3810571" y="1477653"/>
                  <a:pt x="3820264" y="1478087"/>
                  <a:pt x="3829247" y="1480782"/>
                </a:cubicBezTo>
                <a:cubicBezTo>
                  <a:pt x="3843026" y="1484916"/>
                  <a:pt x="3856083" y="1491609"/>
                  <a:pt x="3870190" y="1494430"/>
                </a:cubicBezTo>
                <a:cubicBezTo>
                  <a:pt x="3911363" y="1502663"/>
                  <a:pt x="3893307" y="1497585"/>
                  <a:pt x="3924781" y="1508077"/>
                </a:cubicBezTo>
                <a:cubicBezTo>
                  <a:pt x="3946764" y="1530060"/>
                  <a:pt x="3942611" y="1530222"/>
                  <a:pt x="3972548" y="1542197"/>
                </a:cubicBezTo>
                <a:cubicBezTo>
                  <a:pt x="3985905" y="1547540"/>
                  <a:pt x="4013492" y="1555844"/>
                  <a:pt x="4013492" y="1555844"/>
                </a:cubicBezTo>
                <a:cubicBezTo>
                  <a:pt x="4027140" y="1564943"/>
                  <a:pt x="4038522" y="1579162"/>
                  <a:pt x="4054435" y="1583140"/>
                </a:cubicBezTo>
                <a:cubicBezTo>
                  <a:pt x="4120278" y="1599601"/>
                  <a:pt x="4090633" y="1593109"/>
                  <a:pt x="4143145" y="1603612"/>
                </a:cubicBezTo>
                <a:cubicBezTo>
                  <a:pt x="4149969" y="1608161"/>
                  <a:pt x="4156123" y="1613928"/>
                  <a:pt x="4163617" y="1617259"/>
                </a:cubicBezTo>
                <a:cubicBezTo>
                  <a:pt x="4176763" y="1623102"/>
                  <a:pt x="4204560" y="1630907"/>
                  <a:pt x="4204560" y="1630907"/>
                </a:cubicBezTo>
                <a:cubicBezTo>
                  <a:pt x="4209109" y="1637731"/>
                  <a:pt x="4211804" y="1646256"/>
                  <a:pt x="4218208" y="1651379"/>
                </a:cubicBezTo>
                <a:cubicBezTo>
                  <a:pt x="4223825" y="1655873"/>
                  <a:pt x="4232246" y="1654986"/>
                  <a:pt x="4238680" y="1658203"/>
                </a:cubicBezTo>
                <a:cubicBezTo>
                  <a:pt x="4246015" y="1661871"/>
                  <a:pt x="4251657" y="1668519"/>
                  <a:pt x="4259151" y="1671850"/>
                </a:cubicBezTo>
                <a:cubicBezTo>
                  <a:pt x="4272297" y="1677693"/>
                  <a:pt x="4287228" y="1679064"/>
                  <a:pt x="4300095" y="1685498"/>
                </a:cubicBezTo>
                <a:cubicBezTo>
                  <a:pt x="4328332" y="1699617"/>
                  <a:pt x="4334605" y="1704362"/>
                  <a:pt x="4368333" y="1712794"/>
                </a:cubicBezTo>
                <a:cubicBezTo>
                  <a:pt x="4377432" y="1715069"/>
                  <a:pt x="4386646" y="1716923"/>
                  <a:pt x="4395629" y="1719618"/>
                </a:cubicBezTo>
                <a:cubicBezTo>
                  <a:pt x="4409408" y="1723752"/>
                  <a:pt x="4436572" y="1733265"/>
                  <a:pt x="4436572" y="1733265"/>
                </a:cubicBezTo>
                <a:cubicBezTo>
                  <a:pt x="4443396" y="1737814"/>
                  <a:pt x="4449708" y="1743245"/>
                  <a:pt x="4457044" y="1746913"/>
                </a:cubicBezTo>
                <a:cubicBezTo>
                  <a:pt x="4483511" y="1760147"/>
                  <a:pt x="4491108" y="1751795"/>
                  <a:pt x="4525283" y="1746913"/>
                </a:cubicBezTo>
                <a:cubicBezTo>
                  <a:pt x="4523008" y="1733265"/>
                  <a:pt x="4522834" y="1719096"/>
                  <a:pt x="4518459" y="1705970"/>
                </a:cubicBezTo>
                <a:cubicBezTo>
                  <a:pt x="4512624" y="1688464"/>
                  <a:pt x="4491790" y="1673184"/>
                  <a:pt x="4477516" y="1665027"/>
                </a:cubicBezTo>
                <a:cubicBezTo>
                  <a:pt x="4471271" y="1661458"/>
                  <a:pt x="4463478" y="1661420"/>
                  <a:pt x="4457044" y="1658203"/>
                </a:cubicBezTo>
                <a:cubicBezTo>
                  <a:pt x="4449708" y="1654535"/>
                  <a:pt x="4444251" y="1647435"/>
                  <a:pt x="4436572" y="1644555"/>
                </a:cubicBezTo>
                <a:cubicBezTo>
                  <a:pt x="4425712" y="1640483"/>
                  <a:pt x="4413775" y="1640247"/>
                  <a:pt x="4402453" y="1637731"/>
                </a:cubicBezTo>
                <a:cubicBezTo>
                  <a:pt x="4376745" y="1632018"/>
                  <a:pt x="4377485" y="1631683"/>
                  <a:pt x="4354686" y="1624083"/>
                </a:cubicBezTo>
                <a:cubicBezTo>
                  <a:pt x="4347862" y="1617259"/>
                  <a:pt x="4341832" y="1609537"/>
                  <a:pt x="4334214" y="1603612"/>
                </a:cubicBezTo>
                <a:cubicBezTo>
                  <a:pt x="4321267" y="1593542"/>
                  <a:pt x="4293271" y="1576316"/>
                  <a:pt x="4293271" y="1576316"/>
                </a:cubicBezTo>
                <a:cubicBezTo>
                  <a:pt x="4290996" y="1569492"/>
                  <a:pt x="4289664" y="1562278"/>
                  <a:pt x="4286447" y="1555844"/>
                </a:cubicBezTo>
                <a:cubicBezTo>
                  <a:pt x="4278779" y="1540509"/>
                  <a:pt x="4265262" y="1525680"/>
                  <a:pt x="4252327" y="1514901"/>
                </a:cubicBezTo>
                <a:cubicBezTo>
                  <a:pt x="4246027" y="1509651"/>
                  <a:pt x="4240019" y="1502043"/>
                  <a:pt x="4231856" y="1501253"/>
                </a:cubicBezTo>
                <a:cubicBezTo>
                  <a:pt x="4168422" y="1495114"/>
                  <a:pt x="4104477" y="1496704"/>
                  <a:pt x="4040787" y="1494430"/>
                </a:cubicBezTo>
                <a:cubicBezTo>
                  <a:pt x="4033963" y="1489881"/>
                  <a:pt x="4025716" y="1486954"/>
                  <a:pt x="4020316" y="1480782"/>
                </a:cubicBezTo>
                <a:cubicBezTo>
                  <a:pt x="4009515" y="1468438"/>
                  <a:pt x="4008581" y="1445026"/>
                  <a:pt x="3993020" y="1439839"/>
                </a:cubicBezTo>
                <a:lnTo>
                  <a:pt x="3952077" y="1426191"/>
                </a:lnTo>
                <a:cubicBezTo>
                  <a:pt x="3945253" y="1423916"/>
                  <a:pt x="3937590" y="1423357"/>
                  <a:pt x="3931605" y="1419367"/>
                </a:cubicBezTo>
                <a:lnTo>
                  <a:pt x="3890662" y="1392071"/>
                </a:lnTo>
                <a:cubicBezTo>
                  <a:pt x="3881563" y="1378423"/>
                  <a:pt x="3868553" y="1366689"/>
                  <a:pt x="3863366" y="1351128"/>
                </a:cubicBezTo>
                <a:cubicBezTo>
                  <a:pt x="3861091" y="1344304"/>
                  <a:pt x="3860532" y="1336641"/>
                  <a:pt x="3856542" y="1330656"/>
                </a:cubicBezTo>
                <a:cubicBezTo>
                  <a:pt x="3846034" y="1314894"/>
                  <a:pt x="3830704" y="1306607"/>
                  <a:pt x="3815599" y="1296537"/>
                </a:cubicBezTo>
                <a:cubicBezTo>
                  <a:pt x="3790577" y="1259004"/>
                  <a:pt x="3815599" y="1290851"/>
                  <a:pt x="3781480" y="1262418"/>
                </a:cubicBezTo>
                <a:cubicBezTo>
                  <a:pt x="3763113" y="1247113"/>
                  <a:pt x="3762320" y="1237980"/>
                  <a:pt x="3740536" y="1228298"/>
                </a:cubicBezTo>
                <a:cubicBezTo>
                  <a:pt x="3740516" y="1228289"/>
                  <a:pt x="3689369" y="1211242"/>
                  <a:pt x="3679122" y="1207827"/>
                </a:cubicBezTo>
                <a:cubicBezTo>
                  <a:pt x="3672298" y="1205552"/>
                  <a:pt x="3664635" y="1204993"/>
                  <a:pt x="3658650" y="1201003"/>
                </a:cubicBezTo>
                <a:cubicBezTo>
                  <a:pt x="3626208" y="1179375"/>
                  <a:pt x="3645958" y="1189948"/>
                  <a:pt x="3597235" y="1173707"/>
                </a:cubicBezTo>
                <a:cubicBezTo>
                  <a:pt x="3597234" y="1173707"/>
                  <a:pt x="3556293" y="1160060"/>
                  <a:pt x="3556292" y="1160059"/>
                </a:cubicBezTo>
                <a:cubicBezTo>
                  <a:pt x="3549468" y="1155510"/>
                  <a:pt x="3543155" y="1150080"/>
                  <a:pt x="3535820" y="1146412"/>
                </a:cubicBezTo>
                <a:cubicBezTo>
                  <a:pt x="3529386" y="1143195"/>
                  <a:pt x="3522264" y="1141564"/>
                  <a:pt x="3515348" y="1139588"/>
                </a:cubicBezTo>
                <a:cubicBezTo>
                  <a:pt x="3480280" y="1129568"/>
                  <a:pt x="3477770" y="1131479"/>
                  <a:pt x="3433462" y="1125940"/>
                </a:cubicBezTo>
                <a:cubicBezTo>
                  <a:pt x="3367691" y="1135336"/>
                  <a:pt x="3368050" y="1138647"/>
                  <a:pt x="3283336" y="1125940"/>
                </a:cubicBezTo>
                <a:cubicBezTo>
                  <a:pt x="3271222" y="1124123"/>
                  <a:pt x="3260686" y="1116593"/>
                  <a:pt x="3249217" y="1112292"/>
                </a:cubicBezTo>
                <a:cubicBezTo>
                  <a:pt x="3242482" y="1109766"/>
                  <a:pt x="3235569" y="1107743"/>
                  <a:pt x="3228745" y="1105468"/>
                </a:cubicBezTo>
                <a:cubicBezTo>
                  <a:pt x="3195807" y="1056061"/>
                  <a:pt x="3216121" y="1071860"/>
                  <a:pt x="3174154" y="1050877"/>
                </a:cubicBezTo>
                <a:cubicBezTo>
                  <a:pt x="3162143" y="1014845"/>
                  <a:pt x="3173315" y="1034396"/>
                  <a:pt x="3126387" y="1003110"/>
                </a:cubicBezTo>
                <a:lnTo>
                  <a:pt x="3105916" y="989462"/>
                </a:lnTo>
                <a:lnTo>
                  <a:pt x="3092268" y="948519"/>
                </a:lnTo>
                <a:cubicBezTo>
                  <a:pt x="3089993" y="941695"/>
                  <a:pt x="3092268" y="930321"/>
                  <a:pt x="3085444" y="928047"/>
                </a:cubicBezTo>
                <a:lnTo>
                  <a:pt x="3064972" y="921224"/>
                </a:lnTo>
                <a:cubicBezTo>
                  <a:pt x="3028713" y="897050"/>
                  <a:pt x="3055693" y="905528"/>
                  <a:pt x="3037677" y="928047"/>
                </a:cubicBezTo>
                <a:cubicBezTo>
                  <a:pt x="3032554" y="934451"/>
                  <a:pt x="3024029" y="937146"/>
                  <a:pt x="3017205" y="941695"/>
                </a:cubicBezTo>
                <a:cubicBezTo>
                  <a:pt x="2992796" y="936813"/>
                  <a:pt x="2980184" y="938794"/>
                  <a:pt x="2962614" y="921224"/>
                </a:cubicBezTo>
                <a:cubicBezTo>
                  <a:pt x="2956815" y="915425"/>
                  <a:pt x="2954415" y="906882"/>
                  <a:pt x="2948966" y="900752"/>
                </a:cubicBezTo>
                <a:cubicBezTo>
                  <a:pt x="2936143" y="886326"/>
                  <a:pt x="2908023" y="859809"/>
                  <a:pt x="2908023" y="859809"/>
                </a:cubicBezTo>
                <a:cubicBezTo>
                  <a:pt x="2910298" y="852985"/>
                  <a:pt x="2912013" y="845949"/>
                  <a:pt x="2914847" y="839337"/>
                </a:cubicBezTo>
                <a:cubicBezTo>
                  <a:pt x="2920734" y="825601"/>
                  <a:pt x="2932067" y="803660"/>
                  <a:pt x="2942142" y="791570"/>
                </a:cubicBezTo>
                <a:cubicBezTo>
                  <a:pt x="2948320" y="784156"/>
                  <a:pt x="2955200" y="777276"/>
                  <a:pt x="2962614" y="771098"/>
                </a:cubicBezTo>
                <a:cubicBezTo>
                  <a:pt x="2968915" y="765848"/>
                  <a:pt x="2975750" y="761118"/>
                  <a:pt x="2983086" y="757450"/>
                </a:cubicBezTo>
                <a:cubicBezTo>
                  <a:pt x="2989519" y="754233"/>
                  <a:pt x="2996733" y="752901"/>
                  <a:pt x="3003557" y="750627"/>
                </a:cubicBezTo>
                <a:cubicBezTo>
                  <a:pt x="3010381" y="746078"/>
                  <a:pt x="3017899" y="742428"/>
                  <a:pt x="3024029" y="736979"/>
                </a:cubicBezTo>
                <a:cubicBezTo>
                  <a:pt x="3038455" y="724156"/>
                  <a:pt x="3048913" y="706742"/>
                  <a:pt x="3064972" y="696036"/>
                </a:cubicBezTo>
                <a:lnTo>
                  <a:pt x="3105916" y="668740"/>
                </a:lnTo>
                <a:cubicBezTo>
                  <a:pt x="3108190" y="661916"/>
                  <a:pt x="3112739" y="655461"/>
                  <a:pt x="3112739" y="648268"/>
                </a:cubicBezTo>
                <a:cubicBezTo>
                  <a:pt x="3112739" y="634432"/>
                  <a:pt x="3111237" y="620097"/>
                  <a:pt x="3105916" y="607325"/>
                </a:cubicBezTo>
                <a:cubicBezTo>
                  <a:pt x="3099607" y="592184"/>
                  <a:pt x="3085955" y="581053"/>
                  <a:pt x="3078620" y="566382"/>
                </a:cubicBezTo>
                <a:cubicBezTo>
                  <a:pt x="3074071" y="557283"/>
                  <a:pt x="3068750" y="548531"/>
                  <a:pt x="3064972" y="539086"/>
                </a:cubicBezTo>
                <a:cubicBezTo>
                  <a:pt x="3059629" y="525729"/>
                  <a:pt x="3055874" y="511791"/>
                  <a:pt x="3051325" y="498143"/>
                </a:cubicBezTo>
                <a:cubicBezTo>
                  <a:pt x="3049050" y="491319"/>
                  <a:pt x="3048491" y="483656"/>
                  <a:pt x="3044501" y="477671"/>
                </a:cubicBezTo>
                <a:lnTo>
                  <a:pt x="3030853" y="457200"/>
                </a:lnTo>
                <a:cubicBezTo>
                  <a:pt x="3028578" y="450376"/>
                  <a:pt x="3024029" y="443921"/>
                  <a:pt x="3024029" y="436728"/>
                </a:cubicBezTo>
                <a:cubicBezTo>
                  <a:pt x="3024029" y="418389"/>
                  <a:pt x="3021613" y="397977"/>
                  <a:pt x="3030853" y="382137"/>
                </a:cubicBezTo>
                <a:cubicBezTo>
                  <a:pt x="3037634" y="370512"/>
                  <a:pt x="3083562" y="348959"/>
                  <a:pt x="3099092" y="341194"/>
                </a:cubicBezTo>
                <a:lnTo>
                  <a:pt x="3119563" y="279779"/>
                </a:lnTo>
                <a:lnTo>
                  <a:pt x="3126387" y="259307"/>
                </a:lnTo>
                <a:cubicBezTo>
                  <a:pt x="3101709" y="251081"/>
                  <a:pt x="3095854" y="245581"/>
                  <a:pt x="3064972" y="259307"/>
                </a:cubicBezTo>
                <a:cubicBezTo>
                  <a:pt x="3056153" y="263226"/>
                  <a:pt x="3051915" y="273601"/>
                  <a:pt x="3044501" y="279779"/>
                </a:cubicBezTo>
                <a:cubicBezTo>
                  <a:pt x="3038201" y="285030"/>
                  <a:pt x="3030853" y="288878"/>
                  <a:pt x="3024029" y="293427"/>
                </a:cubicBezTo>
                <a:cubicBezTo>
                  <a:pt x="3008107" y="291152"/>
                  <a:pt x="2988958" y="296478"/>
                  <a:pt x="2976262" y="286603"/>
                </a:cubicBezTo>
                <a:cubicBezTo>
                  <a:pt x="2964906" y="277771"/>
                  <a:pt x="2970594" y="257629"/>
                  <a:pt x="2962614" y="245659"/>
                </a:cubicBezTo>
                <a:cubicBezTo>
                  <a:pt x="2944417" y="218364"/>
                  <a:pt x="2955790" y="229737"/>
                  <a:pt x="2928495" y="211540"/>
                </a:cubicBezTo>
                <a:cubicBezTo>
                  <a:pt x="2923946" y="204716"/>
                  <a:pt x="2921802" y="195415"/>
                  <a:pt x="2914847" y="191068"/>
                </a:cubicBezTo>
                <a:cubicBezTo>
                  <a:pt x="2895187" y="178781"/>
                  <a:pt x="2854999" y="174270"/>
                  <a:pt x="2832960" y="170597"/>
                </a:cubicBezTo>
                <a:cubicBezTo>
                  <a:pt x="2817038" y="175146"/>
                  <a:pt x="2801328" y="180521"/>
                  <a:pt x="2785193" y="184244"/>
                </a:cubicBezTo>
                <a:cubicBezTo>
                  <a:pt x="2771711" y="187355"/>
                  <a:pt x="2757673" y="187712"/>
                  <a:pt x="2744250" y="191068"/>
                </a:cubicBezTo>
                <a:cubicBezTo>
                  <a:pt x="2730294" y="194557"/>
                  <a:pt x="2716955" y="200167"/>
                  <a:pt x="2703307" y="204716"/>
                </a:cubicBezTo>
                <a:lnTo>
                  <a:pt x="2682835" y="211540"/>
                </a:lnTo>
                <a:cubicBezTo>
                  <a:pt x="2676011" y="213815"/>
                  <a:pt x="2669341" y="216619"/>
                  <a:pt x="2662363" y="218364"/>
                </a:cubicBezTo>
                <a:lnTo>
                  <a:pt x="2635068" y="225188"/>
                </a:lnTo>
                <a:cubicBezTo>
                  <a:pt x="2616871" y="222913"/>
                  <a:pt x="2598409" y="222207"/>
                  <a:pt x="2580477" y="218364"/>
                </a:cubicBezTo>
                <a:cubicBezTo>
                  <a:pt x="2580469" y="218362"/>
                  <a:pt x="2529302" y="201305"/>
                  <a:pt x="2519062" y="197892"/>
                </a:cubicBezTo>
                <a:cubicBezTo>
                  <a:pt x="2512238" y="195617"/>
                  <a:pt x="2505568" y="192813"/>
                  <a:pt x="2498590" y="191068"/>
                </a:cubicBezTo>
                <a:cubicBezTo>
                  <a:pt x="2464317" y="182499"/>
                  <a:pt x="2480192" y="187209"/>
                  <a:pt x="2450823" y="177421"/>
                </a:cubicBezTo>
                <a:cubicBezTo>
                  <a:pt x="2443999" y="172872"/>
                  <a:pt x="2437687" y="167441"/>
                  <a:pt x="2430351" y="163773"/>
                </a:cubicBezTo>
                <a:cubicBezTo>
                  <a:pt x="2387378" y="142286"/>
                  <a:pt x="2305420" y="162447"/>
                  <a:pt x="2280226" y="163773"/>
                </a:cubicBezTo>
                <a:lnTo>
                  <a:pt x="2218811" y="184244"/>
                </a:lnTo>
                <a:lnTo>
                  <a:pt x="2198339" y="191068"/>
                </a:lnTo>
                <a:cubicBezTo>
                  <a:pt x="2182417" y="188793"/>
                  <a:pt x="2166344" y="187398"/>
                  <a:pt x="2150572" y="184244"/>
                </a:cubicBezTo>
                <a:cubicBezTo>
                  <a:pt x="2143519" y="182833"/>
                  <a:pt x="2137122" y="178981"/>
                  <a:pt x="2130101" y="177421"/>
                </a:cubicBezTo>
                <a:cubicBezTo>
                  <a:pt x="2113057" y="173634"/>
                  <a:pt x="2056629" y="165950"/>
                  <a:pt x="2041390" y="163773"/>
                </a:cubicBezTo>
                <a:cubicBezTo>
                  <a:pt x="2027742" y="159224"/>
                  <a:pt x="2012417" y="158105"/>
                  <a:pt x="2000447" y="150125"/>
                </a:cubicBezTo>
                <a:cubicBezTo>
                  <a:pt x="1993623" y="145576"/>
                  <a:pt x="1988065" y="137825"/>
                  <a:pt x="1979975" y="136477"/>
                </a:cubicBezTo>
                <a:cubicBezTo>
                  <a:pt x="1946245" y="130855"/>
                  <a:pt x="1911736" y="131928"/>
                  <a:pt x="1877617" y="129653"/>
                </a:cubicBezTo>
                <a:cubicBezTo>
                  <a:pt x="1862335" y="124560"/>
                  <a:pt x="1845756" y="118453"/>
                  <a:pt x="1829850" y="116006"/>
                </a:cubicBezTo>
                <a:cubicBezTo>
                  <a:pt x="1809492" y="112874"/>
                  <a:pt x="1788907" y="111457"/>
                  <a:pt x="1768435" y="109182"/>
                </a:cubicBezTo>
                <a:cubicBezTo>
                  <a:pt x="1725217" y="111457"/>
                  <a:pt x="1681881" y="112088"/>
                  <a:pt x="1638781" y="116006"/>
                </a:cubicBezTo>
                <a:cubicBezTo>
                  <a:pt x="1631618" y="116657"/>
                  <a:pt x="1624743" y="119613"/>
                  <a:pt x="1618310" y="122830"/>
                </a:cubicBezTo>
                <a:cubicBezTo>
                  <a:pt x="1601987" y="130991"/>
                  <a:pt x="1596730" y="142194"/>
                  <a:pt x="1577366" y="143301"/>
                </a:cubicBezTo>
                <a:cubicBezTo>
                  <a:pt x="1504661" y="147456"/>
                  <a:pt x="1431790" y="147850"/>
                  <a:pt x="1359002" y="150125"/>
                </a:cubicBezTo>
                <a:cubicBezTo>
                  <a:pt x="1345354" y="154674"/>
                  <a:pt x="1330029" y="155793"/>
                  <a:pt x="1318059" y="163773"/>
                </a:cubicBezTo>
                <a:cubicBezTo>
                  <a:pt x="1291602" y="181411"/>
                  <a:pt x="1305368" y="174828"/>
                  <a:pt x="1277116" y="184244"/>
                </a:cubicBezTo>
                <a:cubicBezTo>
                  <a:pt x="1270292" y="188793"/>
                  <a:pt x="1264182" y="194661"/>
                  <a:pt x="1256644" y="197892"/>
                </a:cubicBezTo>
                <a:cubicBezTo>
                  <a:pt x="1248024" y="201586"/>
                  <a:pt x="1238503" y="202681"/>
                  <a:pt x="1229348" y="204716"/>
                </a:cubicBezTo>
                <a:cubicBezTo>
                  <a:pt x="1162822" y="219500"/>
                  <a:pt x="1169384" y="212900"/>
                  <a:pt x="1065575" y="218364"/>
                </a:cubicBezTo>
                <a:cubicBezTo>
                  <a:pt x="1056829" y="220551"/>
                  <a:pt x="1027598" y="227117"/>
                  <a:pt x="1017808" y="232012"/>
                </a:cubicBezTo>
                <a:cubicBezTo>
                  <a:pt x="1010473" y="235680"/>
                  <a:pt x="1004671" y="241991"/>
                  <a:pt x="997336" y="245659"/>
                </a:cubicBezTo>
                <a:cubicBezTo>
                  <a:pt x="940840" y="273906"/>
                  <a:pt x="1015055" y="227023"/>
                  <a:pt x="956393" y="266131"/>
                </a:cubicBezTo>
                <a:cubicBezTo>
                  <a:pt x="917724" y="263856"/>
                  <a:pt x="878930" y="263161"/>
                  <a:pt x="840387" y="259307"/>
                </a:cubicBezTo>
                <a:cubicBezTo>
                  <a:pt x="833230" y="258591"/>
                  <a:pt x="826832" y="254459"/>
                  <a:pt x="819916" y="252483"/>
                </a:cubicBezTo>
                <a:cubicBezTo>
                  <a:pt x="747716" y="231854"/>
                  <a:pt x="848988" y="264448"/>
                  <a:pt x="751677" y="232012"/>
                </a:cubicBezTo>
                <a:cubicBezTo>
                  <a:pt x="738029" y="227463"/>
                  <a:pt x="723600" y="224798"/>
                  <a:pt x="710733" y="218364"/>
                </a:cubicBezTo>
                <a:cubicBezTo>
                  <a:pt x="664972" y="195483"/>
                  <a:pt x="702598" y="211829"/>
                  <a:pt x="656142" y="197892"/>
                </a:cubicBezTo>
                <a:cubicBezTo>
                  <a:pt x="635473" y="191691"/>
                  <a:pt x="615199" y="184245"/>
                  <a:pt x="594727" y="177421"/>
                </a:cubicBezTo>
                <a:cubicBezTo>
                  <a:pt x="587903" y="175147"/>
                  <a:pt x="581309" y="172008"/>
                  <a:pt x="574256" y="170597"/>
                </a:cubicBezTo>
                <a:cubicBezTo>
                  <a:pt x="562883" y="168322"/>
                  <a:pt x="551326" y="166825"/>
                  <a:pt x="540136" y="163773"/>
                </a:cubicBezTo>
                <a:cubicBezTo>
                  <a:pt x="526257" y="159988"/>
                  <a:pt x="499193" y="150125"/>
                  <a:pt x="499193" y="150125"/>
                </a:cubicBezTo>
                <a:cubicBezTo>
                  <a:pt x="492369" y="145576"/>
                  <a:pt x="484521" y="142276"/>
                  <a:pt x="478722" y="136477"/>
                </a:cubicBezTo>
                <a:cubicBezTo>
                  <a:pt x="472923" y="130678"/>
                  <a:pt x="472029" y="120353"/>
                  <a:pt x="465074" y="116006"/>
                </a:cubicBezTo>
                <a:cubicBezTo>
                  <a:pt x="451418" y="107471"/>
                  <a:pt x="414498" y="100581"/>
                  <a:pt x="396835" y="95534"/>
                </a:cubicBezTo>
                <a:cubicBezTo>
                  <a:pt x="374879" y="89261"/>
                  <a:pt x="383187" y="136478"/>
                  <a:pt x="376363" y="122830"/>
                </a:cubicBezTo>
                <a:close/>
              </a:path>
            </a:pathLst>
          </a:custGeom>
          <a:solidFill>
            <a:srgbClr val="000000">
              <a:alpha val="50196"/>
            </a:srgb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AU">
              <a:solidFill>
                <a:srgbClr val="FFFFFF"/>
              </a:solidFill>
            </a:endParaRPr>
          </a:p>
        </p:txBody>
      </p:sp>
      <p:grpSp>
        <p:nvGrpSpPr>
          <p:cNvPr id="3" name="Group 21"/>
          <p:cNvGrpSpPr/>
          <p:nvPr/>
        </p:nvGrpSpPr>
        <p:grpSpPr>
          <a:xfrm>
            <a:off x="260847" y="1065088"/>
            <a:ext cx="4482603" cy="4293080"/>
            <a:chOff x="265174" y="1084138"/>
            <a:chExt cx="4482603" cy="4293080"/>
          </a:xfrm>
          <a:solidFill>
            <a:srgbClr val="FFFFFF">
              <a:alpha val="69804"/>
            </a:srgbClr>
          </a:solidFill>
        </p:grpSpPr>
        <p:sp>
          <p:nvSpPr>
            <p:cNvPr id="41" name="Freeform 40"/>
            <p:cNvSpPr/>
            <p:nvPr/>
          </p:nvSpPr>
          <p:spPr>
            <a:xfrm>
              <a:off x="1583140" y="1084138"/>
              <a:ext cx="1050040" cy="997146"/>
            </a:xfrm>
            <a:custGeom>
              <a:avLst/>
              <a:gdLst>
                <a:gd name="connsiteX0" fmla="*/ 777923 w 1050040"/>
                <a:gd name="connsiteY0" fmla="*/ 7683 h 997146"/>
                <a:gd name="connsiteX1" fmla="*/ 696036 w 1050040"/>
                <a:gd name="connsiteY1" fmla="*/ 28155 h 997146"/>
                <a:gd name="connsiteX2" fmla="*/ 675564 w 1050040"/>
                <a:gd name="connsiteY2" fmla="*/ 41802 h 997146"/>
                <a:gd name="connsiteX3" fmla="*/ 634621 w 1050040"/>
                <a:gd name="connsiteY3" fmla="*/ 55450 h 997146"/>
                <a:gd name="connsiteX4" fmla="*/ 607326 w 1050040"/>
                <a:gd name="connsiteY4" fmla="*/ 69098 h 997146"/>
                <a:gd name="connsiteX5" fmla="*/ 586854 w 1050040"/>
                <a:gd name="connsiteY5" fmla="*/ 82746 h 997146"/>
                <a:gd name="connsiteX6" fmla="*/ 545911 w 1050040"/>
                <a:gd name="connsiteY6" fmla="*/ 89569 h 997146"/>
                <a:gd name="connsiteX7" fmla="*/ 552735 w 1050040"/>
                <a:gd name="connsiteY7" fmla="*/ 164632 h 997146"/>
                <a:gd name="connsiteX8" fmla="*/ 573206 w 1050040"/>
                <a:gd name="connsiteY8" fmla="*/ 171456 h 997146"/>
                <a:gd name="connsiteX9" fmla="*/ 566382 w 1050040"/>
                <a:gd name="connsiteY9" fmla="*/ 246519 h 997146"/>
                <a:gd name="connsiteX10" fmla="*/ 545911 w 1050040"/>
                <a:gd name="connsiteY10" fmla="*/ 307934 h 997146"/>
                <a:gd name="connsiteX11" fmla="*/ 525439 w 1050040"/>
                <a:gd name="connsiteY11" fmla="*/ 348877 h 997146"/>
                <a:gd name="connsiteX12" fmla="*/ 477672 w 1050040"/>
                <a:gd name="connsiteY12" fmla="*/ 355701 h 997146"/>
                <a:gd name="connsiteX13" fmla="*/ 402609 w 1050040"/>
                <a:gd name="connsiteY13" fmla="*/ 355701 h 997146"/>
                <a:gd name="connsiteX14" fmla="*/ 382138 w 1050040"/>
                <a:gd name="connsiteY14" fmla="*/ 369349 h 997146"/>
                <a:gd name="connsiteX15" fmla="*/ 313899 w 1050040"/>
                <a:gd name="connsiteY15" fmla="*/ 382996 h 997146"/>
                <a:gd name="connsiteX16" fmla="*/ 293427 w 1050040"/>
                <a:gd name="connsiteY16" fmla="*/ 403468 h 997146"/>
                <a:gd name="connsiteX17" fmla="*/ 361666 w 1050040"/>
                <a:gd name="connsiteY17" fmla="*/ 410292 h 997146"/>
                <a:gd name="connsiteX18" fmla="*/ 375314 w 1050040"/>
                <a:gd name="connsiteY18" fmla="*/ 451235 h 997146"/>
                <a:gd name="connsiteX19" fmla="*/ 361666 w 1050040"/>
                <a:gd name="connsiteY19" fmla="*/ 471707 h 997146"/>
                <a:gd name="connsiteX20" fmla="*/ 341194 w 1050040"/>
                <a:gd name="connsiteY20" fmla="*/ 478531 h 997146"/>
                <a:gd name="connsiteX21" fmla="*/ 334370 w 1050040"/>
                <a:gd name="connsiteY21" fmla="*/ 505826 h 997146"/>
                <a:gd name="connsiteX22" fmla="*/ 300251 w 1050040"/>
                <a:gd name="connsiteY22" fmla="*/ 533122 h 997146"/>
                <a:gd name="connsiteX23" fmla="*/ 245660 w 1050040"/>
                <a:gd name="connsiteY23" fmla="*/ 567241 h 997146"/>
                <a:gd name="connsiteX24" fmla="*/ 225188 w 1050040"/>
                <a:gd name="connsiteY24" fmla="*/ 574065 h 997146"/>
                <a:gd name="connsiteX25" fmla="*/ 204717 w 1050040"/>
                <a:gd name="connsiteY25" fmla="*/ 587713 h 997146"/>
                <a:gd name="connsiteX26" fmla="*/ 184245 w 1050040"/>
                <a:gd name="connsiteY26" fmla="*/ 594537 h 997146"/>
                <a:gd name="connsiteX27" fmla="*/ 204717 w 1050040"/>
                <a:gd name="connsiteY27" fmla="*/ 608184 h 997146"/>
                <a:gd name="connsiteX28" fmla="*/ 245660 w 1050040"/>
                <a:gd name="connsiteY28" fmla="*/ 615008 h 997146"/>
                <a:gd name="connsiteX29" fmla="*/ 266132 w 1050040"/>
                <a:gd name="connsiteY29" fmla="*/ 635480 h 997146"/>
                <a:gd name="connsiteX30" fmla="*/ 279779 w 1050040"/>
                <a:gd name="connsiteY30" fmla="*/ 669599 h 997146"/>
                <a:gd name="connsiteX31" fmla="*/ 320723 w 1050040"/>
                <a:gd name="connsiteY31" fmla="*/ 676423 h 997146"/>
                <a:gd name="connsiteX32" fmla="*/ 334370 w 1050040"/>
                <a:gd name="connsiteY32" fmla="*/ 696895 h 997146"/>
                <a:gd name="connsiteX33" fmla="*/ 341194 w 1050040"/>
                <a:gd name="connsiteY33" fmla="*/ 717366 h 997146"/>
                <a:gd name="connsiteX34" fmla="*/ 361666 w 1050040"/>
                <a:gd name="connsiteY34" fmla="*/ 731014 h 997146"/>
                <a:gd name="connsiteX35" fmla="*/ 382138 w 1050040"/>
                <a:gd name="connsiteY35" fmla="*/ 724190 h 997146"/>
                <a:gd name="connsiteX36" fmla="*/ 402609 w 1050040"/>
                <a:gd name="connsiteY36" fmla="*/ 710543 h 997146"/>
                <a:gd name="connsiteX37" fmla="*/ 450376 w 1050040"/>
                <a:gd name="connsiteY37" fmla="*/ 703719 h 997146"/>
                <a:gd name="connsiteX38" fmla="*/ 498144 w 1050040"/>
                <a:gd name="connsiteY38" fmla="*/ 703719 h 997146"/>
                <a:gd name="connsiteX39" fmla="*/ 457200 w 1050040"/>
                <a:gd name="connsiteY39" fmla="*/ 724190 h 997146"/>
                <a:gd name="connsiteX40" fmla="*/ 443553 w 1050040"/>
                <a:gd name="connsiteY40" fmla="*/ 744662 h 997146"/>
                <a:gd name="connsiteX41" fmla="*/ 382138 w 1050040"/>
                <a:gd name="connsiteY41" fmla="*/ 778781 h 997146"/>
                <a:gd name="connsiteX42" fmla="*/ 320723 w 1050040"/>
                <a:gd name="connsiteY42" fmla="*/ 771958 h 997146"/>
                <a:gd name="connsiteX43" fmla="*/ 300251 w 1050040"/>
                <a:gd name="connsiteY43" fmla="*/ 765134 h 997146"/>
                <a:gd name="connsiteX44" fmla="*/ 245660 w 1050040"/>
                <a:gd name="connsiteY44" fmla="*/ 778781 h 997146"/>
                <a:gd name="connsiteX45" fmla="*/ 238836 w 1050040"/>
                <a:gd name="connsiteY45" fmla="*/ 799253 h 997146"/>
                <a:gd name="connsiteX46" fmla="*/ 211541 w 1050040"/>
                <a:gd name="connsiteY46" fmla="*/ 806077 h 997146"/>
                <a:gd name="connsiteX47" fmla="*/ 156950 w 1050040"/>
                <a:gd name="connsiteY47" fmla="*/ 812901 h 997146"/>
                <a:gd name="connsiteX48" fmla="*/ 129654 w 1050040"/>
                <a:gd name="connsiteY48" fmla="*/ 840196 h 997146"/>
                <a:gd name="connsiteX49" fmla="*/ 88711 w 1050040"/>
                <a:gd name="connsiteY49" fmla="*/ 860668 h 997146"/>
                <a:gd name="connsiteX50" fmla="*/ 81887 w 1050040"/>
                <a:gd name="connsiteY50" fmla="*/ 881140 h 997146"/>
                <a:gd name="connsiteX51" fmla="*/ 20472 w 1050040"/>
                <a:gd name="connsiteY51" fmla="*/ 908435 h 997146"/>
                <a:gd name="connsiteX52" fmla="*/ 0 w 1050040"/>
                <a:gd name="connsiteY52" fmla="*/ 922083 h 997146"/>
                <a:gd name="connsiteX53" fmla="*/ 20472 w 1050040"/>
                <a:gd name="connsiteY53" fmla="*/ 935731 h 997146"/>
                <a:gd name="connsiteX54" fmla="*/ 27296 w 1050040"/>
                <a:gd name="connsiteY54" fmla="*/ 956202 h 997146"/>
                <a:gd name="connsiteX55" fmla="*/ 68239 w 1050040"/>
                <a:gd name="connsiteY55" fmla="*/ 942555 h 997146"/>
                <a:gd name="connsiteX56" fmla="*/ 88711 w 1050040"/>
                <a:gd name="connsiteY56" fmla="*/ 935731 h 997146"/>
                <a:gd name="connsiteX57" fmla="*/ 109182 w 1050040"/>
                <a:gd name="connsiteY57" fmla="*/ 922083 h 997146"/>
                <a:gd name="connsiteX58" fmla="*/ 184245 w 1050040"/>
                <a:gd name="connsiteY58" fmla="*/ 928907 h 997146"/>
                <a:gd name="connsiteX59" fmla="*/ 225188 w 1050040"/>
                <a:gd name="connsiteY59" fmla="*/ 963026 h 997146"/>
                <a:gd name="connsiteX60" fmla="*/ 245660 w 1050040"/>
                <a:gd name="connsiteY60" fmla="*/ 969850 h 997146"/>
                <a:gd name="connsiteX61" fmla="*/ 272956 w 1050040"/>
                <a:gd name="connsiteY61" fmla="*/ 942555 h 997146"/>
                <a:gd name="connsiteX62" fmla="*/ 293427 w 1050040"/>
                <a:gd name="connsiteY62" fmla="*/ 928907 h 997146"/>
                <a:gd name="connsiteX63" fmla="*/ 300251 w 1050040"/>
                <a:gd name="connsiteY63" fmla="*/ 908435 h 997146"/>
                <a:gd name="connsiteX64" fmla="*/ 368490 w 1050040"/>
                <a:gd name="connsiteY64" fmla="*/ 901611 h 997146"/>
                <a:gd name="connsiteX65" fmla="*/ 402609 w 1050040"/>
                <a:gd name="connsiteY65" fmla="*/ 935731 h 997146"/>
                <a:gd name="connsiteX66" fmla="*/ 423081 w 1050040"/>
                <a:gd name="connsiteY66" fmla="*/ 949378 h 997146"/>
                <a:gd name="connsiteX67" fmla="*/ 470848 w 1050040"/>
                <a:gd name="connsiteY67" fmla="*/ 942555 h 997146"/>
                <a:gd name="connsiteX68" fmla="*/ 498144 w 1050040"/>
                <a:gd name="connsiteY68" fmla="*/ 949378 h 997146"/>
                <a:gd name="connsiteX69" fmla="*/ 518615 w 1050040"/>
                <a:gd name="connsiteY69" fmla="*/ 942555 h 997146"/>
                <a:gd name="connsiteX70" fmla="*/ 566382 w 1050040"/>
                <a:gd name="connsiteY70" fmla="*/ 928907 h 997146"/>
                <a:gd name="connsiteX71" fmla="*/ 586854 w 1050040"/>
                <a:gd name="connsiteY71" fmla="*/ 915259 h 997146"/>
                <a:gd name="connsiteX72" fmla="*/ 607326 w 1050040"/>
                <a:gd name="connsiteY72" fmla="*/ 922083 h 997146"/>
                <a:gd name="connsiteX73" fmla="*/ 634621 w 1050040"/>
                <a:gd name="connsiteY73" fmla="*/ 928907 h 997146"/>
                <a:gd name="connsiteX74" fmla="*/ 655093 w 1050040"/>
                <a:gd name="connsiteY74" fmla="*/ 949378 h 997146"/>
                <a:gd name="connsiteX75" fmla="*/ 689212 w 1050040"/>
                <a:gd name="connsiteY75" fmla="*/ 983498 h 997146"/>
                <a:gd name="connsiteX76" fmla="*/ 757451 w 1050040"/>
                <a:gd name="connsiteY76" fmla="*/ 990322 h 997146"/>
                <a:gd name="connsiteX77" fmla="*/ 791570 w 1050040"/>
                <a:gd name="connsiteY77" fmla="*/ 997146 h 997146"/>
                <a:gd name="connsiteX78" fmla="*/ 893929 w 1050040"/>
                <a:gd name="connsiteY78" fmla="*/ 976674 h 997146"/>
                <a:gd name="connsiteX79" fmla="*/ 914400 w 1050040"/>
                <a:gd name="connsiteY79" fmla="*/ 969850 h 997146"/>
                <a:gd name="connsiteX80" fmla="*/ 934872 w 1050040"/>
                <a:gd name="connsiteY80" fmla="*/ 963026 h 997146"/>
                <a:gd name="connsiteX81" fmla="*/ 928048 w 1050040"/>
                <a:gd name="connsiteY81" fmla="*/ 908435 h 997146"/>
                <a:gd name="connsiteX82" fmla="*/ 839338 w 1050040"/>
                <a:gd name="connsiteY82" fmla="*/ 887963 h 997146"/>
                <a:gd name="connsiteX83" fmla="*/ 839338 w 1050040"/>
                <a:gd name="connsiteY83" fmla="*/ 833372 h 997146"/>
                <a:gd name="connsiteX84" fmla="*/ 887105 w 1050040"/>
                <a:gd name="connsiteY84" fmla="*/ 826549 h 997146"/>
                <a:gd name="connsiteX85" fmla="*/ 914400 w 1050040"/>
                <a:gd name="connsiteY85" fmla="*/ 819725 h 997146"/>
                <a:gd name="connsiteX86" fmla="*/ 955344 w 1050040"/>
                <a:gd name="connsiteY86" fmla="*/ 806077 h 997146"/>
                <a:gd name="connsiteX87" fmla="*/ 968991 w 1050040"/>
                <a:gd name="connsiteY87" fmla="*/ 785605 h 997146"/>
                <a:gd name="connsiteX88" fmla="*/ 989463 w 1050040"/>
                <a:gd name="connsiteY88" fmla="*/ 771958 h 997146"/>
                <a:gd name="connsiteX89" fmla="*/ 1016759 w 1050040"/>
                <a:gd name="connsiteY89" fmla="*/ 731014 h 997146"/>
                <a:gd name="connsiteX90" fmla="*/ 1023582 w 1050040"/>
                <a:gd name="connsiteY90" fmla="*/ 710543 h 997146"/>
                <a:gd name="connsiteX91" fmla="*/ 1044054 w 1050040"/>
                <a:gd name="connsiteY91" fmla="*/ 669599 h 997146"/>
                <a:gd name="connsiteX92" fmla="*/ 1023582 w 1050040"/>
                <a:gd name="connsiteY92" fmla="*/ 608184 h 997146"/>
                <a:gd name="connsiteX93" fmla="*/ 1016759 w 1050040"/>
                <a:gd name="connsiteY93" fmla="*/ 580889 h 997146"/>
                <a:gd name="connsiteX94" fmla="*/ 996287 w 1050040"/>
                <a:gd name="connsiteY94" fmla="*/ 574065 h 997146"/>
                <a:gd name="connsiteX95" fmla="*/ 866633 w 1050040"/>
                <a:gd name="connsiteY95" fmla="*/ 567241 h 997146"/>
                <a:gd name="connsiteX96" fmla="*/ 859809 w 1050040"/>
                <a:gd name="connsiteY96" fmla="*/ 546769 h 997146"/>
                <a:gd name="connsiteX97" fmla="*/ 887105 w 1050040"/>
                <a:gd name="connsiteY97" fmla="*/ 512650 h 997146"/>
                <a:gd name="connsiteX98" fmla="*/ 893929 w 1050040"/>
                <a:gd name="connsiteY98" fmla="*/ 444411 h 997146"/>
                <a:gd name="connsiteX99" fmla="*/ 873457 w 1050040"/>
                <a:gd name="connsiteY99" fmla="*/ 430763 h 997146"/>
                <a:gd name="connsiteX100" fmla="*/ 866633 w 1050040"/>
                <a:gd name="connsiteY100" fmla="*/ 410292 h 997146"/>
                <a:gd name="connsiteX101" fmla="*/ 907576 w 1050040"/>
                <a:gd name="connsiteY101" fmla="*/ 410292 h 997146"/>
                <a:gd name="connsiteX102" fmla="*/ 914400 w 1050040"/>
                <a:gd name="connsiteY102" fmla="*/ 348877 h 997146"/>
                <a:gd name="connsiteX103" fmla="*/ 893929 w 1050040"/>
                <a:gd name="connsiteY103" fmla="*/ 335229 h 997146"/>
                <a:gd name="connsiteX104" fmla="*/ 859809 w 1050040"/>
                <a:gd name="connsiteY104" fmla="*/ 219223 h 997146"/>
                <a:gd name="connsiteX105" fmla="*/ 839338 w 1050040"/>
                <a:gd name="connsiteY105" fmla="*/ 198752 h 997146"/>
                <a:gd name="connsiteX106" fmla="*/ 812042 w 1050040"/>
                <a:gd name="connsiteY106" fmla="*/ 157808 h 997146"/>
                <a:gd name="connsiteX107" fmla="*/ 784747 w 1050040"/>
                <a:gd name="connsiteY107" fmla="*/ 96393 h 997146"/>
                <a:gd name="connsiteX108" fmla="*/ 777923 w 1050040"/>
                <a:gd name="connsiteY108" fmla="*/ 41802 h 997146"/>
                <a:gd name="connsiteX109" fmla="*/ 777923 w 1050040"/>
                <a:gd name="connsiteY109" fmla="*/ 7683 h 997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</a:cxnLst>
              <a:rect l="l" t="t" r="r" b="b"/>
              <a:pathLst>
                <a:path w="1050040" h="997146">
                  <a:moveTo>
                    <a:pt x="777923" y="7683"/>
                  </a:moveTo>
                  <a:cubicBezTo>
                    <a:pt x="764275" y="5409"/>
                    <a:pt x="714062" y="16139"/>
                    <a:pt x="696036" y="28155"/>
                  </a:cubicBezTo>
                  <a:cubicBezTo>
                    <a:pt x="689212" y="32704"/>
                    <a:pt x="683058" y="38471"/>
                    <a:pt x="675564" y="41802"/>
                  </a:cubicBezTo>
                  <a:cubicBezTo>
                    <a:pt x="662418" y="47645"/>
                    <a:pt x="647488" y="49016"/>
                    <a:pt x="634621" y="55450"/>
                  </a:cubicBezTo>
                  <a:cubicBezTo>
                    <a:pt x="625523" y="59999"/>
                    <a:pt x="616158" y="64051"/>
                    <a:pt x="607326" y="69098"/>
                  </a:cubicBezTo>
                  <a:cubicBezTo>
                    <a:pt x="600205" y="73167"/>
                    <a:pt x="594635" y="80153"/>
                    <a:pt x="586854" y="82746"/>
                  </a:cubicBezTo>
                  <a:cubicBezTo>
                    <a:pt x="573728" y="87121"/>
                    <a:pt x="559559" y="87295"/>
                    <a:pt x="545911" y="89569"/>
                  </a:cubicBezTo>
                  <a:cubicBezTo>
                    <a:pt x="535861" y="119719"/>
                    <a:pt x="530288" y="124226"/>
                    <a:pt x="552735" y="164632"/>
                  </a:cubicBezTo>
                  <a:cubicBezTo>
                    <a:pt x="556228" y="170920"/>
                    <a:pt x="566382" y="169181"/>
                    <a:pt x="573206" y="171456"/>
                  </a:cubicBezTo>
                  <a:cubicBezTo>
                    <a:pt x="570931" y="196477"/>
                    <a:pt x="570748" y="221777"/>
                    <a:pt x="566382" y="246519"/>
                  </a:cubicBezTo>
                  <a:cubicBezTo>
                    <a:pt x="566381" y="246523"/>
                    <a:pt x="549324" y="297697"/>
                    <a:pt x="545911" y="307934"/>
                  </a:cubicBezTo>
                  <a:cubicBezTo>
                    <a:pt x="542883" y="317018"/>
                    <a:pt x="535791" y="344276"/>
                    <a:pt x="525439" y="348877"/>
                  </a:cubicBezTo>
                  <a:cubicBezTo>
                    <a:pt x="510741" y="355409"/>
                    <a:pt x="493594" y="353426"/>
                    <a:pt x="477672" y="355701"/>
                  </a:cubicBezTo>
                  <a:cubicBezTo>
                    <a:pt x="418238" y="375512"/>
                    <a:pt x="519316" y="345091"/>
                    <a:pt x="402609" y="355701"/>
                  </a:cubicBezTo>
                  <a:cubicBezTo>
                    <a:pt x="394442" y="356444"/>
                    <a:pt x="389473" y="365681"/>
                    <a:pt x="382138" y="369349"/>
                  </a:cubicBezTo>
                  <a:cubicBezTo>
                    <a:pt x="363086" y="378875"/>
                    <a:pt x="331492" y="380483"/>
                    <a:pt x="313899" y="382996"/>
                  </a:cubicBezTo>
                  <a:cubicBezTo>
                    <a:pt x="266971" y="414282"/>
                    <a:pt x="257395" y="415479"/>
                    <a:pt x="293427" y="403468"/>
                  </a:cubicBezTo>
                  <a:lnTo>
                    <a:pt x="361666" y="410292"/>
                  </a:lnTo>
                  <a:cubicBezTo>
                    <a:pt x="374092" y="417541"/>
                    <a:pt x="375314" y="451235"/>
                    <a:pt x="375314" y="451235"/>
                  </a:cubicBezTo>
                  <a:cubicBezTo>
                    <a:pt x="370765" y="458059"/>
                    <a:pt x="368070" y="466584"/>
                    <a:pt x="361666" y="471707"/>
                  </a:cubicBezTo>
                  <a:cubicBezTo>
                    <a:pt x="356049" y="476201"/>
                    <a:pt x="345688" y="472914"/>
                    <a:pt x="341194" y="478531"/>
                  </a:cubicBezTo>
                  <a:cubicBezTo>
                    <a:pt x="335335" y="485854"/>
                    <a:pt x="338064" y="497206"/>
                    <a:pt x="334370" y="505826"/>
                  </a:cubicBezTo>
                  <a:cubicBezTo>
                    <a:pt x="324081" y="529834"/>
                    <a:pt x="322059" y="525853"/>
                    <a:pt x="300251" y="533122"/>
                  </a:cubicBezTo>
                  <a:cubicBezTo>
                    <a:pt x="278623" y="565563"/>
                    <a:pt x="294383" y="551000"/>
                    <a:pt x="245660" y="567241"/>
                  </a:cubicBezTo>
                  <a:lnTo>
                    <a:pt x="225188" y="574065"/>
                  </a:lnTo>
                  <a:cubicBezTo>
                    <a:pt x="218364" y="578614"/>
                    <a:pt x="212052" y="584045"/>
                    <a:pt x="204717" y="587713"/>
                  </a:cubicBezTo>
                  <a:cubicBezTo>
                    <a:pt x="198283" y="590930"/>
                    <a:pt x="184245" y="587344"/>
                    <a:pt x="184245" y="594537"/>
                  </a:cubicBezTo>
                  <a:cubicBezTo>
                    <a:pt x="184245" y="602738"/>
                    <a:pt x="196937" y="605591"/>
                    <a:pt x="204717" y="608184"/>
                  </a:cubicBezTo>
                  <a:cubicBezTo>
                    <a:pt x="217843" y="612559"/>
                    <a:pt x="232012" y="612733"/>
                    <a:pt x="245660" y="615008"/>
                  </a:cubicBezTo>
                  <a:cubicBezTo>
                    <a:pt x="252484" y="621832"/>
                    <a:pt x="261017" y="627296"/>
                    <a:pt x="266132" y="635480"/>
                  </a:cubicBezTo>
                  <a:cubicBezTo>
                    <a:pt x="272624" y="645867"/>
                    <a:pt x="269980" y="662250"/>
                    <a:pt x="279779" y="669599"/>
                  </a:cubicBezTo>
                  <a:cubicBezTo>
                    <a:pt x="290848" y="677901"/>
                    <a:pt x="307075" y="674148"/>
                    <a:pt x="320723" y="676423"/>
                  </a:cubicBezTo>
                  <a:cubicBezTo>
                    <a:pt x="325272" y="683247"/>
                    <a:pt x="330702" y="689560"/>
                    <a:pt x="334370" y="696895"/>
                  </a:cubicBezTo>
                  <a:cubicBezTo>
                    <a:pt x="337587" y="703328"/>
                    <a:pt x="336701" y="711749"/>
                    <a:pt x="341194" y="717366"/>
                  </a:cubicBezTo>
                  <a:cubicBezTo>
                    <a:pt x="346317" y="723770"/>
                    <a:pt x="354842" y="726465"/>
                    <a:pt x="361666" y="731014"/>
                  </a:cubicBezTo>
                  <a:cubicBezTo>
                    <a:pt x="368490" y="728739"/>
                    <a:pt x="375704" y="727407"/>
                    <a:pt x="382138" y="724190"/>
                  </a:cubicBezTo>
                  <a:cubicBezTo>
                    <a:pt x="389473" y="720522"/>
                    <a:pt x="394754" y="712899"/>
                    <a:pt x="402609" y="710543"/>
                  </a:cubicBezTo>
                  <a:cubicBezTo>
                    <a:pt x="418015" y="705921"/>
                    <a:pt x="434454" y="705994"/>
                    <a:pt x="450376" y="703719"/>
                  </a:cubicBezTo>
                  <a:cubicBezTo>
                    <a:pt x="458059" y="701158"/>
                    <a:pt x="492146" y="685725"/>
                    <a:pt x="498144" y="703719"/>
                  </a:cubicBezTo>
                  <a:cubicBezTo>
                    <a:pt x="500789" y="711655"/>
                    <a:pt x="459927" y="723281"/>
                    <a:pt x="457200" y="724190"/>
                  </a:cubicBezTo>
                  <a:cubicBezTo>
                    <a:pt x="452651" y="731014"/>
                    <a:pt x="449725" y="739261"/>
                    <a:pt x="443553" y="744662"/>
                  </a:cubicBezTo>
                  <a:cubicBezTo>
                    <a:pt x="414674" y="769932"/>
                    <a:pt x="410256" y="769409"/>
                    <a:pt x="382138" y="778781"/>
                  </a:cubicBezTo>
                  <a:cubicBezTo>
                    <a:pt x="361666" y="776507"/>
                    <a:pt x="341040" y="775344"/>
                    <a:pt x="320723" y="771958"/>
                  </a:cubicBezTo>
                  <a:cubicBezTo>
                    <a:pt x="313628" y="770776"/>
                    <a:pt x="307415" y="764483"/>
                    <a:pt x="300251" y="765134"/>
                  </a:cubicBezTo>
                  <a:cubicBezTo>
                    <a:pt x="281571" y="766832"/>
                    <a:pt x="263857" y="774232"/>
                    <a:pt x="245660" y="778781"/>
                  </a:cubicBezTo>
                  <a:cubicBezTo>
                    <a:pt x="243385" y="785605"/>
                    <a:pt x="244453" y="794759"/>
                    <a:pt x="238836" y="799253"/>
                  </a:cubicBezTo>
                  <a:cubicBezTo>
                    <a:pt x="231513" y="805112"/>
                    <a:pt x="220792" y="804535"/>
                    <a:pt x="211541" y="806077"/>
                  </a:cubicBezTo>
                  <a:cubicBezTo>
                    <a:pt x="193452" y="809092"/>
                    <a:pt x="175147" y="810626"/>
                    <a:pt x="156950" y="812901"/>
                  </a:cubicBezTo>
                  <a:cubicBezTo>
                    <a:pt x="112284" y="827790"/>
                    <a:pt x="156123" y="807111"/>
                    <a:pt x="129654" y="840196"/>
                  </a:cubicBezTo>
                  <a:cubicBezTo>
                    <a:pt x="120033" y="852222"/>
                    <a:pt x="102197" y="856172"/>
                    <a:pt x="88711" y="860668"/>
                  </a:cubicBezTo>
                  <a:cubicBezTo>
                    <a:pt x="86436" y="867492"/>
                    <a:pt x="86381" y="875523"/>
                    <a:pt x="81887" y="881140"/>
                  </a:cubicBezTo>
                  <a:cubicBezTo>
                    <a:pt x="66017" y="900977"/>
                    <a:pt x="40126" y="895332"/>
                    <a:pt x="20472" y="908435"/>
                  </a:cubicBezTo>
                  <a:lnTo>
                    <a:pt x="0" y="922083"/>
                  </a:lnTo>
                  <a:cubicBezTo>
                    <a:pt x="6824" y="926632"/>
                    <a:pt x="15349" y="929327"/>
                    <a:pt x="20472" y="935731"/>
                  </a:cubicBezTo>
                  <a:cubicBezTo>
                    <a:pt x="24965" y="941348"/>
                    <a:pt x="20175" y="955185"/>
                    <a:pt x="27296" y="956202"/>
                  </a:cubicBezTo>
                  <a:cubicBezTo>
                    <a:pt x="41537" y="958237"/>
                    <a:pt x="54591" y="947104"/>
                    <a:pt x="68239" y="942555"/>
                  </a:cubicBezTo>
                  <a:lnTo>
                    <a:pt x="88711" y="935731"/>
                  </a:lnTo>
                  <a:cubicBezTo>
                    <a:pt x="95535" y="931182"/>
                    <a:pt x="101002" y="922667"/>
                    <a:pt x="109182" y="922083"/>
                  </a:cubicBezTo>
                  <a:cubicBezTo>
                    <a:pt x="134242" y="920293"/>
                    <a:pt x="159679" y="923643"/>
                    <a:pt x="184245" y="928907"/>
                  </a:cubicBezTo>
                  <a:cubicBezTo>
                    <a:pt x="200696" y="932432"/>
                    <a:pt x="213096" y="954965"/>
                    <a:pt x="225188" y="963026"/>
                  </a:cubicBezTo>
                  <a:cubicBezTo>
                    <a:pt x="231173" y="967016"/>
                    <a:pt x="238836" y="967575"/>
                    <a:pt x="245660" y="969850"/>
                  </a:cubicBezTo>
                  <a:cubicBezTo>
                    <a:pt x="290325" y="954962"/>
                    <a:pt x="246489" y="975640"/>
                    <a:pt x="272956" y="942555"/>
                  </a:cubicBezTo>
                  <a:cubicBezTo>
                    <a:pt x="278079" y="936151"/>
                    <a:pt x="286603" y="933456"/>
                    <a:pt x="293427" y="928907"/>
                  </a:cubicBezTo>
                  <a:cubicBezTo>
                    <a:pt x="295702" y="922083"/>
                    <a:pt x="295757" y="914052"/>
                    <a:pt x="300251" y="908435"/>
                  </a:cubicBezTo>
                  <a:cubicBezTo>
                    <a:pt x="319927" y="883840"/>
                    <a:pt x="340410" y="897599"/>
                    <a:pt x="368490" y="901611"/>
                  </a:cubicBezTo>
                  <a:cubicBezTo>
                    <a:pt x="423086" y="938010"/>
                    <a:pt x="357109" y="890233"/>
                    <a:pt x="402609" y="935731"/>
                  </a:cubicBezTo>
                  <a:cubicBezTo>
                    <a:pt x="408408" y="941530"/>
                    <a:pt x="416257" y="944829"/>
                    <a:pt x="423081" y="949378"/>
                  </a:cubicBezTo>
                  <a:cubicBezTo>
                    <a:pt x="439003" y="947104"/>
                    <a:pt x="454764" y="942555"/>
                    <a:pt x="470848" y="942555"/>
                  </a:cubicBezTo>
                  <a:cubicBezTo>
                    <a:pt x="480227" y="942555"/>
                    <a:pt x="488765" y="949378"/>
                    <a:pt x="498144" y="949378"/>
                  </a:cubicBezTo>
                  <a:cubicBezTo>
                    <a:pt x="505337" y="949378"/>
                    <a:pt x="511699" y="944531"/>
                    <a:pt x="518615" y="942555"/>
                  </a:cubicBezTo>
                  <a:cubicBezTo>
                    <a:pt x="528819" y="939640"/>
                    <a:pt x="555474" y="934361"/>
                    <a:pt x="566382" y="928907"/>
                  </a:cubicBezTo>
                  <a:cubicBezTo>
                    <a:pt x="573718" y="925239"/>
                    <a:pt x="580030" y="919808"/>
                    <a:pt x="586854" y="915259"/>
                  </a:cubicBezTo>
                  <a:cubicBezTo>
                    <a:pt x="593678" y="917534"/>
                    <a:pt x="600410" y="920107"/>
                    <a:pt x="607326" y="922083"/>
                  </a:cubicBezTo>
                  <a:cubicBezTo>
                    <a:pt x="616344" y="924659"/>
                    <a:pt x="626478" y="924254"/>
                    <a:pt x="634621" y="928907"/>
                  </a:cubicBezTo>
                  <a:cubicBezTo>
                    <a:pt x="643000" y="933695"/>
                    <a:pt x="648915" y="941964"/>
                    <a:pt x="655093" y="949378"/>
                  </a:cubicBezTo>
                  <a:cubicBezTo>
                    <a:pt x="666646" y="963242"/>
                    <a:pt x="668561" y="978732"/>
                    <a:pt x="689212" y="983498"/>
                  </a:cubicBezTo>
                  <a:cubicBezTo>
                    <a:pt x="711486" y="988638"/>
                    <a:pt x="734705" y="988047"/>
                    <a:pt x="757451" y="990322"/>
                  </a:cubicBezTo>
                  <a:cubicBezTo>
                    <a:pt x="768824" y="992597"/>
                    <a:pt x="779972" y="997146"/>
                    <a:pt x="791570" y="997146"/>
                  </a:cubicBezTo>
                  <a:cubicBezTo>
                    <a:pt x="842044" y="997146"/>
                    <a:pt x="851072" y="990960"/>
                    <a:pt x="893929" y="976674"/>
                  </a:cubicBezTo>
                  <a:lnTo>
                    <a:pt x="914400" y="969850"/>
                  </a:lnTo>
                  <a:lnTo>
                    <a:pt x="934872" y="963026"/>
                  </a:lnTo>
                  <a:cubicBezTo>
                    <a:pt x="932597" y="944829"/>
                    <a:pt x="938564" y="923459"/>
                    <a:pt x="928048" y="908435"/>
                  </a:cubicBezTo>
                  <a:cubicBezTo>
                    <a:pt x="919722" y="896540"/>
                    <a:pt x="847820" y="889175"/>
                    <a:pt x="839338" y="887963"/>
                  </a:cubicBezTo>
                  <a:cubicBezTo>
                    <a:pt x="834634" y="873851"/>
                    <a:pt x="821770" y="846548"/>
                    <a:pt x="839338" y="833372"/>
                  </a:cubicBezTo>
                  <a:cubicBezTo>
                    <a:pt x="852205" y="823722"/>
                    <a:pt x="871280" y="829426"/>
                    <a:pt x="887105" y="826549"/>
                  </a:cubicBezTo>
                  <a:cubicBezTo>
                    <a:pt x="896332" y="824871"/>
                    <a:pt x="905417" y="822420"/>
                    <a:pt x="914400" y="819725"/>
                  </a:cubicBezTo>
                  <a:cubicBezTo>
                    <a:pt x="928180" y="815591"/>
                    <a:pt x="955344" y="806077"/>
                    <a:pt x="955344" y="806077"/>
                  </a:cubicBezTo>
                  <a:cubicBezTo>
                    <a:pt x="959893" y="799253"/>
                    <a:pt x="963192" y="791404"/>
                    <a:pt x="968991" y="785605"/>
                  </a:cubicBezTo>
                  <a:cubicBezTo>
                    <a:pt x="974790" y="779806"/>
                    <a:pt x="984062" y="778130"/>
                    <a:pt x="989463" y="771958"/>
                  </a:cubicBezTo>
                  <a:cubicBezTo>
                    <a:pt x="1000264" y="759614"/>
                    <a:pt x="1016759" y="731014"/>
                    <a:pt x="1016759" y="731014"/>
                  </a:cubicBezTo>
                  <a:cubicBezTo>
                    <a:pt x="1019033" y="724190"/>
                    <a:pt x="1020365" y="716976"/>
                    <a:pt x="1023582" y="710543"/>
                  </a:cubicBezTo>
                  <a:cubicBezTo>
                    <a:pt x="1050040" y="657625"/>
                    <a:pt x="1026901" y="721059"/>
                    <a:pt x="1044054" y="669599"/>
                  </a:cubicBezTo>
                  <a:cubicBezTo>
                    <a:pt x="1027705" y="571508"/>
                    <a:pt x="1049752" y="669248"/>
                    <a:pt x="1023582" y="608184"/>
                  </a:cubicBezTo>
                  <a:cubicBezTo>
                    <a:pt x="1019888" y="599564"/>
                    <a:pt x="1022618" y="588212"/>
                    <a:pt x="1016759" y="580889"/>
                  </a:cubicBezTo>
                  <a:cubicBezTo>
                    <a:pt x="1012266" y="575272"/>
                    <a:pt x="1003451" y="574716"/>
                    <a:pt x="996287" y="574065"/>
                  </a:cubicBezTo>
                  <a:cubicBezTo>
                    <a:pt x="953187" y="570147"/>
                    <a:pt x="909851" y="569516"/>
                    <a:pt x="866633" y="567241"/>
                  </a:cubicBezTo>
                  <a:cubicBezTo>
                    <a:pt x="864358" y="560417"/>
                    <a:pt x="859809" y="553962"/>
                    <a:pt x="859809" y="546769"/>
                  </a:cubicBezTo>
                  <a:cubicBezTo>
                    <a:pt x="859809" y="524796"/>
                    <a:pt x="871386" y="523129"/>
                    <a:pt x="887105" y="512650"/>
                  </a:cubicBezTo>
                  <a:cubicBezTo>
                    <a:pt x="894930" y="489175"/>
                    <a:pt x="909972" y="468475"/>
                    <a:pt x="893929" y="444411"/>
                  </a:cubicBezTo>
                  <a:cubicBezTo>
                    <a:pt x="889380" y="437587"/>
                    <a:pt x="880281" y="435312"/>
                    <a:pt x="873457" y="430763"/>
                  </a:cubicBezTo>
                  <a:cubicBezTo>
                    <a:pt x="871182" y="423939"/>
                    <a:pt x="863416" y="416725"/>
                    <a:pt x="866633" y="410292"/>
                  </a:cubicBezTo>
                  <a:cubicBezTo>
                    <a:pt x="874432" y="394694"/>
                    <a:pt x="899777" y="407692"/>
                    <a:pt x="907576" y="410292"/>
                  </a:cubicBezTo>
                  <a:cubicBezTo>
                    <a:pt x="923363" y="386612"/>
                    <a:pt x="931912" y="383901"/>
                    <a:pt x="914400" y="348877"/>
                  </a:cubicBezTo>
                  <a:cubicBezTo>
                    <a:pt x="910732" y="341542"/>
                    <a:pt x="900753" y="339778"/>
                    <a:pt x="893929" y="335229"/>
                  </a:cubicBezTo>
                  <a:cubicBezTo>
                    <a:pt x="832355" y="242871"/>
                    <a:pt x="899275" y="357355"/>
                    <a:pt x="859809" y="219223"/>
                  </a:cubicBezTo>
                  <a:cubicBezTo>
                    <a:pt x="857158" y="209944"/>
                    <a:pt x="845263" y="206369"/>
                    <a:pt x="839338" y="198752"/>
                  </a:cubicBezTo>
                  <a:cubicBezTo>
                    <a:pt x="829268" y="185804"/>
                    <a:pt x="817229" y="173369"/>
                    <a:pt x="812042" y="157808"/>
                  </a:cubicBezTo>
                  <a:cubicBezTo>
                    <a:pt x="795800" y="109085"/>
                    <a:pt x="806373" y="128835"/>
                    <a:pt x="784747" y="96393"/>
                  </a:cubicBezTo>
                  <a:cubicBezTo>
                    <a:pt x="782472" y="78196"/>
                    <a:pt x="784190" y="59036"/>
                    <a:pt x="777923" y="41802"/>
                  </a:cubicBezTo>
                  <a:cubicBezTo>
                    <a:pt x="762722" y="0"/>
                    <a:pt x="791571" y="9957"/>
                    <a:pt x="777923" y="7683"/>
                  </a:cubicBezTo>
                  <a:close/>
                </a:path>
              </a:pathLst>
            </a:custGeom>
            <a:grpFill/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AU">
                <a:solidFill>
                  <a:srgbClr val="FFFFFF"/>
                </a:solidFill>
              </a:endParaRPr>
            </a:p>
          </p:txBody>
        </p:sp>
        <p:sp>
          <p:nvSpPr>
            <p:cNvPr id="42" name="Freeform 41"/>
            <p:cNvSpPr/>
            <p:nvPr/>
          </p:nvSpPr>
          <p:spPr>
            <a:xfrm>
              <a:off x="265174" y="1922583"/>
              <a:ext cx="4482603" cy="3193871"/>
            </a:xfrm>
            <a:custGeom>
              <a:avLst/>
              <a:gdLst>
                <a:gd name="connsiteX0" fmla="*/ 2907929 w 4482603"/>
                <a:gd name="connsiteY0" fmla="*/ 158698 h 3193871"/>
                <a:gd name="connsiteX1" fmla="*/ 2914753 w 4482603"/>
                <a:gd name="connsiteY1" fmla="*/ 138227 h 3193871"/>
                <a:gd name="connsiteX2" fmla="*/ 2887458 w 4482603"/>
                <a:gd name="connsiteY2" fmla="*/ 104107 h 3193871"/>
                <a:gd name="connsiteX3" fmla="*/ 2839691 w 4482603"/>
                <a:gd name="connsiteY3" fmla="*/ 49516 h 3193871"/>
                <a:gd name="connsiteX4" fmla="*/ 2778276 w 4482603"/>
                <a:gd name="connsiteY4" fmla="*/ 42692 h 3193871"/>
                <a:gd name="connsiteX5" fmla="*/ 2737332 w 4482603"/>
                <a:gd name="connsiteY5" fmla="*/ 29045 h 3193871"/>
                <a:gd name="connsiteX6" fmla="*/ 2710037 w 4482603"/>
                <a:gd name="connsiteY6" fmla="*/ 22221 h 3193871"/>
                <a:gd name="connsiteX7" fmla="*/ 2669094 w 4482603"/>
                <a:gd name="connsiteY7" fmla="*/ 8573 h 3193871"/>
                <a:gd name="connsiteX8" fmla="*/ 2641798 w 4482603"/>
                <a:gd name="connsiteY8" fmla="*/ 69988 h 3193871"/>
                <a:gd name="connsiteX9" fmla="*/ 2614503 w 4482603"/>
                <a:gd name="connsiteY9" fmla="*/ 131403 h 3193871"/>
                <a:gd name="connsiteX10" fmla="*/ 2607679 w 4482603"/>
                <a:gd name="connsiteY10" fmla="*/ 151874 h 3193871"/>
                <a:gd name="connsiteX11" fmla="*/ 2587207 w 4482603"/>
                <a:gd name="connsiteY11" fmla="*/ 158698 h 3193871"/>
                <a:gd name="connsiteX12" fmla="*/ 2546264 w 4482603"/>
                <a:gd name="connsiteY12" fmla="*/ 131403 h 3193871"/>
                <a:gd name="connsiteX13" fmla="*/ 2498497 w 4482603"/>
                <a:gd name="connsiteY13" fmla="*/ 117755 h 3193871"/>
                <a:gd name="connsiteX14" fmla="*/ 2457553 w 4482603"/>
                <a:gd name="connsiteY14" fmla="*/ 131403 h 3193871"/>
                <a:gd name="connsiteX15" fmla="*/ 2416610 w 4482603"/>
                <a:gd name="connsiteY15" fmla="*/ 151874 h 3193871"/>
                <a:gd name="connsiteX16" fmla="*/ 2368843 w 4482603"/>
                <a:gd name="connsiteY16" fmla="*/ 158698 h 3193871"/>
                <a:gd name="connsiteX17" fmla="*/ 2307428 w 4482603"/>
                <a:gd name="connsiteY17" fmla="*/ 172346 h 3193871"/>
                <a:gd name="connsiteX18" fmla="*/ 2293780 w 4482603"/>
                <a:gd name="connsiteY18" fmla="*/ 192818 h 3193871"/>
                <a:gd name="connsiteX19" fmla="*/ 2273309 w 4482603"/>
                <a:gd name="connsiteY19" fmla="*/ 199642 h 3193871"/>
                <a:gd name="connsiteX20" fmla="*/ 2266485 w 4482603"/>
                <a:gd name="connsiteY20" fmla="*/ 220113 h 3193871"/>
                <a:gd name="connsiteX21" fmla="*/ 2252837 w 4482603"/>
                <a:gd name="connsiteY21" fmla="*/ 240585 h 3193871"/>
                <a:gd name="connsiteX22" fmla="*/ 2246013 w 4482603"/>
                <a:gd name="connsiteY22" fmla="*/ 288352 h 3193871"/>
                <a:gd name="connsiteX23" fmla="*/ 2205070 w 4482603"/>
                <a:gd name="connsiteY23" fmla="*/ 315648 h 3193871"/>
                <a:gd name="connsiteX24" fmla="*/ 2184598 w 4482603"/>
                <a:gd name="connsiteY24" fmla="*/ 329295 h 3193871"/>
                <a:gd name="connsiteX25" fmla="*/ 2164126 w 4482603"/>
                <a:gd name="connsiteY25" fmla="*/ 342943 h 3193871"/>
                <a:gd name="connsiteX26" fmla="*/ 2095888 w 4482603"/>
                <a:gd name="connsiteY26" fmla="*/ 356591 h 3193871"/>
                <a:gd name="connsiteX27" fmla="*/ 2048121 w 4482603"/>
                <a:gd name="connsiteY27" fmla="*/ 370239 h 3193871"/>
                <a:gd name="connsiteX28" fmla="*/ 2020825 w 4482603"/>
                <a:gd name="connsiteY28" fmla="*/ 377063 h 3193871"/>
                <a:gd name="connsiteX29" fmla="*/ 2007177 w 4482603"/>
                <a:gd name="connsiteY29" fmla="*/ 397534 h 3193871"/>
                <a:gd name="connsiteX30" fmla="*/ 2020825 w 4482603"/>
                <a:gd name="connsiteY30" fmla="*/ 418006 h 3193871"/>
                <a:gd name="connsiteX31" fmla="*/ 1993529 w 4482603"/>
                <a:gd name="connsiteY31" fmla="*/ 445301 h 3193871"/>
                <a:gd name="connsiteX32" fmla="*/ 1904819 w 4482603"/>
                <a:gd name="connsiteY32" fmla="*/ 431654 h 3193871"/>
                <a:gd name="connsiteX33" fmla="*/ 1884347 w 4482603"/>
                <a:gd name="connsiteY33" fmla="*/ 418006 h 3193871"/>
                <a:gd name="connsiteX34" fmla="*/ 1816109 w 4482603"/>
                <a:gd name="connsiteY34" fmla="*/ 397534 h 3193871"/>
                <a:gd name="connsiteX35" fmla="*/ 1809285 w 4482603"/>
                <a:gd name="connsiteY35" fmla="*/ 336119 h 3193871"/>
                <a:gd name="connsiteX36" fmla="*/ 1768341 w 4482603"/>
                <a:gd name="connsiteY36" fmla="*/ 322471 h 3193871"/>
                <a:gd name="connsiteX37" fmla="*/ 1741046 w 4482603"/>
                <a:gd name="connsiteY37" fmla="*/ 329295 h 3193871"/>
                <a:gd name="connsiteX38" fmla="*/ 1734222 w 4482603"/>
                <a:gd name="connsiteY38" fmla="*/ 397534 h 3193871"/>
                <a:gd name="connsiteX39" fmla="*/ 1741046 w 4482603"/>
                <a:gd name="connsiteY39" fmla="*/ 418006 h 3193871"/>
                <a:gd name="connsiteX40" fmla="*/ 1754694 w 4482603"/>
                <a:gd name="connsiteY40" fmla="*/ 438477 h 3193871"/>
                <a:gd name="connsiteX41" fmla="*/ 1761518 w 4482603"/>
                <a:gd name="connsiteY41" fmla="*/ 458949 h 3193871"/>
                <a:gd name="connsiteX42" fmla="*/ 1754694 w 4482603"/>
                <a:gd name="connsiteY42" fmla="*/ 486245 h 3193871"/>
                <a:gd name="connsiteX43" fmla="*/ 1734222 w 4482603"/>
                <a:gd name="connsiteY43" fmla="*/ 493068 h 3193871"/>
                <a:gd name="connsiteX44" fmla="*/ 1693279 w 4482603"/>
                <a:gd name="connsiteY44" fmla="*/ 499892 h 3193871"/>
                <a:gd name="connsiteX45" fmla="*/ 1672807 w 4482603"/>
                <a:gd name="connsiteY45" fmla="*/ 520364 h 3193871"/>
                <a:gd name="connsiteX46" fmla="*/ 1597744 w 4482603"/>
                <a:gd name="connsiteY46" fmla="*/ 506716 h 3193871"/>
                <a:gd name="connsiteX47" fmla="*/ 1577273 w 4482603"/>
                <a:gd name="connsiteY47" fmla="*/ 493068 h 3193871"/>
                <a:gd name="connsiteX48" fmla="*/ 1556801 w 4482603"/>
                <a:gd name="connsiteY48" fmla="*/ 452125 h 3193871"/>
                <a:gd name="connsiteX49" fmla="*/ 1543153 w 4482603"/>
                <a:gd name="connsiteY49" fmla="*/ 431654 h 3193871"/>
                <a:gd name="connsiteX50" fmla="*/ 1311141 w 4482603"/>
                <a:gd name="connsiteY50" fmla="*/ 438477 h 3193871"/>
                <a:gd name="connsiteX51" fmla="*/ 1317965 w 4482603"/>
                <a:gd name="connsiteY51" fmla="*/ 458949 h 3193871"/>
                <a:gd name="connsiteX52" fmla="*/ 1338437 w 4482603"/>
                <a:gd name="connsiteY52" fmla="*/ 465773 h 3193871"/>
                <a:gd name="connsiteX53" fmla="*/ 1372556 w 4482603"/>
                <a:gd name="connsiteY53" fmla="*/ 472597 h 3193871"/>
                <a:gd name="connsiteX54" fmla="*/ 1379380 w 4482603"/>
                <a:gd name="connsiteY54" fmla="*/ 493068 h 3193871"/>
                <a:gd name="connsiteX55" fmla="*/ 1358909 w 4482603"/>
                <a:gd name="connsiteY55" fmla="*/ 499892 h 3193871"/>
                <a:gd name="connsiteX56" fmla="*/ 1338437 w 4482603"/>
                <a:gd name="connsiteY56" fmla="*/ 540836 h 3193871"/>
                <a:gd name="connsiteX57" fmla="*/ 1324789 w 4482603"/>
                <a:gd name="connsiteY57" fmla="*/ 561307 h 3193871"/>
                <a:gd name="connsiteX58" fmla="*/ 1331613 w 4482603"/>
                <a:gd name="connsiteY58" fmla="*/ 588603 h 3193871"/>
                <a:gd name="connsiteX59" fmla="*/ 1352085 w 4482603"/>
                <a:gd name="connsiteY59" fmla="*/ 595427 h 3193871"/>
                <a:gd name="connsiteX60" fmla="*/ 1372556 w 4482603"/>
                <a:gd name="connsiteY60" fmla="*/ 609074 h 3193871"/>
                <a:gd name="connsiteX61" fmla="*/ 1399852 w 4482603"/>
                <a:gd name="connsiteY61" fmla="*/ 615898 h 3193871"/>
                <a:gd name="connsiteX62" fmla="*/ 1420324 w 4482603"/>
                <a:gd name="connsiteY62" fmla="*/ 622722 h 3193871"/>
                <a:gd name="connsiteX63" fmla="*/ 1461267 w 4482603"/>
                <a:gd name="connsiteY63" fmla="*/ 670489 h 3193871"/>
                <a:gd name="connsiteX64" fmla="*/ 1502210 w 4482603"/>
                <a:gd name="connsiteY64" fmla="*/ 677313 h 3193871"/>
                <a:gd name="connsiteX65" fmla="*/ 1515858 w 4482603"/>
                <a:gd name="connsiteY65" fmla="*/ 697785 h 3193871"/>
                <a:gd name="connsiteX66" fmla="*/ 1536329 w 4482603"/>
                <a:gd name="connsiteY66" fmla="*/ 718257 h 3193871"/>
                <a:gd name="connsiteX67" fmla="*/ 1570449 w 4482603"/>
                <a:gd name="connsiteY67" fmla="*/ 759200 h 3193871"/>
                <a:gd name="connsiteX68" fmla="*/ 1604568 w 4482603"/>
                <a:gd name="connsiteY68" fmla="*/ 909325 h 3193871"/>
                <a:gd name="connsiteX69" fmla="*/ 1645512 w 4482603"/>
                <a:gd name="connsiteY69" fmla="*/ 991212 h 3193871"/>
                <a:gd name="connsiteX70" fmla="*/ 1659159 w 4482603"/>
                <a:gd name="connsiteY70" fmla="*/ 1011683 h 3193871"/>
                <a:gd name="connsiteX71" fmla="*/ 1665983 w 4482603"/>
                <a:gd name="connsiteY71" fmla="*/ 1032155 h 3193871"/>
                <a:gd name="connsiteX72" fmla="*/ 1672807 w 4482603"/>
                <a:gd name="connsiteY72" fmla="*/ 1148161 h 3193871"/>
                <a:gd name="connsiteX73" fmla="*/ 1652335 w 4482603"/>
                <a:gd name="connsiteY73" fmla="*/ 1223224 h 3193871"/>
                <a:gd name="connsiteX74" fmla="*/ 1645512 w 4482603"/>
                <a:gd name="connsiteY74" fmla="*/ 1243695 h 3193871"/>
                <a:gd name="connsiteX75" fmla="*/ 1631864 w 4482603"/>
                <a:gd name="connsiteY75" fmla="*/ 1264167 h 3193871"/>
                <a:gd name="connsiteX76" fmla="*/ 1618216 w 4482603"/>
                <a:gd name="connsiteY76" fmla="*/ 1352877 h 3193871"/>
                <a:gd name="connsiteX77" fmla="*/ 1590921 w 4482603"/>
                <a:gd name="connsiteY77" fmla="*/ 1414292 h 3193871"/>
                <a:gd name="connsiteX78" fmla="*/ 1577273 w 4482603"/>
                <a:gd name="connsiteY78" fmla="*/ 1455236 h 3193871"/>
                <a:gd name="connsiteX79" fmla="*/ 1570449 w 4482603"/>
                <a:gd name="connsiteY79" fmla="*/ 1475707 h 3193871"/>
                <a:gd name="connsiteX80" fmla="*/ 1549977 w 4482603"/>
                <a:gd name="connsiteY80" fmla="*/ 1516651 h 3193871"/>
                <a:gd name="connsiteX81" fmla="*/ 1536329 w 4482603"/>
                <a:gd name="connsiteY81" fmla="*/ 1537122 h 3193871"/>
                <a:gd name="connsiteX82" fmla="*/ 1509034 w 4482603"/>
                <a:gd name="connsiteY82" fmla="*/ 1598537 h 3193871"/>
                <a:gd name="connsiteX83" fmla="*/ 1454443 w 4482603"/>
                <a:gd name="connsiteY83" fmla="*/ 1612185 h 3193871"/>
                <a:gd name="connsiteX84" fmla="*/ 1413500 w 4482603"/>
                <a:gd name="connsiteY84" fmla="*/ 1625833 h 3193871"/>
                <a:gd name="connsiteX85" fmla="*/ 1345261 w 4482603"/>
                <a:gd name="connsiteY85" fmla="*/ 1619009 h 3193871"/>
                <a:gd name="connsiteX86" fmla="*/ 1331613 w 4482603"/>
                <a:gd name="connsiteY86" fmla="*/ 1598537 h 3193871"/>
                <a:gd name="connsiteX87" fmla="*/ 1311141 w 4482603"/>
                <a:gd name="connsiteY87" fmla="*/ 1584889 h 3193871"/>
                <a:gd name="connsiteX88" fmla="*/ 1270198 w 4482603"/>
                <a:gd name="connsiteY88" fmla="*/ 1571242 h 3193871"/>
                <a:gd name="connsiteX89" fmla="*/ 1249726 w 4482603"/>
                <a:gd name="connsiteY89" fmla="*/ 1564418 h 3193871"/>
                <a:gd name="connsiteX90" fmla="*/ 1236079 w 4482603"/>
                <a:gd name="connsiteY90" fmla="*/ 1543946 h 3193871"/>
                <a:gd name="connsiteX91" fmla="*/ 1195135 w 4482603"/>
                <a:gd name="connsiteY91" fmla="*/ 1523474 h 3193871"/>
                <a:gd name="connsiteX92" fmla="*/ 1140544 w 4482603"/>
                <a:gd name="connsiteY92" fmla="*/ 1509827 h 3193871"/>
                <a:gd name="connsiteX93" fmla="*/ 1072306 w 4482603"/>
                <a:gd name="connsiteY93" fmla="*/ 1496179 h 3193871"/>
                <a:gd name="connsiteX94" fmla="*/ 1031362 w 4482603"/>
                <a:gd name="connsiteY94" fmla="*/ 1482531 h 3193871"/>
                <a:gd name="connsiteX95" fmla="*/ 1010891 w 4482603"/>
                <a:gd name="connsiteY95" fmla="*/ 1468883 h 3193871"/>
                <a:gd name="connsiteX96" fmla="*/ 969947 w 4482603"/>
                <a:gd name="connsiteY96" fmla="*/ 1455236 h 3193871"/>
                <a:gd name="connsiteX97" fmla="*/ 929004 w 4482603"/>
                <a:gd name="connsiteY97" fmla="*/ 1434764 h 3193871"/>
                <a:gd name="connsiteX98" fmla="*/ 888061 w 4482603"/>
                <a:gd name="connsiteY98" fmla="*/ 1407468 h 3193871"/>
                <a:gd name="connsiteX99" fmla="*/ 867589 w 4482603"/>
                <a:gd name="connsiteY99" fmla="*/ 1393821 h 3193871"/>
                <a:gd name="connsiteX100" fmla="*/ 737935 w 4482603"/>
                <a:gd name="connsiteY100" fmla="*/ 1386997 h 3193871"/>
                <a:gd name="connsiteX101" fmla="*/ 717464 w 4482603"/>
                <a:gd name="connsiteY101" fmla="*/ 1380173 h 3193871"/>
                <a:gd name="connsiteX102" fmla="*/ 676521 w 4482603"/>
                <a:gd name="connsiteY102" fmla="*/ 1352877 h 3193871"/>
                <a:gd name="connsiteX103" fmla="*/ 656049 w 4482603"/>
                <a:gd name="connsiteY103" fmla="*/ 1332406 h 3193871"/>
                <a:gd name="connsiteX104" fmla="*/ 635577 w 4482603"/>
                <a:gd name="connsiteY104" fmla="*/ 1325582 h 3193871"/>
                <a:gd name="connsiteX105" fmla="*/ 601458 w 4482603"/>
                <a:gd name="connsiteY105" fmla="*/ 1277815 h 3193871"/>
                <a:gd name="connsiteX106" fmla="*/ 546867 w 4482603"/>
                <a:gd name="connsiteY106" fmla="*/ 1284639 h 3193871"/>
                <a:gd name="connsiteX107" fmla="*/ 526395 w 4482603"/>
                <a:gd name="connsiteY107" fmla="*/ 1305110 h 3193871"/>
                <a:gd name="connsiteX108" fmla="*/ 512747 w 4482603"/>
                <a:gd name="connsiteY108" fmla="*/ 1325582 h 3193871"/>
                <a:gd name="connsiteX109" fmla="*/ 417213 w 4482603"/>
                <a:gd name="connsiteY109" fmla="*/ 1332406 h 3193871"/>
                <a:gd name="connsiteX110" fmla="*/ 396741 w 4482603"/>
                <a:gd name="connsiteY110" fmla="*/ 1339230 h 3193871"/>
                <a:gd name="connsiteX111" fmla="*/ 355798 w 4482603"/>
                <a:gd name="connsiteY111" fmla="*/ 1366525 h 3193871"/>
                <a:gd name="connsiteX112" fmla="*/ 342150 w 4482603"/>
                <a:gd name="connsiteY112" fmla="*/ 1386997 h 3193871"/>
                <a:gd name="connsiteX113" fmla="*/ 342150 w 4482603"/>
                <a:gd name="connsiteY113" fmla="*/ 1455236 h 3193871"/>
                <a:gd name="connsiteX114" fmla="*/ 355798 w 4482603"/>
                <a:gd name="connsiteY114" fmla="*/ 1496179 h 3193871"/>
                <a:gd name="connsiteX115" fmla="*/ 348974 w 4482603"/>
                <a:gd name="connsiteY115" fmla="*/ 1584889 h 3193871"/>
                <a:gd name="connsiteX116" fmla="*/ 328503 w 4482603"/>
                <a:gd name="connsiteY116" fmla="*/ 1625833 h 3193871"/>
                <a:gd name="connsiteX117" fmla="*/ 321679 w 4482603"/>
                <a:gd name="connsiteY117" fmla="*/ 1646304 h 3193871"/>
                <a:gd name="connsiteX118" fmla="*/ 314855 w 4482603"/>
                <a:gd name="connsiteY118" fmla="*/ 1687248 h 3193871"/>
                <a:gd name="connsiteX119" fmla="*/ 321679 w 4482603"/>
                <a:gd name="connsiteY119" fmla="*/ 1769134 h 3193871"/>
                <a:gd name="connsiteX120" fmla="*/ 294383 w 4482603"/>
                <a:gd name="connsiteY120" fmla="*/ 1810077 h 3193871"/>
                <a:gd name="connsiteX121" fmla="*/ 287559 w 4482603"/>
                <a:gd name="connsiteY121" fmla="*/ 1830549 h 3193871"/>
                <a:gd name="connsiteX122" fmla="*/ 267088 w 4482603"/>
                <a:gd name="connsiteY122" fmla="*/ 1878316 h 3193871"/>
                <a:gd name="connsiteX123" fmla="*/ 246616 w 4482603"/>
                <a:gd name="connsiteY123" fmla="*/ 1885140 h 3193871"/>
                <a:gd name="connsiteX124" fmla="*/ 205673 w 4482603"/>
                <a:gd name="connsiteY124" fmla="*/ 1912436 h 3193871"/>
                <a:gd name="connsiteX125" fmla="*/ 178377 w 4482603"/>
                <a:gd name="connsiteY125" fmla="*/ 1953379 h 3193871"/>
                <a:gd name="connsiteX126" fmla="*/ 157906 w 4482603"/>
                <a:gd name="connsiteY126" fmla="*/ 2014794 h 3193871"/>
                <a:gd name="connsiteX127" fmla="*/ 137434 w 4482603"/>
                <a:gd name="connsiteY127" fmla="*/ 2055737 h 3193871"/>
                <a:gd name="connsiteX128" fmla="*/ 116962 w 4482603"/>
                <a:gd name="connsiteY128" fmla="*/ 2069385 h 3193871"/>
                <a:gd name="connsiteX129" fmla="*/ 82843 w 4482603"/>
                <a:gd name="connsiteY129" fmla="*/ 2130800 h 3193871"/>
                <a:gd name="connsiteX130" fmla="*/ 62371 w 4482603"/>
                <a:gd name="connsiteY130" fmla="*/ 2192215 h 3193871"/>
                <a:gd name="connsiteX131" fmla="*/ 55547 w 4482603"/>
                <a:gd name="connsiteY131" fmla="*/ 2212686 h 3193871"/>
                <a:gd name="connsiteX132" fmla="*/ 130610 w 4482603"/>
                <a:gd name="connsiteY132" fmla="*/ 2239982 h 3193871"/>
                <a:gd name="connsiteX133" fmla="*/ 137434 w 4482603"/>
                <a:gd name="connsiteY133" fmla="*/ 2260454 h 3193871"/>
                <a:gd name="connsiteX134" fmla="*/ 116962 w 4482603"/>
                <a:gd name="connsiteY134" fmla="*/ 2396931 h 3193871"/>
                <a:gd name="connsiteX135" fmla="*/ 110138 w 4482603"/>
                <a:gd name="connsiteY135" fmla="*/ 2417403 h 3193871"/>
                <a:gd name="connsiteX136" fmla="*/ 82843 w 4482603"/>
                <a:gd name="connsiteY136" fmla="*/ 2458346 h 3193871"/>
                <a:gd name="connsiteX137" fmla="*/ 69195 w 4482603"/>
                <a:gd name="connsiteY137" fmla="*/ 2478818 h 3193871"/>
                <a:gd name="connsiteX138" fmla="*/ 55547 w 4482603"/>
                <a:gd name="connsiteY138" fmla="*/ 2519761 h 3193871"/>
                <a:gd name="connsiteX139" fmla="*/ 48724 w 4482603"/>
                <a:gd name="connsiteY139" fmla="*/ 2540233 h 3193871"/>
                <a:gd name="connsiteX140" fmla="*/ 35076 w 4482603"/>
                <a:gd name="connsiteY140" fmla="*/ 2560704 h 3193871"/>
                <a:gd name="connsiteX141" fmla="*/ 21428 w 4482603"/>
                <a:gd name="connsiteY141" fmla="*/ 2601648 h 3193871"/>
                <a:gd name="connsiteX142" fmla="*/ 7780 w 4482603"/>
                <a:gd name="connsiteY142" fmla="*/ 2622119 h 3193871"/>
                <a:gd name="connsiteX143" fmla="*/ 89667 w 4482603"/>
                <a:gd name="connsiteY143" fmla="*/ 2608471 h 3193871"/>
                <a:gd name="connsiteX144" fmla="*/ 171553 w 4482603"/>
                <a:gd name="connsiteY144" fmla="*/ 2628943 h 3193871"/>
                <a:gd name="connsiteX145" fmla="*/ 192025 w 4482603"/>
                <a:gd name="connsiteY145" fmla="*/ 2635767 h 3193871"/>
                <a:gd name="connsiteX146" fmla="*/ 232968 w 4482603"/>
                <a:gd name="connsiteY146" fmla="*/ 2663063 h 3193871"/>
                <a:gd name="connsiteX147" fmla="*/ 342150 w 4482603"/>
                <a:gd name="connsiteY147" fmla="*/ 2676710 h 3193871"/>
                <a:gd name="connsiteX148" fmla="*/ 362622 w 4482603"/>
                <a:gd name="connsiteY148" fmla="*/ 2683534 h 3193871"/>
                <a:gd name="connsiteX149" fmla="*/ 389918 w 4482603"/>
                <a:gd name="connsiteY149" fmla="*/ 2744949 h 3193871"/>
                <a:gd name="connsiteX150" fmla="*/ 417213 w 4482603"/>
                <a:gd name="connsiteY150" fmla="*/ 2785892 h 3193871"/>
                <a:gd name="connsiteX151" fmla="*/ 437685 w 4482603"/>
                <a:gd name="connsiteY151" fmla="*/ 2826836 h 3193871"/>
                <a:gd name="connsiteX152" fmla="*/ 444509 w 4482603"/>
                <a:gd name="connsiteY152" fmla="*/ 2847307 h 3193871"/>
                <a:gd name="connsiteX153" fmla="*/ 458156 w 4482603"/>
                <a:gd name="connsiteY153" fmla="*/ 2867779 h 3193871"/>
                <a:gd name="connsiteX154" fmla="*/ 478628 w 4482603"/>
                <a:gd name="connsiteY154" fmla="*/ 2929194 h 3193871"/>
                <a:gd name="connsiteX155" fmla="*/ 485452 w 4482603"/>
                <a:gd name="connsiteY155" fmla="*/ 2949666 h 3193871"/>
                <a:gd name="connsiteX156" fmla="*/ 499100 w 4482603"/>
                <a:gd name="connsiteY156" fmla="*/ 2970137 h 3193871"/>
                <a:gd name="connsiteX157" fmla="*/ 540043 w 4482603"/>
                <a:gd name="connsiteY157" fmla="*/ 2997433 h 3193871"/>
                <a:gd name="connsiteX158" fmla="*/ 587810 w 4482603"/>
                <a:gd name="connsiteY158" fmla="*/ 2976961 h 3193871"/>
                <a:gd name="connsiteX159" fmla="*/ 621929 w 4482603"/>
                <a:gd name="connsiteY159" fmla="*/ 2942842 h 3193871"/>
                <a:gd name="connsiteX160" fmla="*/ 724288 w 4482603"/>
                <a:gd name="connsiteY160" fmla="*/ 2936018 h 3193871"/>
                <a:gd name="connsiteX161" fmla="*/ 915356 w 4482603"/>
                <a:gd name="connsiteY161" fmla="*/ 2936018 h 3193871"/>
                <a:gd name="connsiteX162" fmla="*/ 935828 w 4482603"/>
                <a:gd name="connsiteY162" fmla="*/ 2956489 h 3193871"/>
                <a:gd name="connsiteX163" fmla="*/ 983595 w 4482603"/>
                <a:gd name="connsiteY163" fmla="*/ 2976961 h 3193871"/>
                <a:gd name="connsiteX164" fmla="*/ 1147368 w 4482603"/>
                <a:gd name="connsiteY164" fmla="*/ 2970137 h 3193871"/>
                <a:gd name="connsiteX165" fmla="*/ 1174664 w 4482603"/>
                <a:gd name="connsiteY165" fmla="*/ 2963313 h 3193871"/>
                <a:gd name="connsiteX166" fmla="*/ 1188312 w 4482603"/>
                <a:gd name="connsiteY166" fmla="*/ 2942842 h 3193871"/>
                <a:gd name="connsiteX167" fmla="*/ 1195135 w 4482603"/>
                <a:gd name="connsiteY167" fmla="*/ 2901898 h 3193871"/>
                <a:gd name="connsiteX168" fmla="*/ 1215607 w 4482603"/>
                <a:gd name="connsiteY168" fmla="*/ 2888251 h 3193871"/>
                <a:gd name="connsiteX169" fmla="*/ 1317965 w 4482603"/>
                <a:gd name="connsiteY169" fmla="*/ 2874603 h 3193871"/>
                <a:gd name="connsiteX170" fmla="*/ 1358909 w 4482603"/>
                <a:gd name="connsiteY170" fmla="*/ 2847307 h 3193871"/>
                <a:gd name="connsiteX171" fmla="*/ 1365732 w 4482603"/>
                <a:gd name="connsiteY171" fmla="*/ 2826836 h 3193871"/>
                <a:gd name="connsiteX172" fmla="*/ 1386204 w 4482603"/>
                <a:gd name="connsiteY172" fmla="*/ 2813188 h 3193871"/>
                <a:gd name="connsiteX173" fmla="*/ 1406676 w 4482603"/>
                <a:gd name="connsiteY173" fmla="*/ 2792716 h 3193871"/>
                <a:gd name="connsiteX174" fmla="*/ 1447619 w 4482603"/>
                <a:gd name="connsiteY174" fmla="*/ 2765421 h 3193871"/>
                <a:gd name="connsiteX175" fmla="*/ 1468091 w 4482603"/>
                <a:gd name="connsiteY175" fmla="*/ 2751773 h 3193871"/>
                <a:gd name="connsiteX176" fmla="*/ 1481738 w 4482603"/>
                <a:gd name="connsiteY176" fmla="*/ 2710830 h 3193871"/>
                <a:gd name="connsiteX177" fmla="*/ 1488562 w 4482603"/>
                <a:gd name="connsiteY177" fmla="*/ 2683534 h 3193871"/>
                <a:gd name="connsiteX178" fmla="*/ 1529506 w 4482603"/>
                <a:gd name="connsiteY178" fmla="*/ 2656239 h 3193871"/>
                <a:gd name="connsiteX179" fmla="*/ 1536329 w 4482603"/>
                <a:gd name="connsiteY179" fmla="*/ 2628943 h 3193871"/>
                <a:gd name="connsiteX180" fmla="*/ 1522682 w 4482603"/>
                <a:gd name="connsiteY180" fmla="*/ 2560704 h 3193871"/>
                <a:gd name="connsiteX181" fmla="*/ 1502210 w 4482603"/>
                <a:gd name="connsiteY181" fmla="*/ 2512937 h 3193871"/>
                <a:gd name="connsiteX182" fmla="*/ 1509034 w 4482603"/>
                <a:gd name="connsiteY182" fmla="*/ 2492466 h 3193871"/>
                <a:gd name="connsiteX183" fmla="*/ 1549977 w 4482603"/>
                <a:gd name="connsiteY183" fmla="*/ 2478818 h 3193871"/>
                <a:gd name="connsiteX184" fmla="*/ 1570449 w 4482603"/>
                <a:gd name="connsiteY184" fmla="*/ 2465170 h 3193871"/>
                <a:gd name="connsiteX185" fmla="*/ 1597744 w 4482603"/>
                <a:gd name="connsiteY185" fmla="*/ 2424227 h 3193871"/>
                <a:gd name="connsiteX186" fmla="*/ 1638688 w 4482603"/>
                <a:gd name="connsiteY186" fmla="*/ 2342340 h 3193871"/>
                <a:gd name="connsiteX187" fmla="*/ 1672807 w 4482603"/>
                <a:gd name="connsiteY187" fmla="*/ 2301397 h 3193871"/>
                <a:gd name="connsiteX188" fmla="*/ 1693279 w 4482603"/>
                <a:gd name="connsiteY188" fmla="*/ 2294573 h 3193871"/>
                <a:gd name="connsiteX189" fmla="*/ 1713750 w 4482603"/>
                <a:gd name="connsiteY189" fmla="*/ 2280925 h 3193871"/>
                <a:gd name="connsiteX190" fmla="*/ 1754694 w 4482603"/>
                <a:gd name="connsiteY190" fmla="*/ 2260454 h 3193871"/>
                <a:gd name="connsiteX191" fmla="*/ 1768341 w 4482603"/>
                <a:gd name="connsiteY191" fmla="*/ 2239982 h 3193871"/>
                <a:gd name="connsiteX192" fmla="*/ 1809285 w 4482603"/>
                <a:gd name="connsiteY192" fmla="*/ 2212686 h 3193871"/>
                <a:gd name="connsiteX193" fmla="*/ 1829756 w 4482603"/>
                <a:gd name="connsiteY193" fmla="*/ 2199039 h 3193871"/>
                <a:gd name="connsiteX194" fmla="*/ 1897995 w 4482603"/>
                <a:gd name="connsiteY194" fmla="*/ 2178567 h 3193871"/>
                <a:gd name="connsiteX195" fmla="*/ 1959410 w 4482603"/>
                <a:gd name="connsiteY195" fmla="*/ 2158095 h 3193871"/>
                <a:gd name="connsiteX196" fmla="*/ 1979882 w 4482603"/>
                <a:gd name="connsiteY196" fmla="*/ 2151271 h 3193871"/>
                <a:gd name="connsiteX197" fmla="*/ 2020825 w 4482603"/>
                <a:gd name="connsiteY197" fmla="*/ 2123976 h 3193871"/>
                <a:gd name="connsiteX198" fmla="*/ 2089064 w 4482603"/>
                <a:gd name="connsiteY198" fmla="*/ 2103504 h 3193871"/>
                <a:gd name="connsiteX199" fmla="*/ 2109535 w 4482603"/>
                <a:gd name="connsiteY199" fmla="*/ 2096680 h 3193871"/>
                <a:gd name="connsiteX200" fmla="*/ 2130007 w 4482603"/>
                <a:gd name="connsiteY200" fmla="*/ 2083033 h 3193871"/>
                <a:gd name="connsiteX201" fmla="*/ 2143655 w 4482603"/>
                <a:gd name="connsiteY201" fmla="*/ 2042089 h 3193871"/>
                <a:gd name="connsiteX202" fmla="*/ 2150479 w 4482603"/>
                <a:gd name="connsiteY202" fmla="*/ 2021618 h 3193871"/>
                <a:gd name="connsiteX203" fmla="*/ 2157303 w 4482603"/>
                <a:gd name="connsiteY203" fmla="*/ 1851021 h 3193871"/>
                <a:gd name="connsiteX204" fmla="*/ 2170950 w 4482603"/>
                <a:gd name="connsiteY204" fmla="*/ 1830549 h 3193871"/>
                <a:gd name="connsiteX205" fmla="*/ 2239189 w 4482603"/>
                <a:gd name="connsiteY205" fmla="*/ 1810077 h 3193871"/>
                <a:gd name="connsiteX206" fmla="*/ 2280132 w 4482603"/>
                <a:gd name="connsiteY206" fmla="*/ 1796430 h 3193871"/>
                <a:gd name="connsiteX207" fmla="*/ 2348371 w 4482603"/>
                <a:gd name="connsiteY207" fmla="*/ 1803254 h 3193871"/>
                <a:gd name="connsiteX208" fmla="*/ 2389315 w 4482603"/>
                <a:gd name="connsiteY208" fmla="*/ 1830549 h 3193871"/>
                <a:gd name="connsiteX209" fmla="*/ 2402962 w 4482603"/>
                <a:gd name="connsiteY209" fmla="*/ 1851021 h 3193871"/>
                <a:gd name="connsiteX210" fmla="*/ 2450729 w 4482603"/>
                <a:gd name="connsiteY210" fmla="*/ 1878316 h 3193871"/>
                <a:gd name="connsiteX211" fmla="*/ 2546264 w 4482603"/>
                <a:gd name="connsiteY211" fmla="*/ 1878316 h 3193871"/>
                <a:gd name="connsiteX212" fmla="*/ 2580383 w 4482603"/>
                <a:gd name="connsiteY212" fmla="*/ 1926083 h 3193871"/>
                <a:gd name="connsiteX213" fmla="*/ 2662270 w 4482603"/>
                <a:gd name="connsiteY213" fmla="*/ 1919260 h 3193871"/>
                <a:gd name="connsiteX214" fmla="*/ 2682741 w 4482603"/>
                <a:gd name="connsiteY214" fmla="*/ 1905612 h 3193871"/>
                <a:gd name="connsiteX215" fmla="*/ 2723685 w 4482603"/>
                <a:gd name="connsiteY215" fmla="*/ 1891964 h 3193871"/>
                <a:gd name="connsiteX216" fmla="*/ 2744156 w 4482603"/>
                <a:gd name="connsiteY216" fmla="*/ 1885140 h 3193871"/>
                <a:gd name="connsiteX217" fmla="*/ 2764628 w 4482603"/>
                <a:gd name="connsiteY217" fmla="*/ 1878316 h 3193871"/>
                <a:gd name="connsiteX218" fmla="*/ 2791924 w 4482603"/>
                <a:gd name="connsiteY218" fmla="*/ 1864668 h 3193871"/>
                <a:gd name="connsiteX219" fmla="*/ 2798747 w 4482603"/>
                <a:gd name="connsiteY219" fmla="*/ 1844197 h 3193871"/>
                <a:gd name="connsiteX220" fmla="*/ 2880634 w 4482603"/>
                <a:gd name="connsiteY220" fmla="*/ 1823725 h 3193871"/>
                <a:gd name="connsiteX221" fmla="*/ 2914753 w 4482603"/>
                <a:gd name="connsiteY221" fmla="*/ 1796430 h 3193871"/>
                <a:gd name="connsiteX222" fmla="*/ 2935225 w 4482603"/>
                <a:gd name="connsiteY222" fmla="*/ 1789606 h 3193871"/>
                <a:gd name="connsiteX223" fmla="*/ 2976168 w 4482603"/>
                <a:gd name="connsiteY223" fmla="*/ 1769134 h 3193871"/>
                <a:gd name="connsiteX224" fmla="*/ 2996640 w 4482603"/>
                <a:gd name="connsiteY224" fmla="*/ 1748663 h 3193871"/>
                <a:gd name="connsiteX225" fmla="*/ 3064879 w 4482603"/>
                <a:gd name="connsiteY225" fmla="*/ 1728191 h 3193871"/>
                <a:gd name="connsiteX226" fmla="*/ 3119470 w 4482603"/>
                <a:gd name="connsiteY226" fmla="*/ 1741839 h 3193871"/>
                <a:gd name="connsiteX227" fmla="*/ 3160413 w 4482603"/>
                <a:gd name="connsiteY227" fmla="*/ 1769134 h 3193871"/>
                <a:gd name="connsiteX228" fmla="*/ 3187709 w 4482603"/>
                <a:gd name="connsiteY228" fmla="*/ 1796430 h 3193871"/>
                <a:gd name="connsiteX229" fmla="*/ 3215004 w 4482603"/>
                <a:gd name="connsiteY229" fmla="*/ 1837373 h 3193871"/>
                <a:gd name="connsiteX230" fmla="*/ 3228652 w 4482603"/>
                <a:gd name="connsiteY230" fmla="*/ 1857845 h 3193871"/>
                <a:gd name="connsiteX231" fmla="*/ 3269595 w 4482603"/>
                <a:gd name="connsiteY231" fmla="*/ 1885140 h 3193871"/>
                <a:gd name="connsiteX232" fmla="*/ 3276419 w 4482603"/>
                <a:gd name="connsiteY232" fmla="*/ 2007970 h 3193871"/>
                <a:gd name="connsiteX233" fmla="*/ 3283243 w 4482603"/>
                <a:gd name="connsiteY233" fmla="*/ 2083033 h 3193871"/>
                <a:gd name="connsiteX234" fmla="*/ 3324186 w 4482603"/>
                <a:gd name="connsiteY234" fmla="*/ 2103504 h 3193871"/>
                <a:gd name="connsiteX235" fmla="*/ 3365129 w 4482603"/>
                <a:gd name="connsiteY235" fmla="*/ 2137624 h 3193871"/>
                <a:gd name="connsiteX236" fmla="*/ 3385601 w 4482603"/>
                <a:gd name="connsiteY236" fmla="*/ 2151271 h 3193871"/>
                <a:gd name="connsiteX237" fmla="*/ 3412897 w 4482603"/>
                <a:gd name="connsiteY237" fmla="*/ 2212686 h 3193871"/>
                <a:gd name="connsiteX238" fmla="*/ 3433368 w 4482603"/>
                <a:gd name="connsiteY238" fmla="*/ 2219510 h 3193871"/>
                <a:gd name="connsiteX239" fmla="*/ 3474312 w 4482603"/>
                <a:gd name="connsiteY239" fmla="*/ 2246806 h 3193871"/>
                <a:gd name="connsiteX240" fmla="*/ 3494783 w 4482603"/>
                <a:gd name="connsiteY240" fmla="*/ 2260454 h 3193871"/>
                <a:gd name="connsiteX241" fmla="*/ 3522079 w 4482603"/>
                <a:gd name="connsiteY241" fmla="*/ 2301397 h 3193871"/>
                <a:gd name="connsiteX242" fmla="*/ 3535726 w 4482603"/>
                <a:gd name="connsiteY242" fmla="*/ 2321868 h 3193871"/>
                <a:gd name="connsiteX243" fmla="*/ 3549374 w 4482603"/>
                <a:gd name="connsiteY243" fmla="*/ 2362812 h 3193871"/>
                <a:gd name="connsiteX244" fmla="*/ 3631261 w 4482603"/>
                <a:gd name="connsiteY244" fmla="*/ 2396931 h 3193871"/>
                <a:gd name="connsiteX245" fmla="*/ 3651732 w 4482603"/>
                <a:gd name="connsiteY245" fmla="*/ 2403755 h 3193871"/>
                <a:gd name="connsiteX246" fmla="*/ 3665380 w 4482603"/>
                <a:gd name="connsiteY246" fmla="*/ 2424227 h 3193871"/>
                <a:gd name="connsiteX247" fmla="*/ 3706324 w 4482603"/>
                <a:gd name="connsiteY247" fmla="*/ 2431051 h 3193871"/>
                <a:gd name="connsiteX248" fmla="*/ 3747267 w 4482603"/>
                <a:gd name="connsiteY248" fmla="*/ 2444698 h 3193871"/>
                <a:gd name="connsiteX249" fmla="*/ 3754091 w 4482603"/>
                <a:gd name="connsiteY249" fmla="*/ 2471994 h 3193871"/>
                <a:gd name="connsiteX250" fmla="*/ 3760915 w 4482603"/>
                <a:gd name="connsiteY250" fmla="*/ 2533409 h 3193871"/>
                <a:gd name="connsiteX251" fmla="*/ 3815506 w 4482603"/>
                <a:gd name="connsiteY251" fmla="*/ 2553880 h 3193871"/>
                <a:gd name="connsiteX252" fmla="*/ 3842801 w 4482603"/>
                <a:gd name="connsiteY252" fmla="*/ 2594824 h 3193871"/>
                <a:gd name="connsiteX253" fmla="*/ 3897392 w 4482603"/>
                <a:gd name="connsiteY253" fmla="*/ 2608471 h 3193871"/>
                <a:gd name="connsiteX254" fmla="*/ 3917864 w 4482603"/>
                <a:gd name="connsiteY254" fmla="*/ 2615295 h 3193871"/>
                <a:gd name="connsiteX255" fmla="*/ 3931512 w 4482603"/>
                <a:gd name="connsiteY255" fmla="*/ 2656239 h 3193871"/>
                <a:gd name="connsiteX256" fmla="*/ 3958807 w 4482603"/>
                <a:gd name="connsiteY256" fmla="*/ 2690358 h 3193871"/>
                <a:gd name="connsiteX257" fmla="*/ 3979279 w 4482603"/>
                <a:gd name="connsiteY257" fmla="*/ 2697182 h 3193871"/>
                <a:gd name="connsiteX258" fmla="*/ 4033870 w 4482603"/>
                <a:gd name="connsiteY258" fmla="*/ 2744949 h 3193871"/>
                <a:gd name="connsiteX259" fmla="*/ 4047518 w 4482603"/>
                <a:gd name="connsiteY259" fmla="*/ 2785892 h 3193871"/>
                <a:gd name="connsiteX260" fmla="*/ 4061165 w 4482603"/>
                <a:gd name="connsiteY260" fmla="*/ 2826836 h 3193871"/>
                <a:gd name="connsiteX261" fmla="*/ 4067989 w 4482603"/>
                <a:gd name="connsiteY261" fmla="*/ 2847307 h 3193871"/>
                <a:gd name="connsiteX262" fmla="*/ 4102109 w 4482603"/>
                <a:gd name="connsiteY262" fmla="*/ 2895074 h 3193871"/>
                <a:gd name="connsiteX263" fmla="*/ 4122580 w 4482603"/>
                <a:gd name="connsiteY263" fmla="*/ 2942842 h 3193871"/>
                <a:gd name="connsiteX264" fmla="*/ 4088461 w 4482603"/>
                <a:gd name="connsiteY264" fmla="*/ 2997433 h 3193871"/>
                <a:gd name="connsiteX265" fmla="*/ 4081637 w 4482603"/>
                <a:gd name="connsiteY265" fmla="*/ 3024728 h 3193871"/>
                <a:gd name="connsiteX266" fmla="*/ 4054341 w 4482603"/>
                <a:gd name="connsiteY266" fmla="*/ 3065671 h 3193871"/>
                <a:gd name="connsiteX267" fmla="*/ 4040694 w 4482603"/>
                <a:gd name="connsiteY267" fmla="*/ 3086143 h 3193871"/>
                <a:gd name="connsiteX268" fmla="*/ 4033870 w 4482603"/>
                <a:gd name="connsiteY268" fmla="*/ 3106615 h 3193871"/>
                <a:gd name="connsiteX269" fmla="*/ 4040694 w 4482603"/>
                <a:gd name="connsiteY269" fmla="*/ 3168030 h 3193871"/>
                <a:gd name="connsiteX270" fmla="*/ 4122580 w 4482603"/>
                <a:gd name="connsiteY270" fmla="*/ 3174854 h 3193871"/>
                <a:gd name="connsiteX271" fmla="*/ 4136228 w 4482603"/>
                <a:gd name="connsiteY271" fmla="*/ 3154382 h 3193871"/>
                <a:gd name="connsiteX272" fmla="*/ 4143052 w 4482603"/>
                <a:gd name="connsiteY272" fmla="*/ 3106615 h 3193871"/>
                <a:gd name="connsiteX273" fmla="*/ 4163524 w 4482603"/>
                <a:gd name="connsiteY273" fmla="*/ 3065671 h 3193871"/>
                <a:gd name="connsiteX274" fmla="*/ 4183995 w 4482603"/>
                <a:gd name="connsiteY274" fmla="*/ 3052024 h 3193871"/>
                <a:gd name="connsiteX275" fmla="*/ 4204467 w 4482603"/>
                <a:gd name="connsiteY275" fmla="*/ 3011080 h 3193871"/>
                <a:gd name="connsiteX276" fmla="*/ 4197643 w 4482603"/>
                <a:gd name="connsiteY276" fmla="*/ 2976961 h 3193871"/>
                <a:gd name="connsiteX277" fmla="*/ 4204467 w 4482603"/>
                <a:gd name="connsiteY277" fmla="*/ 2949666 h 3193871"/>
                <a:gd name="connsiteX278" fmla="*/ 4279529 w 4482603"/>
                <a:gd name="connsiteY278" fmla="*/ 2915546 h 3193871"/>
                <a:gd name="connsiteX279" fmla="*/ 4272706 w 4482603"/>
                <a:gd name="connsiteY279" fmla="*/ 2881427 h 3193871"/>
                <a:gd name="connsiteX280" fmla="*/ 4252234 w 4482603"/>
                <a:gd name="connsiteY280" fmla="*/ 2867779 h 3193871"/>
                <a:gd name="connsiteX281" fmla="*/ 4211291 w 4482603"/>
                <a:gd name="connsiteY281" fmla="*/ 2833660 h 3193871"/>
                <a:gd name="connsiteX282" fmla="*/ 4190819 w 4482603"/>
                <a:gd name="connsiteY282" fmla="*/ 2772245 h 3193871"/>
                <a:gd name="connsiteX283" fmla="*/ 4183995 w 4482603"/>
                <a:gd name="connsiteY283" fmla="*/ 2751773 h 3193871"/>
                <a:gd name="connsiteX284" fmla="*/ 4190819 w 4482603"/>
                <a:gd name="connsiteY284" fmla="*/ 2683534 h 3193871"/>
                <a:gd name="connsiteX285" fmla="*/ 4224938 w 4482603"/>
                <a:gd name="connsiteY285" fmla="*/ 2656239 h 3193871"/>
                <a:gd name="connsiteX286" fmla="*/ 4245410 w 4482603"/>
                <a:gd name="connsiteY286" fmla="*/ 2642591 h 3193871"/>
                <a:gd name="connsiteX287" fmla="*/ 4313649 w 4482603"/>
                <a:gd name="connsiteY287" fmla="*/ 2663063 h 3193871"/>
                <a:gd name="connsiteX288" fmla="*/ 4334121 w 4482603"/>
                <a:gd name="connsiteY288" fmla="*/ 2669886 h 3193871"/>
                <a:gd name="connsiteX289" fmla="*/ 4361416 w 4482603"/>
                <a:gd name="connsiteY289" fmla="*/ 2704006 h 3193871"/>
                <a:gd name="connsiteX290" fmla="*/ 4402359 w 4482603"/>
                <a:gd name="connsiteY290" fmla="*/ 2724477 h 3193871"/>
                <a:gd name="connsiteX291" fmla="*/ 4470598 w 4482603"/>
                <a:gd name="connsiteY291" fmla="*/ 2744949 h 3193871"/>
                <a:gd name="connsiteX292" fmla="*/ 4470598 w 4482603"/>
                <a:gd name="connsiteY292" fmla="*/ 2669886 h 3193871"/>
                <a:gd name="connsiteX293" fmla="*/ 4456950 w 4482603"/>
                <a:gd name="connsiteY293" fmla="*/ 2649415 h 3193871"/>
                <a:gd name="connsiteX294" fmla="*/ 4436479 w 4482603"/>
                <a:gd name="connsiteY294" fmla="*/ 2642591 h 3193871"/>
                <a:gd name="connsiteX295" fmla="*/ 4429655 w 4482603"/>
                <a:gd name="connsiteY295" fmla="*/ 2622119 h 3193871"/>
                <a:gd name="connsiteX296" fmla="*/ 4381888 w 4482603"/>
                <a:gd name="connsiteY296" fmla="*/ 2574352 h 3193871"/>
                <a:gd name="connsiteX297" fmla="*/ 4334121 w 4482603"/>
                <a:gd name="connsiteY297" fmla="*/ 2567528 h 3193871"/>
                <a:gd name="connsiteX298" fmla="*/ 4272706 w 4482603"/>
                <a:gd name="connsiteY298" fmla="*/ 2540233 h 3193871"/>
                <a:gd name="connsiteX299" fmla="*/ 4259058 w 4482603"/>
                <a:gd name="connsiteY299" fmla="*/ 2519761 h 3193871"/>
                <a:gd name="connsiteX300" fmla="*/ 4197643 w 4482603"/>
                <a:gd name="connsiteY300" fmla="*/ 2471994 h 3193871"/>
                <a:gd name="connsiteX301" fmla="*/ 4177171 w 4482603"/>
                <a:gd name="connsiteY301" fmla="*/ 2458346 h 3193871"/>
                <a:gd name="connsiteX302" fmla="*/ 4156700 w 4482603"/>
                <a:gd name="connsiteY302" fmla="*/ 2451522 h 3193871"/>
                <a:gd name="connsiteX303" fmla="*/ 4115756 w 4482603"/>
                <a:gd name="connsiteY303" fmla="*/ 2424227 h 3193871"/>
                <a:gd name="connsiteX304" fmla="*/ 4108932 w 4482603"/>
                <a:gd name="connsiteY304" fmla="*/ 2403755 h 3193871"/>
                <a:gd name="connsiteX305" fmla="*/ 4095285 w 4482603"/>
                <a:gd name="connsiteY305" fmla="*/ 2383283 h 3193871"/>
                <a:gd name="connsiteX306" fmla="*/ 4067989 w 4482603"/>
                <a:gd name="connsiteY306" fmla="*/ 2294573 h 3193871"/>
                <a:gd name="connsiteX307" fmla="*/ 4020222 w 4482603"/>
                <a:gd name="connsiteY307" fmla="*/ 2301397 h 3193871"/>
                <a:gd name="connsiteX308" fmla="*/ 3999750 w 4482603"/>
                <a:gd name="connsiteY308" fmla="*/ 2315045 h 3193871"/>
                <a:gd name="connsiteX309" fmla="*/ 3931512 w 4482603"/>
                <a:gd name="connsiteY309" fmla="*/ 2308221 h 3193871"/>
                <a:gd name="connsiteX310" fmla="*/ 3911040 w 4482603"/>
                <a:gd name="connsiteY310" fmla="*/ 2301397 h 3193871"/>
                <a:gd name="connsiteX311" fmla="*/ 3870097 w 4482603"/>
                <a:gd name="connsiteY311" fmla="*/ 2274101 h 3193871"/>
                <a:gd name="connsiteX312" fmla="*/ 3849625 w 4482603"/>
                <a:gd name="connsiteY312" fmla="*/ 2233158 h 3193871"/>
                <a:gd name="connsiteX313" fmla="*/ 3835977 w 4482603"/>
                <a:gd name="connsiteY313" fmla="*/ 2212686 h 3193871"/>
                <a:gd name="connsiteX314" fmla="*/ 3822329 w 4482603"/>
                <a:gd name="connsiteY314" fmla="*/ 2171743 h 3193871"/>
                <a:gd name="connsiteX315" fmla="*/ 3781386 w 4482603"/>
                <a:gd name="connsiteY315" fmla="*/ 2110328 h 3193871"/>
                <a:gd name="connsiteX316" fmla="*/ 3767738 w 4482603"/>
                <a:gd name="connsiteY316" fmla="*/ 2089857 h 3193871"/>
                <a:gd name="connsiteX317" fmla="*/ 3754091 w 4482603"/>
                <a:gd name="connsiteY317" fmla="*/ 2048913 h 3193871"/>
                <a:gd name="connsiteX318" fmla="*/ 3747267 w 4482603"/>
                <a:gd name="connsiteY318" fmla="*/ 2028442 h 3193871"/>
                <a:gd name="connsiteX319" fmla="*/ 3740443 w 4482603"/>
                <a:gd name="connsiteY319" fmla="*/ 2001146 h 3193871"/>
                <a:gd name="connsiteX320" fmla="*/ 3699500 w 4482603"/>
                <a:gd name="connsiteY320" fmla="*/ 1973851 h 3193871"/>
                <a:gd name="connsiteX321" fmla="*/ 3672204 w 4482603"/>
                <a:gd name="connsiteY321" fmla="*/ 1912436 h 3193871"/>
                <a:gd name="connsiteX322" fmla="*/ 3665380 w 4482603"/>
                <a:gd name="connsiteY322" fmla="*/ 1891964 h 3193871"/>
                <a:gd name="connsiteX323" fmla="*/ 3638085 w 4482603"/>
                <a:gd name="connsiteY323" fmla="*/ 1851021 h 3193871"/>
                <a:gd name="connsiteX324" fmla="*/ 3617613 w 4482603"/>
                <a:gd name="connsiteY324" fmla="*/ 1830549 h 3193871"/>
                <a:gd name="connsiteX325" fmla="*/ 3590318 w 4482603"/>
                <a:gd name="connsiteY325" fmla="*/ 1789606 h 3193871"/>
                <a:gd name="connsiteX326" fmla="*/ 3569846 w 4482603"/>
                <a:gd name="connsiteY326" fmla="*/ 1748663 h 3193871"/>
                <a:gd name="connsiteX327" fmla="*/ 3549374 w 4482603"/>
                <a:gd name="connsiteY327" fmla="*/ 1625833 h 3193871"/>
                <a:gd name="connsiteX328" fmla="*/ 3556198 w 4482603"/>
                <a:gd name="connsiteY328" fmla="*/ 1571242 h 3193871"/>
                <a:gd name="connsiteX329" fmla="*/ 3576670 w 4482603"/>
                <a:gd name="connsiteY329" fmla="*/ 1564418 h 3193871"/>
                <a:gd name="connsiteX330" fmla="*/ 3597141 w 4482603"/>
                <a:gd name="connsiteY330" fmla="*/ 1543946 h 3193871"/>
                <a:gd name="connsiteX331" fmla="*/ 3658556 w 4482603"/>
                <a:gd name="connsiteY331" fmla="*/ 1509827 h 3193871"/>
                <a:gd name="connsiteX332" fmla="*/ 3754091 w 4482603"/>
                <a:gd name="connsiteY332" fmla="*/ 1537122 h 3193871"/>
                <a:gd name="connsiteX333" fmla="*/ 3767738 w 4482603"/>
                <a:gd name="connsiteY333" fmla="*/ 1557594 h 3193871"/>
                <a:gd name="connsiteX334" fmla="*/ 3760915 w 4482603"/>
                <a:gd name="connsiteY334" fmla="*/ 1605361 h 3193871"/>
                <a:gd name="connsiteX335" fmla="*/ 3754091 w 4482603"/>
                <a:gd name="connsiteY335" fmla="*/ 1639480 h 3193871"/>
                <a:gd name="connsiteX336" fmla="*/ 3774562 w 4482603"/>
                <a:gd name="connsiteY336" fmla="*/ 1687248 h 3193871"/>
                <a:gd name="connsiteX337" fmla="*/ 3795034 w 4482603"/>
                <a:gd name="connsiteY337" fmla="*/ 1694071 h 3193871"/>
                <a:gd name="connsiteX338" fmla="*/ 3842801 w 4482603"/>
                <a:gd name="connsiteY338" fmla="*/ 1680424 h 3193871"/>
                <a:gd name="connsiteX339" fmla="*/ 3863273 w 4482603"/>
                <a:gd name="connsiteY339" fmla="*/ 1673600 h 3193871"/>
                <a:gd name="connsiteX340" fmla="*/ 3876921 w 4482603"/>
                <a:gd name="connsiteY340" fmla="*/ 1632657 h 3193871"/>
                <a:gd name="connsiteX341" fmla="*/ 3897392 w 4482603"/>
                <a:gd name="connsiteY341" fmla="*/ 1591713 h 3193871"/>
                <a:gd name="connsiteX342" fmla="*/ 3917864 w 4482603"/>
                <a:gd name="connsiteY342" fmla="*/ 1578066 h 3193871"/>
                <a:gd name="connsiteX343" fmla="*/ 3958807 w 4482603"/>
                <a:gd name="connsiteY343" fmla="*/ 1516651 h 3193871"/>
                <a:gd name="connsiteX344" fmla="*/ 3972455 w 4482603"/>
                <a:gd name="connsiteY344" fmla="*/ 1496179 h 3193871"/>
                <a:gd name="connsiteX345" fmla="*/ 3965631 w 4482603"/>
                <a:gd name="connsiteY345" fmla="*/ 1421116 h 3193871"/>
                <a:gd name="connsiteX346" fmla="*/ 3951983 w 4482603"/>
                <a:gd name="connsiteY346" fmla="*/ 1400645 h 3193871"/>
                <a:gd name="connsiteX347" fmla="*/ 3931512 w 4482603"/>
                <a:gd name="connsiteY347" fmla="*/ 1393821 h 3193871"/>
                <a:gd name="connsiteX348" fmla="*/ 3863273 w 4482603"/>
                <a:gd name="connsiteY348" fmla="*/ 1386997 h 3193871"/>
                <a:gd name="connsiteX349" fmla="*/ 3801858 w 4482603"/>
                <a:gd name="connsiteY349" fmla="*/ 1366525 h 3193871"/>
                <a:gd name="connsiteX350" fmla="*/ 3781386 w 4482603"/>
                <a:gd name="connsiteY350" fmla="*/ 1359701 h 3193871"/>
                <a:gd name="connsiteX351" fmla="*/ 3760915 w 4482603"/>
                <a:gd name="connsiteY351" fmla="*/ 1352877 h 3193871"/>
                <a:gd name="connsiteX352" fmla="*/ 3726795 w 4482603"/>
                <a:gd name="connsiteY352" fmla="*/ 1346054 h 3193871"/>
                <a:gd name="connsiteX353" fmla="*/ 3713147 w 4482603"/>
                <a:gd name="connsiteY353" fmla="*/ 1325582 h 3193871"/>
                <a:gd name="connsiteX354" fmla="*/ 3672204 w 4482603"/>
                <a:gd name="connsiteY354" fmla="*/ 1305110 h 3193871"/>
                <a:gd name="connsiteX355" fmla="*/ 3651732 w 4482603"/>
                <a:gd name="connsiteY355" fmla="*/ 1291463 h 3193871"/>
                <a:gd name="connsiteX356" fmla="*/ 3610789 w 4482603"/>
                <a:gd name="connsiteY356" fmla="*/ 1270991 h 3193871"/>
                <a:gd name="connsiteX357" fmla="*/ 3603965 w 4482603"/>
                <a:gd name="connsiteY357" fmla="*/ 1243695 h 3193871"/>
                <a:gd name="connsiteX358" fmla="*/ 3610789 w 4482603"/>
                <a:gd name="connsiteY358" fmla="*/ 1073098 h 3193871"/>
                <a:gd name="connsiteX359" fmla="*/ 3617613 w 4482603"/>
                <a:gd name="connsiteY359" fmla="*/ 1052627 h 3193871"/>
                <a:gd name="connsiteX360" fmla="*/ 3631261 w 4482603"/>
                <a:gd name="connsiteY360" fmla="*/ 1032155 h 3193871"/>
                <a:gd name="connsiteX361" fmla="*/ 3651732 w 4482603"/>
                <a:gd name="connsiteY361" fmla="*/ 1011683 h 3193871"/>
                <a:gd name="connsiteX362" fmla="*/ 3665380 w 4482603"/>
                <a:gd name="connsiteY362" fmla="*/ 991212 h 3193871"/>
                <a:gd name="connsiteX363" fmla="*/ 3733619 w 4482603"/>
                <a:gd name="connsiteY363" fmla="*/ 984388 h 3193871"/>
                <a:gd name="connsiteX364" fmla="*/ 3774562 w 4482603"/>
                <a:gd name="connsiteY364" fmla="*/ 963916 h 3193871"/>
                <a:gd name="connsiteX365" fmla="*/ 3781386 w 4482603"/>
                <a:gd name="connsiteY365" fmla="*/ 943445 h 3193871"/>
                <a:gd name="connsiteX366" fmla="*/ 3767738 w 4482603"/>
                <a:gd name="connsiteY366" fmla="*/ 895677 h 3193871"/>
                <a:gd name="connsiteX367" fmla="*/ 3740443 w 4482603"/>
                <a:gd name="connsiteY367" fmla="*/ 854734 h 3193871"/>
                <a:gd name="connsiteX368" fmla="*/ 3679028 w 4482603"/>
                <a:gd name="connsiteY368" fmla="*/ 827439 h 3193871"/>
                <a:gd name="connsiteX369" fmla="*/ 3638085 w 4482603"/>
                <a:gd name="connsiteY369" fmla="*/ 813791 h 3193871"/>
                <a:gd name="connsiteX370" fmla="*/ 3617613 w 4482603"/>
                <a:gd name="connsiteY370" fmla="*/ 800143 h 3193871"/>
                <a:gd name="connsiteX371" fmla="*/ 3385601 w 4482603"/>
                <a:gd name="connsiteY371" fmla="*/ 813791 h 3193871"/>
                <a:gd name="connsiteX372" fmla="*/ 3365129 w 4482603"/>
                <a:gd name="connsiteY372" fmla="*/ 820615 h 3193871"/>
                <a:gd name="connsiteX373" fmla="*/ 3331010 w 4482603"/>
                <a:gd name="connsiteY373" fmla="*/ 882030 h 3193871"/>
                <a:gd name="connsiteX374" fmla="*/ 3324186 w 4482603"/>
                <a:gd name="connsiteY374" fmla="*/ 970740 h 3193871"/>
                <a:gd name="connsiteX375" fmla="*/ 3317362 w 4482603"/>
                <a:gd name="connsiteY375" fmla="*/ 991212 h 3193871"/>
                <a:gd name="connsiteX376" fmla="*/ 3296891 w 4482603"/>
                <a:gd name="connsiteY376" fmla="*/ 1004860 h 3193871"/>
                <a:gd name="connsiteX377" fmla="*/ 3255947 w 4482603"/>
                <a:gd name="connsiteY377" fmla="*/ 1018507 h 3193871"/>
                <a:gd name="connsiteX378" fmla="*/ 3235476 w 4482603"/>
                <a:gd name="connsiteY378" fmla="*/ 1025331 h 3193871"/>
                <a:gd name="connsiteX379" fmla="*/ 3194532 w 4482603"/>
                <a:gd name="connsiteY379" fmla="*/ 1045803 h 3193871"/>
                <a:gd name="connsiteX380" fmla="*/ 3153589 w 4482603"/>
                <a:gd name="connsiteY380" fmla="*/ 1004860 h 3193871"/>
                <a:gd name="connsiteX381" fmla="*/ 3133118 w 4482603"/>
                <a:gd name="connsiteY381" fmla="*/ 998036 h 3193871"/>
                <a:gd name="connsiteX382" fmla="*/ 3030759 w 4482603"/>
                <a:gd name="connsiteY382" fmla="*/ 991212 h 3193871"/>
                <a:gd name="connsiteX383" fmla="*/ 2989816 w 4482603"/>
                <a:gd name="connsiteY383" fmla="*/ 977564 h 3193871"/>
                <a:gd name="connsiteX384" fmla="*/ 2969344 w 4482603"/>
                <a:gd name="connsiteY384" fmla="*/ 970740 h 3193871"/>
                <a:gd name="connsiteX385" fmla="*/ 2935225 w 4482603"/>
                <a:gd name="connsiteY385" fmla="*/ 963916 h 3193871"/>
                <a:gd name="connsiteX386" fmla="*/ 2914753 w 4482603"/>
                <a:gd name="connsiteY386" fmla="*/ 950268 h 3193871"/>
                <a:gd name="connsiteX387" fmla="*/ 2948873 w 4482603"/>
                <a:gd name="connsiteY387" fmla="*/ 868382 h 3193871"/>
                <a:gd name="connsiteX388" fmla="*/ 2989816 w 4482603"/>
                <a:gd name="connsiteY388" fmla="*/ 847910 h 3193871"/>
                <a:gd name="connsiteX389" fmla="*/ 3003464 w 4482603"/>
                <a:gd name="connsiteY389" fmla="*/ 827439 h 3193871"/>
                <a:gd name="connsiteX390" fmla="*/ 3037583 w 4482603"/>
                <a:gd name="connsiteY390" fmla="*/ 793319 h 3193871"/>
                <a:gd name="connsiteX391" fmla="*/ 3051231 w 4482603"/>
                <a:gd name="connsiteY391" fmla="*/ 752376 h 3193871"/>
                <a:gd name="connsiteX392" fmla="*/ 3071703 w 4482603"/>
                <a:gd name="connsiteY392" fmla="*/ 711433 h 3193871"/>
                <a:gd name="connsiteX393" fmla="*/ 3085350 w 4482603"/>
                <a:gd name="connsiteY393" fmla="*/ 690961 h 3193871"/>
                <a:gd name="connsiteX394" fmla="*/ 3105822 w 4482603"/>
                <a:gd name="connsiteY394" fmla="*/ 622722 h 3193871"/>
                <a:gd name="connsiteX395" fmla="*/ 3092174 w 4482603"/>
                <a:gd name="connsiteY395" fmla="*/ 499892 h 3193871"/>
                <a:gd name="connsiteX396" fmla="*/ 3078526 w 4482603"/>
                <a:gd name="connsiteY396" fmla="*/ 479421 h 3193871"/>
                <a:gd name="connsiteX397" fmla="*/ 3037583 w 4482603"/>
                <a:gd name="connsiteY397" fmla="*/ 452125 h 3193871"/>
                <a:gd name="connsiteX398" fmla="*/ 3023935 w 4482603"/>
                <a:gd name="connsiteY398" fmla="*/ 431654 h 3193871"/>
                <a:gd name="connsiteX399" fmla="*/ 3003464 w 4482603"/>
                <a:gd name="connsiteY399" fmla="*/ 418006 h 3193871"/>
                <a:gd name="connsiteX400" fmla="*/ 2989816 w 4482603"/>
                <a:gd name="connsiteY400" fmla="*/ 363415 h 3193871"/>
                <a:gd name="connsiteX401" fmla="*/ 2976168 w 4482603"/>
                <a:gd name="connsiteY401" fmla="*/ 322471 h 3193871"/>
                <a:gd name="connsiteX402" fmla="*/ 2969344 w 4482603"/>
                <a:gd name="connsiteY402" fmla="*/ 302000 h 3193871"/>
                <a:gd name="connsiteX403" fmla="*/ 2962521 w 4482603"/>
                <a:gd name="connsiteY403" fmla="*/ 254233 h 3193871"/>
                <a:gd name="connsiteX404" fmla="*/ 2948873 w 4482603"/>
                <a:gd name="connsiteY404" fmla="*/ 233761 h 3193871"/>
                <a:gd name="connsiteX405" fmla="*/ 2935225 w 4482603"/>
                <a:gd name="connsiteY405" fmla="*/ 192818 h 3193871"/>
                <a:gd name="connsiteX406" fmla="*/ 2935225 w 4482603"/>
                <a:gd name="connsiteY406" fmla="*/ 192818 h 3193871"/>
                <a:gd name="connsiteX407" fmla="*/ 2921577 w 4482603"/>
                <a:gd name="connsiteY407" fmla="*/ 138227 h 3193871"/>
                <a:gd name="connsiteX408" fmla="*/ 2901106 w 4482603"/>
                <a:gd name="connsiteY408" fmla="*/ 90460 h 3193871"/>
                <a:gd name="connsiteX409" fmla="*/ 2880634 w 4482603"/>
                <a:gd name="connsiteY409" fmla="*/ 76812 h 3193871"/>
                <a:gd name="connsiteX410" fmla="*/ 2873810 w 4482603"/>
                <a:gd name="connsiteY410" fmla="*/ 56340 h 3193871"/>
                <a:gd name="connsiteX411" fmla="*/ 2832867 w 4482603"/>
                <a:gd name="connsiteY411" fmla="*/ 42692 h 3193871"/>
                <a:gd name="connsiteX412" fmla="*/ 2737332 w 4482603"/>
                <a:gd name="connsiteY412" fmla="*/ 29045 h 3193871"/>
                <a:gd name="connsiteX413" fmla="*/ 2716861 w 4482603"/>
                <a:gd name="connsiteY413" fmla="*/ 8573 h 3193871"/>
                <a:gd name="connsiteX414" fmla="*/ 2641798 w 4482603"/>
                <a:gd name="connsiteY414" fmla="*/ 22221 h 3193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</a:cxnLst>
              <a:rect l="l" t="t" r="r" b="b"/>
              <a:pathLst>
                <a:path w="4482603" h="3193871">
                  <a:moveTo>
                    <a:pt x="2907929" y="158698"/>
                  </a:moveTo>
                  <a:cubicBezTo>
                    <a:pt x="2910204" y="151874"/>
                    <a:pt x="2914753" y="145420"/>
                    <a:pt x="2914753" y="138227"/>
                  </a:cubicBezTo>
                  <a:cubicBezTo>
                    <a:pt x="2914753" y="116253"/>
                    <a:pt x="2903177" y="114587"/>
                    <a:pt x="2887458" y="104107"/>
                  </a:cubicBezTo>
                  <a:cubicBezTo>
                    <a:pt x="2878361" y="90462"/>
                    <a:pt x="2862436" y="55202"/>
                    <a:pt x="2839691" y="49516"/>
                  </a:cubicBezTo>
                  <a:cubicBezTo>
                    <a:pt x="2819708" y="44520"/>
                    <a:pt x="2798748" y="44967"/>
                    <a:pt x="2778276" y="42692"/>
                  </a:cubicBezTo>
                  <a:cubicBezTo>
                    <a:pt x="2764628" y="38143"/>
                    <a:pt x="2751289" y="32534"/>
                    <a:pt x="2737332" y="29045"/>
                  </a:cubicBezTo>
                  <a:cubicBezTo>
                    <a:pt x="2728234" y="26770"/>
                    <a:pt x="2719020" y="24916"/>
                    <a:pt x="2710037" y="22221"/>
                  </a:cubicBezTo>
                  <a:cubicBezTo>
                    <a:pt x="2696258" y="18087"/>
                    <a:pt x="2669094" y="8573"/>
                    <a:pt x="2669094" y="8573"/>
                  </a:cubicBezTo>
                  <a:cubicBezTo>
                    <a:pt x="2628896" y="21972"/>
                    <a:pt x="2655450" y="6281"/>
                    <a:pt x="2641798" y="69988"/>
                  </a:cubicBezTo>
                  <a:cubicBezTo>
                    <a:pt x="2628595" y="131599"/>
                    <a:pt x="2634397" y="91614"/>
                    <a:pt x="2614503" y="131403"/>
                  </a:cubicBezTo>
                  <a:cubicBezTo>
                    <a:pt x="2611286" y="137836"/>
                    <a:pt x="2612765" y="146788"/>
                    <a:pt x="2607679" y="151874"/>
                  </a:cubicBezTo>
                  <a:cubicBezTo>
                    <a:pt x="2602593" y="156960"/>
                    <a:pt x="2594031" y="156423"/>
                    <a:pt x="2587207" y="158698"/>
                  </a:cubicBezTo>
                  <a:cubicBezTo>
                    <a:pt x="2524520" y="143026"/>
                    <a:pt x="2589106" y="165675"/>
                    <a:pt x="2546264" y="131403"/>
                  </a:cubicBezTo>
                  <a:cubicBezTo>
                    <a:pt x="2541814" y="127843"/>
                    <a:pt x="2500281" y="118201"/>
                    <a:pt x="2498497" y="117755"/>
                  </a:cubicBezTo>
                  <a:cubicBezTo>
                    <a:pt x="2484849" y="122304"/>
                    <a:pt x="2469523" y="123423"/>
                    <a:pt x="2457553" y="131403"/>
                  </a:cubicBezTo>
                  <a:cubicBezTo>
                    <a:pt x="2440297" y="142907"/>
                    <a:pt x="2436793" y="147838"/>
                    <a:pt x="2416610" y="151874"/>
                  </a:cubicBezTo>
                  <a:cubicBezTo>
                    <a:pt x="2400838" y="155028"/>
                    <a:pt x="2384708" y="156054"/>
                    <a:pt x="2368843" y="158698"/>
                  </a:cubicBezTo>
                  <a:cubicBezTo>
                    <a:pt x="2342855" y="163029"/>
                    <a:pt x="2331964" y="166212"/>
                    <a:pt x="2307428" y="172346"/>
                  </a:cubicBezTo>
                  <a:cubicBezTo>
                    <a:pt x="2302879" y="179170"/>
                    <a:pt x="2300184" y="187695"/>
                    <a:pt x="2293780" y="192818"/>
                  </a:cubicBezTo>
                  <a:cubicBezTo>
                    <a:pt x="2288163" y="197311"/>
                    <a:pt x="2278395" y="194556"/>
                    <a:pt x="2273309" y="199642"/>
                  </a:cubicBezTo>
                  <a:cubicBezTo>
                    <a:pt x="2268223" y="204728"/>
                    <a:pt x="2269702" y="213680"/>
                    <a:pt x="2266485" y="220113"/>
                  </a:cubicBezTo>
                  <a:cubicBezTo>
                    <a:pt x="2262817" y="227449"/>
                    <a:pt x="2257386" y="233761"/>
                    <a:pt x="2252837" y="240585"/>
                  </a:cubicBezTo>
                  <a:cubicBezTo>
                    <a:pt x="2250562" y="256507"/>
                    <a:pt x="2254648" y="274783"/>
                    <a:pt x="2246013" y="288352"/>
                  </a:cubicBezTo>
                  <a:cubicBezTo>
                    <a:pt x="2237207" y="302190"/>
                    <a:pt x="2218718" y="306550"/>
                    <a:pt x="2205070" y="315648"/>
                  </a:cubicBezTo>
                  <a:lnTo>
                    <a:pt x="2184598" y="329295"/>
                  </a:lnTo>
                  <a:cubicBezTo>
                    <a:pt x="2177774" y="333844"/>
                    <a:pt x="2172168" y="341335"/>
                    <a:pt x="2164126" y="342943"/>
                  </a:cubicBezTo>
                  <a:cubicBezTo>
                    <a:pt x="2141380" y="347492"/>
                    <a:pt x="2118392" y="350965"/>
                    <a:pt x="2095888" y="356591"/>
                  </a:cubicBezTo>
                  <a:cubicBezTo>
                    <a:pt x="2010554" y="377925"/>
                    <a:pt x="2116649" y="350659"/>
                    <a:pt x="2048121" y="370239"/>
                  </a:cubicBezTo>
                  <a:cubicBezTo>
                    <a:pt x="2039103" y="372816"/>
                    <a:pt x="2029924" y="374788"/>
                    <a:pt x="2020825" y="377063"/>
                  </a:cubicBezTo>
                  <a:cubicBezTo>
                    <a:pt x="2016276" y="383887"/>
                    <a:pt x="2007177" y="389333"/>
                    <a:pt x="2007177" y="397534"/>
                  </a:cubicBezTo>
                  <a:cubicBezTo>
                    <a:pt x="2007177" y="405735"/>
                    <a:pt x="2019477" y="409916"/>
                    <a:pt x="2020825" y="418006"/>
                  </a:cubicBezTo>
                  <a:cubicBezTo>
                    <a:pt x="2024656" y="440991"/>
                    <a:pt x="2007894" y="440513"/>
                    <a:pt x="1993529" y="445301"/>
                  </a:cubicBezTo>
                  <a:cubicBezTo>
                    <a:pt x="1985103" y="444248"/>
                    <a:pt x="1920445" y="437514"/>
                    <a:pt x="1904819" y="431654"/>
                  </a:cubicBezTo>
                  <a:cubicBezTo>
                    <a:pt x="1897140" y="428774"/>
                    <a:pt x="1891842" y="421337"/>
                    <a:pt x="1884347" y="418006"/>
                  </a:cubicBezTo>
                  <a:cubicBezTo>
                    <a:pt x="1862987" y="408513"/>
                    <a:pt x="1838794" y="403205"/>
                    <a:pt x="1816109" y="397534"/>
                  </a:cubicBezTo>
                  <a:cubicBezTo>
                    <a:pt x="1813834" y="377062"/>
                    <a:pt x="1820343" y="353496"/>
                    <a:pt x="1809285" y="336119"/>
                  </a:cubicBezTo>
                  <a:cubicBezTo>
                    <a:pt x="1801561" y="323982"/>
                    <a:pt x="1768341" y="322471"/>
                    <a:pt x="1768341" y="322471"/>
                  </a:cubicBezTo>
                  <a:cubicBezTo>
                    <a:pt x="1759243" y="324746"/>
                    <a:pt x="1748849" y="324093"/>
                    <a:pt x="1741046" y="329295"/>
                  </a:cubicBezTo>
                  <a:cubicBezTo>
                    <a:pt x="1716594" y="345597"/>
                    <a:pt x="1729929" y="376071"/>
                    <a:pt x="1734222" y="397534"/>
                  </a:cubicBezTo>
                  <a:cubicBezTo>
                    <a:pt x="1735633" y="404587"/>
                    <a:pt x="1737829" y="411572"/>
                    <a:pt x="1741046" y="418006"/>
                  </a:cubicBezTo>
                  <a:cubicBezTo>
                    <a:pt x="1744714" y="425341"/>
                    <a:pt x="1750145" y="431653"/>
                    <a:pt x="1754694" y="438477"/>
                  </a:cubicBezTo>
                  <a:cubicBezTo>
                    <a:pt x="1756969" y="445301"/>
                    <a:pt x="1761518" y="451756"/>
                    <a:pt x="1761518" y="458949"/>
                  </a:cubicBezTo>
                  <a:cubicBezTo>
                    <a:pt x="1761518" y="468328"/>
                    <a:pt x="1760553" y="478922"/>
                    <a:pt x="1754694" y="486245"/>
                  </a:cubicBezTo>
                  <a:cubicBezTo>
                    <a:pt x="1750200" y="491862"/>
                    <a:pt x="1741244" y="491508"/>
                    <a:pt x="1734222" y="493068"/>
                  </a:cubicBezTo>
                  <a:cubicBezTo>
                    <a:pt x="1720716" y="496069"/>
                    <a:pt x="1706927" y="497617"/>
                    <a:pt x="1693279" y="499892"/>
                  </a:cubicBezTo>
                  <a:cubicBezTo>
                    <a:pt x="1686455" y="506716"/>
                    <a:pt x="1682302" y="518638"/>
                    <a:pt x="1672807" y="520364"/>
                  </a:cubicBezTo>
                  <a:cubicBezTo>
                    <a:pt x="1647844" y="524903"/>
                    <a:pt x="1621193" y="514532"/>
                    <a:pt x="1597744" y="506716"/>
                  </a:cubicBezTo>
                  <a:cubicBezTo>
                    <a:pt x="1590920" y="502167"/>
                    <a:pt x="1583072" y="498867"/>
                    <a:pt x="1577273" y="493068"/>
                  </a:cubicBezTo>
                  <a:cubicBezTo>
                    <a:pt x="1557715" y="473510"/>
                    <a:pt x="1567902" y="474327"/>
                    <a:pt x="1556801" y="452125"/>
                  </a:cubicBezTo>
                  <a:cubicBezTo>
                    <a:pt x="1553133" y="444790"/>
                    <a:pt x="1547702" y="438478"/>
                    <a:pt x="1543153" y="431654"/>
                  </a:cubicBezTo>
                  <a:cubicBezTo>
                    <a:pt x="1465816" y="433928"/>
                    <a:pt x="1387950" y="429167"/>
                    <a:pt x="1311141" y="438477"/>
                  </a:cubicBezTo>
                  <a:cubicBezTo>
                    <a:pt x="1304000" y="439343"/>
                    <a:pt x="1312879" y="453863"/>
                    <a:pt x="1317965" y="458949"/>
                  </a:cubicBezTo>
                  <a:cubicBezTo>
                    <a:pt x="1323051" y="464035"/>
                    <a:pt x="1331459" y="464028"/>
                    <a:pt x="1338437" y="465773"/>
                  </a:cubicBezTo>
                  <a:cubicBezTo>
                    <a:pt x="1349689" y="468586"/>
                    <a:pt x="1361183" y="470322"/>
                    <a:pt x="1372556" y="472597"/>
                  </a:cubicBezTo>
                  <a:cubicBezTo>
                    <a:pt x="1374831" y="479421"/>
                    <a:pt x="1382597" y="486635"/>
                    <a:pt x="1379380" y="493068"/>
                  </a:cubicBezTo>
                  <a:cubicBezTo>
                    <a:pt x="1376163" y="499501"/>
                    <a:pt x="1364526" y="495399"/>
                    <a:pt x="1358909" y="499892"/>
                  </a:cubicBezTo>
                  <a:cubicBezTo>
                    <a:pt x="1342611" y="512931"/>
                    <a:pt x="1346679" y="524352"/>
                    <a:pt x="1338437" y="540836"/>
                  </a:cubicBezTo>
                  <a:cubicBezTo>
                    <a:pt x="1334769" y="548171"/>
                    <a:pt x="1329338" y="554483"/>
                    <a:pt x="1324789" y="561307"/>
                  </a:cubicBezTo>
                  <a:cubicBezTo>
                    <a:pt x="1327064" y="570406"/>
                    <a:pt x="1325754" y="581279"/>
                    <a:pt x="1331613" y="588603"/>
                  </a:cubicBezTo>
                  <a:cubicBezTo>
                    <a:pt x="1336107" y="594220"/>
                    <a:pt x="1345651" y="592210"/>
                    <a:pt x="1352085" y="595427"/>
                  </a:cubicBezTo>
                  <a:cubicBezTo>
                    <a:pt x="1359420" y="599095"/>
                    <a:pt x="1365018" y="605844"/>
                    <a:pt x="1372556" y="609074"/>
                  </a:cubicBezTo>
                  <a:cubicBezTo>
                    <a:pt x="1381176" y="612768"/>
                    <a:pt x="1390834" y="613321"/>
                    <a:pt x="1399852" y="615898"/>
                  </a:cubicBezTo>
                  <a:cubicBezTo>
                    <a:pt x="1406768" y="617874"/>
                    <a:pt x="1413500" y="620447"/>
                    <a:pt x="1420324" y="622722"/>
                  </a:cubicBezTo>
                  <a:cubicBezTo>
                    <a:pt x="1430563" y="638081"/>
                    <a:pt x="1444716" y="662214"/>
                    <a:pt x="1461267" y="670489"/>
                  </a:cubicBezTo>
                  <a:cubicBezTo>
                    <a:pt x="1473642" y="676677"/>
                    <a:pt x="1488562" y="675038"/>
                    <a:pt x="1502210" y="677313"/>
                  </a:cubicBezTo>
                  <a:cubicBezTo>
                    <a:pt x="1506759" y="684137"/>
                    <a:pt x="1510608" y="691484"/>
                    <a:pt x="1515858" y="697785"/>
                  </a:cubicBezTo>
                  <a:cubicBezTo>
                    <a:pt x="1522036" y="705199"/>
                    <a:pt x="1530720" y="710404"/>
                    <a:pt x="1536329" y="718257"/>
                  </a:cubicBezTo>
                  <a:cubicBezTo>
                    <a:pt x="1567810" y="762331"/>
                    <a:pt x="1530092" y="732296"/>
                    <a:pt x="1570449" y="759200"/>
                  </a:cubicBezTo>
                  <a:cubicBezTo>
                    <a:pt x="1623215" y="838350"/>
                    <a:pt x="1585062" y="766284"/>
                    <a:pt x="1604568" y="909325"/>
                  </a:cubicBezTo>
                  <a:cubicBezTo>
                    <a:pt x="1609411" y="944841"/>
                    <a:pt x="1626190" y="962228"/>
                    <a:pt x="1645512" y="991212"/>
                  </a:cubicBezTo>
                  <a:cubicBezTo>
                    <a:pt x="1650061" y="998036"/>
                    <a:pt x="1656566" y="1003903"/>
                    <a:pt x="1659159" y="1011683"/>
                  </a:cubicBezTo>
                  <a:lnTo>
                    <a:pt x="1665983" y="1032155"/>
                  </a:lnTo>
                  <a:cubicBezTo>
                    <a:pt x="1668258" y="1070824"/>
                    <a:pt x="1672807" y="1109425"/>
                    <a:pt x="1672807" y="1148161"/>
                  </a:cubicBezTo>
                  <a:cubicBezTo>
                    <a:pt x="1672807" y="1262987"/>
                    <a:pt x="1681790" y="1267404"/>
                    <a:pt x="1652335" y="1223224"/>
                  </a:cubicBezTo>
                  <a:cubicBezTo>
                    <a:pt x="1650061" y="1230048"/>
                    <a:pt x="1648729" y="1237262"/>
                    <a:pt x="1645512" y="1243695"/>
                  </a:cubicBezTo>
                  <a:cubicBezTo>
                    <a:pt x="1641844" y="1251031"/>
                    <a:pt x="1634744" y="1256488"/>
                    <a:pt x="1631864" y="1264167"/>
                  </a:cubicBezTo>
                  <a:cubicBezTo>
                    <a:pt x="1624891" y="1282761"/>
                    <a:pt x="1621027" y="1339758"/>
                    <a:pt x="1618216" y="1352877"/>
                  </a:cubicBezTo>
                  <a:cubicBezTo>
                    <a:pt x="1601401" y="1431346"/>
                    <a:pt x="1612875" y="1364895"/>
                    <a:pt x="1590921" y="1414292"/>
                  </a:cubicBezTo>
                  <a:cubicBezTo>
                    <a:pt x="1585078" y="1427438"/>
                    <a:pt x="1581822" y="1441588"/>
                    <a:pt x="1577273" y="1455236"/>
                  </a:cubicBezTo>
                  <a:cubicBezTo>
                    <a:pt x="1574998" y="1462060"/>
                    <a:pt x="1574439" y="1469722"/>
                    <a:pt x="1570449" y="1475707"/>
                  </a:cubicBezTo>
                  <a:cubicBezTo>
                    <a:pt x="1531333" y="1534382"/>
                    <a:pt x="1578232" y="1460142"/>
                    <a:pt x="1549977" y="1516651"/>
                  </a:cubicBezTo>
                  <a:cubicBezTo>
                    <a:pt x="1546309" y="1523986"/>
                    <a:pt x="1540878" y="1530298"/>
                    <a:pt x="1536329" y="1537122"/>
                  </a:cubicBezTo>
                  <a:cubicBezTo>
                    <a:pt x="1535262" y="1540323"/>
                    <a:pt x="1522012" y="1592048"/>
                    <a:pt x="1509034" y="1598537"/>
                  </a:cubicBezTo>
                  <a:cubicBezTo>
                    <a:pt x="1492257" y="1606925"/>
                    <a:pt x="1472237" y="1606253"/>
                    <a:pt x="1454443" y="1612185"/>
                  </a:cubicBezTo>
                  <a:lnTo>
                    <a:pt x="1413500" y="1625833"/>
                  </a:lnTo>
                  <a:cubicBezTo>
                    <a:pt x="1390754" y="1623558"/>
                    <a:pt x="1366948" y="1626238"/>
                    <a:pt x="1345261" y="1619009"/>
                  </a:cubicBezTo>
                  <a:cubicBezTo>
                    <a:pt x="1337480" y="1616415"/>
                    <a:pt x="1337412" y="1604336"/>
                    <a:pt x="1331613" y="1598537"/>
                  </a:cubicBezTo>
                  <a:cubicBezTo>
                    <a:pt x="1325814" y="1592738"/>
                    <a:pt x="1318636" y="1588220"/>
                    <a:pt x="1311141" y="1584889"/>
                  </a:cubicBezTo>
                  <a:cubicBezTo>
                    <a:pt x="1297995" y="1579046"/>
                    <a:pt x="1283846" y="1575791"/>
                    <a:pt x="1270198" y="1571242"/>
                  </a:cubicBezTo>
                  <a:lnTo>
                    <a:pt x="1249726" y="1564418"/>
                  </a:lnTo>
                  <a:cubicBezTo>
                    <a:pt x="1245177" y="1557594"/>
                    <a:pt x="1241878" y="1549745"/>
                    <a:pt x="1236079" y="1543946"/>
                  </a:cubicBezTo>
                  <a:cubicBezTo>
                    <a:pt x="1224433" y="1532300"/>
                    <a:pt x="1210397" y="1527636"/>
                    <a:pt x="1195135" y="1523474"/>
                  </a:cubicBezTo>
                  <a:cubicBezTo>
                    <a:pt x="1177039" y="1518539"/>
                    <a:pt x="1158937" y="1513506"/>
                    <a:pt x="1140544" y="1509827"/>
                  </a:cubicBezTo>
                  <a:cubicBezTo>
                    <a:pt x="1117798" y="1505278"/>
                    <a:pt x="1094810" y="1501805"/>
                    <a:pt x="1072306" y="1496179"/>
                  </a:cubicBezTo>
                  <a:cubicBezTo>
                    <a:pt x="1058349" y="1492690"/>
                    <a:pt x="1031362" y="1482531"/>
                    <a:pt x="1031362" y="1482531"/>
                  </a:cubicBezTo>
                  <a:cubicBezTo>
                    <a:pt x="1024538" y="1477982"/>
                    <a:pt x="1018385" y="1472214"/>
                    <a:pt x="1010891" y="1468883"/>
                  </a:cubicBezTo>
                  <a:cubicBezTo>
                    <a:pt x="997745" y="1463040"/>
                    <a:pt x="969947" y="1455236"/>
                    <a:pt x="969947" y="1455236"/>
                  </a:cubicBezTo>
                  <a:cubicBezTo>
                    <a:pt x="879079" y="1394654"/>
                    <a:pt x="1013751" y="1481847"/>
                    <a:pt x="929004" y="1434764"/>
                  </a:cubicBezTo>
                  <a:cubicBezTo>
                    <a:pt x="914666" y="1426798"/>
                    <a:pt x="901709" y="1416566"/>
                    <a:pt x="888061" y="1407468"/>
                  </a:cubicBezTo>
                  <a:cubicBezTo>
                    <a:pt x="881237" y="1402919"/>
                    <a:pt x="875779" y="1394252"/>
                    <a:pt x="867589" y="1393821"/>
                  </a:cubicBezTo>
                  <a:lnTo>
                    <a:pt x="737935" y="1386997"/>
                  </a:lnTo>
                  <a:cubicBezTo>
                    <a:pt x="731111" y="1384722"/>
                    <a:pt x="723449" y="1384163"/>
                    <a:pt x="717464" y="1380173"/>
                  </a:cubicBezTo>
                  <a:cubicBezTo>
                    <a:pt x="666349" y="1346096"/>
                    <a:pt x="725195" y="1369103"/>
                    <a:pt x="676521" y="1352877"/>
                  </a:cubicBezTo>
                  <a:cubicBezTo>
                    <a:pt x="669697" y="1346053"/>
                    <a:pt x="664079" y="1337759"/>
                    <a:pt x="656049" y="1332406"/>
                  </a:cubicBezTo>
                  <a:cubicBezTo>
                    <a:pt x="650064" y="1328416"/>
                    <a:pt x="639758" y="1331435"/>
                    <a:pt x="635577" y="1325582"/>
                  </a:cubicBezTo>
                  <a:cubicBezTo>
                    <a:pt x="595770" y="1269853"/>
                    <a:pt x="647519" y="1293169"/>
                    <a:pt x="601458" y="1277815"/>
                  </a:cubicBezTo>
                  <a:cubicBezTo>
                    <a:pt x="583261" y="1280090"/>
                    <a:pt x="564102" y="1278372"/>
                    <a:pt x="546867" y="1284639"/>
                  </a:cubicBezTo>
                  <a:cubicBezTo>
                    <a:pt x="537798" y="1287937"/>
                    <a:pt x="532573" y="1297696"/>
                    <a:pt x="526395" y="1305110"/>
                  </a:cubicBezTo>
                  <a:cubicBezTo>
                    <a:pt x="521144" y="1311410"/>
                    <a:pt x="520704" y="1323593"/>
                    <a:pt x="512747" y="1325582"/>
                  </a:cubicBezTo>
                  <a:cubicBezTo>
                    <a:pt x="481774" y="1333325"/>
                    <a:pt x="449058" y="1330131"/>
                    <a:pt x="417213" y="1332406"/>
                  </a:cubicBezTo>
                  <a:cubicBezTo>
                    <a:pt x="410389" y="1334681"/>
                    <a:pt x="402726" y="1335240"/>
                    <a:pt x="396741" y="1339230"/>
                  </a:cubicBezTo>
                  <a:cubicBezTo>
                    <a:pt x="345625" y="1373307"/>
                    <a:pt x="404476" y="1350299"/>
                    <a:pt x="355798" y="1366525"/>
                  </a:cubicBezTo>
                  <a:cubicBezTo>
                    <a:pt x="351249" y="1373349"/>
                    <a:pt x="345818" y="1379661"/>
                    <a:pt x="342150" y="1386997"/>
                  </a:cubicBezTo>
                  <a:cubicBezTo>
                    <a:pt x="329836" y="1411625"/>
                    <a:pt x="335212" y="1425172"/>
                    <a:pt x="342150" y="1455236"/>
                  </a:cubicBezTo>
                  <a:cubicBezTo>
                    <a:pt x="345385" y="1469254"/>
                    <a:pt x="355798" y="1496179"/>
                    <a:pt x="355798" y="1496179"/>
                  </a:cubicBezTo>
                  <a:cubicBezTo>
                    <a:pt x="353523" y="1525749"/>
                    <a:pt x="352653" y="1555461"/>
                    <a:pt x="348974" y="1584889"/>
                  </a:cubicBezTo>
                  <a:cubicBezTo>
                    <a:pt x="346115" y="1607757"/>
                    <a:pt x="338662" y="1605515"/>
                    <a:pt x="328503" y="1625833"/>
                  </a:cubicBezTo>
                  <a:cubicBezTo>
                    <a:pt x="325286" y="1632266"/>
                    <a:pt x="323954" y="1639480"/>
                    <a:pt x="321679" y="1646304"/>
                  </a:cubicBezTo>
                  <a:cubicBezTo>
                    <a:pt x="319404" y="1659952"/>
                    <a:pt x="314855" y="1673412"/>
                    <a:pt x="314855" y="1687248"/>
                  </a:cubicBezTo>
                  <a:cubicBezTo>
                    <a:pt x="314855" y="1714638"/>
                    <a:pt x="326182" y="1742117"/>
                    <a:pt x="321679" y="1769134"/>
                  </a:cubicBezTo>
                  <a:cubicBezTo>
                    <a:pt x="318982" y="1785313"/>
                    <a:pt x="294383" y="1810077"/>
                    <a:pt x="294383" y="1810077"/>
                  </a:cubicBezTo>
                  <a:cubicBezTo>
                    <a:pt x="292108" y="1816901"/>
                    <a:pt x="289535" y="1823633"/>
                    <a:pt x="287559" y="1830549"/>
                  </a:cubicBezTo>
                  <a:cubicBezTo>
                    <a:pt x="282703" y="1847545"/>
                    <a:pt x="282477" y="1866005"/>
                    <a:pt x="267088" y="1878316"/>
                  </a:cubicBezTo>
                  <a:cubicBezTo>
                    <a:pt x="261471" y="1882809"/>
                    <a:pt x="252904" y="1881647"/>
                    <a:pt x="246616" y="1885140"/>
                  </a:cubicBezTo>
                  <a:cubicBezTo>
                    <a:pt x="232278" y="1893106"/>
                    <a:pt x="205673" y="1912436"/>
                    <a:pt x="205673" y="1912436"/>
                  </a:cubicBezTo>
                  <a:cubicBezTo>
                    <a:pt x="196574" y="1926084"/>
                    <a:pt x="183564" y="1937818"/>
                    <a:pt x="178377" y="1953379"/>
                  </a:cubicBezTo>
                  <a:lnTo>
                    <a:pt x="157906" y="2014794"/>
                  </a:lnTo>
                  <a:cubicBezTo>
                    <a:pt x="152356" y="2031444"/>
                    <a:pt x="150662" y="2042509"/>
                    <a:pt x="137434" y="2055737"/>
                  </a:cubicBezTo>
                  <a:cubicBezTo>
                    <a:pt x="131635" y="2061536"/>
                    <a:pt x="123786" y="2064836"/>
                    <a:pt x="116962" y="2069385"/>
                  </a:cubicBezTo>
                  <a:cubicBezTo>
                    <a:pt x="100263" y="2119483"/>
                    <a:pt x="113487" y="2100156"/>
                    <a:pt x="82843" y="2130800"/>
                  </a:cubicBezTo>
                  <a:lnTo>
                    <a:pt x="62371" y="2192215"/>
                  </a:lnTo>
                  <a:lnTo>
                    <a:pt x="55547" y="2212686"/>
                  </a:lnTo>
                  <a:cubicBezTo>
                    <a:pt x="71972" y="2261962"/>
                    <a:pt x="47674" y="2209823"/>
                    <a:pt x="130610" y="2239982"/>
                  </a:cubicBezTo>
                  <a:cubicBezTo>
                    <a:pt x="137370" y="2242440"/>
                    <a:pt x="135159" y="2253630"/>
                    <a:pt x="137434" y="2260454"/>
                  </a:cubicBezTo>
                  <a:cubicBezTo>
                    <a:pt x="129585" y="2370339"/>
                    <a:pt x="140706" y="2325700"/>
                    <a:pt x="116962" y="2396931"/>
                  </a:cubicBezTo>
                  <a:cubicBezTo>
                    <a:pt x="114687" y="2403755"/>
                    <a:pt x="114128" y="2411418"/>
                    <a:pt x="110138" y="2417403"/>
                  </a:cubicBezTo>
                  <a:lnTo>
                    <a:pt x="82843" y="2458346"/>
                  </a:lnTo>
                  <a:cubicBezTo>
                    <a:pt x="78294" y="2465170"/>
                    <a:pt x="71789" y="2471037"/>
                    <a:pt x="69195" y="2478818"/>
                  </a:cubicBezTo>
                  <a:lnTo>
                    <a:pt x="55547" y="2519761"/>
                  </a:lnTo>
                  <a:cubicBezTo>
                    <a:pt x="53272" y="2526585"/>
                    <a:pt x="52714" y="2534248"/>
                    <a:pt x="48724" y="2540233"/>
                  </a:cubicBezTo>
                  <a:lnTo>
                    <a:pt x="35076" y="2560704"/>
                  </a:lnTo>
                  <a:cubicBezTo>
                    <a:pt x="30527" y="2574352"/>
                    <a:pt x="29408" y="2589678"/>
                    <a:pt x="21428" y="2601648"/>
                  </a:cubicBezTo>
                  <a:cubicBezTo>
                    <a:pt x="16879" y="2608472"/>
                    <a:pt x="0" y="2619526"/>
                    <a:pt x="7780" y="2622119"/>
                  </a:cubicBezTo>
                  <a:cubicBezTo>
                    <a:pt x="21472" y="2626683"/>
                    <a:pt x="70256" y="2613324"/>
                    <a:pt x="89667" y="2608471"/>
                  </a:cubicBezTo>
                  <a:cubicBezTo>
                    <a:pt x="199719" y="2620699"/>
                    <a:pt x="117824" y="2602078"/>
                    <a:pt x="171553" y="2628943"/>
                  </a:cubicBezTo>
                  <a:cubicBezTo>
                    <a:pt x="177987" y="2632160"/>
                    <a:pt x="185737" y="2632274"/>
                    <a:pt x="192025" y="2635767"/>
                  </a:cubicBezTo>
                  <a:cubicBezTo>
                    <a:pt x="206363" y="2643733"/>
                    <a:pt x="216789" y="2660367"/>
                    <a:pt x="232968" y="2663063"/>
                  </a:cubicBezTo>
                  <a:cubicBezTo>
                    <a:pt x="296461" y="2673644"/>
                    <a:pt x="260144" y="2668509"/>
                    <a:pt x="342150" y="2676710"/>
                  </a:cubicBezTo>
                  <a:cubicBezTo>
                    <a:pt x="348974" y="2678985"/>
                    <a:pt x="357005" y="2679040"/>
                    <a:pt x="362622" y="2683534"/>
                  </a:cubicBezTo>
                  <a:cubicBezTo>
                    <a:pt x="382462" y="2699406"/>
                    <a:pt x="376812" y="2725290"/>
                    <a:pt x="389918" y="2744949"/>
                  </a:cubicBezTo>
                  <a:lnTo>
                    <a:pt x="417213" y="2785892"/>
                  </a:lnTo>
                  <a:cubicBezTo>
                    <a:pt x="434364" y="2837346"/>
                    <a:pt x="411229" y="2773926"/>
                    <a:pt x="437685" y="2826836"/>
                  </a:cubicBezTo>
                  <a:cubicBezTo>
                    <a:pt x="440902" y="2833269"/>
                    <a:pt x="441292" y="2840874"/>
                    <a:pt x="444509" y="2847307"/>
                  </a:cubicBezTo>
                  <a:cubicBezTo>
                    <a:pt x="448177" y="2854642"/>
                    <a:pt x="454825" y="2860285"/>
                    <a:pt x="458156" y="2867779"/>
                  </a:cubicBezTo>
                  <a:cubicBezTo>
                    <a:pt x="458158" y="2867783"/>
                    <a:pt x="475216" y="2918957"/>
                    <a:pt x="478628" y="2929194"/>
                  </a:cubicBezTo>
                  <a:cubicBezTo>
                    <a:pt x="480903" y="2936018"/>
                    <a:pt x="481462" y="2943681"/>
                    <a:pt x="485452" y="2949666"/>
                  </a:cubicBezTo>
                  <a:cubicBezTo>
                    <a:pt x="490001" y="2956490"/>
                    <a:pt x="492928" y="2964737"/>
                    <a:pt x="499100" y="2970137"/>
                  </a:cubicBezTo>
                  <a:cubicBezTo>
                    <a:pt x="511444" y="2980938"/>
                    <a:pt x="540043" y="2997433"/>
                    <a:pt x="540043" y="2997433"/>
                  </a:cubicBezTo>
                  <a:cubicBezTo>
                    <a:pt x="560924" y="2992213"/>
                    <a:pt x="572102" y="2992669"/>
                    <a:pt x="587810" y="2976961"/>
                  </a:cubicBezTo>
                  <a:cubicBezTo>
                    <a:pt x="600548" y="2964223"/>
                    <a:pt x="600093" y="2946481"/>
                    <a:pt x="621929" y="2942842"/>
                  </a:cubicBezTo>
                  <a:cubicBezTo>
                    <a:pt x="655659" y="2937220"/>
                    <a:pt x="690168" y="2938293"/>
                    <a:pt x="724288" y="2936018"/>
                  </a:cubicBezTo>
                  <a:cubicBezTo>
                    <a:pt x="796642" y="2917929"/>
                    <a:pt x="788516" y="2917227"/>
                    <a:pt x="915356" y="2936018"/>
                  </a:cubicBezTo>
                  <a:cubicBezTo>
                    <a:pt x="924902" y="2937432"/>
                    <a:pt x="928414" y="2950311"/>
                    <a:pt x="935828" y="2956489"/>
                  </a:cubicBezTo>
                  <a:cubicBezTo>
                    <a:pt x="956025" y="2973320"/>
                    <a:pt x="957581" y="2970457"/>
                    <a:pt x="983595" y="2976961"/>
                  </a:cubicBezTo>
                  <a:cubicBezTo>
                    <a:pt x="1038186" y="2974686"/>
                    <a:pt x="1092868" y="2974030"/>
                    <a:pt x="1147368" y="2970137"/>
                  </a:cubicBezTo>
                  <a:cubicBezTo>
                    <a:pt x="1156723" y="2969469"/>
                    <a:pt x="1166860" y="2968515"/>
                    <a:pt x="1174664" y="2963313"/>
                  </a:cubicBezTo>
                  <a:cubicBezTo>
                    <a:pt x="1181488" y="2958764"/>
                    <a:pt x="1183763" y="2949666"/>
                    <a:pt x="1188312" y="2942842"/>
                  </a:cubicBezTo>
                  <a:cubicBezTo>
                    <a:pt x="1190586" y="2929194"/>
                    <a:pt x="1188947" y="2914274"/>
                    <a:pt x="1195135" y="2901898"/>
                  </a:cubicBezTo>
                  <a:cubicBezTo>
                    <a:pt x="1198803" y="2894563"/>
                    <a:pt x="1208272" y="2891919"/>
                    <a:pt x="1215607" y="2888251"/>
                  </a:cubicBezTo>
                  <a:cubicBezTo>
                    <a:pt x="1243482" y="2874314"/>
                    <a:pt x="1299663" y="2876128"/>
                    <a:pt x="1317965" y="2874603"/>
                  </a:cubicBezTo>
                  <a:cubicBezTo>
                    <a:pt x="1331613" y="2865504"/>
                    <a:pt x="1353722" y="2862868"/>
                    <a:pt x="1358909" y="2847307"/>
                  </a:cubicBezTo>
                  <a:cubicBezTo>
                    <a:pt x="1361183" y="2840483"/>
                    <a:pt x="1361239" y="2832453"/>
                    <a:pt x="1365732" y="2826836"/>
                  </a:cubicBezTo>
                  <a:cubicBezTo>
                    <a:pt x="1370855" y="2820432"/>
                    <a:pt x="1379903" y="2818438"/>
                    <a:pt x="1386204" y="2813188"/>
                  </a:cubicBezTo>
                  <a:cubicBezTo>
                    <a:pt x="1393618" y="2807010"/>
                    <a:pt x="1399058" y="2798641"/>
                    <a:pt x="1406676" y="2792716"/>
                  </a:cubicBezTo>
                  <a:cubicBezTo>
                    <a:pt x="1419623" y="2782646"/>
                    <a:pt x="1433971" y="2774519"/>
                    <a:pt x="1447619" y="2765421"/>
                  </a:cubicBezTo>
                  <a:lnTo>
                    <a:pt x="1468091" y="2751773"/>
                  </a:lnTo>
                  <a:cubicBezTo>
                    <a:pt x="1472640" y="2738125"/>
                    <a:pt x="1478249" y="2724786"/>
                    <a:pt x="1481738" y="2710830"/>
                  </a:cubicBezTo>
                  <a:cubicBezTo>
                    <a:pt x="1484013" y="2701731"/>
                    <a:pt x="1482386" y="2690592"/>
                    <a:pt x="1488562" y="2683534"/>
                  </a:cubicBezTo>
                  <a:cubicBezTo>
                    <a:pt x="1499363" y="2671190"/>
                    <a:pt x="1529506" y="2656239"/>
                    <a:pt x="1529506" y="2656239"/>
                  </a:cubicBezTo>
                  <a:cubicBezTo>
                    <a:pt x="1531780" y="2647140"/>
                    <a:pt x="1536329" y="2638322"/>
                    <a:pt x="1536329" y="2628943"/>
                  </a:cubicBezTo>
                  <a:cubicBezTo>
                    <a:pt x="1536329" y="2610104"/>
                    <a:pt x="1531086" y="2580313"/>
                    <a:pt x="1522682" y="2560704"/>
                  </a:cubicBezTo>
                  <a:cubicBezTo>
                    <a:pt x="1497385" y="2501678"/>
                    <a:pt x="1518214" y="2560948"/>
                    <a:pt x="1502210" y="2512937"/>
                  </a:cubicBezTo>
                  <a:cubicBezTo>
                    <a:pt x="1504485" y="2506113"/>
                    <a:pt x="1503181" y="2496647"/>
                    <a:pt x="1509034" y="2492466"/>
                  </a:cubicBezTo>
                  <a:cubicBezTo>
                    <a:pt x="1520740" y="2484104"/>
                    <a:pt x="1538007" y="2486798"/>
                    <a:pt x="1549977" y="2478818"/>
                  </a:cubicBezTo>
                  <a:lnTo>
                    <a:pt x="1570449" y="2465170"/>
                  </a:lnTo>
                  <a:cubicBezTo>
                    <a:pt x="1579547" y="2451522"/>
                    <a:pt x="1592557" y="2439788"/>
                    <a:pt x="1597744" y="2424227"/>
                  </a:cubicBezTo>
                  <a:cubicBezTo>
                    <a:pt x="1616580" y="2367719"/>
                    <a:pt x="1603411" y="2395256"/>
                    <a:pt x="1638688" y="2342340"/>
                  </a:cubicBezTo>
                  <a:cubicBezTo>
                    <a:pt x="1648761" y="2327231"/>
                    <a:pt x="1657040" y="2311908"/>
                    <a:pt x="1672807" y="2301397"/>
                  </a:cubicBezTo>
                  <a:cubicBezTo>
                    <a:pt x="1678792" y="2297407"/>
                    <a:pt x="1686455" y="2296848"/>
                    <a:pt x="1693279" y="2294573"/>
                  </a:cubicBezTo>
                  <a:cubicBezTo>
                    <a:pt x="1700103" y="2290024"/>
                    <a:pt x="1706415" y="2284593"/>
                    <a:pt x="1713750" y="2280925"/>
                  </a:cubicBezTo>
                  <a:cubicBezTo>
                    <a:pt x="1770267" y="2252666"/>
                    <a:pt x="1696011" y="2299573"/>
                    <a:pt x="1754694" y="2260454"/>
                  </a:cubicBezTo>
                  <a:cubicBezTo>
                    <a:pt x="1759243" y="2253630"/>
                    <a:pt x="1762169" y="2245383"/>
                    <a:pt x="1768341" y="2239982"/>
                  </a:cubicBezTo>
                  <a:cubicBezTo>
                    <a:pt x="1780685" y="2229181"/>
                    <a:pt x="1795637" y="2221785"/>
                    <a:pt x="1809285" y="2212686"/>
                  </a:cubicBezTo>
                  <a:cubicBezTo>
                    <a:pt x="1816109" y="2208137"/>
                    <a:pt x="1821800" y="2201028"/>
                    <a:pt x="1829756" y="2199039"/>
                  </a:cubicBezTo>
                  <a:cubicBezTo>
                    <a:pt x="1871009" y="2188726"/>
                    <a:pt x="1848153" y="2195181"/>
                    <a:pt x="1897995" y="2178567"/>
                  </a:cubicBezTo>
                  <a:lnTo>
                    <a:pt x="1959410" y="2158095"/>
                  </a:lnTo>
                  <a:cubicBezTo>
                    <a:pt x="1966234" y="2155820"/>
                    <a:pt x="1973897" y="2155261"/>
                    <a:pt x="1979882" y="2151271"/>
                  </a:cubicBezTo>
                  <a:cubicBezTo>
                    <a:pt x="1993530" y="2142173"/>
                    <a:pt x="2004912" y="2127954"/>
                    <a:pt x="2020825" y="2123976"/>
                  </a:cubicBezTo>
                  <a:cubicBezTo>
                    <a:pt x="2062076" y="2113663"/>
                    <a:pt x="2039225" y="2120117"/>
                    <a:pt x="2089064" y="2103504"/>
                  </a:cubicBezTo>
                  <a:cubicBezTo>
                    <a:pt x="2095888" y="2101229"/>
                    <a:pt x="2103550" y="2100670"/>
                    <a:pt x="2109535" y="2096680"/>
                  </a:cubicBezTo>
                  <a:lnTo>
                    <a:pt x="2130007" y="2083033"/>
                  </a:lnTo>
                  <a:lnTo>
                    <a:pt x="2143655" y="2042089"/>
                  </a:lnTo>
                  <a:lnTo>
                    <a:pt x="2150479" y="2021618"/>
                  </a:lnTo>
                  <a:cubicBezTo>
                    <a:pt x="2152754" y="1964752"/>
                    <a:pt x="2151240" y="1907608"/>
                    <a:pt x="2157303" y="1851021"/>
                  </a:cubicBezTo>
                  <a:cubicBezTo>
                    <a:pt x="2158177" y="1842866"/>
                    <a:pt x="2163995" y="1834896"/>
                    <a:pt x="2170950" y="1830549"/>
                  </a:cubicBezTo>
                  <a:cubicBezTo>
                    <a:pt x="2185794" y="1821271"/>
                    <a:pt x="2220752" y="1815608"/>
                    <a:pt x="2239189" y="1810077"/>
                  </a:cubicBezTo>
                  <a:cubicBezTo>
                    <a:pt x="2252968" y="1805943"/>
                    <a:pt x="2280132" y="1796430"/>
                    <a:pt x="2280132" y="1796430"/>
                  </a:cubicBezTo>
                  <a:cubicBezTo>
                    <a:pt x="2302878" y="1798705"/>
                    <a:pt x="2326552" y="1796436"/>
                    <a:pt x="2348371" y="1803254"/>
                  </a:cubicBezTo>
                  <a:cubicBezTo>
                    <a:pt x="2364027" y="1808146"/>
                    <a:pt x="2389315" y="1830549"/>
                    <a:pt x="2389315" y="1830549"/>
                  </a:cubicBezTo>
                  <a:cubicBezTo>
                    <a:pt x="2393864" y="1837373"/>
                    <a:pt x="2397163" y="1845222"/>
                    <a:pt x="2402962" y="1851021"/>
                  </a:cubicBezTo>
                  <a:cubicBezTo>
                    <a:pt x="2412604" y="1860663"/>
                    <a:pt x="2440030" y="1872966"/>
                    <a:pt x="2450729" y="1878316"/>
                  </a:cubicBezTo>
                  <a:cubicBezTo>
                    <a:pt x="2454219" y="1877928"/>
                    <a:pt x="2531055" y="1863107"/>
                    <a:pt x="2546264" y="1878316"/>
                  </a:cubicBezTo>
                  <a:cubicBezTo>
                    <a:pt x="2609952" y="1942004"/>
                    <a:pt x="2522383" y="1906751"/>
                    <a:pt x="2580383" y="1926083"/>
                  </a:cubicBezTo>
                  <a:cubicBezTo>
                    <a:pt x="2607679" y="1923809"/>
                    <a:pt x="2635412" y="1924632"/>
                    <a:pt x="2662270" y="1919260"/>
                  </a:cubicBezTo>
                  <a:cubicBezTo>
                    <a:pt x="2670312" y="1917652"/>
                    <a:pt x="2675247" y="1908943"/>
                    <a:pt x="2682741" y="1905612"/>
                  </a:cubicBezTo>
                  <a:cubicBezTo>
                    <a:pt x="2695887" y="1899769"/>
                    <a:pt x="2710037" y="1896513"/>
                    <a:pt x="2723685" y="1891964"/>
                  </a:cubicBezTo>
                  <a:lnTo>
                    <a:pt x="2744156" y="1885140"/>
                  </a:lnTo>
                  <a:cubicBezTo>
                    <a:pt x="2750980" y="1882865"/>
                    <a:pt x="2758194" y="1881533"/>
                    <a:pt x="2764628" y="1878316"/>
                  </a:cubicBezTo>
                  <a:lnTo>
                    <a:pt x="2791924" y="1864668"/>
                  </a:lnTo>
                  <a:cubicBezTo>
                    <a:pt x="2794198" y="1857844"/>
                    <a:pt x="2794254" y="1849814"/>
                    <a:pt x="2798747" y="1844197"/>
                  </a:cubicBezTo>
                  <a:cubicBezTo>
                    <a:pt x="2817093" y="1821264"/>
                    <a:pt x="2859449" y="1826079"/>
                    <a:pt x="2880634" y="1823725"/>
                  </a:cubicBezTo>
                  <a:cubicBezTo>
                    <a:pt x="2932092" y="1806572"/>
                    <a:pt x="2870659" y="1831705"/>
                    <a:pt x="2914753" y="1796430"/>
                  </a:cubicBezTo>
                  <a:cubicBezTo>
                    <a:pt x="2920370" y="1791937"/>
                    <a:pt x="2928791" y="1792823"/>
                    <a:pt x="2935225" y="1789606"/>
                  </a:cubicBezTo>
                  <a:cubicBezTo>
                    <a:pt x="2988141" y="1763148"/>
                    <a:pt x="2924711" y="1786287"/>
                    <a:pt x="2976168" y="1769134"/>
                  </a:cubicBezTo>
                  <a:cubicBezTo>
                    <a:pt x="2982992" y="1762310"/>
                    <a:pt x="2988204" y="1753350"/>
                    <a:pt x="2996640" y="1748663"/>
                  </a:cubicBezTo>
                  <a:cubicBezTo>
                    <a:pt x="3010234" y="1741111"/>
                    <a:pt x="3047257" y="1732597"/>
                    <a:pt x="3064879" y="1728191"/>
                  </a:cubicBezTo>
                  <a:cubicBezTo>
                    <a:pt x="3074332" y="1730082"/>
                    <a:pt x="3107667" y="1735282"/>
                    <a:pt x="3119470" y="1741839"/>
                  </a:cubicBezTo>
                  <a:cubicBezTo>
                    <a:pt x="3133808" y="1749805"/>
                    <a:pt x="3160413" y="1769134"/>
                    <a:pt x="3160413" y="1769134"/>
                  </a:cubicBezTo>
                  <a:cubicBezTo>
                    <a:pt x="3178610" y="1823726"/>
                    <a:pt x="3151314" y="1760035"/>
                    <a:pt x="3187709" y="1796430"/>
                  </a:cubicBezTo>
                  <a:cubicBezTo>
                    <a:pt x="3199307" y="1808028"/>
                    <a:pt x="3205906" y="1823725"/>
                    <a:pt x="3215004" y="1837373"/>
                  </a:cubicBezTo>
                  <a:cubicBezTo>
                    <a:pt x="3219553" y="1844197"/>
                    <a:pt x="3221828" y="1853296"/>
                    <a:pt x="3228652" y="1857845"/>
                  </a:cubicBezTo>
                  <a:lnTo>
                    <a:pt x="3269595" y="1885140"/>
                  </a:lnTo>
                  <a:cubicBezTo>
                    <a:pt x="3291905" y="1952068"/>
                    <a:pt x="3284438" y="1911747"/>
                    <a:pt x="3276419" y="2007970"/>
                  </a:cubicBezTo>
                  <a:cubicBezTo>
                    <a:pt x="3278694" y="2032991"/>
                    <a:pt x="3275854" y="2059020"/>
                    <a:pt x="3283243" y="2083033"/>
                  </a:cubicBezTo>
                  <a:cubicBezTo>
                    <a:pt x="3286798" y="2094587"/>
                    <a:pt x="3316020" y="2099421"/>
                    <a:pt x="3324186" y="2103504"/>
                  </a:cubicBezTo>
                  <a:cubicBezTo>
                    <a:pt x="3349604" y="2116213"/>
                    <a:pt x="3342487" y="2118756"/>
                    <a:pt x="3365129" y="2137624"/>
                  </a:cubicBezTo>
                  <a:cubicBezTo>
                    <a:pt x="3371429" y="2142874"/>
                    <a:pt x="3378777" y="2146722"/>
                    <a:pt x="3385601" y="2151271"/>
                  </a:cubicBezTo>
                  <a:cubicBezTo>
                    <a:pt x="3389772" y="2163784"/>
                    <a:pt x="3398150" y="2200888"/>
                    <a:pt x="3412897" y="2212686"/>
                  </a:cubicBezTo>
                  <a:cubicBezTo>
                    <a:pt x="3418514" y="2217179"/>
                    <a:pt x="3427080" y="2216017"/>
                    <a:pt x="3433368" y="2219510"/>
                  </a:cubicBezTo>
                  <a:cubicBezTo>
                    <a:pt x="3447707" y="2227476"/>
                    <a:pt x="3460664" y="2237707"/>
                    <a:pt x="3474312" y="2246806"/>
                  </a:cubicBezTo>
                  <a:lnTo>
                    <a:pt x="3494783" y="2260454"/>
                  </a:lnTo>
                  <a:lnTo>
                    <a:pt x="3522079" y="2301397"/>
                  </a:lnTo>
                  <a:cubicBezTo>
                    <a:pt x="3526628" y="2308221"/>
                    <a:pt x="3533133" y="2314088"/>
                    <a:pt x="3535726" y="2321868"/>
                  </a:cubicBezTo>
                  <a:cubicBezTo>
                    <a:pt x="3540275" y="2335516"/>
                    <a:pt x="3537404" y="2354832"/>
                    <a:pt x="3549374" y="2362812"/>
                  </a:cubicBezTo>
                  <a:cubicBezTo>
                    <a:pt x="3601830" y="2397782"/>
                    <a:pt x="3574139" y="2387410"/>
                    <a:pt x="3631261" y="2396931"/>
                  </a:cubicBezTo>
                  <a:cubicBezTo>
                    <a:pt x="3638085" y="2399206"/>
                    <a:pt x="3646115" y="2399262"/>
                    <a:pt x="3651732" y="2403755"/>
                  </a:cubicBezTo>
                  <a:cubicBezTo>
                    <a:pt x="3658136" y="2408878"/>
                    <a:pt x="3658044" y="2420559"/>
                    <a:pt x="3665380" y="2424227"/>
                  </a:cubicBezTo>
                  <a:cubicBezTo>
                    <a:pt x="3677756" y="2430415"/>
                    <a:pt x="3692901" y="2427695"/>
                    <a:pt x="3706324" y="2431051"/>
                  </a:cubicBezTo>
                  <a:cubicBezTo>
                    <a:pt x="3720280" y="2434540"/>
                    <a:pt x="3747267" y="2444698"/>
                    <a:pt x="3747267" y="2444698"/>
                  </a:cubicBezTo>
                  <a:cubicBezTo>
                    <a:pt x="3749542" y="2453797"/>
                    <a:pt x="3752665" y="2462724"/>
                    <a:pt x="3754091" y="2471994"/>
                  </a:cubicBezTo>
                  <a:cubicBezTo>
                    <a:pt x="3757223" y="2492352"/>
                    <a:pt x="3753876" y="2514051"/>
                    <a:pt x="3760915" y="2533409"/>
                  </a:cubicBezTo>
                  <a:cubicBezTo>
                    <a:pt x="3766428" y="2548570"/>
                    <a:pt x="3808147" y="2552408"/>
                    <a:pt x="3815506" y="2553880"/>
                  </a:cubicBezTo>
                  <a:cubicBezTo>
                    <a:pt x="3824604" y="2567528"/>
                    <a:pt x="3827240" y="2589637"/>
                    <a:pt x="3842801" y="2594824"/>
                  </a:cubicBezTo>
                  <a:cubicBezTo>
                    <a:pt x="3889597" y="2610423"/>
                    <a:pt x="3831515" y="2592003"/>
                    <a:pt x="3897392" y="2608471"/>
                  </a:cubicBezTo>
                  <a:cubicBezTo>
                    <a:pt x="3904370" y="2610215"/>
                    <a:pt x="3911040" y="2613020"/>
                    <a:pt x="3917864" y="2615295"/>
                  </a:cubicBezTo>
                  <a:lnTo>
                    <a:pt x="3931512" y="2656239"/>
                  </a:lnTo>
                  <a:cubicBezTo>
                    <a:pt x="3939382" y="2679850"/>
                    <a:pt x="3934113" y="2678011"/>
                    <a:pt x="3958807" y="2690358"/>
                  </a:cubicBezTo>
                  <a:cubicBezTo>
                    <a:pt x="3965241" y="2693575"/>
                    <a:pt x="3972455" y="2694907"/>
                    <a:pt x="3979279" y="2697182"/>
                  </a:cubicBezTo>
                  <a:cubicBezTo>
                    <a:pt x="4005498" y="2714661"/>
                    <a:pt x="4021898" y="2718012"/>
                    <a:pt x="4033870" y="2744949"/>
                  </a:cubicBezTo>
                  <a:cubicBezTo>
                    <a:pt x="4039713" y="2758095"/>
                    <a:pt x="4042969" y="2772244"/>
                    <a:pt x="4047518" y="2785892"/>
                  </a:cubicBezTo>
                  <a:lnTo>
                    <a:pt x="4061165" y="2826836"/>
                  </a:lnTo>
                  <a:cubicBezTo>
                    <a:pt x="4063440" y="2833660"/>
                    <a:pt x="4063673" y="2841553"/>
                    <a:pt x="4067989" y="2847307"/>
                  </a:cubicBezTo>
                  <a:cubicBezTo>
                    <a:pt x="4076770" y="2859015"/>
                    <a:pt x="4094130" y="2881111"/>
                    <a:pt x="4102109" y="2895074"/>
                  </a:cubicBezTo>
                  <a:cubicBezTo>
                    <a:pt x="4115598" y="2918681"/>
                    <a:pt x="4114925" y="2919878"/>
                    <a:pt x="4122580" y="2942842"/>
                  </a:cubicBezTo>
                  <a:cubicBezTo>
                    <a:pt x="4106339" y="2991565"/>
                    <a:pt x="4120902" y="2975805"/>
                    <a:pt x="4088461" y="2997433"/>
                  </a:cubicBezTo>
                  <a:cubicBezTo>
                    <a:pt x="4086186" y="3006531"/>
                    <a:pt x="4085831" y="3016340"/>
                    <a:pt x="4081637" y="3024728"/>
                  </a:cubicBezTo>
                  <a:cubicBezTo>
                    <a:pt x="4074301" y="3039399"/>
                    <a:pt x="4063439" y="3052023"/>
                    <a:pt x="4054341" y="3065671"/>
                  </a:cubicBezTo>
                  <a:cubicBezTo>
                    <a:pt x="4049792" y="3072495"/>
                    <a:pt x="4043287" y="3078363"/>
                    <a:pt x="4040694" y="3086143"/>
                  </a:cubicBezTo>
                  <a:lnTo>
                    <a:pt x="4033870" y="3106615"/>
                  </a:lnTo>
                  <a:cubicBezTo>
                    <a:pt x="4036145" y="3127087"/>
                    <a:pt x="4032171" y="3149279"/>
                    <a:pt x="4040694" y="3168030"/>
                  </a:cubicBezTo>
                  <a:cubicBezTo>
                    <a:pt x="4052440" y="3193871"/>
                    <a:pt x="4115498" y="3175739"/>
                    <a:pt x="4122580" y="3174854"/>
                  </a:cubicBezTo>
                  <a:cubicBezTo>
                    <a:pt x="4127129" y="3168030"/>
                    <a:pt x="4133871" y="3162238"/>
                    <a:pt x="4136228" y="3154382"/>
                  </a:cubicBezTo>
                  <a:cubicBezTo>
                    <a:pt x="4140850" y="3138976"/>
                    <a:pt x="4139898" y="3122387"/>
                    <a:pt x="4143052" y="3106615"/>
                  </a:cubicBezTo>
                  <a:cubicBezTo>
                    <a:pt x="4145827" y="3092740"/>
                    <a:pt x="4153459" y="3075736"/>
                    <a:pt x="4163524" y="3065671"/>
                  </a:cubicBezTo>
                  <a:cubicBezTo>
                    <a:pt x="4169323" y="3059872"/>
                    <a:pt x="4177171" y="3056573"/>
                    <a:pt x="4183995" y="3052024"/>
                  </a:cubicBezTo>
                  <a:cubicBezTo>
                    <a:pt x="4190895" y="3041673"/>
                    <a:pt x="4204467" y="3025206"/>
                    <a:pt x="4204467" y="3011080"/>
                  </a:cubicBezTo>
                  <a:cubicBezTo>
                    <a:pt x="4204467" y="2999482"/>
                    <a:pt x="4199918" y="2988334"/>
                    <a:pt x="4197643" y="2976961"/>
                  </a:cubicBezTo>
                  <a:cubicBezTo>
                    <a:pt x="4199918" y="2967863"/>
                    <a:pt x="4198291" y="2956724"/>
                    <a:pt x="4204467" y="2949666"/>
                  </a:cubicBezTo>
                  <a:cubicBezTo>
                    <a:pt x="4229509" y="2921047"/>
                    <a:pt x="4247393" y="2921973"/>
                    <a:pt x="4279529" y="2915546"/>
                  </a:cubicBezTo>
                  <a:cubicBezTo>
                    <a:pt x="4277255" y="2904173"/>
                    <a:pt x="4278460" y="2891497"/>
                    <a:pt x="4272706" y="2881427"/>
                  </a:cubicBezTo>
                  <a:cubicBezTo>
                    <a:pt x="4268637" y="2874306"/>
                    <a:pt x="4258535" y="2873029"/>
                    <a:pt x="4252234" y="2867779"/>
                  </a:cubicBezTo>
                  <a:cubicBezTo>
                    <a:pt x="4199695" y="2823996"/>
                    <a:pt x="4262114" y="2867541"/>
                    <a:pt x="4211291" y="2833660"/>
                  </a:cubicBezTo>
                  <a:lnTo>
                    <a:pt x="4190819" y="2772245"/>
                  </a:lnTo>
                  <a:lnTo>
                    <a:pt x="4183995" y="2751773"/>
                  </a:lnTo>
                  <a:cubicBezTo>
                    <a:pt x="4186270" y="2729027"/>
                    <a:pt x="4185679" y="2705808"/>
                    <a:pt x="4190819" y="2683534"/>
                  </a:cubicBezTo>
                  <a:cubicBezTo>
                    <a:pt x="4196820" y="2657528"/>
                    <a:pt x="4206893" y="2665262"/>
                    <a:pt x="4224938" y="2656239"/>
                  </a:cubicBezTo>
                  <a:cubicBezTo>
                    <a:pt x="4232274" y="2652571"/>
                    <a:pt x="4238586" y="2647140"/>
                    <a:pt x="4245410" y="2642591"/>
                  </a:cubicBezTo>
                  <a:cubicBezTo>
                    <a:pt x="4286670" y="2652906"/>
                    <a:pt x="4263797" y="2646446"/>
                    <a:pt x="4313649" y="2663063"/>
                  </a:cubicBezTo>
                  <a:lnTo>
                    <a:pt x="4334121" y="2669886"/>
                  </a:lnTo>
                  <a:cubicBezTo>
                    <a:pt x="4392790" y="2709001"/>
                    <a:pt x="4323745" y="2656917"/>
                    <a:pt x="4361416" y="2704006"/>
                  </a:cubicBezTo>
                  <a:cubicBezTo>
                    <a:pt x="4371037" y="2716033"/>
                    <a:pt x="4388872" y="2719982"/>
                    <a:pt x="4402359" y="2724477"/>
                  </a:cubicBezTo>
                  <a:cubicBezTo>
                    <a:pt x="4451106" y="2756975"/>
                    <a:pt x="4427390" y="2755751"/>
                    <a:pt x="4470598" y="2744949"/>
                  </a:cubicBezTo>
                  <a:cubicBezTo>
                    <a:pt x="4477391" y="2710985"/>
                    <a:pt x="4482603" y="2705900"/>
                    <a:pt x="4470598" y="2669886"/>
                  </a:cubicBezTo>
                  <a:cubicBezTo>
                    <a:pt x="4468005" y="2662106"/>
                    <a:pt x="4463354" y="2654538"/>
                    <a:pt x="4456950" y="2649415"/>
                  </a:cubicBezTo>
                  <a:cubicBezTo>
                    <a:pt x="4451333" y="2644922"/>
                    <a:pt x="4443303" y="2644866"/>
                    <a:pt x="4436479" y="2642591"/>
                  </a:cubicBezTo>
                  <a:cubicBezTo>
                    <a:pt x="4434204" y="2635767"/>
                    <a:pt x="4433148" y="2628407"/>
                    <a:pt x="4429655" y="2622119"/>
                  </a:cubicBezTo>
                  <a:cubicBezTo>
                    <a:pt x="4411083" y="2588691"/>
                    <a:pt x="4412344" y="2580443"/>
                    <a:pt x="4381888" y="2574352"/>
                  </a:cubicBezTo>
                  <a:cubicBezTo>
                    <a:pt x="4366116" y="2571198"/>
                    <a:pt x="4350043" y="2569803"/>
                    <a:pt x="4334121" y="2567528"/>
                  </a:cubicBezTo>
                  <a:cubicBezTo>
                    <a:pt x="4285397" y="2551287"/>
                    <a:pt x="4305147" y="2561860"/>
                    <a:pt x="4272706" y="2540233"/>
                  </a:cubicBezTo>
                  <a:cubicBezTo>
                    <a:pt x="4268157" y="2533409"/>
                    <a:pt x="4264308" y="2526062"/>
                    <a:pt x="4259058" y="2519761"/>
                  </a:cubicBezTo>
                  <a:cubicBezTo>
                    <a:pt x="4239014" y="2495708"/>
                    <a:pt x="4226176" y="2491016"/>
                    <a:pt x="4197643" y="2471994"/>
                  </a:cubicBezTo>
                  <a:cubicBezTo>
                    <a:pt x="4190819" y="2467445"/>
                    <a:pt x="4184952" y="2460940"/>
                    <a:pt x="4177171" y="2458346"/>
                  </a:cubicBezTo>
                  <a:cubicBezTo>
                    <a:pt x="4170347" y="2456071"/>
                    <a:pt x="4162988" y="2455015"/>
                    <a:pt x="4156700" y="2451522"/>
                  </a:cubicBezTo>
                  <a:cubicBezTo>
                    <a:pt x="4142361" y="2443556"/>
                    <a:pt x="4115756" y="2424227"/>
                    <a:pt x="4115756" y="2424227"/>
                  </a:cubicBezTo>
                  <a:cubicBezTo>
                    <a:pt x="4113481" y="2417403"/>
                    <a:pt x="4112149" y="2410189"/>
                    <a:pt x="4108932" y="2403755"/>
                  </a:cubicBezTo>
                  <a:cubicBezTo>
                    <a:pt x="4105264" y="2396420"/>
                    <a:pt x="4096893" y="2391325"/>
                    <a:pt x="4095285" y="2383283"/>
                  </a:cubicBezTo>
                  <a:cubicBezTo>
                    <a:pt x="4076733" y="2290518"/>
                    <a:pt x="4117369" y="2311033"/>
                    <a:pt x="4067989" y="2294573"/>
                  </a:cubicBezTo>
                  <a:cubicBezTo>
                    <a:pt x="4052067" y="2296848"/>
                    <a:pt x="4035628" y="2296775"/>
                    <a:pt x="4020222" y="2301397"/>
                  </a:cubicBezTo>
                  <a:cubicBezTo>
                    <a:pt x="4012366" y="2303754"/>
                    <a:pt x="4007927" y="2314416"/>
                    <a:pt x="3999750" y="2315045"/>
                  </a:cubicBezTo>
                  <a:cubicBezTo>
                    <a:pt x="3976958" y="2316798"/>
                    <a:pt x="3954258" y="2310496"/>
                    <a:pt x="3931512" y="2308221"/>
                  </a:cubicBezTo>
                  <a:cubicBezTo>
                    <a:pt x="3924688" y="2305946"/>
                    <a:pt x="3917328" y="2304890"/>
                    <a:pt x="3911040" y="2301397"/>
                  </a:cubicBezTo>
                  <a:cubicBezTo>
                    <a:pt x="3896702" y="2293431"/>
                    <a:pt x="3870097" y="2274101"/>
                    <a:pt x="3870097" y="2274101"/>
                  </a:cubicBezTo>
                  <a:cubicBezTo>
                    <a:pt x="3830988" y="2215440"/>
                    <a:pt x="3877875" y="2289657"/>
                    <a:pt x="3849625" y="2233158"/>
                  </a:cubicBezTo>
                  <a:cubicBezTo>
                    <a:pt x="3845957" y="2225822"/>
                    <a:pt x="3839308" y="2220181"/>
                    <a:pt x="3835977" y="2212686"/>
                  </a:cubicBezTo>
                  <a:cubicBezTo>
                    <a:pt x="3830134" y="2199540"/>
                    <a:pt x="3830309" y="2183713"/>
                    <a:pt x="3822329" y="2171743"/>
                  </a:cubicBezTo>
                  <a:lnTo>
                    <a:pt x="3781386" y="2110328"/>
                  </a:lnTo>
                  <a:lnTo>
                    <a:pt x="3767738" y="2089857"/>
                  </a:lnTo>
                  <a:lnTo>
                    <a:pt x="3754091" y="2048913"/>
                  </a:lnTo>
                  <a:cubicBezTo>
                    <a:pt x="3751816" y="2042089"/>
                    <a:pt x="3749012" y="2035420"/>
                    <a:pt x="3747267" y="2028442"/>
                  </a:cubicBezTo>
                  <a:cubicBezTo>
                    <a:pt x="3744992" y="2019343"/>
                    <a:pt x="3746619" y="2008204"/>
                    <a:pt x="3740443" y="2001146"/>
                  </a:cubicBezTo>
                  <a:cubicBezTo>
                    <a:pt x="3729642" y="1988802"/>
                    <a:pt x="3699500" y="1973851"/>
                    <a:pt x="3699500" y="1973851"/>
                  </a:cubicBezTo>
                  <a:cubicBezTo>
                    <a:pt x="3677872" y="1941409"/>
                    <a:pt x="3688445" y="1961159"/>
                    <a:pt x="3672204" y="1912436"/>
                  </a:cubicBezTo>
                  <a:cubicBezTo>
                    <a:pt x="3669929" y="1905612"/>
                    <a:pt x="3669370" y="1897949"/>
                    <a:pt x="3665380" y="1891964"/>
                  </a:cubicBezTo>
                  <a:cubicBezTo>
                    <a:pt x="3656282" y="1878316"/>
                    <a:pt x="3649683" y="1862619"/>
                    <a:pt x="3638085" y="1851021"/>
                  </a:cubicBezTo>
                  <a:cubicBezTo>
                    <a:pt x="3631261" y="1844197"/>
                    <a:pt x="3623538" y="1838167"/>
                    <a:pt x="3617613" y="1830549"/>
                  </a:cubicBezTo>
                  <a:cubicBezTo>
                    <a:pt x="3607543" y="1817602"/>
                    <a:pt x="3595505" y="1805167"/>
                    <a:pt x="3590318" y="1789606"/>
                  </a:cubicBezTo>
                  <a:cubicBezTo>
                    <a:pt x="3580901" y="1761354"/>
                    <a:pt x="3587484" y="1775119"/>
                    <a:pt x="3569846" y="1748663"/>
                  </a:cubicBezTo>
                  <a:cubicBezTo>
                    <a:pt x="3547537" y="1681735"/>
                    <a:pt x="3557393" y="1722056"/>
                    <a:pt x="3549374" y="1625833"/>
                  </a:cubicBezTo>
                  <a:cubicBezTo>
                    <a:pt x="3551649" y="1607636"/>
                    <a:pt x="3548750" y="1588000"/>
                    <a:pt x="3556198" y="1571242"/>
                  </a:cubicBezTo>
                  <a:cubicBezTo>
                    <a:pt x="3559119" y="1564669"/>
                    <a:pt x="3570685" y="1568408"/>
                    <a:pt x="3576670" y="1564418"/>
                  </a:cubicBezTo>
                  <a:cubicBezTo>
                    <a:pt x="3584700" y="1559065"/>
                    <a:pt x="3589523" y="1549871"/>
                    <a:pt x="3597141" y="1543946"/>
                  </a:cubicBezTo>
                  <a:cubicBezTo>
                    <a:pt x="3632335" y="1516573"/>
                    <a:pt x="3627670" y="1520123"/>
                    <a:pt x="3658556" y="1509827"/>
                  </a:cubicBezTo>
                  <a:cubicBezTo>
                    <a:pt x="3789172" y="1519874"/>
                    <a:pt x="3729464" y="1487867"/>
                    <a:pt x="3754091" y="1537122"/>
                  </a:cubicBezTo>
                  <a:cubicBezTo>
                    <a:pt x="3757759" y="1544457"/>
                    <a:pt x="3763189" y="1550770"/>
                    <a:pt x="3767738" y="1557594"/>
                  </a:cubicBezTo>
                  <a:cubicBezTo>
                    <a:pt x="3765464" y="1573516"/>
                    <a:pt x="3763559" y="1589496"/>
                    <a:pt x="3760915" y="1605361"/>
                  </a:cubicBezTo>
                  <a:cubicBezTo>
                    <a:pt x="3759008" y="1616801"/>
                    <a:pt x="3754091" y="1627882"/>
                    <a:pt x="3754091" y="1639480"/>
                  </a:cubicBezTo>
                  <a:cubicBezTo>
                    <a:pt x="3754091" y="1652591"/>
                    <a:pt x="3763420" y="1678334"/>
                    <a:pt x="3774562" y="1687248"/>
                  </a:cubicBezTo>
                  <a:cubicBezTo>
                    <a:pt x="3780179" y="1691741"/>
                    <a:pt x="3788210" y="1691797"/>
                    <a:pt x="3795034" y="1694071"/>
                  </a:cubicBezTo>
                  <a:lnTo>
                    <a:pt x="3842801" y="1680424"/>
                  </a:lnTo>
                  <a:cubicBezTo>
                    <a:pt x="3849691" y="1678357"/>
                    <a:pt x="3859092" y="1679453"/>
                    <a:pt x="3863273" y="1673600"/>
                  </a:cubicBezTo>
                  <a:cubicBezTo>
                    <a:pt x="3871635" y="1661894"/>
                    <a:pt x="3872372" y="1646305"/>
                    <a:pt x="3876921" y="1632657"/>
                  </a:cubicBezTo>
                  <a:cubicBezTo>
                    <a:pt x="3882471" y="1616005"/>
                    <a:pt x="3884162" y="1604943"/>
                    <a:pt x="3897392" y="1591713"/>
                  </a:cubicBezTo>
                  <a:cubicBezTo>
                    <a:pt x="3903191" y="1585914"/>
                    <a:pt x="3911040" y="1582615"/>
                    <a:pt x="3917864" y="1578066"/>
                  </a:cubicBezTo>
                  <a:lnTo>
                    <a:pt x="3958807" y="1516651"/>
                  </a:lnTo>
                  <a:lnTo>
                    <a:pt x="3972455" y="1496179"/>
                  </a:lnTo>
                  <a:cubicBezTo>
                    <a:pt x="3970180" y="1471158"/>
                    <a:pt x="3970895" y="1445682"/>
                    <a:pt x="3965631" y="1421116"/>
                  </a:cubicBezTo>
                  <a:cubicBezTo>
                    <a:pt x="3963913" y="1413097"/>
                    <a:pt x="3958387" y="1405768"/>
                    <a:pt x="3951983" y="1400645"/>
                  </a:cubicBezTo>
                  <a:cubicBezTo>
                    <a:pt x="3946366" y="1396152"/>
                    <a:pt x="3938621" y="1394915"/>
                    <a:pt x="3931512" y="1393821"/>
                  </a:cubicBezTo>
                  <a:cubicBezTo>
                    <a:pt x="3908918" y="1390345"/>
                    <a:pt x="3886019" y="1389272"/>
                    <a:pt x="3863273" y="1386997"/>
                  </a:cubicBezTo>
                  <a:lnTo>
                    <a:pt x="3801858" y="1366525"/>
                  </a:lnTo>
                  <a:lnTo>
                    <a:pt x="3781386" y="1359701"/>
                  </a:lnTo>
                  <a:cubicBezTo>
                    <a:pt x="3774562" y="1357426"/>
                    <a:pt x="3767968" y="1354287"/>
                    <a:pt x="3760915" y="1352877"/>
                  </a:cubicBezTo>
                  <a:lnTo>
                    <a:pt x="3726795" y="1346054"/>
                  </a:lnTo>
                  <a:cubicBezTo>
                    <a:pt x="3722246" y="1339230"/>
                    <a:pt x="3718946" y="1331381"/>
                    <a:pt x="3713147" y="1325582"/>
                  </a:cubicBezTo>
                  <a:cubicBezTo>
                    <a:pt x="3693592" y="1306026"/>
                    <a:pt x="3694404" y="1316209"/>
                    <a:pt x="3672204" y="1305110"/>
                  </a:cubicBezTo>
                  <a:cubicBezTo>
                    <a:pt x="3664869" y="1301442"/>
                    <a:pt x="3659067" y="1295131"/>
                    <a:pt x="3651732" y="1291463"/>
                  </a:cubicBezTo>
                  <a:cubicBezTo>
                    <a:pt x="3595236" y="1263216"/>
                    <a:pt x="3669451" y="1310099"/>
                    <a:pt x="3610789" y="1270991"/>
                  </a:cubicBezTo>
                  <a:cubicBezTo>
                    <a:pt x="3608514" y="1261892"/>
                    <a:pt x="3603965" y="1253074"/>
                    <a:pt x="3603965" y="1243695"/>
                  </a:cubicBezTo>
                  <a:cubicBezTo>
                    <a:pt x="3603965" y="1186784"/>
                    <a:pt x="3606734" y="1129865"/>
                    <a:pt x="3610789" y="1073098"/>
                  </a:cubicBezTo>
                  <a:cubicBezTo>
                    <a:pt x="3611301" y="1065923"/>
                    <a:pt x="3614396" y="1059060"/>
                    <a:pt x="3617613" y="1052627"/>
                  </a:cubicBezTo>
                  <a:cubicBezTo>
                    <a:pt x="3621281" y="1045291"/>
                    <a:pt x="3626011" y="1038456"/>
                    <a:pt x="3631261" y="1032155"/>
                  </a:cubicBezTo>
                  <a:cubicBezTo>
                    <a:pt x="3637439" y="1024741"/>
                    <a:pt x="3645554" y="1019097"/>
                    <a:pt x="3651732" y="1011683"/>
                  </a:cubicBezTo>
                  <a:cubicBezTo>
                    <a:pt x="3656982" y="1005383"/>
                    <a:pt x="3657600" y="993805"/>
                    <a:pt x="3665380" y="991212"/>
                  </a:cubicBezTo>
                  <a:cubicBezTo>
                    <a:pt x="3687067" y="983983"/>
                    <a:pt x="3710873" y="986663"/>
                    <a:pt x="3733619" y="984388"/>
                  </a:cubicBezTo>
                  <a:cubicBezTo>
                    <a:pt x="3747106" y="979892"/>
                    <a:pt x="3764941" y="975943"/>
                    <a:pt x="3774562" y="963916"/>
                  </a:cubicBezTo>
                  <a:cubicBezTo>
                    <a:pt x="3779055" y="958299"/>
                    <a:pt x="3779111" y="950269"/>
                    <a:pt x="3781386" y="943445"/>
                  </a:cubicBezTo>
                  <a:cubicBezTo>
                    <a:pt x="3779780" y="937020"/>
                    <a:pt x="3772188" y="903687"/>
                    <a:pt x="3767738" y="895677"/>
                  </a:cubicBezTo>
                  <a:cubicBezTo>
                    <a:pt x="3759772" y="881339"/>
                    <a:pt x="3754091" y="863832"/>
                    <a:pt x="3740443" y="854734"/>
                  </a:cubicBezTo>
                  <a:cubicBezTo>
                    <a:pt x="3708001" y="833106"/>
                    <a:pt x="3727752" y="843680"/>
                    <a:pt x="3679028" y="827439"/>
                  </a:cubicBezTo>
                  <a:cubicBezTo>
                    <a:pt x="3679027" y="827439"/>
                    <a:pt x="3638086" y="813792"/>
                    <a:pt x="3638085" y="813791"/>
                  </a:cubicBezTo>
                  <a:lnTo>
                    <a:pt x="3617613" y="800143"/>
                  </a:lnTo>
                  <a:cubicBezTo>
                    <a:pt x="3562807" y="802173"/>
                    <a:pt x="3456125" y="799686"/>
                    <a:pt x="3385601" y="813791"/>
                  </a:cubicBezTo>
                  <a:cubicBezTo>
                    <a:pt x="3378548" y="815202"/>
                    <a:pt x="3371953" y="818340"/>
                    <a:pt x="3365129" y="820615"/>
                  </a:cubicBezTo>
                  <a:cubicBezTo>
                    <a:pt x="3333844" y="867543"/>
                    <a:pt x="3343021" y="845997"/>
                    <a:pt x="3331010" y="882030"/>
                  </a:cubicBezTo>
                  <a:cubicBezTo>
                    <a:pt x="3328735" y="911600"/>
                    <a:pt x="3327865" y="941312"/>
                    <a:pt x="3324186" y="970740"/>
                  </a:cubicBezTo>
                  <a:cubicBezTo>
                    <a:pt x="3323294" y="977878"/>
                    <a:pt x="3321855" y="985595"/>
                    <a:pt x="3317362" y="991212"/>
                  </a:cubicBezTo>
                  <a:cubicBezTo>
                    <a:pt x="3312239" y="997616"/>
                    <a:pt x="3304385" y="1001529"/>
                    <a:pt x="3296891" y="1004860"/>
                  </a:cubicBezTo>
                  <a:cubicBezTo>
                    <a:pt x="3283745" y="1010703"/>
                    <a:pt x="3269595" y="1013958"/>
                    <a:pt x="3255947" y="1018507"/>
                  </a:cubicBezTo>
                  <a:cubicBezTo>
                    <a:pt x="3249123" y="1020782"/>
                    <a:pt x="3241461" y="1021341"/>
                    <a:pt x="3235476" y="1025331"/>
                  </a:cubicBezTo>
                  <a:cubicBezTo>
                    <a:pt x="3209019" y="1042969"/>
                    <a:pt x="3222785" y="1036385"/>
                    <a:pt x="3194532" y="1045803"/>
                  </a:cubicBezTo>
                  <a:cubicBezTo>
                    <a:pt x="3109659" y="989218"/>
                    <a:pt x="3255170" y="1089511"/>
                    <a:pt x="3153589" y="1004860"/>
                  </a:cubicBezTo>
                  <a:cubicBezTo>
                    <a:pt x="3148063" y="1000255"/>
                    <a:pt x="3140267" y="998830"/>
                    <a:pt x="3133118" y="998036"/>
                  </a:cubicBezTo>
                  <a:cubicBezTo>
                    <a:pt x="3099132" y="994260"/>
                    <a:pt x="3064879" y="993487"/>
                    <a:pt x="3030759" y="991212"/>
                  </a:cubicBezTo>
                  <a:lnTo>
                    <a:pt x="2989816" y="977564"/>
                  </a:lnTo>
                  <a:cubicBezTo>
                    <a:pt x="2982992" y="975289"/>
                    <a:pt x="2976397" y="972151"/>
                    <a:pt x="2969344" y="970740"/>
                  </a:cubicBezTo>
                  <a:lnTo>
                    <a:pt x="2935225" y="963916"/>
                  </a:lnTo>
                  <a:cubicBezTo>
                    <a:pt x="2928401" y="959367"/>
                    <a:pt x="2916742" y="958225"/>
                    <a:pt x="2914753" y="950268"/>
                  </a:cubicBezTo>
                  <a:cubicBezTo>
                    <a:pt x="2910245" y="932236"/>
                    <a:pt x="2930533" y="874496"/>
                    <a:pt x="2948873" y="868382"/>
                  </a:cubicBezTo>
                  <a:cubicBezTo>
                    <a:pt x="2977125" y="858964"/>
                    <a:pt x="2963359" y="865548"/>
                    <a:pt x="2989816" y="847910"/>
                  </a:cubicBezTo>
                  <a:cubicBezTo>
                    <a:pt x="2994365" y="841086"/>
                    <a:pt x="2997665" y="833238"/>
                    <a:pt x="3003464" y="827439"/>
                  </a:cubicBezTo>
                  <a:cubicBezTo>
                    <a:pt x="3027119" y="803784"/>
                    <a:pt x="3023026" y="826073"/>
                    <a:pt x="3037583" y="793319"/>
                  </a:cubicBezTo>
                  <a:cubicBezTo>
                    <a:pt x="3043426" y="780173"/>
                    <a:pt x="3043251" y="764346"/>
                    <a:pt x="3051231" y="752376"/>
                  </a:cubicBezTo>
                  <a:cubicBezTo>
                    <a:pt x="3090339" y="693714"/>
                    <a:pt x="3043456" y="767929"/>
                    <a:pt x="3071703" y="711433"/>
                  </a:cubicBezTo>
                  <a:cubicBezTo>
                    <a:pt x="3075371" y="704098"/>
                    <a:pt x="3082019" y="698455"/>
                    <a:pt x="3085350" y="690961"/>
                  </a:cubicBezTo>
                  <a:cubicBezTo>
                    <a:pt x="3094845" y="669598"/>
                    <a:pt x="3100150" y="645409"/>
                    <a:pt x="3105822" y="622722"/>
                  </a:cubicBezTo>
                  <a:cubicBezTo>
                    <a:pt x="3104970" y="609937"/>
                    <a:pt x="3108455" y="532452"/>
                    <a:pt x="3092174" y="499892"/>
                  </a:cubicBezTo>
                  <a:cubicBezTo>
                    <a:pt x="3088506" y="492557"/>
                    <a:pt x="3084698" y="484821"/>
                    <a:pt x="3078526" y="479421"/>
                  </a:cubicBezTo>
                  <a:cubicBezTo>
                    <a:pt x="3066182" y="468620"/>
                    <a:pt x="3037583" y="452125"/>
                    <a:pt x="3037583" y="452125"/>
                  </a:cubicBezTo>
                  <a:cubicBezTo>
                    <a:pt x="3033034" y="445301"/>
                    <a:pt x="3029734" y="437453"/>
                    <a:pt x="3023935" y="431654"/>
                  </a:cubicBezTo>
                  <a:cubicBezTo>
                    <a:pt x="3018136" y="425855"/>
                    <a:pt x="3007132" y="425341"/>
                    <a:pt x="3003464" y="418006"/>
                  </a:cubicBezTo>
                  <a:cubicBezTo>
                    <a:pt x="2995076" y="401229"/>
                    <a:pt x="2995748" y="381210"/>
                    <a:pt x="2989816" y="363415"/>
                  </a:cubicBezTo>
                  <a:lnTo>
                    <a:pt x="2976168" y="322471"/>
                  </a:lnTo>
                  <a:lnTo>
                    <a:pt x="2969344" y="302000"/>
                  </a:lnTo>
                  <a:cubicBezTo>
                    <a:pt x="2967070" y="286078"/>
                    <a:pt x="2967143" y="269639"/>
                    <a:pt x="2962521" y="254233"/>
                  </a:cubicBezTo>
                  <a:cubicBezTo>
                    <a:pt x="2960164" y="246377"/>
                    <a:pt x="2952204" y="241256"/>
                    <a:pt x="2948873" y="233761"/>
                  </a:cubicBezTo>
                  <a:cubicBezTo>
                    <a:pt x="2943030" y="220615"/>
                    <a:pt x="2939774" y="206466"/>
                    <a:pt x="2935225" y="192818"/>
                  </a:cubicBezTo>
                  <a:lnTo>
                    <a:pt x="2935225" y="192818"/>
                  </a:lnTo>
                  <a:lnTo>
                    <a:pt x="2921577" y="138227"/>
                  </a:lnTo>
                  <a:cubicBezTo>
                    <a:pt x="2916357" y="117347"/>
                    <a:pt x="2916814" y="106168"/>
                    <a:pt x="2901106" y="90460"/>
                  </a:cubicBezTo>
                  <a:cubicBezTo>
                    <a:pt x="2895307" y="84661"/>
                    <a:pt x="2887458" y="81361"/>
                    <a:pt x="2880634" y="76812"/>
                  </a:cubicBezTo>
                  <a:cubicBezTo>
                    <a:pt x="2878359" y="69988"/>
                    <a:pt x="2879663" y="60521"/>
                    <a:pt x="2873810" y="56340"/>
                  </a:cubicBezTo>
                  <a:cubicBezTo>
                    <a:pt x="2862104" y="47978"/>
                    <a:pt x="2846515" y="47241"/>
                    <a:pt x="2832867" y="42692"/>
                  </a:cubicBezTo>
                  <a:cubicBezTo>
                    <a:pt x="2788561" y="27923"/>
                    <a:pt x="2819555" y="36519"/>
                    <a:pt x="2737332" y="29045"/>
                  </a:cubicBezTo>
                  <a:cubicBezTo>
                    <a:pt x="2730508" y="22221"/>
                    <a:pt x="2726399" y="10040"/>
                    <a:pt x="2716861" y="8573"/>
                  </a:cubicBezTo>
                  <a:cubicBezTo>
                    <a:pt x="2661138" y="0"/>
                    <a:pt x="2662575" y="1444"/>
                    <a:pt x="2641798" y="22221"/>
                  </a:cubicBezTo>
                </a:path>
              </a:pathLst>
            </a:custGeom>
            <a:grpFill/>
            <a:effectLst>
              <a:softEdge rad="63500"/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AU">
                <a:solidFill>
                  <a:srgbClr val="FFFFFF"/>
                </a:solidFill>
              </a:endParaRPr>
            </a:p>
          </p:txBody>
        </p:sp>
        <p:sp>
          <p:nvSpPr>
            <p:cNvPr id="43" name="Freeform 42"/>
            <p:cNvSpPr/>
            <p:nvPr/>
          </p:nvSpPr>
          <p:spPr>
            <a:xfrm>
              <a:off x="3186752" y="3923639"/>
              <a:ext cx="197893" cy="380411"/>
            </a:xfrm>
            <a:custGeom>
              <a:avLst/>
              <a:gdLst>
                <a:gd name="connsiteX0" fmla="*/ 184245 w 197893"/>
                <a:gd name="connsiteY0" fmla="*/ 68331 h 380411"/>
                <a:gd name="connsiteX1" fmla="*/ 177421 w 197893"/>
                <a:gd name="connsiteY1" fmla="*/ 20564 h 380411"/>
                <a:gd name="connsiteX2" fmla="*/ 129654 w 197893"/>
                <a:gd name="connsiteY2" fmla="*/ 47860 h 380411"/>
                <a:gd name="connsiteX3" fmla="*/ 122830 w 197893"/>
                <a:gd name="connsiteY3" fmla="*/ 68331 h 380411"/>
                <a:gd name="connsiteX4" fmla="*/ 95535 w 197893"/>
                <a:gd name="connsiteY4" fmla="*/ 75155 h 380411"/>
                <a:gd name="connsiteX5" fmla="*/ 75063 w 197893"/>
                <a:gd name="connsiteY5" fmla="*/ 81979 h 380411"/>
                <a:gd name="connsiteX6" fmla="*/ 34120 w 197893"/>
                <a:gd name="connsiteY6" fmla="*/ 109274 h 380411"/>
                <a:gd name="connsiteX7" fmla="*/ 6824 w 197893"/>
                <a:gd name="connsiteY7" fmla="*/ 170689 h 380411"/>
                <a:gd name="connsiteX8" fmla="*/ 0 w 197893"/>
                <a:gd name="connsiteY8" fmla="*/ 191161 h 380411"/>
                <a:gd name="connsiteX9" fmla="*/ 13648 w 197893"/>
                <a:gd name="connsiteY9" fmla="*/ 266224 h 380411"/>
                <a:gd name="connsiteX10" fmla="*/ 40944 w 197893"/>
                <a:gd name="connsiteY10" fmla="*/ 307167 h 380411"/>
                <a:gd name="connsiteX11" fmla="*/ 47767 w 197893"/>
                <a:gd name="connsiteY11" fmla="*/ 334462 h 380411"/>
                <a:gd name="connsiteX12" fmla="*/ 150126 w 197893"/>
                <a:gd name="connsiteY12" fmla="*/ 348110 h 380411"/>
                <a:gd name="connsiteX13" fmla="*/ 184245 w 197893"/>
                <a:gd name="connsiteY13" fmla="*/ 293519 h 380411"/>
                <a:gd name="connsiteX14" fmla="*/ 197893 w 197893"/>
                <a:gd name="connsiteY14" fmla="*/ 238928 h 380411"/>
                <a:gd name="connsiteX15" fmla="*/ 191069 w 197893"/>
                <a:gd name="connsiteY15" fmla="*/ 163865 h 380411"/>
                <a:gd name="connsiteX16" fmla="*/ 184245 w 197893"/>
                <a:gd name="connsiteY16" fmla="*/ 136570 h 380411"/>
                <a:gd name="connsiteX17" fmla="*/ 184245 w 197893"/>
                <a:gd name="connsiteY17" fmla="*/ 68331 h 380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7893" h="380411">
                  <a:moveTo>
                    <a:pt x="184245" y="68331"/>
                  </a:moveTo>
                  <a:cubicBezTo>
                    <a:pt x="183108" y="48997"/>
                    <a:pt x="188794" y="31937"/>
                    <a:pt x="177421" y="20564"/>
                  </a:cubicBezTo>
                  <a:cubicBezTo>
                    <a:pt x="156857" y="0"/>
                    <a:pt x="134463" y="38242"/>
                    <a:pt x="129654" y="47860"/>
                  </a:cubicBezTo>
                  <a:cubicBezTo>
                    <a:pt x="126437" y="54293"/>
                    <a:pt x="128447" y="63838"/>
                    <a:pt x="122830" y="68331"/>
                  </a:cubicBezTo>
                  <a:cubicBezTo>
                    <a:pt x="115507" y="74190"/>
                    <a:pt x="104553" y="72579"/>
                    <a:pt x="95535" y="75155"/>
                  </a:cubicBezTo>
                  <a:cubicBezTo>
                    <a:pt x="88619" y="77131"/>
                    <a:pt x="81351" y="78486"/>
                    <a:pt x="75063" y="81979"/>
                  </a:cubicBezTo>
                  <a:cubicBezTo>
                    <a:pt x="60725" y="89945"/>
                    <a:pt x="34120" y="109274"/>
                    <a:pt x="34120" y="109274"/>
                  </a:cubicBezTo>
                  <a:cubicBezTo>
                    <a:pt x="12492" y="141716"/>
                    <a:pt x="23065" y="121966"/>
                    <a:pt x="6824" y="170689"/>
                  </a:cubicBezTo>
                  <a:lnTo>
                    <a:pt x="0" y="191161"/>
                  </a:lnTo>
                  <a:cubicBezTo>
                    <a:pt x="1487" y="203058"/>
                    <a:pt x="3468" y="247901"/>
                    <a:pt x="13648" y="266224"/>
                  </a:cubicBezTo>
                  <a:cubicBezTo>
                    <a:pt x="21614" y="280562"/>
                    <a:pt x="40944" y="307167"/>
                    <a:pt x="40944" y="307167"/>
                  </a:cubicBezTo>
                  <a:cubicBezTo>
                    <a:pt x="43218" y="316265"/>
                    <a:pt x="44073" y="325842"/>
                    <a:pt x="47767" y="334462"/>
                  </a:cubicBezTo>
                  <a:cubicBezTo>
                    <a:pt x="67459" y="380411"/>
                    <a:pt x="90872" y="352668"/>
                    <a:pt x="150126" y="348110"/>
                  </a:cubicBezTo>
                  <a:cubicBezTo>
                    <a:pt x="179789" y="328334"/>
                    <a:pt x="172876" y="338994"/>
                    <a:pt x="184245" y="293519"/>
                  </a:cubicBezTo>
                  <a:lnTo>
                    <a:pt x="197893" y="238928"/>
                  </a:lnTo>
                  <a:cubicBezTo>
                    <a:pt x="195618" y="213907"/>
                    <a:pt x="194390" y="188769"/>
                    <a:pt x="191069" y="163865"/>
                  </a:cubicBezTo>
                  <a:cubicBezTo>
                    <a:pt x="189829" y="154569"/>
                    <a:pt x="184796" y="145932"/>
                    <a:pt x="184245" y="136570"/>
                  </a:cubicBezTo>
                  <a:cubicBezTo>
                    <a:pt x="182509" y="107051"/>
                    <a:pt x="185382" y="87665"/>
                    <a:pt x="184245" y="68331"/>
                  </a:cubicBezTo>
                  <a:close/>
                </a:path>
              </a:pathLst>
            </a:custGeom>
            <a:grpFill/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AU">
                <a:solidFill>
                  <a:srgbClr val="FFFFFF"/>
                </a:solidFill>
              </a:endParaRPr>
            </a:p>
          </p:txBody>
        </p:sp>
        <p:sp>
          <p:nvSpPr>
            <p:cNvPr id="44" name="Freeform 43"/>
            <p:cNvSpPr/>
            <p:nvPr/>
          </p:nvSpPr>
          <p:spPr>
            <a:xfrm>
              <a:off x="3103082" y="4326340"/>
              <a:ext cx="295211" cy="510417"/>
            </a:xfrm>
            <a:custGeom>
              <a:avLst/>
              <a:gdLst>
                <a:gd name="connsiteX0" fmla="*/ 281563 w 295211"/>
                <a:gd name="connsiteY0" fmla="*/ 129654 h 510417"/>
                <a:gd name="connsiteX1" fmla="*/ 288387 w 295211"/>
                <a:gd name="connsiteY1" fmla="*/ 109182 h 510417"/>
                <a:gd name="connsiteX2" fmla="*/ 281563 w 295211"/>
                <a:gd name="connsiteY2" fmla="*/ 88711 h 510417"/>
                <a:gd name="connsiteX3" fmla="*/ 261091 w 295211"/>
                <a:gd name="connsiteY3" fmla="*/ 34120 h 510417"/>
                <a:gd name="connsiteX4" fmla="*/ 254267 w 295211"/>
                <a:gd name="connsiteY4" fmla="*/ 13648 h 510417"/>
                <a:gd name="connsiteX5" fmla="*/ 213324 w 295211"/>
                <a:gd name="connsiteY5" fmla="*/ 0 h 510417"/>
                <a:gd name="connsiteX6" fmla="*/ 186028 w 295211"/>
                <a:gd name="connsiteY6" fmla="*/ 6824 h 510417"/>
                <a:gd name="connsiteX7" fmla="*/ 145085 w 295211"/>
                <a:gd name="connsiteY7" fmla="*/ 20472 h 510417"/>
                <a:gd name="connsiteX8" fmla="*/ 22255 w 295211"/>
                <a:gd name="connsiteY8" fmla="*/ 34120 h 510417"/>
                <a:gd name="connsiteX9" fmla="*/ 15431 w 295211"/>
                <a:gd name="connsiteY9" fmla="*/ 109182 h 510417"/>
                <a:gd name="connsiteX10" fmla="*/ 35903 w 295211"/>
                <a:gd name="connsiteY10" fmla="*/ 129654 h 510417"/>
                <a:gd name="connsiteX11" fmla="*/ 35903 w 295211"/>
                <a:gd name="connsiteY11" fmla="*/ 184245 h 510417"/>
                <a:gd name="connsiteX12" fmla="*/ 22255 w 295211"/>
                <a:gd name="connsiteY12" fmla="*/ 204717 h 510417"/>
                <a:gd name="connsiteX13" fmla="*/ 8608 w 295211"/>
                <a:gd name="connsiteY13" fmla="*/ 245660 h 510417"/>
                <a:gd name="connsiteX14" fmla="*/ 15431 w 295211"/>
                <a:gd name="connsiteY14" fmla="*/ 279779 h 510417"/>
                <a:gd name="connsiteX15" fmla="*/ 29079 w 295211"/>
                <a:gd name="connsiteY15" fmla="*/ 300251 h 510417"/>
                <a:gd name="connsiteX16" fmla="*/ 35903 w 295211"/>
                <a:gd name="connsiteY16" fmla="*/ 320723 h 510417"/>
                <a:gd name="connsiteX17" fmla="*/ 29079 w 295211"/>
                <a:gd name="connsiteY17" fmla="*/ 416257 h 510417"/>
                <a:gd name="connsiteX18" fmla="*/ 15431 w 295211"/>
                <a:gd name="connsiteY18" fmla="*/ 457200 h 510417"/>
                <a:gd name="connsiteX19" fmla="*/ 8608 w 295211"/>
                <a:gd name="connsiteY19" fmla="*/ 477672 h 510417"/>
                <a:gd name="connsiteX20" fmla="*/ 15431 w 295211"/>
                <a:gd name="connsiteY20" fmla="*/ 504967 h 510417"/>
                <a:gd name="connsiteX21" fmla="*/ 56375 w 295211"/>
                <a:gd name="connsiteY21" fmla="*/ 498144 h 510417"/>
                <a:gd name="connsiteX22" fmla="*/ 97318 w 295211"/>
                <a:gd name="connsiteY22" fmla="*/ 477672 h 510417"/>
                <a:gd name="connsiteX23" fmla="*/ 117790 w 295211"/>
                <a:gd name="connsiteY23" fmla="*/ 470848 h 510417"/>
                <a:gd name="connsiteX24" fmla="*/ 199676 w 295211"/>
                <a:gd name="connsiteY24" fmla="*/ 470848 h 510417"/>
                <a:gd name="connsiteX25" fmla="*/ 220148 w 295211"/>
                <a:gd name="connsiteY25" fmla="*/ 457200 h 510417"/>
                <a:gd name="connsiteX26" fmla="*/ 226972 w 295211"/>
                <a:gd name="connsiteY26" fmla="*/ 368490 h 510417"/>
                <a:gd name="connsiteX27" fmla="*/ 261091 w 295211"/>
                <a:gd name="connsiteY27" fmla="*/ 327547 h 510417"/>
                <a:gd name="connsiteX28" fmla="*/ 274739 w 295211"/>
                <a:gd name="connsiteY28" fmla="*/ 307075 h 510417"/>
                <a:gd name="connsiteX29" fmla="*/ 267915 w 295211"/>
                <a:gd name="connsiteY29" fmla="*/ 266132 h 510417"/>
                <a:gd name="connsiteX30" fmla="*/ 254267 w 295211"/>
                <a:gd name="connsiteY30" fmla="*/ 225188 h 510417"/>
                <a:gd name="connsiteX31" fmla="*/ 288387 w 295211"/>
                <a:gd name="connsiteY31" fmla="*/ 177421 h 510417"/>
                <a:gd name="connsiteX32" fmla="*/ 295211 w 295211"/>
                <a:gd name="connsiteY32" fmla="*/ 156950 h 510417"/>
                <a:gd name="connsiteX33" fmla="*/ 281563 w 295211"/>
                <a:gd name="connsiteY33" fmla="*/ 129654 h 510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11" h="510417">
                  <a:moveTo>
                    <a:pt x="281563" y="129654"/>
                  </a:moveTo>
                  <a:cubicBezTo>
                    <a:pt x="280426" y="121693"/>
                    <a:pt x="288387" y="116375"/>
                    <a:pt x="288387" y="109182"/>
                  </a:cubicBezTo>
                  <a:cubicBezTo>
                    <a:pt x="288387" y="101989"/>
                    <a:pt x="283308" y="95689"/>
                    <a:pt x="281563" y="88711"/>
                  </a:cubicBezTo>
                  <a:cubicBezTo>
                    <a:pt x="269757" y="41490"/>
                    <a:pt x="283558" y="67819"/>
                    <a:pt x="261091" y="34120"/>
                  </a:cubicBezTo>
                  <a:cubicBezTo>
                    <a:pt x="258816" y="27296"/>
                    <a:pt x="260120" y="17829"/>
                    <a:pt x="254267" y="13648"/>
                  </a:cubicBezTo>
                  <a:cubicBezTo>
                    <a:pt x="242561" y="5286"/>
                    <a:pt x="213324" y="0"/>
                    <a:pt x="213324" y="0"/>
                  </a:cubicBezTo>
                  <a:cubicBezTo>
                    <a:pt x="204225" y="2275"/>
                    <a:pt x="195011" y="4129"/>
                    <a:pt x="186028" y="6824"/>
                  </a:cubicBezTo>
                  <a:cubicBezTo>
                    <a:pt x="172249" y="10958"/>
                    <a:pt x="159383" y="18883"/>
                    <a:pt x="145085" y="20472"/>
                  </a:cubicBezTo>
                  <a:lnTo>
                    <a:pt x="22255" y="34120"/>
                  </a:lnTo>
                  <a:cubicBezTo>
                    <a:pt x="12119" y="64530"/>
                    <a:pt x="0" y="78319"/>
                    <a:pt x="15431" y="109182"/>
                  </a:cubicBezTo>
                  <a:cubicBezTo>
                    <a:pt x="19747" y="117814"/>
                    <a:pt x="29079" y="122830"/>
                    <a:pt x="35903" y="129654"/>
                  </a:cubicBezTo>
                  <a:cubicBezTo>
                    <a:pt x="44292" y="154820"/>
                    <a:pt x="47528" y="153245"/>
                    <a:pt x="35903" y="184245"/>
                  </a:cubicBezTo>
                  <a:cubicBezTo>
                    <a:pt x="33023" y="191924"/>
                    <a:pt x="25586" y="197222"/>
                    <a:pt x="22255" y="204717"/>
                  </a:cubicBezTo>
                  <a:cubicBezTo>
                    <a:pt x="16412" y="217863"/>
                    <a:pt x="8608" y="245660"/>
                    <a:pt x="8608" y="245660"/>
                  </a:cubicBezTo>
                  <a:cubicBezTo>
                    <a:pt x="10882" y="257033"/>
                    <a:pt x="11359" y="268919"/>
                    <a:pt x="15431" y="279779"/>
                  </a:cubicBezTo>
                  <a:cubicBezTo>
                    <a:pt x="18311" y="287458"/>
                    <a:pt x="25411" y="292915"/>
                    <a:pt x="29079" y="300251"/>
                  </a:cubicBezTo>
                  <a:cubicBezTo>
                    <a:pt x="32296" y="306685"/>
                    <a:pt x="33628" y="313899"/>
                    <a:pt x="35903" y="320723"/>
                  </a:cubicBezTo>
                  <a:cubicBezTo>
                    <a:pt x="33628" y="352568"/>
                    <a:pt x="33815" y="384684"/>
                    <a:pt x="29079" y="416257"/>
                  </a:cubicBezTo>
                  <a:cubicBezTo>
                    <a:pt x="26945" y="430484"/>
                    <a:pt x="19980" y="443552"/>
                    <a:pt x="15431" y="457200"/>
                  </a:cubicBezTo>
                  <a:lnTo>
                    <a:pt x="8608" y="477672"/>
                  </a:lnTo>
                  <a:cubicBezTo>
                    <a:pt x="10882" y="486770"/>
                    <a:pt x="6811" y="501273"/>
                    <a:pt x="15431" y="504967"/>
                  </a:cubicBezTo>
                  <a:cubicBezTo>
                    <a:pt x="28148" y="510417"/>
                    <a:pt x="42868" y="501145"/>
                    <a:pt x="56375" y="498144"/>
                  </a:cubicBezTo>
                  <a:cubicBezTo>
                    <a:pt x="87245" y="491284"/>
                    <a:pt x="67876" y="492393"/>
                    <a:pt x="97318" y="477672"/>
                  </a:cubicBezTo>
                  <a:cubicBezTo>
                    <a:pt x="103752" y="474455"/>
                    <a:pt x="110966" y="473123"/>
                    <a:pt x="117790" y="470848"/>
                  </a:cubicBezTo>
                  <a:cubicBezTo>
                    <a:pt x="155107" y="474994"/>
                    <a:pt x="170576" y="485398"/>
                    <a:pt x="199676" y="470848"/>
                  </a:cubicBezTo>
                  <a:cubicBezTo>
                    <a:pt x="207012" y="467180"/>
                    <a:pt x="213324" y="461749"/>
                    <a:pt x="220148" y="457200"/>
                  </a:cubicBezTo>
                  <a:cubicBezTo>
                    <a:pt x="222423" y="427630"/>
                    <a:pt x="221507" y="397639"/>
                    <a:pt x="226972" y="368490"/>
                  </a:cubicBezTo>
                  <a:cubicBezTo>
                    <a:pt x="229432" y="355370"/>
                    <a:pt x="254282" y="335718"/>
                    <a:pt x="261091" y="327547"/>
                  </a:cubicBezTo>
                  <a:cubicBezTo>
                    <a:pt x="266342" y="321247"/>
                    <a:pt x="270190" y="313899"/>
                    <a:pt x="274739" y="307075"/>
                  </a:cubicBezTo>
                  <a:cubicBezTo>
                    <a:pt x="272464" y="293427"/>
                    <a:pt x="271271" y="279555"/>
                    <a:pt x="267915" y="266132"/>
                  </a:cubicBezTo>
                  <a:cubicBezTo>
                    <a:pt x="264426" y="252175"/>
                    <a:pt x="254267" y="225188"/>
                    <a:pt x="254267" y="225188"/>
                  </a:cubicBezTo>
                  <a:cubicBezTo>
                    <a:pt x="270190" y="177421"/>
                    <a:pt x="254267" y="188794"/>
                    <a:pt x="288387" y="177421"/>
                  </a:cubicBezTo>
                  <a:cubicBezTo>
                    <a:pt x="290662" y="170597"/>
                    <a:pt x="295211" y="164143"/>
                    <a:pt x="295211" y="156950"/>
                  </a:cubicBezTo>
                  <a:cubicBezTo>
                    <a:pt x="295211" y="133485"/>
                    <a:pt x="282700" y="137615"/>
                    <a:pt x="281563" y="129654"/>
                  </a:cubicBezTo>
                  <a:close/>
                </a:path>
              </a:pathLst>
            </a:custGeom>
            <a:grpFill/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AU">
                <a:solidFill>
                  <a:srgbClr val="FFFFFF"/>
                </a:solidFill>
              </a:endParaRPr>
            </a:p>
          </p:txBody>
        </p:sp>
        <p:sp>
          <p:nvSpPr>
            <p:cNvPr id="45" name="Freeform 44"/>
            <p:cNvSpPr/>
            <p:nvPr/>
          </p:nvSpPr>
          <p:spPr>
            <a:xfrm>
              <a:off x="3759958" y="4988257"/>
              <a:ext cx="528951" cy="388961"/>
            </a:xfrm>
            <a:custGeom>
              <a:avLst/>
              <a:gdLst>
                <a:gd name="connsiteX0" fmla="*/ 477672 w 528951"/>
                <a:gd name="connsiteY0" fmla="*/ 232012 h 388961"/>
                <a:gd name="connsiteX1" fmla="*/ 491320 w 528951"/>
                <a:gd name="connsiteY1" fmla="*/ 191068 h 388961"/>
                <a:gd name="connsiteX2" fmla="*/ 518615 w 528951"/>
                <a:gd name="connsiteY2" fmla="*/ 143301 h 388961"/>
                <a:gd name="connsiteX3" fmla="*/ 511791 w 528951"/>
                <a:gd name="connsiteY3" fmla="*/ 34119 h 388961"/>
                <a:gd name="connsiteX4" fmla="*/ 464024 w 528951"/>
                <a:gd name="connsiteY4" fmla="*/ 40943 h 388961"/>
                <a:gd name="connsiteX5" fmla="*/ 423081 w 528951"/>
                <a:gd name="connsiteY5" fmla="*/ 54591 h 388961"/>
                <a:gd name="connsiteX6" fmla="*/ 327546 w 528951"/>
                <a:gd name="connsiteY6" fmla="*/ 47767 h 388961"/>
                <a:gd name="connsiteX7" fmla="*/ 300251 w 528951"/>
                <a:gd name="connsiteY7" fmla="*/ 40943 h 388961"/>
                <a:gd name="connsiteX8" fmla="*/ 218364 w 528951"/>
                <a:gd name="connsiteY8" fmla="*/ 27295 h 388961"/>
                <a:gd name="connsiteX9" fmla="*/ 197893 w 528951"/>
                <a:gd name="connsiteY9" fmla="*/ 13647 h 388961"/>
                <a:gd name="connsiteX10" fmla="*/ 150126 w 528951"/>
                <a:gd name="connsiteY10" fmla="*/ 0 h 388961"/>
                <a:gd name="connsiteX11" fmla="*/ 81887 w 528951"/>
                <a:gd name="connsiteY11" fmla="*/ 13647 h 388961"/>
                <a:gd name="connsiteX12" fmla="*/ 61415 w 528951"/>
                <a:gd name="connsiteY12" fmla="*/ 20471 h 388961"/>
                <a:gd name="connsiteX13" fmla="*/ 40943 w 528951"/>
                <a:gd name="connsiteY13" fmla="*/ 34119 h 388961"/>
                <a:gd name="connsiteX14" fmla="*/ 34120 w 528951"/>
                <a:gd name="connsiteY14" fmla="*/ 54591 h 388961"/>
                <a:gd name="connsiteX15" fmla="*/ 13648 w 528951"/>
                <a:gd name="connsiteY15" fmla="*/ 61415 h 388961"/>
                <a:gd name="connsiteX16" fmla="*/ 0 w 528951"/>
                <a:gd name="connsiteY16" fmla="*/ 102358 h 388961"/>
                <a:gd name="connsiteX17" fmla="*/ 6824 w 528951"/>
                <a:gd name="connsiteY17" fmla="*/ 143301 h 388961"/>
                <a:gd name="connsiteX18" fmla="*/ 27296 w 528951"/>
                <a:gd name="connsiteY18" fmla="*/ 156949 h 388961"/>
                <a:gd name="connsiteX19" fmla="*/ 88711 w 528951"/>
                <a:gd name="connsiteY19" fmla="*/ 184244 h 388961"/>
                <a:gd name="connsiteX20" fmla="*/ 102358 w 528951"/>
                <a:gd name="connsiteY20" fmla="*/ 204716 h 388961"/>
                <a:gd name="connsiteX21" fmla="*/ 163773 w 528951"/>
                <a:gd name="connsiteY21" fmla="*/ 232012 h 388961"/>
                <a:gd name="connsiteX22" fmla="*/ 184245 w 528951"/>
                <a:gd name="connsiteY22" fmla="*/ 238836 h 388961"/>
                <a:gd name="connsiteX23" fmla="*/ 238836 w 528951"/>
                <a:gd name="connsiteY23" fmla="*/ 272955 h 388961"/>
                <a:gd name="connsiteX24" fmla="*/ 279779 w 528951"/>
                <a:gd name="connsiteY24" fmla="*/ 300250 h 388961"/>
                <a:gd name="connsiteX25" fmla="*/ 293427 w 528951"/>
                <a:gd name="connsiteY25" fmla="*/ 320722 h 388961"/>
                <a:gd name="connsiteX26" fmla="*/ 313899 w 528951"/>
                <a:gd name="connsiteY26" fmla="*/ 327546 h 388961"/>
                <a:gd name="connsiteX27" fmla="*/ 354842 w 528951"/>
                <a:gd name="connsiteY27" fmla="*/ 354842 h 388961"/>
                <a:gd name="connsiteX28" fmla="*/ 354842 w 528951"/>
                <a:gd name="connsiteY28" fmla="*/ 354842 h 388961"/>
                <a:gd name="connsiteX29" fmla="*/ 375314 w 528951"/>
                <a:gd name="connsiteY29" fmla="*/ 375313 h 388961"/>
                <a:gd name="connsiteX30" fmla="*/ 416257 w 528951"/>
                <a:gd name="connsiteY30" fmla="*/ 388961 h 388961"/>
                <a:gd name="connsiteX31" fmla="*/ 443552 w 528951"/>
                <a:gd name="connsiteY31" fmla="*/ 382137 h 388961"/>
                <a:gd name="connsiteX32" fmla="*/ 464024 w 528951"/>
                <a:gd name="connsiteY32" fmla="*/ 375313 h 388961"/>
                <a:gd name="connsiteX33" fmla="*/ 477672 w 528951"/>
                <a:gd name="connsiteY33" fmla="*/ 334370 h 388961"/>
                <a:gd name="connsiteX34" fmla="*/ 477672 w 528951"/>
                <a:gd name="connsiteY34" fmla="*/ 232012 h 388961"/>
                <a:gd name="connsiteX35" fmla="*/ 477672 w 528951"/>
                <a:gd name="connsiteY35" fmla="*/ 232012 h 388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528951" h="388961">
                  <a:moveTo>
                    <a:pt x="477672" y="232012"/>
                  </a:moveTo>
                  <a:cubicBezTo>
                    <a:pt x="479947" y="225188"/>
                    <a:pt x="484886" y="203936"/>
                    <a:pt x="491320" y="191068"/>
                  </a:cubicBezTo>
                  <a:cubicBezTo>
                    <a:pt x="508635" y="156437"/>
                    <a:pt x="499324" y="172237"/>
                    <a:pt x="518615" y="143301"/>
                  </a:cubicBezTo>
                  <a:cubicBezTo>
                    <a:pt x="516340" y="106907"/>
                    <a:pt x="528951" y="66294"/>
                    <a:pt x="511791" y="34119"/>
                  </a:cubicBezTo>
                  <a:cubicBezTo>
                    <a:pt x="504222" y="19927"/>
                    <a:pt x="479696" y="37326"/>
                    <a:pt x="464024" y="40943"/>
                  </a:cubicBezTo>
                  <a:cubicBezTo>
                    <a:pt x="450006" y="44178"/>
                    <a:pt x="423081" y="54591"/>
                    <a:pt x="423081" y="54591"/>
                  </a:cubicBezTo>
                  <a:cubicBezTo>
                    <a:pt x="391236" y="52316"/>
                    <a:pt x="359277" y="51293"/>
                    <a:pt x="327546" y="47767"/>
                  </a:cubicBezTo>
                  <a:cubicBezTo>
                    <a:pt x="318225" y="46731"/>
                    <a:pt x="309502" y="42485"/>
                    <a:pt x="300251" y="40943"/>
                  </a:cubicBezTo>
                  <a:cubicBezTo>
                    <a:pt x="204402" y="24968"/>
                    <a:pt x="279792" y="42652"/>
                    <a:pt x="218364" y="27295"/>
                  </a:cubicBezTo>
                  <a:cubicBezTo>
                    <a:pt x="211540" y="22746"/>
                    <a:pt x="205228" y="17315"/>
                    <a:pt x="197893" y="13647"/>
                  </a:cubicBezTo>
                  <a:cubicBezTo>
                    <a:pt x="188109" y="8755"/>
                    <a:pt x="158863" y="2184"/>
                    <a:pt x="150126" y="0"/>
                  </a:cubicBezTo>
                  <a:cubicBezTo>
                    <a:pt x="117962" y="5361"/>
                    <a:pt x="110384" y="5505"/>
                    <a:pt x="81887" y="13647"/>
                  </a:cubicBezTo>
                  <a:cubicBezTo>
                    <a:pt x="74971" y="15623"/>
                    <a:pt x="67849" y="17254"/>
                    <a:pt x="61415" y="20471"/>
                  </a:cubicBezTo>
                  <a:cubicBezTo>
                    <a:pt x="54079" y="24139"/>
                    <a:pt x="47767" y="29570"/>
                    <a:pt x="40943" y="34119"/>
                  </a:cubicBezTo>
                  <a:cubicBezTo>
                    <a:pt x="38669" y="40943"/>
                    <a:pt x="39206" y="49505"/>
                    <a:pt x="34120" y="54591"/>
                  </a:cubicBezTo>
                  <a:cubicBezTo>
                    <a:pt x="29034" y="59677"/>
                    <a:pt x="17829" y="55562"/>
                    <a:pt x="13648" y="61415"/>
                  </a:cubicBezTo>
                  <a:cubicBezTo>
                    <a:pt x="5286" y="73121"/>
                    <a:pt x="0" y="102358"/>
                    <a:pt x="0" y="102358"/>
                  </a:cubicBezTo>
                  <a:cubicBezTo>
                    <a:pt x="2275" y="116006"/>
                    <a:pt x="636" y="130926"/>
                    <a:pt x="6824" y="143301"/>
                  </a:cubicBezTo>
                  <a:cubicBezTo>
                    <a:pt x="10492" y="150637"/>
                    <a:pt x="19801" y="153618"/>
                    <a:pt x="27296" y="156949"/>
                  </a:cubicBezTo>
                  <a:cubicBezTo>
                    <a:pt x="100387" y="189434"/>
                    <a:pt x="42377" y="153357"/>
                    <a:pt x="88711" y="184244"/>
                  </a:cubicBezTo>
                  <a:cubicBezTo>
                    <a:pt x="93260" y="191068"/>
                    <a:pt x="96559" y="198917"/>
                    <a:pt x="102358" y="204716"/>
                  </a:cubicBezTo>
                  <a:cubicBezTo>
                    <a:pt x="118578" y="220936"/>
                    <a:pt x="143504" y="225256"/>
                    <a:pt x="163773" y="232012"/>
                  </a:cubicBezTo>
                  <a:lnTo>
                    <a:pt x="184245" y="238836"/>
                  </a:lnTo>
                  <a:cubicBezTo>
                    <a:pt x="216984" y="287942"/>
                    <a:pt x="170623" y="227480"/>
                    <a:pt x="238836" y="272955"/>
                  </a:cubicBezTo>
                  <a:lnTo>
                    <a:pt x="279779" y="300250"/>
                  </a:lnTo>
                  <a:cubicBezTo>
                    <a:pt x="284328" y="307074"/>
                    <a:pt x="287023" y="315599"/>
                    <a:pt x="293427" y="320722"/>
                  </a:cubicBezTo>
                  <a:cubicBezTo>
                    <a:pt x="299044" y="325216"/>
                    <a:pt x="307611" y="324053"/>
                    <a:pt x="313899" y="327546"/>
                  </a:cubicBezTo>
                  <a:cubicBezTo>
                    <a:pt x="328237" y="335512"/>
                    <a:pt x="341194" y="345743"/>
                    <a:pt x="354842" y="354842"/>
                  </a:cubicBezTo>
                  <a:lnTo>
                    <a:pt x="354842" y="354842"/>
                  </a:lnTo>
                  <a:cubicBezTo>
                    <a:pt x="361666" y="361666"/>
                    <a:pt x="366878" y="370626"/>
                    <a:pt x="375314" y="375313"/>
                  </a:cubicBezTo>
                  <a:cubicBezTo>
                    <a:pt x="387890" y="382299"/>
                    <a:pt x="416257" y="388961"/>
                    <a:pt x="416257" y="388961"/>
                  </a:cubicBezTo>
                  <a:cubicBezTo>
                    <a:pt x="425355" y="386686"/>
                    <a:pt x="434534" y="384713"/>
                    <a:pt x="443552" y="382137"/>
                  </a:cubicBezTo>
                  <a:cubicBezTo>
                    <a:pt x="450468" y="380161"/>
                    <a:pt x="459843" y="381166"/>
                    <a:pt x="464024" y="375313"/>
                  </a:cubicBezTo>
                  <a:cubicBezTo>
                    <a:pt x="472386" y="363607"/>
                    <a:pt x="477672" y="334370"/>
                    <a:pt x="477672" y="334370"/>
                  </a:cubicBezTo>
                  <a:cubicBezTo>
                    <a:pt x="472327" y="291610"/>
                    <a:pt x="465208" y="273559"/>
                    <a:pt x="477672" y="232012"/>
                  </a:cubicBezTo>
                  <a:lnTo>
                    <a:pt x="477672" y="232012"/>
                  </a:lnTo>
                  <a:close/>
                </a:path>
              </a:pathLst>
            </a:custGeom>
            <a:grpFill/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AU">
                <a:solidFill>
                  <a:srgbClr val="FFFFFF"/>
                </a:solidFill>
              </a:endParaRPr>
            </a:p>
          </p:txBody>
        </p:sp>
      </p:grpSp>
      <p:sp>
        <p:nvSpPr>
          <p:cNvPr id="46" name="Freeform 45"/>
          <p:cNvSpPr/>
          <p:nvPr/>
        </p:nvSpPr>
        <p:spPr>
          <a:xfrm>
            <a:off x="443924" y="5002603"/>
            <a:ext cx="4525283" cy="1760147"/>
          </a:xfrm>
          <a:custGeom>
            <a:avLst/>
            <a:gdLst>
              <a:gd name="connsiteX0" fmla="*/ 376363 w 4525283"/>
              <a:gd name="connsiteY0" fmla="*/ 122830 h 1760147"/>
              <a:gd name="connsiteX1" fmla="*/ 355892 w 4525283"/>
              <a:gd name="connsiteY1" fmla="*/ 13647 h 1760147"/>
              <a:gd name="connsiteX2" fmla="*/ 335420 w 4525283"/>
              <a:gd name="connsiteY2" fmla="*/ 6824 h 1760147"/>
              <a:gd name="connsiteX3" fmla="*/ 308125 w 4525283"/>
              <a:gd name="connsiteY3" fmla="*/ 0 h 1760147"/>
              <a:gd name="connsiteX4" fmla="*/ 274005 w 4525283"/>
              <a:gd name="connsiteY4" fmla="*/ 6824 h 1760147"/>
              <a:gd name="connsiteX5" fmla="*/ 239886 w 4525283"/>
              <a:gd name="connsiteY5" fmla="*/ 68239 h 1760147"/>
              <a:gd name="connsiteX6" fmla="*/ 205766 w 4525283"/>
              <a:gd name="connsiteY6" fmla="*/ 102358 h 1760147"/>
              <a:gd name="connsiteX7" fmla="*/ 178471 w 4525283"/>
              <a:gd name="connsiteY7" fmla="*/ 129653 h 1760147"/>
              <a:gd name="connsiteX8" fmla="*/ 144351 w 4525283"/>
              <a:gd name="connsiteY8" fmla="*/ 170597 h 1760147"/>
              <a:gd name="connsiteX9" fmla="*/ 103408 w 4525283"/>
              <a:gd name="connsiteY9" fmla="*/ 191068 h 1760147"/>
              <a:gd name="connsiteX10" fmla="*/ 62465 w 4525283"/>
              <a:gd name="connsiteY10" fmla="*/ 218364 h 1760147"/>
              <a:gd name="connsiteX11" fmla="*/ 35169 w 4525283"/>
              <a:gd name="connsiteY11" fmla="*/ 279779 h 1760147"/>
              <a:gd name="connsiteX12" fmla="*/ 14698 w 4525283"/>
              <a:gd name="connsiteY12" fmla="*/ 293427 h 1760147"/>
              <a:gd name="connsiteX13" fmla="*/ 14698 w 4525283"/>
              <a:gd name="connsiteY13" fmla="*/ 334370 h 1760147"/>
              <a:gd name="connsiteX14" fmla="*/ 76113 w 4525283"/>
              <a:gd name="connsiteY14" fmla="*/ 354842 h 1760147"/>
              <a:gd name="connsiteX15" fmla="*/ 96584 w 4525283"/>
              <a:gd name="connsiteY15" fmla="*/ 361665 h 1760147"/>
              <a:gd name="connsiteX16" fmla="*/ 117056 w 4525283"/>
              <a:gd name="connsiteY16" fmla="*/ 375313 h 1760147"/>
              <a:gd name="connsiteX17" fmla="*/ 137527 w 4525283"/>
              <a:gd name="connsiteY17" fmla="*/ 382137 h 1760147"/>
              <a:gd name="connsiteX18" fmla="*/ 192119 w 4525283"/>
              <a:gd name="connsiteY18" fmla="*/ 395785 h 1760147"/>
              <a:gd name="connsiteX19" fmla="*/ 226238 w 4525283"/>
              <a:gd name="connsiteY19" fmla="*/ 402609 h 1760147"/>
              <a:gd name="connsiteX20" fmla="*/ 287653 w 4525283"/>
              <a:gd name="connsiteY20" fmla="*/ 423080 h 1760147"/>
              <a:gd name="connsiteX21" fmla="*/ 308125 w 4525283"/>
              <a:gd name="connsiteY21" fmla="*/ 429904 h 1760147"/>
              <a:gd name="connsiteX22" fmla="*/ 369539 w 4525283"/>
              <a:gd name="connsiteY22" fmla="*/ 457200 h 1760147"/>
              <a:gd name="connsiteX23" fmla="*/ 396835 w 4525283"/>
              <a:gd name="connsiteY23" fmla="*/ 470847 h 1760147"/>
              <a:gd name="connsiteX24" fmla="*/ 417307 w 4525283"/>
              <a:gd name="connsiteY24" fmla="*/ 484495 h 1760147"/>
              <a:gd name="connsiteX25" fmla="*/ 458250 w 4525283"/>
              <a:gd name="connsiteY25" fmla="*/ 498143 h 1760147"/>
              <a:gd name="connsiteX26" fmla="*/ 499193 w 4525283"/>
              <a:gd name="connsiteY26" fmla="*/ 518615 h 1760147"/>
              <a:gd name="connsiteX27" fmla="*/ 567432 w 4525283"/>
              <a:gd name="connsiteY27" fmla="*/ 559558 h 1760147"/>
              <a:gd name="connsiteX28" fmla="*/ 608375 w 4525283"/>
              <a:gd name="connsiteY28" fmla="*/ 573206 h 1760147"/>
              <a:gd name="connsiteX29" fmla="*/ 662966 w 4525283"/>
              <a:gd name="connsiteY29" fmla="*/ 593677 h 1760147"/>
              <a:gd name="connsiteX30" fmla="*/ 683438 w 4525283"/>
              <a:gd name="connsiteY30" fmla="*/ 600501 h 1760147"/>
              <a:gd name="connsiteX31" fmla="*/ 792620 w 4525283"/>
              <a:gd name="connsiteY31" fmla="*/ 607325 h 1760147"/>
              <a:gd name="connsiteX32" fmla="*/ 1045104 w 4525283"/>
              <a:gd name="connsiteY32" fmla="*/ 600501 h 1760147"/>
              <a:gd name="connsiteX33" fmla="*/ 1072399 w 4525283"/>
              <a:gd name="connsiteY33" fmla="*/ 593677 h 1760147"/>
              <a:gd name="connsiteX34" fmla="*/ 1113342 w 4525283"/>
              <a:gd name="connsiteY34" fmla="*/ 580030 h 1760147"/>
              <a:gd name="connsiteX35" fmla="*/ 1133814 w 4525283"/>
              <a:gd name="connsiteY35" fmla="*/ 573206 h 1760147"/>
              <a:gd name="connsiteX36" fmla="*/ 1161110 w 4525283"/>
              <a:gd name="connsiteY36" fmla="*/ 566382 h 1760147"/>
              <a:gd name="connsiteX37" fmla="*/ 1386298 w 4525283"/>
              <a:gd name="connsiteY37" fmla="*/ 559558 h 1760147"/>
              <a:gd name="connsiteX38" fmla="*/ 1686548 w 4525283"/>
              <a:gd name="connsiteY38" fmla="*/ 566382 h 1760147"/>
              <a:gd name="connsiteX39" fmla="*/ 1707020 w 4525283"/>
              <a:gd name="connsiteY39" fmla="*/ 573206 h 1760147"/>
              <a:gd name="connsiteX40" fmla="*/ 1782083 w 4525283"/>
              <a:gd name="connsiteY40" fmla="*/ 593677 h 1760147"/>
              <a:gd name="connsiteX41" fmla="*/ 1829850 w 4525283"/>
              <a:gd name="connsiteY41" fmla="*/ 620973 h 1760147"/>
              <a:gd name="connsiteX42" fmla="*/ 1877617 w 4525283"/>
              <a:gd name="connsiteY42" fmla="*/ 634621 h 1760147"/>
              <a:gd name="connsiteX43" fmla="*/ 1918560 w 4525283"/>
              <a:gd name="connsiteY43" fmla="*/ 648268 h 1760147"/>
              <a:gd name="connsiteX44" fmla="*/ 1959504 w 4525283"/>
              <a:gd name="connsiteY44" fmla="*/ 655092 h 1760147"/>
              <a:gd name="connsiteX45" fmla="*/ 2020919 w 4525283"/>
              <a:gd name="connsiteY45" fmla="*/ 661916 h 1760147"/>
              <a:gd name="connsiteX46" fmla="*/ 2068686 w 4525283"/>
              <a:gd name="connsiteY46" fmla="*/ 668740 h 1760147"/>
              <a:gd name="connsiteX47" fmla="*/ 2157396 w 4525283"/>
              <a:gd name="connsiteY47" fmla="*/ 682388 h 1760147"/>
              <a:gd name="connsiteX48" fmla="*/ 2191516 w 4525283"/>
              <a:gd name="connsiteY48" fmla="*/ 689212 h 1760147"/>
              <a:gd name="connsiteX49" fmla="*/ 2211987 w 4525283"/>
              <a:gd name="connsiteY49" fmla="*/ 702859 h 1760147"/>
              <a:gd name="connsiteX50" fmla="*/ 2259754 w 4525283"/>
              <a:gd name="connsiteY50" fmla="*/ 716507 h 1760147"/>
              <a:gd name="connsiteX51" fmla="*/ 2280226 w 4525283"/>
              <a:gd name="connsiteY51" fmla="*/ 730155 h 1760147"/>
              <a:gd name="connsiteX52" fmla="*/ 2300698 w 4525283"/>
              <a:gd name="connsiteY52" fmla="*/ 736979 h 1760147"/>
              <a:gd name="connsiteX53" fmla="*/ 2348465 w 4525283"/>
              <a:gd name="connsiteY53" fmla="*/ 757450 h 1760147"/>
              <a:gd name="connsiteX54" fmla="*/ 2512238 w 4525283"/>
              <a:gd name="connsiteY54" fmla="*/ 771098 h 1760147"/>
              <a:gd name="connsiteX55" fmla="*/ 2580477 w 4525283"/>
              <a:gd name="connsiteY55" fmla="*/ 784746 h 1760147"/>
              <a:gd name="connsiteX56" fmla="*/ 2669187 w 4525283"/>
              <a:gd name="connsiteY56" fmla="*/ 798394 h 1760147"/>
              <a:gd name="connsiteX57" fmla="*/ 2710130 w 4525283"/>
              <a:gd name="connsiteY57" fmla="*/ 812042 h 1760147"/>
              <a:gd name="connsiteX58" fmla="*/ 2751074 w 4525283"/>
              <a:gd name="connsiteY58" fmla="*/ 825689 h 1760147"/>
              <a:gd name="connsiteX59" fmla="*/ 2771545 w 4525283"/>
              <a:gd name="connsiteY59" fmla="*/ 832513 h 1760147"/>
              <a:gd name="connsiteX60" fmla="*/ 2812489 w 4525283"/>
              <a:gd name="connsiteY60" fmla="*/ 859809 h 1760147"/>
              <a:gd name="connsiteX61" fmla="*/ 2832960 w 4525283"/>
              <a:gd name="connsiteY61" fmla="*/ 873456 h 1760147"/>
              <a:gd name="connsiteX62" fmla="*/ 2853432 w 4525283"/>
              <a:gd name="connsiteY62" fmla="*/ 893928 h 1760147"/>
              <a:gd name="connsiteX63" fmla="*/ 2873904 w 4525283"/>
              <a:gd name="connsiteY63" fmla="*/ 941695 h 1760147"/>
              <a:gd name="connsiteX64" fmla="*/ 2887551 w 4525283"/>
              <a:gd name="connsiteY64" fmla="*/ 962167 h 1760147"/>
              <a:gd name="connsiteX65" fmla="*/ 2901199 w 4525283"/>
              <a:gd name="connsiteY65" fmla="*/ 1003110 h 1760147"/>
              <a:gd name="connsiteX66" fmla="*/ 2921671 w 4525283"/>
              <a:gd name="connsiteY66" fmla="*/ 1044053 h 1760147"/>
              <a:gd name="connsiteX67" fmla="*/ 2942142 w 4525283"/>
              <a:gd name="connsiteY67" fmla="*/ 1050877 h 1760147"/>
              <a:gd name="connsiteX68" fmla="*/ 2962614 w 4525283"/>
              <a:gd name="connsiteY68" fmla="*/ 1071349 h 1760147"/>
              <a:gd name="connsiteX69" fmla="*/ 2996733 w 4525283"/>
              <a:gd name="connsiteY69" fmla="*/ 1112292 h 1760147"/>
              <a:gd name="connsiteX70" fmla="*/ 3017205 w 4525283"/>
              <a:gd name="connsiteY70" fmla="*/ 1125940 h 1760147"/>
              <a:gd name="connsiteX71" fmla="*/ 3078620 w 4525283"/>
              <a:gd name="connsiteY71" fmla="*/ 1173707 h 1760147"/>
              <a:gd name="connsiteX72" fmla="*/ 3099092 w 4525283"/>
              <a:gd name="connsiteY72" fmla="*/ 1187355 h 1760147"/>
              <a:gd name="connsiteX73" fmla="*/ 3194626 w 4525283"/>
              <a:gd name="connsiteY73" fmla="*/ 1214650 h 1760147"/>
              <a:gd name="connsiteX74" fmla="*/ 3215098 w 4525283"/>
              <a:gd name="connsiteY74" fmla="*/ 1221474 h 1760147"/>
              <a:gd name="connsiteX75" fmla="*/ 3256041 w 4525283"/>
              <a:gd name="connsiteY75" fmla="*/ 1248770 h 1760147"/>
              <a:gd name="connsiteX76" fmla="*/ 3276513 w 4525283"/>
              <a:gd name="connsiteY76" fmla="*/ 1262418 h 1760147"/>
              <a:gd name="connsiteX77" fmla="*/ 3317456 w 4525283"/>
              <a:gd name="connsiteY77" fmla="*/ 1276065 h 1760147"/>
              <a:gd name="connsiteX78" fmla="*/ 3365223 w 4525283"/>
              <a:gd name="connsiteY78" fmla="*/ 1296537 h 1760147"/>
              <a:gd name="connsiteX79" fmla="*/ 3385695 w 4525283"/>
              <a:gd name="connsiteY79" fmla="*/ 1303361 h 1760147"/>
              <a:gd name="connsiteX80" fmla="*/ 3447110 w 4525283"/>
              <a:gd name="connsiteY80" fmla="*/ 1317009 h 1760147"/>
              <a:gd name="connsiteX81" fmla="*/ 3535820 w 4525283"/>
              <a:gd name="connsiteY81" fmla="*/ 1323833 h 1760147"/>
              <a:gd name="connsiteX82" fmla="*/ 3590411 w 4525283"/>
              <a:gd name="connsiteY82" fmla="*/ 1337480 h 1760147"/>
              <a:gd name="connsiteX83" fmla="*/ 3610883 w 4525283"/>
              <a:gd name="connsiteY83" fmla="*/ 1357952 h 1760147"/>
              <a:gd name="connsiteX84" fmla="*/ 3638178 w 4525283"/>
              <a:gd name="connsiteY84" fmla="*/ 1371600 h 1760147"/>
              <a:gd name="connsiteX85" fmla="*/ 3679122 w 4525283"/>
              <a:gd name="connsiteY85" fmla="*/ 1392071 h 1760147"/>
              <a:gd name="connsiteX86" fmla="*/ 3720065 w 4525283"/>
              <a:gd name="connsiteY86" fmla="*/ 1419367 h 1760147"/>
              <a:gd name="connsiteX87" fmla="*/ 3740536 w 4525283"/>
              <a:gd name="connsiteY87" fmla="*/ 1446662 h 1760147"/>
              <a:gd name="connsiteX88" fmla="*/ 3781480 w 4525283"/>
              <a:gd name="connsiteY88" fmla="*/ 1460310 h 1760147"/>
              <a:gd name="connsiteX89" fmla="*/ 3801951 w 4525283"/>
              <a:gd name="connsiteY89" fmla="*/ 1473958 h 1760147"/>
              <a:gd name="connsiteX90" fmla="*/ 3829247 w 4525283"/>
              <a:gd name="connsiteY90" fmla="*/ 1480782 h 1760147"/>
              <a:gd name="connsiteX91" fmla="*/ 3870190 w 4525283"/>
              <a:gd name="connsiteY91" fmla="*/ 1494430 h 1760147"/>
              <a:gd name="connsiteX92" fmla="*/ 3924781 w 4525283"/>
              <a:gd name="connsiteY92" fmla="*/ 1508077 h 1760147"/>
              <a:gd name="connsiteX93" fmla="*/ 3972548 w 4525283"/>
              <a:gd name="connsiteY93" fmla="*/ 1542197 h 1760147"/>
              <a:gd name="connsiteX94" fmla="*/ 4013492 w 4525283"/>
              <a:gd name="connsiteY94" fmla="*/ 1555844 h 1760147"/>
              <a:gd name="connsiteX95" fmla="*/ 4054435 w 4525283"/>
              <a:gd name="connsiteY95" fmla="*/ 1583140 h 1760147"/>
              <a:gd name="connsiteX96" fmla="*/ 4143145 w 4525283"/>
              <a:gd name="connsiteY96" fmla="*/ 1603612 h 1760147"/>
              <a:gd name="connsiteX97" fmla="*/ 4163617 w 4525283"/>
              <a:gd name="connsiteY97" fmla="*/ 1617259 h 1760147"/>
              <a:gd name="connsiteX98" fmla="*/ 4204560 w 4525283"/>
              <a:gd name="connsiteY98" fmla="*/ 1630907 h 1760147"/>
              <a:gd name="connsiteX99" fmla="*/ 4218208 w 4525283"/>
              <a:gd name="connsiteY99" fmla="*/ 1651379 h 1760147"/>
              <a:gd name="connsiteX100" fmla="*/ 4238680 w 4525283"/>
              <a:gd name="connsiteY100" fmla="*/ 1658203 h 1760147"/>
              <a:gd name="connsiteX101" fmla="*/ 4259151 w 4525283"/>
              <a:gd name="connsiteY101" fmla="*/ 1671850 h 1760147"/>
              <a:gd name="connsiteX102" fmla="*/ 4300095 w 4525283"/>
              <a:gd name="connsiteY102" fmla="*/ 1685498 h 1760147"/>
              <a:gd name="connsiteX103" fmla="*/ 4368333 w 4525283"/>
              <a:gd name="connsiteY103" fmla="*/ 1712794 h 1760147"/>
              <a:gd name="connsiteX104" fmla="*/ 4395629 w 4525283"/>
              <a:gd name="connsiteY104" fmla="*/ 1719618 h 1760147"/>
              <a:gd name="connsiteX105" fmla="*/ 4436572 w 4525283"/>
              <a:gd name="connsiteY105" fmla="*/ 1733265 h 1760147"/>
              <a:gd name="connsiteX106" fmla="*/ 4457044 w 4525283"/>
              <a:gd name="connsiteY106" fmla="*/ 1746913 h 1760147"/>
              <a:gd name="connsiteX107" fmla="*/ 4525283 w 4525283"/>
              <a:gd name="connsiteY107" fmla="*/ 1746913 h 1760147"/>
              <a:gd name="connsiteX108" fmla="*/ 4518459 w 4525283"/>
              <a:gd name="connsiteY108" fmla="*/ 1705970 h 1760147"/>
              <a:gd name="connsiteX109" fmla="*/ 4477516 w 4525283"/>
              <a:gd name="connsiteY109" fmla="*/ 1665027 h 1760147"/>
              <a:gd name="connsiteX110" fmla="*/ 4457044 w 4525283"/>
              <a:gd name="connsiteY110" fmla="*/ 1658203 h 1760147"/>
              <a:gd name="connsiteX111" fmla="*/ 4436572 w 4525283"/>
              <a:gd name="connsiteY111" fmla="*/ 1644555 h 1760147"/>
              <a:gd name="connsiteX112" fmla="*/ 4402453 w 4525283"/>
              <a:gd name="connsiteY112" fmla="*/ 1637731 h 1760147"/>
              <a:gd name="connsiteX113" fmla="*/ 4354686 w 4525283"/>
              <a:gd name="connsiteY113" fmla="*/ 1624083 h 1760147"/>
              <a:gd name="connsiteX114" fmla="*/ 4334214 w 4525283"/>
              <a:gd name="connsiteY114" fmla="*/ 1603612 h 1760147"/>
              <a:gd name="connsiteX115" fmla="*/ 4293271 w 4525283"/>
              <a:gd name="connsiteY115" fmla="*/ 1576316 h 1760147"/>
              <a:gd name="connsiteX116" fmla="*/ 4286447 w 4525283"/>
              <a:gd name="connsiteY116" fmla="*/ 1555844 h 1760147"/>
              <a:gd name="connsiteX117" fmla="*/ 4252327 w 4525283"/>
              <a:gd name="connsiteY117" fmla="*/ 1514901 h 1760147"/>
              <a:gd name="connsiteX118" fmla="*/ 4231856 w 4525283"/>
              <a:gd name="connsiteY118" fmla="*/ 1501253 h 1760147"/>
              <a:gd name="connsiteX119" fmla="*/ 4040787 w 4525283"/>
              <a:gd name="connsiteY119" fmla="*/ 1494430 h 1760147"/>
              <a:gd name="connsiteX120" fmla="*/ 4020316 w 4525283"/>
              <a:gd name="connsiteY120" fmla="*/ 1480782 h 1760147"/>
              <a:gd name="connsiteX121" fmla="*/ 3993020 w 4525283"/>
              <a:gd name="connsiteY121" fmla="*/ 1439839 h 1760147"/>
              <a:gd name="connsiteX122" fmla="*/ 3952077 w 4525283"/>
              <a:gd name="connsiteY122" fmla="*/ 1426191 h 1760147"/>
              <a:gd name="connsiteX123" fmla="*/ 3931605 w 4525283"/>
              <a:gd name="connsiteY123" fmla="*/ 1419367 h 1760147"/>
              <a:gd name="connsiteX124" fmla="*/ 3890662 w 4525283"/>
              <a:gd name="connsiteY124" fmla="*/ 1392071 h 1760147"/>
              <a:gd name="connsiteX125" fmla="*/ 3863366 w 4525283"/>
              <a:gd name="connsiteY125" fmla="*/ 1351128 h 1760147"/>
              <a:gd name="connsiteX126" fmla="*/ 3856542 w 4525283"/>
              <a:gd name="connsiteY126" fmla="*/ 1330656 h 1760147"/>
              <a:gd name="connsiteX127" fmla="*/ 3815599 w 4525283"/>
              <a:gd name="connsiteY127" fmla="*/ 1296537 h 1760147"/>
              <a:gd name="connsiteX128" fmla="*/ 3781480 w 4525283"/>
              <a:gd name="connsiteY128" fmla="*/ 1262418 h 1760147"/>
              <a:gd name="connsiteX129" fmla="*/ 3740536 w 4525283"/>
              <a:gd name="connsiteY129" fmla="*/ 1228298 h 1760147"/>
              <a:gd name="connsiteX130" fmla="*/ 3679122 w 4525283"/>
              <a:gd name="connsiteY130" fmla="*/ 1207827 h 1760147"/>
              <a:gd name="connsiteX131" fmla="*/ 3658650 w 4525283"/>
              <a:gd name="connsiteY131" fmla="*/ 1201003 h 1760147"/>
              <a:gd name="connsiteX132" fmla="*/ 3597235 w 4525283"/>
              <a:gd name="connsiteY132" fmla="*/ 1173707 h 1760147"/>
              <a:gd name="connsiteX133" fmla="*/ 3556292 w 4525283"/>
              <a:gd name="connsiteY133" fmla="*/ 1160059 h 1760147"/>
              <a:gd name="connsiteX134" fmla="*/ 3535820 w 4525283"/>
              <a:gd name="connsiteY134" fmla="*/ 1146412 h 1760147"/>
              <a:gd name="connsiteX135" fmla="*/ 3515348 w 4525283"/>
              <a:gd name="connsiteY135" fmla="*/ 1139588 h 1760147"/>
              <a:gd name="connsiteX136" fmla="*/ 3433462 w 4525283"/>
              <a:gd name="connsiteY136" fmla="*/ 1125940 h 1760147"/>
              <a:gd name="connsiteX137" fmla="*/ 3283336 w 4525283"/>
              <a:gd name="connsiteY137" fmla="*/ 1125940 h 1760147"/>
              <a:gd name="connsiteX138" fmla="*/ 3249217 w 4525283"/>
              <a:gd name="connsiteY138" fmla="*/ 1112292 h 1760147"/>
              <a:gd name="connsiteX139" fmla="*/ 3228745 w 4525283"/>
              <a:gd name="connsiteY139" fmla="*/ 1105468 h 1760147"/>
              <a:gd name="connsiteX140" fmla="*/ 3174154 w 4525283"/>
              <a:gd name="connsiteY140" fmla="*/ 1050877 h 1760147"/>
              <a:gd name="connsiteX141" fmla="*/ 3126387 w 4525283"/>
              <a:gd name="connsiteY141" fmla="*/ 1003110 h 1760147"/>
              <a:gd name="connsiteX142" fmla="*/ 3105916 w 4525283"/>
              <a:gd name="connsiteY142" fmla="*/ 989462 h 1760147"/>
              <a:gd name="connsiteX143" fmla="*/ 3092268 w 4525283"/>
              <a:gd name="connsiteY143" fmla="*/ 948519 h 1760147"/>
              <a:gd name="connsiteX144" fmla="*/ 3085444 w 4525283"/>
              <a:gd name="connsiteY144" fmla="*/ 928047 h 1760147"/>
              <a:gd name="connsiteX145" fmla="*/ 3064972 w 4525283"/>
              <a:gd name="connsiteY145" fmla="*/ 921224 h 1760147"/>
              <a:gd name="connsiteX146" fmla="*/ 3037677 w 4525283"/>
              <a:gd name="connsiteY146" fmla="*/ 928047 h 1760147"/>
              <a:gd name="connsiteX147" fmla="*/ 3017205 w 4525283"/>
              <a:gd name="connsiteY147" fmla="*/ 941695 h 1760147"/>
              <a:gd name="connsiteX148" fmla="*/ 2962614 w 4525283"/>
              <a:gd name="connsiteY148" fmla="*/ 921224 h 1760147"/>
              <a:gd name="connsiteX149" fmla="*/ 2948966 w 4525283"/>
              <a:gd name="connsiteY149" fmla="*/ 900752 h 1760147"/>
              <a:gd name="connsiteX150" fmla="*/ 2908023 w 4525283"/>
              <a:gd name="connsiteY150" fmla="*/ 859809 h 1760147"/>
              <a:gd name="connsiteX151" fmla="*/ 2914847 w 4525283"/>
              <a:gd name="connsiteY151" fmla="*/ 839337 h 1760147"/>
              <a:gd name="connsiteX152" fmla="*/ 2942142 w 4525283"/>
              <a:gd name="connsiteY152" fmla="*/ 791570 h 1760147"/>
              <a:gd name="connsiteX153" fmla="*/ 2962614 w 4525283"/>
              <a:gd name="connsiteY153" fmla="*/ 771098 h 1760147"/>
              <a:gd name="connsiteX154" fmla="*/ 2983086 w 4525283"/>
              <a:gd name="connsiteY154" fmla="*/ 757450 h 1760147"/>
              <a:gd name="connsiteX155" fmla="*/ 3003557 w 4525283"/>
              <a:gd name="connsiteY155" fmla="*/ 750627 h 1760147"/>
              <a:gd name="connsiteX156" fmla="*/ 3024029 w 4525283"/>
              <a:gd name="connsiteY156" fmla="*/ 736979 h 1760147"/>
              <a:gd name="connsiteX157" fmla="*/ 3064972 w 4525283"/>
              <a:gd name="connsiteY157" fmla="*/ 696036 h 1760147"/>
              <a:gd name="connsiteX158" fmla="*/ 3105916 w 4525283"/>
              <a:gd name="connsiteY158" fmla="*/ 668740 h 1760147"/>
              <a:gd name="connsiteX159" fmla="*/ 3112739 w 4525283"/>
              <a:gd name="connsiteY159" fmla="*/ 648268 h 1760147"/>
              <a:gd name="connsiteX160" fmla="*/ 3105916 w 4525283"/>
              <a:gd name="connsiteY160" fmla="*/ 607325 h 1760147"/>
              <a:gd name="connsiteX161" fmla="*/ 3078620 w 4525283"/>
              <a:gd name="connsiteY161" fmla="*/ 566382 h 1760147"/>
              <a:gd name="connsiteX162" fmla="*/ 3064972 w 4525283"/>
              <a:gd name="connsiteY162" fmla="*/ 539086 h 1760147"/>
              <a:gd name="connsiteX163" fmla="*/ 3051325 w 4525283"/>
              <a:gd name="connsiteY163" fmla="*/ 498143 h 1760147"/>
              <a:gd name="connsiteX164" fmla="*/ 3044501 w 4525283"/>
              <a:gd name="connsiteY164" fmla="*/ 477671 h 1760147"/>
              <a:gd name="connsiteX165" fmla="*/ 3030853 w 4525283"/>
              <a:gd name="connsiteY165" fmla="*/ 457200 h 1760147"/>
              <a:gd name="connsiteX166" fmla="*/ 3024029 w 4525283"/>
              <a:gd name="connsiteY166" fmla="*/ 436728 h 1760147"/>
              <a:gd name="connsiteX167" fmla="*/ 3030853 w 4525283"/>
              <a:gd name="connsiteY167" fmla="*/ 382137 h 1760147"/>
              <a:gd name="connsiteX168" fmla="*/ 3099092 w 4525283"/>
              <a:gd name="connsiteY168" fmla="*/ 341194 h 1760147"/>
              <a:gd name="connsiteX169" fmla="*/ 3119563 w 4525283"/>
              <a:gd name="connsiteY169" fmla="*/ 279779 h 1760147"/>
              <a:gd name="connsiteX170" fmla="*/ 3126387 w 4525283"/>
              <a:gd name="connsiteY170" fmla="*/ 259307 h 1760147"/>
              <a:gd name="connsiteX171" fmla="*/ 3064972 w 4525283"/>
              <a:gd name="connsiteY171" fmla="*/ 259307 h 1760147"/>
              <a:gd name="connsiteX172" fmla="*/ 3044501 w 4525283"/>
              <a:gd name="connsiteY172" fmla="*/ 279779 h 1760147"/>
              <a:gd name="connsiteX173" fmla="*/ 3024029 w 4525283"/>
              <a:gd name="connsiteY173" fmla="*/ 293427 h 1760147"/>
              <a:gd name="connsiteX174" fmla="*/ 2976262 w 4525283"/>
              <a:gd name="connsiteY174" fmla="*/ 286603 h 1760147"/>
              <a:gd name="connsiteX175" fmla="*/ 2962614 w 4525283"/>
              <a:gd name="connsiteY175" fmla="*/ 245659 h 1760147"/>
              <a:gd name="connsiteX176" fmla="*/ 2928495 w 4525283"/>
              <a:gd name="connsiteY176" fmla="*/ 211540 h 1760147"/>
              <a:gd name="connsiteX177" fmla="*/ 2914847 w 4525283"/>
              <a:gd name="connsiteY177" fmla="*/ 191068 h 1760147"/>
              <a:gd name="connsiteX178" fmla="*/ 2832960 w 4525283"/>
              <a:gd name="connsiteY178" fmla="*/ 170597 h 1760147"/>
              <a:gd name="connsiteX179" fmla="*/ 2785193 w 4525283"/>
              <a:gd name="connsiteY179" fmla="*/ 184244 h 1760147"/>
              <a:gd name="connsiteX180" fmla="*/ 2744250 w 4525283"/>
              <a:gd name="connsiteY180" fmla="*/ 191068 h 1760147"/>
              <a:gd name="connsiteX181" fmla="*/ 2703307 w 4525283"/>
              <a:gd name="connsiteY181" fmla="*/ 204716 h 1760147"/>
              <a:gd name="connsiteX182" fmla="*/ 2682835 w 4525283"/>
              <a:gd name="connsiteY182" fmla="*/ 211540 h 1760147"/>
              <a:gd name="connsiteX183" fmla="*/ 2662363 w 4525283"/>
              <a:gd name="connsiteY183" fmla="*/ 218364 h 1760147"/>
              <a:gd name="connsiteX184" fmla="*/ 2635068 w 4525283"/>
              <a:gd name="connsiteY184" fmla="*/ 225188 h 1760147"/>
              <a:gd name="connsiteX185" fmla="*/ 2580477 w 4525283"/>
              <a:gd name="connsiteY185" fmla="*/ 218364 h 1760147"/>
              <a:gd name="connsiteX186" fmla="*/ 2519062 w 4525283"/>
              <a:gd name="connsiteY186" fmla="*/ 197892 h 1760147"/>
              <a:gd name="connsiteX187" fmla="*/ 2498590 w 4525283"/>
              <a:gd name="connsiteY187" fmla="*/ 191068 h 1760147"/>
              <a:gd name="connsiteX188" fmla="*/ 2450823 w 4525283"/>
              <a:gd name="connsiteY188" fmla="*/ 177421 h 1760147"/>
              <a:gd name="connsiteX189" fmla="*/ 2430351 w 4525283"/>
              <a:gd name="connsiteY189" fmla="*/ 163773 h 1760147"/>
              <a:gd name="connsiteX190" fmla="*/ 2280226 w 4525283"/>
              <a:gd name="connsiteY190" fmla="*/ 163773 h 1760147"/>
              <a:gd name="connsiteX191" fmla="*/ 2218811 w 4525283"/>
              <a:gd name="connsiteY191" fmla="*/ 184244 h 1760147"/>
              <a:gd name="connsiteX192" fmla="*/ 2198339 w 4525283"/>
              <a:gd name="connsiteY192" fmla="*/ 191068 h 1760147"/>
              <a:gd name="connsiteX193" fmla="*/ 2150572 w 4525283"/>
              <a:gd name="connsiteY193" fmla="*/ 184244 h 1760147"/>
              <a:gd name="connsiteX194" fmla="*/ 2130101 w 4525283"/>
              <a:gd name="connsiteY194" fmla="*/ 177421 h 1760147"/>
              <a:gd name="connsiteX195" fmla="*/ 2041390 w 4525283"/>
              <a:gd name="connsiteY195" fmla="*/ 163773 h 1760147"/>
              <a:gd name="connsiteX196" fmla="*/ 2000447 w 4525283"/>
              <a:gd name="connsiteY196" fmla="*/ 150125 h 1760147"/>
              <a:gd name="connsiteX197" fmla="*/ 1979975 w 4525283"/>
              <a:gd name="connsiteY197" fmla="*/ 136477 h 1760147"/>
              <a:gd name="connsiteX198" fmla="*/ 1877617 w 4525283"/>
              <a:gd name="connsiteY198" fmla="*/ 129653 h 1760147"/>
              <a:gd name="connsiteX199" fmla="*/ 1829850 w 4525283"/>
              <a:gd name="connsiteY199" fmla="*/ 116006 h 1760147"/>
              <a:gd name="connsiteX200" fmla="*/ 1768435 w 4525283"/>
              <a:gd name="connsiteY200" fmla="*/ 109182 h 1760147"/>
              <a:gd name="connsiteX201" fmla="*/ 1638781 w 4525283"/>
              <a:gd name="connsiteY201" fmla="*/ 116006 h 1760147"/>
              <a:gd name="connsiteX202" fmla="*/ 1618310 w 4525283"/>
              <a:gd name="connsiteY202" fmla="*/ 122830 h 1760147"/>
              <a:gd name="connsiteX203" fmla="*/ 1577366 w 4525283"/>
              <a:gd name="connsiteY203" fmla="*/ 143301 h 1760147"/>
              <a:gd name="connsiteX204" fmla="*/ 1359002 w 4525283"/>
              <a:gd name="connsiteY204" fmla="*/ 150125 h 1760147"/>
              <a:gd name="connsiteX205" fmla="*/ 1318059 w 4525283"/>
              <a:gd name="connsiteY205" fmla="*/ 163773 h 1760147"/>
              <a:gd name="connsiteX206" fmla="*/ 1277116 w 4525283"/>
              <a:gd name="connsiteY206" fmla="*/ 184244 h 1760147"/>
              <a:gd name="connsiteX207" fmla="*/ 1256644 w 4525283"/>
              <a:gd name="connsiteY207" fmla="*/ 197892 h 1760147"/>
              <a:gd name="connsiteX208" fmla="*/ 1229348 w 4525283"/>
              <a:gd name="connsiteY208" fmla="*/ 204716 h 1760147"/>
              <a:gd name="connsiteX209" fmla="*/ 1065575 w 4525283"/>
              <a:gd name="connsiteY209" fmla="*/ 218364 h 1760147"/>
              <a:gd name="connsiteX210" fmla="*/ 1017808 w 4525283"/>
              <a:gd name="connsiteY210" fmla="*/ 232012 h 1760147"/>
              <a:gd name="connsiteX211" fmla="*/ 997336 w 4525283"/>
              <a:gd name="connsiteY211" fmla="*/ 245659 h 1760147"/>
              <a:gd name="connsiteX212" fmla="*/ 956393 w 4525283"/>
              <a:gd name="connsiteY212" fmla="*/ 266131 h 1760147"/>
              <a:gd name="connsiteX213" fmla="*/ 840387 w 4525283"/>
              <a:gd name="connsiteY213" fmla="*/ 259307 h 1760147"/>
              <a:gd name="connsiteX214" fmla="*/ 819916 w 4525283"/>
              <a:gd name="connsiteY214" fmla="*/ 252483 h 1760147"/>
              <a:gd name="connsiteX215" fmla="*/ 751677 w 4525283"/>
              <a:gd name="connsiteY215" fmla="*/ 232012 h 1760147"/>
              <a:gd name="connsiteX216" fmla="*/ 710733 w 4525283"/>
              <a:gd name="connsiteY216" fmla="*/ 218364 h 1760147"/>
              <a:gd name="connsiteX217" fmla="*/ 656142 w 4525283"/>
              <a:gd name="connsiteY217" fmla="*/ 197892 h 1760147"/>
              <a:gd name="connsiteX218" fmla="*/ 594727 w 4525283"/>
              <a:gd name="connsiteY218" fmla="*/ 177421 h 1760147"/>
              <a:gd name="connsiteX219" fmla="*/ 574256 w 4525283"/>
              <a:gd name="connsiteY219" fmla="*/ 170597 h 1760147"/>
              <a:gd name="connsiteX220" fmla="*/ 540136 w 4525283"/>
              <a:gd name="connsiteY220" fmla="*/ 163773 h 1760147"/>
              <a:gd name="connsiteX221" fmla="*/ 499193 w 4525283"/>
              <a:gd name="connsiteY221" fmla="*/ 150125 h 1760147"/>
              <a:gd name="connsiteX222" fmla="*/ 478722 w 4525283"/>
              <a:gd name="connsiteY222" fmla="*/ 136477 h 1760147"/>
              <a:gd name="connsiteX223" fmla="*/ 465074 w 4525283"/>
              <a:gd name="connsiteY223" fmla="*/ 116006 h 1760147"/>
              <a:gd name="connsiteX224" fmla="*/ 396835 w 4525283"/>
              <a:gd name="connsiteY224" fmla="*/ 95534 h 1760147"/>
              <a:gd name="connsiteX225" fmla="*/ 376363 w 4525283"/>
              <a:gd name="connsiteY225" fmla="*/ 122830 h 1760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</a:cxnLst>
            <a:rect l="l" t="t" r="r" b="b"/>
            <a:pathLst>
              <a:path w="4525283" h="1760147">
                <a:moveTo>
                  <a:pt x="376363" y="122830"/>
                </a:moveTo>
                <a:cubicBezTo>
                  <a:pt x="369539" y="109182"/>
                  <a:pt x="384262" y="36343"/>
                  <a:pt x="355892" y="13647"/>
                </a:cubicBezTo>
                <a:cubicBezTo>
                  <a:pt x="350275" y="9154"/>
                  <a:pt x="342336" y="8800"/>
                  <a:pt x="335420" y="6824"/>
                </a:cubicBezTo>
                <a:cubicBezTo>
                  <a:pt x="326402" y="4248"/>
                  <a:pt x="317223" y="2275"/>
                  <a:pt x="308125" y="0"/>
                </a:cubicBezTo>
                <a:cubicBezTo>
                  <a:pt x="296752" y="2275"/>
                  <a:pt x="284379" y="1637"/>
                  <a:pt x="274005" y="6824"/>
                </a:cubicBezTo>
                <a:cubicBezTo>
                  <a:pt x="241876" y="22888"/>
                  <a:pt x="258797" y="39874"/>
                  <a:pt x="239886" y="68239"/>
                </a:cubicBezTo>
                <a:cubicBezTo>
                  <a:pt x="221689" y="95534"/>
                  <a:pt x="233062" y="84161"/>
                  <a:pt x="205766" y="102358"/>
                </a:cubicBezTo>
                <a:cubicBezTo>
                  <a:pt x="192768" y="141353"/>
                  <a:pt x="209666" y="108857"/>
                  <a:pt x="178471" y="129653"/>
                </a:cubicBezTo>
                <a:cubicBezTo>
                  <a:pt x="144934" y="152011"/>
                  <a:pt x="169527" y="145421"/>
                  <a:pt x="144351" y="170597"/>
                </a:cubicBezTo>
                <a:cubicBezTo>
                  <a:pt x="121632" y="193316"/>
                  <a:pt x="128382" y="177193"/>
                  <a:pt x="103408" y="191068"/>
                </a:cubicBezTo>
                <a:cubicBezTo>
                  <a:pt x="89070" y="199034"/>
                  <a:pt x="62465" y="218364"/>
                  <a:pt x="62465" y="218364"/>
                </a:cubicBezTo>
                <a:cubicBezTo>
                  <a:pt x="55708" y="238636"/>
                  <a:pt x="51390" y="263558"/>
                  <a:pt x="35169" y="279779"/>
                </a:cubicBezTo>
                <a:cubicBezTo>
                  <a:pt x="29370" y="285578"/>
                  <a:pt x="21522" y="288878"/>
                  <a:pt x="14698" y="293427"/>
                </a:cubicBezTo>
                <a:cubicBezTo>
                  <a:pt x="11198" y="303926"/>
                  <a:pt x="0" y="323871"/>
                  <a:pt x="14698" y="334370"/>
                </a:cubicBezTo>
                <a:lnTo>
                  <a:pt x="76113" y="354842"/>
                </a:lnTo>
                <a:lnTo>
                  <a:pt x="96584" y="361665"/>
                </a:lnTo>
                <a:cubicBezTo>
                  <a:pt x="103408" y="366214"/>
                  <a:pt x="109720" y="371645"/>
                  <a:pt x="117056" y="375313"/>
                </a:cubicBezTo>
                <a:cubicBezTo>
                  <a:pt x="123489" y="378530"/>
                  <a:pt x="130588" y="380244"/>
                  <a:pt x="137527" y="382137"/>
                </a:cubicBezTo>
                <a:cubicBezTo>
                  <a:pt x="155623" y="387072"/>
                  <a:pt x="173726" y="392106"/>
                  <a:pt x="192119" y="395785"/>
                </a:cubicBezTo>
                <a:cubicBezTo>
                  <a:pt x="203492" y="398060"/>
                  <a:pt x="215048" y="399557"/>
                  <a:pt x="226238" y="402609"/>
                </a:cubicBezTo>
                <a:cubicBezTo>
                  <a:pt x="226251" y="402612"/>
                  <a:pt x="277411" y="419666"/>
                  <a:pt x="287653" y="423080"/>
                </a:cubicBezTo>
                <a:lnTo>
                  <a:pt x="308125" y="429904"/>
                </a:lnTo>
                <a:cubicBezTo>
                  <a:pt x="368323" y="470038"/>
                  <a:pt x="272126" y="408497"/>
                  <a:pt x="369539" y="457200"/>
                </a:cubicBezTo>
                <a:cubicBezTo>
                  <a:pt x="378638" y="461749"/>
                  <a:pt x="388003" y="465800"/>
                  <a:pt x="396835" y="470847"/>
                </a:cubicBezTo>
                <a:cubicBezTo>
                  <a:pt x="403956" y="474916"/>
                  <a:pt x="409812" y="481164"/>
                  <a:pt x="417307" y="484495"/>
                </a:cubicBezTo>
                <a:cubicBezTo>
                  <a:pt x="430453" y="490338"/>
                  <a:pt x="446280" y="490163"/>
                  <a:pt x="458250" y="498143"/>
                </a:cubicBezTo>
                <a:cubicBezTo>
                  <a:pt x="549130" y="558730"/>
                  <a:pt x="414441" y="471531"/>
                  <a:pt x="499193" y="518615"/>
                </a:cubicBezTo>
                <a:cubicBezTo>
                  <a:pt x="540390" y="541502"/>
                  <a:pt x="530557" y="544808"/>
                  <a:pt x="567432" y="559558"/>
                </a:cubicBezTo>
                <a:cubicBezTo>
                  <a:pt x="580789" y="564901"/>
                  <a:pt x="596405" y="565227"/>
                  <a:pt x="608375" y="573206"/>
                </a:cubicBezTo>
                <a:cubicBezTo>
                  <a:pt x="642075" y="595671"/>
                  <a:pt x="615745" y="581872"/>
                  <a:pt x="662966" y="593677"/>
                </a:cubicBezTo>
                <a:cubicBezTo>
                  <a:pt x="669944" y="595422"/>
                  <a:pt x="676284" y="599748"/>
                  <a:pt x="683438" y="600501"/>
                </a:cubicBezTo>
                <a:cubicBezTo>
                  <a:pt x="719703" y="604318"/>
                  <a:pt x="756226" y="605050"/>
                  <a:pt x="792620" y="607325"/>
                </a:cubicBezTo>
                <a:cubicBezTo>
                  <a:pt x="876781" y="605050"/>
                  <a:pt x="961012" y="604603"/>
                  <a:pt x="1045104" y="600501"/>
                </a:cubicBezTo>
                <a:cubicBezTo>
                  <a:pt x="1054471" y="600044"/>
                  <a:pt x="1063416" y="596372"/>
                  <a:pt x="1072399" y="593677"/>
                </a:cubicBezTo>
                <a:cubicBezTo>
                  <a:pt x="1086178" y="589543"/>
                  <a:pt x="1099694" y="584579"/>
                  <a:pt x="1113342" y="580030"/>
                </a:cubicBezTo>
                <a:cubicBezTo>
                  <a:pt x="1120166" y="577755"/>
                  <a:pt x="1126836" y="574951"/>
                  <a:pt x="1133814" y="573206"/>
                </a:cubicBezTo>
                <a:cubicBezTo>
                  <a:pt x="1142913" y="570931"/>
                  <a:pt x="1151745" y="566888"/>
                  <a:pt x="1161110" y="566382"/>
                </a:cubicBezTo>
                <a:cubicBezTo>
                  <a:pt x="1236098" y="562329"/>
                  <a:pt x="1311235" y="561833"/>
                  <a:pt x="1386298" y="559558"/>
                </a:cubicBezTo>
                <a:lnTo>
                  <a:pt x="1686548" y="566382"/>
                </a:lnTo>
                <a:cubicBezTo>
                  <a:pt x="1693735" y="566688"/>
                  <a:pt x="1700080" y="571313"/>
                  <a:pt x="1707020" y="573206"/>
                </a:cubicBezTo>
                <a:cubicBezTo>
                  <a:pt x="1716591" y="575816"/>
                  <a:pt x="1763757" y="585823"/>
                  <a:pt x="1782083" y="593677"/>
                </a:cubicBezTo>
                <a:cubicBezTo>
                  <a:pt x="1865827" y="629568"/>
                  <a:pt x="1761317" y="586706"/>
                  <a:pt x="1829850" y="620973"/>
                </a:cubicBezTo>
                <a:cubicBezTo>
                  <a:pt x="1841315" y="626706"/>
                  <a:pt x="1866687" y="631342"/>
                  <a:pt x="1877617" y="634621"/>
                </a:cubicBezTo>
                <a:cubicBezTo>
                  <a:pt x="1891396" y="638755"/>
                  <a:pt x="1904370" y="645903"/>
                  <a:pt x="1918560" y="648268"/>
                </a:cubicBezTo>
                <a:cubicBezTo>
                  <a:pt x="1932208" y="650543"/>
                  <a:pt x="1945789" y="653263"/>
                  <a:pt x="1959504" y="655092"/>
                </a:cubicBezTo>
                <a:cubicBezTo>
                  <a:pt x="1979921" y="657814"/>
                  <a:pt x="2000480" y="659361"/>
                  <a:pt x="2020919" y="661916"/>
                </a:cubicBezTo>
                <a:cubicBezTo>
                  <a:pt x="2036879" y="663911"/>
                  <a:pt x="2052764" y="666465"/>
                  <a:pt x="2068686" y="668740"/>
                </a:cubicBezTo>
                <a:cubicBezTo>
                  <a:pt x="2114797" y="684111"/>
                  <a:pt x="2069435" y="670660"/>
                  <a:pt x="2157396" y="682388"/>
                </a:cubicBezTo>
                <a:cubicBezTo>
                  <a:pt x="2168893" y="683921"/>
                  <a:pt x="2180143" y="686937"/>
                  <a:pt x="2191516" y="689212"/>
                </a:cubicBezTo>
                <a:cubicBezTo>
                  <a:pt x="2198340" y="693761"/>
                  <a:pt x="2204449" y="699629"/>
                  <a:pt x="2211987" y="702859"/>
                </a:cubicBezTo>
                <a:cubicBezTo>
                  <a:pt x="2242593" y="715975"/>
                  <a:pt x="2233199" y="703229"/>
                  <a:pt x="2259754" y="716507"/>
                </a:cubicBezTo>
                <a:cubicBezTo>
                  <a:pt x="2267090" y="720175"/>
                  <a:pt x="2272890" y="726487"/>
                  <a:pt x="2280226" y="730155"/>
                </a:cubicBezTo>
                <a:cubicBezTo>
                  <a:pt x="2286660" y="733372"/>
                  <a:pt x="2294086" y="734145"/>
                  <a:pt x="2300698" y="736979"/>
                </a:cubicBezTo>
                <a:cubicBezTo>
                  <a:pt x="2315373" y="743269"/>
                  <a:pt x="2331816" y="754889"/>
                  <a:pt x="2348465" y="757450"/>
                </a:cubicBezTo>
                <a:cubicBezTo>
                  <a:pt x="2383138" y="762784"/>
                  <a:pt x="2485146" y="769163"/>
                  <a:pt x="2512238" y="771098"/>
                </a:cubicBezTo>
                <a:cubicBezTo>
                  <a:pt x="2534984" y="775647"/>
                  <a:pt x="2557513" y="781465"/>
                  <a:pt x="2580477" y="784746"/>
                </a:cubicBezTo>
                <a:cubicBezTo>
                  <a:pt x="2590578" y="786189"/>
                  <a:pt x="2656563" y="795238"/>
                  <a:pt x="2669187" y="798394"/>
                </a:cubicBezTo>
                <a:cubicBezTo>
                  <a:pt x="2683143" y="801883"/>
                  <a:pt x="2696482" y="807493"/>
                  <a:pt x="2710130" y="812042"/>
                </a:cubicBezTo>
                <a:lnTo>
                  <a:pt x="2751074" y="825689"/>
                </a:lnTo>
                <a:cubicBezTo>
                  <a:pt x="2757898" y="827964"/>
                  <a:pt x="2765560" y="828523"/>
                  <a:pt x="2771545" y="832513"/>
                </a:cubicBezTo>
                <a:lnTo>
                  <a:pt x="2812489" y="859809"/>
                </a:lnTo>
                <a:cubicBezTo>
                  <a:pt x="2819313" y="864358"/>
                  <a:pt x="2827161" y="867657"/>
                  <a:pt x="2832960" y="873456"/>
                </a:cubicBezTo>
                <a:lnTo>
                  <a:pt x="2853432" y="893928"/>
                </a:lnTo>
                <a:cubicBezTo>
                  <a:pt x="2861089" y="916898"/>
                  <a:pt x="2860411" y="918081"/>
                  <a:pt x="2873904" y="941695"/>
                </a:cubicBezTo>
                <a:cubicBezTo>
                  <a:pt x="2877973" y="948816"/>
                  <a:pt x="2884220" y="954673"/>
                  <a:pt x="2887551" y="962167"/>
                </a:cubicBezTo>
                <a:cubicBezTo>
                  <a:pt x="2893394" y="975313"/>
                  <a:pt x="2896650" y="989462"/>
                  <a:pt x="2901199" y="1003110"/>
                </a:cubicBezTo>
                <a:cubicBezTo>
                  <a:pt x="2905695" y="1016597"/>
                  <a:pt x="2909644" y="1034432"/>
                  <a:pt x="2921671" y="1044053"/>
                </a:cubicBezTo>
                <a:cubicBezTo>
                  <a:pt x="2927288" y="1048546"/>
                  <a:pt x="2935318" y="1048602"/>
                  <a:pt x="2942142" y="1050877"/>
                </a:cubicBezTo>
                <a:cubicBezTo>
                  <a:pt x="2948966" y="1057701"/>
                  <a:pt x="2956436" y="1063935"/>
                  <a:pt x="2962614" y="1071349"/>
                </a:cubicBezTo>
                <a:cubicBezTo>
                  <a:pt x="2987012" y="1100627"/>
                  <a:pt x="2964112" y="1085108"/>
                  <a:pt x="2996733" y="1112292"/>
                </a:cubicBezTo>
                <a:cubicBezTo>
                  <a:pt x="3003034" y="1117542"/>
                  <a:pt x="3010904" y="1120690"/>
                  <a:pt x="3017205" y="1125940"/>
                </a:cubicBezTo>
                <a:cubicBezTo>
                  <a:pt x="3081345" y="1179390"/>
                  <a:pt x="2975141" y="1104721"/>
                  <a:pt x="3078620" y="1173707"/>
                </a:cubicBezTo>
                <a:cubicBezTo>
                  <a:pt x="3085444" y="1178256"/>
                  <a:pt x="3091135" y="1185366"/>
                  <a:pt x="3099092" y="1187355"/>
                </a:cubicBezTo>
                <a:cubicBezTo>
                  <a:pt x="3167634" y="1204491"/>
                  <a:pt x="3135892" y="1195073"/>
                  <a:pt x="3194626" y="1214650"/>
                </a:cubicBezTo>
                <a:lnTo>
                  <a:pt x="3215098" y="1221474"/>
                </a:lnTo>
                <a:cubicBezTo>
                  <a:pt x="3253903" y="1260281"/>
                  <a:pt x="3216539" y="1229019"/>
                  <a:pt x="3256041" y="1248770"/>
                </a:cubicBezTo>
                <a:cubicBezTo>
                  <a:pt x="3263377" y="1252438"/>
                  <a:pt x="3269018" y="1259087"/>
                  <a:pt x="3276513" y="1262418"/>
                </a:cubicBezTo>
                <a:cubicBezTo>
                  <a:pt x="3289659" y="1268261"/>
                  <a:pt x="3317456" y="1276065"/>
                  <a:pt x="3317456" y="1276065"/>
                </a:cubicBezTo>
                <a:cubicBezTo>
                  <a:pt x="3348620" y="1296842"/>
                  <a:pt x="3326666" y="1285521"/>
                  <a:pt x="3365223" y="1296537"/>
                </a:cubicBezTo>
                <a:cubicBezTo>
                  <a:pt x="3372139" y="1298513"/>
                  <a:pt x="3378779" y="1301385"/>
                  <a:pt x="3385695" y="1303361"/>
                </a:cubicBezTo>
                <a:cubicBezTo>
                  <a:pt x="3398529" y="1307028"/>
                  <a:pt x="3435595" y="1315730"/>
                  <a:pt x="3447110" y="1317009"/>
                </a:cubicBezTo>
                <a:cubicBezTo>
                  <a:pt x="3476586" y="1320284"/>
                  <a:pt x="3506250" y="1321558"/>
                  <a:pt x="3535820" y="1323833"/>
                </a:cubicBezTo>
                <a:cubicBezTo>
                  <a:pt x="3554017" y="1328382"/>
                  <a:pt x="3577148" y="1324217"/>
                  <a:pt x="3590411" y="1337480"/>
                </a:cubicBezTo>
                <a:cubicBezTo>
                  <a:pt x="3597235" y="1344304"/>
                  <a:pt x="3603030" y="1352343"/>
                  <a:pt x="3610883" y="1357952"/>
                </a:cubicBezTo>
                <a:cubicBezTo>
                  <a:pt x="3619160" y="1363865"/>
                  <a:pt x="3629346" y="1366553"/>
                  <a:pt x="3638178" y="1371600"/>
                </a:cubicBezTo>
                <a:cubicBezTo>
                  <a:pt x="3675214" y="1392763"/>
                  <a:pt x="3641591" y="1379561"/>
                  <a:pt x="3679122" y="1392071"/>
                </a:cubicBezTo>
                <a:cubicBezTo>
                  <a:pt x="3692770" y="1401170"/>
                  <a:pt x="3710224" y="1406245"/>
                  <a:pt x="3720065" y="1419367"/>
                </a:cubicBezTo>
                <a:cubicBezTo>
                  <a:pt x="3726889" y="1428465"/>
                  <a:pt x="3731073" y="1440354"/>
                  <a:pt x="3740536" y="1446662"/>
                </a:cubicBezTo>
                <a:cubicBezTo>
                  <a:pt x="3752506" y="1454642"/>
                  <a:pt x="3781480" y="1460310"/>
                  <a:pt x="3781480" y="1460310"/>
                </a:cubicBezTo>
                <a:cubicBezTo>
                  <a:pt x="3788304" y="1464859"/>
                  <a:pt x="3794413" y="1470727"/>
                  <a:pt x="3801951" y="1473958"/>
                </a:cubicBezTo>
                <a:cubicBezTo>
                  <a:pt x="3810571" y="1477653"/>
                  <a:pt x="3820264" y="1478087"/>
                  <a:pt x="3829247" y="1480782"/>
                </a:cubicBezTo>
                <a:cubicBezTo>
                  <a:pt x="3843026" y="1484916"/>
                  <a:pt x="3856083" y="1491609"/>
                  <a:pt x="3870190" y="1494430"/>
                </a:cubicBezTo>
                <a:cubicBezTo>
                  <a:pt x="3911363" y="1502663"/>
                  <a:pt x="3893307" y="1497585"/>
                  <a:pt x="3924781" y="1508077"/>
                </a:cubicBezTo>
                <a:cubicBezTo>
                  <a:pt x="3946764" y="1530060"/>
                  <a:pt x="3942611" y="1530222"/>
                  <a:pt x="3972548" y="1542197"/>
                </a:cubicBezTo>
                <a:cubicBezTo>
                  <a:pt x="3985905" y="1547540"/>
                  <a:pt x="4013492" y="1555844"/>
                  <a:pt x="4013492" y="1555844"/>
                </a:cubicBezTo>
                <a:cubicBezTo>
                  <a:pt x="4027140" y="1564943"/>
                  <a:pt x="4038522" y="1579162"/>
                  <a:pt x="4054435" y="1583140"/>
                </a:cubicBezTo>
                <a:cubicBezTo>
                  <a:pt x="4120278" y="1599601"/>
                  <a:pt x="4090633" y="1593109"/>
                  <a:pt x="4143145" y="1603612"/>
                </a:cubicBezTo>
                <a:cubicBezTo>
                  <a:pt x="4149969" y="1608161"/>
                  <a:pt x="4156123" y="1613928"/>
                  <a:pt x="4163617" y="1617259"/>
                </a:cubicBezTo>
                <a:cubicBezTo>
                  <a:pt x="4176763" y="1623102"/>
                  <a:pt x="4204560" y="1630907"/>
                  <a:pt x="4204560" y="1630907"/>
                </a:cubicBezTo>
                <a:cubicBezTo>
                  <a:pt x="4209109" y="1637731"/>
                  <a:pt x="4211804" y="1646256"/>
                  <a:pt x="4218208" y="1651379"/>
                </a:cubicBezTo>
                <a:cubicBezTo>
                  <a:pt x="4223825" y="1655873"/>
                  <a:pt x="4232246" y="1654986"/>
                  <a:pt x="4238680" y="1658203"/>
                </a:cubicBezTo>
                <a:cubicBezTo>
                  <a:pt x="4246015" y="1661871"/>
                  <a:pt x="4251657" y="1668519"/>
                  <a:pt x="4259151" y="1671850"/>
                </a:cubicBezTo>
                <a:cubicBezTo>
                  <a:pt x="4272297" y="1677693"/>
                  <a:pt x="4287228" y="1679064"/>
                  <a:pt x="4300095" y="1685498"/>
                </a:cubicBezTo>
                <a:cubicBezTo>
                  <a:pt x="4328332" y="1699617"/>
                  <a:pt x="4334605" y="1704362"/>
                  <a:pt x="4368333" y="1712794"/>
                </a:cubicBezTo>
                <a:cubicBezTo>
                  <a:pt x="4377432" y="1715069"/>
                  <a:pt x="4386646" y="1716923"/>
                  <a:pt x="4395629" y="1719618"/>
                </a:cubicBezTo>
                <a:cubicBezTo>
                  <a:pt x="4409408" y="1723752"/>
                  <a:pt x="4436572" y="1733265"/>
                  <a:pt x="4436572" y="1733265"/>
                </a:cubicBezTo>
                <a:cubicBezTo>
                  <a:pt x="4443396" y="1737814"/>
                  <a:pt x="4449708" y="1743245"/>
                  <a:pt x="4457044" y="1746913"/>
                </a:cubicBezTo>
                <a:cubicBezTo>
                  <a:pt x="4483511" y="1760147"/>
                  <a:pt x="4491108" y="1751795"/>
                  <a:pt x="4525283" y="1746913"/>
                </a:cubicBezTo>
                <a:cubicBezTo>
                  <a:pt x="4523008" y="1733265"/>
                  <a:pt x="4522834" y="1719096"/>
                  <a:pt x="4518459" y="1705970"/>
                </a:cubicBezTo>
                <a:cubicBezTo>
                  <a:pt x="4512624" y="1688464"/>
                  <a:pt x="4491790" y="1673184"/>
                  <a:pt x="4477516" y="1665027"/>
                </a:cubicBezTo>
                <a:cubicBezTo>
                  <a:pt x="4471271" y="1661458"/>
                  <a:pt x="4463478" y="1661420"/>
                  <a:pt x="4457044" y="1658203"/>
                </a:cubicBezTo>
                <a:cubicBezTo>
                  <a:pt x="4449708" y="1654535"/>
                  <a:pt x="4444251" y="1647435"/>
                  <a:pt x="4436572" y="1644555"/>
                </a:cubicBezTo>
                <a:cubicBezTo>
                  <a:pt x="4425712" y="1640483"/>
                  <a:pt x="4413775" y="1640247"/>
                  <a:pt x="4402453" y="1637731"/>
                </a:cubicBezTo>
                <a:cubicBezTo>
                  <a:pt x="4376745" y="1632018"/>
                  <a:pt x="4377485" y="1631683"/>
                  <a:pt x="4354686" y="1624083"/>
                </a:cubicBezTo>
                <a:cubicBezTo>
                  <a:pt x="4347862" y="1617259"/>
                  <a:pt x="4341832" y="1609537"/>
                  <a:pt x="4334214" y="1603612"/>
                </a:cubicBezTo>
                <a:cubicBezTo>
                  <a:pt x="4321267" y="1593542"/>
                  <a:pt x="4293271" y="1576316"/>
                  <a:pt x="4293271" y="1576316"/>
                </a:cubicBezTo>
                <a:cubicBezTo>
                  <a:pt x="4290996" y="1569492"/>
                  <a:pt x="4289664" y="1562278"/>
                  <a:pt x="4286447" y="1555844"/>
                </a:cubicBezTo>
                <a:cubicBezTo>
                  <a:pt x="4278779" y="1540509"/>
                  <a:pt x="4265262" y="1525680"/>
                  <a:pt x="4252327" y="1514901"/>
                </a:cubicBezTo>
                <a:cubicBezTo>
                  <a:pt x="4246027" y="1509651"/>
                  <a:pt x="4240019" y="1502043"/>
                  <a:pt x="4231856" y="1501253"/>
                </a:cubicBezTo>
                <a:cubicBezTo>
                  <a:pt x="4168422" y="1495114"/>
                  <a:pt x="4104477" y="1496704"/>
                  <a:pt x="4040787" y="1494430"/>
                </a:cubicBezTo>
                <a:cubicBezTo>
                  <a:pt x="4033963" y="1489881"/>
                  <a:pt x="4025716" y="1486954"/>
                  <a:pt x="4020316" y="1480782"/>
                </a:cubicBezTo>
                <a:cubicBezTo>
                  <a:pt x="4009515" y="1468438"/>
                  <a:pt x="4008581" y="1445026"/>
                  <a:pt x="3993020" y="1439839"/>
                </a:cubicBezTo>
                <a:lnTo>
                  <a:pt x="3952077" y="1426191"/>
                </a:lnTo>
                <a:cubicBezTo>
                  <a:pt x="3945253" y="1423916"/>
                  <a:pt x="3937590" y="1423357"/>
                  <a:pt x="3931605" y="1419367"/>
                </a:cubicBezTo>
                <a:lnTo>
                  <a:pt x="3890662" y="1392071"/>
                </a:lnTo>
                <a:cubicBezTo>
                  <a:pt x="3881563" y="1378423"/>
                  <a:pt x="3868553" y="1366689"/>
                  <a:pt x="3863366" y="1351128"/>
                </a:cubicBezTo>
                <a:cubicBezTo>
                  <a:pt x="3861091" y="1344304"/>
                  <a:pt x="3860532" y="1336641"/>
                  <a:pt x="3856542" y="1330656"/>
                </a:cubicBezTo>
                <a:cubicBezTo>
                  <a:pt x="3846034" y="1314894"/>
                  <a:pt x="3830704" y="1306607"/>
                  <a:pt x="3815599" y="1296537"/>
                </a:cubicBezTo>
                <a:cubicBezTo>
                  <a:pt x="3790577" y="1259004"/>
                  <a:pt x="3815599" y="1290851"/>
                  <a:pt x="3781480" y="1262418"/>
                </a:cubicBezTo>
                <a:cubicBezTo>
                  <a:pt x="3763113" y="1247113"/>
                  <a:pt x="3762320" y="1237980"/>
                  <a:pt x="3740536" y="1228298"/>
                </a:cubicBezTo>
                <a:cubicBezTo>
                  <a:pt x="3740516" y="1228289"/>
                  <a:pt x="3689369" y="1211242"/>
                  <a:pt x="3679122" y="1207827"/>
                </a:cubicBezTo>
                <a:cubicBezTo>
                  <a:pt x="3672298" y="1205552"/>
                  <a:pt x="3664635" y="1204993"/>
                  <a:pt x="3658650" y="1201003"/>
                </a:cubicBezTo>
                <a:cubicBezTo>
                  <a:pt x="3626208" y="1179375"/>
                  <a:pt x="3645958" y="1189948"/>
                  <a:pt x="3597235" y="1173707"/>
                </a:cubicBezTo>
                <a:cubicBezTo>
                  <a:pt x="3597234" y="1173707"/>
                  <a:pt x="3556293" y="1160060"/>
                  <a:pt x="3556292" y="1160059"/>
                </a:cubicBezTo>
                <a:cubicBezTo>
                  <a:pt x="3549468" y="1155510"/>
                  <a:pt x="3543155" y="1150080"/>
                  <a:pt x="3535820" y="1146412"/>
                </a:cubicBezTo>
                <a:cubicBezTo>
                  <a:pt x="3529386" y="1143195"/>
                  <a:pt x="3522264" y="1141564"/>
                  <a:pt x="3515348" y="1139588"/>
                </a:cubicBezTo>
                <a:cubicBezTo>
                  <a:pt x="3480280" y="1129568"/>
                  <a:pt x="3477770" y="1131479"/>
                  <a:pt x="3433462" y="1125940"/>
                </a:cubicBezTo>
                <a:cubicBezTo>
                  <a:pt x="3367691" y="1135336"/>
                  <a:pt x="3368050" y="1138647"/>
                  <a:pt x="3283336" y="1125940"/>
                </a:cubicBezTo>
                <a:cubicBezTo>
                  <a:pt x="3271222" y="1124123"/>
                  <a:pt x="3260686" y="1116593"/>
                  <a:pt x="3249217" y="1112292"/>
                </a:cubicBezTo>
                <a:cubicBezTo>
                  <a:pt x="3242482" y="1109766"/>
                  <a:pt x="3235569" y="1107743"/>
                  <a:pt x="3228745" y="1105468"/>
                </a:cubicBezTo>
                <a:cubicBezTo>
                  <a:pt x="3195807" y="1056061"/>
                  <a:pt x="3216121" y="1071860"/>
                  <a:pt x="3174154" y="1050877"/>
                </a:cubicBezTo>
                <a:cubicBezTo>
                  <a:pt x="3162143" y="1014845"/>
                  <a:pt x="3173315" y="1034396"/>
                  <a:pt x="3126387" y="1003110"/>
                </a:cubicBezTo>
                <a:lnTo>
                  <a:pt x="3105916" y="989462"/>
                </a:lnTo>
                <a:lnTo>
                  <a:pt x="3092268" y="948519"/>
                </a:lnTo>
                <a:cubicBezTo>
                  <a:pt x="3089993" y="941695"/>
                  <a:pt x="3092268" y="930321"/>
                  <a:pt x="3085444" y="928047"/>
                </a:cubicBezTo>
                <a:lnTo>
                  <a:pt x="3064972" y="921224"/>
                </a:lnTo>
                <a:cubicBezTo>
                  <a:pt x="3028713" y="897050"/>
                  <a:pt x="3055693" y="905528"/>
                  <a:pt x="3037677" y="928047"/>
                </a:cubicBezTo>
                <a:cubicBezTo>
                  <a:pt x="3032554" y="934451"/>
                  <a:pt x="3024029" y="937146"/>
                  <a:pt x="3017205" y="941695"/>
                </a:cubicBezTo>
                <a:cubicBezTo>
                  <a:pt x="2992796" y="936813"/>
                  <a:pt x="2980184" y="938794"/>
                  <a:pt x="2962614" y="921224"/>
                </a:cubicBezTo>
                <a:cubicBezTo>
                  <a:pt x="2956815" y="915425"/>
                  <a:pt x="2954415" y="906882"/>
                  <a:pt x="2948966" y="900752"/>
                </a:cubicBezTo>
                <a:cubicBezTo>
                  <a:pt x="2936143" y="886326"/>
                  <a:pt x="2908023" y="859809"/>
                  <a:pt x="2908023" y="859809"/>
                </a:cubicBezTo>
                <a:cubicBezTo>
                  <a:pt x="2910298" y="852985"/>
                  <a:pt x="2912013" y="845949"/>
                  <a:pt x="2914847" y="839337"/>
                </a:cubicBezTo>
                <a:cubicBezTo>
                  <a:pt x="2920734" y="825601"/>
                  <a:pt x="2932067" y="803660"/>
                  <a:pt x="2942142" y="791570"/>
                </a:cubicBezTo>
                <a:cubicBezTo>
                  <a:pt x="2948320" y="784156"/>
                  <a:pt x="2955200" y="777276"/>
                  <a:pt x="2962614" y="771098"/>
                </a:cubicBezTo>
                <a:cubicBezTo>
                  <a:pt x="2968915" y="765848"/>
                  <a:pt x="2975750" y="761118"/>
                  <a:pt x="2983086" y="757450"/>
                </a:cubicBezTo>
                <a:cubicBezTo>
                  <a:pt x="2989519" y="754233"/>
                  <a:pt x="2996733" y="752901"/>
                  <a:pt x="3003557" y="750627"/>
                </a:cubicBezTo>
                <a:cubicBezTo>
                  <a:pt x="3010381" y="746078"/>
                  <a:pt x="3017899" y="742428"/>
                  <a:pt x="3024029" y="736979"/>
                </a:cubicBezTo>
                <a:cubicBezTo>
                  <a:pt x="3038455" y="724156"/>
                  <a:pt x="3048913" y="706742"/>
                  <a:pt x="3064972" y="696036"/>
                </a:cubicBezTo>
                <a:lnTo>
                  <a:pt x="3105916" y="668740"/>
                </a:lnTo>
                <a:cubicBezTo>
                  <a:pt x="3108190" y="661916"/>
                  <a:pt x="3112739" y="655461"/>
                  <a:pt x="3112739" y="648268"/>
                </a:cubicBezTo>
                <a:cubicBezTo>
                  <a:pt x="3112739" y="634432"/>
                  <a:pt x="3111237" y="620097"/>
                  <a:pt x="3105916" y="607325"/>
                </a:cubicBezTo>
                <a:cubicBezTo>
                  <a:pt x="3099607" y="592184"/>
                  <a:pt x="3085955" y="581053"/>
                  <a:pt x="3078620" y="566382"/>
                </a:cubicBezTo>
                <a:cubicBezTo>
                  <a:pt x="3074071" y="557283"/>
                  <a:pt x="3068750" y="548531"/>
                  <a:pt x="3064972" y="539086"/>
                </a:cubicBezTo>
                <a:cubicBezTo>
                  <a:pt x="3059629" y="525729"/>
                  <a:pt x="3055874" y="511791"/>
                  <a:pt x="3051325" y="498143"/>
                </a:cubicBezTo>
                <a:cubicBezTo>
                  <a:pt x="3049050" y="491319"/>
                  <a:pt x="3048491" y="483656"/>
                  <a:pt x="3044501" y="477671"/>
                </a:cubicBezTo>
                <a:lnTo>
                  <a:pt x="3030853" y="457200"/>
                </a:lnTo>
                <a:cubicBezTo>
                  <a:pt x="3028578" y="450376"/>
                  <a:pt x="3024029" y="443921"/>
                  <a:pt x="3024029" y="436728"/>
                </a:cubicBezTo>
                <a:cubicBezTo>
                  <a:pt x="3024029" y="418389"/>
                  <a:pt x="3021613" y="397977"/>
                  <a:pt x="3030853" y="382137"/>
                </a:cubicBezTo>
                <a:cubicBezTo>
                  <a:pt x="3037634" y="370512"/>
                  <a:pt x="3083562" y="348959"/>
                  <a:pt x="3099092" y="341194"/>
                </a:cubicBezTo>
                <a:lnTo>
                  <a:pt x="3119563" y="279779"/>
                </a:lnTo>
                <a:lnTo>
                  <a:pt x="3126387" y="259307"/>
                </a:lnTo>
                <a:cubicBezTo>
                  <a:pt x="3101709" y="251081"/>
                  <a:pt x="3095854" y="245581"/>
                  <a:pt x="3064972" y="259307"/>
                </a:cubicBezTo>
                <a:cubicBezTo>
                  <a:pt x="3056153" y="263226"/>
                  <a:pt x="3051915" y="273601"/>
                  <a:pt x="3044501" y="279779"/>
                </a:cubicBezTo>
                <a:cubicBezTo>
                  <a:pt x="3038201" y="285030"/>
                  <a:pt x="3030853" y="288878"/>
                  <a:pt x="3024029" y="293427"/>
                </a:cubicBezTo>
                <a:cubicBezTo>
                  <a:pt x="3008107" y="291152"/>
                  <a:pt x="2988958" y="296478"/>
                  <a:pt x="2976262" y="286603"/>
                </a:cubicBezTo>
                <a:cubicBezTo>
                  <a:pt x="2964906" y="277771"/>
                  <a:pt x="2970594" y="257629"/>
                  <a:pt x="2962614" y="245659"/>
                </a:cubicBezTo>
                <a:cubicBezTo>
                  <a:pt x="2944417" y="218364"/>
                  <a:pt x="2955790" y="229737"/>
                  <a:pt x="2928495" y="211540"/>
                </a:cubicBezTo>
                <a:cubicBezTo>
                  <a:pt x="2923946" y="204716"/>
                  <a:pt x="2921802" y="195415"/>
                  <a:pt x="2914847" y="191068"/>
                </a:cubicBezTo>
                <a:cubicBezTo>
                  <a:pt x="2895187" y="178781"/>
                  <a:pt x="2854999" y="174270"/>
                  <a:pt x="2832960" y="170597"/>
                </a:cubicBezTo>
                <a:cubicBezTo>
                  <a:pt x="2817038" y="175146"/>
                  <a:pt x="2801328" y="180521"/>
                  <a:pt x="2785193" y="184244"/>
                </a:cubicBezTo>
                <a:cubicBezTo>
                  <a:pt x="2771711" y="187355"/>
                  <a:pt x="2757673" y="187712"/>
                  <a:pt x="2744250" y="191068"/>
                </a:cubicBezTo>
                <a:cubicBezTo>
                  <a:pt x="2730294" y="194557"/>
                  <a:pt x="2716955" y="200167"/>
                  <a:pt x="2703307" y="204716"/>
                </a:cubicBezTo>
                <a:lnTo>
                  <a:pt x="2682835" y="211540"/>
                </a:lnTo>
                <a:cubicBezTo>
                  <a:pt x="2676011" y="213815"/>
                  <a:pt x="2669341" y="216619"/>
                  <a:pt x="2662363" y="218364"/>
                </a:cubicBezTo>
                <a:lnTo>
                  <a:pt x="2635068" y="225188"/>
                </a:lnTo>
                <a:cubicBezTo>
                  <a:pt x="2616871" y="222913"/>
                  <a:pt x="2598409" y="222207"/>
                  <a:pt x="2580477" y="218364"/>
                </a:cubicBezTo>
                <a:cubicBezTo>
                  <a:pt x="2580469" y="218362"/>
                  <a:pt x="2529302" y="201305"/>
                  <a:pt x="2519062" y="197892"/>
                </a:cubicBezTo>
                <a:cubicBezTo>
                  <a:pt x="2512238" y="195617"/>
                  <a:pt x="2505568" y="192813"/>
                  <a:pt x="2498590" y="191068"/>
                </a:cubicBezTo>
                <a:cubicBezTo>
                  <a:pt x="2464317" y="182499"/>
                  <a:pt x="2480192" y="187209"/>
                  <a:pt x="2450823" y="177421"/>
                </a:cubicBezTo>
                <a:cubicBezTo>
                  <a:pt x="2443999" y="172872"/>
                  <a:pt x="2437687" y="167441"/>
                  <a:pt x="2430351" y="163773"/>
                </a:cubicBezTo>
                <a:cubicBezTo>
                  <a:pt x="2387378" y="142286"/>
                  <a:pt x="2305420" y="162447"/>
                  <a:pt x="2280226" y="163773"/>
                </a:cubicBezTo>
                <a:lnTo>
                  <a:pt x="2218811" y="184244"/>
                </a:lnTo>
                <a:lnTo>
                  <a:pt x="2198339" y="191068"/>
                </a:lnTo>
                <a:cubicBezTo>
                  <a:pt x="2182417" y="188793"/>
                  <a:pt x="2166344" y="187398"/>
                  <a:pt x="2150572" y="184244"/>
                </a:cubicBezTo>
                <a:cubicBezTo>
                  <a:pt x="2143519" y="182833"/>
                  <a:pt x="2137122" y="178981"/>
                  <a:pt x="2130101" y="177421"/>
                </a:cubicBezTo>
                <a:cubicBezTo>
                  <a:pt x="2113057" y="173634"/>
                  <a:pt x="2056629" y="165950"/>
                  <a:pt x="2041390" y="163773"/>
                </a:cubicBezTo>
                <a:cubicBezTo>
                  <a:pt x="2027742" y="159224"/>
                  <a:pt x="2012417" y="158105"/>
                  <a:pt x="2000447" y="150125"/>
                </a:cubicBezTo>
                <a:cubicBezTo>
                  <a:pt x="1993623" y="145576"/>
                  <a:pt x="1988065" y="137825"/>
                  <a:pt x="1979975" y="136477"/>
                </a:cubicBezTo>
                <a:cubicBezTo>
                  <a:pt x="1946245" y="130855"/>
                  <a:pt x="1911736" y="131928"/>
                  <a:pt x="1877617" y="129653"/>
                </a:cubicBezTo>
                <a:cubicBezTo>
                  <a:pt x="1862335" y="124560"/>
                  <a:pt x="1845756" y="118453"/>
                  <a:pt x="1829850" y="116006"/>
                </a:cubicBezTo>
                <a:cubicBezTo>
                  <a:pt x="1809492" y="112874"/>
                  <a:pt x="1788907" y="111457"/>
                  <a:pt x="1768435" y="109182"/>
                </a:cubicBezTo>
                <a:cubicBezTo>
                  <a:pt x="1725217" y="111457"/>
                  <a:pt x="1681881" y="112088"/>
                  <a:pt x="1638781" y="116006"/>
                </a:cubicBezTo>
                <a:cubicBezTo>
                  <a:pt x="1631618" y="116657"/>
                  <a:pt x="1624743" y="119613"/>
                  <a:pt x="1618310" y="122830"/>
                </a:cubicBezTo>
                <a:cubicBezTo>
                  <a:pt x="1601987" y="130991"/>
                  <a:pt x="1596730" y="142194"/>
                  <a:pt x="1577366" y="143301"/>
                </a:cubicBezTo>
                <a:cubicBezTo>
                  <a:pt x="1504661" y="147456"/>
                  <a:pt x="1431790" y="147850"/>
                  <a:pt x="1359002" y="150125"/>
                </a:cubicBezTo>
                <a:cubicBezTo>
                  <a:pt x="1345354" y="154674"/>
                  <a:pt x="1330029" y="155793"/>
                  <a:pt x="1318059" y="163773"/>
                </a:cubicBezTo>
                <a:cubicBezTo>
                  <a:pt x="1291602" y="181411"/>
                  <a:pt x="1305368" y="174828"/>
                  <a:pt x="1277116" y="184244"/>
                </a:cubicBezTo>
                <a:cubicBezTo>
                  <a:pt x="1270292" y="188793"/>
                  <a:pt x="1264182" y="194661"/>
                  <a:pt x="1256644" y="197892"/>
                </a:cubicBezTo>
                <a:cubicBezTo>
                  <a:pt x="1248024" y="201586"/>
                  <a:pt x="1238503" y="202681"/>
                  <a:pt x="1229348" y="204716"/>
                </a:cubicBezTo>
                <a:cubicBezTo>
                  <a:pt x="1162822" y="219500"/>
                  <a:pt x="1169384" y="212900"/>
                  <a:pt x="1065575" y="218364"/>
                </a:cubicBezTo>
                <a:cubicBezTo>
                  <a:pt x="1056829" y="220551"/>
                  <a:pt x="1027598" y="227117"/>
                  <a:pt x="1017808" y="232012"/>
                </a:cubicBezTo>
                <a:cubicBezTo>
                  <a:pt x="1010473" y="235680"/>
                  <a:pt x="1004671" y="241991"/>
                  <a:pt x="997336" y="245659"/>
                </a:cubicBezTo>
                <a:cubicBezTo>
                  <a:pt x="940840" y="273906"/>
                  <a:pt x="1015055" y="227023"/>
                  <a:pt x="956393" y="266131"/>
                </a:cubicBezTo>
                <a:cubicBezTo>
                  <a:pt x="917724" y="263856"/>
                  <a:pt x="878930" y="263161"/>
                  <a:pt x="840387" y="259307"/>
                </a:cubicBezTo>
                <a:cubicBezTo>
                  <a:pt x="833230" y="258591"/>
                  <a:pt x="826832" y="254459"/>
                  <a:pt x="819916" y="252483"/>
                </a:cubicBezTo>
                <a:cubicBezTo>
                  <a:pt x="747716" y="231854"/>
                  <a:pt x="848988" y="264448"/>
                  <a:pt x="751677" y="232012"/>
                </a:cubicBezTo>
                <a:cubicBezTo>
                  <a:pt x="738029" y="227463"/>
                  <a:pt x="723600" y="224798"/>
                  <a:pt x="710733" y="218364"/>
                </a:cubicBezTo>
                <a:cubicBezTo>
                  <a:pt x="664972" y="195483"/>
                  <a:pt x="702598" y="211829"/>
                  <a:pt x="656142" y="197892"/>
                </a:cubicBezTo>
                <a:cubicBezTo>
                  <a:pt x="635473" y="191691"/>
                  <a:pt x="615199" y="184245"/>
                  <a:pt x="594727" y="177421"/>
                </a:cubicBezTo>
                <a:cubicBezTo>
                  <a:pt x="587903" y="175147"/>
                  <a:pt x="581309" y="172008"/>
                  <a:pt x="574256" y="170597"/>
                </a:cubicBezTo>
                <a:cubicBezTo>
                  <a:pt x="562883" y="168322"/>
                  <a:pt x="551326" y="166825"/>
                  <a:pt x="540136" y="163773"/>
                </a:cubicBezTo>
                <a:cubicBezTo>
                  <a:pt x="526257" y="159988"/>
                  <a:pt x="499193" y="150125"/>
                  <a:pt x="499193" y="150125"/>
                </a:cubicBezTo>
                <a:cubicBezTo>
                  <a:pt x="492369" y="145576"/>
                  <a:pt x="484521" y="142276"/>
                  <a:pt x="478722" y="136477"/>
                </a:cubicBezTo>
                <a:cubicBezTo>
                  <a:pt x="472923" y="130678"/>
                  <a:pt x="472029" y="120353"/>
                  <a:pt x="465074" y="116006"/>
                </a:cubicBezTo>
                <a:cubicBezTo>
                  <a:pt x="451418" y="107471"/>
                  <a:pt x="414498" y="100581"/>
                  <a:pt x="396835" y="95534"/>
                </a:cubicBezTo>
                <a:cubicBezTo>
                  <a:pt x="374879" y="89261"/>
                  <a:pt x="383187" y="136478"/>
                  <a:pt x="376363" y="122830"/>
                </a:cubicBezTo>
                <a:close/>
              </a:path>
            </a:pathLst>
          </a:custGeom>
          <a:solidFill>
            <a:srgbClr val="FFFFFF">
              <a:alpha val="69804"/>
            </a:srgb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AU">
              <a:solidFill>
                <a:srgbClr val="FFFFFF"/>
              </a:solidFill>
            </a:endParaRPr>
          </a:p>
        </p:txBody>
      </p:sp>
      <p:grpSp>
        <p:nvGrpSpPr>
          <p:cNvPr id="4" name="Group 30"/>
          <p:cNvGrpSpPr/>
          <p:nvPr/>
        </p:nvGrpSpPr>
        <p:grpSpPr>
          <a:xfrm>
            <a:off x="3452649" y="3090041"/>
            <a:ext cx="945930" cy="1340069"/>
            <a:chOff x="3452649" y="3090041"/>
            <a:chExt cx="945930" cy="1340069"/>
          </a:xfrm>
        </p:grpSpPr>
        <p:sp>
          <p:nvSpPr>
            <p:cNvPr id="27" name="Up Arrow 26"/>
            <p:cNvSpPr/>
            <p:nvPr/>
          </p:nvSpPr>
          <p:spPr>
            <a:xfrm>
              <a:off x="3452649" y="3090041"/>
              <a:ext cx="299544" cy="804042"/>
            </a:xfrm>
            <a:prstGeom prst="upArrow">
              <a:avLst/>
            </a:prstGeom>
            <a:solidFill>
              <a:srgbClr val="FF0000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AU">
                <a:solidFill>
                  <a:srgbClr val="FFFFFF"/>
                </a:solidFill>
              </a:endParaRPr>
            </a:p>
          </p:txBody>
        </p:sp>
        <p:sp>
          <p:nvSpPr>
            <p:cNvPr id="29" name="Up Arrow 28"/>
            <p:cNvSpPr/>
            <p:nvPr/>
          </p:nvSpPr>
          <p:spPr>
            <a:xfrm>
              <a:off x="3799490" y="3358054"/>
              <a:ext cx="299544" cy="804042"/>
            </a:xfrm>
            <a:prstGeom prst="upArrow">
              <a:avLst/>
            </a:prstGeom>
            <a:solidFill>
              <a:srgbClr val="FF0000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AU">
                <a:solidFill>
                  <a:srgbClr val="FFFFFF"/>
                </a:solidFill>
              </a:endParaRPr>
            </a:p>
          </p:txBody>
        </p:sp>
        <p:sp>
          <p:nvSpPr>
            <p:cNvPr id="30" name="Up Arrow 29"/>
            <p:cNvSpPr/>
            <p:nvPr/>
          </p:nvSpPr>
          <p:spPr>
            <a:xfrm>
              <a:off x="4099035" y="3626068"/>
              <a:ext cx="299544" cy="804042"/>
            </a:xfrm>
            <a:prstGeom prst="upArrow">
              <a:avLst/>
            </a:prstGeom>
            <a:solidFill>
              <a:srgbClr val="FF0000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AU">
                <a:solidFill>
                  <a:srgbClr val="FFFFFF"/>
                </a:solidFill>
              </a:endParaRPr>
            </a:p>
          </p:txBody>
        </p:sp>
      </p:grpSp>
      <p:pic>
        <p:nvPicPr>
          <p:cNvPr id="47" name="Picture 2" descr="beastofsea_5"/>
          <p:cNvPicPr>
            <a:picLocks noChangeAspect="1" noChangeArrowheads="1"/>
          </p:cNvPicPr>
          <p:nvPr/>
        </p:nvPicPr>
        <p:blipFill>
          <a:blip r:embed="rId6" cstate="print"/>
          <a:srcRect l="3375" t="3699" r="46733" b="7253"/>
          <a:stretch>
            <a:fillRect/>
          </a:stretch>
        </p:blipFill>
        <p:spPr bwMode="auto">
          <a:xfrm>
            <a:off x="86047" y="596470"/>
            <a:ext cx="2773055" cy="3266090"/>
          </a:xfrm>
          <a:prstGeom prst="ellipse">
            <a:avLst/>
          </a:prstGeom>
          <a:ln>
            <a:noFill/>
          </a:ln>
          <a:effectLst>
            <a:softEdge rad="127000"/>
          </a:effectLst>
        </p:spPr>
      </p:pic>
      <p:sp>
        <p:nvSpPr>
          <p:cNvPr id="48" name="Text Box 6"/>
          <p:cNvSpPr txBox="1">
            <a:spLocks noChangeArrowheads="1"/>
          </p:cNvSpPr>
          <p:nvPr/>
        </p:nvSpPr>
        <p:spPr bwMode="auto">
          <a:xfrm>
            <a:off x="331086" y="157651"/>
            <a:ext cx="868680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AU" sz="3600" b="1" dirty="0">
                <a:solidFill>
                  <a:srgbClr val="000000"/>
                </a:solidFill>
                <a:latin typeface="Tahoma"/>
              </a:rPr>
              <a:t>The Further Rising of the Sea Beast </a:t>
            </a:r>
            <a:endParaRPr lang="en-AU" sz="2800" b="1" dirty="0">
              <a:solidFill>
                <a:srgbClr val="000000"/>
              </a:solidFill>
              <a:latin typeface="Tahoma"/>
            </a:endParaRPr>
          </a:p>
        </p:txBody>
      </p:sp>
      <p:graphicFrame>
        <p:nvGraphicFramePr>
          <p:cNvPr id="2050" name="Object 5"/>
          <p:cNvGraphicFramePr>
            <a:graphicFrameLocks noChangeAspect="1"/>
          </p:cNvGraphicFramePr>
          <p:nvPr/>
        </p:nvGraphicFramePr>
        <p:xfrm>
          <a:off x="5296886" y="4196959"/>
          <a:ext cx="2593975" cy="1304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6" name="Document" r:id="rId7" imgW="5266080" imgH="2651040" progId="Word.Document.8">
                  <p:embed/>
                </p:oleObj>
              </mc:Choice>
              <mc:Fallback>
                <p:oleObj name="Document" r:id="rId7" imgW="5266080" imgH="2651040" progId="Word.Document.8">
                  <p:embed/>
                  <p:pic>
                    <p:nvPicPr>
                      <p:cNvPr id="205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96886" y="4196959"/>
                        <a:ext cx="2593975" cy="1304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57150">
                            <a:solidFill>
                              <a:srgbClr val="FF33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" name="Oval 35"/>
          <p:cNvSpPr/>
          <p:nvPr/>
        </p:nvSpPr>
        <p:spPr>
          <a:xfrm>
            <a:off x="6274676" y="4146331"/>
            <a:ext cx="189186" cy="189186"/>
          </a:xfrm>
          <a:prstGeom prst="ellipse">
            <a:avLst/>
          </a:prstGeom>
          <a:solidFill>
            <a:srgbClr val="FF0000"/>
          </a:solidFill>
          <a:ln w="63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srgbClr val="FFFFFF"/>
              </a:solidFill>
            </a:endParaRPr>
          </a:p>
        </p:txBody>
      </p:sp>
      <p:sp>
        <p:nvSpPr>
          <p:cNvPr id="32" name="WordArt 8"/>
          <p:cNvSpPr>
            <a:spLocks noChangeArrowheads="1" noChangeShapeType="1" noTextEdit="1"/>
          </p:cNvSpPr>
          <p:nvPr/>
        </p:nvSpPr>
        <p:spPr bwMode="auto">
          <a:xfrm rot="-1281573">
            <a:off x="814463" y="3550277"/>
            <a:ext cx="2126178" cy="597173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r>
              <a:rPr lang="en-AU" sz="28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 Black"/>
              </a:rPr>
              <a:t>Sea Beast</a:t>
            </a:r>
          </a:p>
        </p:txBody>
      </p:sp>
      <p:sp>
        <p:nvSpPr>
          <p:cNvPr id="37" name="Oval 36"/>
          <p:cNvSpPr/>
          <p:nvPr/>
        </p:nvSpPr>
        <p:spPr>
          <a:xfrm>
            <a:off x="3736428" y="4146331"/>
            <a:ext cx="189186" cy="189186"/>
          </a:xfrm>
          <a:prstGeom prst="ellipse">
            <a:avLst/>
          </a:prstGeom>
          <a:solidFill>
            <a:srgbClr val="FF0000"/>
          </a:solidFill>
          <a:ln w="63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srgbClr val="FFFFFF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6085449" y="3578775"/>
            <a:ext cx="2485345" cy="523220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AU" sz="2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</a:rPr>
              <a:t>530-533 AD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082735" y="3559235"/>
            <a:ext cx="2389813" cy="523220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AU" sz="2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</a:rPr>
              <a:t>608-610 AD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8828693" y="6637283"/>
            <a:ext cx="40990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100" dirty="0">
                <a:solidFill>
                  <a:srgbClr val="000000"/>
                </a:solidFill>
                <a:latin typeface="Arial" pitchFamily="34" charset="0"/>
              </a:rPr>
              <a:t>8</a:t>
            </a:r>
          </a:p>
        </p:txBody>
      </p:sp>
      <p:grpSp>
        <p:nvGrpSpPr>
          <p:cNvPr id="5" name="Group 38"/>
          <p:cNvGrpSpPr>
            <a:grpSpLocks/>
          </p:cNvGrpSpPr>
          <p:nvPr/>
        </p:nvGrpSpPr>
        <p:grpSpPr bwMode="auto">
          <a:xfrm>
            <a:off x="4324699" y="78822"/>
            <a:ext cx="4724705" cy="3285037"/>
            <a:chOff x="969" y="852"/>
            <a:chExt cx="3710" cy="2658"/>
          </a:xfrm>
        </p:grpSpPr>
        <p:pic>
          <p:nvPicPr>
            <p:cNvPr id="54" name="Picture 39" descr="Decree of Phocas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969" y="852"/>
              <a:ext cx="3710" cy="2658"/>
            </a:xfrm>
            <a:prstGeom prst="rect">
              <a:avLst/>
            </a:prstGeom>
            <a:ln>
              <a:solidFill>
                <a:srgbClr val="000000"/>
              </a:solidFill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55" name="Rectangle 40"/>
            <p:cNvSpPr>
              <a:spLocks noChangeArrowheads="1"/>
            </p:cNvSpPr>
            <p:nvPr/>
          </p:nvSpPr>
          <p:spPr bwMode="auto">
            <a:xfrm>
              <a:off x="2163" y="1975"/>
              <a:ext cx="452" cy="175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AU" kern="0">
                <a:solidFill>
                  <a:srgbClr val="FFFFFF"/>
                </a:solidFill>
                <a:latin typeface="Arial" pitchFamily="34" charset="0"/>
              </a:endParaRPr>
            </a:p>
          </p:txBody>
        </p:sp>
      </p:grpSp>
      <p:sp>
        <p:nvSpPr>
          <p:cNvPr id="56" name="Text Box 41"/>
          <p:cNvSpPr txBox="1">
            <a:spLocks noChangeArrowheads="1"/>
          </p:cNvSpPr>
          <p:nvPr/>
        </p:nvSpPr>
        <p:spPr bwMode="auto">
          <a:xfrm>
            <a:off x="463008" y="5041812"/>
            <a:ext cx="4903076" cy="707886"/>
          </a:xfrm>
          <a:prstGeom prst="rect">
            <a:avLst/>
          </a:prstGeom>
          <a:solidFill>
            <a:schemeClr val="tx1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>
                <a:solidFill>
                  <a:srgbClr val="000000"/>
                </a:solidFill>
                <a:latin typeface="Arial" pitchFamily="34" charset="0"/>
              </a:rPr>
              <a:t>“We ordain that the most holy Pope of the Elder Rome be the first of all priests”</a:t>
            </a:r>
          </a:p>
        </p:txBody>
      </p:sp>
      <p:sp>
        <p:nvSpPr>
          <p:cNvPr id="50" name="Rectangle 49"/>
          <p:cNvSpPr/>
          <p:nvPr/>
        </p:nvSpPr>
        <p:spPr>
          <a:xfrm>
            <a:off x="-20778" y="0"/>
            <a:ext cx="9180513" cy="6858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AU" kern="0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3070744" y="3698545"/>
            <a:ext cx="17469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b="1" dirty="0" err="1">
                <a:solidFill>
                  <a:srgbClr val="000000"/>
                </a:solidFill>
                <a:latin typeface="Arial" pitchFamily="34" charset="0"/>
              </a:rPr>
              <a:t>Ostrogoths</a:t>
            </a:r>
            <a:endParaRPr lang="en-AU" sz="2000" b="1" dirty="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52" name="Text Box 41">
            <a:extLst>
              <a:ext uri="{FF2B5EF4-FFF2-40B4-BE49-F238E27FC236}">
                <a16:creationId xmlns:a16="http://schemas.microsoft.com/office/drawing/2014/main" id="{26A2D337-441B-4879-B47A-5031DE2977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222" y="5022191"/>
            <a:ext cx="5705676" cy="707886"/>
          </a:xfrm>
          <a:prstGeom prst="rect">
            <a:avLst/>
          </a:prstGeom>
          <a:solidFill>
            <a:schemeClr val="tx1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dirty="0">
                <a:solidFill>
                  <a:srgbClr val="000000"/>
                </a:solidFill>
                <a:latin typeface="Arial" pitchFamily="34" charset="0"/>
              </a:rPr>
              <a:t>In 533 the supremacy of Rome in ecclesiastical affairs was recognized by Justinian:</a:t>
            </a:r>
            <a:endParaRPr lang="en-US" sz="2000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231ACEE6-9DED-43BE-90C7-DDFF4D45225A}"/>
              </a:ext>
            </a:extLst>
          </p:cNvPr>
          <p:cNvSpPr txBox="1"/>
          <p:nvPr/>
        </p:nvSpPr>
        <p:spPr>
          <a:xfrm>
            <a:off x="704648" y="5943394"/>
            <a:ext cx="2389813" cy="523220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AU" sz="2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</a:rPr>
              <a:t>533-540 AD</a:t>
            </a:r>
          </a:p>
        </p:txBody>
      </p:sp>
      <p:sp>
        <p:nvSpPr>
          <p:cNvPr id="53" name="Text Box 41">
            <a:extLst>
              <a:ext uri="{FF2B5EF4-FFF2-40B4-BE49-F238E27FC236}">
                <a16:creationId xmlns:a16="http://schemas.microsoft.com/office/drawing/2014/main" id="{17D050F2-DD68-440E-B742-2975EC8BAC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9885" y="4711653"/>
            <a:ext cx="5161421" cy="1323439"/>
          </a:xfrm>
          <a:prstGeom prst="rect">
            <a:avLst/>
          </a:prstGeom>
          <a:solidFill>
            <a:schemeClr val="tx1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>
                <a:solidFill>
                  <a:srgbClr val="000000"/>
                </a:solidFill>
                <a:latin typeface="Arial" pitchFamily="34" charset="0"/>
              </a:rPr>
              <a:t>“Justinian made the Roman bishop spiritual head of the empire, but his supremacy was not acknowledged by the toe kingdoms until about 75yrs after.” 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E.I. p.359</a:t>
            </a:r>
          </a:p>
        </p:txBody>
      </p:sp>
    </p:spTree>
    <p:extLst>
      <p:ext uri="{BB962C8B-B14F-4D97-AF65-F5344CB8AC3E}">
        <p14:creationId xmlns:p14="http://schemas.microsoft.com/office/powerpoint/2010/main" val="9836599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000"/>
                            </p:stCondLst>
                            <p:childTnLst>
                              <p:par>
                                <p:cTn id="70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3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3" grpId="0" animBg="1"/>
      <p:bldP spid="12" grpId="0" animBg="1"/>
      <p:bldP spid="13" grpId="0" animBg="1"/>
      <p:bldP spid="46" grpId="0" animBg="1"/>
      <p:bldP spid="48" grpId="0"/>
      <p:bldP spid="37" grpId="0" animBg="1"/>
      <p:bldP spid="38" grpId="0"/>
      <p:bldP spid="38" grpId="1"/>
      <p:bldP spid="39" grpId="0"/>
      <p:bldP spid="56" grpId="0" animBg="1"/>
      <p:bldP spid="56" grpId="1" animBg="1"/>
      <p:bldP spid="51" grpId="0"/>
      <p:bldP spid="51" grpId="1"/>
      <p:bldP spid="52" grpId="0" animBg="1"/>
      <p:bldP spid="52" grpId="1" animBg="1"/>
      <p:bldP spid="57" grpId="0"/>
      <p:bldP spid="5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9"/>
          <p:cNvSpPr>
            <a:spLocks noChangeArrowheads="1"/>
          </p:cNvSpPr>
          <p:nvPr/>
        </p:nvSpPr>
        <p:spPr bwMode="auto">
          <a:xfrm>
            <a:off x="0" y="0"/>
            <a:ext cx="9201150" cy="6915150"/>
          </a:xfrm>
          <a:prstGeom prst="rect">
            <a:avLst/>
          </a:prstGeom>
          <a:gradFill rotWithShape="1">
            <a:gsLst>
              <a:gs pos="0">
                <a:srgbClr val="A50021"/>
              </a:gs>
              <a:gs pos="100000">
                <a:srgbClr val="4C000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 pitchFamily="34" charset="0"/>
              <a:ea typeface="+mn-ea"/>
              <a:cs typeface="Arial" pitchFamily="34" charset="0"/>
            </a:endParaRPr>
          </a:p>
        </p:txBody>
      </p:sp>
      <p:sp>
        <p:nvSpPr>
          <p:cNvPr id="6553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50825" y="0"/>
            <a:ext cx="8642350" cy="1403350"/>
          </a:xfrm>
        </p:spPr>
        <p:txBody>
          <a:bodyPr/>
          <a:lstStyle/>
          <a:p>
            <a:pPr eaLnBrk="1" hangingPunct="1">
              <a:defRPr/>
            </a:pPr>
            <a:r>
              <a:rPr lang="en-AU" sz="3600" i="1" dirty="0">
                <a:solidFill>
                  <a:srgbClr val="00FF00"/>
                </a:solidFill>
              </a:rPr>
              <a:t>The 2 Witnesses</a:t>
            </a:r>
            <a:r>
              <a:rPr lang="en-AU" sz="3600" dirty="0"/>
              <a:t> </a:t>
            </a:r>
            <a:br>
              <a:rPr lang="en-AU" sz="3600" dirty="0"/>
            </a:br>
            <a:r>
              <a:rPr lang="en-AU" sz="2400" dirty="0">
                <a:solidFill>
                  <a:srgbClr val="FFFF00"/>
                </a:solidFill>
              </a:rPr>
              <a:t>Rev.11</a:t>
            </a:r>
            <a:br>
              <a:rPr lang="en-AU" sz="2400" dirty="0">
                <a:solidFill>
                  <a:srgbClr val="FFFF00"/>
                </a:solidFill>
              </a:rPr>
            </a:br>
            <a:r>
              <a:rPr lang="en-AU" sz="2000" dirty="0"/>
              <a:t>Secular/Religious (Anti-Papal)</a:t>
            </a:r>
          </a:p>
        </p:txBody>
      </p:sp>
      <p:sp>
        <p:nvSpPr>
          <p:cNvPr id="14340" name="Line 3"/>
          <p:cNvSpPr>
            <a:spLocks noChangeShapeType="1"/>
          </p:cNvSpPr>
          <p:nvPr/>
        </p:nvSpPr>
        <p:spPr bwMode="auto">
          <a:xfrm>
            <a:off x="611188" y="2159000"/>
            <a:ext cx="0" cy="431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 pitchFamily="34" charset="0"/>
              <a:ea typeface="+mn-ea"/>
              <a:cs typeface="Arial" pitchFamily="34" charset="0"/>
            </a:endParaRPr>
          </a:p>
        </p:txBody>
      </p:sp>
      <p:sp>
        <p:nvSpPr>
          <p:cNvPr id="14341" name="Line 4"/>
          <p:cNvSpPr>
            <a:spLocks noChangeShapeType="1"/>
          </p:cNvSpPr>
          <p:nvPr/>
        </p:nvSpPr>
        <p:spPr bwMode="auto">
          <a:xfrm>
            <a:off x="611188" y="2374900"/>
            <a:ext cx="756126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 pitchFamily="34" charset="0"/>
              <a:ea typeface="+mn-ea"/>
              <a:cs typeface="Arial" pitchFamily="34" charset="0"/>
            </a:endParaRPr>
          </a:p>
        </p:txBody>
      </p:sp>
      <p:sp>
        <p:nvSpPr>
          <p:cNvPr id="14342" name="Line 5"/>
          <p:cNvSpPr>
            <a:spLocks noChangeShapeType="1"/>
          </p:cNvSpPr>
          <p:nvPr/>
        </p:nvSpPr>
        <p:spPr bwMode="auto">
          <a:xfrm>
            <a:off x="8172450" y="2159000"/>
            <a:ext cx="0" cy="431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 pitchFamily="34" charset="0"/>
              <a:ea typeface="+mn-ea"/>
              <a:cs typeface="Arial" pitchFamily="34" charset="0"/>
            </a:endParaRPr>
          </a:p>
        </p:txBody>
      </p:sp>
      <p:sp>
        <p:nvSpPr>
          <p:cNvPr id="14343" name="Line 6"/>
          <p:cNvSpPr>
            <a:spLocks noChangeShapeType="1"/>
          </p:cNvSpPr>
          <p:nvPr/>
        </p:nvSpPr>
        <p:spPr bwMode="auto">
          <a:xfrm>
            <a:off x="4140200" y="2159000"/>
            <a:ext cx="0" cy="431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 pitchFamily="34" charset="0"/>
              <a:ea typeface="+mn-ea"/>
              <a:cs typeface="Arial" pitchFamily="34" charset="0"/>
            </a:endParaRPr>
          </a:p>
        </p:txBody>
      </p:sp>
      <p:sp>
        <p:nvSpPr>
          <p:cNvPr id="14344" name="Line 7"/>
          <p:cNvSpPr>
            <a:spLocks noChangeShapeType="1"/>
          </p:cNvSpPr>
          <p:nvPr/>
        </p:nvSpPr>
        <p:spPr bwMode="auto">
          <a:xfrm>
            <a:off x="4716463" y="2159000"/>
            <a:ext cx="0" cy="431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 pitchFamily="34" charset="0"/>
              <a:ea typeface="+mn-ea"/>
              <a:cs typeface="Arial" pitchFamily="34" charset="0"/>
            </a:endParaRPr>
          </a:p>
        </p:txBody>
      </p:sp>
      <p:sp>
        <p:nvSpPr>
          <p:cNvPr id="14345" name="Line 8"/>
          <p:cNvSpPr>
            <a:spLocks noChangeShapeType="1"/>
          </p:cNvSpPr>
          <p:nvPr/>
        </p:nvSpPr>
        <p:spPr bwMode="auto">
          <a:xfrm>
            <a:off x="6156325" y="2159000"/>
            <a:ext cx="0" cy="431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 pitchFamily="34" charset="0"/>
              <a:ea typeface="+mn-ea"/>
              <a:cs typeface="Arial" pitchFamily="34" charset="0"/>
            </a:endParaRPr>
          </a:p>
        </p:txBody>
      </p:sp>
      <p:sp>
        <p:nvSpPr>
          <p:cNvPr id="65545" name="Rectangle 9"/>
          <p:cNvSpPr>
            <a:spLocks noChangeArrowheads="1"/>
          </p:cNvSpPr>
          <p:nvPr/>
        </p:nvSpPr>
        <p:spPr bwMode="auto">
          <a:xfrm>
            <a:off x="0" y="1727200"/>
            <a:ext cx="1368425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CCFF"/>
              </a:buClr>
              <a:buSzPct val="65000"/>
              <a:buFont typeface="Wingdings" pitchFamily="2" charset="2"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312AD</a:t>
            </a:r>
          </a:p>
        </p:txBody>
      </p:sp>
      <p:sp>
        <p:nvSpPr>
          <p:cNvPr id="65547" name="Rectangle 11"/>
          <p:cNvSpPr>
            <a:spLocks noChangeArrowheads="1"/>
          </p:cNvSpPr>
          <p:nvPr/>
        </p:nvSpPr>
        <p:spPr bwMode="auto">
          <a:xfrm>
            <a:off x="1403350" y="2374900"/>
            <a:ext cx="1943100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CCFF"/>
              </a:buClr>
              <a:buSzPct val="65000"/>
              <a:buFont typeface="Wingdings" pitchFamily="2" charset="2"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ahoma" pitchFamily="34" charset="0"/>
                <a:ea typeface="+mn-ea"/>
                <a:cs typeface="Arial" pitchFamily="34" charset="0"/>
              </a:rPr>
              <a:t>1260yrs</a:t>
            </a:r>
          </a:p>
        </p:txBody>
      </p:sp>
      <p:sp>
        <p:nvSpPr>
          <p:cNvPr id="14349" name="Text Box 12"/>
          <p:cNvSpPr txBox="1">
            <a:spLocks noChangeArrowheads="1"/>
          </p:cNvSpPr>
          <p:nvPr/>
        </p:nvSpPr>
        <p:spPr bwMode="auto">
          <a:xfrm>
            <a:off x="1908175" y="3094038"/>
            <a:ext cx="44640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 pitchFamily="34" charset="0"/>
              <a:ea typeface="+mn-ea"/>
              <a:cs typeface="Arial" pitchFamily="34" charset="0"/>
            </a:endParaRPr>
          </a:p>
        </p:txBody>
      </p:sp>
      <p:sp>
        <p:nvSpPr>
          <p:cNvPr id="65549" name="Line 13"/>
          <p:cNvSpPr>
            <a:spLocks noChangeShapeType="1"/>
          </p:cNvSpPr>
          <p:nvPr/>
        </p:nvSpPr>
        <p:spPr bwMode="auto">
          <a:xfrm>
            <a:off x="611188" y="2374900"/>
            <a:ext cx="3529012" cy="0"/>
          </a:xfrm>
          <a:prstGeom prst="line">
            <a:avLst/>
          </a:prstGeom>
          <a:noFill/>
          <a:ln w="57150">
            <a:solidFill>
              <a:srgbClr val="00FF00"/>
            </a:solidFill>
            <a:round/>
            <a:headEnd/>
            <a:tailEnd/>
          </a:ln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 pitchFamily="34" charset="0"/>
              <a:ea typeface="+mn-ea"/>
              <a:cs typeface="Arial" pitchFamily="34" charset="0"/>
            </a:endParaRPr>
          </a:p>
        </p:txBody>
      </p:sp>
      <p:sp>
        <p:nvSpPr>
          <p:cNvPr id="65550" name="Line 14"/>
          <p:cNvSpPr>
            <a:spLocks noChangeShapeType="1"/>
          </p:cNvSpPr>
          <p:nvPr/>
        </p:nvSpPr>
        <p:spPr bwMode="auto">
          <a:xfrm>
            <a:off x="4140200" y="2374900"/>
            <a:ext cx="576263" cy="0"/>
          </a:xfrm>
          <a:prstGeom prst="line">
            <a:avLst/>
          </a:prstGeom>
          <a:noFill/>
          <a:ln w="57150">
            <a:solidFill>
              <a:srgbClr val="00FF00"/>
            </a:solidFill>
            <a:round/>
            <a:headEnd/>
            <a:tailEnd/>
          </a:ln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 pitchFamily="34" charset="0"/>
              <a:ea typeface="+mn-ea"/>
              <a:cs typeface="Arial" pitchFamily="34" charset="0"/>
            </a:endParaRPr>
          </a:p>
        </p:txBody>
      </p:sp>
      <p:sp>
        <p:nvSpPr>
          <p:cNvPr id="65551" name="Text Box 15"/>
          <p:cNvSpPr txBox="1">
            <a:spLocks noChangeArrowheads="1"/>
          </p:cNvSpPr>
          <p:nvPr/>
        </p:nvSpPr>
        <p:spPr bwMode="auto">
          <a:xfrm>
            <a:off x="3565524" y="1798638"/>
            <a:ext cx="134335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1572AD</a:t>
            </a:r>
          </a:p>
        </p:txBody>
      </p:sp>
      <p:sp>
        <p:nvSpPr>
          <p:cNvPr id="65552" name="Line 16"/>
          <p:cNvSpPr>
            <a:spLocks noChangeShapeType="1"/>
          </p:cNvSpPr>
          <p:nvPr/>
        </p:nvSpPr>
        <p:spPr bwMode="auto">
          <a:xfrm>
            <a:off x="4140200" y="2662238"/>
            <a:ext cx="0" cy="205200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 type="arrow" w="med" len="med"/>
            <a:tailEnd/>
          </a:ln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 pitchFamily="34" charset="0"/>
              <a:ea typeface="+mn-ea"/>
              <a:cs typeface="Arial" pitchFamily="34" charset="0"/>
            </a:endParaRPr>
          </a:p>
        </p:txBody>
      </p:sp>
      <p:sp>
        <p:nvSpPr>
          <p:cNvPr id="65554" name="Text Box 18"/>
          <p:cNvSpPr txBox="1">
            <a:spLocks noChangeArrowheads="1"/>
          </p:cNvSpPr>
          <p:nvPr/>
        </p:nvSpPr>
        <p:spPr bwMode="auto">
          <a:xfrm>
            <a:off x="4213225" y="2519363"/>
            <a:ext cx="115093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ahoma" pitchFamily="34" charset="0"/>
                <a:ea typeface="+mn-ea"/>
                <a:cs typeface="Arial" pitchFamily="34" charset="0"/>
              </a:rPr>
              <a:t>1598AD</a:t>
            </a:r>
          </a:p>
        </p:txBody>
      </p:sp>
      <p:sp>
        <p:nvSpPr>
          <p:cNvPr id="65555" name="Text Box 19"/>
          <p:cNvSpPr txBox="1">
            <a:spLocks noChangeArrowheads="1"/>
          </p:cNvSpPr>
          <p:nvPr/>
        </p:nvSpPr>
        <p:spPr bwMode="auto">
          <a:xfrm>
            <a:off x="4010024" y="2806700"/>
            <a:ext cx="215014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+mn-ea"/>
                <a:cs typeface="Arial" pitchFamily="34" charset="0"/>
              </a:rPr>
              <a:t>Edict of Nantes </a:t>
            </a:r>
            <a:endParaRPr kumimoji="0" lang="en-AU" sz="1800" b="1" i="0" u="none" strike="noStrike" kern="1200" cap="none" spc="0" normalizeH="0" baseline="0" noProof="0" dirty="0">
              <a:ln>
                <a:noFill/>
              </a:ln>
              <a:solidFill>
                <a:srgbClr val="D3E907"/>
              </a:solidFill>
              <a:effectLst/>
              <a:uLnTx/>
              <a:uFillTx/>
              <a:latin typeface="Tahoma" pitchFamily="34" charset="0"/>
              <a:ea typeface="+mn-ea"/>
              <a:cs typeface="Arial" pitchFamily="34" charset="0"/>
            </a:endParaRPr>
          </a:p>
        </p:txBody>
      </p:sp>
      <p:sp>
        <p:nvSpPr>
          <p:cNvPr id="65556" name="Text Box 20"/>
          <p:cNvSpPr txBox="1">
            <a:spLocks noChangeArrowheads="1"/>
          </p:cNvSpPr>
          <p:nvPr/>
        </p:nvSpPr>
        <p:spPr bwMode="auto">
          <a:xfrm>
            <a:off x="5581649" y="1798638"/>
            <a:ext cx="130041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1685AD</a:t>
            </a:r>
          </a:p>
        </p:txBody>
      </p:sp>
      <p:sp>
        <p:nvSpPr>
          <p:cNvPr id="65557" name="Line 21"/>
          <p:cNvSpPr>
            <a:spLocks noChangeShapeType="1"/>
          </p:cNvSpPr>
          <p:nvPr/>
        </p:nvSpPr>
        <p:spPr bwMode="auto">
          <a:xfrm>
            <a:off x="4716463" y="2374900"/>
            <a:ext cx="1439862" cy="0"/>
          </a:xfrm>
          <a:prstGeom prst="line">
            <a:avLst/>
          </a:prstGeom>
          <a:noFill/>
          <a:ln w="57150">
            <a:solidFill>
              <a:srgbClr val="00FF00"/>
            </a:solidFill>
            <a:round/>
            <a:headEnd/>
            <a:tailEnd/>
          </a:ln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 pitchFamily="34" charset="0"/>
              <a:ea typeface="+mn-ea"/>
              <a:cs typeface="Arial" pitchFamily="34" charset="0"/>
            </a:endParaRPr>
          </a:p>
        </p:txBody>
      </p:sp>
      <p:sp>
        <p:nvSpPr>
          <p:cNvPr id="65558" name="Text Box 22"/>
          <p:cNvSpPr txBox="1">
            <a:spLocks noChangeArrowheads="1"/>
          </p:cNvSpPr>
          <p:nvPr/>
        </p:nvSpPr>
        <p:spPr bwMode="auto">
          <a:xfrm>
            <a:off x="4537244" y="3465344"/>
            <a:ext cx="323515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+mn-ea"/>
                <a:cs typeface="Arial" pitchFamily="34" charset="0"/>
              </a:rPr>
              <a:t>Revocation of Edict of Nantes (Witnesses suffer extreme political death) </a:t>
            </a:r>
            <a:r>
              <a:rPr kumimoji="0" lang="en-AU" sz="1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ahoma" pitchFamily="34" charset="0"/>
                <a:ea typeface="+mn-ea"/>
                <a:cs typeface="Arial" pitchFamily="34" charset="0"/>
              </a:rPr>
              <a:t>Rev. 11:8-9</a:t>
            </a:r>
          </a:p>
        </p:txBody>
      </p:sp>
      <p:sp>
        <p:nvSpPr>
          <p:cNvPr id="65559" name="Line 23"/>
          <p:cNvSpPr>
            <a:spLocks noChangeShapeType="1"/>
          </p:cNvSpPr>
          <p:nvPr/>
        </p:nvSpPr>
        <p:spPr bwMode="auto">
          <a:xfrm>
            <a:off x="6170613" y="2662238"/>
            <a:ext cx="0" cy="79200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 type="arrow" w="med" len="med"/>
            <a:tailEnd/>
          </a:ln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 pitchFamily="34" charset="0"/>
              <a:ea typeface="+mn-ea"/>
              <a:cs typeface="Arial" pitchFamily="34" charset="0"/>
            </a:endParaRPr>
          </a:p>
        </p:txBody>
      </p:sp>
      <p:sp>
        <p:nvSpPr>
          <p:cNvPr id="65572" name="Line 36"/>
          <p:cNvSpPr>
            <a:spLocks noChangeShapeType="1"/>
          </p:cNvSpPr>
          <p:nvPr/>
        </p:nvSpPr>
        <p:spPr bwMode="auto">
          <a:xfrm flipH="1">
            <a:off x="993228" y="712680"/>
            <a:ext cx="1981747" cy="2267004"/>
          </a:xfrm>
          <a:prstGeom prst="line">
            <a:avLst/>
          </a:prstGeom>
          <a:noFill/>
          <a:ln w="28575">
            <a:solidFill>
              <a:srgbClr val="00FF00"/>
            </a:solidFill>
            <a:round/>
            <a:headEnd/>
            <a:tailEnd/>
          </a:ln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 pitchFamily="34" charset="0"/>
              <a:ea typeface="+mn-ea"/>
              <a:cs typeface="Arial" pitchFamily="34" charset="0"/>
            </a:endParaRPr>
          </a:p>
        </p:txBody>
      </p:sp>
      <p:pic>
        <p:nvPicPr>
          <p:cNvPr id="16414" name="Picture 38" descr="Rev"/>
          <p:cNvPicPr>
            <a:picLocks noChangeAspect="1" noChangeArrowheads="1"/>
          </p:cNvPicPr>
          <p:nvPr/>
        </p:nvPicPr>
        <p:blipFill>
          <a:blip r:embed="rId3" cstate="print"/>
          <a:srcRect t="83173" r="56622" b="-232"/>
          <a:stretch>
            <a:fillRect/>
          </a:stretch>
        </p:blipFill>
        <p:spPr bwMode="auto">
          <a:xfrm>
            <a:off x="135850" y="4887913"/>
            <a:ext cx="2498725" cy="16922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4367" name="Rectangle 39"/>
          <p:cNvSpPr>
            <a:spLocks noChangeArrowheads="1"/>
          </p:cNvSpPr>
          <p:nvPr/>
        </p:nvSpPr>
        <p:spPr bwMode="auto">
          <a:xfrm>
            <a:off x="424735" y="5065713"/>
            <a:ext cx="1524000" cy="188912"/>
          </a:xfrm>
          <a:prstGeom prst="rect">
            <a:avLst/>
          </a:prstGeom>
          <a:solidFill>
            <a:srgbClr val="33CC33">
              <a:alpha val="30196"/>
            </a:srgbClr>
          </a:solidFill>
          <a:ln w="28575">
            <a:solidFill>
              <a:srgbClr val="33CC33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 pitchFamily="34" charset="0"/>
              <a:ea typeface="+mn-ea"/>
              <a:cs typeface="Arial" pitchFamily="34" charset="0"/>
            </a:endParaRPr>
          </a:p>
        </p:txBody>
      </p:sp>
      <p:grpSp>
        <p:nvGrpSpPr>
          <p:cNvPr id="3" name="Group 38"/>
          <p:cNvGrpSpPr/>
          <p:nvPr/>
        </p:nvGrpSpPr>
        <p:grpSpPr>
          <a:xfrm>
            <a:off x="5048236" y="312821"/>
            <a:ext cx="3903260" cy="6209732"/>
            <a:chOff x="9995550" y="290558"/>
            <a:chExt cx="3903260" cy="6209732"/>
          </a:xfrm>
        </p:grpSpPr>
        <p:pic>
          <p:nvPicPr>
            <p:cNvPr id="37" name="Picture 3" descr="C:\My Documents\The Truth\Shippensburg\Overheads For Ship\Class #4 - Reformation\Final Overheads Class #4\jT QUOTE - st bartholomews.tif"/>
            <p:cNvPicPr>
              <a:picLocks noChangeAspect="1" noChangeArrowheads="1"/>
            </p:cNvPicPr>
            <p:nvPr/>
          </p:nvPicPr>
          <p:blipFill>
            <a:blip r:embed="rId4" cstate="print"/>
            <a:srcRect l="327" t="653" r="53013" b="370"/>
            <a:stretch>
              <a:fillRect/>
            </a:stretch>
          </p:blipFill>
          <p:spPr bwMode="auto">
            <a:xfrm>
              <a:off x="9995550" y="290558"/>
              <a:ext cx="3903260" cy="6209732"/>
            </a:xfrm>
            <a:prstGeom prst="rect">
              <a:avLst/>
            </a:prstGeom>
            <a:ln>
              <a:solidFill>
                <a:srgbClr val="000000"/>
              </a:solidFill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38" name="TextBox 37"/>
            <p:cNvSpPr txBox="1"/>
            <p:nvPr/>
          </p:nvSpPr>
          <p:spPr>
            <a:xfrm>
              <a:off x="11285621" y="2526631"/>
              <a:ext cx="14437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ahoma" pitchFamily="34" charset="0"/>
                  <a:ea typeface="+mn-ea"/>
                  <a:cs typeface="Arial" pitchFamily="34" charset="0"/>
                </a:rPr>
                <a:t>Ch. 11:10</a:t>
              </a:r>
            </a:p>
          </p:txBody>
        </p:sp>
      </p:grpSp>
      <p:sp>
        <p:nvSpPr>
          <p:cNvPr id="44" name="Rectangle 11"/>
          <p:cNvSpPr>
            <a:spLocks noChangeArrowheads="1"/>
          </p:cNvSpPr>
          <p:nvPr/>
        </p:nvSpPr>
        <p:spPr bwMode="auto">
          <a:xfrm>
            <a:off x="-15766" y="3608171"/>
            <a:ext cx="2088000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CCFF"/>
              </a:buClr>
              <a:buSzPct val="65000"/>
              <a:buFont typeface="Wingdings" pitchFamily="2" charset="2"/>
              <a:buNone/>
              <a:tabLst/>
              <a:defRPr/>
            </a:pPr>
            <a:r>
              <a:rPr kumimoji="0" lang="en-AU" sz="2000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Rev.11:3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CCFF"/>
              </a:buClr>
              <a:buSzPct val="65000"/>
              <a:buFont typeface="Wingdings" pitchFamily="2" charset="2"/>
              <a:buNone/>
              <a:tabLst/>
              <a:defRPr/>
            </a:pPr>
            <a:r>
              <a:rPr kumimoji="0" lang="en-AU" sz="2000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Rev.12:6, 14-17</a:t>
            </a:r>
          </a:p>
        </p:txBody>
      </p:sp>
      <p:grpSp>
        <p:nvGrpSpPr>
          <p:cNvPr id="45" name="Group 32"/>
          <p:cNvGrpSpPr>
            <a:grpSpLocks/>
          </p:cNvGrpSpPr>
          <p:nvPr/>
        </p:nvGrpSpPr>
        <p:grpSpPr bwMode="auto">
          <a:xfrm>
            <a:off x="110362" y="2995449"/>
            <a:ext cx="1846263" cy="609600"/>
            <a:chOff x="54" y="2304"/>
            <a:chExt cx="1163" cy="384"/>
          </a:xfrm>
        </p:grpSpPr>
        <p:sp>
          <p:nvSpPr>
            <p:cNvPr id="46" name="Oval 33"/>
            <p:cNvSpPr>
              <a:spLocks noChangeArrowheads="1"/>
            </p:cNvSpPr>
            <p:nvPr/>
          </p:nvSpPr>
          <p:spPr bwMode="auto">
            <a:xfrm>
              <a:off x="54" y="2304"/>
              <a:ext cx="1137" cy="384"/>
            </a:xfrm>
            <a:prstGeom prst="ellipse">
              <a:avLst/>
            </a:prstGeom>
            <a:solidFill>
              <a:srgbClr val="00FF00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47" name="Text Box 34"/>
            <p:cNvSpPr txBox="1">
              <a:spLocks noChangeArrowheads="1"/>
            </p:cNvSpPr>
            <p:nvPr/>
          </p:nvSpPr>
          <p:spPr bwMode="auto">
            <a:xfrm>
              <a:off x="75" y="2368"/>
              <a:ext cx="114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Woman &amp; Earth</a:t>
              </a:r>
            </a:p>
          </p:txBody>
        </p:sp>
      </p:grpSp>
      <p:sp>
        <p:nvSpPr>
          <p:cNvPr id="48" name="Line 35"/>
          <p:cNvSpPr>
            <a:spLocks noChangeShapeType="1"/>
          </p:cNvSpPr>
          <p:nvPr/>
        </p:nvSpPr>
        <p:spPr bwMode="auto">
          <a:xfrm>
            <a:off x="598269" y="2597535"/>
            <a:ext cx="379194" cy="382149"/>
          </a:xfrm>
          <a:prstGeom prst="line">
            <a:avLst/>
          </a:prstGeom>
          <a:noFill/>
          <a:ln w="28575">
            <a:solidFill>
              <a:srgbClr val="00FF00"/>
            </a:solidFill>
            <a:round/>
            <a:headEnd/>
            <a:tailEnd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40" name="Picture 39" descr="Naverre.png"/>
          <p:cNvPicPr>
            <a:picLocks noChangeAspect="1"/>
          </p:cNvPicPr>
          <p:nvPr/>
        </p:nvPicPr>
        <p:blipFill>
          <a:blip r:embed="rId5" cstate="print"/>
          <a:srcRect l="5805" t="25781" r="53573" b="5685"/>
          <a:stretch>
            <a:fillRect/>
          </a:stretch>
        </p:blipFill>
        <p:spPr>
          <a:xfrm>
            <a:off x="-9" y="4587774"/>
            <a:ext cx="2700000" cy="2246154"/>
          </a:xfrm>
          <a:prstGeom prst="rect">
            <a:avLst/>
          </a:prstGeom>
          <a:ln>
            <a:solidFill>
              <a:srgbClr val="00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9" name="Rectangle 38"/>
          <p:cNvSpPr/>
          <p:nvPr/>
        </p:nvSpPr>
        <p:spPr>
          <a:xfrm>
            <a:off x="-20778" y="0"/>
            <a:ext cx="9180513" cy="6858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/>
              <a:ea typeface="+mn-ea"/>
              <a:cs typeface="Arial"/>
            </a:endParaRPr>
          </a:p>
        </p:txBody>
      </p:sp>
      <p:sp>
        <p:nvSpPr>
          <p:cNvPr id="65553" name="Text Box 17"/>
          <p:cNvSpPr txBox="1">
            <a:spLocks noChangeArrowheads="1"/>
          </p:cNvSpPr>
          <p:nvPr/>
        </p:nvSpPr>
        <p:spPr bwMode="auto">
          <a:xfrm>
            <a:off x="2555123" y="4775949"/>
            <a:ext cx="3460667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+mn-ea"/>
                <a:cs typeface="Arial" pitchFamily="34" charset="0"/>
              </a:rPr>
              <a:t>Massacre St Bartholomew's day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+mn-ea"/>
                <a:cs typeface="Arial" pitchFamily="34" charset="0"/>
              </a:rPr>
              <a:t>(slaying of witnesses began)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ahoma" pitchFamily="34" charset="0"/>
                <a:ea typeface="+mn-ea"/>
                <a:cs typeface="Arial" pitchFamily="34" charset="0"/>
              </a:rPr>
              <a:t>Rev.11:7</a:t>
            </a:r>
          </a:p>
        </p:txBody>
      </p:sp>
    </p:spTree>
    <p:extLst>
      <p:ext uri="{BB962C8B-B14F-4D97-AF65-F5344CB8AC3E}">
        <p14:creationId xmlns:p14="http://schemas.microsoft.com/office/powerpoint/2010/main" val="42582765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55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55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655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55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55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55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55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55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655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655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55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55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55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55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655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3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000"/>
                            </p:stCondLst>
                            <p:childTnLst>
                              <p:par>
                                <p:cTn id="68" presetID="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9" dur="500"/>
                                        <p:tgtEl>
                                          <p:spTgt spid="655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500"/>
                            </p:stCondLst>
                            <p:childTnLst>
                              <p:par>
                                <p:cTn id="7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4" dur="500"/>
                                        <p:tgtEl>
                                          <p:spTgt spid="655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3000"/>
                            </p:stCondLst>
                            <p:childTnLst>
                              <p:par>
                                <p:cTn id="76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655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655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65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655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655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65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2000"/>
                                        <p:tgtEl>
                                          <p:spTgt spid="655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5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3" dur="500"/>
                                        <p:tgtEl>
                                          <p:spTgt spid="65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000"/>
                            </p:stCondLst>
                            <p:childTnLst>
                              <p:par>
                                <p:cTn id="9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655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655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65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655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655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655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000"/>
                            </p:stCondLst>
                            <p:childTnLst>
                              <p:par>
                                <p:cTn id="10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655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655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655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47" grpId="0" build="p"/>
      <p:bldP spid="65549" grpId="0" animBg="1"/>
      <p:bldP spid="65549" grpId="1" animBg="1"/>
      <p:bldP spid="65550" grpId="0" animBg="1"/>
      <p:bldP spid="65550" grpId="1" animBg="1"/>
      <p:bldP spid="65551" grpId="0"/>
      <p:bldP spid="65552" grpId="0" animBg="1"/>
      <p:bldP spid="65554" grpId="0"/>
      <p:bldP spid="65555" grpId="0"/>
      <p:bldP spid="65556" grpId="0"/>
      <p:bldP spid="65557" grpId="0" animBg="1"/>
      <p:bldP spid="65558" grpId="0"/>
      <p:bldP spid="65572" grpId="0" animBg="1"/>
      <p:bldP spid="44" grpId="0"/>
      <p:bldP spid="48" grpId="0" animBg="1"/>
      <p:bldP spid="6555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246063" y="14288"/>
            <a:ext cx="8707437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3600" b="1" i="0" u="none" strike="noStrike" kern="1200" cap="none" spc="0" normalizeH="0" baseline="0" noProof="0" dirty="0">
                <a:ln>
                  <a:noFill/>
                </a:ln>
                <a:solidFill>
                  <a:srgbClr val="FFFF4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lbertus"/>
                <a:ea typeface="+mn-ea"/>
                <a:cs typeface="+mn-cs"/>
              </a:rPr>
              <a:t>“Dragon gives power to the Beast…to continue 42 months” -  </a:t>
            </a:r>
            <a:r>
              <a:rPr kumimoji="0" lang="en-AU" sz="36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lbertus"/>
                <a:ea typeface="+mn-ea"/>
                <a:cs typeface="+mn-cs"/>
              </a:rPr>
              <a:t>Rev.13:4-5</a:t>
            </a:r>
          </a:p>
        </p:txBody>
      </p:sp>
      <p:sp>
        <p:nvSpPr>
          <p:cNvPr id="2053" name="Text Box 5"/>
          <p:cNvSpPr txBox="1">
            <a:spLocks noChangeArrowheads="1"/>
          </p:cNvSpPr>
          <p:nvPr/>
        </p:nvSpPr>
        <p:spPr bwMode="auto">
          <a:xfrm>
            <a:off x="600075" y="1567417"/>
            <a:ext cx="2917825" cy="1477328"/>
          </a:xfrm>
          <a:prstGeom prst="rect">
            <a:avLst/>
          </a:prstGeom>
          <a:gradFill rotWithShape="1">
            <a:gsLst>
              <a:gs pos="0">
                <a:srgbClr val="FF0000"/>
              </a:gs>
              <a:gs pos="100000">
                <a:srgbClr val="FF0000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Justinian revised Roman law. Proclaimed bishop of Rome, Universal Bishop AD.529 - 533</a:t>
            </a:r>
          </a:p>
        </p:txBody>
      </p:sp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5591175" y="1708150"/>
            <a:ext cx="3013075" cy="1200150"/>
          </a:xfrm>
          <a:prstGeom prst="rect">
            <a:avLst/>
          </a:prstGeom>
          <a:gradFill rotWithShape="1">
            <a:gsLst>
              <a:gs pos="0">
                <a:srgbClr val="FF0000"/>
              </a:gs>
              <a:gs pos="100000">
                <a:srgbClr val="FF0000">
                  <a:gamma/>
                  <a:shade val="46275"/>
                  <a:invGamma/>
                </a:srgbClr>
              </a:gs>
            </a:gsLst>
            <a:path path="rect">
              <a:fillToRect r="100000" b="100000"/>
            </a:path>
          </a:gradFill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Phocus</a:t>
            </a:r>
            <a:r>
              <a:rPr kumimoji="0" lang="en-AU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 reaffirms power to bishops in Rome and gives them authority to transfer it AD.608 - 610</a:t>
            </a:r>
          </a:p>
        </p:txBody>
      </p:sp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3797300" y="1943100"/>
            <a:ext cx="1536700" cy="762000"/>
            <a:chOff x="2424" y="2352"/>
            <a:chExt cx="968" cy="480"/>
          </a:xfrm>
        </p:grpSpPr>
        <p:sp>
          <p:nvSpPr>
            <p:cNvPr id="2059" name="AutoShape 11"/>
            <p:cNvSpPr>
              <a:spLocks noChangeArrowheads="1"/>
            </p:cNvSpPr>
            <p:nvPr/>
          </p:nvSpPr>
          <p:spPr bwMode="auto">
            <a:xfrm>
              <a:off x="2424" y="2352"/>
              <a:ext cx="968" cy="480"/>
            </a:xfrm>
            <a:prstGeom prst="rightArrow">
              <a:avLst>
                <a:gd name="adj1" fmla="val 50000"/>
                <a:gd name="adj2" fmla="val 50417"/>
              </a:avLst>
            </a:prstGeom>
            <a:gradFill rotWithShape="1">
              <a:gsLst>
                <a:gs pos="0">
                  <a:srgbClr val="FFFF00"/>
                </a:gs>
                <a:gs pos="100000">
                  <a:srgbClr val="FFFF00">
                    <a:gamma/>
                    <a:shade val="46275"/>
                    <a:invGamma/>
                  </a:srgbClr>
                </a:gs>
              </a:gsLst>
              <a:path path="rect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2060" name="Text Box 12"/>
            <p:cNvSpPr txBox="1">
              <a:spLocks noChangeArrowheads="1"/>
            </p:cNvSpPr>
            <p:nvPr/>
          </p:nvSpPr>
          <p:spPr bwMode="auto">
            <a:xfrm>
              <a:off x="2472" y="2470"/>
              <a:ext cx="832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033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75 years</a:t>
              </a:r>
            </a:p>
          </p:txBody>
        </p:sp>
      </p:grpSp>
      <p:grpSp>
        <p:nvGrpSpPr>
          <p:cNvPr id="3" name="Group 14"/>
          <p:cNvGrpSpPr>
            <a:grpSpLocks/>
          </p:cNvGrpSpPr>
          <p:nvPr/>
        </p:nvGrpSpPr>
        <p:grpSpPr bwMode="auto">
          <a:xfrm>
            <a:off x="3860800" y="4914900"/>
            <a:ext cx="1536700" cy="762000"/>
            <a:chOff x="2424" y="2352"/>
            <a:chExt cx="968" cy="480"/>
          </a:xfrm>
        </p:grpSpPr>
        <p:sp>
          <p:nvSpPr>
            <p:cNvPr id="2063" name="AutoShape 15"/>
            <p:cNvSpPr>
              <a:spLocks noChangeArrowheads="1"/>
            </p:cNvSpPr>
            <p:nvPr/>
          </p:nvSpPr>
          <p:spPr bwMode="auto">
            <a:xfrm>
              <a:off x="2424" y="2352"/>
              <a:ext cx="968" cy="480"/>
            </a:xfrm>
            <a:prstGeom prst="rightArrow">
              <a:avLst>
                <a:gd name="adj1" fmla="val 50000"/>
                <a:gd name="adj2" fmla="val 50417"/>
              </a:avLst>
            </a:prstGeom>
            <a:gradFill rotWithShape="1">
              <a:gsLst>
                <a:gs pos="0">
                  <a:srgbClr val="FFFF00"/>
                </a:gs>
                <a:gs pos="100000">
                  <a:srgbClr val="FFFF00">
                    <a:gamma/>
                    <a:shade val="46275"/>
                    <a:invGamma/>
                  </a:srgbClr>
                </a:gs>
              </a:gsLst>
              <a:path path="rect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2064" name="Text Box 16"/>
            <p:cNvSpPr txBox="1">
              <a:spLocks noChangeArrowheads="1"/>
            </p:cNvSpPr>
            <p:nvPr/>
          </p:nvSpPr>
          <p:spPr bwMode="auto">
            <a:xfrm>
              <a:off x="2472" y="2455"/>
              <a:ext cx="832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033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75 years</a:t>
              </a:r>
            </a:p>
          </p:txBody>
        </p:sp>
      </p:grpSp>
      <p:sp>
        <p:nvSpPr>
          <p:cNvPr id="2065" name="Text Box 17"/>
          <p:cNvSpPr txBox="1">
            <a:spLocks noChangeArrowheads="1"/>
          </p:cNvSpPr>
          <p:nvPr/>
        </p:nvSpPr>
        <p:spPr bwMode="auto">
          <a:xfrm>
            <a:off x="587375" y="4957763"/>
            <a:ext cx="2917825" cy="788987"/>
          </a:xfrm>
          <a:prstGeom prst="rect">
            <a:avLst/>
          </a:prstGeom>
          <a:gradFill rotWithShape="1">
            <a:gsLst>
              <a:gs pos="0">
                <a:srgbClr val="FF0000"/>
              </a:gs>
              <a:gs pos="100000">
                <a:srgbClr val="FF0000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French Revolution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 1789 - 1793</a:t>
            </a:r>
          </a:p>
        </p:txBody>
      </p:sp>
      <p:sp>
        <p:nvSpPr>
          <p:cNvPr id="2066" name="Text Box 18"/>
          <p:cNvSpPr txBox="1">
            <a:spLocks noChangeArrowheads="1"/>
          </p:cNvSpPr>
          <p:nvPr/>
        </p:nvSpPr>
        <p:spPr bwMode="auto">
          <a:xfrm>
            <a:off x="5591175" y="4796702"/>
            <a:ext cx="2917825" cy="1061829"/>
          </a:xfrm>
          <a:prstGeom prst="rect">
            <a:avLst/>
          </a:prstGeom>
          <a:gradFill rotWithShape="1">
            <a:gsLst>
              <a:gs pos="0">
                <a:srgbClr val="FF0000"/>
              </a:gs>
              <a:gs pos="100000">
                <a:srgbClr val="FF0000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Pope loses temporal power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1868 - 1870</a:t>
            </a:r>
          </a:p>
        </p:txBody>
      </p:sp>
      <p:sp>
        <p:nvSpPr>
          <p:cNvPr id="2067" name="AutoShape 19"/>
          <p:cNvSpPr>
            <a:spLocks noChangeArrowheads="1"/>
          </p:cNvSpPr>
          <p:nvPr/>
        </p:nvSpPr>
        <p:spPr bwMode="auto">
          <a:xfrm>
            <a:off x="1866900" y="3184385"/>
            <a:ext cx="266700" cy="1765300"/>
          </a:xfrm>
          <a:prstGeom prst="downArrow">
            <a:avLst>
              <a:gd name="adj1" fmla="val 50000"/>
              <a:gd name="adj2" fmla="val 165476"/>
            </a:avLst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0"/>
                  <a:invGamma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2068" name="AutoShape 20"/>
          <p:cNvSpPr>
            <a:spLocks noChangeArrowheads="1"/>
          </p:cNvSpPr>
          <p:nvPr/>
        </p:nvSpPr>
        <p:spPr bwMode="auto">
          <a:xfrm>
            <a:off x="6946900" y="3035300"/>
            <a:ext cx="254000" cy="1612900"/>
          </a:xfrm>
          <a:prstGeom prst="downArrow">
            <a:avLst>
              <a:gd name="adj1" fmla="val 50000"/>
              <a:gd name="adj2" fmla="val 158750"/>
            </a:avLst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0"/>
                  <a:invGamma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2069" name="Text Box 21"/>
          <p:cNvSpPr txBox="1">
            <a:spLocks noChangeArrowheads="1"/>
          </p:cNvSpPr>
          <p:nvPr/>
        </p:nvSpPr>
        <p:spPr bwMode="auto">
          <a:xfrm>
            <a:off x="989263" y="3262563"/>
            <a:ext cx="21717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32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lbertus"/>
                <a:ea typeface="+mn-ea"/>
                <a:cs typeface="Arial" pitchFamily="34" charset="0"/>
              </a:rPr>
              <a:t>42 months</a:t>
            </a:r>
          </a:p>
        </p:txBody>
      </p:sp>
      <p:sp>
        <p:nvSpPr>
          <p:cNvPr id="2070" name="Text Box 22"/>
          <p:cNvSpPr txBox="1">
            <a:spLocks noChangeArrowheads="1"/>
          </p:cNvSpPr>
          <p:nvPr/>
        </p:nvSpPr>
        <p:spPr bwMode="auto">
          <a:xfrm>
            <a:off x="961247" y="3733800"/>
            <a:ext cx="2196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3200" b="0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lbertus"/>
                <a:ea typeface="+mn-ea"/>
                <a:cs typeface="+mn-cs"/>
              </a:rPr>
              <a:t>1260 years</a:t>
            </a:r>
          </a:p>
        </p:txBody>
      </p:sp>
      <p:sp>
        <p:nvSpPr>
          <p:cNvPr id="2073" name="Text Box 25"/>
          <p:cNvSpPr txBox="1">
            <a:spLocks noChangeArrowheads="1"/>
          </p:cNvSpPr>
          <p:nvPr/>
        </p:nvSpPr>
        <p:spPr bwMode="auto">
          <a:xfrm>
            <a:off x="6093326" y="3238500"/>
            <a:ext cx="21717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32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lbertus"/>
                <a:ea typeface="+mn-ea"/>
                <a:cs typeface="+mn-cs"/>
              </a:rPr>
              <a:t>42 months</a:t>
            </a:r>
          </a:p>
        </p:txBody>
      </p:sp>
      <p:sp>
        <p:nvSpPr>
          <p:cNvPr id="2074" name="Text Box 26"/>
          <p:cNvSpPr txBox="1">
            <a:spLocks noChangeArrowheads="1"/>
          </p:cNvSpPr>
          <p:nvPr/>
        </p:nvSpPr>
        <p:spPr bwMode="auto">
          <a:xfrm>
            <a:off x="6071064" y="3733800"/>
            <a:ext cx="2232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3200" b="0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lbertus"/>
                <a:ea typeface="+mn-ea"/>
                <a:cs typeface="+mn-cs"/>
              </a:rPr>
              <a:t>1260 years</a:t>
            </a:r>
          </a:p>
        </p:txBody>
      </p:sp>
      <p:sp>
        <p:nvSpPr>
          <p:cNvPr id="2075" name="Text Box 27"/>
          <p:cNvSpPr txBox="1">
            <a:spLocks noChangeArrowheads="1"/>
          </p:cNvSpPr>
          <p:nvPr/>
        </p:nvSpPr>
        <p:spPr bwMode="auto">
          <a:xfrm>
            <a:off x="3721100" y="1346200"/>
            <a:ext cx="5156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CDC29F10-E1FF-479B-B428-58417ADBDB5C}"/>
              </a:ext>
            </a:extLst>
          </p:cNvPr>
          <p:cNvSpPr/>
          <p:nvPr/>
        </p:nvSpPr>
        <p:spPr>
          <a:xfrm>
            <a:off x="-20778" y="0"/>
            <a:ext cx="9180513" cy="6858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05434342"/>
      </p:ext>
    </p:extLst>
  </p:cSld>
  <p:clrMapOvr>
    <a:overrideClrMapping bg1="dk2" tx1="lt1" bg2="dk1" tx2="lt2" accent1="accent1" accent2="accent2" accent3="accent3" accent4="accent4" accent5="accent5" accent6="accent6" hlink="hlink" folHlink="folHlink"/>
  </p:clrMapOvr>
  <p:transition spd="med">
    <p:dissolv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Arial"/>
            </a:endParaRPr>
          </a:p>
        </p:txBody>
      </p:sp>
      <p:sp>
        <p:nvSpPr>
          <p:cNvPr id="70659" name="Text Box 3"/>
          <p:cNvSpPr txBox="1">
            <a:spLocks noChangeArrowheads="1"/>
          </p:cNvSpPr>
          <p:nvPr/>
        </p:nvSpPr>
        <p:spPr bwMode="auto">
          <a:xfrm>
            <a:off x="901700" y="133681"/>
            <a:ext cx="714216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imes New Roman" pitchFamily="18" charset="0"/>
                <a:ea typeface="+mn-ea"/>
                <a:cs typeface="Arial"/>
              </a:rPr>
              <a:t>The Holy City and the 2 Witnesses</a:t>
            </a:r>
          </a:p>
        </p:txBody>
      </p:sp>
      <p:sp>
        <p:nvSpPr>
          <p:cNvPr id="70661" name="Text Box 5"/>
          <p:cNvSpPr txBox="1">
            <a:spLocks noChangeArrowheads="1"/>
          </p:cNvSpPr>
          <p:nvPr/>
        </p:nvSpPr>
        <p:spPr bwMode="auto">
          <a:xfrm>
            <a:off x="349250" y="4130675"/>
            <a:ext cx="2622550" cy="1954381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+mn-ea"/>
                <a:cs typeface="Arial"/>
              </a:rPr>
              <a:t>Power given to the beast to continue </a:t>
            </a:r>
            <a:r>
              <a:rPr kumimoji="0" lang="en-AU" sz="2200" b="1" i="0" u="none" strike="noStrike" kern="1200" cap="none" spc="0" normalizeH="0" baseline="0" noProof="0" dirty="0">
                <a:ln>
                  <a:noFill/>
                </a:ln>
                <a:solidFill>
                  <a:srgbClr val="00CCFF"/>
                </a:solidFill>
                <a:effectLst/>
                <a:uLnTx/>
                <a:uFillTx/>
                <a:latin typeface="Tahoma" pitchFamily="34" charset="0"/>
                <a:ea typeface="+mn-ea"/>
                <a:cs typeface="Arial"/>
              </a:rPr>
              <a:t>42 months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200" b="1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ahoma" pitchFamily="34" charset="0"/>
                <a:ea typeface="+mn-ea"/>
                <a:cs typeface="Arial"/>
              </a:rPr>
              <a:t>Rev. 13:5</a:t>
            </a:r>
          </a:p>
        </p:txBody>
      </p:sp>
      <p:grpSp>
        <p:nvGrpSpPr>
          <p:cNvPr id="2" name="Group 54"/>
          <p:cNvGrpSpPr>
            <a:grpSpLocks/>
          </p:cNvGrpSpPr>
          <p:nvPr/>
        </p:nvGrpSpPr>
        <p:grpSpPr bwMode="auto">
          <a:xfrm>
            <a:off x="3397250" y="2532063"/>
            <a:ext cx="2357438" cy="2087562"/>
            <a:chOff x="3397250" y="2531736"/>
            <a:chExt cx="2357164" cy="2087561"/>
          </a:xfrm>
        </p:grpSpPr>
        <p:sp>
          <p:nvSpPr>
            <p:cNvPr id="15413" name="Oval 12"/>
            <p:cNvSpPr>
              <a:spLocks noChangeArrowheads="1"/>
            </p:cNvSpPr>
            <p:nvPr/>
          </p:nvSpPr>
          <p:spPr bwMode="auto">
            <a:xfrm>
              <a:off x="3397250" y="3001963"/>
              <a:ext cx="2357164" cy="1617334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+mn-ea"/>
                <a:cs typeface="Arial"/>
              </a:endParaRPr>
            </a:p>
          </p:txBody>
        </p:sp>
        <p:sp>
          <p:nvSpPr>
            <p:cNvPr id="70669" name="Text Box 13"/>
            <p:cNvSpPr txBox="1">
              <a:spLocks noChangeArrowheads="1"/>
            </p:cNvSpPr>
            <p:nvPr/>
          </p:nvSpPr>
          <p:spPr bwMode="auto">
            <a:xfrm>
              <a:off x="3513137" y="3062288"/>
              <a:ext cx="2067855" cy="1446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22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 pitchFamily="34" charset="0"/>
                  <a:ea typeface="+mn-ea"/>
                  <a:cs typeface="Arial"/>
                </a:rPr>
                <a:t>Saints contrasted to Anti-Papal witnesses</a:t>
              </a:r>
              <a:endParaRPr kumimoji="0" lang="en-AU" sz="22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ahoma" pitchFamily="34" charset="0"/>
                <a:ea typeface="+mn-ea"/>
                <a:cs typeface="Arial"/>
              </a:endParaRPr>
            </a:p>
          </p:txBody>
        </p:sp>
        <p:sp>
          <p:nvSpPr>
            <p:cNvPr id="14406" name="Line 14"/>
            <p:cNvSpPr>
              <a:spLocks noChangeShapeType="1"/>
            </p:cNvSpPr>
            <p:nvPr/>
          </p:nvSpPr>
          <p:spPr bwMode="auto">
            <a:xfrm rot="-5400000" flipH="1" flipV="1">
              <a:off x="4237613" y="2815105"/>
              <a:ext cx="566737" cy="0"/>
            </a:xfrm>
            <a:prstGeom prst="line">
              <a:avLst/>
            </a:prstGeom>
            <a:noFill/>
            <a:ln w="76200">
              <a:solidFill>
                <a:srgbClr val="FF0066"/>
              </a:solidFill>
              <a:round/>
              <a:headEnd/>
              <a:tailEnd type="arrow" w="med" len="med"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+mn-ea"/>
                <a:cs typeface="Arial"/>
              </a:endParaRPr>
            </a:p>
          </p:txBody>
        </p:sp>
      </p:grpSp>
      <p:sp>
        <p:nvSpPr>
          <p:cNvPr id="70672" name="Line 16"/>
          <p:cNvSpPr>
            <a:spLocks noChangeShapeType="1"/>
          </p:cNvSpPr>
          <p:nvPr/>
        </p:nvSpPr>
        <p:spPr bwMode="auto">
          <a:xfrm>
            <a:off x="1641475" y="2787650"/>
            <a:ext cx="0" cy="1320800"/>
          </a:xfrm>
          <a:prstGeom prst="line">
            <a:avLst/>
          </a:prstGeom>
          <a:noFill/>
          <a:ln w="57150" cap="rnd">
            <a:solidFill>
              <a:schemeClr val="bg1">
                <a:lumMod val="50000"/>
              </a:schemeClr>
            </a:solidFill>
            <a:prstDash val="sysDot"/>
            <a:round/>
            <a:headEnd/>
            <a:tailEnd type="triangle" w="med" len="med"/>
          </a:ln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 pitchFamily="34" charset="0"/>
              <a:ea typeface="+mn-ea"/>
              <a:cs typeface="Arial"/>
            </a:endParaRPr>
          </a:p>
        </p:txBody>
      </p:sp>
      <p:sp>
        <p:nvSpPr>
          <p:cNvPr id="70673" name="Text Box 17"/>
          <p:cNvSpPr txBox="1">
            <a:spLocks noChangeArrowheads="1"/>
          </p:cNvSpPr>
          <p:nvPr/>
        </p:nvSpPr>
        <p:spPr bwMode="auto">
          <a:xfrm>
            <a:off x="84138" y="6189663"/>
            <a:ext cx="4240212" cy="43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2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ahoma" pitchFamily="34" charset="0"/>
                <a:ea typeface="+mn-ea"/>
                <a:cs typeface="Arial"/>
              </a:rPr>
              <a:t>608-610 + 1260 = 1868-1870</a:t>
            </a:r>
          </a:p>
        </p:txBody>
      </p:sp>
      <p:sp>
        <p:nvSpPr>
          <p:cNvPr id="70677" name="Text Box 21"/>
          <p:cNvSpPr txBox="1">
            <a:spLocks noChangeArrowheads="1"/>
          </p:cNvSpPr>
          <p:nvPr/>
        </p:nvSpPr>
        <p:spPr bwMode="auto">
          <a:xfrm rot="-1508594">
            <a:off x="2328863" y="5064125"/>
            <a:ext cx="1728787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200" b="1" i="1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ahoma" pitchFamily="34" charset="0"/>
                <a:ea typeface="+mn-ea"/>
                <a:cs typeface="Arial"/>
              </a:rPr>
              <a:t>608-610 AD</a:t>
            </a:r>
          </a:p>
        </p:txBody>
      </p:sp>
      <p:sp>
        <p:nvSpPr>
          <p:cNvPr id="70679" name="Oval 23"/>
          <p:cNvSpPr>
            <a:spLocks noChangeArrowheads="1"/>
          </p:cNvSpPr>
          <p:nvPr/>
        </p:nvSpPr>
        <p:spPr bwMode="auto">
          <a:xfrm>
            <a:off x="2371725" y="6091238"/>
            <a:ext cx="1685925" cy="595312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 pitchFamily="34" charset="0"/>
              <a:ea typeface="+mn-ea"/>
              <a:cs typeface="Arial"/>
            </a:endParaRPr>
          </a:p>
        </p:txBody>
      </p:sp>
      <p:sp>
        <p:nvSpPr>
          <p:cNvPr id="70671" name="Text Box 15"/>
          <p:cNvSpPr txBox="1">
            <a:spLocks noChangeArrowheads="1"/>
          </p:cNvSpPr>
          <p:nvPr/>
        </p:nvSpPr>
        <p:spPr bwMode="auto">
          <a:xfrm>
            <a:off x="968375" y="2960688"/>
            <a:ext cx="1335088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imes New Roman" pitchFamily="18" charset="0"/>
                <a:ea typeface="+mn-ea"/>
                <a:cs typeface="Arial"/>
              </a:rPr>
              <a:t>Starting point</a:t>
            </a:r>
          </a:p>
        </p:txBody>
      </p:sp>
      <p:grpSp>
        <p:nvGrpSpPr>
          <p:cNvPr id="3" name="Group 53"/>
          <p:cNvGrpSpPr>
            <a:grpSpLocks/>
          </p:cNvGrpSpPr>
          <p:nvPr/>
        </p:nvGrpSpPr>
        <p:grpSpPr bwMode="auto">
          <a:xfrm>
            <a:off x="409575" y="1254125"/>
            <a:ext cx="7993063" cy="1616075"/>
            <a:chOff x="409900" y="1254391"/>
            <a:chExt cx="7993121" cy="1615827"/>
          </a:xfrm>
        </p:grpSpPr>
        <p:sp>
          <p:nvSpPr>
            <p:cNvPr id="70660" name="Text Box 4"/>
            <p:cNvSpPr txBox="1">
              <a:spLocks noChangeArrowheads="1"/>
            </p:cNvSpPr>
            <p:nvPr/>
          </p:nvSpPr>
          <p:spPr bwMode="auto">
            <a:xfrm>
              <a:off x="409900" y="1267697"/>
              <a:ext cx="2459421" cy="156966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22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 pitchFamily="34" charset="0"/>
                  <a:ea typeface="+mn-ea"/>
                  <a:cs typeface="Arial"/>
                </a:rPr>
                <a:t>Treading down of the Holy City </a:t>
              </a:r>
              <a:r>
                <a:rPr kumimoji="0" lang="en-AU" sz="2200" b="1" i="0" u="none" strike="noStrike" kern="1200" cap="none" spc="0" normalizeH="0" baseline="0" noProof="0" dirty="0">
                  <a:ln>
                    <a:noFill/>
                  </a:ln>
                  <a:solidFill>
                    <a:srgbClr val="00CCFF"/>
                  </a:solidFill>
                  <a:effectLst/>
                  <a:uLnTx/>
                  <a:uFillTx/>
                  <a:latin typeface="Tahoma" pitchFamily="34" charset="0"/>
                  <a:ea typeface="+mn-ea"/>
                  <a:cs typeface="Arial"/>
                </a:rPr>
                <a:t>42 months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2000" b="1" i="1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Tahoma" pitchFamily="34" charset="0"/>
                  <a:ea typeface="+mn-ea"/>
                  <a:cs typeface="Arial"/>
                </a:rPr>
                <a:t>Vv1-2</a:t>
              </a:r>
            </a:p>
          </p:txBody>
        </p:sp>
        <p:sp>
          <p:nvSpPr>
            <p:cNvPr id="70662" name="Text Box 6"/>
            <p:cNvSpPr txBox="1">
              <a:spLocks noChangeArrowheads="1"/>
            </p:cNvSpPr>
            <p:nvPr/>
          </p:nvSpPr>
          <p:spPr bwMode="auto">
            <a:xfrm>
              <a:off x="6164318" y="1254391"/>
              <a:ext cx="2238703" cy="1615827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22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 pitchFamily="34" charset="0"/>
                  <a:ea typeface="+mn-ea"/>
                  <a:cs typeface="Arial"/>
                </a:rPr>
                <a:t>Two witnesses </a:t>
              </a:r>
              <a:r>
                <a:rPr kumimoji="0" lang="en-AU" sz="2200" b="1" i="0" u="none" strike="noStrike" kern="1200" cap="none" spc="0" normalizeH="0" baseline="0" noProof="0" dirty="0">
                  <a:ln>
                    <a:noFill/>
                  </a:ln>
                  <a:solidFill>
                    <a:srgbClr val="33CC33"/>
                  </a:solidFill>
                  <a:effectLst/>
                  <a:uLnTx/>
                  <a:uFillTx/>
                  <a:latin typeface="Tahoma" pitchFamily="34" charset="0"/>
                  <a:ea typeface="+mn-ea"/>
                  <a:cs typeface="Arial"/>
                </a:rPr>
                <a:t>1260 days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2200" b="1" i="1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Tahoma" pitchFamily="34" charset="0"/>
                  <a:ea typeface="+mn-ea"/>
                  <a:cs typeface="Arial"/>
                </a:rPr>
                <a:t>Vv3-4</a:t>
              </a:r>
            </a:p>
          </p:txBody>
        </p:sp>
        <p:sp>
          <p:nvSpPr>
            <p:cNvPr id="70663" name="Text Box 7"/>
            <p:cNvSpPr txBox="1">
              <a:spLocks noChangeArrowheads="1"/>
            </p:cNvSpPr>
            <p:nvPr/>
          </p:nvSpPr>
          <p:spPr bwMode="auto">
            <a:xfrm>
              <a:off x="3389660" y="1494067"/>
              <a:ext cx="2222516" cy="10158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 pitchFamily="34" charset="0"/>
                  <a:ea typeface="+mn-ea"/>
                  <a:cs typeface="Arial"/>
                </a:rPr>
                <a:t>Same period expressed in different terms</a:t>
              </a:r>
              <a:endParaRPr kumimoji="0" lang="en-AU" sz="2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ahoma" pitchFamily="34" charset="0"/>
                <a:ea typeface="+mn-ea"/>
                <a:cs typeface="Arial"/>
              </a:endParaRPr>
            </a:p>
          </p:txBody>
        </p:sp>
        <p:sp>
          <p:nvSpPr>
            <p:cNvPr id="14398" name="Line 8"/>
            <p:cNvSpPr>
              <a:spLocks noChangeShapeType="1"/>
            </p:cNvSpPr>
            <p:nvPr/>
          </p:nvSpPr>
          <p:spPr bwMode="auto">
            <a:xfrm>
              <a:off x="2598738" y="1973263"/>
              <a:ext cx="1030287" cy="0"/>
            </a:xfrm>
            <a:prstGeom prst="line">
              <a:avLst/>
            </a:prstGeom>
            <a:noFill/>
            <a:ln w="76200">
              <a:solidFill>
                <a:srgbClr val="FF0066"/>
              </a:solidFill>
              <a:round/>
              <a:headEnd type="arrow" w="med" len="med"/>
              <a:tailE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+mn-ea"/>
                <a:cs typeface="Arial"/>
              </a:endParaRPr>
            </a:p>
          </p:txBody>
        </p:sp>
        <p:sp>
          <p:nvSpPr>
            <p:cNvPr id="14399" name="Line 9"/>
            <p:cNvSpPr>
              <a:spLocks noChangeShapeType="1"/>
            </p:cNvSpPr>
            <p:nvPr/>
          </p:nvSpPr>
          <p:spPr bwMode="auto">
            <a:xfrm>
              <a:off x="5340350" y="2001838"/>
              <a:ext cx="1030288" cy="0"/>
            </a:xfrm>
            <a:prstGeom prst="line">
              <a:avLst/>
            </a:prstGeom>
            <a:noFill/>
            <a:ln w="76200">
              <a:solidFill>
                <a:srgbClr val="FF0066"/>
              </a:solidFill>
              <a:round/>
              <a:headEnd/>
              <a:tailEnd type="arrow" w="med" len="med"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+mn-ea"/>
                <a:cs typeface="Arial"/>
              </a:endParaRPr>
            </a:p>
          </p:txBody>
        </p:sp>
      </p:grpSp>
      <p:sp>
        <p:nvSpPr>
          <p:cNvPr id="70" name="TextBox 69"/>
          <p:cNvSpPr txBox="1"/>
          <p:nvPr/>
        </p:nvSpPr>
        <p:spPr>
          <a:xfrm>
            <a:off x="3493832" y="750624"/>
            <a:ext cx="1980000" cy="461665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ahoma" pitchFamily="34" charset="0"/>
                <a:ea typeface="+mn-ea"/>
                <a:cs typeface="Arial"/>
              </a:rPr>
              <a:t>Rev.11:1-4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5A3FA56B-08F1-46BC-9EB0-F5C275456051}"/>
              </a:ext>
            </a:extLst>
          </p:cNvPr>
          <p:cNvGrpSpPr/>
          <p:nvPr/>
        </p:nvGrpSpPr>
        <p:grpSpPr>
          <a:xfrm>
            <a:off x="3381376" y="2662564"/>
            <a:ext cx="6090384" cy="8235762"/>
            <a:chOff x="-672267" y="-766422"/>
            <a:chExt cx="5613992" cy="7695238"/>
          </a:xfrm>
        </p:grpSpPr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44910254-E066-406E-AB01-B9D04CCD62E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672267" y="-766422"/>
              <a:ext cx="5613992" cy="4210494"/>
            </a:xfrm>
            <a:prstGeom prst="rect">
              <a:avLst/>
            </a:prstGeom>
            <a:ln>
              <a:noFill/>
            </a:ln>
            <a:effectLst>
              <a:softEdge rad="635000"/>
            </a:effectLst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2E496E07-70AA-4DD9-8D50-3548EF34EC7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854" t="95139"/>
            <a:stretch/>
          </p:blipFill>
          <p:spPr>
            <a:xfrm flipH="1">
              <a:off x="5358" y="6424761"/>
              <a:ext cx="3414514" cy="504055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14A1B6D7-A8C9-4550-A054-4742228BEAA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7674" t="51938" b="32248"/>
            <a:stretch/>
          </p:blipFill>
          <p:spPr>
            <a:xfrm>
              <a:off x="178671" y="-270672"/>
              <a:ext cx="3743818" cy="4129826"/>
            </a:xfrm>
            <a:prstGeom prst="rect">
              <a:avLst/>
            </a:prstGeom>
            <a:effectLst>
              <a:softEdge rad="939800"/>
            </a:effectLst>
          </p:spPr>
        </p:pic>
      </p:grpSp>
      <p:sp>
        <p:nvSpPr>
          <p:cNvPr id="59" name="Rectangle 58"/>
          <p:cNvSpPr/>
          <p:nvPr/>
        </p:nvSpPr>
        <p:spPr>
          <a:xfrm>
            <a:off x="-20778" y="0"/>
            <a:ext cx="9180513" cy="6858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/>
              <a:ea typeface="+mn-ea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06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06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0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2000"/>
                                        <p:tgtEl>
                                          <p:spTgt spid="706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06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06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0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73" grpId="0"/>
      <p:bldP spid="70677" grpId="0"/>
      <p:bldP spid="7067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0659" name="Text Box 3"/>
          <p:cNvSpPr txBox="1">
            <a:spLocks noChangeArrowheads="1"/>
          </p:cNvSpPr>
          <p:nvPr/>
        </p:nvSpPr>
        <p:spPr bwMode="auto">
          <a:xfrm>
            <a:off x="901700" y="133681"/>
            <a:ext cx="714216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AU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rial" pitchFamily="34" charset="0"/>
              </a:rPr>
              <a:t>The Holy City and the 2 Witnesses</a:t>
            </a:r>
          </a:p>
        </p:txBody>
      </p:sp>
      <p:sp>
        <p:nvSpPr>
          <p:cNvPr id="70661" name="Text Box 5"/>
          <p:cNvSpPr txBox="1">
            <a:spLocks noChangeArrowheads="1"/>
          </p:cNvSpPr>
          <p:nvPr/>
        </p:nvSpPr>
        <p:spPr bwMode="auto">
          <a:xfrm>
            <a:off x="349250" y="4130675"/>
            <a:ext cx="2622550" cy="1954381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AU" sz="2200" b="1" dirty="0">
                <a:solidFill>
                  <a:srgbClr val="FFFFFF"/>
                </a:solidFill>
                <a:cs typeface="Arial" pitchFamily="34" charset="0"/>
              </a:rPr>
              <a:t>Power given to the beast to continue </a:t>
            </a:r>
            <a:r>
              <a:rPr lang="en-AU" sz="2200" b="1" dirty="0">
                <a:solidFill>
                  <a:srgbClr val="00CCFF"/>
                </a:solidFill>
                <a:cs typeface="Arial" pitchFamily="34" charset="0"/>
              </a:rPr>
              <a:t>42 months</a:t>
            </a:r>
          </a:p>
          <a:p>
            <a:pPr algn="ctr">
              <a:spcBef>
                <a:spcPct val="50000"/>
              </a:spcBef>
              <a:defRPr/>
            </a:pPr>
            <a:r>
              <a:rPr lang="en-AU" sz="22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itchFamily="34" charset="0"/>
              </a:rPr>
              <a:t>Rev. 13:2,4-5</a:t>
            </a:r>
          </a:p>
        </p:txBody>
      </p:sp>
      <p:sp>
        <p:nvSpPr>
          <p:cNvPr id="70666" name="Text Box 10"/>
          <p:cNvSpPr txBox="1">
            <a:spLocks noChangeArrowheads="1"/>
          </p:cNvSpPr>
          <p:nvPr/>
        </p:nvSpPr>
        <p:spPr bwMode="auto">
          <a:xfrm>
            <a:off x="6226175" y="4232275"/>
            <a:ext cx="2090738" cy="1615827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AU" sz="2200" b="1" dirty="0">
                <a:solidFill>
                  <a:srgbClr val="FFFFFF"/>
                </a:solidFill>
                <a:cs typeface="Arial" pitchFamily="34" charset="0"/>
              </a:rPr>
              <a:t>Woman fleeing – fed </a:t>
            </a:r>
            <a:r>
              <a:rPr lang="en-AU" sz="2200" b="1" dirty="0">
                <a:solidFill>
                  <a:srgbClr val="33CC33"/>
                </a:solidFill>
                <a:cs typeface="Arial" pitchFamily="34" charset="0"/>
              </a:rPr>
              <a:t>1260 days</a:t>
            </a:r>
          </a:p>
          <a:p>
            <a:pPr algn="ctr">
              <a:spcBef>
                <a:spcPct val="50000"/>
              </a:spcBef>
              <a:defRPr/>
            </a:pPr>
            <a:r>
              <a:rPr lang="en-AU" sz="22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itchFamily="34" charset="0"/>
              </a:rPr>
              <a:t>Rev. 12:6</a:t>
            </a:r>
          </a:p>
        </p:txBody>
      </p:sp>
      <p:grpSp>
        <p:nvGrpSpPr>
          <p:cNvPr id="2" name="Group 54"/>
          <p:cNvGrpSpPr>
            <a:grpSpLocks/>
          </p:cNvGrpSpPr>
          <p:nvPr/>
        </p:nvGrpSpPr>
        <p:grpSpPr bwMode="auto">
          <a:xfrm>
            <a:off x="3397250" y="2532063"/>
            <a:ext cx="2357438" cy="2087562"/>
            <a:chOff x="3397250" y="2531736"/>
            <a:chExt cx="2357164" cy="2087561"/>
          </a:xfrm>
        </p:grpSpPr>
        <p:sp>
          <p:nvSpPr>
            <p:cNvPr id="15413" name="Oval 12"/>
            <p:cNvSpPr>
              <a:spLocks noChangeArrowheads="1"/>
            </p:cNvSpPr>
            <p:nvPr/>
          </p:nvSpPr>
          <p:spPr bwMode="auto">
            <a:xfrm>
              <a:off x="3397250" y="3001963"/>
              <a:ext cx="2357164" cy="1617334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FFFFFF"/>
                </a:solidFill>
                <a:cs typeface="Arial" pitchFamily="34" charset="0"/>
              </a:endParaRPr>
            </a:p>
          </p:txBody>
        </p:sp>
        <p:sp>
          <p:nvSpPr>
            <p:cNvPr id="70669" name="Text Box 13"/>
            <p:cNvSpPr txBox="1">
              <a:spLocks noChangeArrowheads="1"/>
            </p:cNvSpPr>
            <p:nvPr/>
          </p:nvSpPr>
          <p:spPr bwMode="auto">
            <a:xfrm>
              <a:off x="3513137" y="3062288"/>
              <a:ext cx="2067855" cy="1446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AU" sz="2200" b="1" dirty="0">
                  <a:solidFill>
                    <a:srgbClr val="FFFFFF"/>
                  </a:solidFill>
                  <a:cs typeface="Arial" pitchFamily="34" charset="0"/>
                </a:rPr>
                <a:t>Saints contrasted to Anti-Papal witnesses</a:t>
              </a:r>
              <a:endParaRPr lang="en-AU" sz="22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itchFamily="34" charset="0"/>
              </a:endParaRPr>
            </a:p>
          </p:txBody>
        </p:sp>
        <p:sp>
          <p:nvSpPr>
            <p:cNvPr id="14406" name="Line 14"/>
            <p:cNvSpPr>
              <a:spLocks noChangeShapeType="1"/>
            </p:cNvSpPr>
            <p:nvPr/>
          </p:nvSpPr>
          <p:spPr bwMode="auto">
            <a:xfrm rot="-5400000" flipH="1" flipV="1">
              <a:off x="4237613" y="2815105"/>
              <a:ext cx="566737" cy="0"/>
            </a:xfrm>
            <a:prstGeom prst="line">
              <a:avLst/>
            </a:prstGeom>
            <a:noFill/>
            <a:ln w="76200">
              <a:solidFill>
                <a:srgbClr val="FF0066"/>
              </a:solidFill>
              <a:round/>
              <a:headEnd/>
              <a:tailEnd type="arrow" w="med" len="med"/>
            </a:ln>
          </p:spPr>
          <p:txBody>
            <a:bodyPr/>
            <a:lstStyle/>
            <a:p>
              <a:endParaRPr lang="en-AU">
                <a:solidFill>
                  <a:srgbClr val="FFFFFF"/>
                </a:solidFill>
                <a:cs typeface="Arial" pitchFamily="34" charset="0"/>
              </a:endParaRPr>
            </a:p>
          </p:txBody>
        </p:sp>
      </p:grpSp>
      <p:sp>
        <p:nvSpPr>
          <p:cNvPr id="70672" name="Line 16"/>
          <p:cNvSpPr>
            <a:spLocks noChangeShapeType="1"/>
          </p:cNvSpPr>
          <p:nvPr/>
        </p:nvSpPr>
        <p:spPr bwMode="auto">
          <a:xfrm>
            <a:off x="1641475" y="2787650"/>
            <a:ext cx="0" cy="1320800"/>
          </a:xfrm>
          <a:prstGeom prst="line">
            <a:avLst/>
          </a:prstGeom>
          <a:noFill/>
          <a:ln w="57150" cap="rnd">
            <a:solidFill>
              <a:schemeClr val="bg1">
                <a:lumMod val="50000"/>
              </a:schemeClr>
            </a:solidFill>
            <a:prstDash val="sysDot"/>
            <a:round/>
            <a:headEnd/>
            <a:tailEnd type="triangle" w="med" len="med"/>
          </a:ln>
        </p:spPr>
        <p:txBody>
          <a:bodyPr/>
          <a:lstStyle/>
          <a:p>
            <a:pPr>
              <a:defRPr/>
            </a:pPr>
            <a:endParaRPr lang="en-AU">
              <a:solidFill>
                <a:srgbClr val="FFFFFF"/>
              </a:solidFill>
              <a:cs typeface="Arial" pitchFamily="34" charset="0"/>
            </a:endParaRPr>
          </a:p>
        </p:txBody>
      </p:sp>
      <p:sp>
        <p:nvSpPr>
          <p:cNvPr id="70673" name="Text Box 17"/>
          <p:cNvSpPr txBox="1">
            <a:spLocks noChangeArrowheads="1"/>
          </p:cNvSpPr>
          <p:nvPr/>
        </p:nvSpPr>
        <p:spPr bwMode="auto">
          <a:xfrm>
            <a:off x="84138" y="6189663"/>
            <a:ext cx="4240212" cy="43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AU" sz="2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itchFamily="34" charset="0"/>
              </a:rPr>
              <a:t>608-610 + 1260 = 1868-1870</a:t>
            </a:r>
          </a:p>
        </p:txBody>
      </p:sp>
      <p:sp>
        <p:nvSpPr>
          <p:cNvPr id="70675" name="Line 19"/>
          <p:cNvSpPr>
            <a:spLocks noChangeShapeType="1"/>
          </p:cNvSpPr>
          <p:nvPr/>
        </p:nvSpPr>
        <p:spPr bwMode="auto">
          <a:xfrm>
            <a:off x="7188200" y="2784475"/>
            <a:ext cx="0" cy="1320800"/>
          </a:xfrm>
          <a:prstGeom prst="line">
            <a:avLst/>
          </a:prstGeom>
          <a:noFill/>
          <a:ln w="57150" cap="rnd">
            <a:solidFill>
              <a:schemeClr val="bg1">
                <a:lumMod val="50000"/>
              </a:schemeClr>
            </a:solidFill>
            <a:prstDash val="sysDot"/>
            <a:round/>
            <a:headEnd/>
            <a:tailEnd type="triangle" w="med" len="med"/>
          </a:ln>
        </p:spPr>
        <p:txBody>
          <a:bodyPr/>
          <a:lstStyle/>
          <a:p>
            <a:pPr>
              <a:defRPr/>
            </a:pPr>
            <a:endParaRPr lang="en-AU">
              <a:solidFill>
                <a:srgbClr val="FFFFFF"/>
              </a:solidFill>
              <a:cs typeface="Arial" pitchFamily="34" charset="0"/>
            </a:endParaRPr>
          </a:p>
        </p:txBody>
      </p:sp>
      <p:sp>
        <p:nvSpPr>
          <p:cNvPr id="70676" name="Text Box 20"/>
          <p:cNvSpPr txBox="1">
            <a:spLocks noChangeArrowheads="1"/>
          </p:cNvSpPr>
          <p:nvPr/>
        </p:nvSpPr>
        <p:spPr bwMode="auto">
          <a:xfrm>
            <a:off x="5973763" y="6175375"/>
            <a:ext cx="3151187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AU" sz="2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itchFamily="34" charset="0"/>
              </a:rPr>
              <a:t>312 + 1260 = 1572</a:t>
            </a:r>
          </a:p>
        </p:txBody>
      </p:sp>
      <p:sp>
        <p:nvSpPr>
          <p:cNvPr id="70678" name="Text Box 22"/>
          <p:cNvSpPr txBox="1">
            <a:spLocks noChangeArrowheads="1"/>
          </p:cNvSpPr>
          <p:nvPr/>
        </p:nvSpPr>
        <p:spPr bwMode="auto">
          <a:xfrm rot="-1508594">
            <a:off x="7826375" y="4948238"/>
            <a:ext cx="1306513" cy="43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AU" sz="2200" b="1" i="1" dirty="0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itchFamily="34" charset="0"/>
              </a:rPr>
              <a:t>312 AD</a:t>
            </a:r>
          </a:p>
        </p:txBody>
      </p:sp>
      <p:sp>
        <p:nvSpPr>
          <p:cNvPr id="70679" name="Oval 23"/>
          <p:cNvSpPr>
            <a:spLocks noChangeArrowheads="1"/>
          </p:cNvSpPr>
          <p:nvPr/>
        </p:nvSpPr>
        <p:spPr bwMode="auto">
          <a:xfrm>
            <a:off x="2371725" y="6138536"/>
            <a:ext cx="1685925" cy="498748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rgbClr val="FFFFFF"/>
              </a:solidFill>
              <a:cs typeface="Arial" pitchFamily="34" charset="0"/>
            </a:endParaRPr>
          </a:p>
        </p:txBody>
      </p:sp>
      <p:sp>
        <p:nvSpPr>
          <p:cNvPr id="70680" name="Oval 24"/>
          <p:cNvSpPr>
            <a:spLocks noChangeArrowheads="1"/>
          </p:cNvSpPr>
          <p:nvPr/>
        </p:nvSpPr>
        <p:spPr bwMode="auto">
          <a:xfrm>
            <a:off x="7736433" y="6169025"/>
            <a:ext cx="771525" cy="46355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rgbClr val="FFFFFF"/>
              </a:solidFill>
              <a:cs typeface="Arial" pitchFamily="34" charset="0"/>
            </a:endParaRPr>
          </a:p>
        </p:txBody>
      </p:sp>
      <p:sp>
        <p:nvSpPr>
          <p:cNvPr id="70674" name="Text Box 18"/>
          <p:cNvSpPr txBox="1">
            <a:spLocks noChangeArrowheads="1"/>
          </p:cNvSpPr>
          <p:nvPr/>
        </p:nvSpPr>
        <p:spPr bwMode="auto">
          <a:xfrm>
            <a:off x="6515100" y="2957513"/>
            <a:ext cx="1335088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AU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rial" pitchFamily="34" charset="0"/>
              </a:rPr>
              <a:t>Starting point</a:t>
            </a:r>
          </a:p>
        </p:txBody>
      </p:sp>
      <p:sp>
        <p:nvSpPr>
          <p:cNvPr id="70671" name="Text Box 15"/>
          <p:cNvSpPr txBox="1">
            <a:spLocks noChangeArrowheads="1"/>
          </p:cNvSpPr>
          <p:nvPr/>
        </p:nvSpPr>
        <p:spPr bwMode="auto">
          <a:xfrm>
            <a:off x="968375" y="2960688"/>
            <a:ext cx="1335088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AU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rial" pitchFamily="34" charset="0"/>
              </a:rPr>
              <a:t>Starting point</a:t>
            </a:r>
          </a:p>
        </p:txBody>
      </p:sp>
      <p:grpSp>
        <p:nvGrpSpPr>
          <p:cNvPr id="3" name="Group 53"/>
          <p:cNvGrpSpPr>
            <a:grpSpLocks/>
          </p:cNvGrpSpPr>
          <p:nvPr/>
        </p:nvGrpSpPr>
        <p:grpSpPr bwMode="auto">
          <a:xfrm>
            <a:off x="409575" y="1254125"/>
            <a:ext cx="7993063" cy="1616075"/>
            <a:chOff x="409900" y="1254391"/>
            <a:chExt cx="7993121" cy="1615827"/>
          </a:xfrm>
        </p:grpSpPr>
        <p:sp>
          <p:nvSpPr>
            <p:cNvPr id="70660" name="Text Box 4"/>
            <p:cNvSpPr txBox="1">
              <a:spLocks noChangeArrowheads="1"/>
            </p:cNvSpPr>
            <p:nvPr/>
          </p:nvSpPr>
          <p:spPr bwMode="auto">
            <a:xfrm>
              <a:off x="409900" y="1267697"/>
              <a:ext cx="2459421" cy="156966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AU" sz="2200" b="1" dirty="0">
                  <a:solidFill>
                    <a:srgbClr val="FFFFFF"/>
                  </a:solidFill>
                  <a:cs typeface="Arial" pitchFamily="34" charset="0"/>
                </a:rPr>
                <a:t>Treading down of the Holy City </a:t>
              </a:r>
              <a:r>
                <a:rPr lang="en-AU" sz="2200" b="1" dirty="0">
                  <a:solidFill>
                    <a:srgbClr val="00CCFF"/>
                  </a:solidFill>
                  <a:cs typeface="Arial" pitchFamily="34" charset="0"/>
                </a:rPr>
                <a:t>42 months</a:t>
              </a:r>
            </a:p>
            <a:p>
              <a:pPr algn="ctr">
                <a:spcBef>
                  <a:spcPct val="50000"/>
                </a:spcBef>
                <a:defRPr/>
              </a:pPr>
              <a:r>
                <a:rPr lang="en-AU" sz="2000" b="1" i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cs typeface="Arial" pitchFamily="34" charset="0"/>
                </a:rPr>
                <a:t>Vv1-2</a:t>
              </a:r>
            </a:p>
          </p:txBody>
        </p:sp>
        <p:sp>
          <p:nvSpPr>
            <p:cNvPr id="70662" name="Text Box 6"/>
            <p:cNvSpPr txBox="1">
              <a:spLocks noChangeArrowheads="1"/>
            </p:cNvSpPr>
            <p:nvPr/>
          </p:nvSpPr>
          <p:spPr bwMode="auto">
            <a:xfrm>
              <a:off x="6164318" y="1254391"/>
              <a:ext cx="2238703" cy="1615827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AU" sz="2200" b="1" dirty="0">
                  <a:solidFill>
                    <a:srgbClr val="FFFFFF"/>
                  </a:solidFill>
                  <a:cs typeface="Arial" pitchFamily="34" charset="0"/>
                </a:rPr>
                <a:t>Two witnesses </a:t>
              </a:r>
              <a:r>
                <a:rPr lang="en-AU" sz="2200" b="1" dirty="0">
                  <a:solidFill>
                    <a:srgbClr val="33CC33"/>
                  </a:solidFill>
                  <a:cs typeface="Arial" pitchFamily="34" charset="0"/>
                </a:rPr>
                <a:t>1260 days</a:t>
              </a:r>
            </a:p>
            <a:p>
              <a:pPr algn="ctr">
                <a:spcBef>
                  <a:spcPct val="50000"/>
                </a:spcBef>
                <a:defRPr/>
              </a:pPr>
              <a:r>
                <a:rPr lang="en-AU" sz="2200" b="1" i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cs typeface="Arial" pitchFamily="34" charset="0"/>
                </a:rPr>
                <a:t>Vv3-4</a:t>
              </a:r>
            </a:p>
          </p:txBody>
        </p:sp>
        <p:sp>
          <p:nvSpPr>
            <p:cNvPr id="70663" name="Text Box 7"/>
            <p:cNvSpPr txBox="1">
              <a:spLocks noChangeArrowheads="1"/>
            </p:cNvSpPr>
            <p:nvPr/>
          </p:nvSpPr>
          <p:spPr bwMode="auto">
            <a:xfrm>
              <a:off x="3389660" y="1494067"/>
              <a:ext cx="2222516" cy="10158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AU" sz="2000" b="1" dirty="0">
                  <a:solidFill>
                    <a:srgbClr val="FFFFFF"/>
                  </a:solidFill>
                  <a:cs typeface="Arial" pitchFamily="34" charset="0"/>
                </a:rPr>
                <a:t>Same period expressed in different terms</a:t>
              </a:r>
              <a:endParaRPr lang="en-AU" sz="2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itchFamily="34" charset="0"/>
              </a:endParaRPr>
            </a:p>
          </p:txBody>
        </p:sp>
        <p:sp>
          <p:nvSpPr>
            <p:cNvPr id="14398" name="Line 8"/>
            <p:cNvSpPr>
              <a:spLocks noChangeShapeType="1"/>
            </p:cNvSpPr>
            <p:nvPr/>
          </p:nvSpPr>
          <p:spPr bwMode="auto">
            <a:xfrm>
              <a:off x="2598738" y="1973263"/>
              <a:ext cx="1030287" cy="0"/>
            </a:xfrm>
            <a:prstGeom prst="line">
              <a:avLst/>
            </a:prstGeom>
            <a:noFill/>
            <a:ln w="76200">
              <a:solidFill>
                <a:srgbClr val="FF0066"/>
              </a:solidFill>
              <a:round/>
              <a:headEnd type="arrow" w="med" len="med"/>
              <a:tailEnd/>
            </a:ln>
          </p:spPr>
          <p:txBody>
            <a:bodyPr/>
            <a:lstStyle/>
            <a:p>
              <a:endParaRPr lang="en-AU">
                <a:solidFill>
                  <a:srgbClr val="FFFFFF"/>
                </a:solidFill>
                <a:cs typeface="Arial" pitchFamily="34" charset="0"/>
              </a:endParaRPr>
            </a:p>
          </p:txBody>
        </p:sp>
        <p:sp>
          <p:nvSpPr>
            <p:cNvPr id="14399" name="Line 9"/>
            <p:cNvSpPr>
              <a:spLocks noChangeShapeType="1"/>
            </p:cNvSpPr>
            <p:nvPr/>
          </p:nvSpPr>
          <p:spPr bwMode="auto">
            <a:xfrm>
              <a:off x="5340350" y="2001838"/>
              <a:ext cx="1030288" cy="0"/>
            </a:xfrm>
            <a:prstGeom prst="line">
              <a:avLst/>
            </a:prstGeom>
            <a:noFill/>
            <a:ln w="76200">
              <a:solidFill>
                <a:srgbClr val="FF0066"/>
              </a:solidFill>
              <a:round/>
              <a:headEnd/>
              <a:tailEnd type="arrow" w="med" len="med"/>
            </a:ln>
          </p:spPr>
          <p:txBody>
            <a:bodyPr/>
            <a:lstStyle/>
            <a:p>
              <a:endParaRPr lang="en-AU">
                <a:solidFill>
                  <a:srgbClr val="FFFFFF"/>
                </a:solidFill>
                <a:cs typeface="Arial" pitchFamily="34" charset="0"/>
              </a:endParaRPr>
            </a:p>
          </p:txBody>
        </p:sp>
      </p:grpSp>
      <p:sp>
        <p:nvSpPr>
          <p:cNvPr id="70790" name="Line 134"/>
          <p:cNvSpPr>
            <a:spLocks noChangeShapeType="1"/>
          </p:cNvSpPr>
          <p:nvPr/>
        </p:nvSpPr>
        <p:spPr bwMode="auto">
          <a:xfrm>
            <a:off x="5365750" y="4706938"/>
            <a:ext cx="1030288" cy="0"/>
          </a:xfrm>
          <a:prstGeom prst="line">
            <a:avLst/>
          </a:prstGeom>
          <a:noFill/>
          <a:ln w="76200">
            <a:solidFill>
              <a:srgbClr val="FF0066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en-AU">
              <a:solidFill>
                <a:srgbClr val="FFFFFF"/>
              </a:solidFill>
              <a:cs typeface="Arial" pitchFamily="34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3493832" y="750624"/>
            <a:ext cx="1980000" cy="461665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r>
              <a:rPr lang="en-AU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Rev.11:1-4</a:t>
            </a:r>
          </a:p>
        </p:txBody>
      </p:sp>
      <p:sp>
        <p:nvSpPr>
          <p:cNvPr id="59" name="Text Box 21"/>
          <p:cNvSpPr txBox="1">
            <a:spLocks noChangeArrowheads="1"/>
          </p:cNvSpPr>
          <p:nvPr/>
        </p:nvSpPr>
        <p:spPr bwMode="auto">
          <a:xfrm rot="-1508594">
            <a:off x="2328863" y="5064125"/>
            <a:ext cx="1728787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AU" sz="2200" b="1" i="1" dirty="0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itchFamily="34" charset="0"/>
              </a:rPr>
              <a:t>608-610 AD</a:t>
            </a:r>
          </a:p>
        </p:txBody>
      </p:sp>
      <p:grpSp>
        <p:nvGrpSpPr>
          <p:cNvPr id="4" name="Group 54"/>
          <p:cNvGrpSpPr>
            <a:grpSpLocks/>
          </p:cNvGrpSpPr>
          <p:nvPr/>
        </p:nvGrpSpPr>
        <p:grpSpPr bwMode="auto">
          <a:xfrm>
            <a:off x="0" y="1264352"/>
            <a:ext cx="5976000" cy="5436000"/>
            <a:chOff x="1381125" y="654597"/>
            <a:chExt cx="5819775" cy="4821238"/>
          </a:xfrm>
        </p:grpSpPr>
        <p:pic>
          <p:nvPicPr>
            <p:cNvPr id="56" name="Picture 107" descr="Woman with wings v14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381125" y="654597"/>
              <a:ext cx="5819775" cy="4821238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</p:pic>
        <p:grpSp>
          <p:nvGrpSpPr>
            <p:cNvPr id="5" name="Group 59"/>
            <p:cNvGrpSpPr>
              <a:grpSpLocks/>
            </p:cNvGrpSpPr>
            <p:nvPr/>
          </p:nvGrpSpPr>
          <p:grpSpPr bwMode="auto">
            <a:xfrm>
              <a:off x="3440204" y="1067347"/>
              <a:ext cx="2923682" cy="3235871"/>
              <a:chOff x="3463954" y="1114848"/>
              <a:chExt cx="2923682" cy="3235871"/>
            </a:xfrm>
          </p:grpSpPr>
          <p:grpSp>
            <p:nvGrpSpPr>
              <p:cNvPr id="6" name="Group 109"/>
              <p:cNvGrpSpPr>
                <a:grpSpLocks/>
              </p:cNvGrpSpPr>
              <p:nvPr/>
            </p:nvGrpSpPr>
            <p:grpSpPr bwMode="auto">
              <a:xfrm>
                <a:off x="3545011" y="1142944"/>
                <a:ext cx="2763210" cy="3207775"/>
                <a:chOff x="2286" y="840"/>
                <a:chExt cx="1752" cy="2010"/>
              </a:xfrm>
            </p:grpSpPr>
            <p:sp>
              <p:nvSpPr>
                <p:cNvPr id="75" name="AutoShape 110"/>
                <p:cNvSpPr>
                  <a:spLocks noChangeArrowheads="1"/>
                </p:cNvSpPr>
                <p:nvPr/>
              </p:nvSpPr>
              <p:spPr bwMode="auto">
                <a:xfrm>
                  <a:off x="2286" y="840"/>
                  <a:ext cx="1734" cy="468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kern="0">
                    <a:solidFill>
                      <a:sysClr val="windowText" lastClr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76" name="AutoShape 111"/>
                <p:cNvSpPr>
                  <a:spLocks noChangeArrowheads="1"/>
                </p:cNvSpPr>
                <p:nvPr/>
              </p:nvSpPr>
              <p:spPr bwMode="auto">
                <a:xfrm>
                  <a:off x="2310" y="2226"/>
                  <a:ext cx="1710" cy="366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kern="0">
                    <a:solidFill>
                      <a:sysClr val="windowText" lastClr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77" name="Rectangle 112"/>
                <p:cNvSpPr>
                  <a:spLocks noChangeArrowheads="1"/>
                </p:cNvSpPr>
                <p:nvPr/>
              </p:nvSpPr>
              <p:spPr bwMode="auto">
                <a:xfrm>
                  <a:off x="2298" y="1224"/>
                  <a:ext cx="1686" cy="1045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kern="0">
                    <a:solidFill>
                      <a:sysClr val="windowText" lastClr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79" name="Rectangle 114"/>
                <p:cNvSpPr>
                  <a:spLocks noChangeArrowheads="1"/>
                </p:cNvSpPr>
                <p:nvPr/>
              </p:nvSpPr>
              <p:spPr bwMode="auto">
                <a:xfrm>
                  <a:off x="3822" y="2040"/>
                  <a:ext cx="174" cy="162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FFFFFF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kern="0">
                    <a:solidFill>
                      <a:sysClr val="windowText" lastClr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81" name="Oval 116"/>
                <p:cNvSpPr>
                  <a:spLocks noChangeArrowheads="1"/>
                </p:cNvSpPr>
                <p:nvPr/>
              </p:nvSpPr>
              <p:spPr bwMode="auto">
                <a:xfrm>
                  <a:off x="3846" y="870"/>
                  <a:ext cx="192" cy="1092"/>
                </a:xfrm>
                <a:prstGeom prst="ellipse">
                  <a:avLst/>
                </a:prstGeom>
                <a:solidFill>
                  <a:srgbClr val="FFFFFF"/>
                </a:solidFill>
                <a:ln w="9525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kern="0">
                    <a:solidFill>
                      <a:sysClr val="windowText" lastClr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82" name="Oval 117"/>
                <p:cNvSpPr>
                  <a:spLocks noChangeArrowheads="1"/>
                </p:cNvSpPr>
                <p:nvPr/>
              </p:nvSpPr>
              <p:spPr bwMode="auto">
                <a:xfrm>
                  <a:off x="2312" y="2567"/>
                  <a:ext cx="918" cy="283"/>
                </a:xfrm>
                <a:prstGeom prst="ellipse">
                  <a:avLst/>
                </a:prstGeom>
                <a:solidFill>
                  <a:srgbClr val="FFFFFF"/>
                </a:solidFill>
                <a:ln w="9525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kern="0">
                    <a:solidFill>
                      <a:sysClr val="windowText" lastClr="000000"/>
                    </a:solidFill>
                    <a:cs typeface="Arial" pitchFamily="34" charset="0"/>
                  </a:endParaRPr>
                </a:p>
              </p:txBody>
            </p:sp>
          </p:grpSp>
          <p:sp>
            <p:nvSpPr>
              <p:cNvPr id="61" name="Text Box 119"/>
              <p:cNvSpPr txBox="1">
                <a:spLocks noChangeArrowheads="1"/>
              </p:cNvSpPr>
              <p:nvPr/>
            </p:nvSpPr>
            <p:spPr bwMode="auto">
              <a:xfrm>
                <a:off x="3582925" y="2205460"/>
                <a:ext cx="2678113" cy="9429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fontAlgn="auto">
                  <a:spcBef>
                    <a:spcPct val="50000"/>
                  </a:spcBef>
                  <a:spcAft>
                    <a:spcPts val="0"/>
                  </a:spcAft>
                  <a:defRPr/>
                </a:pPr>
                <a:r>
                  <a:rPr lang="en-US" sz="1400" kern="0" dirty="0">
                    <a:solidFill>
                      <a:srgbClr val="000000"/>
                    </a:solidFill>
                    <a:cs typeface="Arial" pitchFamily="34" charset="0"/>
                  </a:rPr>
                  <a:t>And the earth helped the woman, and the earth opened her mouth, and swallowed up the flood ………  </a:t>
                </a:r>
              </a:p>
            </p:txBody>
          </p:sp>
          <p:sp>
            <p:nvSpPr>
              <p:cNvPr id="62" name="Text Box 120"/>
              <p:cNvSpPr txBox="1">
                <a:spLocks noChangeArrowheads="1"/>
              </p:cNvSpPr>
              <p:nvPr/>
            </p:nvSpPr>
            <p:spPr bwMode="auto">
              <a:xfrm>
                <a:off x="3593558" y="3076999"/>
                <a:ext cx="2678113" cy="103728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fontAlgn="auto">
                  <a:spcBef>
                    <a:spcPct val="50000"/>
                  </a:spcBef>
                  <a:spcAft>
                    <a:spcPts val="0"/>
                  </a:spcAft>
                  <a:defRPr/>
                </a:pPr>
                <a:r>
                  <a:rPr lang="en-US" sz="1400" kern="0" dirty="0">
                    <a:solidFill>
                      <a:srgbClr val="000000"/>
                    </a:solidFill>
                    <a:cs typeface="Arial" pitchFamily="34" charset="0"/>
                  </a:rPr>
                  <a:t>And the </a:t>
                </a:r>
                <a:r>
                  <a:rPr lang="en-US" sz="1400" b="1" kern="0" dirty="0">
                    <a:solidFill>
                      <a:srgbClr val="FF0000"/>
                    </a:solidFill>
                    <a:cs typeface="Arial" pitchFamily="34" charset="0"/>
                  </a:rPr>
                  <a:t>dragon</a:t>
                </a:r>
                <a:r>
                  <a:rPr lang="en-US" sz="1400" b="1" kern="0" dirty="0">
                    <a:solidFill>
                      <a:srgbClr val="000000"/>
                    </a:solidFill>
                    <a:cs typeface="Arial" pitchFamily="34" charset="0"/>
                  </a:rPr>
                  <a:t> </a:t>
                </a:r>
                <a:r>
                  <a:rPr lang="en-US" sz="1400" kern="0" dirty="0">
                    <a:solidFill>
                      <a:srgbClr val="000000"/>
                    </a:solidFill>
                    <a:cs typeface="Arial" pitchFamily="34" charset="0"/>
                  </a:rPr>
                  <a:t>was wroth with the woman, and went to make war with the remnant of her seed, which keep the commandments of God, ….” </a:t>
                </a:r>
              </a:p>
            </p:txBody>
          </p:sp>
          <p:sp>
            <p:nvSpPr>
              <p:cNvPr id="63" name="Rectangle 121"/>
              <p:cNvSpPr>
                <a:spLocks noChangeArrowheads="1"/>
              </p:cNvSpPr>
              <p:nvPr/>
            </p:nvSpPr>
            <p:spPr bwMode="auto">
              <a:xfrm>
                <a:off x="3651286" y="1552800"/>
                <a:ext cx="635000" cy="200025"/>
              </a:xfrm>
              <a:prstGeom prst="rect">
                <a:avLst/>
              </a:prstGeom>
              <a:solidFill>
                <a:srgbClr val="003366">
                  <a:alpha val="30196"/>
                </a:srgbClr>
              </a:solidFill>
              <a:ln w="28575">
                <a:solidFill>
                  <a:srgbClr val="003366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kern="0">
                  <a:solidFill>
                    <a:sysClr val="windowText" lastClr="000000"/>
                  </a:solidFill>
                  <a:cs typeface="Arial" pitchFamily="34" charset="0"/>
                </a:endParaRPr>
              </a:p>
            </p:txBody>
          </p:sp>
          <p:sp>
            <p:nvSpPr>
              <p:cNvPr id="64" name="Rectangle 122"/>
              <p:cNvSpPr>
                <a:spLocks noChangeArrowheads="1"/>
              </p:cNvSpPr>
              <p:nvPr/>
            </p:nvSpPr>
            <p:spPr bwMode="auto">
              <a:xfrm>
                <a:off x="3634246" y="2469290"/>
                <a:ext cx="633413" cy="159644"/>
              </a:xfrm>
              <a:prstGeom prst="rect">
                <a:avLst/>
              </a:prstGeom>
              <a:solidFill>
                <a:srgbClr val="003366">
                  <a:alpha val="30196"/>
                </a:srgbClr>
              </a:solidFill>
              <a:ln w="28575">
                <a:solidFill>
                  <a:srgbClr val="003366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kern="0">
                  <a:solidFill>
                    <a:sysClr val="windowText" lastClr="000000"/>
                  </a:solidFill>
                  <a:cs typeface="Arial" pitchFamily="34" charset="0"/>
                </a:endParaRPr>
              </a:p>
            </p:txBody>
          </p:sp>
          <p:sp>
            <p:nvSpPr>
              <p:cNvPr id="65" name="Rectangle 123"/>
              <p:cNvSpPr>
                <a:spLocks noChangeArrowheads="1"/>
              </p:cNvSpPr>
              <p:nvPr/>
            </p:nvSpPr>
            <p:spPr bwMode="auto">
              <a:xfrm>
                <a:off x="3945396" y="3345381"/>
                <a:ext cx="635000" cy="159644"/>
              </a:xfrm>
              <a:prstGeom prst="rect">
                <a:avLst/>
              </a:prstGeom>
              <a:solidFill>
                <a:srgbClr val="003366">
                  <a:alpha val="30196"/>
                </a:srgbClr>
              </a:solidFill>
              <a:ln w="28575">
                <a:solidFill>
                  <a:srgbClr val="003366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kern="0">
                  <a:solidFill>
                    <a:sysClr val="windowText" lastClr="000000"/>
                  </a:solidFill>
                  <a:cs typeface="Arial" pitchFamily="34" charset="0"/>
                </a:endParaRPr>
              </a:p>
            </p:txBody>
          </p:sp>
          <p:sp>
            <p:nvSpPr>
              <p:cNvPr id="72" name="Rectangle 130"/>
              <p:cNvSpPr>
                <a:spLocks noChangeArrowheads="1"/>
              </p:cNvSpPr>
              <p:nvPr/>
            </p:nvSpPr>
            <p:spPr bwMode="auto">
              <a:xfrm>
                <a:off x="3990532" y="2250215"/>
                <a:ext cx="738188" cy="191572"/>
              </a:xfrm>
              <a:prstGeom prst="rect">
                <a:avLst/>
              </a:prstGeom>
              <a:solidFill>
                <a:srgbClr val="FFC000">
                  <a:alpha val="30196"/>
                </a:srgbClr>
              </a:solidFill>
              <a:ln w="28575">
                <a:solidFill>
                  <a:srgbClr val="9933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kern="0">
                  <a:solidFill>
                    <a:sysClr val="windowText" lastClr="000000"/>
                  </a:solidFill>
                  <a:cs typeface="Arial" pitchFamily="34" charset="0"/>
                </a:endParaRPr>
              </a:p>
            </p:txBody>
          </p:sp>
          <p:sp>
            <p:nvSpPr>
              <p:cNvPr id="73" name="Rectangle 131"/>
              <p:cNvSpPr>
                <a:spLocks noChangeArrowheads="1"/>
              </p:cNvSpPr>
              <p:nvPr/>
            </p:nvSpPr>
            <p:spPr bwMode="auto">
              <a:xfrm>
                <a:off x="4612286" y="2445877"/>
                <a:ext cx="738187" cy="191572"/>
              </a:xfrm>
              <a:prstGeom prst="rect">
                <a:avLst/>
              </a:prstGeom>
              <a:solidFill>
                <a:srgbClr val="FFC000">
                  <a:alpha val="30196"/>
                </a:srgbClr>
              </a:solidFill>
              <a:ln w="28575">
                <a:solidFill>
                  <a:srgbClr val="9933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kern="0">
                  <a:solidFill>
                    <a:sysClr val="windowText" lastClr="000000"/>
                  </a:solidFill>
                  <a:cs typeface="Arial" pitchFamily="34" charset="0"/>
                </a:endParaRPr>
              </a:p>
            </p:txBody>
          </p:sp>
          <p:sp>
            <p:nvSpPr>
              <p:cNvPr id="74" name="Rectangle 132"/>
              <p:cNvSpPr>
                <a:spLocks noChangeArrowheads="1"/>
              </p:cNvSpPr>
              <p:nvPr/>
            </p:nvSpPr>
            <p:spPr bwMode="auto">
              <a:xfrm>
                <a:off x="3640075" y="2642800"/>
                <a:ext cx="330200" cy="159644"/>
              </a:xfrm>
              <a:prstGeom prst="rect">
                <a:avLst/>
              </a:prstGeom>
              <a:solidFill>
                <a:srgbClr val="FFC000">
                  <a:alpha val="30196"/>
                </a:srgbClr>
              </a:solidFill>
              <a:ln w="28575">
                <a:solidFill>
                  <a:srgbClr val="9933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kern="0">
                  <a:solidFill>
                    <a:sysClr val="windowText" lastClr="000000"/>
                  </a:solidFill>
                  <a:cs typeface="Arial" pitchFamily="34" charset="0"/>
                </a:endParaRPr>
              </a:p>
            </p:txBody>
          </p:sp>
          <p:sp>
            <p:nvSpPr>
              <p:cNvPr id="66" name="Rectangle 124"/>
              <p:cNvSpPr>
                <a:spLocks noChangeArrowheads="1"/>
              </p:cNvSpPr>
              <p:nvPr/>
            </p:nvSpPr>
            <p:spPr bwMode="auto">
              <a:xfrm>
                <a:off x="5859759" y="1549306"/>
                <a:ext cx="315530" cy="191572"/>
              </a:xfrm>
              <a:prstGeom prst="rect">
                <a:avLst/>
              </a:prstGeom>
              <a:solidFill>
                <a:srgbClr val="003366">
                  <a:alpha val="30196"/>
                </a:srgbClr>
              </a:solidFill>
              <a:ln w="28575">
                <a:solidFill>
                  <a:srgbClr val="003366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kern="0">
                  <a:solidFill>
                    <a:sysClr val="windowText" lastClr="000000"/>
                  </a:solidFill>
                  <a:cs typeface="Arial" pitchFamily="34" charset="0"/>
                </a:endParaRPr>
              </a:p>
            </p:txBody>
          </p:sp>
          <p:sp>
            <p:nvSpPr>
              <p:cNvPr id="14377" name="WordArt 127"/>
              <p:cNvSpPr>
                <a:spLocks noChangeArrowheads="1" noChangeShapeType="1" noTextEdit="1"/>
              </p:cNvSpPr>
              <p:nvPr/>
            </p:nvSpPr>
            <p:spPr bwMode="auto">
              <a:xfrm>
                <a:off x="3463954" y="1195464"/>
                <a:ext cx="177515" cy="159644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/>
                <a:r>
                  <a:rPr lang="en-AU" sz="1200" kern="10" dirty="0"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solidFill>
                      <a:srgbClr val="FF0000"/>
                    </a:solidFill>
                    <a:latin typeface="Cooper Black"/>
                    <a:cs typeface="Arial" pitchFamily="34" charset="0"/>
                  </a:rPr>
                  <a:t>15</a:t>
                </a:r>
              </a:p>
            </p:txBody>
          </p:sp>
          <p:sp>
            <p:nvSpPr>
              <p:cNvPr id="14378" name="WordArt 128"/>
              <p:cNvSpPr>
                <a:spLocks noChangeArrowheads="1" noChangeShapeType="1" noTextEdit="1"/>
              </p:cNvSpPr>
              <p:nvPr/>
            </p:nvSpPr>
            <p:spPr bwMode="auto">
              <a:xfrm>
                <a:off x="3465441" y="2258629"/>
                <a:ext cx="175294" cy="159644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/>
                <a:r>
                  <a:rPr lang="en-AU" sz="1200" kern="10" dirty="0"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solidFill>
                      <a:srgbClr val="FF0000"/>
                    </a:solidFill>
                    <a:latin typeface="Cooper Black"/>
                    <a:cs typeface="Arial" pitchFamily="34" charset="0"/>
                  </a:rPr>
                  <a:t>16</a:t>
                </a:r>
              </a:p>
            </p:txBody>
          </p:sp>
          <p:sp>
            <p:nvSpPr>
              <p:cNvPr id="14379" name="WordArt 129"/>
              <p:cNvSpPr>
                <a:spLocks noChangeArrowheads="1" noChangeShapeType="1" noTextEdit="1"/>
              </p:cNvSpPr>
              <p:nvPr/>
            </p:nvSpPr>
            <p:spPr bwMode="auto">
              <a:xfrm>
                <a:off x="3475798" y="3139425"/>
                <a:ext cx="175294" cy="159644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/>
                <a:r>
                  <a:rPr lang="en-AU" sz="1200" kern="10" dirty="0"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solidFill>
                      <a:srgbClr val="FF0000"/>
                    </a:solidFill>
                    <a:latin typeface="Cooper Black"/>
                    <a:cs typeface="Arial" pitchFamily="34" charset="0"/>
                  </a:rPr>
                  <a:t>17</a:t>
                </a:r>
              </a:p>
            </p:txBody>
          </p:sp>
          <p:sp>
            <p:nvSpPr>
              <p:cNvPr id="60" name="Text Box 118"/>
              <p:cNvSpPr txBox="1">
                <a:spLocks noChangeArrowheads="1"/>
              </p:cNvSpPr>
              <p:nvPr/>
            </p:nvSpPr>
            <p:spPr bwMode="auto">
              <a:xfrm>
                <a:off x="3582925" y="1114848"/>
                <a:ext cx="2804711" cy="8462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fontAlgn="auto">
                  <a:spcBef>
                    <a:spcPct val="50000"/>
                  </a:spcBef>
                  <a:spcAft>
                    <a:spcPts val="0"/>
                  </a:spcAft>
                  <a:defRPr/>
                </a:pPr>
                <a:r>
                  <a:rPr lang="en-US" sz="1400" kern="0" dirty="0">
                    <a:solidFill>
                      <a:srgbClr val="000000"/>
                    </a:solidFill>
                    <a:cs typeface="Arial" pitchFamily="34" charset="0"/>
                  </a:rPr>
                  <a:t>“And the </a:t>
                </a:r>
                <a:r>
                  <a:rPr lang="en-US" sz="1400" b="1" kern="0" dirty="0">
                    <a:solidFill>
                      <a:srgbClr val="FF0000"/>
                    </a:solidFill>
                    <a:cs typeface="Arial" pitchFamily="34" charset="0"/>
                  </a:rPr>
                  <a:t>serpent</a:t>
                </a:r>
                <a:r>
                  <a:rPr lang="en-US" sz="1400" b="1" kern="0" dirty="0">
                    <a:solidFill>
                      <a:srgbClr val="000000"/>
                    </a:solidFill>
                    <a:cs typeface="Arial" pitchFamily="34" charset="0"/>
                  </a:rPr>
                  <a:t> </a:t>
                </a:r>
                <a:r>
                  <a:rPr lang="en-US" sz="1400" kern="0" dirty="0">
                    <a:solidFill>
                      <a:srgbClr val="000000"/>
                    </a:solidFill>
                    <a:cs typeface="Arial" pitchFamily="34" charset="0"/>
                  </a:rPr>
                  <a:t>cast out of </a:t>
                </a:r>
                <a:r>
                  <a:rPr lang="en-US" sz="1400" b="1" kern="0" dirty="0">
                    <a:solidFill>
                      <a:srgbClr val="FF0000"/>
                    </a:solidFill>
                    <a:cs typeface="Arial" pitchFamily="34" charset="0"/>
                  </a:rPr>
                  <a:t>his</a:t>
                </a:r>
                <a:r>
                  <a:rPr lang="en-US" sz="1400" kern="0" dirty="0">
                    <a:solidFill>
                      <a:srgbClr val="FF0000"/>
                    </a:solidFill>
                    <a:cs typeface="Arial" pitchFamily="34" charset="0"/>
                  </a:rPr>
                  <a:t> </a:t>
                </a:r>
                <a:r>
                  <a:rPr lang="en-US" sz="1400" kern="0" dirty="0">
                    <a:solidFill>
                      <a:srgbClr val="000000"/>
                    </a:solidFill>
                    <a:cs typeface="Arial" pitchFamily="34" charset="0"/>
                  </a:rPr>
                  <a:t>mouth water as a flood after the woman, that </a:t>
                </a:r>
                <a:r>
                  <a:rPr lang="en-US" sz="1400" b="1" kern="0" dirty="0">
                    <a:solidFill>
                      <a:srgbClr val="FF0000"/>
                    </a:solidFill>
                    <a:cs typeface="Arial" pitchFamily="34" charset="0"/>
                  </a:rPr>
                  <a:t>he</a:t>
                </a:r>
                <a:r>
                  <a:rPr lang="en-US" sz="1400" kern="0" dirty="0">
                    <a:solidFill>
                      <a:srgbClr val="000000"/>
                    </a:solidFill>
                    <a:cs typeface="Arial" pitchFamily="34" charset="0"/>
                  </a:rPr>
                  <a:t> might cause her to be carried away of the flood. </a:t>
                </a:r>
              </a:p>
            </p:txBody>
          </p:sp>
        </p:grpSp>
        <p:sp>
          <p:nvSpPr>
            <p:cNvPr id="14366" name="WordArt 133"/>
            <p:cNvSpPr>
              <a:spLocks noChangeArrowheads="1" noChangeShapeType="1" noTextEdit="1"/>
            </p:cNvSpPr>
            <p:nvPr/>
          </p:nvSpPr>
          <p:spPr bwMode="auto">
            <a:xfrm>
              <a:off x="1878912" y="910376"/>
              <a:ext cx="1268049" cy="38200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AU" sz="3600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CC00"/>
                  </a:solidFill>
                  <a:latin typeface="Arial Black"/>
                  <a:cs typeface="Arial" pitchFamily="34" charset="0"/>
                </a:rPr>
                <a:t>Rev.12</a:t>
              </a:r>
            </a:p>
          </p:txBody>
        </p:sp>
      </p:grpSp>
      <p:sp>
        <p:nvSpPr>
          <p:cNvPr id="58" name="Rounded Rectangle 57"/>
          <p:cNvSpPr/>
          <p:nvPr/>
        </p:nvSpPr>
        <p:spPr>
          <a:xfrm>
            <a:off x="4776901" y="1591294"/>
            <a:ext cx="519482" cy="3806714"/>
          </a:xfrm>
          <a:prstGeom prst="roundRect">
            <a:avLst/>
          </a:prstGeom>
          <a:solidFill>
            <a:schemeClr val="tx1"/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srgbClr val="FFFFFF"/>
              </a:solidFill>
            </a:endParaRPr>
          </a:p>
        </p:txBody>
      </p:sp>
      <p:sp>
        <p:nvSpPr>
          <p:cNvPr id="69" name="Rounded Rectangle 68"/>
          <p:cNvSpPr/>
          <p:nvPr/>
        </p:nvSpPr>
        <p:spPr>
          <a:xfrm>
            <a:off x="2086478" y="2228850"/>
            <a:ext cx="361774" cy="733425"/>
          </a:xfrm>
          <a:prstGeom prst="roundRect">
            <a:avLst/>
          </a:prstGeom>
          <a:solidFill>
            <a:schemeClr val="tx1"/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srgbClr val="FFFFFF"/>
              </a:solidFill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-20778" y="0"/>
            <a:ext cx="9180513" cy="6858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AU" kern="0">
              <a:solidFill>
                <a:srgbClr val="FFFFFF"/>
              </a:solidFill>
              <a:latin typeface="Times New Roman"/>
              <a:cs typeface="Arial"/>
            </a:endParaRPr>
          </a:p>
        </p:txBody>
      </p:sp>
      <p:pic>
        <p:nvPicPr>
          <p:cNvPr id="71" name="Picture 13" descr="KINGDOM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1" y="4556217"/>
            <a:ext cx="4055594" cy="2648623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78" name="Rectangle 77"/>
          <p:cNvSpPr/>
          <p:nvPr/>
        </p:nvSpPr>
        <p:spPr>
          <a:xfrm>
            <a:off x="3294991" y="4414345"/>
            <a:ext cx="1245476" cy="204952"/>
          </a:xfrm>
          <a:prstGeom prst="rect">
            <a:avLst/>
          </a:prstGeom>
          <a:solidFill>
            <a:srgbClr val="00FF00">
              <a:alpha val="40000"/>
            </a:srgbClr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srgbClr val="FFFFFF"/>
              </a:solidFill>
            </a:endParaRPr>
          </a:p>
        </p:txBody>
      </p:sp>
      <p:sp>
        <p:nvSpPr>
          <p:cNvPr id="80" name="Rectangle 79"/>
          <p:cNvSpPr/>
          <p:nvPr/>
        </p:nvSpPr>
        <p:spPr>
          <a:xfrm>
            <a:off x="2317531" y="4650829"/>
            <a:ext cx="504000" cy="204952"/>
          </a:xfrm>
          <a:prstGeom prst="rect">
            <a:avLst/>
          </a:prstGeom>
          <a:solidFill>
            <a:srgbClr val="00FF00">
              <a:alpha val="40000"/>
            </a:srgbClr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06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06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0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06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06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0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1000"/>
                                        <p:tgtEl>
                                          <p:spTgt spid="706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06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06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0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07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07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707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706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706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70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706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706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70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66" grpId="0" animBg="1"/>
      <p:bldP spid="70675" grpId="0" animBg="1"/>
      <p:bldP spid="70676" grpId="0"/>
      <p:bldP spid="70678" grpId="0"/>
      <p:bldP spid="70680" grpId="0" animBg="1"/>
      <p:bldP spid="70674" grpId="0"/>
      <p:bldP spid="70790" grpId="0" animBg="1"/>
      <p:bldP spid="58" grpId="0" animBg="1"/>
      <p:bldP spid="69" grpId="0" animBg="1"/>
      <p:bldP spid="78" grpId="0" animBg="1"/>
      <p:bldP spid="8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9"/>
          <p:cNvSpPr>
            <a:spLocks noChangeArrowheads="1"/>
          </p:cNvSpPr>
          <p:nvPr/>
        </p:nvSpPr>
        <p:spPr bwMode="auto">
          <a:xfrm>
            <a:off x="0" y="0"/>
            <a:ext cx="9201150" cy="6915150"/>
          </a:xfrm>
          <a:prstGeom prst="rect">
            <a:avLst/>
          </a:prstGeom>
          <a:gradFill rotWithShape="1">
            <a:gsLst>
              <a:gs pos="0">
                <a:srgbClr val="A50021"/>
              </a:gs>
              <a:gs pos="100000">
                <a:srgbClr val="4C000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rgbClr val="FFFFFF"/>
              </a:solidFill>
              <a:latin typeface="Tahoma" pitchFamily="34" charset="0"/>
              <a:cs typeface="+mn-cs"/>
            </a:endParaRPr>
          </a:p>
        </p:txBody>
      </p:sp>
      <p:sp>
        <p:nvSpPr>
          <p:cNvPr id="6553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50825" y="0"/>
            <a:ext cx="8642350" cy="1403350"/>
          </a:xfrm>
        </p:spPr>
        <p:txBody>
          <a:bodyPr/>
          <a:lstStyle/>
          <a:p>
            <a:pPr eaLnBrk="1" hangingPunct="1">
              <a:defRPr/>
            </a:pPr>
            <a:r>
              <a:rPr lang="en-AU" sz="3600" i="1" dirty="0">
                <a:solidFill>
                  <a:srgbClr val="00FF00"/>
                </a:solidFill>
              </a:rPr>
              <a:t>The 2 Witnesses</a:t>
            </a:r>
            <a:r>
              <a:rPr lang="en-AU" sz="3600" dirty="0"/>
              <a:t> </a:t>
            </a:r>
            <a:br>
              <a:rPr lang="en-AU" sz="3600" dirty="0"/>
            </a:br>
            <a:r>
              <a:rPr lang="en-AU" sz="2400" dirty="0">
                <a:solidFill>
                  <a:srgbClr val="FFFF00"/>
                </a:solidFill>
              </a:rPr>
              <a:t>Rev.11</a:t>
            </a:r>
            <a:br>
              <a:rPr lang="en-AU" sz="2400" dirty="0">
                <a:solidFill>
                  <a:srgbClr val="FFFF00"/>
                </a:solidFill>
              </a:rPr>
            </a:br>
            <a:r>
              <a:rPr lang="en-AU" sz="2000" dirty="0"/>
              <a:t>Secular/Religious (Anti-Papal)</a:t>
            </a:r>
          </a:p>
        </p:txBody>
      </p:sp>
      <p:sp>
        <p:nvSpPr>
          <p:cNvPr id="14340" name="Line 3"/>
          <p:cNvSpPr>
            <a:spLocks noChangeShapeType="1"/>
          </p:cNvSpPr>
          <p:nvPr/>
        </p:nvSpPr>
        <p:spPr bwMode="auto">
          <a:xfrm>
            <a:off x="611188" y="2159000"/>
            <a:ext cx="0" cy="431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AU">
              <a:solidFill>
                <a:srgbClr val="FFFFFF"/>
              </a:solidFill>
              <a:latin typeface="Tahoma" pitchFamily="34" charset="0"/>
              <a:cs typeface="+mn-cs"/>
            </a:endParaRPr>
          </a:p>
        </p:txBody>
      </p:sp>
      <p:sp>
        <p:nvSpPr>
          <p:cNvPr id="14341" name="Line 4"/>
          <p:cNvSpPr>
            <a:spLocks noChangeShapeType="1"/>
          </p:cNvSpPr>
          <p:nvPr/>
        </p:nvSpPr>
        <p:spPr bwMode="auto">
          <a:xfrm>
            <a:off x="611188" y="2374900"/>
            <a:ext cx="756126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AU">
              <a:solidFill>
                <a:srgbClr val="FFFFFF"/>
              </a:solidFill>
              <a:latin typeface="Tahoma" pitchFamily="34" charset="0"/>
              <a:cs typeface="+mn-cs"/>
            </a:endParaRPr>
          </a:p>
        </p:txBody>
      </p:sp>
      <p:sp>
        <p:nvSpPr>
          <p:cNvPr id="14342" name="Line 5"/>
          <p:cNvSpPr>
            <a:spLocks noChangeShapeType="1"/>
          </p:cNvSpPr>
          <p:nvPr/>
        </p:nvSpPr>
        <p:spPr bwMode="auto">
          <a:xfrm>
            <a:off x="8172450" y="2159000"/>
            <a:ext cx="0" cy="431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AU">
              <a:solidFill>
                <a:srgbClr val="FFFFFF"/>
              </a:solidFill>
              <a:latin typeface="Tahoma" pitchFamily="34" charset="0"/>
              <a:cs typeface="+mn-cs"/>
            </a:endParaRPr>
          </a:p>
        </p:txBody>
      </p:sp>
      <p:sp>
        <p:nvSpPr>
          <p:cNvPr id="14343" name="Line 6"/>
          <p:cNvSpPr>
            <a:spLocks noChangeShapeType="1"/>
          </p:cNvSpPr>
          <p:nvPr/>
        </p:nvSpPr>
        <p:spPr bwMode="auto">
          <a:xfrm>
            <a:off x="4140200" y="2159000"/>
            <a:ext cx="0" cy="431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AU">
              <a:solidFill>
                <a:srgbClr val="FFFFFF"/>
              </a:solidFill>
              <a:latin typeface="Tahoma" pitchFamily="34" charset="0"/>
              <a:cs typeface="+mn-cs"/>
            </a:endParaRPr>
          </a:p>
        </p:txBody>
      </p:sp>
      <p:sp>
        <p:nvSpPr>
          <p:cNvPr id="14344" name="Line 7"/>
          <p:cNvSpPr>
            <a:spLocks noChangeShapeType="1"/>
          </p:cNvSpPr>
          <p:nvPr/>
        </p:nvSpPr>
        <p:spPr bwMode="auto">
          <a:xfrm>
            <a:off x="4716463" y="2159000"/>
            <a:ext cx="0" cy="431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AU">
              <a:solidFill>
                <a:srgbClr val="FFFFFF"/>
              </a:solidFill>
              <a:latin typeface="Tahoma" pitchFamily="34" charset="0"/>
              <a:cs typeface="+mn-cs"/>
            </a:endParaRPr>
          </a:p>
        </p:txBody>
      </p:sp>
      <p:sp>
        <p:nvSpPr>
          <p:cNvPr id="14345" name="Line 8"/>
          <p:cNvSpPr>
            <a:spLocks noChangeShapeType="1"/>
          </p:cNvSpPr>
          <p:nvPr/>
        </p:nvSpPr>
        <p:spPr bwMode="auto">
          <a:xfrm>
            <a:off x="6156325" y="2159000"/>
            <a:ext cx="0" cy="431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AU">
              <a:solidFill>
                <a:srgbClr val="FFFFFF"/>
              </a:solidFill>
              <a:latin typeface="Tahoma" pitchFamily="34" charset="0"/>
              <a:cs typeface="+mn-cs"/>
            </a:endParaRPr>
          </a:p>
        </p:txBody>
      </p:sp>
      <p:sp>
        <p:nvSpPr>
          <p:cNvPr id="65545" name="Rectangle 9"/>
          <p:cNvSpPr>
            <a:spLocks noChangeArrowheads="1"/>
          </p:cNvSpPr>
          <p:nvPr/>
        </p:nvSpPr>
        <p:spPr bwMode="auto">
          <a:xfrm>
            <a:off x="0" y="1727200"/>
            <a:ext cx="1368425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20000"/>
              </a:spcBef>
              <a:buClr>
                <a:srgbClr val="00CCFF"/>
              </a:buClr>
              <a:buSzPct val="65000"/>
              <a:buFont typeface="Wingdings" pitchFamily="2" charset="2"/>
              <a:buNone/>
              <a:defRPr/>
            </a:pPr>
            <a:r>
              <a:rPr lang="en-AU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312AD</a:t>
            </a:r>
          </a:p>
        </p:txBody>
      </p:sp>
      <p:sp>
        <p:nvSpPr>
          <p:cNvPr id="65547" name="Rectangle 11"/>
          <p:cNvSpPr>
            <a:spLocks noChangeArrowheads="1"/>
          </p:cNvSpPr>
          <p:nvPr/>
        </p:nvSpPr>
        <p:spPr bwMode="auto">
          <a:xfrm>
            <a:off x="1403350" y="2374900"/>
            <a:ext cx="1943100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20000"/>
              </a:spcBef>
              <a:buClr>
                <a:srgbClr val="00CCFF"/>
              </a:buClr>
              <a:buSzPct val="65000"/>
              <a:buFont typeface="Wingdings" pitchFamily="2" charset="2"/>
              <a:buNone/>
              <a:defRPr/>
            </a:pPr>
            <a:r>
              <a:rPr lang="en-AU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+mn-cs"/>
              </a:rPr>
              <a:t>1260yrs</a:t>
            </a:r>
          </a:p>
        </p:txBody>
      </p:sp>
      <p:sp>
        <p:nvSpPr>
          <p:cNvPr id="14349" name="Text Box 12"/>
          <p:cNvSpPr txBox="1">
            <a:spLocks noChangeArrowheads="1"/>
          </p:cNvSpPr>
          <p:nvPr/>
        </p:nvSpPr>
        <p:spPr bwMode="auto">
          <a:xfrm>
            <a:off x="1908175" y="3094038"/>
            <a:ext cx="44640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>
              <a:solidFill>
                <a:srgbClr val="FFFFFF"/>
              </a:solidFill>
              <a:latin typeface="Tahoma" pitchFamily="34" charset="0"/>
              <a:cs typeface="+mn-cs"/>
            </a:endParaRPr>
          </a:p>
        </p:txBody>
      </p:sp>
      <p:sp>
        <p:nvSpPr>
          <p:cNvPr id="65549" name="Line 13"/>
          <p:cNvSpPr>
            <a:spLocks noChangeShapeType="1"/>
          </p:cNvSpPr>
          <p:nvPr/>
        </p:nvSpPr>
        <p:spPr bwMode="auto">
          <a:xfrm>
            <a:off x="611188" y="2374900"/>
            <a:ext cx="3529012" cy="0"/>
          </a:xfrm>
          <a:prstGeom prst="line">
            <a:avLst/>
          </a:prstGeom>
          <a:noFill/>
          <a:ln w="57150">
            <a:solidFill>
              <a:srgbClr val="00FF00"/>
            </a:solidFill>
            <a:round/>
            <a:headEnd/>
            <a:tailEnd/>
          </a:ln>
        </p:spPr>
        <p:txBody>
          <a:bodyPr/>
          <a:lstStyle/>
          <a:p>
            <a:endParaRPr lang="en-AU">
              <a:solidFill>
                <a:srgbClr val="FFFFFF"/>
              </a:solidFill>
              <a:latin typeface="Tahoma" pitchFamily="34" charset="0"/>
              <a:cs typeface="+mn-cs"/>
            </a:endParaRPr>
          </a:p>
        </p:txBody>
      </p:sp>
      <p:sp>
        <p:nvSpPr>
          <p:cNvPr id="65550" name="Line 14"/>
          <p:cNvSpPr>
            <a:spLocks noChangeShapeType="1"/>
          </p:cNvSpPr>
          <p:nvPr/>
        </p:nvSpPr>
        <p:spPr bwMode="auto">
          <a:xfrm>
            <a:off x="4140200" y="2374900"/>
            <a:ext cx="576263" cy="0"/>
          </a:xfrm>
          <a:prstGeom prst="line">
            <a:avLst/>
          </a:prstGeom>
          <a:noFill/>
          <a:ln w="57150">
            <a:solidFill>
              <a:srgbClr val="00FF00"/>
            </a:solidFill>
            <a:round/>
            <a:headEnd/>
            <a:tailEnd/>
          </a:ln>
        </p:spPr>
        <p:txBody>
          <a:bodyPr/>
          <a:lstStyle/>
          <a:p>
            <a:endParaRPr lang="en-AU">
              <a:solidFill>
                <a:srgbClr val="FFFFFF"/>
              </a:solidFill>
              <a:latin typeface="Tahoma" pitchFamily="34" charset="0"/>
              <a:cs typeface="+mn-cs"/>
            </a:endParaRPr>
          </a:p>
        </p:txBody>
      </p:sp>
      <p:sp>
        <p:nvSpPr>
          <p:cNvPr id="65551" name="Text Box 15"/>
          <p:cNvSpPr txBox="1">
            <a:spLocks noChangeArrowheads="1"/>
          </p:cNvSpPr>
          <p:nvPr/>
        </p:nvSpPr>
        <p:spPr bwMode="auto">
          <a:xfrm>
            <a:off x="3565524" y="1798638"/>
            <a:ext cx="134335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AU" sz="2000" b="1" dirty="0">
                <a:solidFill>
                  <a:srgbClr val="FFFF00"/>
                </a:solidFill>
              </a:rPr>
              <a:t>1572AD</a:t>
            </a:r>
          </a:p>
        </p:txBody>
      </p:sp>
      <p:sp>
        <p:nvSpPr>
          <p:cNvPr id="65552" name="Line 16"/>
          <p:cNvSpPr>
            <a:spLocks noChangeShapeType="1"/>
          </p:cNvSpPr>
          <p:nvPr/>
        </p:nvSpPr>
        <p:spPr bwMode="auto">
          <a:xfrm>
            <a:off x="4140200" y="2662238"/>
            <a:ext cx="0" cy="205200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 type="arrow" w="med" len="med"/>
            <a:tailEnd/>
          </a:ln>
        </p:spPr>
        <p:txBody>
          <a:bodyPr/>
          <a:lstStyle/>
          <a:p>
            <a:endParaRPr lang="en-AU">
              <a:solidFill>
                <a:srgbClr val="FFFFFF"/>
              </a:solidFill>
              <a:latin typeface="Tahoma" pitchFamily="34" charset="0"/>
              <a:cs typeface="+mn-cs"/>
            </a:endParaRPr>
          </a:p>
        </p:txBody>
      </p:sp>
      <p:sp>
        <p:nvSpPr>
          <p:cNvPr id="65554" name="Text Box 18"/>
          <p:cNvSpPr txBox="1">
            <a:spLocks noChangeArrowheads="1"/>
          </p:cNvSpPr>
          <p:nvPr/>
        </p:nvSpPr>
        <p:spPr bwMode="auto">
          <a:xfrm>
            <a:off x="4213225" y="2519363"/>
            <a:ext cx="115093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AU" b="1">
                <a:solidFill>
                  <a:srgbClr val="FFFF00"/>
                </a:solidFill>
                <a:latin typeface="Tahoma" pitchFamily="34" charset="0"/>
                <a:cs typeface="+mn-cs"/>
              </a:rPr>
              <a:t>1598AD</a:t>
            </a:r>
          </a:p>
        </p:txBody>
      </p:sp>
      <p:sp>
        <p:nvSpPr>
          <p:cNvPr id="65555" name="Text Box 19"/>
          <p:cNvSpPr txBox="1">
            <a:spLocks noChangeArrowheads="1"/>
          </p:cNvSpPr>
          <p:nvPr/>
        </p:nvSpPr>
        <p:spPr bwMode="auto">
          <a:xfrm>
            <a:off x="4010024" y="2806700"/>
            <a:ext cx="215014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AU" b="1" dirty="0">
                <a:solidFill>
                  <a:srgbClr val="FFFFFF"/>
                </a:solidFill>
                <a:latin typeface="Tahoma" pitchFamily="34" charset="0"/>
                <a:cs typeface="+mn-cs"/>
              </a:rPr>
              <a:t>Edict of Nantes </a:t>
            </a:r>
            <a:endParaRPr lang="en-AU" b="1" dirty="0">
              <a:solidFill>
                <a:srgbClr val="D3E907"/>
              </a:solidFill>
              <a:latin typeface="Tahoma" pitchFamily="34" charset="0"/>
              <a:cs typeface="+mn-cs"/>
            </a:endParaRPr>
          </a:p>
        </p:txBody>
      </p:sp>
      <p:sp>
        <p:nvSpPr>
          <p:cNvPr id="65556" name="Text Box 20"/>
          <p:cNvSpPr txBox="1">
            <a:spLocks noChangeArrowheads="1"/>
          </p:cNvSpPr>
          <p:nvPr/>
        </p:nvSpPr>
        <p:spPr bwMode="auto">
          <a:xfrm>
            <a:off x="5581649" y="1798638"/>
            <a:ext cx="130041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AU" sz="2000" b="1" dirty="0">
                <a:solidFill>
                  <a:srgbClr val="FFFF00"/>
                </a:solidFill>
              </a:rPr>
              <a:t>1685AD</a:t>
            </a:r>
          </a:p>
        </p:txBody>
      </p:sp>
      <p:sp>
        <p:nvSpPr>
          <p:cNvPr id="65557" name="Line 21"/>
          <p:cNvSpPr>
            <a:spLocks noChangeShapeType="1"/>
          </p:cNvSpPr>
          <p:nvPr/>
        </p:nvSpPr>
        <p:spPr bwMode="auto">
          <a:xfrm>
            <a:off x="4716463" y="2374900"/>
            <a:ext cx="1439862" cy="0"/>
          </a:xfrm>
          <a:prstGeom prst="line">
            <a:avLst/>
          </a:prstGeom>
          <a:noFill/>
          <a:ln w="57150">
            <a:solidFill>
              <a:srgbClr val="00FF00"/>
            </a:solidFill>
            <a:round/>
            <a:headEnd/>
            <a:tailEnd/>
          </a:ln>
        </p:spPr>
        <p:txBody>
          <a:bodyPr/>
          <a:lstStyle/>
          <a:p>
            <a:endParaRPr lang="en-AU">
              <a:solidFill>
                <a:srgbClr val="FFFFFF"/>
              </a:solidFill>
              <a:latin typeface="Tahoma" pitchFamily="34" charset="0"/>
              <a:cs typeface="+mn-cs"/>
            </a:endParaRPr>
          </a:p>
        </p:txBody>
      </p:sp>
      <p:sp>
        <p:nvSpPr>
          <p:cNvPr id="65558" name="Text Box 22"/>
          <p:cNvSpPr txBox="1">
            <a:spLocks noChangeArrowheads="1"/>
          </p:cNvSpPr>
          <p:nvPr/>
        </p:nvSpPr>
        <p:spPr bwMode="auto">
          <a:xfrm>
            <a:off x="4537244" y="3465344"/>
            <a:ext cx="323515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AU" b="1" dirty="0">
                <a:solidFill>
                  <a:srgbClr val="FFFFFF"/>
                </a:solidFill>
                <a:latin typeface="Tahoma" pitchFamily="34" charset="0"/>
                <a:cs typeface="+mn-cs"/>
              </a:rPr>
              <a:t>Revocation of Edict of Nantes (Witnesses suffer extreme political death) </a:t>
            </a:r>
            <a:r>
              <a:rPr lang="en-AU" b="1" dirty="0">
                <a:solidFill>
                  <a:srgbClr val="FFFF00"/>
                </a:solidFill>
                <a:latin typeface="Tahoma" pitchFamily="34" charset="0"/>
                <a:cs typeface="+mn-cs"/>
              </a:rPr>
              <a:t>Rev. 11:8-9</a:t>
            </a:r>
          </a:p>
        </p:txBody>
      </p:sp>
      <p:sp>
        <p:nvSpPr>
          <p:cNvPr id="65559" name="Line 23"/>
          <p:cNvSpPr>
            <a:spLocks noChangeShapeType="1"/>
          </p:cNvSpPr>
          <p:nvPr/>
        </p:nvSpPr>
        <p:spPr bwMode="auto">
          <a:xfrm>
            <a:off x="6170613" y="2662238"/>
            <a:ext cx="0" cy="79200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 type="arrow" w="med" len="med"/>
            <a:tailEnd/>
          </a:ln>
        </p:spPr>
        <p:txBody>
          <a:bodyPr/>
          <a:lstStyle/>
          <a:p>
            <a:endParaRPr lang="en-AU">
              <a:solidFill>
                <a:srgbClr val="FFFFFF"/>
              </a:solidFill>
              <a:latin typeface="Tahoma" pitchFamily="34" charset="0"/>
              <a:cs typeface="+mn-cs"/>
            </a:endParaRPr>
          </a:p>
        </p:txBody>
      </p:sp>
      <p:sp>
        <p:nvSpPr>
          <p:cNvPr id="65572" name="Line 36"/>
          <p:cNvSpPr>
            <a:spLocks noChangeShapeType="1"/>
          </p:cNvSpPr>
          <p:nvPr/>
        </p:nvSpPr>
        <p:spPr bwMode="auto">
          <a:xfrm flipH="1">
            <a:off x="993228" y="712680"/>
            <a:ext cx="1981747" cy="2267004"/>
          </a:xfrm>
          <a:prstGeom prst="line">
            <a:avLst/>
          </a:prstGeom>
          <a:noFill/>
          <a:ln w="28575">
            <a:solidFill>
              <a:srgbClr val="00FF00"/>
            </a:solidFill>
            <a:round/>
            <a:headEnd/>
            <a:tailEnd/>
          </a:ln>
        </p:spPr>
        <p:txBody>
          <a:bodyPr/>
          <a:lstStyle/>
          <a:p>
            <a:endParaRPr lang="en-AU">
              <a:solidFill>
                <a:srgbClr val="FFFFFF"/>
              </a:solidFill>
              <a:latin typeface="Tahoma" pitchFamily="34" charset="0"/>
              <a:cs typeface="+mn-cs"/>
            </a:endParaRPr>
          </a:p>
        </p:txBody>
      </p:sp>
      <p:pic>
        <p:nvPicPr>
          <p:cNvPr id="16414" name="Picture 38" descr="Rev"/>
          <p:cNvPicPr>
            <a:picLocks noChangeAspect="1" noChangeArrowheads="1"/>
          </p:cNvPicPr>
          <p:nvPr/>
        </p:nvPicPr>
        <p:blipFill>
          <a:blip r:embed="rId3" cstate="print"/>
          <a:srcRect t="83173" r="56622" b="-232"/>
          <a:stretch>
            <a:fillRect/>
          </a:stretch>
        </p:blipFill>
        <p:spPr bwMode="auto">
          <a:xfrm>
            <a:off x="135850" y="4887913"/>
            <a:ext cx="2498725" cy="16922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4367" name="Rectangle 39"/>
          <p:cNvSpPr>
            <a:spLocks noChangeArrowheads="1"/>
          </p:cNvSpPr>
          <p:nvPr/>
        </p:nvSpPr>
        <p:spPr bwMode="auto">
          <a:xfrm>
            <a:off x="424735" y="5065713"/>
            <a:ext cx="1524000" cy="188912"/>
          </a:xfrm>
          <a:prstGeom prst="rect">
            <a:avLst/>
          </a:prstGeom>
          <a:solidFill>
            <a:srgbClr val="33CC33">
              <a:alpha val="30196"/>
            </a:srgbClr>
          </a:solidFill>
          <a:ln w="28575">
            <a:solidFill>
              <a:srgbClr val="33CC33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rgbClr val="FFFFFF"/>
              </a:solidFill>
              <a:latin typeface="Tahoma" pitchFamily="34" charset="0"/>
              <a:cs typeface="+mn-cs"/>
            </a:endParaRPr>
          </a:p>
        </p:txBody>
      </p:sp>
      <p:grpSp>
        <p:nvGrpSpPr>
          <p:cNvPr id="3" name="Group 38"/>
          <p:cNvGrpSpPr/>
          <p:nvPr/>
        </p:nvGrpSpPr>
        <p:grpSpPr>
          <a:xfrm>
            <a:off x="5048236" y="312821"/>
            <a:ext cx="3903260" cy="6209732"/>
            <a:chOff x="9995550" y="290558"/>
            <a:chExt cx="3903260" cy="6209732"/>
          </a:xfrm>
        </p:grpSpPr>
        <p:pic>
          <p:nvPicPr>
            <p:cNvPr id="37" name="Picture 3" descr="C:\My Documents\The Truth\Shippensburg\Overheads For Ship\Class #4 - Reformation\Final Overheads Class #4\jT QUOTE - st bartholomews.tif"/>
            <p:cNvPicPr>
              <a:picLocks noChangeAspect="1" noChangeArrowheads="1"/>
            </p:cNvPicPr>
            <p:nvPr/>
          </p:nvPicPr>
          <p:blipFill>
            <a:blip r:embed="rId4" cstate="print"/>
            <a:srcRect l="327" t="653" r="53013" b="370"/>
            <a:stretch>
              <a:fillRect/>
            </a:stretch>
          </p:blipFill>
          <p:spPr bwMode="auto">
            <a:xfrm>
              <a:off x="9995550" y="290558"/>
              <a:ext cx="3903260" cy="6209732"/>
            </a:xfrm>
            <a:prstGeom prst="rect">
              <a:avLst/>
            </a:prstGeom>
            <a:ln>
              <a:solidFill>
                <a:srgbClr val="000000"/>
              </a:solidFill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38" name="TextBox 37"/>
            <p:cNvSpPr txBox="1"/>
            <p:nvPr/>
          </p:nvSpPr>
          <p:spPr>
            <a:xfrm>
              <a:off x="11285621" y="2526631"/>
              <a:ext cx="14437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ahoma" pitchFamily="34" charset="0"/>
                  <a:cs typeface="+mn-cs"/>
                </a:rPr>
                <a:t>Ch. 11:10</a:t>
              </a:r>
            </a:p>
          </p:txBody>
        </p:sp>
      </p:grpSp>
      <p:sp>
        <p:nvSpPr>
          <p:cNvPr id="44" name="Rectangle 11"/>
          <p:cNvSpPr>
            <a:spLocks noChangeArrowheads="1"/>
          </p:cNvSpPr>
          <p:nvPr/>
        </p:nvSpPr>
        <p:spPr bwMode="auto">
          <a:xfrm>
            <a:off x="-15766" y="3608171"/>
            <a:ext cx="2088000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CCFF"/>
              </a:buClr>
              <a:buSzPct val="65000"/>
              <a:buFont typeface="Wingdings" pitchFamily="2" charset="2"/>
              <a:buNone/>
              <a:tabLst/>
              <a:defRPr/>
            </a:pPr>
            <a:r>
              <a:rPr kumimoji="0" lang="en-AU" sz="2000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</a:rPr>
              <a:t>Rev.11:3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CCFF"/>
              </a:buClr>
              <a:buSzPct val="65000"/>
              <a:buFont typeface="Wingdings" pitchFamily="2" charset="2"/>
              <a:buNone/>
              <a:tabLst/>
              <a:defRPr/>
            </a:pPr>
            <a:r>
              <a:rPr kumimoji="0" lang="en-AU" sz="2000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</a:rPr>
              <a:t>Rev.12:6, 14-17</a:t>
            </a:r>
          </a:p>
        </p:txBody>
      </p:sp>
      <p:grpSp>
        <p:nvGrpSpPr>
          <p:cNvPr id="45" name="Group 32"/>
          <p:cNvGrpSpPr>
            <a:grpSpLocks/>
          </p:cNvGrpSpPr>
          <p:nvPr/>
        </p:nvGrpSpPr>
        <p:grpSpPr bwMode="auto">
          <a:xfrm>
            <a:off x="110362" y="2995449"/>
            <a:ext cx="1846263" cy="609600"/>
            <a:chOff x="54" y="2304"/>
            <a:chExt cx="1163" cy="384"/>
          </a:xfrm>
        </p:grpSpPr>
        <p:sp>
          <p:nvSpPr>
            <p:cNvPr id="46" name="Oval 33"/>
            <p:cNvSpPr>
              <a:spLocks noChangeArrowheads="1"/>
            </p:cNvSpPr>
            <p:nvPr/>
          </p:nvSpPr>
          <p:spPr bwMode="auto">
            <a:xfrm>
              <a:off x="54" y="2304"/>
              <a:ext cx="1137" cy="384"/>
            </a:xfrm>
            <a:prstGeom prst="ellipse">
              <a:avLst/>
            </a:prstGeom>
            <a:solidFill>
              <a:srgbClr val="00FF00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7" name="Text Box 34"/>
            <p:cNvSpPr txBox="1">
              <a:spLocks noChangeArrowheads="1"/>
            </p:cNvSpPr>
            <p:nvPr/>
          </p:nvSpPr>
          <p:spPr bwMode="auto">
            <a:xfrm>
              <a:off x="75" y="2368"/>
              <a:ext cx="114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Woman &amp; Earth</a:t>
              </a:r>
            </a:p>
          </p:txBody>
        </p:sp>
      </p:grpSp>
      <p:sp>
        <p:nvSpPr>
          <p:cNvPr id="48" name="Line 35"/>
          <p:cNvSpPr>
            <a:spLocks noChangeShapeType="1"/>
          </p:cNvSpPr>
          <p:nvPr/>
        </p:nvSpPr>
        <p:spPr bwMode="auto">
          <a:xfrm>
            <a:off x="598269" y="2597535"/>
            <a:ext cx="379194" cy="382149"/>
          </a:xfrm>
          <a:prstGeom prst="line">
            <a:avLst/>
          </a:prstGeom>
          <a:noFill/>
          <a:ln w="28575">
            <a:solidFill>
              <a:srgbClr val="00FF00"/>
            </a:solidFill>
            <a:round/>
            <a:headEnd/>
            <a:tailEnd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40" name="Picture 39" descr="Naverre.png"/>
          <p:cNvPicPr>
            <a:picLocks noChangeAspect="1"/>
          </p:cNvPicPr>
          <p:nvPr/>
        </p:nvPicPr>
        <p:blipFill>
          <a:blip r:embed="rId5" cstate="print"/>
          <a:srcRect l="5805" t="25781" r="53573" b="5685"/>
          <a:stretch>
            <a:fillRect/>
          </a:stretch>
        </p:blipFill>
        <p:spPr>
          <a:xfrm>
            <a:off x="-9" y="4587774"/>
            <a:ext cx="2700000" cy="2246154"/>
          </a:xfrm>
          <a:prstGeom prst="rect">
            <a:avLst/>
          </a:prstGeom>
          <a:ln>
            <a:solidFill>
              <a:srgbClr val="00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1" name="Picture 3">
            <a:extLst>
              <a:ext uri="{FF2B5EF4-FFF2-40B4-BE49-F238E27FC236}">
                <a16:creationId xmlns:a16="http://schemas.microsoft.com/office/drawing/2014/main" id="{A14987B7-0114-4DEE-BF23-E648BC182DC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98" t="8077" r="13085" b="-2005"/>
          <a:stretch/>
        </p:blipFill>
        <p:spPr bwMode="auto">
          <a:xfrm>
            <a:off x="4491506" y="1329478"/>
            <a:ext cx="4986177" cy="5476958"/>
          </a:xfrm>
          <a:prstGeom prst="rect">
            <a:avLst/>
          </a:prstGeom>
          <a:ln>
            <a:noFill/>
          </a:ln>
          <a:effectLst>
            <a:outerShdw dist="35921" dir="2700000" algn="ctr" rotWithShape="0">
              <a:schemeClr val="bg2"/>
            </a:outerShdw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" name="Rectangle 38"/>
          <p:cNvSpPr/>
          <p:nvPr/>
        </p:nvSpPr>
        <p:spPr>
          <a:xfrm>
            <a:off x="-20778" y="0"/>
            <a:ext cx="9180513" cy="6858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/>
              <a:ea typeface="+mn-ea"/>
              <a:cs typeface="Arial"/>
            </a:endParaRPr>
          </a:p>
        </p:txBody>
      </p:sp>
      <p:sp>
        <p:nvSpPr>
          <p:cNvPr id="65553" name="Text Box 17"/>
          <p:cNvSpPr txBox="1">
            <a:spLocks noChangeArrowheads="1"/>
          </p:cNvSpPr>
          <p:nvPr/>
        </p:nvSpPr>
        <p:spPr bwMode="auto">
          <a:xfrm>
            <a:off x="2555123" y="4775949"/>
            <a:ext cx="3460667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AU" b="1" dirty="0">
                <a:solidFill>
                  <a:srgbClr val="FFFFFF"/>
                </a:solidFill>
                <a:latin typeface="Tahoma" pitchFamily="34" charset="0"/>
                <a:cs typeface="+mn-cs"/>
              </a:rPr>
              <a:t>Massacre St Bartholomew's day</a:t>
            </a:r>
          </a:p>
          <a:p>
            <a:pPr algn="ctr">
              <a:spcBef>
                <a:spcPct val="50000"/>
              </a:spcBef>
            </a:pPr>
            <a:r>
              <a:rPr lang="en-AU" b="1" dirty="0">
                <a:solidFill>
                  <a:srgbClr val="FFFFFF"/>
                </a:solidFill>
                <a:latin typeface="Tahoma" pitchFamily="34" charset="0"/>
                <a:cs typeface="+mn-cs"/>
              </a:rPr>
              <a:t>(slaying of witnesses began)</a:t>
            </a:r>
          </a:p>
          <a:p>
            <a:pPr algn="ctr">
              <a:spcBef>
                <a:spcPct val="50000"/>
              </a:spcBef>
            </a:pPr>
            <a:r>
              <a:rPr lang="en-AU" b="1" dirty="0">
                <a:solidFill>
                  <a:srgbClr val="FFFF00"/>
                </a:solidFill>
                <a:latin typeface="Tahoma" pitchFamily="34" charset="0"/>
                <a:cs typeface="+mn-cs"/>
              </a:rPr>
              <a:t>Rev.11:7</a:t>
            </a:r>
          </a:p>
        </p:txBody>
      </p:sp>
      <p:pic>
        <p:nvPicPr>
          <p:cNvPr id="36" name="Picture 4" descr="Edict_Nantes"/>
          <p:cNvPicPr>
            <a:picLocks noChangeAspect="1" noChangeArrowheads="1"/>
          </p:cNvPicPr>
          <p:nvPr/>
        </p:nvPicPr>
        <p:blipFill>
          <a:blip r:embed="rId7" cstate="print"/>
          <a:srcRect l="6012" t="1383" r="4012" b="33382"/>
          <a:stretch>
            <a:fillRect/>
          </a:stretch>
        </p:blipFill>
        <p:spPr bwMode="auto">
          <a:xfrm>
            <a:off x="-94068" y="-20552"/>
            <a:ext cx="6432374" cy="69210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5" name="Picture 4" descr="Map=France copy"/>
          <p:cNvPicPr>
            <a:picLocks noChangeAspect="1" noChangeArrowheads="1"/>
          </p:cNvPicPr>
          <p:nvPr/>
        </p:nvPicPr>
        <p:blipFill>
          <a:blip r:embed="rId8" cstate="print"/>
          <a:srcRect t="18507"/>
          <a:stretch>
            <a:fillRect/>
          </a:stretch>
        </p:blipFill>
        <p:spPr bwMode="auto">
          <a:xfrm>
            <a:off x="2625752" y="121512"/>
            <a:ext cx="6222879" cy="65518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55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55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655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55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55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55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55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55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655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655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55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55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55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55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655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2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000"/>
                            </p:stCondLst>
                            <p:childTnLst>
                              <p:par>
                                <p:cTn id="77" presetID="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8" dur="500"/>
                                        <p:tgtEl>
                                          <p:spTgt spid="655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500"/>
                            </p:stCondLst>
                            <p:childTnLst>
                              <p:par>
                                <p:cTn id="8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3" dur="500"/>
                                        <p:tgtEl>
                                          <p:spTgt spid="655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3000"/>
                            </p:stCondLst>
                            <p:childTnLst>
                              <p:par>
                                <p:cTn id="8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655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655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65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655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655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65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5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6" dur="2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2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8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53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1" dur="2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2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3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2000"/>
                                        <p:tgtEl>
                                          <p:spTgt spid="655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5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2" dur="500"/>
                                        <p:tgtEl>
                                          <p:spTgt spid="65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2000"/>
                            </p:stCondLst>
                            <p:childTnLst>
                              <p:par>
                                <p:cTn id="12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655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655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1000"/>
                                        <p:tgtEl>
                                          <p:spTgt spid="65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655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655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655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1000"/>
                            </p:stCondLst>
                            <p:childTnLst>
                              <p:par>
                                <p:cTn id="13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1000"/>
                                        <p:tgtEl>
                                          <p:spTgt spid="655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655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655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47" grpId="0" build="p"/>
      <p:bldP spid="65549" grpId="0" animBg="1"/>
      <p:bldP spid="65549" grpId="1" animBg="1"/>
      <p:bldP spid="65550" grpId="0" animBg="1"/>
      <p:bldP spid="65550" grpId="1" animBg="1"/>
      <p:bldP spid="65551" grpId="0"/>
      <p:bldP spid="65552" grpId="0" animBg="1"/>
      <p:bldP spid="65554" grpId="0"/>
      <p:bldP spid="65555" grpId="0"/>
      <p:bldP spid="65556" grpId="0"/>
      <p:bldP spid="65557" grpId="0" animBg="1"/>
      <p:bldP spid="65558" grpId="0"/>
      <p:bldP spid="65572" grpId="0" animBg="1"/>
      <p:bldP spid="44" grpId="0"/>
      <p:bldP spid="48" grpId="0" animBg="1"/>
      <p:bldP spid="6555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>
              <a:solidFill>
                <a:sysClr val="windowText" lastClr="000000"/>
              </a:solidFill>
            </a:endParaRP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1344613" y="2784475"/>
            <a:ext cx="654685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AU" sz="2400" dirty="0">
                <a:solidFill>
                  <a:srgbClr val="FFFF00"/>
                </a:solidFill>
              </a:rPr>
              <a:t>“And their dead bodies shall lie in </a:t>
            </a:r>
            <a:r>
              <a:rPr lang="en-AU" sz="2400" dirty="0">
                <a:solidFill>
                  <a:srgbClr val="00FF00"/>
                </a:solidFill>
              </a:rPr>
              <a:t>the street</a:t>
            </a:r>
            <a:r>
              <a:rPr lang="en-AU" sz="2400" dirty="0">
                <a:solidFill>
                  <a:srgbClr val="FFFF00"/>
                </a:solidFill>
              </a:rPr>
              <a:t> of the </a:t>
            </a:r>
            <a:r>
              <a:rPr lang="en-AU" sz="2400" dirty="0">
                <a:solidFill>
                  <a:schemeClr val="bg1"/>
                </a:solidFill>
              </a:rPr>
              <a:t>great city</a:t>
            </a:r>
            <a:r>
              <a:rPr lang="en-AU" sz="2400" dirty="0">
                <a:solidFill>
                  <a:srgbClr val="FFFF00"/>
                </a:solidFill>
              </a:rPr>
              <a:t>, which spiritually is called Sodom and Egypt, where also our Lord was crucified”</a:t>
            </a: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6897688" y="3976688"/>
            <a:ext cx="6480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AU" sz="2000" b="1" i="1" dirty="0">
                <a:solidFill>
                  <a:srgbClr val="00FF00"/>
                </a:solidFill>
              </a:rPr>
              <a:t>v.8</a:t>
            </a:r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3634299" y="4692323"/>
            <a:ext cx="14351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AU" sz="2800" b="1" i="1" dirty="0">
                <a:solidFill>
                  <a:srgbClr val="FF0000"/>
                </a:solidFill>
                <a:effectLst>
                  <a:outerShdw dist="38100" dir="4800000" sx="101000" sy="101000" algn="tl">
                    <a:srgbClr val="FFFFFF"/>
                  </a:outerShdw>
                </a:effectLst>
              </a:rPr>
              <a:t>Rome</a:t>
            </a:r>
          </a:p>
        </p:txBody>
      </p:sp>
      <p:sp>
        <p:nvSpPr>
          <p:cNvPr id="6" name="Line 7"/>
          <p:cNvSpPr>
            <a:spLocks noChangeShapeType="1"/>
          </p:cNvSpPr>
          <p:nvPr/>
        </p:nvSpPr>
        <p:spPr bwMode="auto">
          <a:xfrm>
            <a:off x="2761923" y="3560436"/>
            <a:ext cx="1289816" cy="1169221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AU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3969295" y="344876"/>
            <a:ext cx="473233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AU" sz="2800" b="1" i="1" dirty="0">
                <a:solidFill>
                  <a:srgbClr val="00FF00"/>
                </a:solidFill>
                <a:latin typeface="Times New Roman" pitchFamily="18" charset="0"/>
              </a:rPr>
              <a:t>The broad place – the plateau</a:t>
            </a:r>
          </a:p>
        </p:txBody>
      </p:sp>
      <p:sp>
        <p:nvSpPr>
          <p:cNvPr id="8" name="Line 10"/>
          <p:cNvSpPr>
            <a:spLocks noChangeShapeType="1"/>
          </p:cNvSpPr>
          <p:nvPr/>
        </p:nvSpPr>
        <p:spPr bwMode="auto">
          <a:xfrm>
            <a:off x="6346497" y="844721"/>
            <a:ext cx="432000" cy="1944000"/>
          </a:xfrm>
          <a:prstGeom prst="line">
            <a:avLst/>
          </a:prstGeom>
          <a:noFill/>
          <a:ln w="28575">
            <a:solidFill>
              <a:srgbClr val="00FF00"/>
            </a:solidFill>
            <a:round/>
            <a:headEnd/>
            <a:tailEnd/>
          </a:ln>
        </p:spPr>
        <p:txBody>
          <a:bodyPr/>
          <a:lstStyle/>
          <a:p>
            <a:endParaRPr lang="en-AU"/>
          </a:p>
        </p:txBody>
      </p:sp>
      <p:sp>
        <p:nvSpPr>
          <p:cNvPr id="10" name="Text Box 11"/>
          <p:cNvSpPr txBox="1">
            <a:spLocks noChangeArrowheads="1"/>
          </p:cNvSpPr>
          <p:nvPr/>
        </p:nvSpPr>
        <p:spPr bwMode="auto">
          <a:xfrm>
            <a:off x="5374090" y="4673600"/>
            <a:ext cx="220821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AU" dirty="0"/>
              <a:t>“</a:t>
            </a:r>
            <a:r>
              <a:rPr lang="en-AU" dirty="0">
                <a:solidFill>
                  <a:schemeClr val="bg1"/>
                </a:solidFill>
              </a:rPr>
              <a:t>and the tenth part of the city fell,…….”</a:t>
            </a:r>
          </a:p>
        </p:txBody>
      </p:sp>
      <p:sp>
        <p:nvSpPr>
          <p:cNvPr id="11" name="AutoShape 13"/>
          <p:cNvSpPr>
            <a:spLocks noChangeArrowheads="1"/>
          </p:cNvSpPr>
          <p:nvPr/>
        </p:nvSpPr>
        <p:spPr bwMode="auto">
          <a:xfrm>
            <a:off x="4867678" y="4919663"/>
            <a:ext cx="434975" cy="130175"/>
          </a:xfrm>
          <a:prstGeom prst="rightArrow">
            <a:avLst>
              <a:gd name="adj1" fmla="val 50000"/>
              <a:gd name="adj2" fmla="val 83537"/>
            </a:avLst>
          </a:prstGeom>
          <a:gradFill rotWithShape="1">
            <a:gsLst>
              <a:gs pos="0">
                <a:srgbClr val="FFFF00"/>
              </a:gs>
              <a:gs pos="100000">
                <a:srgbClr val="767600"/>
              </a:gs>
            </a:gsLst>
            <a:lin ang="5400000" scaled="1"/>
          </a:gradFill>
          <a:ln w="9525">
            <a:solidFill>
              <a:srgbClr val="00FF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" name="Text Box 14"/>
          <p:cNvSpPr txBox="1">
            <a:spLocks noChangeArrowheads="1"/>
          </p:cNvSpPr>
          <p:nvPr/>
        </p:nvSpPr>
        <p:spPr bwMode="auto">
          <a:xfrm>
            <a:off x="5682065" y="5702300"/>
            <a:ext cx="14351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AU" sz="3200" b="1" i="1">
                <a:solidFill>
                  <a:srgbClr val="00FF00"/>
                </a:solidFill>
                <a:latin typeface="Times New Roman" pitchFamily="18" charset="0"/>
              </a:rPr>
              <a:t>France</a:t>
            </a:r>
          </a:p>
        </p:txBody>
      </p:sp>
      <p:sp>
        <p:nvSpPr>
          <p:cNvPr id="13" name="AutoShape 15"/>
          <p:cNvSpPr>
            <a:spLocks noChangeArrowheads="1"/>
          </p:cNvSpPr>
          <p:nvPr/>
        </p:nvSpPr>
        <p:spPr bwMode="auto">
          <a:xfrm rot="5400000">
            <a:off x="6155140" y="5521325"/>
            <a:ext cx="434975" cy="130175"/>
          </a:xfrm>
          <a:prstGeom prst="rightArrow">
            <a:avLst>
              <a:gd name="adj1" fmla="val 50000"/>
              <a:gd name="adj2" fmla="val 83537"/>
            </a:avLst>
          </a:prstGeom>
          <a:gradFill rotWithShape="1">
            <a:gsLst>
              <a:gs pos="0">
                <a:srgbClr val="FFFF00"/>
              </a:gs>
              <a:gs pos="100000">
                <a:srgbClr val="767600"/>
              </a:gs>
            </a:gsLst>
            <a:lin ang="5400000" scaled="1"/>
          </a:gradFill>
          <a:ln w="9525">
            <a:solidFill>
              <a:srgbClr val="00FF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" name="AutoShape 16"/>
          <p:cNvSpPr>
            <a:spLocks noChangeArrowheads="1"/>
          </p:cNvSpPr>
          <p:nvPr/>
        </p:nvSpPr>
        <p:spPr bwMode="auto">
          <a:xfrm>
            <a:off x="608510" y="784116"/>
            <a:ext cx="2466975" cy="1146175"/>
          </a:xfrm>
          <a:prstGeom prst="horizontalScroll">
            <a:avLst>
              <a:gd name="adj" fmla="val 12500"/>
            </a:avLst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AU"/>
          </a:p>
        </p:txBody>
      </p:sp>
      <p:sp>
        <p:nvSpPr>
          <p:cNvPr id="15" name="Text Box 17"/>
          <p:cNvSpPr txBox="1">
            <a:spLocks noChangeArrowheads="1"/>
          </p:cNvSpPr>
          <p:nvPr/>
        </p:nvSpPr>
        <p:spPr bwMode="auto">
          <a:xfrm>
            <a:off x="854573" y="1103204"/>
            <a:ext cx="2106612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AU" sz="2800" b="1" i="1" dirty="0">
                <a:solidFill>
                  <a:srgbClr val="FFFF00"/>
                </a:solidFill>
                <a:latin typeface="Times New Roman" pitchFamily="18" charset="0"/>
              </a:rPr>
              <a:t>Rev.11:8,13</a:t>
            </a:r>
          </a:p>
        </p:txBody>
      </p:sp>
      <p:sp>
        <p:nvSpPr>
          <p:cNvPr id="16" name="Text Box 18"/>
          <p:cNvSpPr txBox="1">
            <a:spLocks noChangeArrowheads="1"/>
          </p:cNvSpPr>
          <p:nvPr/>
        </p:nvSpPr>
        <p:spPr bwMode="auto">
          <a:xfrm>
            <a:off x="7441015" y="4953000"/>
            <a:ext cx="7239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AU" sz="2000" b="1" i="1" dirty="0">
                <a:solidFill>
                  <a:srgbClr val="FFFF00"/>
                </a:solidFill>
              </a:rPr>
              <a:t>v.13</a:t>
            </a:r>
          </a:p>
        </p:txBody>
      </p:sp>
      <p:grpSp>
        <p:nvGrpSpPr>
          <p:cNvPr id="17" name="Group 22"/>
          <p:cNvGrpSpPr>
            <a:grpSpLocks/>
          </p:cNvGrpSpPr>
          <p:nvPr/>
        </p:nvGrpSpPr>
        <p:grpSpPr bwMode="auto">
          <a:xfrm>
            <a:off x="957665" y="4584980"/>
            <a:ext cx="2619375" cy="1570037"/>
            <a:chOff x="206" y="2769"/>
            <a:chExt cx="1650" cy="989"/>
          </a:xfrm>
        </p:grpSpPr>
        <p:sp>
          <p:nvSpPr>
            <p:cNvPr id="18" name="Text Box 19"/>
            <p:cNvSpPr txBox="1">
              <a:spLocks noChangeArrowheads="1"/>
            </p:cNvSpPr>
            <p:nvPr/>
          </p:nvSpPr>
          <p:spPr bwMode="auto">
            <a:xfrm>
              <a:off x="970" y="3523"/>
              <a:ext cx="817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i="1">
                  <a:solidFill>
                    <a:srgbClr val="FFFF66"/>
                  </a:solidFill>
                  <a:latin typeface="Times New Roman" pitchFamily="18" charset="0"/>
                </a:rPr>
                <a:t>Caracalla</a:t>
              </a:r>
            </a:p>
          </p:txBody>
        </p:sp>
        <p:sp>
          <p:nvSpPr>
            <p:cNvPr id="19" name="Text Box 20"/>
            <p:cNvSpPr txBox="1">
              <a:spLocks noChangeArrowheads="1"/>
            </p:cNvSpPr>
            <p:nvPr/>
          </p:nvSpPr>
          <p:spPr bwMode="auto">
            <a:xfrm>
              <a:off x="206" y="2769"/>
              <a:ext cx="1650" cy="9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 dirty="0">
                  <a:latin typeface="Times New Roman" pitchFamily="18" charset="0"/>
                </a:rPr>
                <a:t>“</a:t>
              </a:r>
              <a:r>
                <a:rPr lang="en-US" sz="2400" dirty="0">
                  <a:solidFill>
                    <a:schemeClr val="bg1"/>
                  </a:solidFill>
                  <a:latin typeface="Times New Roman" pitchFamily="18" charset="0"/>
                </a:rPr>
                <a:t>The frontiers of the empire were the limits of the city of Rome.</a:t>
              </a:r>
            </a:p>
          </p:txBody>
        </p:sp>
      </p:grpSp>
      <p:sp>
        <p:nvSpPr>
          <p:cNvPr id="20" name="Text Box 5"/>
          <p:cNvSpPr txBox="1">
            <a:spLocks noChangeArrowheads="1"/>
          </p:cNvSpPr>
          <p:nvPr/>
        </p:nvSpPr>
        <p:spPr bwMode="auto">
          <a:xfrm>
            <a:off x="3829782" y="5177691"/>
            <a:ext cx="1296876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AU" sz="2000" b="1" i="1" dirty="0">
                <a:solidFill>
                  <a:srgbClr val="FFFF00"/>
                </a:solidFill>
              </a:rPr>
              <a:t>14:.8 16:19 17:18 18:10,16</a:t>
            </a: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3515711" y="919115"/>
            <a:ext cx="508591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AU" sz="2000" dirty="0">
                <a:solidFill>
                  <a:schemeClr val="bg1"/>
                </a:solidFill>
              </a:rPr>
              <a:t>France was Papal Rome’s special protector and principal thoroughfare of the great city of spiritual Babylon. France called : </a:t>
            </a:r>
            <a:r>
              <a:rPr lang="en-AU" sz="2000" dirty="0">
                <a:solidFill>
                  <a:srgbClr val="00FF00"/>
                </a:solidFill>
              </a:rPr>
              <a:t>“The eldest son of the church”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30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/>
      <p:bldP spid="8" grpId="0" animBg="1"/>
      <p:bldP spid="10" grpId="0"/>
      <p:bldP spid="11" grpId="0" animBg="1"/>
      <p:bldP spid="12" grpId="0"/>
      <p:bldP spid="13" grpId="0" animBg="1"/>
      <p:bldP spid="16" grpId="0"/>
      <p:bldP spid="20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Direct Warning for Christadelphian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Rectangle 21"/>
          <p:cNvSpPr/>
          <p:nvPr/>
        </p:nvSpPr>
        <p:spPr>
          <a:xfrm>
            <a:off x="-20778" y="0"/>
            <a:ext cx="9180513" cy="6858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AU" kern="0">
              <a:solidFill>
                <a:srgbClr val="FFFFFF"/>
              </a:solidFill>
              <a:latin typeface="Times New Roman"/>
              <a:cs typeface="Arial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1860332" y="2601310"/>
            <a:ext cx="6589986" cy="29796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4" name="Rectangle 23"/>
          <p:cNvSpPr/>
          <p:nvPr/>
        </p:nvSpPr>
        <p:spPr>
          <a:xfrm>
            <a:off x="1639614" y="945934"/>
            <a:ext cx="6624000" cy="118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5" name="TextBox 24"/>
          <p:cNvSpPr txBox="1"/>
          <p:nvPr/>
        </p:nvSpPr>
        <p:spPr>
          <a:xfrm>
            <a:off x="1749978" y="804045"/>
            <a:ext cx="725216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000" i="1" dirty="0"/>
              <a:t>“By the tenth part of the city, I understand some </a:t>
            </a:r>
            <a:r>
              <a:rPr lang="en-AU" sz="3000" i="1" u="sng" dirty="0">
                <a:solidFill>
                  <a:srgbClr val="C00000"/>
                </a:solidFill>
              </a:rPr>
              <a:t>one tenth part of Europe</a:t>
            </a:r>
            <a:r>
              <a:rPr lang="en-AU" sz="3000" i="1" dirty="0"/>
              <a:t>.” 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380579" y="5912065"/>
            <a:ext cx="3310759" cy="584775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r>
              <a:rPr lang="en-AU" sz="3200" b="1" dirty="0">
                <a:latin typeface="AR BERKLEY" pitchFamily="2" charset="0"/>
              </a:rPr>
              <a:t>The Apocalypse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026973" y="331094"/>
            <a:ext cx="42093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800" b="1" dirty="0">
                <a:solidFill>
                  <a:srgbClr val="000099"/>
                </a:solidFill>
              </a:rPr>
              <a:t>1639: Thomas Goodwin</a:t>
            </a:r>
          </a:p>
        </p:txBody>
      </p:sp>
      <p:pic>
        <p:nvPicPr>
          <p:cNvPr id="10" name="Picture 4" descr="Rev11-12 copy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86856" y="3872201"/>
            <a:ext cx="4064422" cy="2906956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11" name="TextBox 10"/>
          <p:cNvSpPr txBox="1"/>
          <p:nvPr/>
        </p:nvSpPr>
        <p:spPr>
          <a:xfrm>
            <a:off x="3321267" y="1997030"/>
            <a:ext cx="3647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800" b="1" dirty="0">
                <a:solidFill>
                  <a:srgbClr val="000099"/>
                </a:solidFill>
              </a:rPr>
              <a:t>1689: Pierre </a:t>
            </a:r>
            <a:r>
              <a:rPr lang="en-AU" sz="2800" b="1" dirty="0" err="1">
                <a:solidFill>
                  <a:srgbClr val="000099"/>
                </a:solidFill>
              </a:rPr>
              <a:t>Jurieu</a:t>
            </a:r>
            <a:endParaRPr lang="en-AU" sz="2800" b="1" dirty="0">
              <a:solidFill>
                <a:srgbClr val="000099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749942" y="2538297"/>
            <a:ext cx="725216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000" i="1" dirty="0"/>
              <a:t>“The tenth part of the city which here fell, will at some future time, appear to be the kingdom of </a:t>
            </a:r>
            <a:r>
              <a:rPr lang="en-AU" sz="3000" i="1" u="sng" dirty="0">
                <a:solidFill>
                  <a:srgbClr val="C00000"/>
                </a:solidFill>
              </a:rPr>
              <a:t>France</a:t>
            </a:r>
            <a:r>
              <a:rPr lang="en-AU" sz="3000" i="1" dirty="0">
                <a:solidFill>
                  <a:srgbClr val="C00000"/>
                </a:solidFill>
              </a:rPr>
              <a:t>,</a:t>
            </a:r>
            <a:r>
              <a:rPr lang="en-AU" sz="3000" i="1" dirty="0"/>
              <a:t> where a revolution will take place about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765708" y="4367080"/>
            <a:ext cx="386258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000" i="1" dirty="0"/>
              <a:t>the year 1785, and a 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749942" y="4792748"/>
            <a:ext cx="368916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000" i="1" dirty="0"/>
              <a:t>separation from the 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749942" y="5202653"/>
            <a:ext cx="408329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000" i="1" dirty="0"/>
              <a:t>the papacy will follow,” 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Direct Warning for Christadelphian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Rectangle 21"/>
          <p:cNvSpPr/>
          <p:nvPr/>
        </p:nvSpPr>
        <p:spPr>
          <a:xfrm>
            <a:off x="-20778" y="0"/>
            <a:ext cx="9180513" cy="6858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AU" kern="0">
              <a:solidFill>
                <a:srgbClr val="FFFFFF"/>
              </a:solidFill>
              <a:latin typeface="Times New Roman"/>
              <a:cs typeface="Arial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1860332" y="2601310"/>
            <a:ext cx="6589986" cy="29796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4" name="Rectangle 23"/>
          <p:cNvSpPr/>
          <p:nvPr/>
        </p:nvSpPr>
        <p:spPr>
          <a:xfrm>
            <a:off x="1639614" y="945934"/>
            <a:ext cx="6624000" cy="118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6" name="TextBox 25"/>
          <p:cNvSpPr txBox="1"/>
          <p:nvPr/>
        </p:nvSpPr>
        <p:spPr>
          <a:xfrm>
            <a:off x="5603347" y="5955424"/>
            <a:ext cx="3310759" cy="584775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r>
              <a:rPr lang="en-AU" sz="3200" b="1" dirty="0">
                <a:latin typeface="AR BERKLEY" pitchFamily="2" charset="0"/>
              </a:rPr>
              <a:t>The Apocalypse</a:t>
            </a:r>
          </a:p>
        </p:txBody>
      </p:sp>
      <p:pic>
        <p:nvPicPr>
          <p:cNvPr id="28" name="Picture 11" descr="Taking_of_the_Bastille"/>
          <p:cNvPicPr>
            <a:picLocks noChangeAspect="1" noChangeArrowheads="1"/>
          </p:cNvPicPr>
          <p:nvPr/>
        </p:nvPicPr>
        <p:blipFill>
          <a:blip r:embed="rId4" cstate="print"/>
          <a:srcRect b="-22"/>
          <a:stretch>
            <a:fillRect/>
          </a:stretch>
        </p:blipFill>
        <p:spPr bwMode="auto">
          <a:xfrm>
            <a:off x="5407576" y="-204958"/>
            <a:ext cx="3894098" cy="2774037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27" name="TextBox 26"/>
          <p:cNvSpPr txBox="1"/>
          <p:nvPr/>
        </p:nvSpPr>
        <p:spPr>
          <a:xfrm>
            <a:off x="1671140" y="457217"/>
            <a:ext cx="413057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600" b="1" dirty="0">
                <a:solidFill>
                  <a:srgbClr val="000099"/>
                </a:solidFill>
              </a:rPr>
              <a:t>1687: Jacques </a:t>
            </a:r>
            <a:r>
              <a:rPr lang="en-AU" sz="2600" b="1" dirty="0" err="1">
                <a:solidFill>
                  <a:srgbClr val="000099"/>
                </a:solidFill>
              </a:rPr>
              <a:t>Phillipott</a:t>
            </a:r>
            <a:endParaRPr lang="en-AU" sz="2600" b="1" dirty="0">
              <a:solidFill>
                <a:srgbClr val="000099"/>
              </a:solidFill>
            </a:endParaRPr>
          </a:p>
        </p:txBody>
      </p:sp>
      <p:sp>
        <p:nvSpPr>
          <p:cNvPr id="12" name="Subtitle 2"/>
          <p:cNvSpPr txBox="1">
            <a:spLocks/>
          </p:cNvSpPr>
          <p:nvPr/>
        </p:nvSpPr>
        <p:spPr>
          <a:xfrm>
            <a:off x="1436791" y="1091327"/>
            <a:ext cx="4541619" cy="10534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AU" sz="28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“As the King of France did his utmost to enhance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AU" sz="32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tint val="75000"/>
                </a:sys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Subtitle 2"/>
          <p:cNvSpPr txBox="1">
            <a:spLocks/>
          </p:cNvSpPr>
          <p:nvPr/>
        </p:nvSpPr>
        <p:spPr>
          <a:xfrm>
            <a:off x="1441252" y="1957778"/>
            <a:ext cx="7560840" cy="40646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AU" sz="28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the glory of Popery – it will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AU" sz="32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tint val="75000"/>
                </a:sys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Subtitle 2"/>
          <p:cNvSpPr txBox="1">
            <a:spLocks/>
          </p:cNvSpPr>
          <p:nvPr/>
        </p:nvSpPr>
        <p:spPr>
          <a:xfrm>
            <a:off x="1475552" y="2383479"/>
            <a:ext cx="7560840" cy="6264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AU" sz="28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 be the King of France who will mostly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AU" sz="32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tint val="75000"/>
                </a:sys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Subtitle 2"/>
          <p:cNvSpPr txBox="1">
            <a:spLocks/>
          </p:cNvSpPr>
          <p:nvPr/>
        </p:nvSpPr>
        <p:spPr>
          <a:xfrm>
            <a:off x="1640310" y="2821629"/>
            <a:ext cx="7560840" cy="32362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AU" sz="28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contribute to her ruin … I take it for granted, first, that the city here mentioned is Babylon – that is </a:t>
            </a:r>
            <a:r>
              <a:rPr kumimoji="0" lang="en-AU" sz="2800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the Papal Empire, the Church of Rome</a:t>
            </a:r>
            <a:r>
              <a:rPr kumimoji="0" lang="en-AU" sz="280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, </a:t>
            </a:r>
            <a:r>
              <a:rPr kumimoji="0" lang="en-AU" sz="2800" b="0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the Empire of the Antichrist</a:t>
            </a:r>
            <a:r>
              <a:rPr kumimoji="0" lang="en-AU" sz="28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… why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AU" sz="32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tint val="75000"/>
                </a:sys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Subtitle 2"/>
          <p:cNvSpPr txBox="1">
            <a:spLocks/>
          </p:cNvSpPr>
          <p:nvPr/>
        </p:nvSpPr>
        <p:spPr>
          <a:xfrm>
            <a:off x="1868910" y="4517079"/>
            <a:ext cx="6722640" cy="15598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AU" sz="28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should there be any hesitation in concluding that this </a:t>
            </a:r>
            <a:r>
              <a:rPr kumimoji="0" lang="en-AU" sz="2800" b="0" i="1" u="sng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tenth part of the city which shall fall is France?”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AU" sz="32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tint val="75000"/>
                </a:sys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6_Default Design">
  <a:themeElements>
    <a:clrScheme name="6_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6_Default Design">
      <a:majorFont>
        <a:latin typeface="Times New Roman"/>
        <a:ea typeface=""/>
        <a:cs typeface="Arial"/>
      </a:majorFont>
      <a:minorFont>
        <a:latin typeface="Times New Roman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6_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4_Default Design">
  <a:themeElements>
    <a:clrScheme name="1_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Default Design">
      <a:majorFont>
        <a:latin typeface="Times New Roman"/>
        <a:ea typeface=""/>
        <a:cs typeface="Arial"/>
      </a:majorFont>
      <a:minorFont>
        <a:latin typeface="Times New Roman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8_Textured">
  <a:themeElements>
    <a:clrScheme name="Textured 5">
      <a:dk1>
        <a:srgbClr val="003366"/>
      </a:dk1>
      <a:lt1>
        <a:srgbClr val="FFFFFF"/>
      </a:lt1>
      <a:dk2>
        <a:srgbClr val="2B5481"/>
      </a:dk2>
      <a:lt2>
        <a:srgbClr val="E5FFFF"/>
      </a:lt2>
      <a:accent1>
        <a:srgbClr val="009999"/>
      </a:accent1>
      <a:accent2>
        <a:srgbClr val="336699"/>
      </a:accent2>
      <a:accent3>
        <a:srgbClr val="ACB3C1"/>
      </a:accent3>
      <a:accent4>
        <a:srgbClr val="DADADA"/>
      </a:accent4>
      <a:accent5>
        <a:srgbClr val="AACACA"/>
      </a:accent5>
      <a:accent6>
        <a:srgbClr val="2D5C8A"/>
      </a:accent6>
      <a:hlink>
        <a:srgbClr val="00CCFF"/>
      </a:hlink>
      <a:folHlink>
        <a:srgbClr val="FFCC00"/>
      </a:folHlink>
    </a:clrScheme>
    <a:fontScheme name="Textured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extured 1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CC66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B95C00"/>
        </a:accent6>
        <a:hlink>
          <a:srgbClr val="FFCC66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2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33CC33"/>
        </a:accent1>
        <a:accent2>
          <a:srgbClr val="46562A"/>
        </a:accent2>
        <a:accent3>
          <a:srgbClr val="B2B9AC"/>
        </a:accent3>
        <a:accent4>
          <a:srgbClr val="DADADA"/>
        </a:accent4>
        <a:accent5>
          <a:srgbClr val="ADE2AD"/>
        </a:accent5>
        <a:accent6>
          <a:srgbClr val="3F4D25"/>
        </a:accent6>
        <a:hlink>
          <a:srgbClr val="0099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3">
        <a:dk1>
          <a:srgbClr val="4E4E74"/>
        </a:dk1>
        <a:lt1>
          <a:srgbClr val="FFFFFF"/>
        </a:lt1>
        <a:dk2>
          <a:srgbClr val="666699"/>
        </a:dk2>
        <a:lt2>
          <a:srgbClr val="FFFFCC"/>
        </a:lt2>
        <a:accent1>
          <a:srgbClr val="5E5884"/>
        </a:accent1>
        <a:accent2>
          <a:srgbClr val="8AB29D"/>
        </a:accent2>
        <a:accent3>
          <a:srgbClr val="B8B8CA"/>
        </a:accent3>
        <a:accent4>
          <a:srgbClr val="DADADA"/>
        </a:accent4>
        <a:accent5>
          <a:srgbClr val="B6B4C2"/>
        </a:accent5>
        <a:accent6>
          <a:srgbClr val="7DA18E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4">
        <a:dk1>
          <a:srgbClr val="004E4C"/>
        </a:dk1>
        <a:lt1>
          <a:srgbClr val="FFFFFF"/>
        </a:lt1>
        <a:dk2>
          <a:srgbClr val="006666"/>
        </a:dk2>
        <a:lt2>
          <a:srgbClr val="FFFFCC"/>
        </a:lt2>
        <a:accent1>
          <a:srgbClr val="FFCC00"/>
        </a:accent1>
        <a:accent2>
          <a:srgbClr val="00B0AC"/>
        </a:accent2>
        <a:accent3>
          <a:srgbClr val="AAB8B8"/>
        </a:accent3>
        <a:accent4>
          <a:srgbClr val="DADADA"/>
        </a:accent4>
        <a:accent5>
          <a:srgbClr val="FFE2AA"/>
        </a:accent5>
        <a:accent6>
          <a:srgbClr val="009F9B"/>
        </a:accent6>
        <a:hlink>
          <a:srgbClr val="BA7C3E"/>
        </a:hlink>
        <a:folHlink>
          <a:srgbClr val="724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009999"/>
        </a:accent1>
        <a:accent2>
          <a:srgbClr val="336699"/>
        </a:accent2>
        <a:accent3>
          <a:srgbClr val="ACB3C1"/>
        </a:accent3>
        <a:accent4>
          <a:srgbClr val="DADADA"/>
        </a:accent4>
        <a:accent5>
          <a:srgbClr val="AACAC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6">
        <a:dk1>
          <a:srgbClr val="080808"/>
        </a:dk1>
        <a:lt1>
          <a:srgbClr val="FFFFFF"/>
        </a:lt1>
        <a:dk2>
          <a:srgbClr val="4D4D4D"/>
        </a:dk2>
        <a:lt2>
          <a:srgbClr val="FFFFFF"/>
        </a:lt2>
        <a:accent1>
          <a:srgbClr val="666699"/>
        </a:accent1>
        <a:accent2>
          <a:srgbClr val="3366CC"/>
        </a:accent2>
        <a:accent3>
          <a:srgbClr val="B2B2B2"/>
        </a:accent3>
        <a:accent4>
          <a:srgbClr val="DADADA"/>
        </a:accent4>
        <a:accent5>
          <a:srgbClr val="B8B8CA"/>
        </a:accent5>
        <a:accent6>
          <a:srgbClr val="2D5CB9"/>
        </a:accent6>
        <a:hlink>
          <a:srgbClr val="00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7">
        <a:dk1>
          <a:srgbClr val="000000"/>
        </a:dk1>
        <a:lt1>
          <a:srgbClr val="DBDAC2"/>
        </a:lt1>
        <a:dk2>
          <a:srgbClr val="827F4C"/>
        </a:dk2>
        <a:lt2>
          <a:srgbClr val="C0BC94"/>
        </a:lt2>
        <a:accent1>
          <a:srgbClr val="AAA578"/>
        </a:accent1>
        <a:accent2>
          <a:srgbClr val="A2A4AC"/>
        </a:accent2>
        <a:accent3>
          <a:srgbClr val="EAEADD"/>
        </a:accent3>
        <a:accent4>
          <a:srgbClr val="000000"/>
        </a:accent4>
        <a:accent5>
          <a:srgbClr val="D2CFBE"/>
        </a:accent5>
        <a:accent6>
          <a:srgbClr val="92949B"/>
        </a:accent6>
        <a:hlink>
          <a:srgbClr val="5B8800"/>
        </a:hlink>
        <a:folHlink>
          <a:srgbClr val="68653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xtured 8">
        <a:dk1>
          <a:srgbClr val="000000"/>
        </a:dk1>
        <a:lt1>
          <a:srgbClr val="DCE8F4"/>
        </a:lt1>
        <a:dk2>
          <a:srgbClr val="7B9CB5"/>
        </a:dk2>
        <a:lt2>
          <a:srgbClr val="969696"/>
        </a:lt2>
        <a:accent1>
          <a:srgbClr val="FFFFFF"/>
        </a:accent1>
        <a:accent2>
          <a:srgbClr val="00BAB6"/>
        </a:accent2>
        <a:accent3>
          <a:srgbClr val="EBF2F8"/>
        </a:accent3>
        <a:accent4>
          <a:srgbClr val="000000"/>
        </a:accent4>
        <a:accent5>
          <a:srgbClr val="FFFFFF"/>
        </a:accent5>
        <a:accent6>
          <a:srgbClr val="00A8A5"/>
        </a:accent6>
        <a:hlink>
          <a:srgbClr val="8A8AD8"/>
        </a:hlink>
        <a:folHlink>
          <a:srgbClr val="24249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7_Default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AU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AU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00FF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1_Textured">
  <a:themeElements>
    <a:clrScheme name="Textured 2">
      <a:dk1>
        <a:srgbClr val="003300"/>
      </a:dk1>
      <a:lt1>
        <a:srgbClr val="FFFFFF"/>
      </a:lt1>
      <a:dk2>
        <a:srgbClr val="4D6A2A"/>
      </a:dk2>
      <a:lt2>
        <a:srgbClr val="CCFF99"/>
      </a:lt2>
      <a:accent1>
        <a:srgbClr val="33CC33"/>
      </a:accent1>
      <a:accent2>
        <a:srgbClr val="46562A"/>
      </a:accent2>
      <a:accent3>
        <a:srgbClr val="B2B9AC"/>
      </a:accent3>
      <a:accent4>
        <a:srgbClr val="DADADA"/>
      </a:accent4>
      <a:accent5>
        <a:srgbClr val="ADE2AD"/>
      </a:accent5>
      <a:accent6>
        <a:srgbClr val="3F4D25"/>
      </a:accent6>
      <a:hlink>
        <a:srgbClr val="009999"/>
      </a:hlink>
      <a:folHlink>
        <a:srgbClr val="CCCC00"/>
      </a:folHlink>
    </a:clrScheme>
    <a:fontScheme name="Textured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extured 1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CC66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B95C00"/>
        </a:accent6>
        <a:hlink>
          <a:srgbClr val="FFCC66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2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33CC33"/>
        </a:accent1>
        <a:accent2>
          <a:srgbClr val="46562A"/>
        </a:accent2>
        <a:accent3>
          <a:srgbClr val="B2B9AC"/>
        </a:accent3>
        <a:accent4>
          <a:srgbClr val="DADADA"/>
        </a:accent4>
        <a:accent5>
          <a:srgbClr val="ADE2AD"/>
        </a:accent5>
        <a:accent6>
          <a:srgbClr val="3F4D25"/>
        </a:accent6>
        <a:hlink>
          <a:srgbClr val="0099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3">
        <a:dk1>
          <a:srgbClr val="4E4E74"/>
        </a:dk1>
        <a:lt1>
          <a:srgbClr val="FFFFFF"/>
        </a:lt1>
        <a:dk2>
          <a:srgbClr val="666699"/>
        </a:dk2>
        <a:lt2>
          <a:srgbClr val="FFFFCC"/>
        </a:lt2>
        <a:accent1>
          <a:srgbClr val="5E5884"/>
        </a:accent1>
        <a:accent2>
          <a:srgbClr val="8AB29D"/>
        </a:accent2>
        <a:accent3>
          <a:srgbClr val="B8B8CA"/>
        </a:accent3>
        <a:accent4>
          <a:srgbClr val="DADADA"/>
        </a:accent4>
        <a:accent5>
          <a:srgbClr val="B6B4C2"/>
        </a:accent5>
        <a:accent6>
          <a:srgbClr val="7DA18E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4">
        <a:dk1>
          <a:srgbClr val="004E4C"/>
        </a:dk1>
        <a:lt1>
          <a:srgbClr val="FFFFFF"/>
        </a:lt1>
        <a:dk2>
          <a:srgbClr val="006666"/>
        </a:dk2>
        <a:lt2>
          <a:srgbClr val="FFFFCC"/>
        </a:lt2>
        <a:accent1>
          <a:srgbClr val="FFCC00"/>
        </a:accent1>
        <a:accent2>
          <a:srgbClr val="00B0AC"/>
        </a:accent2>
        <a:accent3>
          <a:srgbClr val="AAB8B8"/>
        </a:accent3>
        <a:accent4>
          <a:srgbClr val="DADADA"/>
        </a:accent4>
        <a:accent5>
          <a:srgbClr val="FFE2AA"/>
        </a:accent5>
        <a:accent6>
          <a:srgbClr val="009F9B"/>
        </a:accent6>
        <a:hlink>
          <a:srgbClr val="BA7C3E"/>
        </a:hlink>
        <a:folHlink>
          <a:srgbClr val="724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009999"/>
        </a:accent1>
        <a:accent2>
          <a:srgbClr val="336699"/>
        </a:accent2>
        <a:accent3>
          <a:srgbClr val="ACB3C1"/>
        </a:accent3>
        <a:accent4>
          <a:srgbClr val="DADADA"/>
        </a:accent4>
        <a:accent5>
          <a:srgbClr val="AACAC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6">
        <a:dk1>
          <a:srgbClr val="080808"/>
        </a:dk1>
        <a:lt1>
          <a:srgbClr val="FFFFFF"/>
        </a:lt1>
        <a:dk2>
          <a:srgbClr val="4D4D4D"/>
        </a:dk2>
        <a:lt2>
          <a:srgbClr val="FFFFFF"/>
        </a:lt2>
        <a:accent1>
          <a:srgbClr val="666699"/>
        </a:accent1>
        <a:accent2>
          <a:srgbClr val="3366CC"/>
        </a:accent2>
        <a:accent3>
          <a:srgbClr val="B2B2B2"/>
        </a:accent3>
        <a:accent4>
          <a:srgbClr val="DADADA"/>
        </a:accent4>
        <a:accent5>
          <a:srgbClr val="B8B8CA"/>
        </a:accent5>
        <a:accent6>
          <a:srgbClr val="2D5CB9"/>
        </a:accent6>
        <a:hlink>
          <a:srgbClr val="00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7">
        <a:dk1>
          <a:srgbClr val="000000"/>
        </a:dk1>
        <a:lt1>
          <a:srgbClr val="DBDAC2"/>
        </a:lt1>
        <a:dk2>
          <a:srgbClr val="827F4C"/>
        </a:dk2>
        <a:lt2>
          <a:srgbClr val="C0BC94"/>
        </a:lt2>
        <a:accent1>
          <a:srgbClr val="AAA578"/>
        </a:accent1>
        <a:accent2>
          <a:srgbClr val="A2A4AC"/>
        </a:accent2>
        <a:accent3>
          <a:srgbClr val="EAEADD"/>
        </a:accent3>
        <a:accent4>
          <a:srgbClr val="000000"/>
        </a:accent4>
        <a:accent5>
          <a:srgbClr val="D2CFBE"/>
        </a:accent5>
        <a:accent6>
          <a:srgbClr val="92949B"/>
        </a:accent6>
        <a:hlink>
          <a:srgbClr val="5B8800"/>
        </a:hlink>
        <a:folHlink>
          <a:srgbClr val="68653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xtured 8">
        <a:dk1>
          <a:srgbClr val="000000"/>
        </a:dk1>
        <a:lt1>
          <a:srgbClr val="DCE8F4"/>
        </a:lt1>
        <a:dk2>
          <a:srgbClr val="7B9CB5"/>
        </a:dk2>
        <a:lt2>
          <a:srgbClr val="969696"/>
        </a:lt2>
        <a:accent1>
          <a:srgbClr val="FFFFFF"/>
        </a:accent1>
        <a:accent2>
          <a:srgbClr val="00BAB6"/>
        </a:accent2>
        <a:accent3>
          <a:srgbClr val="EBF2F8"/>
        </a:accent3>
        <a:accent4>
          <a:srgbClr val="000000"/>
        </a:accent4>
        <a:accent5>
          <a:srgbClr val="FFFFFF"/>
        </a:accent5>
        <a:accent6>
          <a:srgbClr val="00A8A5"/>
        </a:accent6>
        <a:hlink>
          <a:srgbClr val="8A8AD8"/>
        </a:hlink>
        <a:folHlink>
          <a:srgbClr val="24249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8_Default Design">
  <a:themeElements>
    <a:clrScheme name="3_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3_Default Design">
      <a:majorFont>
        <a:latin typeface="Times New Roman"/>
        <a:ea typeface=""/>
        <a:cs typeface="Arial"/>
      </a:majorFont>
      <a:minorFont>
        <a:latin typeface="Times New Roman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3_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4_Textured">
  <a:themeElements>
    <a:clrScheme name="1_Textured 5">
      <a:dk1>
        <a:srgbClr val="003366"/>
      </a:dk1>
      <a:lt1>
        <a:srgbClr val="FFFFFF"/>
      </a:lt1>
      <a:dk2>
        <a:srgbClr val="2B5481"/>
      </a:dk2>
      <a:lt2>
        <a:srgbClr val="E5FFFF"/>
      </a:lt2>
      <a:accent1>
        <a:srgbClr val="009999"/>
      </a:accent1>
      <a:accent2>
        <a:srgbClr val="336699"/>
      </a:accent2>
      <a:accent3>
        <a:srgbClr val="ACB3C1"/>
      </a:accent3>
      <a:accent4>
        <a:srgbClr val="DADADA"/>
      </a:accent4>
      <a:accent5>
        <a:srgbClr val="AACACA"/>
      </a:accent5>
      <a:accent6>
        <a:srgbClr val="2D5C8A"/>
      </a:accent6>
      <a:hlink>
        <a:srgbClr val="00CCFF"/>
      </a:hlink>
      <a:folHlink>
        <a:srgbClr val="FFCC00"/>
      </a:folHlink>
    </a:clrScheme>
    <a:fontScheme name="1_Textured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Textured 1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CC66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B95C00"/>
        </a:accent6>
        <a:hlink>
          <a:srgbClr val="FFCC66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Textured 2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33CC33"/>
        </a:accent1>
        <a:accent2>
          <a:srgbClr val="46562A"/>
        </a:accent2>
        <a:accent3>
          <a:srgbClr val="B2B9AC"/>
        </a:accent3>
        <a:accent4>
          <a:srgbClr val="DADADA"/>
        </a:accent4>
        <a:accent5>
          <a:srgbClr val="ADE2AD"/>
        </a:accent5>
        <a:accent6>
          <a:srgbClr val="3F4D25"/>
        </a:accent6>
        <a:hlink>
          <a:srgbClr val="0099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Textured 3">
        <a:dk1>
          <a:srgbClr val="4E4E74"/>
        </a:dk1>
        <a:lt1>
          <a:srgbClr val="FFFFFF"/>
        </a:lt1>
        <a:dk2>
          <a:srgbClr val="666699"/>
        </a:dk2>
        <a:lt2>
          <a:srgbClr val="FFFFCC"/>
        </a:lt2>
        <a:accent1>
          <a:srgbClr val="5E5884"/>
        </a:accent1>
        <a:accent2>
          <a:srgbClr val="8AB29D"/>
        </a:accent2>
        <a:accent3>
          <a:srgbClr val="B8B8CA"/>
        </a:accent3>
        <a:accent4>
          <a:srgbClr val="DADADA"/>
        </a:accent4>
        <a:accent5>
          <a:srgbClr val="B6B4C2"/>
        </a:accent5>
        <a:accent6>
          <a:srgbClr val="7DA18E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Textured 4">
        <a:dk1>
          <a:srgbClr val="004E4C"/>
        </a:dk1>
        <a:lt1>
          <a:srgbClr val="FFFFFF"/>
        </a:lt1>
        <a:dk2>
          <a:srgbClr val="006666"/>
        </a:dk2>
        <a:lt2>
          <a:srgbClr val="FFFFCC"/>
        </a:lt2>
        <a:accent1>
          <a:srgbClr val="FFCC00"/>
        </a:accent1>
        <a:accent2>
          <a:srgbClr val="00B0AC"/>
        </a:accent2>
        <a:accent3>
          <a:srgbClr val="AAB8B8"/>
        </a:accent3>
        <a:accent4>
          <a:srgbClr val="DADADA"/>
        </a:accent4>
        <a:accent5>
          <a:srgbClr val="FFE2AA"/>
        </a:accent5>
        <a:accent6>
          <a:srgbClr val="009F9B"/>
        </a:accent6>
        <a:hlink>
          <a:srgbClr val="BA7C3E"/>
        </a:hlink>
        <a:folHlink>
          <a:srgbClr val="724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Textured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009999"/>
        </a:accent1>
        <a:accent2>
          <a:srgbClr val="336699"/>
        </a:accent2>
        <a:accent3>
          <a:srgbClr val="ACB3C1"/>
        </a:accent3>
        <a:accent4>
          <a:srgbClr val="DADADA"/>
        </a:accent4>
        <a:accent5>
          <a:srgbClr val="AACAC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Textured 6">
        <a:dk1>
          <a:srgbClr val="080808"/>
        </a:dk1>
        <a:lt1>
          <a:srgbClr val="FFFFFF"/>
        </a:lt1>
        <a:dk2>
          <a:srgbClr val="4D4D4D"/>
        </a:dk2>
        <a:lt2>
          <a:srgbClr val="FFFFFF"/>
        </a:lt2>
        <a:accent1>
          <a:srgbClr val="666699"/>
        </a:accent1>
        <a:accent2>
          <a:srgbClr val="3366CC"/>
        </a:accent2>
        <a:accent3>
          <a:srgbClr val="B2B2B2"/>
        </a:accent3>
        <a:accent4>
          <a:srgbClr val="DADADA"/>
        </a:accent4>
        <a:accent5>
          <a:srgbClr val="B8B8CA"/>
        </a:accent5>
        <a:accent6>
          <a:srgbClr val="2D5CB9"/>
        </a:accent6>
        <a:hlink>
          <a:srgbClr val="00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Textured 7">
        <a:dk1>
          <a:srgbClr val="000000"/>
        </a:dk1>
        <a:lt1>
          <a:srgbClr val="DBDAC2"/>
        </a:lt1>
        <a:dk2>
          <a:srgbClr val="827F4C"/>
        </a:dk2>
        <a:lt2>
          <a:srgbClr val="C0BC94"/>
        </a:lt2>
        <a:accent1>
          <a:srgbClr val="AAA578"/>
        </a:accent1>
        <a:accent2>
          <a:srgbClr val="A2A4AC"/>
        </a:accent2>
        <a:accent3>
          <a:srgbClr val="EAEADD"/>
        </a:accent3>
        <a:accent4>
          <a:srgbClr val="000000"/>
        </a:accent4>
        <a:accent5>
          <a:srgbClr val="D2CFBE"/>
        </a:accent5>
        <a:accent6>
          <a:srgbClr val="92949B"/>
        </a:accent6>
        <a:hlink>
          <a:srgbClr val="5B8800"/>
        </a:hlink>
        <a:folHlink>
          <a:srgbClr val="68653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Textured 8">
        <a:dk1>
          <a:srgbClr val="000000"/>
        </a:dk1>
        <a:lt1>
          <a:srgbClr val="DCE8F4"/>
        </a:lt1>
        <a:dk2>
          <a:srgbClr val="7B9CB5"/>
        </a:dk2>
        <a:lt2>
          <a:srgbClr val="969696"/>
        </a:lt2>
        <a:accent1>
          <a:srgbClr val="FFFFFF"/>
        </a:accent1>
        <a:accent2>
          <a:srgbClr val="00BAB6"/>
        </a:accent2>
        <a:accent3>
          <a:srgbClr val="EBF2F8"/>
        </a:accent3>
        <a:accent4>
          <a:srgbClr val="000000"/>
        </a:accent4>
        <a:accent5>
          <a:srgbClr val="FFFFFF"/>
        </a:accent5>
        <a:accent6>
          <a:srgbClr val="00A8A5"/>
        </a:accent6>
        <a:hlink>
          <a:srgbClr val="8A8AD8"/>
        </a:hlink>
        <a:folHlink>
          <a:srgbClr val="24249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7_Textured">
  <a:themeElements>
    <a:clrScheme name="Textured 5">
      <a:dk1>
        <a:srgbClr val="003366"/>
      </a:dk1>
      <a:lt1>
        <a:srgbClr val="FFFFFF"/>
      </a:lt1>
      <a:dk2>
        <a:srgbClr val="2B5481"/>
      </a:dk2>
      <a:lt2>
        <a:srgbClr val="E5FFFF"/>
      </a:lt2>
      <a:accent1>
        <a:srgbClr val="009999"/>
      </a:accent1>
      <a:accent2>
        <a:srgbClr val="336699"/>
      </a:accent2>
      <a:accent3>
        <a:srgbClr val="ACB3C1"/>
      </a:accent3>
      <a:accent4>
        <a:srgbClr val="DADADA"/>
      </a:accent4>
      <a:accent5>
        <a:srgbClr val="AACACA"/>
      </a:accent5>
      <a:accent6>
        <a:srgbClr val="2D5C8A"/>
      </a:accent6>
      <a:hlink>
        <a:srgbClr val="00CCFF"/>
      </a:hlink>
      <a:folHlink>
        <a:srgbClr val="FFCC00"/>
      </a:folHlink>
    </a:clrScheme>
    <a:fontScheme name="Textured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extured 1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CC66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B95C00"/>
        </a:accent6>
        <a:hlink>
          <a:srgbClr val="FFCC66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2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33CC33"/>
        </a:accent1>
        <a:accent2>
          <a:srgbClr val="46562A"/>
        </a:accent2>
        <a:accent3>
          <a:srgbClr val="B2B9AC"/>
        </a:accent3>
        <a:accent4>
          <a:srgbClr val="DADADA"/>
        </a:accent4>
        <a:accent5>
          <a:srgbClr val="ADE2AD"/>
        </a:accent5>
        <a:accent6>
          <a:srgbClr val="3F4D25"/>
        </a:accent6>
        <a:hlink>
          <a:srgbClr val="0099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3">
        <a:dk1>
          <a:srgbClr val="4E4E74"/>
        </a:dk1>
        <a:lt1>
          <a:srgbClr val="FFFFFF"/>
        </a:lt1>
        <a:dk2>
          <a:srgbClr val="666699"/>
        </a:dk2>
        <a:lt2>
          <a:srgbClr val="FFFFCC"/>
        </a:lt2>
        <a:accent1>
          <a:srgbClr val="5E5884"/>
        </a:accent1>
        <a:accent2>
          <a:srgbClr val="8AB29D"/>
        </a:accent2>
        <a:accent3>
          <a:srgbClr val="B8B8CA"/>
        </a:accent3>
        <a:accent4>
          <a:srgbClr val="DADADA"/>
        </a:accent4>
        <a:accent5>
          <a:srgbClr val="B6B4C2"/>
        </a:accent5>
        <a:accent6>
          <a:srgbClr val="7DA18E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4">
        <a:dk1>
          <a:srgbClr val="004E4C"/>
        </a:dk1>
        <a:lt1>
          <a:srgbClr val="FFFFFF"/>
        </a:lt1>
        <a:dk2>
          <a:srgbClr val="006666"/>
        </a:dk2>
        <a:lt2>
          <a:srgbClr val="FFFFCC"/>
        </a:lt2>
        <a:accent1>
          <a:srgbClr val="FFCC00"/>
        </a:accent1>
        <a:accent2>
          <a:srgbClr val="00B0AC"/>
        </a:accent2>
        <a:accent3>
          <a:srgbClr val="AAB8B8"/>
        </a:accent3>
        <a:accent4>
          <a:srgbClr val="DADADA"/>
        </a:accent4>
        <a:accent5>
          <a:srgbClr val="FFE2AA"/>
        </a:accent5>
        <a:accent6>
          <a:srgbClr val="009F9B"/>
        </a:accent6>
        <a:hlink>
          <a:srgbClr val="BA7C3E"/>
        </a:hlink>
        <a:folHlink>
          <a:srgbClr val="724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009999"/>
        </a:accent1>
        <a:accent2>
          <a:srgbClr val="336699"/>
        </a:accent2>
        <a:accent3>
          <a:srgbClr val="ACB3C1"/>
        </a:accent3>
        <a:accent4>
          <a:srgbClr val="DADADA"/>
        </a:accent4>
        <a:accent5>
          <a:srgbClr val="AACAC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6">
        <a:dk1>
          <a:srgbClr val="080808"/>
        </a:dk1>
        <a:lt1>
          <a:srgbClr val="FFFFFF"/>
        </a:lt1>
        <a:dk2>
          <a:srgbClr val="4D4D4D"/>
        </a:dk2>
        <a:lt2>
          <a:srgbClr val="FFFFFF"/>
        </a:lt2>
        <a:accent1>
          <a:srgbClr val="666699"/>
        </a:accent1>
        <a:accent2>
          <a:srgbClr val="3366CC"/>
        </a:accent2>
        <a:accent3>
          <a:srgbClr val="B2B2B2"/>
        </a:accent3>
        <a:accent4>
          <a:srgbClr val="DADADA"/>
        </a:accent4>
        <a:accent5>
          <a:srgbClr val="B8B8CA"/>
        </a:accent5>
        <a:accent6>
          <a:srgbClr val="2D5CB9"/>
        </a:accent6>
        <a:hlink>
          <a:srgbClr val="00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7">
        <a:dk1>
          <a:srgbClr val="000000"/>
        </a:dk1>
        <a:lt1>
          <a:srgbClr val="DBDAC2"/>
        </a:lt1>
        <a:dk2>
          <a:srgbClr val="827F4C"/>
        </a:dk2>
        <a:lt2>
          <a:srgbClr val="C0BC94"/>
        </a:lt2>
        <a:accent1>
          <a:srgbClr val="AAA578"/>
        </a:accent1>
        <a:accent2>
          <a:srgbClr val="A2A4AC"/>
        </a:accent2>
        <a:accent3>
          <a:srgbClr val="EAEADD"/>
        </a:accent3>
        <a:accent4>
          <a:srgbClr val="000000"/>
        </a:accent4>
        <a:accent5>
          <a:srgbClr val="D2CFBE"/>
        </a:accent5>
        <a:accent6>
          <a:srgbClr val="92949B"/>
        </a:accent6>
        <a:hlink>
          <a:srgbClr val="5B8800"/>
        </a:hlink>
        <a:folHlink>
          <a:srgbClr val="68653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xtured 8">
        <a:dk1>
          <a:srgbClr val="000000"/>
        </a:dk1>
        <a:lt1>
          <a:srgbClr val="DCE8F4"/>
        </a:lt1>
        <a:dk2>
          <a:srgbClr val="7B9CB5"/>
        </a:dk2>
        <a:lt2>
          <a:srgbClr val="969696"/>
        </a:lt2>
        <a:accent1>
          <a:srgbClr val="FFFFFF"/>
        </a:accent1>
        <a:accent2>
          <a:srgbClr val="00BAB6"/>
        </a:accent2>
        <a:accent3>
          <a:srgbClr val="EBF2F8"/>
        </a:accent3>
        <a:accent4>
          <a:srgbClr val="000000"/>
        </a:accent4>
        <a:accent5>
          <a:srgbClr val="FFFFFF"/>
        </a:accent5>
        <a:accent6>
          <a:srgbClr val="00A8A5"/>
        </a:accent6>
        <a:hlink>
          <a:srgbClr val="8A8AD8"/>
        </a:hlink>
        <a:folHlink>
          <a:srgbClr val="24249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5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6_Textured">
  <a:themeElements>
    <a:clrScheme name="Textured 5">
      <a:dk1>
        <a:srgbClr val="003366"/>
      </a:dk1>
      <a:lt1>
        <a:srgbClr val="FFFFFF"/>
      </a:lt1>
      <a:dk2>
        <a:srgbClr val="2B5481"/>
      </a:dk2>
      <a:lt2>
        <a:srgbClr val="E5FFFF"/>
      </a:lt2>
      <a:accent1>
        <a:srgbClr val="009999"/>
      </a:accent1>
      <a:accent2>
        <a:srgbClr val="336699"/>
      </a:accent2>
      <a:accent3>
        <a:srgbClr val="ACB3C1"/>
      </a:accent3>
      <a:accent4>
        <a:srgbClr val="DADADA"/>
      </a:accent4>
      <a:accent5>
        <a:srgbClr val="AACACA"/>
      </a:accent5>
      <a:accent6>
        <a:srgbClr val="2D5C8A"/>
      </a:accent6>
      <a:hlink>
        <a:srgbClr val="00CCFF"/>
      </a:hlink>
      <a:folHlink>
        <a:srgbClr val="FFCC00"/>
      </a:folHlink>
    </a:clrScheme>
    <a:fontScheme name="Textured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extured 1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CC66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B95C00"/>
        </a:accent6>
        <a:hlink>
          <a:srgbClr val="FFCC66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2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33CC33"/>
        </a:accent1>
        <a:accent2>
          <a:srgbClr val="46562A"/>
        </a:accent2>
        <a:accent3>
          <a:srgbClr val="B2B9AC"/>
        </a:accent3>
        <a:accent4>
          <a:srgbClr val="DADADA"/>
        </a:accent4>
        <a:accent5>
          <a:srgbClr val="ADE2AD"/>
        </a:accent5>
        <a:accent6>
          <a:srgbClr val="3F4D25"/>
        </a:accent6>
        <a:hlink>
          <a:srgbClr val="0099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3">
        <a:dk1>
          <a:srgbClr val="4E4E74"/>
        </a:dk1>
        <a:lt1>
          <a:srgbClr val="FFFFFF"/>
        </a:lt1>
        <a:dk2>
          <a:srgbClr val="666699"/>
        </a:dk2>
        <a:lt2>
          <a:srgbClr val="FFFFCC"/>
        </a:lt2>
        <a:accent1>
          <a:srgbClr val="5E5884"/>
        </a:accent1>
        <a:accent2>
          <a:srgbClr val="8AB29D"/>
        </a:accent2>
        <a:accent3>
          <a:srgbClr val="B8B8CA"/>
        </a:accent3>
        <a:accent4>
          <a:srgbClr val="DADADA"/>
        </a:accent4>
        <a:accent5>
          <a:srgbClr val="B6B4C2"/>
        </a:accent5>
        <a:accent6>
          <a:srgbClr val="7DA18E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4">
        <a:dk1>
          <a:srgbClr val="004E4C"/>
        </a:dk1>
        <a:lt1>
          <a:srgbClr val="FFFFFF"/>
        </a:lt1>
        <a:dk2>
          <a:srgbClr val="006666"/>
        </a:dk2>
        <a:lt2>
          <a:srgbClr val="FFFFCC"/>
        </a:lt2>
        <a:accent1>
          <a:srgbClr val="FFCC00"/>
        </a:accent1>
        <a:accent2>
          <a:srgbClr val="00B0AC"/>
        </a:accent2>
        <a:accent3>
          <a:srgbClr val="AAB8B8"/>
        </a:accent3>
        <a:accent4>
          <a:srgbClr val="DADADA"/>
        </a:accent4>
        <a:accent5>
          <a:srgbClr val="FFE2AA"/>
        </a:accent5>
        <a:accent6>
          <a:srgbClr val="009F9B"/>
        </a:accent6>
        <a:hlink>
          <a:srgbClr val="BA7C3E"/>
        </a:hlink>
        <a:folHlink>
          <a:srgbClr val="724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009999"/>
        </a:accent1>
        <a:accent2>
          <a:srgbClr val="336699"/>
        </a:accent2>
        <a:accent3>
          <a:srgbClr val="ACB3C1"/>
        </a:accent3>
        <a:accent4>
          <a:srgbClr val="DADADA"/>
        </a:accent4>
        <a:accent5>
          <a:srgbClr val="AACAC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6">
        <a:dk1>
          <a:srgbClr val="080808"/>
        </a:dk1>
        <a:lt1>
          <a:srgbClr val="FFFFFF"/>
        </a:lt1>
        <a:dk2>
          <a:srgbClr val="4D4D4D"/>
        </a:dk2>
        <a:lt2>
          <a:srgbClr val="FFFFFF"/>
        </a:lt2>
        <a:accent1>
          <a:srgbClr val="666699"/>
        </a:accent1>
        <a:accent2>
          <a:srgbClr val="3366CC"/>
        </a:accent2>
        <a:accent3>
          <a:srgbClr val="B2B2B2"/>
        </a:accent3>
        <a:accent4>
          <a:srgbClr val="DADADA"/>
        </a:accent4>
        <a:accent5>
          <a:srgbClr val="B8B8CA"/>
        </a:accent5>
        <a:accent6>
          <a:srgbClr val="2D5CB9"/>
        </a:accent6>
        <a:hlink>
          <a:srgbClr val="00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7">
        <a:dk1>
          <a:srgbClr val="000000"/>
        </a:dk1>
        <a:lt1>
          <a:srgbClr val="DBDAC2"/>
        </a:lt1>
        <a:dk2>
          <a:srgbClr val="827F4C"/>
        </a:dk2>
        <a:lt2>
          <a:srgbClr val="C0BC94"/>
        </a:lt2>
        <a:accent1>
          <a:srgbClr val="AAA578"/>
        </a:accent1>
        <a:accent2>
          <a:srgbClr val="A2A4AC"/>
        </a:accent2>
        <a:accent3>
          <a:srgbClr val="EAEADD"/>
        </a:accent3>
        <a:accent4>
          <a:srgbClr val="000000"/>
        </a:accent4>
        <a:accent5>
          <a:srgbClr val="D2CFBE"/>
        </a:accent5>
        <a:accent6>
          <a:srgbClr val="92949B"/>
        </a:accent6>
        <a:hlink>
          <a:srgbClr val="5B8800"/>
        </a:hlink>
        <a:folHlink>
          <a:srgbClr val="68653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xtured 8">
        <a:dk1>
          <a:srgbClr val="000000"/>
        </a:dk1>
        <a:lt1>
          <a:srgbClr val="DCE8F4"/>
        </a:lt1>
        <a:dk2>
          <a:srgbClr val="7B9CB5"/>
        </a:dk2>
        <a:lt2>
          <a:srgbClr val="969696"/>
        </a:lt2>
        <a:accent1>
          <a:srgbClr val="FFFFFF"/>
        </a:accent1>
        <a:accent2>
          <a:srgbClr val="00BAB6"/>
        </a:accent2>
        <a:accent3>
          <a:srgbClr val="EBF2F8"/>
        </a:accent3>
        <a:accent4>
          <a:srgbClr val="000000"/>
        </a:accent4>
        <a:accent5>
          <a:srgbClr val="FFFFFF"/>
        </a:accent5>
        <a:accent6>
          <a:srgbClr val="00A8A5"/>
        </a:accent6>
        <a:hlink>
          <a:srgbClr val="8A8AD8"/>
        </a:hlink>
        <a:folHlink>
          <a:srgbClr val="24249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Textured">
  <a:themeElements>
    <a:clrScheme name="Textured 5">
      <a:dk1>
        <a:srgbClr val="003366"/>
      </a:dk1>
      <a:lt1>
        <a:srgbClr val="FFFFFF"/>
      </a:lt1>
      <a:dk2>
        <a:srgbClr val="2B5481"/>
      </a:dk2>
      <a:lt2>
        <a:srgbClr val="E5FFFF"/>
      </a:lt2>
      <a:accent1>
        <a:srgbClr val="009999"/>
      </a:accent1>
      <a:accent2>
        <a:srgbClr val="336699"/>
      </a:accent2>
      <a:accent3>
        <a:srgbClr val="ACB3C1"/>
      </a:accent3>
      <a:accent4>
        <a:srgbClr val="DADADA"/>
      </a:accent4>
      <a:accent5>
        <a:srgbClr val="AACACA"/>
      </a:accent5>
      <a:accent6>
        <a:srgbClr val="2D5C8A"/>
      </a:accent6>
      <a:hlink>
        <a:srgbClr val="00CCFF"/>
      </a:hlink>
      <a:folHlink>
        <a:srgbClr val="FFCC00"/>
      </a:folHlink>
    </a:clrScheme>
    <a:fontScheme name="Textured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extured 1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CC66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B95C00"/>
        </a:accent6>
        <a:hlink>
          <a:srgbClr val="FFCC66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2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33CC33"/>
        </a:accent1>
        <a:accent2>
          <a:srgbClr val="46562A"/>
        </a:accent2>
        <a:accent3>
          <a:srgbClr val="B2B9AC"/>
        </a:accent3>
        <a:accent4>
          <a:srgbClr val="DADADA"/>
        </a:accent4>
        <a:accent5>
          <a:srgbClr val="ADE2AD"/>
        </a:accent5>
        <a:accent6>
          <a:srgbClr val="3F4D25"/>
        </a:accent6>
        <a:hlink>
          <a:srgbClr val="0099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3">
        <a:dk1>
          <a:srgbClr val="4E4E74"/>
        </a:dk1>
        <a:lt1>
          <a:srgbClr val="FFFFFF"/>
        </a:lt1>
        <a:dk2>
          <a:srgbClr val="666699"/>
        </a:dk2>
        <a:lt2>
          <a:srgbClr val="FFFFCC"/>
        </a:lt2>
        <a:accent1>
          <a:srgbClr val="5E5884"/>
        </a:accent1>
        <a:accent2>
          <a:srgbClr val="8AB29D"/>
        </a:accent2>
        <a:accent3>
          <a:srgbClr val="B8B8CA"/>
        </a:accent3>
        <a:accent4>
          <a:srgbClr val="DADADA"/>
        </a:accent4>
        <a:accent5>
          <a:srgbClr val="B6B4C2"/>
        </a:accent5>
        <a:accent6>
          <a:srgbClr val="7DA18E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4">
        <a:dk1>
          <a:srgbClr val="004E4C"/>
        </a:dk1>
        <a:lt1>
          <a:srgbClr val="FFFFFF"/>
        </a:lt1>
        <a:dk2>
          <a:srgbClr val="006666"/>
        </a:dk2>
        <a:lt2>
          <a:srgbClr val="FFFFCC"/>
        </a:lt2>
        <a:accent1>
          <a:srgbClr val="FFCC00"/>
        </a:accent1>
        <a:accent2>
          <a:srgbClr val="00B0AC"/>
        </a:accent2>
        <a:accent3>
          <a:srgbClr val="AAB8B8"/>
        </a:accent3>
        <a:accent4>
          <a:srgbClr val="DADADA"/>
        </a:accent4>
        <a:accent5>
          <a:srgbClr val="FFE2AA"/>
        </a:accent5>
        <a:accent6>
          <a:srgbClr val="009F9B"/>
        </a:accent6>
        <a:hlink>
          <a:srgbClr val="BA7C3E"/>
        </a:hlink>
        <a:folHlink>
          <a:srgbClr val="724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009999"/>
        </a:accent1>
        <a:accent2>
          <a:srgbClr val="336699"/>
        </a:accent2>
        <a:accent3>
          <a:srgbClr val="ACB3C1"/>
        </a:accent3>
        <a:accent4>
          <a:srgbClr val="DADADA"/>
        </a:accent4>
        <a:accent5>
          <a:srgbClr val="AACAC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6">
        <a:dk1>
          <a:srgbClr val="080808"/>
        </a:dk1>
        <a:lt1>
          <a:srgbClr val="FFFFFF"/>
        </a:lt1>
        <a:dk2>
          <a:srgbClr val="4D4D4D"/>
        </a:dk2>
        <a:lt2>
          <a:srgbClr val="FFFFFF"/>
        </a:lt2>
        <a:accent1>
          <a:srgbClr val="666699"/>
        </a:accent1>
        <a:accent2>
          <a:srgbClr val="3366CC"/>
        </a:accent2>
        <a:accent3>
          <a:srgbClr val="B2B2B2"/>
        </a:accent3>
        <a:accent4>
          <a:srgbClr val="DADADA"/>
        </a:accent4>
        <a:accent5>
          <a:srgbClr val="B8B8CA"/>
        </a:accent5>
        <a:accent6>
          <a:srgbClr val="2D5CB9"/>
        </a:accent6>
        <a:hlink>
          <a:srgbClr val="00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7">
        <a:dk1>
          <a:srgbClr val="000000"/>
        </a:dk1>
        <a:lt1>
          <a:srgbClr val="DBDAC2"/>
        </a:lt1>
        <a:dk2>
          <a:srgbClr val="827F4C"/>
        </a:dk2>
        <a:lt2>
          <a:srgbClr val="C0BC94"/>
        </a:lt2>
        <a:accent1>
          <a:srgbClr val="AAA578"/>
        </a:accent1>
        <a:accent2>
          <a:srgbClr val="A2A4AC"/>
        </a:accent2>
        <a:accent3>
          <a:srgbClr val="EAEADD"/>
        </a:accent3>
        <a:accent4>
          <a:srgbClr val="000000"/>
        </a:accent4>
        <a:accent5>
          <a:srgbClr val="D2CFBE"/>
        </a:accent5>
        <a:accent6>
          <a:srgbClr val="92949B"/>
        </a:accent6>
        <a:hlink>
          <a:srgbClr val="5B8800"/>
        </a:hlink>
        <a:folHlink>
          <a:srgbClr val="68653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xtured 8">
        <a:dk1>
          <a:srgbClr val="000000"/>
        </a:dk1>
        <a:lt1>
          <a:srgbClr val="DCE8F4"/>
        </a:lt1>
        <a:dk2>
          <a:srgbClr val="7B9CB5"/>
        </a:dk2>
        <a:lt2>
          <a:srgbClr val="969696"/>
        </a:lt2>
        <a:accent1>
          <a:srgbClr val="FFFFFF"/>
        </a:accent1>
        <a:accent2>
          <a:srgbClr val="00BAB6"/>
        </a:accent2>
        <a:accent3>
          <a:srgbClr val="EBF2F8"/>
        </a:accent3>
        <a:accent4>
          <a:srgbClr val="000000"/>
        </a:accent4>
        <a:accent5>
          <a:srgbClr val="FFFFFF"/>
        </a:accent5>
        <a:accent6>
          <a:srgbClr val="00A8A5"/>
        </a:accent6>
        <a:hlink>
          <a:srgbClr val="8A8AD8"/>
        </a:hlink>
        <a:folHlink>
          <a:srgbClr val="24249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Override1.xml><?xml version="1.0" encoding="utf-8"?>
<a:themeOverride xmlns:a="http://schemas.openxmlformats.org/drawingml/2006/main">
  <a:clrScheme name="Textured 2">
    <a:dk1>
      <a:srgbClr val="003300"/>
    </a:dk1>
    <a:lt1>
      <a:srgbClr val="FFFFFF"/>
    </a:lt1>
    <a:dk2>
      <a:srgbClr val="4D6A2A"/>
    </a:dk2>
    <a:lt2>
      <a:srgbClr val="CCFF99"/>
    </a:lt2>
    <a:accent1>
      <a:srgbClr val="33CC33"/>
    </a:accent1>
    <a:accent2>
      <a:srgbClr val="46562A"/>
    </a:accent2>
    <a:accent3>
      <a:srgbClr val="B2B9AC"/>
    </a:accent3>
    <a:accent4>
      <a:srgbClr val="DADADA"/>
    </a:accent4>
    <a:accent5>
      <a:srgbClr val="ADE2AD"/>
    </a:accent5>
    <a:accent6>
      <a:srgbClr val="3F4D25"/>
    </a:accent6>
    <a:hlink>
      <a:srgbClr val="009999"/>
    </a:hlink>
    <a:folHlink>
      <a:srgbClr val="CCCC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7720</TotalTime>
  <Words>1933</Words>
  <Application>Microsoft Office PowerPoint</Application>
  <PresentationFormat>On-screen Show (4:3)</PresentationFormat>
  <Paragraphs>322</Paragraphs>
  <Slides>26</Slides>
  <Notes>23</Notes>
  <HiddenSlides>0</HiddenSlides>
  <MMClips>0</MMClips>
  <ScaleCrop>false</ScaleCrop>
  <HeadingPairs>
    <vt:vector size="8" baseType="variant">
      <vt:variant>
        <vt:lpstr>Fonts Used</vt:lpstr>
      </vt:variant>
      <vt:variant>
        <vt:i4>12</vt:i4>
      </vt:variant>
      <vt:variant>
        <vt:lpstr>Theme</vt:lpstr>
      </vt:variant>
      <vt:variant>
        <vt:i4>14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53" baseType="lpstr">
      <vt:lpstr>Albertus</vt:lpstr>
      <vt:lpstr>AR BERKLEY</vt:lpstr>
      <vt:lpstr>Arial</vt:lpstr>
      <vt:lpstr>Arial Black</vt:lpstr>
      <vt:lpstr>Arial Narrow</vt:lpstr>
      <vt:lpstr>Arial Rounded MT Bold</vt:lpstr>
      <vt:lpstr>Calibri</vt:lpstr>
      <vt:lpstr>Comic Sans MS</vt:lpstr>
      <vt:lpstr>Cooper Black</vt:lpstr>
      <vt:lpstr>Tahoma</vt:lpstr>
      <vt:lpstr>Times New Roman</vt:lpstr>
      <vt:lpstr>Wingdings</vt:lpstr>
      <vt:lpstr>Default Design</vt:lpstr>
      <vt:lpstr>8_Default Design</vt:lpstr>
      <vt:lpstr>4_Textured</vt:lpstr>
      <vt:lpstr>Office Theme</vt:lpstr>
      <vt:lpstr>3_Default Design</vt:lpstr>
      <vt:lpstr>7_Textured</vt:lpstr>
      <vt:lpstr>5_Default Design</vt:lpstr>
      <vt:lpstr>6_Textured</vt:lpstr>
      <vt:lpstr>Textured</vt:lpstr>
      <vt:lpstr>6_Default Design</vt:lpstr>
      <vt:lpstr>4_Default Design</vt:lpstr>
      <vt:lpstr>8_Textured</vt:lpstr>
      <vt:lpstr>7_Default Design</vt:lpstr>
      <vt:lpstr>1_Textured</vt:lpstr>
      <vt:lpstr>Document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 2 Witnesses  Rev.11 Secular/Religious (Anti-Papal)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 2 Witnesses  Rev.11 Secular/Religious (Anti-Papal)</vt:lpstr>
    </vt:vector>
  </TitlesOfParts>
  <Company>DFEEST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HornharS</dc:creator>
  <cp:lastModifiedBy>Steven Hornhardt</cp:lastModifiedBy>
  <cp:revision>202</cp:revision>
  <dcterms:created xsi:type="dcterms:W3CDTF">2007-07-17T05:41:18Z</dcterms:created>
  <dcterms:modified xsi:type="dcterms:W3CDTF">2018-08-14T16:28:42Z</dcterms:modified>
</cp:coreProperties>
</file>