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 id="2147483651" r:id="rId3"/>
    <p:sldMasterId id="2147483655" r:id="rId4"/>
    <p:sldMasterId id="2147483657" r:id="rId5"/>
    <p:sldMasterId id="2147484655" r:id="rId6"/>
    <p:sldMasterId id="2147484667" r:id="rId7"/>
    <p:sldMasterId id="2147484763" r:id="rId8"/>
    <p:sldMasterId id="2147484775" r:id="rId9"/>
    <p:sldMasterId id="2147484823" r:id="rId10"/>
    <p:sldMasterId id="2147484835" r:id="rId11"/>
    <p:sldMasterId id="2147484859" r:id="rId12"/>
    <p:sldMasterId id="2147484883" r:id="rId13"/>
    <p:sldMasterId id="2147484895" r:id="rId14"/>
    <p:sldMasterId id="2147484943" r:id="rId15"/>
    <p:sldMasterId id="2147484967" r:id="rId16"/>
  </p:sldMasterIdLst>
  <p:notesMasterIdLst>
    <p:notesMasterId r:id="rId53"/>
  </p:notesMasterIdLst>
  <p:handoutMasterIdLst>
    <p:handoutMasterId r:id="rId54"/>
  </p:handoutMasterIdLst>
  <p:sldIdLst>
    <p:sldId id="532" r:id="rId17"/>
    <p:sldId id="527" r:id="rId18"/>
    <p:sldId id="544" r:id="rId19"/>
    <p:sldId id="528" r:id="rId20"/>
    <p:sldId id="537" r:id="rId21"/>
    <p:sldId id="518" r:id="rId22"/>
    <p:sldId id="321" r:id="rId23"/>
    <p:sldId id="406" r:id="rId24"/>
    <p:sldId id="371" r:id="rId25"/>
    <p:sldId id="543" r:id="rId26"/>
    <p:sldId id="487" r:id="rId27"/>
    <p:sldId id="474" r:id="rId28"/>
    <p:sldId id="366" r:id="rId29"/>
    <p:sldId id="376" r:id="rId30"/>
    <p:sldId id="534" r:id="rId31"/>
    <p:sldId id="473" r:id="rId32"/>
    <p:sldId id="403" r:id="rId33"/>
    <p:sldId id="369" r:id="rId34"/>
    <p:sldId id="542" r:id="rId35"/>
    <p:sldId id="505" r:id="rId36"/>
    <p:sldId id="506" r:id="rId37"/>
    <p:sldId id="358" r:id="rId38"/>
    <p:sldId id="459" r:id="rId39"/>
    <p:sldId id="359" r:id="rId40"/>
    <p:sldId id="495" r:id="rId41"/>
    <p:sldId id="531" r:id="rId42"/>
    <p:sldId id="496" r:id="rId43"/>
    <p:sldId id="519" r:id="rId44"/>
    <p:sldId id="521" r:id="rId45"/>
    <p:sldId id="367" r:id="rId46"/>
    <p:sldId id="512" r:id="rId47"/>
    <p:sldId id="492" r:id="rId48"/>
    <p:sldId id="432" r:id="rId49"/>
    <p:sldId id="471" r:id="rId50"/>
    <p:sldId id="535" r:id="rId51"/>
    <p:sldId id="540" r:id="rId52"/>
  </p:sldIdLst>
  <p:sldSz cx="9180513" cy="6858000"/>
  <p:notesSz cx="6797675" cy="9926638"/>
  <p:defaultTextStyle>
    <a:defPPr>
      <a:defRPr lang="en-US"/>
    </a:defPPr>
    <a:lvl1pPr algn="l" rtl="0" fontAlgn="base">
      <a:spcBef>
        <a:spcPct val="0"/>
      </a:spcBef>
      <a:spcAft>
        <a:spcPct val="0"/>
      </a:spcAft>
      <a:defRPr i="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i="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i="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i="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i="1" kern="1200">
        <a:solidFill>
          <a:schemeClr val="tx1"/>
        </a:solidFill>
        <a:latin typeface="Arial" pitchFamily="34" charset="0"/>
        <a:ea typeface="+mn-ea"/>
        <a:cs typeface="Arial" pitchFamily="34" charset="0"/>
      </a:defRPr>
    </a:lvl5pPr>
    <a:lvl6pPr marL="2286000" algn="l" defTabSz="914400" rtl="0" eaLnBrk="1" latinLnBrk="0" hangingPunct="1">
      <a:defRPr i="1" kern="1200">
        <a:solidFill>
          <a:schemeClr val="tx1"/>
        </a:solidFill>
        <a:latin typeface="Arial" pitchFamily="34" charset="0"/>
        <a:ea typeface="+mn-ea"/>
        <a:cs typeface="Arial" pitchFamily="34" charset="0"/>
      </a:defRPr>
    </a:lvl6pPr>
    <a:lvl7pPr marL="2743200" algn="l" defTabSz="914400" rtl="0" eaLnBrk="1" latinLnBrk="0" hangingPunct="1">
      <a:defRPr i="1" kern="1200">
        <a:solidFill>
          <a:schemeClr val="tx1"/>
        </a:solidFill>
        <a:latin typeface="Arial" pitchFamily="34" charset="0"/>
        <a:ea typeface="+mn-ea"/>
        <a:cs typeface="Arial" pitchFamily="34" charset="0"/>
      </a:defRPr>
    </a:lvl7pPr>
    <a:lvl8pPr marL="3200400" algn="l" defTabSz="914400" rtl="0" eaLnBrk="1" latinLnBrk="0" hangingPunct="1">
      <a:defRPr i="1" kern="1200">
        <a:solidFill>
          <a:schemeClr val="tx1"/>
        </a:solidFill>
        <a:latin typeface="Arial" pitchFamily="34" charset="0"/>
        <a:ea typeface="+mn-ea"/>
        <a:cs typeface="Arial" pitchFamily="34" charset="0"/>
      </a:defRPr>
    </a:lvl8pPr>
    <a:lvl9pPr marL="3657600" algn="l" defTabSz="914400" rtl="0" eaLnBrk="1" latinLnBrk="0" hangingPunct="1">
      <a:defRPr i="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9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CECFF"/>
    <a:srgbClr val="00FF00"/>
    <a:srgbClr val="008000"/>
    <a:srgbClr val="33CC33"/>
    <a:srgbClr val="FF3300"/>
    <a:srgbClr val="FFFF00"/>
    <a:srgbClr val="808080"/>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39" autoAdjust="0"/>
    <p:restoredTop sz="98257" autoAdjust="0"/>
  </p:normalViewPr>
  <p:slideViewPr>
    <p:cSldViewPr snapToGrid="0">
      <p:cViewPr varScale="1">
        <p:scale>
          <a:sx n="68" d="100"/>
          <a:sy n="68" d="100"/>
        </p:scale>
        <p:origin x="1148" y="56"/>
      </p:cViewPr>
      <p:guideLst>
        <p:guide orient="horz" pos="2160"/>
        <p:guide pos="289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360045" cy="360045"/>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4.xml"/><Relationship Id="rId29" Type="http://schemas.openxmlformats.org/officeDocument/2006/relationships/slide" Target="slides/slide13.xml"/><Relationship Id="rId41" Type="http://schemas.openxmlformats.org/officeDocument/2006/relationships/slide" Target="slides/slide25.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3.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5.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603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i="0">
                <a:latin typeface="Arial" charset="0"/>
                <a:cs typeface="Arial" charset="0"/>
              </a:defRPr>
            </a:lvl1pPr>
          </a:lstStyle>
          <a:p>
            <a:pPr>
              <a:defRPr/>
            </a:pPr>
            <a:r>
              <a:rPr lang="en-AU"/>
              <a:t>TTG Bible Class</a:t>
            </a:r>
          </a:p>
        </p:txBody>
      </p:sp>
      <p:sp>
        <p:nvSpPr>
          <p:cNvPr id="556035"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i="0">
                <a:latin typeface="Arial" charset="0"/>
                <a:cs typeface="Arial" charset="0"/>
              </a:defRPr>
            </a:lvl1pPr>
          </a:lstStyle>
          <a:p>
            <a:pPr>
              <a:defRPr/>
            </a:pPr>
            <a:endParaRPr lang="en-AU"/>
          </a:p>
        </p:txBody>
      </p:sp>
      <p:sp>
        <p:nvSpPr>
          <p:cNvPr id="556036"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i="0">
                <a:latin typeface="Arial" charset="0"/>
                <a:cs typeface="Arial" charset="0"/>
              </a:defRPr>
            </a:lvl1pPr>
          </a:lstStyle>
          <a:p>
            <a:pPr>
              <a:defRPr/>
            </a:pPr>
            <a:r>
              <a:rPr lang="en-AU"/>
              <a:t>2008</a:t>
            </a:r>
          </a:p>
        </p:txBody>
      </p:sp>
      <p:sp>
        <p:nvSpPr>
          <p:cNvPr id="556037"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i="0">
                <a:latin typeface="Arial" charset="0"/>
                <a:cs typeface="Arial" charset="0"/>
              </a:defRPr>
            </a:lvl1pPr>
          </a:lstStyle>
          <a:p>
            <a:pPr>
              <a:defRPr/>
            </a:pPr>
            <a:fld id="{DB6803CC-1774-42F9-92C2-9770DCECA7C5}" type="slidenum">
              <a:rPr lang="en-AU"/>
              <a:pPr>
                <a:defRPr/>
              </a:pPr>
              <a:t>‹#›</a:t>
            </a:fld>
            <a:endParaRPr lang="en-A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i="0">
                <a:latin typeface="Arial" charset="0"/>
                <a:cs typeface="Arial" charset="0"/>
              </a:defRPr>
            </a:lvl1pPr>
          </a:lstStyle>
          <a:p>
            <a:pPr>
              <a:defRPr/>
            </a:pPr>
            <a:r>
              <a:rPr lang="en-US"/>
              <a:t>TTG Bible Class</a:t>
            </a:r>
          </a:p>
        </p:txBody>
      </p:sp>
      <p:sp>
        <p:nvSpPr>
          <p:cNvPr id="5123"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i="0">
                <a:latin typeface="Arial" charset="0"/>
                <a:cs typeface="Arial" charset="0"/>
              </a:defRPr>
            </a:lvl1pPr>
          </a:lstStyle>
          <a:p>
            <a:pPr>
              <a:defRPr/>
            </a:pPr>
            <a:endParaRPr lang="en-US"/>
          </a:p>
        </p:txBody>
      </p:sp>
      <p:sp>
        <p:nvSpPr>
          <p:cNvPr id="48132" name="Rectangle 4"/>
          <p:cNvSpPr>
            <a:spLocks noGrp="1" noRot="1" noChangeAspect="1" noChangeArrowheads="1" noTextEdit="1"/>
          </p:cNvSpPr>
          <p:nvPr>
            <p:ph type="sldImg" idx="2"/>
          </p:nvPr>
        </p:nvSpPr>
        <p:spPr bwMode="auto">
          <a:xfrm>
            <a:off x="906463" y="744538"/>
            <a:ext cx="4983162" cy="3722687"/>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i="0">
                <a:latin typeface="Arial" charset="0"/>
                <a:cs typeface="Arial" charset="0"/>
              </a:defRPr>
            </a:lvl1pPr>
          </a:lstStyle>
          <a:p>
            <a:pPr>
              <a:defRPr/>
            </a:pPr>
            <a:r>
              <a:rPr lang="en-US"/>
              <a:t>2008</a:t>
            </a:r>
          </a:p>
        </p:txBody>
      </p:sp>
      <p:sp>
        <p:nvSpPr>
          <p:cNvPr id="5127"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i="0">
                <a:latin typeface="Arial" charset="0"/>
                <a:cs typeface="Arial" charset="0"/>
              </a:defRPr>
            </a:lvl1pPr>
          </a:lstStyle>
          <a:p>
            <a:pPr>
              <a:defRPr/>
            </a:pPr>
            <a:fld id="{0BA14319-0EE3-4027-A50F-74D80C5BCBF9}" type="slidenum">
              <a:rPr lang="en-US"/>
              <a:pPr>
                <a:defRPr/>
              </a:pPr>
              <a:t>‹#›</a:t>
            </a:fld>
            <a:endParaRPr lang="en-US"/>
          </a:p>
        </p:txBody>
      </p:sp>
    </p:spTree>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a:noFill/>
        </p:spPr>
        <p:txBody>
          <a:bodyPr/>
          <a:lstStyle/>
          <a:p>
            <a:r>
              <a:rPr lang="en-US">
                <a:solidFill>
                  <a:prstClr val="black"/>
                </a:solidFill>
              </a:rPr>
              <a:t>TTG Bible Class</a:t>
            </a:r>
          </a:p>
        </p:txBody>
      </p:sp>
      <p:sp>
        <p:nvSpPr>
          <p:cNvPr id="58371" name="Rectangle 6"/>
          <p:cNvSpPr>
            <a:spLocks noGrp="1" noChangeArrowheads="1"/>
          </p:cNvSpPr>
          <p:nvPr>
            <p:ph type="ftr" sz="quarter" idx="4"/>
          </p:nvPr>
        </p:nvSpPr>
        <p:spPr>
          <a:noFill/>
        </p:spPr>
        <p:txBody>
          <a:bodyPr/>
          <a:lstStyle/>
          <a:p>
            <a:r>
              <a:rPr lang="en-US">
                <a:solidFill>
                  <a:prstClr val="black"/>
                </a:solidFill>
              </a:rPr>
              <a:t>2008</a:t>
            </a:r>
          </a:p>
        </p:txBody>
      </p:sp>
      <p:sp>
        <p:nvSpPr>
          <p:cNvPr id="58372" name="Rectangle 7"/>
          <p:cNvSpPr>
            <a:spLocks noGrp="1" noChangeArrowheads="1"/>
          </p:cNvSpPr>
          <p:nvPr>
            <p:ph type="sldNum" sz="quarter" idx="5"/>
          </p:nvPr>
        </p:nvSpPr>
        <p:spPr>
          <a:noFill/>
        </p:spPr>
        <p:txBody>
          <a:bodyPr/>
          <a:lstStyle/>
          <a:p>
            <a:fld id="{5FE576C2-261B-4407-93BC-49C5CED085EA}" type="slidenum">
              <a:rPr lang="en-US" smtClean="0">
                <a:solidFill>
                  <a:prstClr val="black"/>
                </a:solidFill>
              </a:rPr>
              <a:pPr/>
              <a:t>1</a:t>
            </a:fld>
            <a:endParaRPr lang="en-US">
              <a:solidFill>
                <a:prstClr val="black"/>
              </a:solidFill>
            </a:endParaRPr>
          </a:p>
        </p:txBody>
      </p:sp>
      <p:sp>
        <p:nvSpPr>
          <p:cNvPr id="58373" name="Rectangle 2"/>
          <p:cNvSpPr>
            <a:spLocks noGrp="1" noRot="1" noChangeAspect="1" noChangeArrowheads="1" noTextEdit="1"/>
          </p:cNvSpPr>
          <p:nvPr>
            <p:ph type="sldImg"/>
          </p:nvPr>
        </p:nvSpPr>
        <p:spPr>
          <a:xfrm>
            <a:off x="908050" y="744538"/>
            <a:ext cx="4981575" cy="3722687"/>
          </a:xfrm>
          <a:ln/>
        </p:spPr>
      </p:sp>
      <p:sp>
        <p:nvSpPr>
          <p:cNvPr id="58374"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60419"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60420" name="Rectangle 7"/>
          <p:cNvSpPr>
            <a:spLocks noGrp="1" noChangeArrowheads="1"/>
          </p:cNvSpPr>
          <p:nvPr>
            <p:ph type="sldNum" sz="quarter" idx="5"/>
          </p:nvPr>
        </p:nvSpPr>
        <p:spPr>
          <a:noFill/>
        </p:spPr>
        <p:txBody>
          <a:bodyPr/>
          <a:lstStyle/>
          <a:p>
            <a:fld id="{39F3C3F9-82AE-4DD2-B0E0-F083ABBE8FBE}" type="slidenum">
              <a:rPr lang="en-US" smtClean="0">
                <a:latin typeface="Arial" pitchFamily="34" charset="0"/>
                <a:cs typeface="Arial" pitchFamily="34" charset="0"/>
              </a:rPr>
              <a:pPr/>
              <a:t>10</a:t>
            </a:fld>
            <a:endParaRPr lang="en-US">
              <a:latin typeface="Arial" pitchFamily="34" charset="0"/>
              <a:cs typeface="Arial" pitchFamily="34" charset="0"/>
            </a:endParaRPr>
          </a:p>
        </p:txBody>
      </p:sp>
      <p:sp>
        <p:nvSpPr>
          <p:cNvPr id="60421" name="Rectangle 2"/>
          <p:cNvSpPr>
            <a:spLocks noGrp="1" noRot="1" noChangeAspect="1" noChangeArrowheads="1" noTextEdit="1"/>
          </p:cNvSpPr>
          <p:nvPr>
            <p:ph type="sldImg"/>
          </p:nvPr>
        </p:nvSpPr>
        <p:spPr>
          <a:xfrm>
            <a:off x="906463" y="744538"/>
            <a:ext cx="4983162" cy="3722687"/>
          </a:xfrm>
          <a:ln/>
        </p:spPr>
      </p:sp>
      <p:sp>
        <p:nvSpPr>
          <p:cNvPr id="60422"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61443"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61444" name="Rectangle 7"/>
          <p:cNvSpPr>
            <a:spLocks noGrp="1" noChangeArrowheads="1"/>
          </p:cNvSpPr>
          <p:nvPr>
            <p:ph type="sldNum" sz="quarter" idx="5"/>
          </p:nvPr>
        </p:nvSpPr>
        <p:spPr>
          <a:noFill/>
        </p:spPr>
        <p:txBody>
          <a:bodyPr/>
          <a:lstStyle/>
          <a:p>
            <a:fld id="{755B5E24-F13F-4E33-B175-D75211FCEB4A}" type="slidenum">
              <a:rPr lang="en-US" smtClean="0">
                <a:latin typeface="Arial" pitchFamily="34" charset="0"/>
                <a:cs typeface="Arial" pitchFamily="34" charset="0"/>
              </a:rPr>
              <a:pPr/>
              <a:t>11</a:t>
            </a:fld>
            <a:endParaRPr lang="en-US">
              <a:latin typeface="Arial" pitchFamily="34" charset="0"/>
              <a:cs typeface="Arial" pitchFamily="34" charset="0"/>
            </a:endParaRPr>
          </a:p>
        </p:txBody>
      </p:sp>
      <p:sp>
        <p:nvSpPr>
          <p:cNvPr id="61445" name="Rectangle 2"/>
          <p:cNvSpPr>
            <a:spLocks noGrp="1" noRot="1" noChangeAspect="1" noChangeArrowheads="1" noTextEdit="1"/>
          </p:cNvSpPr>
          <p:nvPr>
            <p:ph type="sldImg"/>
          </p:nvPr>
        </p:nvSpPr>
        <p:spPr>
          <a:xfrm>
            <a:off x="906463" y="744538"/>
            <a:ext cx="4983162" cy="3722687"/>
          </a:xfrm>
          <a:ln/>
        </p:spPr>
      </p:sp>
      <p:sp>
        <p:nvSpPr>
          <p:cNvPr id="61446"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62467"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62468" name="Rectangle 7"/>
          <p:cNvSpPr>
            <a:spLocks noGrp="1" noChangeArrowheads="1"/>
          </p:cNvSpPr>
          <p:nvPr>
            <p:ph type="sldNum" sz="quarter" idx="5"/>
          </p:nvPr>
        </p:nvSpPr>
        <p:spPr>
          <a:noFill/>
        </p:spPr>
        <p:txBody>
          <a:bodyPr/>
          <a:lstStyle/>
          <a:p>
            <a:fld id="{890057BD-C886-4C2B-AA79-94162C781A1A}" type="slidenum">
              <a:rPr lang="en-US" smtClean="0">
                <a:latin typeface="Arial" pitchFamily="34" charset="0"/>
                <a:cs typeface="Arial" pitchFamily="34" charset="0"/>
              </a:rPr>
              <a:pPr/>
              <a:t>12</a:t>
            </a:fld>
            <a:endParaRPr lang="en-US">
              <a:latin typeface="Arial" pitchFamily="34" charset="0"/>
              <a:cs typeface="Arial" pitchFamily="34" charset="0"/>
            </a:endParaRPr>
          </a:p>
        </p:txBody>
      </p:sp>
      <p:sp>
        <p:nvSpPr>
          <p:cNvPr id="62469" name="Rectangle 2"/>
          <p:cNvSpPr>
            <a:spLocks noGrp="1" noRot="1" noChangeAspect="1" noChangeArrowheads="1" noTextEdit="1"/>
          </p:cNvSpPr>
          <p:nvPr>
            <p:ph type="sldImg"/>
          </p:nvPr>
        </p:nvSpPr>
        <p:spPr>
          <a:xfrm>
            <a:off x="906463" y="744538"/>
            <a:ext cx="4983162" cy="3722687"/>
          </a:xfrm>
          <a:ln/>
        </p:spPr>
      </p:sp>
      <p:sp>
        <p:nvSpPr>
          <p:cNvPr id="62470"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63491"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63492" name="Rectangle 7"/>
          <p:cNvSpPr>
            <a:spLocks noGrp="1" noChangeArrowheads="1"/>
          </p:cNvSpPr>
          <p:nvPr>
            <p:ph type="sldNum" sz="quarter" idx="5"/>
          </p:nvPr>
        </p:nvSpPr>
        <p:spPr>
          <a:noFill/>
        </p:spPr>
        <p:txBody>
          <a:bodyPr/>
          <a:lstStyle/>
          <a:p>
            <a:fld id="{4DF35CEC-C545-4A55-92B6-FA3A22025356}" type="slidenum">
              <a:rPr lang="en-US" smtClean="0">
                <a:latin typeface="Arial" pitchFamily="34" charset="0"/>
                <a:cs typeface="Arial" pitchFamily="34" charset="0"/>
              </a:rPr>
              <a:pPr/>
              <a:t>13</a:t>
            </a:fld>
            <a:endParaRPr lang="en-US">
              <a:latin typeface="Arial" pitchFamily="34" charset="0"/>
              <a:cs typeface="Arial" pitchFamily="34" charset="0"/>
            </a:endParaRPr>
          </a:p>
        </p:txBody>
      </p:sp>
      <p:sp>
        <p:nvSpPr>
          <p:cNvPr id="63493" name="Rectangle 2"/>
          <p:cNvSpPr>
            <a:spLocks noGrp="1" noRot="1" noChangeAspect="1" noChangeArrowheads="1" noTextEdit="1"/>
          </p:cNvSpPr>
          <p:nvPr>
            <p:ph type="sldImg"/>
          </p:nvPr>
        </p:nvSpPr>
        <p:spPr>
          <a:xfrm>
            <a:off x="906463" y="744538"/>
            <a:ext cx="4983162" cy="3722687"/>
          </a:xfrm>
          <a:ln/>
        </p:spPr>
      </p:sp>
      <p:sp>
        <p:nvSpPr>
          <p:cNvPr id="63494"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64515"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64516" name="Rectangle 7"/>
          <p:cNvSpPr>
            <a:spLocks noGrp="1" noChangeArrowheads="1"/>
          </p:cNvSpPr>
          <p:nvPr>
            <p:ph type="sldNum" sz="quarter" idx="5"/>
          </p:nvPr>
        </p:nvSpPr>
        <p:spPr>
          <a:noFill/>
        </p:spPr>
        <p:txBody>
          <a:bodyPr/>
          <a:lstStyle/>
          <a:p>
            <a:fld id="{29CBF6E0-ED32-4DA6-ACA8-4EC5C3FE7142}" type="slidenum">
              <a:rPr lang="en-US" smtClean="0">
                <a:latin typeface="Arial" pitchFamily="34" charset="0"/>
                <a:cs typeface="Arial" pitchFamily="34" charset="0"/>
              </a:rPr>
              <a:pPr/>
              <a:t>14</a:t>
            </a:fld>
            <a:endParaRPr lang="en-US">
              <a:latin typeface="Arial" pitchFamily="34" charset="0"/>
              <a:cs typeface="Arial" pitchFamily="34" charset="0"/>
            </a:endParaRPr>
          </a:p>
        </p:txBody>
      </p:sp>
      <p:sp>
        <p:nvSpPr>
          <p:cNvPr id="64517" name="Rectangle 2"/>
          <p:cNvSpPr>
            <a:spLocks noGrp="1" noRot="1" noChangeAspect="1" noChangeArrowheads="1" noTextEdit="1"/>
          </p:cNvSpPr>
          <p:nvPr>
            <p:ph type="sldImg"/>
          </p:nvPr>
        </p:nvSpPr>
        <p:spPr>
          <a:xfrm>
            <a:off x="906463" y="744538"/>
            <a:ext cx="4983162" cy="3722687"/>
          </a:xfrm>
          <a:ln/>
        </p:spPr>
      </p:sp>
      <p:sp>
        <p:nvSpPr>
          <p:cNvPr id="64518"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a:noFill/>
        </p:spPr>
        <p:txBody>
          <a:bodyPr/>
          <a:lstStyle/>
          <a:p>
            <a:r>
              <a:rPr lang="en-US">
                <a:solidFill>
                  <a:prstClr val="black"/>
                </a:solidFill>
              </a:rPr>
              <a:t>TTG Bible Class</a:t>
            </a:r>
          </a:p>
        </p:txBody>
      </p:sp>
      <p:sp>
        <p:nvSpPr>
          <p:cNvPr id="65539" name="Rectangle 6"/>
          <p:cNvSpPr>
            <a:spLocks noGrp="1" noChangeArrowheads="1"/>
          </p:cNvSpPr>
          <p:nvPr>
            <p:ph type="ftr" sz="quarter" idx="4"/>
          </p:nvPr>
        </p:nvSpPr>
        <p:spPr>
          <a:noFill/>
        </p:spPr>
        <p:txBody>
          <a:bodyPr/>
          <a:lstStyle/>
          <a:p>
            <a:r>
              <a:rPr lang="en-US">
                <a:solidFill>
                  <a:prstClr val="black"/>
                </a:solidFill>
              </a:rPr>
              <a:t>2008</a:t>
            </a:r>
          </a:p>
        </p:txBody>
      </p:sp>
      <p:sp>
        <p:nvSpPr>
          <p:cNvPr id="65540" name="Rectangle 7"/>
          <p:cNvSpPr>
            <a:spLocks noGrp="1" noChangeArrowheads="1"/>
          </p:cNvSpPr>
          <p:nvPr>
            <p:ph type="sldNum" sz="quarter" idx="5"/>
          </p:nvPr>
        </p:nvSpPr>
        <p:spPr>
          <a:noFill/>
        </p:spPr>
        <p:txBody>
          <a:bodyPr/>
          <a:lstStyle/>
          <a:p>
            <a:fld id="{4BDE8545-EDA8-4828-90EC-4AD06682EC3E}" type="slidenum">
              <a:rPr lang="en-US" smtClean="0">
                <a:solidFill>
                  <a:prstClr val="black"/>
                </a:solidFill>
              </a:rPr>
              <a:pPr/>
              <a:t>15</a:t>
            </a:fld>
            <a:endParaRPr lang="en-US">
              <a:solidFill>
                <a:prstClr val="black"/>
              </a:solidFill>
            </a:endParaRPr>
          </a:p>
        </p:txBody>
      </p:sp>
      <p:sp>
        <p:nvSpPr>
          <p:cNvPr id="65541" name="Rectangle 2"/>
          <p:cNvSpPr>
            <a:spLocks noGrp="1" noRot="1" noChangeAspect="1" noChangeArrowheads="1" noTextEdit="1"/>
          </p:cNvSpPr>
          <p:nvPr>
            <p:ph type="sldImg"/>
          </p:nvPr>
        </p:nvSpPr>
        <p:spPr>
          <a:xfrm>
            <a:off x="906463" y="744538"/>
            <a:ext cx="4983162" cy="3722687"/>
          </a:xfrm>
          <a:ln/>
        </p:spPr>
      </p:sp>
      <p:sp>
        <p:nvSpPr>
          <p:cNvPr id="65542" name="Rectangle 3"/>
          <p:cNvSpPr>
            <a:spLocks noGrp="1" noChangeArrowheads="1"/>
          </p:cNvSpPr>
          <p:nvPr>
            <p:ph type="body" idx="1"/>
          </p:nvPr>
        </p:nvSpPr>
        <p:spPr>
          <a:noFill/>
          <a:ln/>
        </p:spPr>
        <p:txBody>
          <a:bodyPr/>
          <a:lstStyle/>
          <a:p>
            <a:endParaRPr lang="en-AU">
              <a:latin typeface="Arial" pitchFamily="34" charset="0"/>
              <a:cs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69635"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69636" name="Rectangle 7"/>
          <p:cNvSpPr>
            <a:spLocks noGrp="1" noChangeArrowheads="1"/>
          </p:cNvSpPr>
          <p:nvPr>
            <p:ph type="sldNum" sz="quarter" idx="5"/>
          </p:nvPr>
        </p:nvSpPr>
        <p:spPr>
          <a:noFill/>
        </p:spPr>
        <p:txBody>
          <a:bodyPr/>
          <a:lstStyle/>
          <a:p>
            <a:fld id="{FD08BB8B-5B75-43FF-B98F-632D3BB5D510}" type="slidenum">
              <a:rPr lang="en-US" smtClean="0">
                <a:latin typeface="Arial" pitchFamily="34" charset="0"/>
                <a:cs typeface="Arial" pitchFamily="34" charset="0"/>
              </a:rPr>
              <a:pPr/>
              <a:t>16</a:t>
            </a:fld>
            <a:endParaRPr lang="en-US">
              <a:latin typeface="Arial" pitchFamily="34" charset="0"/>
              <a:cs typeface="Arial" pitchFamily="34" charset="0"/>
            </a:endParaRPr>
          </a:p>
        </p:txBody>
      </p:sp>
      <p:sp>
        <p:nvSpPr>
          <p:cNvPr id="69637" name="Rectangle 2"/>
          <p:cNvSpPr>
            <a:spLocks noGrp="1" noRot="1" noChangeAspect="1" noChangeArrowheads="1" noTextEdit="1"/>
          </p:cNvSpPr>
          <p:nvPr>
            <p:ph type="sldImg"/>
          </p:nvPr>
        </p:nvSpPr>
        <p:spPr>
          <a:xfrm>
            <a:off x="906463" y="744538"/>
            <a:ext cx="4983162" cy="3722687"/>
          </a:xfrm>
          <a:ln/>
        </p:spPr>
      </p:sp>
      <p:sp>
        <p:nvSpPr>
          <p:cNvPr id="69638"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70659"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70660" name="Rectangle 7"/>
          <p:cNvSpPr>
            <a:spLocks noGrp="1" noChangeArrowheads="1"/>
          </p:cNvSpPr>
          <p:nvPr>
            <p:ph type="sldNum" sz="quarter" idx="5"/>
          </p:nvPr>
        </p:nvSpPr>
        <p:spPr>
          <a:noFill/>
        </p:spPr>
        <p:txBody>
          <a:bodyPr/>
          <a:lstStyle/>
          <a:p>
            <a:fld id="{7B239AB3-C40B-486B-BBAF-EE4A8CD5C0A2}" type="slidenum">
              <a:rPr lang="en-US" smtClean="0">
                <a:latin typeface="Arial" pitchFamily="34" charset="0"/>
                <a:cs typeface="Arial" pitchFamily="34" charset="0"/>
              </a:rPr>
              <a:pPr/>
              <a:t>17</a:t>
            </a:fld>
            <a:endParaRPr lang="en-US">
              <a:latin typeface="Arial" pitchFamily="34" charset="0"/>
              <a:cs typeface="Arial" pitchFamily="34" charset="0"/>
            </a:endParaRPr>
          </a:p>
        </p:txBody>
      </p:sp>
      <p:sp>
        <p:nvSpPr>
          <p:cNvPr id="70661" name="Rectangle 2"/>
          <p:cNvSpPr>
            <a:spLocks noGrp="1" noRot="1" noChangeAspect="1" noChangeArrowheads="1" noTextEdit="1"/>
          </p:cNvSpPr>
          <p:nvPr>
            <p:ph type="sldImg"/>
          </p:nvPr>
        </p:nvSpPr>
        <p:spPr>
          <a:xfrm>
            <a:off x="906463" y="744538"/>
            <a:ext cx="4983162" cy="3722687"/>
          </a:xfrm>
          <a:ln/>
        </p:spPr>
      </p:sp>
      <p:sp>
        <p:nvSpPr>
          <p:cNvPr id="70662"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71683"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71684" name="Rectangle 7"/>
          <p:cNvSpPr>
            <a:spLocks noGrp="1" noChangeArrowheads="1"/>
          </p:cNvSpPr>
          <p:nvPr>
            <p:ph type="sldNum" sz="quarter" idx="5"/>
          </p:nvPr>
        </p:nvSpPr>
        <p:spPr>
          <a:noFill/>
        </p:spPr>
        <p:txBody>
          <a:bodyPr/>
          <a:lstStyle/>
          <a:p>
            <a:fld id="{DBF1283A-8A01-4ABF-8B54-E9DC19EA4E82}" type="slidenum">
              <a:rPr lang="en-US" smtClean="0">
                <a:latin typeface="Arial" pitchFamily="34" charset="0"/>
                <a:cs typeface="Arial" pitchFamily="34" charset="0"/>
              </a:rPr>
              <a:pPr/>
              <a:t>18</a:t>
            </a:fld>
            <a:endParaRPr lang="en-US">
              <a:latin typeface="Arial" pitchFamily="34" charset="0"/>
              <a:cs typeface="Arial" pitchFamily="34" charset="0"/>
            </a:endParaRPr>
          </a:p>
        </p:txBody>
      </p:sp>
      <p:sp>
        <p:nvSpPr>
          <p:cNvPr id="71685" name="Rectangle 2"/>
          <p:cNvSpPr>
            <a:spLocks noGrp="1" noRot="1" noChangeAspect="1" noChangeArrowheads="1" noTextEdit="1"/>
          </p:cNvSpPr>
          <p:nvPr>
            <p:ph type="sldImg"/>
          </p:nvPr>
        </p:nvSpPr>
        <p:spPr>
          <a:xfrm>
            <a:off x="906463" y="744538"/>
            <a:ext cx="4983162" cy="3722687"/>
          </a:xfrm>
          <a:ln/>
        </p:spPr>
      </p:sp>
      <p:sp>
        <p:nvSpPr>
          <p:cNvPr id="71686"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72707"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72708" name="Rectangle 7"/>
          <p:cNvSpPr>
            <a:spLocks noGrp="1" noChangeArrowheads="1"/>
          </p:cNvSpPr>
          <p:nvPr>
            <p:ph type="sldNum" sz="quarter" idx="5"/>
          </p:nvPr>
        </p:nvSpPr>
        <p:spPr>
          <a:noFill/>
        </p:spPr>
        <p:txBody>
          <a:bodyPr/>
          <a:lstStyle/>
          <a:p>
            <a:fld id="{14F7A113-CBAF-455E-A379-102A3BEE9B6E}" type="slidenum">
              <a:rPr lang="en-US" smtClean="0">
                <a:latin typeface="Arial" pitchFamily="34" charset="0"/>
                <a:cs typeface="Arial" pitchFamily="34" charset="0"/>
              </a:rPr>
              <a:pPr/>
              <a:t>19</a:t>
            </a:fld>
            <a:endParaRPr lang="en-US">
              <a:latin typeface="Arial" pitchFamily="34" charset="0"/>
              <a:cs typeface="Arial" pitchFamily="34" charset="0"/>
            </a:endParaRPr>
          </a:p>
        </p:txBody>
      </p:sp>
      <p:sp>
        <p:nvSpPr>
          <p:cNvPr id="72709" name="Rectangle 2"/>
          <p:cNvSpPr>
            <a:spLocks noGrp="1" noRot="1" noChangeAspect="1" noChangeArrowheads="1" noTextEdit="1"/>
          </p:cNvSpPr>
          <p:nvPr>
            <p:ph type="sldImg"/>
          </p:nvPr>
        </p:nvSpPr>
        <p:spPr>
          <a:xfrm>
            <a:off x="906463" y="744538"/>
            <a:ext cx="4983162" cy="3722687"/>
          </a:xfrm>
          <a:ln/>
        </p:spPr>
      </p:sp>
      <p:sp>
        <p:nvSpPr>
          <p:cNvPr id="72710"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a:noFill/>
        </p:spPr>
        <p:txBody>
          <a:bodyPr/>
          <a:lstStyle/>
          <a:p>
            <a:r>
              <a:rPr lang="en-US">
                <a:solidFill>
                  <a:prstClr val="black"/>
                </a:solidFill>
              </a:rPr>
              <a:t>TTG Bible Class</a:t>
            </a:r>
          </a:p>
        </p:txBody>
      </p:sp>
      <p:sp>
        <p:nvSpPr>
          <p:cNvPr id="47107" name="Rectangle 6"/>
          <p:cNvSpPr>
            <a:spLocks noGrp="1" noChangeArrowheads="1"/>
          </p:cNvSpPr>
          <p:nvPr>
            <p:ph type="ftr" sz="quarter" idx="4"/>
          </p:nvPr>
        </p:nvSpPr>
        <p:spPr>
          <a:noFill/>
        </p:spPr>
        <p:txBody>
          <a:bodyPr/>
          <a:lstStyle/>
          <a:p>
            <a:r>
              <a:rPr lang="en-US">
                <a:solidFill>
                  <a:prstClr val="black"/>
                </a:solidFill>
              </a:rPr>
              <a:t>2008</a:t>
            </a:r>
          </a:p>
        </p:txBody>
      </p:sp>
      <p:sp>
        <p:nvSpPr>
          <p:cNvPr id="47108" name="Rectangle 7"/>
          <p:cNvSpPr>
            <a:spLocks noGrp="1" noChangeArrowheads="1"/>
          </p:cNvSpPr>
          <p:nvPr>
            <p:ph type="sldNum" sz="quarter" idx="5"/>
          </p:nvPr>
        </p:nvSpPr>
        <p:spPr>
          <a:noFill/>
        </p:spPr>
        <p:txBody>
          <a:bodyPr/>
          <a:lstStyle/>
          <a:p>
            <a:fld id="{2B2EDA2D-A44A-40A2-8884-ADA736DB99F7}" type="slidenum">
              <a:rPr lang="en-US" smtClean="0">
                <a:solidFill>
                  <a:prstClr val="black"/>
                </a:solidFill>
              </a:rPr>
              <a:pPr/>
              <a:t>2</a:t>
            </a:fld>
            <a:endParaRPr lang="en-US">
              <a:solidFill>
                <a:prstClr val="black"/>
              </a:solidFill>
            </a:endParaRPr>
          </a:p>
        </p:txBody>
      </p:sp>
      <p:sp>
        <p:nvSpPr>
          <p:cNvPr id="47109" name="Rectangle 2"/>
          <p:cNvSpPr>
            <a:spLocks noGrp="1" noRot="1" noChangeAspect="1" noChangeArrowheads="1" noTextEdit="1"/>
          </p:cNvSpPr>
          <p:nvPr>
            <p:ph type="sldImg"/>
          </p:nvPr>
        </p:nvSpPr>
        <p:spPr>
          <a:xfrm>
            <a:off x="908050" y="744538"/>
            <a:ext cx="4981575" cy="3722687"/>
          </a:xfrm>
          <a:ln/>
        </p:spPr>
      </p:sp>
      <p:sp>
        <p:nvSpPr>
          <p:cNvPr id="47110" name="Rectangle 3"/>
          <p:cNvSpPr>
            <a:spLocks noGrp="1" noChangeArrowheads="1"/>
          </p:cNvSpPr>
          <p:nvPr>
            <p:ph type="body" idx="1"/>
          </p:nvPr>
        </p:nvSpPr>
        <p:spPr>
          <a:xfrm>
            <a:off x="906357" y="4715153"/>
            <a:ext cx="4984962" cy="4466987"/>
          </a:xfrm>
          <a:noFill/>
          <a:ln/>
        </p:spPr>
        <p:txBody>
          <a:bodyPr/>
          <a:lstStyle/>
          <a:p>
            <a:pPr>
              <a:buFontTx/>
              <a:buChar char="•"/>
            </a:pPr>
            <a:endParaRPr lang="en-AU">
              <a:latin typeface="Arial" pitchFamily="34" charset="0"/>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6463" y="744538"/>
            <a:ext cx="4983162" cy="3722687"/>
          </a:xfrm>
        </p:spPr>
      </p:sp>
      <p:sp>
        <p:nvSpPr>
          <p:cNvPr id="3" name="Notes Placeholder 2"/>
          <p:cNvSpPr>
            <a:spLocks noGrp="1"/>
          </p:cNvSpPr>
          <p:nvPr>
            <p:ph type="body" idx="1"/>
          </p:nvPr>
        </p:nvSpPr>
        <p:spPr/>
        <p:txBody>
          <a:bodyPr>
            <a:normAutofit/>
          </a:bodyPr>
          <a:lstStyle/>
          <a:p>
            <a:endParaRPr lang="en-AU"/>
          </a:p>
        </p:txBody>
      </p:sp>
      <p:sp>
        <p:nvSpPr>
          <p:cNvPr id="4" name="Header Placeholder 3"/>
          <p:cNvSpPr>
            <a:spLocks noGrp="1"/>
          </p:cNvSpPr>
          <p:nvPr>
            <p:ph type="hdr" sz="quarter" idx="10"/>
          </p:nvPr>
        </p:nvSpPr>
        <p:spPr/>
        <p:txBody>
          <a:bodyPr/>
          <a:lstStyle/>
          <a:p>
            <a:pPr>
              <a:defRPr/>
            </a:pPr>
            <a:r>
              <a:rPr lang="en-US"/>
              <a:t>TTG Bible Class</a:t>
            </a:r>
          </a:p>
        </p:txBody>
      </p:sp>
      <p:sp>
        <p:nvSpPr>
          <p:cNvPr id="5" name="Footer Placeholder 4"/>
          <p:cNvSpPr>
            <a:spLocks noGrp="1"/>
          </p:cNvSpPr>
          <p:nvPr>
            <p:ph type="ftr" sz="quarter" idx="11"/>
          </p:nvPr>
        </p:nvSpPr>
        <p:spPr/>
        <p:txBody>
          <a:bodyPr/>
          <a:lstStyle/>
          <a:p>
            <a:pPr>
              <a:defRPr/>
            </a:pPr>
            <a:r>
              <a:rPr lang="en-US"/>
              <a:t>2008</a:t>
            </a:r>
          </a:p>
        </p:txBody>
      </p:sp>
      <p:sp>
        <p:nvSpPr>
          <p:cNvPr id="6" name="Slide Number Placeholder 5"/>
          <p:cNvSpPr>
            <a:spLocks noGrp="1"/>
          </p:cNvSpPr>
          <p:nvPr>
            <p:ph type="sldNum" sz="quarter" idx="12"/>
          </p:nvPr>
        </p:nvSpPr>
        <p:spPr/>
        <p:txBody>
          <a:bodyPr/>
          <a:lstStyle/>
          <a:p>
            <a:pPr>
              <a:defRPr/>
            </a:pPr>
            <a:fld id="{0BA14319-0EE3-4027-A50F-74D80C5BCBF9}"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FDFEC0-1D84-4E27-9C39-595DDF54C5E2}" type="slidenum">
              <a:rPr lang="en-US"/>
              <a:pPr/>
              <a:t>21</a:t>
            </a:fld>
            <a:endParaRPr lang="en-US"/>
          </a:p>
        </p:txBody>
      </p:sp>
      <p:sp>
        <p:nvSpPr>
          <p:cNvPr id="445442" name="Rectangle 2"/>
          <p:cNvSpPr>
            <a:spLocks noGrp="1" noRot="1" noChangeAspect="1" noChangeArrowheads="1" noTextEdit="1"/>
          </p:cNvSpPr>
          <p:nvPr>
            <p:ph type="sldImg"/>
          </p:nvPr>
        </p:nvSpPr>
        <p:spPr>
          <a:xfrm>
            <a:off x="908050" y="744538"/>
            <a:ext cx="4981575" cy="3722687"/>
          </a:xfrm>
          <a:ln/>
        </p:spPr>
      </p:sp>
      <p:sp>
        <p:nvSpPr>
          <p:cNvPr id="4454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74755"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74756" name="Rectangle 7"/>
          <p:cNvSpPr>
            <a:spLocks noGrp="1" noChangeArrowheads="1"/>
          </p:cNvSpPr>
          <p:nvPr>
            <p:ph type="sldNum" sz="quarter" idx="5"/>
          </p:nvPr>
        </p:nvSpPr>
        <p:spPr>
          <a:noFill/>
        </p:spPr>
        <p:txBody>
          <a:bodyPr/>
          <a:lstStyle/>
          <a:p>
            <a:fld id="{4EAFD3A6-E39D-4A15-9390-372FC26CC617}" type="slidenum">
              <a:rPr lang="en-US" smtClean="0">
                <a:latin typeface="Arial" pitchFamily="34" charset="0"/>
                <a:cs typeface="Arial" pitchFamily="34" charset="0"/>
              </a:rPr>
              <a:pPr/>
              <a:t>22</a:t>
            </a:fld>
            <a:endParaRPr lang="en-US">
              <a:latin typeface="Arial" pitchFamily="34" charset="0"/>
              <a:cs typeface="Arial" pitchFamily="34" charset="0"/>
            </a:endParaRPr>
          </a:p>
        </p:txBody>
      </p:sp>
      <p:sp>
        <p:nvSpPr>
          <p:cNvPr id="74757" name="Rectangle 2"/>
          <p:cNvSpPr>
            <a:spLocks noGrp="1" noRot="1" noChangeAspect="1" noChangeArrowheads="1" noTextEdit="1"/>
          </p:cNvSpPr>
          <p:nvPr>
            <p:ph type="sldImg"/>
          </p:nvPr>
        </p:nvSpPr>
        <p:spPr>
          <a:xfrm>
            <a:off x="906463" y="744538"/>
            <a:ext cx="4983162" cy="3722687"/>
          </a:xfrm>
          <a:ln/>
        </p:spPr>
      </p:sp>
      <p:sp>
        <p:nvSpPr>
          <p:cNvPr id="74758"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76803"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76804" name="Rectangle 7"/>
          <p:cNvSpPr>
            <a:spLocks noGrp="1" noChangeArrowheads="1"/>
          </p:cNvSpPr>
          <p:nvPr>
            <p:ph type="sldNum" sz="quarter" idx="5"/>
          </p:nvPr>
        </p:nvSpPr>
        <p:spPr>
          <a:noFill/>
        </p:spPr>
        <p:txBody>
          <a:bodyPr/>
          <a:lstStyle/>
          <a:p>
            <a:fld id="{A7170080-DEF3-4DFF-ADFF-A94473AC53AB}" type="slidenum">
              <a:rPr lang="en-US" smtClean="0">
                <a:latin typeface="Arial" pitchFamily="34" charset="0"/>
                <a:cs typeface="Arial" pitchFamily="34" charset="0"/>
              </a:rPr>
              <a:pPr/>
              <a:t>23</a:t>
            </a:fld>
            <a:endParaRPr lang="en-US">
              <a:latin typeface="Arial" pitchFamily="34" charset="0"/>
              <a:cs typeface="Arial" pitchFamily="34" charset="0"/>
            </a:endParaRPr>
          </a:p>
        </p:txBody>
      </p:sp>
      <p:sp>
        <p:nvSpPr>
          <p:cNvPr id="76805" name="Rectangle 2"/>
          <p:cNvSpPr>
            <a:spLocks noGrp="1" noRot="1" noChangeAspect="1" noChangeArrowheads="1" noTextEdit="1"/>
          </p:cNvSpPr>
          <p:nvPr>
            <p:ph type="sldImg"/>
          </p:nvPr>
        </p:nvSpPr>
        <p:spPr>
          <a:xfrm>
            <a:off x="906463" y="744538"/>
            <a:ext cx="4983162" cy="3722687"/>
          </a:xfrm>
          <a:ln/>
        </p:spPr>
      </p:sp>
      <p:sp>
        <p:nvSpPr>
          <p:cNvPr id="76806"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77827"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77828" name="Rectangle 7"/>
          <p:cNvSpPr>
            <a:spLocks noGrp="1" noChangeArrowheads="1"/>
          </p:cNvSpPr>
          <p:nvPr>
            <p:ph type="sldNum" sz="quarter" idx="5"/>
          </p:nvPr>
        </p:nvSpPr>
        <p:spPr>
          <a:noFill/>
        </p:spPr>
        <p:txBody>
          <a:bodyPr/>
          <a:lstStyle/>
          <a:p>
            <a:fld id="{66D0F4E3-000E-410F-9CED-0A79E34B7D76}" type="slidenum">
              <a:rPr lang="en-US" smtClean="0">
                <a:latin typeface="Arial" pitchFamily="34" charset="0"/>
                <a:cs typeface="Arial" pitchFamily="34" charset="0"/>
              </a:rPr>
              <a:pPr/>
              <a:t>24</a:t>
            </a:fld>
            <a:endParaRPr lang="en-US">
              <a:latin typeface="Arial" pitchFamily="34" charset="0"/>
              <a:cs typeface="Arial" pitchFamily="34" charset="0"/>
            </a:endParaRPr>
          </a:p>
        </p:txBody>
      </p:sp>
      <p:sp>
        <p:nvSpPr>
          <p:cNvPr id="77829" name="Rectangle 2"/>
          <p:cNvSpPr>
            <a:spLocks noGrp="1" noRot="1" noChangeAspect="1" noChangeArrowheads="1" noTextEdit="1"/>
          </p:cNvSpPr>
          <p:nvPr>
            <p:ph type="sldImg"/>
          </p:nvPr>
        </p:nvSpPr>
        <p:spPr>
          <a:xfrm>
            <a:off x="906463" y="744538"/>
            <a:ext cx="4983162" cy="3722687"/>
          </a:xfrm>
          <a:ln/>
        </p:spPr>
      </p:sp>
      <p:sp>
        <p:nvSpPr>
          <p:cNvPr id="77830"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77827"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77828" name="Rectangle 7"/>
          <p:cNvSpPr>
            <a:spLocks noGrp="1" noChangeArrowheads="1"/>
          </p:cNvSpPr>
          <p:nvPr>
            <p:ph type="sldNum" sz="quarter" idx="5"/>
          </p:nvPr>
        </p:nvSpPr>
        <p:spPr>
          <a:noFill/>
        </p:spPr>
        <p:txBody>
          <a:bodyPr/>
          <a:lstStyle/>
          <a:p>
            <a:fld id="{66D0F4E3-000E-410F-9CED-0A79E34B7D76}" type="slidenum">
              <a:rPr lang="en-US" smtClean="0">
                <a:latin typeface="Arial" pitchFamily="34" charset="0"/>
                <a:cs typeface="Arial" pitchFamily="34" charset="0"/>
              </a:rPr>
              <a:pPr/>
              <a:t>25</a:t>
            </a:fld>
            <a:endParaRPr lang="en-US">
              <a:latin typeface="Arial" pitchFamily="34" charset="0"/>
              <a:cs typeface="Arial" pitchFamily="34" charset="0"/>
            </a:endParaRPr>
          </a:p>
        </p:txBody>
      </p:sp>
      <p:sp>
        <p:nvSpPr>
          <p:cNvPr id="77829" name="Rectangle 2"/>
          <p:cNvSpPr>
            <a:spLocks noGrp="1" noRot="1" noChangeAspect="1" noChangeArrowheads="1" noTextEdit="1"/>
          </p:cNvSpPr>
          <p:nvPr>
            <p:ph type="sldImg"/>
          </p:nvPr>
        </p:nvSpPr>
        <p:spPr>
          <a:xfrm>
            <a:off x="906463" y="744538"/>
            <a:ext cx="4983162" cy="3722687"/>
          </a:xfrm>
          <a:ln/>
        </p:spPr>
      </p:sp>
      <p:sp>
        <p:nvSpPr>
          <p:cNvPr id="77830"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81923"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81924" name="Rectangle 7"/>
          <p:cNvSpPr>
            <a:spLocks noGrp="1" noChangeArrowheads="1"/>
          </p:cNvSpPr>
          <p:nvPr>
            <p:ph type="sldNum" sz="quarter" idx="5"/>
          </p:nvPr>
        </p:nvSpPr>
        <p:spPr>
          <a:noFill/>
        </p:spPr>
        <p:txBody>
          <a:bodyPr/>
          <a:lstStyle/>
          <a:p>
            <a:fld id="{6AC0E8E6-C599-47BD-899E-AA8AB42FC770}" type="slidenum">
              <a:rPr lang="en-US" smtClean="0">
                <a:latin typeface="Arial" pitchFamily="34" charset="0"/>
                <a:cs typeface="Arial" pitchFamily="34" charset="0"/>
              </a:rPr>
              <a:pPr/>
              <a:t>26</a:t>
            </a:fld>
            <a:endParaRPr lang="en-US">
              <a:latin typeface="Arial" pitchFamily="34" charset="0"/>
              <a:cs typeface="Arial" pitchFamily="34" charset="0"/>
            </a:endParaRPr>
          </a:p>
        </p:txBody>
      </p:sp>
      <p:sp>
        <p:nvSpPr>
          <p:cNvPr id="81925" name="Rectangle 2"/>
          <p:cNvSpPr>
            <a:spLocks noGrp="1" noRot="1" noChangeAspect="1" noChangeArrowheads="1" noTextEdit="1"/>
          </p:cNvSpPr>
          <p:nvPr>
            <p:ph type="sldImg"/>
          </p:nvPr>
        </p:nvSpPr>
        <p:spPr>
          <a:xfrm>
            <a:off x="906463" y="744538"/>
            <a:ext cx="4983162" cy="3722687"/>
          </a:xfrm>
          <a:ln/>
        </p:spPr>
      </p:sp>
      <p:sp>
        <p:nvSpPr>
          <p:cNvPr id="81926"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a:noFill/>
        </p:spPr>
        <p:txBody>
          <a:bodyPr/>
          <a:lstStyle/>
          <a:p>
            <a:r>
              <a:rPr lang="en-US"/>
              <a:t>Salisbury Study Class</a:t>
            </a:r>
          </a:p>
        </p:txBody>
      </p:sp>
      <p:sp>
        <p:nvSpPr>
          <p:cNvPr id="26627" name="Rectangle 6"/>
          <p:cNvSpPr>
            <a:spLocks noGrp="1" noChangeArrowheads="1"/>
          </p:cNvSpPr>
          <p:nvPr>
            <p:ph type="ftr" sz="quarter" idx="4"/>
          </p:nvPr>
        </p:nvSpPr>
        <p:spPr>
          <a:noFill/>
        </p:spPr>
        <p:txBody>
          <a:bodyPr/>
          <a:lstStyle/>
          <a:p>
            <a:r>
              <a:rPr lang="en-US"/>
              <a:t>2007</a:t>
            </a:r>
          </a:p>
        </p:txBody>
      </p:sp>
      <p:sp>
        <p:nvSpPr>
          <p:cNvPr id="26628" name="Rectangle 7"/>
          <p:cNvSpPr>
            <a:spLocks noGrp="1" noChangeArrowheads="1"/>
          </p:cNvSpPr>
          <p:nvPr>
            <p:ph type="sldNum" sz="quarter" idx="5"/>
          </p:nvPr>
        </p:nvSpPr>
        <p:spPr>
          <a:noFill/>
        </p:spPr>
        <p:txBody>
          <a:bodyPr/>
          <a:lstStyle/>
          <a:p>
            <a:fld id="{9C83458B-DC19-4EEA-9EC7-8F9A4C484F2F}" type="slidenum">
              <a:rPr lang="en-US" smtClean="0"/>
              <a:pPr/>
              <a:t>27</a:t>
            </a:fld>
            <a:endParaRPr lang="en-US"/>
          </a:p>
        </p:txBody>
      </p:sp>
      <p:sp>
        <p:nvSpPr>
          <p:cNvPr id="26629" name="Rectangle 2"/>
          <p:cNvSpPr>
            <a:spLocks noGrp="1" noRot="1" noChangeAspect="1" noChangeArrowheads="1" noTextEdit="1"/>
          </p:cNvSpPr>
          <p:nvPr>
            <p:ph type="sldImg"/>
          </p:nvPr>
        </p:nvSpPr>
        <p:spPr>
          <a:xfrm>
            <a:off x="908050" y="744538"/>
            <a:ext cx="4981575" cy="3722687"/>
          </a:xfrm>
          <a:ln/>
        </p:spPr>
      </p:sp>
      <p:sp>
        <p:nvSpPr>
          <p:cNvPr id="26630" name="Rectangle 3"/>
          <p:cNvSpPr>
            <a:spLocks noGrp="1" noChangeArrowheads="1"/>
          </p:cNvSpPr>
          <p:nvPr>
            <p:ph type="body" idx="1"/>
          </p:nvPr>
        </p:nvSpPr>
        <p:spPr>
          <a:xfrm>
            <a:off x="906357" y="4715153"/>
            <a:ext cx="4984962" cy="4466987"/>
          </a:xfrm>
          <a:noFill/>
          <a:ln/>
        </p:spPr>
        <p:txBody>
          <a:bodyPr/>
          <a:lstStyle/>
          <a:p>
            <a:pPr eaLnBrk="1" hangingPunct="1">
              <a:buFontTx/>
              <a:buChar char="•"/>
            </a:pPr>
            <a:r>
              <a:rPr lang="en-US" sz="2000"/>
              <a:t>The Christadelphian body watched the sixth angel pour out his vial upon the river Euphrates</a:t>
            </a:r>
          </a:p>
          <a:p>
            <a:pPr eaLnBrk="1" hangingPunct="1">
              <a:buFontTx/>
              <a:buChar char="•"/>
            </a:pPr>
            <a:r>
              <a:rPr lang="en-US" sz="2000"/>
              <a:t>We have anticipated it, lectured about it – and seen it happen</a:t>
            </a:r>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82947"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82948" name="Rectangle 7"/>
          <p:cNvSpPr>
            <a:spLocks noGrp="1" noChangeArrowheads="1"/>
          </p:cNvSpPr>
          <p:nvPr>
            <p:ph type="sldNum" sz="quarter" idx="5"/>
          </p:nvPr>
        </p:nvSpPr>
        <p:spPr>
          <a:noFill/>
        </p:spPr>
        <p:txBody>
          <a:bodyPr/>
          <a:lstStyle/>
          <a:p>
            <a:fld id="{523DED4A-1619-463B-8D1D-E749C323B54E}" type="slidenum">
              <a:rPr lang="en-US" smtClean="0">
                <a:latin typeface="Arial" pitchFamily="34" charset="0"/>
                <a:cs typeface="Arial" pitchFamily="34" charset="0"/>
              </a:rPr>
              <a:pPr/>
              <a:t>28</a:t>
            </a:fld>
            <a:endParaRPr lang="en-US">
              <a:latin typeface="Arial" pitchFamily="34" charset="0"/>
              <a:cs typeface="Arial" pitchFamily="34" charset="0"/>
            </a:endParaRPr>
          </a:p>
        </p:txBody>
      </p:sp>
      <p:sp>
        <p:nvSpPr>
          <p:cNvPr id="82949" name="Rectangle 2"/>
          <p:cNvSpPr>
            <a:spLocks noGrp="1" noRot="1" noChangeAspect="1" noChangeArrowheads="1" noTextEdit="1"/>
          </p:cNvSpPr>
          <p:nvPr>
            <p:ph type="sldImg"/>
          </p:nvPr>
        </p:nvSpPr>
        <p:spPr>
          <a:xfrm>
            <a:off x="906463" y="744538"/>
            <a:ext cx="4983162" cy="3722687"/>
          </a:xfrm>
          <a:ln/>
        </p:spPr>
      </p:sp>
      <p:sp>
        <p:nvSpPr>
          <p:cNvPr id="82950" name="Rectangle 3"/>
          <p:cNvSpPr>
            <a:spLocks noGrp="1" noChangeArrowheads="1"/>
          </p:cNvSpPr>
          <p:nvPr>
            <p:ph type="body" idx="1"/>
          </p:nvPr>
        </p:nvSpPr>
        <p:spPr>
          <a:noFill/>
          <a:ln/>
        </p:spPr>
        <p:txBody>
          <a:bodyPr/>
          <a:lstStyle/>
          <a:p>
            <a:endParaRPr lang="en-AU">
              <a:latin typeface="Arial" pitchFamily="34" charset="0"/>
              <a:cs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6463" y="744538"/>
            <a:ext cx="4983162" cy="3722687"/>
          </a:xfrm>
        </p:spPr>
      </p:sp>
      <p:sp>
        <p:nvSpPr>
          <p:cNvPr id="3" name="Notes Placeholder 2"/>
          <p:cNvSpPr>
            <a:spLocks noGrp="1"/>
          </p:cNvSpPr>
          <p:nvPr>
            <p:ph type="body" idx="1"/>
          </p:nvPr>
        </p:nvSpPr>
        <p:spPr/>
        <p:txBody>
          <a:bodyPr>
            <a:normAutofit/>
          </a:bodyPr>
          <a:lstStyle/>
          <a:p>
            <a:endParaRPr lang="en-AU"/>
          </a:p>
        </p:txBody>
      </p:sp>
      <p:sp>
        <p:nvSpPr>
          <p:cNvPr id="4" name="Header Placeholder 3"/>
          <p:cNvSpPr>
            <a:spLocks noGrp="1"/>
          </p:cNvSpPr>
          <p:nvPr>
            <p:ph type="hdr" sz="quarter" idx="10"/>
          </p:nvPr>
        </p:nvSpPr>
        <p:spPr/>
        <p:txBody>
          <a:bodyPr/>
          <a:lstStyle/>
          <a:p>
            <a:pPr>
              <a:defRPr/>
            </a:pPr>
            <a:r>
              <a:rPr lang="en-US"/>
              <a:t>TTG Bible Class</a:t>
            </a:r>
          </a:p>
        </p:txBody>
      </p:sp>
      <p:sp>
        <p:nvSpPr>
          <p:cNvPr id="5" name="Footer Placeholder 4"/>
          <p:cNvSpPr>
            <a:spLocks noGrp="1"/>
          </p:cNvSpPr>
          <p:nvPr>
            <p:ph type="ftr" sz="quarter" idx="11"/>
          </p:nvPr>
        </p:nvSpPr>
        <p:spPr/>
        <p:txBody>
          <a:bodyPr/>
          <a:lstStyle/>
          <a:p>
            <a:pPr>
              <a:defRPr/>
            </a:pPr>
            <a:r>
              <a:rPr lang="en-US"/>
              <a:t>2008</a:t>
            </a:r>
          </a:p>
        </p:txBody>
      </p:sp>
      <p:sp>
        <p:nvSpPr>
          <p:cNvPr id="6" name="Slide Number Placeholder 5"/>
          <p:cNvSpPr>
            <a:spLocks noGrp="1"/>
          </p:cNvSpPr>
          <p:nvPr>
            <p:ph type="sldNum" sz="quarter" idx="12"/>
          </p:nvPr>
        </p:nvSpPr>
        <p:spPr/>
        <p:txBody>
          <a:bodyPr/>
          <a:lstStyle/>
          <a:p>
            <a:pPr>
              <a:defRPr/>
            </a:pPr>
            <a:fld id="{0BA14319-0EE3-4027-A50F-74D80C5BCBF9}" type="slidenum">
              <a:rPr lang="en-US" smtClean="0"/>
              <a:pPr>
                <a:defRPr/>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a:noFill/>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charset="0"/>
                <a:ea typeface="+mn-ea"/>
                <a:cs typeface="Arial" charset="0"/>
              </a:rPr>
              <a:t>Salisbury Study Class</a:t>
            </a:r>
          </a:p>
        </p:txBody>
      </p:sp>
      <p:sp>
        <p:nvSpPr>
          <p:cNvPr id="33795" name="Rectangle 6"/>
          <p:cNvSpPr>
            <a:spLocks noGrp="1" noChangeArrowheads="1"/>
          </p:cNvSpPr>
          <p:nvPr>
            <p:ph type="ftr" sz="quarter" idx="4"/>
          </p:nvPr>
        </p:nvSpPr>
        <p:spPr>
          <a:noFill/>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charset="0"/>
                <a:ea typeface="+mn-ea"/>
                <a:cs typeface="Arial" charset="0"/>
              </a:rPr>
              <a:t>2007</a:t>
            </a:r>
          </a:p>
        </p:txBody>
      </p:sp>
      <p:sp>
        <p:nvSpPr>
          <p:cNvPr id="33796"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849485C-96D3-4F56-B0D2-A18183283652}" type="slidenum">
              <a:rPr kumimoji="0" lang="en-US"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33797" name="Rectangle 2"/>
          <p:cNvSpPr>
            <a:spLocks noGrp="1" noRot="1" noChangeAspect="1" noChangeArrowheads="1" noTextEdit="1"/>
          </p:cNvSpPr>
          <p:nvPr>
            <p:ph type="sldImg"/>
          </p:nvPr>
        </p:nvSpPr>
        <p:spPr>
          <a:ln/>
        </p:spPr>
      </p:sp>
      <p:sp>
        <p:nvSpPr>
          <p:cNvPr id="33798" name="Rectangle 3"/>
          <p:cNvSpPr>
            <a:spLocks noGrp="1" noChangeArrowheads="1"/>
          </p:cNvSpPr>
          <p:nvPr>
            <p:ph type="body" idx="1"/>
          </p:nvPr>
        </p:nvSpPr>
        <p:spPr>
          <a:noFill/>
          <a:ln/>
        </p:spPr>
        <p:txBody>
          <a:bodyPr/>
          <a:lstStyle/>
          <a:p>
            <a:pPr eaLnBrk="1" hangingPunct="1"/>
            <a:endParaRPr lang="en-AU"/>
          </a:p>
        </p:txBody>
      </p:sp>
    </p:spTree>
    <p:extLst>
      <p:ext uri="{BB962C8B-B14F-4D97-AF65-F5344CB8AC3E}">
        <p14:creationId xmlns:p14="http://schemas.microsoft.com/office/powerpoint/2010/main" val="21978900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68611"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68612" name="Rectangle 7"/>
          <p:cNvSpPr>
            <a:spLocks noGrp="1" noChangeArrowheads="1"/>
          </p:cNvSpPr>
          <p:nvPr>
            <p:ph type="sldNum" sz="quarter" idx="5"/>
          </p:nvPr>
        </p:nvSpPr>
        <p:spPr>
          <a:noFill/>
        </p:spPr>
        <p:txBody>
          <a:bodyPr/>
          <a:lstStyle/>
          <a:p>
            <a:fld id="{042655F2-759E-4ACE-A9BB-05ED84C3B5B4}" type="slidenum">
              <a:rPr lang="en-US" smtClean="0">
                <a:latin typeface="Arial" pitchFamily="34" charset="0"/>
                <a:cs typeface="Arial" pitchFamily="34" charset="0"/>
              </a:rPr>
              <a:pPr/>
              <a:t>30</a:t>
            </a:fld>
            <a:endParaRPr lang="en-US">
              <a:latin typeface="Arial" pitchFamily="34" charset="0"/>
              <a:cs typeface="Arial" pitchFamily="34" charset="0"/>
            </a:endParaRPr>
          </a:p>
        </p:txBody>
      </p:sp>
      <p:sp>
        <p:nvSpPr>
          <p:cNvPr id="68613" name="Rectangle 2"/>
          <p:cNvSpPr>
            <a:spLocks noGrp="1" noRot="1" noChangeAspect="1" noChangeArrowheads="1" noTextEdit="1"/>
          </p:cNvSpPr>
          <p:nvPr>
            <p:ph type="sldImg"/>
          </p:nvPr>
        </p:nvSpPr>
        <p:spPr>
          <a:xfrm>
            <a:off x="906463" y="744538"/>
            <a:ext cx="4983162" cy="3722687"/>
          </a:xfrm>
          <a:ln/>
        </p:spPr>
      </p:sp>
      <p:sp>
        <p:nvSpPr>
          <p:cNvPr id="68614"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78851"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78852" name="Rectangle 7"/>
          <p:cNvSpPr>
            <a:spLocks noGrp="1" noChangeArrowheads="1"/>
          </p:cNvSpPr>
          <p:nvPr>
            <p:ph type="sldNum" sz="quarter" idx="5"/>
          </p:nvPr>
        </p:nvSpPr>
        <p:spPr>
          <a:noFill/>
        </p:spPr>
        <p:txBody>
          <a:bodyPr/>
          <a:lstStyle/>
          <a:p>
            <a:fld id="{8160310B-75E2-4FF9-A211-F6ABB0155512}" type="slidenum">
              <a:rPr lang="en-US" smtClean="0">
                <a:latin typeface="Arial" pitchFamily="34" charset="0"/>
                <a:cs typeface="Arial" pitchFamily="34" charset="0"/>
              </a:rPr>
              <a:pPr/>
              <a:t>31</a:t>
            </a:fld>
            <a:endParaRPr lang="en-US">
              <a:latin typeface="Arial" pitchFamily="34" charset="0"/>
              <a:cs typeface="Arial" pitchFamily="34" charset="0"/>
            </a:endParaRPr>
          </a:p>
        </p:txBody>
      </p:sp>
      <p:sp>
        <p:nvSpPr>
          <p:cNvPr id="78853" name="Rectangle 2"/>
          <p:cNvSpPr>
            <a:spLocks noGrp="1" noRot="1" noChangeAspect="1" noChangeArrowheads="1" noTextEdit="1"/>
          </p:cNvSpPr>
          <p:nvPr>
            <p:ph type="sldImg"/>
          </p:nvPr>
        </p:nvSpPr>
        <p:spPr>
          <a:xfrm>
            <a:off x="906463" y="744538"/>
            <a:ext cx="4983162" cy="3722687"/>
          </a:xfrm>
          <a:ln/>
        </p:spPr>
      </p:sp>
      <p:sp>
        <p:nvSpPr>
          <p:cNvPr id="78854"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79875"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79876" name="Rectangle 7"/>
          <p:cNvSpPr>
            <a:spLocks noGrp="1" noChangeArrowheads="1"/>
          </p:cNvSpPr>
          <p:nvPr>
            <p:ph type="sldNum" sz="quarter" idx="5"/>
          </p:nvPr>
        </p:nvSpPr>
        <p:spPr>
          <a:noFill/>
        </p:spPr>
        <p:txBody>
          <a:bodyPr/>
          <a:lstStyle/>
          <a:p>
            <a:fld id="{6CD52924-5BB8-4E92-9EA4-5B2B63221300}" type="slidenum">
              <a:rPr lang="en-US" smtClean="0">
                <a:latin typeface="Arial" pitchFamily="34" charset="0"/>
                <a:cs typeface="Arial" pitchFamily="34" charset="0"/>
              </a:rPr>
              <a:pPr/>
              <a:t>32</a:t>
            </a:fld>
            <a:endParaRPr lang="en-US">
              <a:latin typeface="Arial" pitchFamily="34" charset="0"/>
              <a:cs typeface="Arial" pitchFamily="34" charset="0"/>
            </a:endParaRPr>
          </a:p>
        </p:txBody>
      </p:sp>
      <p:sp>
        <p:nvSpPr>
          <p:cNvPr id="79877" name="Rectangle 2"/>
          <p:cNvSpPr>
            <a:spLocks noGrp="1" noRot="1" noChangeAspect="1" noChangeArrowheads="1" noTextEdit="1"/>
          </p:cNvSpPr>
          <p:nvPr>
            <p:ph type="sldImg"/>
          </p:nvPr>
        </p:nvSpPr>
        <p:spPr>
          <a:xfrm>
            <a:off x="906463" y="744538"/>
            <a:ext cx="4983162" cy="3722687"/>
          </a:xfrm>
          <a:ln/>
        </p:spPr>
      </p:sp>
      <p:sp>
        <p:nvSpPr>
          <p:cNvPr id="79878"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80899"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80900" name="Rectangle 7"/>
          <p:cNvSpPr>
            <a:spLocks noGrp="1" noChangeArrowheads="1"/>
          </p:cNvSpPr>
          <p:nvPr>
            <p:ph type="sldNum" sz="quarter" idx="5"/>
          </p:nvPr>
        </p:nvSpPr>
        <p:spPr>
          <a:noFill/>
        </p:spPr>
        <p:txBody>
          <a:bodyPr/>
          <a:lstStyle/>
          <a:p>
            <a:fld id="{82E1560A-C803-45DE-AE38-98FAC31ED53D}" type="slidenum">
              <a:rPr lang="en-US" smtClean="0">
                <a:latin typeface="Arial" pitchFamily="34" charset="0"/>
                <a:cs typeface="Arial" pitchFamily="34" charset="0"/>
              </a:rPr>
              <a:pPr/>
              <a:t>33</a:t>
            </a:fld>
            <a:endParaRPr lang="en-US">
              <a:latin typeface="Arial" pitchFamily="34" charset="0"/>
              <a:cs typeface="Arial" pitchFamily="34" charset="0"/>
            </a:endParaRPr>
          </a:p>
        </p:txBody>
      </p:sp>
      <p:sp>
        <p:nvSpPr>
          <p:cNvPr id="80901" name="Rectangle 2"/>
          <p:cNvSpPr>
            <a:spLocks noGrp="1" noRot="1" noChangeAspect="1" noChangeArrowheads="1" noTextEdit="1"/>
          </p:cNvSpPr>
          <p:nvPr>
            <p:ph type="sldImg"/>
          </p:nvPr>
        </p:nvSpPr>
        <p:spPr>
          <a:xfrm>
            <a:off x="906463" y="744538"/>
            <a:ext cx="4983162" cy="3722687"/>
          </a:xfrm>
          <a:ln/>
        </p:spPr>
      </p:sp>
      <p:sp>
        <p:nvSpPr>
          <p:cNvPr id="80902"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75779"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75780" name="Rectangle 7"/>
          <p:cNvSpPr>
            <a:spLocks noGrp="1" noChangeArrowheads="1"/>
          </p:cNvSpPr>
          <p:nvPr>
            <p:ph type="sldNum" sz="quarter" idx="5"/>
          </p:nvPr>
        </p:nvSpPr>
        <p:spPr>
          <a:noFill/>
        </p:spPr>
        <p:txBody>
          <a:bodyPr/>
          <a:lstStyle/>
          <a:p>
            <a:fld id="{8982DBA3-E01E-4EC2-A113-4BFCD796B34B}" type="slidenum">
              <a:rPr lang="en-US" smtClean="0">
                <a:latin typeface="Arial" pitchFamily="34" charset="0"/>
                <a:cs typeface="Arial" pitchFamily="34" charset="0"/>
              </a:rPr>
              <a:pPr/>
              <a:t>34</a:t>
            </a:fld>
            <a:endParaRPr lang="en-US">
              <a:latin typeface="Arial" pitchFamily="34" charset="0"/>
              <a:cs typeface="Arial" pitchFamily="34" charset="0"/>
            </a:endParaRPr>
          </a:p>
        </p:txBody>
      </p:sp>
      <p:sp>
        <p:nvSpPr>
          <p:cNvPr id="75781" name="Rectangle 2"/>
          <p:cNvSpPr>
            <a:spLocks noGrp="1" noRot="1" noChangeAspect="1" noChangeArrowheads="1" noTextEdit="1"/>
          </p:cNvSpPr>
          <p:nvPr>
            <p:ph type="sldImg"/>
          </p:nvPr>
        </p:nvSpPr>
        <p:spPr>
          <a:xfrm>
            <a:off x="906463" y="744538"/>
            <a:ext cx="4983162" cy="3722687"/>
          </a:xfrm>
          <a:ln/>
        </p:spPr>
      </p:sp>
      <p:sp>
        <p:nvSpPr>
          <p:cNvPr id="75782"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a:noFill/>
        </p:spPr>
        <p:txBody>
          <a:bodyPr/>
          <a:lstStyle/>
          <a:p>
            <a:r>
              <a:rPr lang="en-US">
                <a:solidFill>
                  <a:prstClr val="black"/>
                </a:solidFill>
              </a:rPr>
              <a:t>TTG Bible Class</a:t>
            </a:r>
          </a:p>
        </p:txBody>
      </p:sp>
      <p:sp>
        <p:nvSpPr>
          <p:cNvPr id="66563" name="Rectangle 6"/>
          <p:cNvSpPr>
            <a:spLocks noGrp="1" noChangeArrowheads="1"/>
          </p:cNvSpPr>
          <p:nvPr>
            <p:ph type="ftr" sz="quarter" idx="4"/>
          </p:nvPr>
        </p:nvSpPr>
        <p:spPr>
          <a:noFill/>
        </p:spPr>
        <p:txBody>
          <a:bodyPr/>
          <a:lstStyle/>
          <a:p>
            <a:r>
              <a:rPr lang="en-US">
                <a:solidFill>
                  <a:prstClr val="black"/>
                </a:solidFill>
              </a:rPr>
              <a:t>2008</a:t>
            </a:r>
          </a:p>
        </p:txBody>
      </p:sp>
      <p:sp>
        <p:nvSpPr>
          <p:cNvPr id="66564" name="Rectangle 7"/>
          <p:cNvSpPr>
            <a:spLocks noGrp="1" noChangeArrowheads="1"/>
          </p:cNvSpPr>
          <p:nvPr>
            <p:ph type="sldNum" sz="quarter" idx="5"/>
          </p:nvPr>
        </p:nvSpPr>
        <p:spPr>
          <a:noFill/>
        </p:spPr>
        <p:txBody>
          <a:bodyPr/>
          <a:lstStyle/>
          <a:p>
            <a:fld id="{DC5450BB-E091-4C41-A7EE-924180952626}" type="slidenum">
              <a:rPr lang="en-US" smtClean="0">
                <a:solidFill>
                  <a:prstClr val="black"/>
                </a:solidFill>
              </a:rPr>
              <a:pPr/>
              <a:t>35</a:t>
            </a:fld>
            <a:endParaRPr lang="en-US">
              <a:solidFill>
                <a:prstClr val="black"/>
              </a:solidFill>
            </a:endParaRPr>
          </a:p>
        </p:txBody>
      </p:sp>
      <p:sp>
        <p:nvSpPr>
          <p:cNvPr id="66565" name="Rectangle 2"/>
          <p:cNvSpPr>
            <a:spLocks noGrp="1" noRot="1" noChangeAspect="1" noChangeArrowheads="1" noTextEdit="1"/>
          </p:cNvSpPr>
          <p:nvPr>
            <p:ph type="sldImg"/>
          </p:nvPr>
        </p:nvSpPr>
        <p:spPr>
          <a:xfrm>
            <a:off x="906463" y="744538"/>
            <a:ext cx="4983162" cy="3722687"/>
          </a:xfrm>
          <a:ln/>
        </p:spPr>
      </p:sp>
      <p:sp>
        <p:nvSpPr>
          <p:cNvPr id="66566" name="Rectangle 3"/>
          <p:cNvSpPr>
            <a:spLocks noGrp="1" noChangeArrowheads="1"/>
          </p:cNvSpPr>
          <p:nvPr>
            <p:ph type="body" idx="1"/>
          </p:nvPr>
        </p:nvSpPr>
        <p:spPr>
          <a:noFill/>
          <a:ln/>
        </p:spPr>
        <p:txBody>
          <a:bodyPr/>
          <a:lstStyle/>
          <a:p>
            <a:endParaRPr lang="en-AU">
              <a:latin typeface="Arial" pitchFamily="34" charset="0"/>
              <a:cs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8050" y="744538"/>
            <a:ext cx="4981575" cy="3722687"/>
          </a:xfrm>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2F44F1BF-2706-476A-92D2-095373822354}" type="slidenum">
              <a:rPr lang="en-AU" smtClean="0">
                <a:solidFill>
                  <a:prstClr val="black"/>
                </a:solidFill>
              </a:rPr>
              <a:pPr>
                <a:defRPr/>
              </a:pPr>
              <a:t>36</a:t>
            </a:fld>
            <a:endParaRPr lang="en-AU">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a:noFill/>
        </p:spPr>
        <p:txBody>
          <a:bodyPr/>
          <a:lstStyle/>
          <a:p>
            <a:r>
              <a:rPr lang="en-US">
                <a:solidFill>
                  <a:prstClr val="black"/>
                </a:solidFill>
              </a:rPr>
              <a:t>TTG Bible Class</a:t>
            </a:r>
          </a:p>
        </p:txBody>
      </p:sp>
      <p:sp>
        <p:nvSpPr>
          <p:cNvPr id="48131" name="Rectangle 6"/>
          <p:cNvSpPr>
            <a:spLocks noGrp="1" noChangeArrowheads="1"/>
          </p:cNvSpPr>
          <p:nvPr>
            <p:ph type="ftr" sz="quarter" idx="4"/>
          </p:nvPr>
        </p:nvSpPr>
        <p:spPr>
          <a:noFill/>
        </p:spPr>
        <p:txBody>
          <a:bodyPr/>
          <a:lstStyle/>
          <a:p>
            <a:r>
              <a:rPr lang="en-US">
                <a:solidFill>
                  <a:prstClr val="black"/>
                </a:solidFill>
              </a:rPr>
              <a:t>2008</a:t>
            </a:r>
          </a:p>
        </p:txBody>
      </p:sp>
      <p:sp>
        <p:nvSpPr>
          <p:cNvPr id="48132" name="Rectangle 7"/>
          <p:cNvSpPr>
            <a:spLocks noGrp="1" noChangeArrowheads="1"/>
          </p:cNvSpPr>
          <p:nvPr>
            <p:ph type="sldNum" sz="quarter" idx="5"/>
          </p:nvPr>
        </p:nvSpPr>
        <p:spPr>
          <a:noFill/>
        </p:spPr>
        <p:txBody>
          <a:bodyPr/>
          <a:lstStyle/>
          <a:p>
            <a:fld id="{61E4E24B-61AA-418F-B7E1-98C564F1FCAC}" type="slidenum">
              <a:rPr lang="en-US" smtClean="0">
                <a:solidFill>
                  <a:prstClr val="black"/>
                </a:solidFill>
              </a:rPr>
              <a:pPr/>
              <a:t>4</a:t>
            </a:fld>
            <a:endParaRPr lang="en-US">
              <a:solidFill>
                <a:prstClr val="black"/>
              </a:solidFill>
            </a:endParaRPr>
          </a:p>
        </p:txBody>
      </p:sp>
      <p:sp>
        <p:nvSpPr>
          <p:cNvPr id="48133" name="Rectangle 2"/>
          <p:cNvSpPr>
            <a:spLocks noGrp="1" noRot="1" noChangeAspect="1" noChangeArrowheads="1" noTextEdit="1"/>
          </p:cNvSpPr>
          <p:nvPr>
            <p:ph type="sldImg"/>
          </p:nvPr>
        </p:nvSpPr>
        <p:spPr>
          <a:xfrm>
            <a:off x="908050" y="744538"/>
            <a:ext cx="4981575" cy="3722687"/>
          </a:xfrm>
          <a:ln/>
        </p:spPr>
      </p:sp>
      <p:sp>
        <p:nvSpPr>
          <p:cNvPr id="48134"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a:noFill/>
        </p:spPr>
        <p:txBody>
          <a:bodyPr/>
          <a:lstStyle/>
          <a:p>
            <a:r>
              <a:rPr lang="en-US">
                <a:solidFill>
                  <a:prstClr val="black"/>
                </a:solidFill>
              </a:rPr>
              <a:t>TTG Bible Class</a:t>
            </a:r>
          </a:p>
        </p:txBody>
      </p:sp>
      <p:sp>
        <p:nvSpPr>
          <p:cNvPr id="49155" name="Rectangle 6"/>
          <p:cNvSpPr>
            <a:spLocks noGrp="1" noChangeArrowheads="1"/>
          </p:cNvSpPr>
          <p:nvPr>
            <p:ph type="ftr" sz="quarter" idx="4"/>
          </p:nvPr>
        </p:nvSpPr>
        <p:spPr>
          <a:noFill/>
        </p:spPr>
        <p:txBody>
          <a:bodyPr/>
          <a:lstStyle/>
          <a:p>
            <a:r>
              <a:rPr lang="en-US">
                <a:solidFill>
                  <a:prstClr val="black"/>
                </a:solidFill>
              </a:rPr>
              <a:t>2008</a:t>
            </a:r>
          </a:p>
        </p:txBody>
      </p:sp>
      <p:sp>
        <p:nvSpPr>
          <p:cNvPr id="49156" name="Rectangle 7"/>
          <p:cNvSpPr>
            <a:spLocks noGrp="1" noChangeArrowheads="1"/>
          </p:cNvSpPr>
          <p:nvPr>
            <p:ph type="sldNum" sz="quarter" idx="5"/>
          </p:nvPr>
        </p:nvSpPr>
        <p:spPr>
          <a:noFill/>
        </p:spPr>
        <p:txBody>
          <a:bodyPr/>
          <a:lstStyle/>
          <a:p>
            <a:fld id="{4E95DA26-B380-41F4-B638-619CBF0848A2}" type="slidenum">
              <a:rPr lang="en-US" smtClean="0">
                <a:solidFill>
                  <a:prstClr val="black"/>
                </a:solidFill>
              </a:rPr>
              <a:pPr/>
              <a:t>5</a:t>
            </a:fld>
            <a:endParaRPr lang="en-US">
              <a:solidFill>
                <a:prstClr val="black"/>
              </a:solidFill>
            </a:endParaRPr>
          </a:p>
        </p:txBody>
      </p:sp>
      <p:sp>
        <p:nvSpPr>
          <p:cNvPr id="49157" name="Rectangle 2"/>
          <p:cNvSpPr>
            <a:spLocks noGrp="1" noRot="1" noChangeAspect="1" noChangeArrowheads="1" noTextEdit="1"/>
          </p:cNvSpPr>
          <p:nvPr>
            <p:ph type="sldImg"/>
          </p:nvPr>
        </p:nvSpPr>
        <p:spPr>
          <a:xfrm>
            <a:off x="908050" y="744538"/>
            <a:ext cx="4981575" cy="3722687"/>
          </a:xfrm>
          <a:ln/>
        </p:spPr>
      </p:sp>
      <p:sp>
        <p:nvSpPr>
          <p:cNvPr id="49158"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54275"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54276" name="Rectangle 7"/>
          <p:cNvSpPr>
            <a:spLocks noGrp="1" noChangeArrowheads="1"/>
          </p:cNvSpPr>
          <p:nvPr>
            <p:ph type="sldNum" sz="quarter" idx="5"/>
          </p:nvPr>
        </p:nvSpPr>
        <p:spPr>
          <a:noFill/>
        </p:spPr>
        <p:txBody>
          <a:bodyPr/>
          <a:lstStyle/>
          <a:p>
            <a:fld id="{69FCD661-B563-4C34-9F32-189CA27B81D7}" type="slidenum">
              <a:rPr lang="en-US" smtClean="0">
                <a:latin typeface="Arial" pitchFamily="34" charset="0"/>
                <a:cs typeface="Arial" pitchFamily="34" charset="0"/>
              </a:rPr>
              <a:pPr/>
              <a:t>6</a:t>
            </a:fld>
            <a:endParaRPr lang="en-US">
              <a:latin typeface="Arial" pitchFamily="34" charset="0"/>
              <a:cs typeface="Arial" pitchFamily="34" charset="0"/>
            </a:endParaRPr>
          </a:p>
        </p:txBody>
      </p:sp>
      <p:sp>
        <p:nvSpPr>
          <p:cNvPr id="54277" name="Rectangle 2"/>
          <p:cNvSpPr>
            <a:spLocks noGrp="1" noRot="1" noChangeAspect="1" noChangeArrowheads="1" noTextEdit="1"/>
          </p:cNvSpPr>
          <p:nvPr>
            <p:ph type="sldImg"/>
          </p:nvPr>
        </p:nvSpPr>
        <p:spPr>
          <a:xfrm>
            <a:off x="906463" y="744538"/>
            <a:ext cx="4983162" cy="3722687"/>
          </a:xfrm>
          <a:ln/>
        </p:spPr>
      </p:sp>
      <p:sp>
        <p:nvSpPr>
          <p:cNvPr id="54278"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57347"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57348" name="Rectangle 7"/>
          <p:cNvSpPr>
            <a:spLocks noGrp="1" noChangeArrowheads="1"/>
          </p:cNvSpPr>
          <p:nvPr>
            <p:ph type="sldNum" sz="quarter" idx="5"/>
          </p:nvPr>
        </p:nvSpPr>
        <p:spPr>
          <a:noFill/>
        </p:spPr>
        <p:txBody>
          <a:bodyPr/>
          <a:lstStyle/>
          <a:p>
            <a:fld id="{CD356C04-B2FF-4874-BE24-02FCDF9501D3}" type="slidenum">
              <a:rPr lang="en-US" smtClean="0">
                <a:latin typeface="Arial" pitchFamily="34" charset="0"/>
                <a:cs typeface="Arial" pitchFamily="34" charset="0"/>
              </a:rPr>
              <a:pPr/>
              <a:t>7</a:t>
            </a:fld>
            <a:endParaRPr lang="en-US">
              <a:latin typeface="Arial" pitchFamily="34" charset="0"/>
              <a:cs typeface="Arial" pitchFamily="34" charset="0"/>
            </a:endParaRPr>
          </a:p>
        </p:txBody>
      </p:sp>
      <p:sp>
        <p:nvSpPr>
          <p:cNvPr id="57349" name="Rectangle 2"/>
          <p:cNvSpPr>
            <a:spLocks noGrp="1" noRot="1" noChangeAspect="1" noChangeArrowheads="1" noTextEdit="1"/>
          </p:cNvSpPr>
          <p:nvPr>
            <p:ph type="sldImg"/>
          </p:nvPr>
        </p:nvSpPr>
        <p:spPr>
          <a:xfrm>
            <a:off x="906463" y="744538"/>
            <a:ext cx="4983162" cy="3722687"/>
          </a:xfrm>
          <a:ln/>
        </p:spPr>
      </p:sp>
      <p:sp>
        <p:nvSpPr>
          <p:cNvPr id="57350"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58371"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58372" name="Rectangle 7"/>
          <p:cNvSpPr>
            <a:spLocks noGrp="1" noChangeArrowheads="1"/>
          </p:cNvSpPr>
          <p:nvPr>
            <p:ph type="sldNum" sz="quarter" idx="5"/>
          </p:nvPr>
        </p:nvSpPr>
        <p:spPr>
          <a:noFill/>
        </p:spPr>
        <p:txBody>
          <a:bodyPr/>
          <a:lstStyle/>
          <a:p>
            <a:fld id="{AF49D5CE-BAA0-43FF-A9C6-AD697BCC0E0A}" type="slidenum">
              <a:rPr lang="en-US" smtClean="0">
                <a:latin typeface="Arial" pitchFamily="34" charset="0"/>
                <a:cs typeface="Arial" pitchFamily="34" charset="0"/>
              </a:rPr>
              <a:pPr/>
              <a:t>8</a:t>
            </a:fld>
            <a:endParaRPr lang="en-US">
              <a:latin typeface="Arial" pitchFamily="34" charset="0"/>
              <a:cs typeface="Arial" pitchFamily="34" charset="0"/>
            </a:endParaRPr>
          </a:p>
        </p:txBody>
      </p:sp>
      <p:sp>
        <p:nvSpPr>
          <p:cNvPr id="58373" name="Rectangle 2"/>
          <p:cNvSpPr>
            <a:spLocks noGrp="1" noRot="1" noChangeAspect="1" noChangeArrowheads="1" noTextEdit="1"/>
          </p:cNvSpPr>
          <p:nvPr>
            <p:ph type="sldImg"/>
          </p:nvPr>
        </p:nvSpPr>
        <p:spPr>
          <a:xfrm>
            <a:off x="906463" y="744538"/>
            <a:ext cx="4983162" cy="3722687"/>
          </a:xfrm>
          <a:ln/>
        </p:spPr>
      </p:sp>
      <p:sp>
        <p:nvSpPr>
          <p:cNvPr id="58374"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hdr" sz="quarter"/>
          </p:nvPr>
        </p:nvSpPr>
        <p:spPr>
          <a:noFill/>
        </p:spPr>
        <p:txBody>
          <a:bodyPr/>
          <a:lstStyle/>
          <a:p>
            <a:r>
              <a:rPr lang="en-US">
                <a:latin typeface="Arial" pitchFamily="34" charset="0"/>
                <a:cs typeface="Arial" pitchFamily="34" charset="0"/>
              </a:rPr>
              <a:t>TTG Bible Class</a:t>
            </a:r>
          </a:p>
        </p:txBody>
      </p:sp>
      <p:sp>
        <p:nvSpPr>
          <p:cNvPr id="59395" name="Rectangle 6"/>
          <p:cNvSpPr>
            <a:spLocks noGrp="1" noChangeArrowheads="1"/>
          </p:cNvSpPr>
          <p:nvPr>
            <p:ph type="ftr" sz="quarter" idx="4"/>
          </p:nvPr>
        </p:nvSpPr>
        <p:spPr>
          <a:noFill/>
        </p:spPr>
        <p:txBody>
          <a:bodyPr/>
          <a:lstStyle/>
          <a:p>
            <a:r>
              <a:rPr lang="en-US">
                <a:latin typeface="Arial" pitchFamily="34" charset="0"/>
                <a:cs typeface="Arial" pitchFamily="34" charset="0"/>
              </a:rPr>
              <a:t>2008</a:t>
            </a:r>
          </a:p>
        </p:txBody>
      </p:sp>
      <p:sp>
        <p:nvSpPr>
          <p:cNvPr id="59396" name="Rectangle 7"/>
          <p:cNvSpPr>
            <a:spLocks noGrp="1" noChangeArrowheads="1"/>
          </p:cNvSpPr>
          <p:nvPr>
            <p:ph type="sldNum" sz="quarter" idx="5"/>
          </p:nvPr>
        </p:nvSpPr>
        <p:spPr>
          <a:noFill/>
        </p:spPr>
        <p:txBody>
          <a:bodyPr/>
          <a:lstStyle/>
          <a:p>
            <a:fld id="{7CBE2872-061A-4A73-8188-1C5451A4AA2B}" type="slidenum">
              <a:rPr lang="en-US" smtClean="0">
                <a:latin typeface="Arial" pitchFamily="34" charset="0"/>
                <a:cs typeface="Arial" pitchFamily="34" charset="0"/>
              </a:rPr>
              <a:pPr/>
              <a:t>9</a:t>
            </a:fld>
            <a:endParaRPr lang="en-US">
              <a:latin typeface="Arial" pitchFamily="34" charset="0"/>
              <a:cs typeface="Arial" pitchFamily="34" charset="0"/>
            </a:endParaRPr>
          </a:p>
        </p:txBody>
      </p:sp>
      <p:sp>
        <p:nvSpPr>
          <p:cNvPr id="59397" name="Rectangle 2"/>
          <p:cNvSpPr>
            <a:spLocks noGrp="1" noRot="1" noChangeAspect="1" noChangeArrowheads="1" noTextEdit="1"/>
          </p:cNvSpPr>
          <p:nvPr>
            <p:ph type="sldImg"/>
          </p:nvPr>
        </p:nvSpPr>
        <p:spPr>
          <a:xfrm>
            <a:off x="906463" y="744538"/>
            <a:ext cx="4983162" cy="3722687"/>
          </a:xfrm>
          <a:ln/>
        </p:spPr>
      </p:sp>
      <p:sp>
        <p:nvSpPr>
          <p:cNvPr id="59398" name="Rectangle 3"/>
          <p:cNvSpPr>
            <a:spLocks noGrp="1" noChangeArrowheads="1"/>
          </p:cNvSpPr>
          <p:nvPr>
            <p:ph type="body" idx="1"/>
          </p:nvPr>
        </p:nvSpPr>
        <p:spPr>
          <a:noFill/>
          <a:ln/>
        </p:spPr>
        <p:txBody>
          <a:bodyPr/>
          <a:lstStyle/>
          <a:p>
            <a:pPr eaLnBrk="1" hangingPunct="1"/>
            <a:endParaRPr lang="en-AU">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8975" y="2130495"/>
            <a:ext cx="7802563"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6363" y="3886200"/>
            <a:ext cx="642778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4D9847C-A8B7-435D-AD1C-48D0D7A182A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DE98307-C2AD-467B-A6A2-61ACD7388F67}"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8975" y="2130451"/>
            <a:ext cx="7802563"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6363" y="3886200"/>
            <a:ext cx="642778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CF8B8DC-DC45-4B5C-A682-04DF42EECE43}"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0EC513-70E5-4C76-9196-4A1D3EB7E529}"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501" y="4406926"/>
            <a:ext cx="7802562"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5501" y="2906713"/>
            <a:ext cx="7802562"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E952E-F22B-4D14-A209-2A8D704F3B4C}"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8975" y="1981200"/>
            <a:ext cx="382428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65676" y="1981200"/>
            <a:ext cx="38258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910B88-A86D-435B-923D-359DAA29BB4C}"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8801" y="274638"/>
            <a:ext cx="8262937"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8788" y="1535113"/>
            <a:ext cx="4056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8788" y="2174875"/>
            <a:ext cx="40560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64075" y="1535113"/>
            <a:ext cx="40576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4075" y="2174875"/>
            <a:ext cx="405765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2D2D92C-9C18-4B62-AE6B-BA4128F47C6E}"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78904C1-37A7-452D-A4A4-24AB6927ED8A}"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B6C66AE-8601-497B-B4A8-88E362BDEACC}"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8788" y="273050"/>
            <a:ext cx="3021012"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89338" y="273076"/>
            <a:ext cx="513238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8788" y="1435103"/>
            <a:ext cx="302101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9B13E3C-FD77-4448-BBE5-601D0D92E84F}"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00225" y="4800600"/>
            <a:ext cx="5507038"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800225" y="612775"/>
            <a:ext cx="5507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800225" y="5367338"/>
            <a:ext cx="5507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A22AC5D-0A19-442C-BE2B-0D01001E8B5C}"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B8A92DD-804E-4549-A264-F72C6E23ED1B}"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6388" y="274708"/>
            <a:ext cx="206375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60392" y="274708"/>
            <a:ext cx="604361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615A1E-42E1-4D84-9568-BCA93F1B3865}" type="slidenum">
              <a:rPr lang="en-US"/>
              <a:pPr>
                <a:defRPr/>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2088" y="609600"/>
            <a:ext cx="194945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8975" y="609600"/>
            <a:ext cx="570071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8385D72-C595-424A-9370-AC400270E943}" type="slidenum">
              <a:rPr lang="en-AU">
                <a:solidFill>
                  <a:srgbClr val="000000"/>
                </a:solidFill>
              </a:rPr>
              <a:pPr>
                <a:defRPr/>
              </a:pPr>
              <a:t>‹#›</a:t>
            </a:fld>
            <a:endParaRPr lang="en-AU">
              <a:solidFill>
                <a:srgbClr val="000000"/>
              </a:solidFill>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8975" y="2130449"/>
            <a:ext cx="7802563"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6363" y="3886200"/>
            <a:ext cx="642778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805F5D6-46DF-43D2-A54E-C0924FAA863B}"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81C7A1E-7B76-4245-8B5F-CF9472911451}"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500" y="4406924"/>
            <a:ext cx="7802562"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5500" y="2906713"/>
            <a:ext cx="7802562"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C7B54E8-3CC4-4873-A83F-1E08ACD48F67}"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60387" y="1600206"/>
            <a:ext cx="405288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65675" y="1600206"/>
            <a:ext cx="40544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E7E1B2E-CAEE-43D5-A604-8D41817549E5}"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8800" y="274638"/>
            <a:ext cx="8262937"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8788" y="1535113"/>
            <a:ext cx="4056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8788" y="2174875"/>
            <a:ext cx="40560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64075" y="1535113"/>
            <a:ext cx="40576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4075" y="2174875"/>
            <a:ext cx="405765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3DEC0E1-BBE9-4E1E-9361-37142A015703}"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83D7B28-12F2-4348-9670-7A8FEACB1855}"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C69EBAA-0DF3-42E2-9012-C23E1946B912}"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8788" y="273050"/>
            <a:ext cx="3021012"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89338" y="273074"/>
            <a:ext cx="513238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8788" y="1435103"/>
            <a:ext cx="302101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3B456F4-FE2D-40AD-9A42-F75763306837}"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00225" y="4800600"/>
            <a:ext cx="5507038"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800225" y="612775"/>
            <a:ext cx="5507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800225" y="5367338"/>
            <a:ext cx="5507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3BBB968-1FC8-402D-9E8C-099AD60E0F63}"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8975" y="2130495"/>
            <a:ext cx="7802563"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6363" y="3886200"/>
            <a:ext cx="642778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386574A0-DC05-4C1F-821C-8AC1B99A89D9}" type="slidenum">
              <a:rPr lang="en-US"/>
              <a:pPr>
                <a:defRPr/>
              </a:pPr>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E817C8E-BEE0-4598-8E98-720B6A2DCD17}"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6388" y="274662"/>
            <a:ext cx="206375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60387" y="274662"/>
            <a:ext cx="604361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AC23678-B740-46F7-993B-754389FDB34F}"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89794" name="Rectangle 2"/>
          <p:cNvSpPr>
            <a:spLocks noGrp="1" noChangeArrowheads="1"/>
          </p:cNvSpPr>
          <p:nvPr>
            <p:ph type="ctrTitle" sz="quarter"/>
          </p:nvPr>
        </p:nvSpPr>
        <p:spPr>
          <a:xfrm>
            <a:off x="688975" y="1676400"/>
            <a:ext cx="7802563" cy="1828800"/>
          </a:xfrm>
        </p:spPr>
        <p:txBody>
          <a:bodyPr/>
          <a:lstStyle>
            <a:lvl1pPr>
              <a:defRPr/>
            </a:lvl1pPr>
          </a:lstStyle>
          <a:p>
            <a:r>
              <a:rPr lang="en-AU"/>
              <a:t>Click to edit Master title style</a:t>
            </a:r>
          </a:p>
        </p:txBody>
      </p:sp>
      <p:sp>
        <p:nvSpPr>
          <p:cNvPr id="289795" name="Rectangle 3"/>
          <p:cNvSpPr>
            <a:spLocks noGrp="1" noChangeArrowheads="1"/>
          </p:cNvSpPr>
          <p:nvPr>
            <p:ph type="subTitle" sz="quarter" idx="1"/>
          </p:nvPr>
        </p:nvSpPr>
        <p:spPr>
          <a:xfrm>
            <a:off x="1376363" y="3886200"/>
            <a:ext cx="6427787"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23B7D5-C8E6-4ACA-82F3-78655E1C3D1E}"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2CCB1B3-4F5C-4352-A627-8E80A216F354}"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496" y="4406916"/>
            <a:ext cx="7802562"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5496" y="2906713"/>
            <a:ext cx="7802562"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B39D69-7D2B-4FA0-8554-393FD7F02653}"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8796" y="1981200"/>
            <a:ext cx="40544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65663" y="1981200"/>
            <a:ext cx="405606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91F8CE8-42CF-453C-8947-780D7E3B9E68}"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8796" y="274638"/>
            <a:ext cx="8262937"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8788" y="1535113"/>
            <a:ext cx="4056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8788" y="2174875"/>
            <a:ext cx="40560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64075" y="1535113"/>
            <a:ext cx="40576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4075" y="2174875"/>
            <a:ext cx="405765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6C7D1CA-95FC-4184-BA58-BF1509A35112}"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D7AF341-511F-4C30-92CF-EAC0F831A860}"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B11961-BFB2-4666-9608-31944D623C24}"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8788" y="273050"/>
            <a:ext cx="3021012"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89338" y="273066"/>
            <a:ext cx="513238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8788" y="1435103"/>
            <a:ext cx="302101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5AE6AA6-7E9F-4136-857D-5782CBA5C4E9}"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DA450759-D75E-45D4-B65A-32CC5B0C0434}" type="slidenum">
              <a:rPr lang="en-US"/>
              <a:pPr>
                <a:defRPr/>
              </a:pPr>
              <a:t>‹#›</a:t>
            </a:fld>
            <a:endParaRPr 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00225" y="4800600"/>
            <a:ext cx="5507038"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800225" y="612775"/>
            <a:ext cx="5507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800225" y="5367338"/>
            <a:ext cx="5507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3336777-7373-4C5C-BCAA-77DF0849C481}"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F94B3BE-CF6D-471A-BBA5-E05CEF3643CE}"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6396" y="381000"/>
            <a:ext cx="2065337" cy="57150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8788" y="381000"/>
            <a:ext cx="60452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669AF8F-A913-441B-8EDF-82D7B7AD21BE}"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8975" y="2130481"/>
            <a:ext cx="7802563"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6363" y="3886200"/>
            <a:ext cx="642778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2ADE6DD-7005-49C6-9E98-CDB77D1B1C87}"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E2D4A0A-8A31-4189-AC73-4C2A2B6B594E}"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516" y="4406956"/>
            <a:ext cx="7802562"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5516" y="2906713"/>
            <a:ext cx="7802562"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D1482C5-7F60-4A9D-9428-6E588E5EF783}"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7416" y="1981200"/>
            <a:ext cx="38258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65691" y="1981200"/>
            <a:ext cx="382746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CA10EB0-41A3-48C3-9C76-0AB5892BA704}"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8816" y="274638"/>
            <a:ext cx="8262937"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8788" y="1535113"/>
            <a:ext cx="4056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8788" y="2174875"/>
            <a:ext cx="40560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64075" y="1535113"/>
            <a:ext cx="40576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4075" y="2174875"/>
            <a:ext cx="405765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26CFC57-E3A3-43DE-A45B-958863FAB1CB}"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6F9AD2A-C805-492E-8E9E-B69ED924E844}"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F1EF293-8CC3-4503-98CC-E5945F9E03C6}"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523" y="4406970"/>
            <a:ext cx="7802562"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5523" y="2906713"/>
            <a:ext cx="7802562"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7F6C8E72-423B-4E25-90C9-46F074A22919}" type="slidenum">
              <a:rPr lang="en-US"/>
              <a:pPr>
                <a:defRPr/>
              </a:pPr>
              <a:t>‹#›</a:t>
            </a:fld>
            <a:endParaRPr lang="en-US"/>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8788" y="273050"/>
            <a:ext cx="3021012"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89338" y="273106"/>
            <a:ext cx="513238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8788" y="1435103"/>
            <a:ext cx="302101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338934B-A924-4B96-BE41-89498A76ED38}"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00225" y="4800600"/>
            <a:ext cx="5507038"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800225" y="612775"/>
            <a:ext cx="5507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800225" y="5367338"/>
            <a:ext cx="5507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2BCCFD-AA52-4A0E-9D27-FB9B18F57EA8}"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C9AB94C-038C-4B2B-952A-616D95D24A5D}"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2116" y="609600"/>
            <a:ext cx="1951037"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7416" y="609600"/>
            <a:ext cx="57023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9E4DDA9-C364-47D8-802A-41DE4C0EED01}"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8975" y="2130481"/>
            <a:ext cx="7802563"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6363" y="3886200"/>
            <a:ext cx="642778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2ADE6DD-7005-49C6-9E98-CDB77D1B1C87}"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E2D4A0A-8A31-4189-AC73-4C2A2B6B594E}"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516" y="4406956"/>
            <a:ext cx="7802562"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5516" y="2906713"/>
            <a:ext cx="7802562"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D1482C5-7F60-4A9D-9428-6E588E5EF783}"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7416" y="1981200"/>
            <a:ext cx="38258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65691" y="1981200"/>
            <a:ext cx="382746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CA10EB0-41A3-48C3-9C76-0AB5892BA704}"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8816" y="274638"/>
            <a:ext cx="8262937"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8788" y="1535113"/>
            <a:ext cx="4056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8788" y="2174875"/>
            <a:ext cx="40560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64075" y="1535113"/>
            <a:ext cx="40576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4075" y="2174875"/>
            <a:ext cx="405765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26CFC57-E3A3-43DE-A45B-958863FAB1CB}"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6F9AD2A-C805-492E-8E9E-B69ED924E844}"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60410" y="1600206"/>
            <a:ext cx="405288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65698" y="1600206"/>
            <a:ext cx="40544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936D7C21-EA17-4818-B635-DEAA16DFF2B6}" type="slidenum">
              <a:rPr lang="en-US"/>
              <a:pPr>
                <a:defRPr/>
              </a:pPr>
              <a:t>‹#›</a:t>
            </a:fld>
            <a:endParaRPr lang="en-US"/>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F1EF293-8CC3-4503-98CC-E5945F9E03C6}"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8788" y="273050"/>
            <a:ext cx="3021012"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89338" y="273106"/>
            <a:ext cx="513238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8788" y="1435103"/>
            <a:ext cx="302101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338934B-A924-4B96-BE41-89498A76ED38}"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00225" y="4800600"/>
            <a:ext cx="5507038"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800225" y="612775"/>
            <a:ext cx="5507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800225" y="5367338"/>
            <a:ext cx="5507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2BCCFD-AA52-4A0E-9D27-FB9B18F57EA8}"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C9AB94C-038C-4B2B-952A-616D95D24A5D}"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2116" y="609600"/>
            <a:ext cx="1951037"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7416" y="609600"/>
            <a:ext cx="57023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9E4DDA9-C364-47D8-802A-41DE4C0EED01}" type="slidenum">
              <a:rPr lang="en-US">
                <a:solidFill>
                  <a:srgbClr val="000000"/>
                </a:solidFill>
              </a:rPr>
              <a:pPr>
                <a:defRPr/>
              </a:pPr>
              <a:t>‹#›</a:t>
            </a:fld>
            <a:endParaRPr lang="en-US">
              <a:solidFill>
                <a:srgbClr val="000000"/>
              </a:solidFill>
            </a:endParaRPr>
          </a:p>
        </p:txBody>
      </p:sp>
    </p:spTree>
  </p:cSld>
  <p:clrMapOvr>
    <a:masterClrMapping/>
  </p:clrMapOvr>
  <p:transition spd="med"/>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8539" y="2130432"/>
            <a:ext cx="7803436"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7077" y="3886200"/>
            <a:ext cx="6426359"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087A07A-3C80-4329-957A-B03044D7AD07}"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43EEF86-9DDB-4AF1-A68F-872A5889ECBD}"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197" y="4406907"/>
            <a:ext cx="7803436"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5197" y="2906713"/>
            <a:ext cx="7803436"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F38BCC6-BEBC-4E3F-9F57-E7B7652D870F}"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9025" y="1600206"/>
            <a:ext cx="405472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66764" y="1600206"/>
            <a:ext cx="405472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249EAAB-E76F-4BF0-9E42-7AA97E2DFF3B}"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9029" y="1535113"/>
            <a:ext cx="405632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9029" y="2174875"/>
            <a:ext cx="405632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63577" y="1535113"/>
            <a:ext cx="40579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577" y="2174875"/>
            <a:ext cx="40579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A4851AC-C2FC-4FC1-B03F-204FCCA1868B}"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8823" y="274638"/>
            <a:ext cx="8262937"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8788" y="1535113"/>
            <a:ext cx="4056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8788" y="2174875"/>
            <a:ext cx="40560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64075" y="1535113"/>
            <a:ext cx="40576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4075" y="2174875"/>
            <a:ext cx="405765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8" name="Rectangle 5"/>
          <p:cNvSpPr>
            <a:spLocks noGrp="1" noChangeArrowheads="1"/>
          </p:cNvSpPr>
          <p:nvPr>
            <p:ph type="sldNum" sz="quarter" idx="11"/>
          </p:nvPr>
        </p:nvSpPr>
        <p:spPr>
          <a:ln/>
        </p:spPr>
        <p:txBody>
          <a:bodyPr/>
          <a:lstStyle>
            <a:lvl1pPr>
              <a:defRPr/>
            </a:lvl1pPr>
          </a:lstStyle>
          <a:p>
            <a:pPr>
              <a:defRPr/>
            </a:pPr>
            <a:fld id="{FA6D76F4-9DDC-48B1-A378-3E727FF5933B}" type="slidenum">
              <a:rPr lang="en-US"/>
              <a:pPr>
                <a:defRPr/>
              </a:pPr>
              <a:t>‹#›</a:t>
            </a:fld>
            <a:endParaRPr lang="en-US"/>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66738A9-74D0-4A1A-B288-C1BE4982376E}"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C3D96B3-3A13-44B2-81BB-A53693303D45}"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9029" y="273050"/>
            <a:ext cx="3020326"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89325" y="273057"/>
            <a:ext cx="51321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9029" y="1435103"/>
            <a:ext cx="302032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8484459-5F6B-4CC8-969F-3E3AE204C067}"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9445" y="4800600"/>
            <a:ext cx="5508308"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9445" y="612775"/>
            <a:ext cx="550830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9445" y="5367338"/>
            <a:ext cx="550830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2DC6BAC-F66D-44C0-92EC-0EAAEDA26017}"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DD5B3FE-3C91-4696-B2B6-3FBC37FA9123}"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5872" y="274645"/>
            <a:ext cx="2065615"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9026" y="274645"/>
            <a:ext cx="6043838"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B3C6EB-CB71-482B-8061-FAB16AAC3728}"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8539" y="2130426"/>
            <a:ext cx="7803436"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7077" y="3886200"/>
            <a:ext cx="6426359"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8EA6C27D-0870-4263-8CEF-A7CE2BBC516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662861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A67A262D-C19B-4447-A651-64617824BD0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5461105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197" y="4406901"/>
            <a:ext cx="7803436"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5197" y="2906713"/>
            <a:ext cx="7803436"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332B64B3-18C2-48CE-98D7-A242BEB6523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8588266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60620" y="1600201"/>
            <a:ext cx="405313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66761" y="1600201"/>
            <a:ext cx="405313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AACB1B5D-FC94-4F8A-8EBA-048D4ABCD83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451933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4" name="Rectangle 5"/>
          <p:cNvSpPr>
            <a:spLocks noGrp="1" noChangeArrowheads="1"/>
          </p:cNvSpPr>
          <p:nvPr>
            <p:ph type="sldNum" sz="quarter" idx="11"/>
          </p:nvPr>
        </p:nvSpPr>
        <p:spPr>
          <a:ln/>
        </p:spPr>
        <p:txBody>
          <a:bodyPr/>
          <a:lstStyle>
            <a:lvl1pPr>
              <a:defRPr/>
            </a:lvl1pPr>
          </a:lstStyle>
          <a:p>
            <a:pPr>
              <a:defRPr/>
            </a:pPr>
            <a:fld id="{FCD63F3D-8D28-4EB3-A6EC-D9837BEEB7BE}" type="slidenum">
              <a:rPr lang="en-US"/>
              <a:pPr>
                <a:defRPr/>
              </a:pPr>
              <a:t>‹#›</a:t>
            </a:fld>
            <a:endParaRPr lang="en-US"/>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9026" y="274638"/>
            <a:ext cx="8262462"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9026" y="1535113"/>
            <a:ext cx="405632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9026" y="2174875"/>
            <a:ext cx="405632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63574" y="1535113"/>
            <a:ext cx="40579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574" y="2174875"/>
            <a:ext cx="40579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8" name="Rectangle 5"/>
          <p:cNvSpPr>
            <a:spLocks noGrp="1" noChangeArrowheads="1"/>
          </p:cNvSpPr>
          <p:nvPr>
            <p:ph type="sldNum" sz="quarter" idx="11"/>
          </p:nvPr>
        </p:nvSpPr>
        <p:spPr>
          <a:ln/>
        </p:spPr>
        <p:txBody>
          <a:bodyPr/>
          <a:lstStyle>
            <a:lvl1pPr>
              <a:defRPr/>
            </a:lvl1pPr>
          </a:lstStyle>
          <a:p>
            <a:pPr>
              <a:defRPr/>
            </a:pPr>
            <a:fld id="{A1258FF5-3C61-430F-877F-5F8477DC460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2407098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4" name="Rectangle 5"/>
          <p:cNvSpPr>
            <a:spLocks noGrp="1" noChangeArrowheads="1"/>
          </p:cNvSpPr>
          <p:nvPr>
            <p:ph type="sldNum" sz="quarter" idx="11"/>
          </p:nvPr>
        </p:nvSpPr>
        <p:spPr>
          <a:ln/>
        </p:spPr>
        <p:txBody>
          <a:bodyPr/>
          <a:lstStyle>
            <a:lvl1pPr>
              <a:defRPr/>
            </a:lvl1pPr>
          </a:lstStyle>
          <a:p>
            <a:pPr>
              <a:defRPr/>
            </a:pPr>
            <a:fld id="{6B0642ED-BB48-4CCE-83BA-6A86FA309F0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4735774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3" name="Rectangle 5"/>
          <p:cNvSpPr>
            <a:spLocks noGrp="1" noChangeArrowheads="1"/>
          </p:cNvSpPr>
          <p:nvPr>
            <p:ph type="sldNum" sz="quarter" idx="11"/>
          </p:nvPr>
        </p:nvSpPr>
        <p:spPr>
          <a:ln/>
        </p:spPr>
        <p:txBody>
          <a:bodyPr/>
          <a:lstStyle>
            <a:lvl1pPr>
              <a:defRPr/>
            </a:lvl1pPr>
          </a:lstStyle>
          <a:p>
            <a:pPr>
              <a:defRPr/>
            </a:pPr>
            <a:fld id="{F6CF951E-8A24-4C38-A62A-F6F0F408E93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5279700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9026" y="273050"/>
            <a:ext cx="3020326"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89325" y="273051"/>
            <a:ext cx="51321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9026" y="1435101"/>
            <a:ext cx="302032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50F07A91-EA3E-4868-8EC0-1E5F5AB77D8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8473081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9445" y="4800600"/>
            <a:ext cx="5508308"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9445" y="612775"/>
            <a:ext cx="550830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9445" y="5367338"/>
            <a:ext cx="550830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B6F96673-AC82-415A-B3D1-BBC5F47A59B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56418241"/>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80AEEBFE-2B01-4CF4-AC13-3E99FE87409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0229636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030" y="1"/>
            <a:ext cx="2067209" cy="6126163"/>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60620" y="1"/>
            <a:ext cx="6053401" cy="6126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C2563FED-AFE8-4938-8069-6A1602F4913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6749260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70184" y="1"/>
            <a:ext cx="8264055" cy="981075"/>
          </a:xfrm>
        </p:spPr>
        <p:txBody>
          <a:bodyPr/>
          <a:lstStyle/>
          <a:p>
            <a:r>
              <a:rPr lang="en-US"/>
              <a:t>Click to edit Master title style</a:t>
            </a:r>
            <a:endParaRPr lang="en-AU"/>
          </a:p>
        </p:txBody>
      </p:sp>
      <p:sp>
        <p:nvSpPr>
          <p:cNvPr id="3" name="Table Placeholder 2"/>
          <p:cNvSpPr>
            <a:spLocks noGrp="1"/>
          </p:cNvSpPr>
          <p:nvPr>
            <p:ph type="tbl" idx="1"/>
          </p:nvPr>
        </p:nvSpPr>
        <p:spPr>
          <a:xfrm>
            <a:off x="460621" y="1600201"/>
            <a:ext cx="8259274" cy="4525963"/>
          </a:xfrm>
        </p:spPr>
        <p:txBody>
          <a:bodyPr/>
          <a:lstStyle/>
          <a:p>
            <a:pPr lvl="0"/>
            <a:endParaRPr lang="en-AU" noProof="0"/>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FFFFFF"/>
                </a:solidFill>
              </a:rPr>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FDAF1401-8DC9-43CF-BE27-3C3FADB8FF9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348597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3" name="Rectangle 5"/>
          <p:cNvSpPr>
            <a:spLocks noGrp="1" noChangeArrowheads="1"/>
          </p:cNvSpPr>
          <p:nvPr>
            <p:ph type="sldNum" sz="quarter" idx="11"/>
          </p:nvPr>
        </p:nvSpPr>
        <p:spPr>
          <a:ln/>
        </p:spPr>
        <p:txBody>
          <a:bodyPr/>
          <a:lstStyle>
            <a:lvl1pPr>
              <a:defRPr/>
            </a:lvl1pPr>
          </a:lstStyle>
          <a:p>
            <a:pPr>
              <a:defRPr/>
            </a:pPr>
            <a:fld id="{FFBFD17B-DCC9-4144-8252-F3DB90BB266E}"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8788" y="273050"/>
            <a:ext cx="3021012"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89338" y="273120"/>
            <a:ext cx="513238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8788" y="1435103"/>
            <a:ext cx="302101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6C7D74BE-0D7A-441A-82A7-37F7E757AA4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D8E8B5-C651-40AF-A8DD-98909062A90F}"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00225" y="4800600"/>
            <a:ext cx="5507038"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800225" y="612775"/>
            <a:ext cx="5507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800225" y="5367338"/>
            <a:ext cx="5507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E927D89A-E91F-4B9E-8258-BB8204E449F3}"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2D081812-F77B-4125-B36F-B6EE450E2BB3}"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5913" y="70"/>
            <a:ext cx="2068512" cy="6126163"/>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60375" y="70"/>
            <a:ext cx="6053138" cy="6126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A0333B41-CE08-4A3D-BB94-C8846F47D515}"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8975" y="2130495"/>
            <a:ext cx="7802563"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6363" y="3886200"/>
            <a:ext cx="642778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11CF2E1-41A4-47B5-B4F7-9424F22899F5}" type="slidenum">
              <a:rPr lang="en-US"/>
              <a:pPr>
                <a:defRPr/>
              </a:pPr>
              <a:t>‹#›</a:t>
            </a:fld>
            <a:endParaRPr lang="en-US"/>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E4B369D-62ED-4024-BD9F-62E5F917A9DB}" type="slidenum">
              <a:rPr lang="en-US"/>
              <a:pPr>
                <a:defRPr/>
              </a:pPr>
              <a:t>‹#›</a:t>
            </a:fld>
            <a:endParaRPr lang="en-US"/>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523" y="4406970"/>
            <a:ext cx="7802562"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5523" y="2906713"/>
            <a:ext cx="7802562"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67D1ACA-5440-4D07-A35F-1739AF3E88FD}" type="slidenum">
              <a:rPr lang="en-US"/>
              <a:pPr>
                <a:defRPr/>
              </a:pPr>
              <a:t>‹#›</a:t>
            </a:fld>
            <a:endParaRPr lang="en-US"/>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7423" y="1981200"/>
            <a:ext cx="38258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65698" y="1981200"/>
            <a:ext cx="382746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92F215D-EEA5-4CAE-807C-21239581EB48}" type="slidenum">
              <a:rPr lang="en-US"/>
              <a:pPr>
                <a:defRPr/>
              </a:pPr>
              <a:t>‹#›</a:t>
            </a:fld>
            <a:endParaRPr lang="en-US"/>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8823" y="274638"/>
            <a:ext cx="8262937"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8788" y="1535113"/>
            <a:ext cx="4056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8788" y="2174875"/>
            <a:ext cx="40560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64075" y="1535113"/>
            <a:ext cx="40576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4075" y="2174875"/>
            <a:ext cx="405765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C2C3B86-8EC8-4739-B5AB-DE297225682C}" type="slidenum">
              <a:rPr lang="en-US"/>
              <a:pPr>
                <a:defRPr/>
              </a:pPr>
              <a:t>‹#›</a:t>
            </a:fld>
            <a:endParaRPr lang="en-US"/>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5232187-07DF-457F-BBA4-D131FF114315}" type="slidenum">
              <a:rPr lang="en-US"/>
              <a:pPr>
                <a:defRPr/>
              </a:pPr>
              <a:t>‹#›</a:t>
            </a:fld>
            <a:endParaRPr lang="en-US"/>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CE43571-B9DF-4E11-AEED-42223E76A388}" type="slidenum">
              <a:rPr lang="en-US"/>
              <a:pPr>
                <a:defRPr/>
              </a:pPr>
              <a:t>‹#›</a:t>
            </a:fld>
            <a:endParaRPr lang="en-US"/>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523" y="4406970"/>
            <a:ext cx="7802562"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5523" y="2906713"/>
            <a:ext cx="7802562"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38986E8-E3EA-41D7-AE2C-7DFDD489D782}"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8788" y="273050"/>
            <a:ext cx="3021012"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89338" y="273120"/>
            <a:ext cx="513238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8788" y="1435103"/>
            <a:ext cx="302101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846B718-F0B1-49D0-9831-34F6B15F9BF6}" type="slidenum">
              <a:rPr lang="en-US"/>
              <a:pPr>
                <a:defRPr/>
              </a:pPr>
              <a:t>‹#›</a:t>
            </a:fld>
            <a:endParaRPr lang="en-US"/>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00225" y="4800600"/>
            <a:ext cx="5507038"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800225" y="612775"/>
            <a:ext cx="5507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800225" y="5367338"/>
            <a:ext cx="5507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5E31243-3025-4AED-9486-416C31B5A7B8}" type="slidenum">
              <a:rPr lang="en-US"/>
              <a:pPr>
                <a:defRPr/>
              </a:pPr>
              <a:t>‹#›</a:t>
            </a:fld>
            <a:endParaRPr lang="en-US"/>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C9AB7B0-93C5-4084-B835-ADB340123B69}" type="slidenum">
              <a:rPr lang="en-US"/>
              <a:pPr>
                <a:defRPr/>
              </a:pPr>
              <a:t>‹#›</a:t>
            </a:fld>
            <a:endParaRPr lang="en-US"/>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2123" y="609600"/>
            <a:ext cx="1951037"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7423" y="609600"/>
            <a:ext cx="57023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D2F6FD7-D7B1-40D5-8C74-50913D91EB4C}" type="slidenum">
              <a:rPr lang="en-US"/>
              <a:pPr>
                <a:defRPr/>
              </a:pPr>
              <a:t>‹#›</a:t>
            </a:fld>
            <a:endParaRPr lang="en-US"/>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8975" y="2130495"/>
            <a:ext cx="7802563"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6363" y="3886200"/>
            <a:ext cx="642778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0FCA1F9-CE6B-46D5-A7A4-A0F3801B7AA4}" type="slidenum">
              <a:rPr lang="en-US"/>
              <a:pPr>
                <a:defRPr/>
              </a:pPr>
              <a:t>‹#›</a:t>
            </a:fld>
            <a:endParaRPr lang="en-US"/>
          </a:p>
        </p:txBody>
      </p:sp>
    </p:spTree>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88AE583-77B0-4244-BEE9-EC8FA4E55EEF}" type="slidenum">
              <a:rPr lang="en-US"/>
              <a:pPr>
                <a:defRPr/>
              </a:pPr>
              <a:t>‹#›</a:t>
            </a:fld>
            <a:endParaRPr lang="en-US"/>
          </a:p>
        </p:txBody>
      </p:sp>
    </p:spTree>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523" y="4406970"/>
            <a:ext cx="7802562"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5523" y="2906713"/>
            <a:ext cx="7802562"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F116556-DE9D-484B-B67C-142F7CF5EDBB}" type="slidenum">
              <a:rPr lang="en-US"/>
              <a:pPr>
                <a:defRPr/>
              </a:pPr>
              <a:t>‹#›</a:t>
            </a:fld>
            <a:endParaRPr lang="en-US"/>
          </a:p>
        </p:txBody>
      </p:sp>
    </p:spTree>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7423" y="1981200"/>
            <a:ext cx="38258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65698" y="1981200"/>
            <a:ext cx="382746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38E70A3-51CA-43C9-8C79-BFDDFAA21298}" type="slidenum">
              <a:rPr lang="en-US"/>
              <a:pPr>
                <a:defRPr/>
              </a:pPr>
              <a:t>‹#›</a:t>
            </a:fld>
            <a:endParaRPr lang="en-US"/>
          </a:p>
        </p:txBody>
      </p:sp>
    </p:spTree>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8823" y="274638"/>
            <a:ext cx="8262937"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8788" y="1535113"/>
            <a:ext cx="4056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8788" y="2174875"/>
            <a:ext cx="40560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64075" y="1535113"/>
            <a:ext cx="40576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4075" y="2174875"/>
            <a:ext cx="405765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5D81A02-940F-4A85-B5D6-A72CAAFE3021}" type="slidenum">
              <a:rPr lang="en-US"/>
              <a:pPr>
                <a:defRPr/>
              </a:pPr>
              <a:t>‹#›</a:t>
            </a:fld>
            <a:endParaRPr lang="en-US"/>
          </a:p>
        </p:txBody>
      </p:sp>
    </p:spTree>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345A39F-4299-469C-A13D-4F551DAADDED}" type="slidenum">
              <a:rPr lang="en-US"/>
              <a:pPr>
                <a:defRPr/>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60410" y="1600206"/>
            <a:ext cx="405288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65698" y="1600206"/>
            <a:ext cx="40544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9EE4F21-B2D2-4813-B8FF-0762FFABB95E}"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4E8BDD8-349D-47A8-B14C-3BC6C434281B}" type="slidenum">
              <a:rPr lang="en-US"/>
              <a:pPr>
                <a:defRPr/>
              </a:pPr>
              <a:t>‹#›</a:t>
            </a:fld>
            <a:endParaRPr lang="en-US"/>
          </a:p>
        </p:txBody>
      </p:sp>
    </p:spTree>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8788" y="273050"/>
            <a:ext cx="3021012"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89338" y="273120"/>
            <a:ext cx="513238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8788" y="1435103"/>
            <a:ext cx="302101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3018AC7-85A1-470E-A397-B14CAE383149}" type="slidenum">
              <a:rPr lang="en-US"/>
              <a:pPr>
                <a:defRPr/>
              </a:pPr>
              <a:t>‹#›</a:t>
            </a:fld>
            <a:endParaRPr lang="en-US"/>
          </a:p>
        </p:txBody>
      </p:sp>
    </p:spTree>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00225" y="4800600"/>
            <a:ext cx="5507038"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800225" y="612775"/>
            <a:ext cx="5507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800225" y="5367338"/>
            <a:ext cx="5507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06B3D78-698E-4F42-A518-430467C9C56E}" type="slidenum">
              <a:rPr lang="en-US"/>
              <a:pPr>
                <a:defRPr/>
              </a:pPr>
              <a:t>‹#›</a:t>
            </a:fld>
            <a:endParaRPr lang="en-US"/>
          </a:p>
        </p:txBody>
      </p:sp>
    </p:spTree>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DCF18E6-3A90-45D2-BF4E-2F5C037D6331}" type="slidenum">
              <a:rPr lang="en-US"/>
              <a:pPr>
                <a:defRPr/>
              </a:pPr>
              <a:t>‹#›</a:t>
            </a:fld>
            <a:endParaRPr lang="en-US"/>
          </a:p>
        </p:txBody>
      </p:sp>
    </p:spTree>
  </p:cSld>
  <p:clrMapOvr>
    <a:masterClrMapping/>
  </p:clrMapOvr>
  <p:transition spd="slow">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2123" y="609600"/>
            <a:ext cx="1951037"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7423" y="609600"/>
            <a:ext cx="57023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56F9E45-EA87-4828-A51F-A379EB43A724}" type="slidenum">
              <a:rPr lang="en-US"/>
              <a:pPr>
                <a:defRPr/>
              </a:pPr>
              <a:t>‹#›</a:t>
            </a:fld>
            <a:endParaRPr lang="en-US"/>
          </a:p>
        </p:txBody>
      </p:sp>
    </p:spTree>
  </p:cSld>
  <p:clrMapOvr>
    <a:masterClrMapping/>
  </p:clrMapOvr>
  <p:transition spd="slow">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8975" y="2130495"/>
            <a:ext cx="7802563"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6363" y="3886200"/>
            <a:ext cx="642778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DA57EE6F-8B90-4485-AD71-598408334082}" type="slidenum">
              <a:rPr lang="en-AU"/>
              <a:pPr>
                <a:defRPr/>
              </a:pPr>
              <a:t>‹#›</a:t>
            </a:fld>
            <a:endParaRPr lang="en-AU"/>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BAB1DFCF-EBD0-4206-92CD-E0CAB3AC77B0}" type="slidenum">
              <a:rPr lang="en-AU"/>
              <a:pPr>
                <a:defRPr/>
              </a:pPr>
              <a:t>‹#›</a:t>
            </a:fld>
            <a:endParaRPr lang="en-AU"/>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523" y="4406970"/>
            <a:ext cx="7802562"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5523" y="2906713"/>
            <a:ext cx="7802562"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BF815F2D-F9AB-4972-B979-B9621901523E}" type="slidenum">
              <a:rPr lang="en-AU"/>
              <a:pPr>
                <a:defRPr/>
              </a:pPr>
              <a:t>‹#›</a:t>
            </a:fld>
            <a:endParaRPr lang="en-AU"/>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7423" y="1981200"/>
            <a:ext cx="38258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65698" y="1981200"/>
            <a:ext cx="382746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8AE039E7-C346-4238-94AD-A7DBD69B253E}" type="slidenum">
              <a:rPr lang="en-AU"/>
              <a:pPr>
                <a:defRPr/>
              </a:pPr>
              <a:t>‹#›</a:t>
            </a:fld>
            <a:endParaRPr lang="en-AU"/>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8823" y="274638"/>
            <a:ext cx="8262937"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8788" y="1535113"/>
            <a:ext cx="4056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8788" y="2174875"/>
            <a:ext cx="40560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64075" y="1535113"/>
            <a:ext cx="40576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4075" y="2174875"/>
            <a:ext cx="405765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p>
        </p:txBody>
      </p:sp>
      <p:sp>
        <p:nvSpPr>
          <p:cNvPr id="8" name="Rectangle 5"/>
          <p:cNvSpPr>
            <a:spLocks noGrp="1" noChangeArrowheads="1"/>
          </p:cNvSpPr>
          <p:nvPr>
            <p:ph type="ftr" sz="quarter" idx="11"/>
          </p:nvPr>
        </p:nvSpPr>
        <p:spPr>
          <a:ln/>
        </p:spPr>
        <p:txBody>
          <a:bodyPr/>
          <a:lstStyle>
            <a:lvl1pPr>
              <a:defRPr/>
            </a:lvl1pPr>
          </a:lstStyle>
          <a:p>
            <a:pPr>
              <a:defRPr/>
            </a:pPr>
            <a:endParaRPr lang="en-AU"/>
          </a:p>
        </p:txBody>
      </p:sp>
      <p:sp>
        <p:nvSpPr>
          <p:cNvPr id="9" name="Rectangle 6"/>
          <p:cNvSpPr>
            <a:spLocks noGrp="1" noChangeArrowheads="1"/>
          </p:cNvSpPr>
          <p:nvPr>
            <p:ph type="sldNum" sz="quarter" idx="12"/>
          </p:nvPr>
        </p:nvSpPr>
        <p:spPr>
          <a:ln/>
        </p:spPr>
        <p:txBody>
          <a:bodyPr/>
          <a:lstStyle>
            <a:lvl1pPr>
              <a:defRPr/>
            </a:lvl1pPr>
          </a:lstStyle>
          <a:p>
            <a:pPr>
              <a:defRPr/>
            </a:pPr>
            <a:fld id="{B58A7846-51BF-4D21-AEB6-6B27E82A39F4}" type="slidenum">
              <a:rPr lang="en-AU"/>
              <a:pPr>
                <a:defRPr/>
              </a:pPr>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8823" y="274638"/>
            <a:ext cx="8262937"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8788" y="1535113"/>
            <a:ext cx="4056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8788" y="2174875"/>
            <a:ext cx="40560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64075" y="1535113"/>
            <a:ext cx="40576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4075" y="2174875"/>
            <a:ext cx="405765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C35459B-50D6-42A5-B228-3B3E96F96E93}"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p>
        </p:txBody>
      </p:sp>
      <p:sp>
        <p:nvSpPr>
          <p:cNvPr id="4" name="Rectangle 5"/>
          <p:cNvSpPr>
            <a:spLocks noGrp="1" noChangeArrowheads="1"/>
          </p:cNvSpPr>
          <p:nvPr>
            <p:ph type="ftr" sz="quarter" idx="11"/>
          </p:nvPr>
        </p:nvSpPr>
        <p:spPr>
          <a:ln/>
        </p:spPr>
        <p:txBody>
          <a:bodyPr/>
          <a:lstStyle>
            <a:lvl1pPr>
              <a:defRPr/>
            </a:lvl1pPr>
          </a:lstStyle>
          <a:p>
            <a:pPr>
              <a:defRPr/>
            </a:pPr>
            <a:endParaRPr lang="en-AU"/>
          </a:p>
        </p:txBody>
      </p:sp>
      <p:sp>
        <p:nvSpPr>
          <p:cNvPr id="5" name="Rectangle 6"/>
          <p:cNvSpPr>
            <a:spLocks noGrp="1" noChangeArrowheads="1"/>
          </p:cNvSpPr>
          <p:nvPr>
            <p:ph type="sldNum" sz="quarter" idx="12"/>
          </p:nvPr>
        </p:nvSpPr>
        <p:spPr>
          <a:ln/>
        </p:spPr>
        <p:txBody>
          <a:bodyPr/>
          <a:lstStyle>
            <a:lvl1pPr>
              <a:defRPr/>
            </a:lvl1pPr>
          </a:lstStyle>
          <a:p>
            <a:pPr>
              <a:defRPr/>
            </a:pPr>
            <a:fld id="{2BBBE9C9-3403-4F98-B35A-20C76A685EA5}" type="slidenum">
              <a:rPr lang="en-AU"/>
              <a:pPr>
                <a:defRPr/>
              </a:pPr>
              <a:t>‹#›</a:t>
            </a:fld>
            <a:endParaRPr lang="en-AU"/>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p>
        </p:txBody>
      </p:sp>
      <p:sp>
        <p:nvSpPr>
          <p:cNvPr id="3" name="Rectangle 5"/>
          <p:cNvSpPr>
            <a:spLocks noGrp="1" noChangeArrowheads="1"/>
          </p:cNvSpPr>
          <p:nvPr>
            <p:ph type="ftr" sz="quarter" idx="11"/>
          </p:nvPr>
        </p:nvSpPr>
        <p:spPr>
          <a:ln/>
        </p:spPr>
        <p:txBody>
          <a:bodyPr/>
          <a:lstStyle>
            <a:lvl1pPr>
              <a:defRPr/>
            </a:lvl1pPr>
          </a:lstStyle>
          <a:p>
            <a:pPr>
              <a:defRPr/>
            </a:pPr>
            <a:endParaRPr lang="en-AU"/>
          </a:p>
        </p:txBody>
      </p:sp>
      <p:sp>
        <p:nvSpPr>
          <p:cNvPr id="4" name="Rectangle 6"/>
          <p:cNvSpPr>
            <a:spLocks noGrp="1" noChangeArrowheads="1"/>
          </p:cNvSpPr>
          <p:nvPr>
            <p:ph type="sldNum" sz="quarter" idx="12"/>
          </p:nvPr>
        </p:nvSpPr>
        <p:spPr>
          <a:ln/>
        </p:spPr>
        <p:txBody>
          <a:bodyPr/>
          <a:lstStyle>
            <a:lvl1pPr>
              <a:defRPr/>
            </a:lvl1pPr>
          </a:lstStyle>
          <a:p>
            <a:pPr>
              <a:defRPr/>
            </a:pPr>
            <a:fld id="{217A2E19-68F9-4342-B00C-DF4E9FF90924}" type="slidenum">
              <a:rPr lang="en-AU"/>
              <a:pPr>
                <a:defRPr/>
              </a:pPr>
              <a:t>‹#›</a:t>
            </a:fld>
            <a:endParaRPr lang="en-AU"/>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8788" y="273050"/>
            <a:ext cx="3021012"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89338" y="273120"/>
            <a:ext cx="513238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8788" y="1435103"/>
            <a:ext cx="302101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ED933AB3-E9DB-43A4-8DD0-DEECC6233CCA}" type="slidenum">
              <a:rPr lang="en-AU"/>
              <a:pPr>
                <a:defRPr/>
              </a:pPr>
              <a:t>‹#›</a:t>
            </a:fld>
            <a:endParaRPr lang="en-AU"/>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00225" y="4800600"/>
            <a:ext cx="5507038"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800225" y="612775"/>
            <a:ext cx="5507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800225" y="5367338"/>
            <a:ext cx="5507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B7630F59-7D0E-43DE-BA74-985EABE21139}" type="slidenum">
              <a:rPr lang="en-AU"/>
              <a:pPr>
                <a:defRPr/>
              </a:pPr>
              <a:t>‹#›</a:t>
            </a:fld>
            <a:endParaRPr lang="en-AU"/>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8A4D5785-54E9-4214-9195-830282131400}" type="slidenum">
              <a:rPr lang="en-AU"/>
              <a:pPr>
                <a:defRPr/>
              </a:pPr>
              <a:t>‹#›</a:t>
            </a:fld>
            <a:endParaRPr lang="en-AU"/>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2123" y="609600"/>
            <a:ext cx="1951037"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7423" y="609600"/>
            <a:ext cx="57023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C27027FE-9925-467F-9D35-2161A9C5FA97}" type="slidenum">
              <a:rPr lang="en-AU"/>
              <a:pPr>
                <a:defRPr/>
              </a:pPr>
              <a:t>‹#›</a:t>
            </a:fld>
            <a:endParaRPr lang="en-AU"/>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8539" y="2130490"/>
            <a:ext cx="7803436"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7077" y="3886200"/>
            <a:ext cx="6426359"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1C957B7-1062-4DE1-8BBB-FD38CDB87B76}" type="slidenum">
              <a:rPr lang="en-US"/>
              <a:pPr>
                <a:defRPr/>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534E100-3CA3-41C6-9440-FE08F6711990}" type="slidenum">
              <a:rPr lang="en-US"/>
              <a:pPr>
                <a:defRPr/>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197" y="4406965"/>
            <a:ext cx="7803436"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5197" y="2906713"/>
            <a:ext cx="7803436"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9F1CD68-00B2-4541-9EF1-F91B92625329}" type="slidenum">
              <a:rPr lang="en-US"/>
              <a:pPr>
                <a:defRPr/>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8538" y="1981200"/>
            <a:ext cx="3825214"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66761" y="1981200"/>
            <a:ext cx="3825214"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420AB30-A4AA-4DFC-B9EB-27C7592C72D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B38C4C6-CB07-4064-93F9-17F6F533E3CA}"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9026" y="274638"/>
            <a:ext cx="8262462"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9058" y="1535113"/>
            <a:ext cx="405632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9058" y="2174875"/>
            <a:ext cx="405632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63606" y="1535113"/>
            <a:ext cx="40579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606" y="2174875"/>
            <a:ext cx="40579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69E9614-5115-4AD5-A8B6-0064E64273B8}" type="slidenum">
              <a:rPr lang="en-US"/>
              <a:pPr>
                <a:defRPr/>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F6C3CB4-36B7-486E-9EC5-4D3B50217958}" type="slidenum">
              <a:rPr lang="en-US"/>
              <a:pPr>
                <a:defRPr/>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D13F343-59C9-465C-845A-00CB451A3D0E}" type="slidenum">
              <a:rPr lang="en-US"/>
              <a:pPr>
                <a:defRPr/>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9048" y="273050"/>
            <a:ext cx="3020326"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89325" y="273115"/>
            <a:ext cx="51321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9048" y="1435103"/>
            <a:ext cx="302032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267C79E-AABB-441D-BC0D-C66F0F6AF946}" type="slidenum">
              <a:rPr lang="en-US"/>
              <a:pPr>
                <a:defRPr/>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9445" y="4800600"/>
            <a:ext cx="5508308"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9445" y="612775"/>
            <a:ext cx="550830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9445" y="5367338"/>
            <a:ext cx="550830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EE43E96-C3AC-4445-9531-D0D17E6A9814}" type="slidenum">
              <a:rPr lang="en-US"/>
              <a:pPr>
                <a:defRPr/>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6E440EA-B045-48C1-A0C5-A157B325735D}" type="slidenum">
              <a:rPr lang="en-US"/>
              <a:pPr>
                <a:defRPr/>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1148" y="609600"/>
            <a:ext cx="1950859"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8539" y="609600"/>
            <a:ext cx="5699568"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84ED7F-A167-4A00-93BB-F97826523F94}" type="slidenum">
              <a:rPr lang="en-US"/>
              <a:pPr>
                <a:defRPr/>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8539" y="2130490"/>
            <a:ext cx="7803436"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7077" y="3886200"/>
            <a:ext cx="6426359"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5FBA1A6-55BB-4F90-AAC0-930D518CF165}" type="slidenum">
              <a:rPr lang="en-US"/>
              <a:pPr/>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E962300-EC12-4C89-B13F-D9DEE1968CC9}" type="slidenum">
              <a:rPr lang="en-US"/>
              <a:pPr/>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197" y="4406965"/>
            <a:ext cx="7803436"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5197" y="2906713"/>
            <a:ext cx="7803436"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04AC96D-A2D1-49BD-B46C-345C7797638E}"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F56ECB8-6683-42E8-BD29-054583173C03}"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9025" y="1600206"/>
            <a:ext cx="405472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66793" y="1600206"/>
            <a:ext cx="405472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D453788-0CC5-4882-9C6C-AF21E896AB10}" type="slidenum">
              <a:rPr lang="en-US"/>
              <a:pPr/>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9058" y="1535113"/>
            <a:ext cx="405632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9058" y="2174875"/>
            <a:ext cx="405632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63606" y="1535113"/>
            <a:ext cx="40579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606" y="2174875"/>
            <a:ext cx="40579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87D8B5C-F498-4CB0-8BB5-548627FEC632}" type="slidenum">
              <a:rPr lang="en-US"/>
              <a:pPr/>
              <a:t>‹#›</a:t>
            </a:fld>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D05EE778-0354-40D9-823D-610323D31D98}" type="slidenum">
              <a:rPr lang="en-US"/>
              <a:pPr/>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275FAD01-66D6-4529-98C5-8993CDE331BC}" type="slidenum">
              <a:rPr lang="en-US"/>
              <a:pPr/>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9048" y="273050"/>
            <a:ext cx="3020326"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89325" y="273115"/>
            <a:ext cx="51321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9048" y="1435103"/>
            <a:ext cx="302032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289A32A-06E2-48F6-BD4C-6580B91083E4}" type="slidenum">
              <a:rPr lang="en-US"/>
              <a:pPr/>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9445" y="4800600"/>
            <a:ext cx="5508308"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9445" y="612775"/>
            <a:ext cx="550830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9445" y="5367338"/>
            <a:ext cx="550830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368CC3E-6F26-43EC-AA9C-874B928C1E9B}" type="slidenum">
              <a:rPr lang="en-US"/>
              <a:pPr/>
              <a:t>‹#›</a:t>
            </a:fld>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736B9F0-FB4E-4019-8D3F-F2972918448E}" type="slidenum">
              <a:rPr lang="en-US"/>
              <a:pPr/>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5872" y="274703"/>
            <a:ext cx="2065615"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9026" y="274703"/>
            <a:ext cx="6043838"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4CA933F-1A81-4FAE-81EB-360E78A5E89B}" type="slidenum">
              <a:rPr lang="en-US"/>
              <a:pPr/>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8975" y="2130509"/>
            <a:ext cx="7802563"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6363" y="3886200"/>
            <a:ext cx="642778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386574A0-DC05-4C1F-821C-8AC1B99A89D9}" type="slidenum">
              <a:rPr lang="en-US"/>
              <a:pPr>
                <a:defRPr/>
              </a:pPr>
              <a:t>‹#›</a:t>
            </a:fld>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DA450759-D75E-45D4-B65A-32CC5B0C043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8788" y="273050"/>
            <a:ext cx="3021012"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89338" y="273120"/>
            <a:ext cx="513238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8788" y="1435103"/>
            <a:ext cx="302101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0386EBD-7504-4D33-B222-A65D0631832F}"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530" y="4406984"/>
            <a:ext cx="7802562"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5530" y="2906713"/>
            <a:ext cx="7802562"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7F6C8E72-423B-4E25-90C9-46F074A22919}" type="slidenum">
              <a:rPr lang="en-US"/>
              <a:pPr>
                <a:defRPr/>
              </a:pPr>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60417" y="1600206"/>
            <a:ext cx="405288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65705" y="1600206"/>
            <a:ext cx="40544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936D7C21-EA17-4818-B635-DEAA16DFF2B6}" type="slidenum">
              <a:rPr lang="en-US"/>
              <a:pPr>
                <a:defRPr/>
              </a:pPr>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8830" y="274638"/>
            <a:ext cx="8262937"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8788" y="1535113"/>
            <a:ext cx="4056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8788" y="2174875"/>
            <a:ext cx="40560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64075" y="1535113"/>
            <a:ext cx="40576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4075" y="2174875"/>
            <a:ext cx="405765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8" name="Rectangle 5"/>
          <p:cNvSpPr>
            <a:spLocks noGrp="1" noChangeArrowheads="1"/>
          </p:cNvSpPr>
          <p:nvPr>
            <p:ph type="sldNum" sz="quarter" idx="11"/>
          </p:nvPr>
        </p:nvSpPr>
        <p:spPr>
          <a:ln/>
        </p:spPr>
        <p:txBody>
          <a:bodyPr/>
          <a:lstStyle>
            <a:lvl1pPr>
              <a:defRPr/>
            </a:lvl1pPr>
          </a:lstStyle>
          <a:p>
            <a:pPr>
              <a:defRPr/>
            </a:pPr>
            <a:fld id="{FA6D76F4-9DDC-48B1-A378-3E727FF5933B}" type="slidenum">
              <a:rPr lang="en-US"/>
              <a:pPr>
                <a:defRPr/>
              </a:pPr>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4" name="Rectangle 5"/>
          <p:cNvSpPr>
            <a:spLocks noGrp="1" noChangeArrowheads="1"/>
          </p:cNvSpPr>
          <p:nvPr>
            <p:ph type="sldNum" sz="quarter" idx="11"/>
          </p:nvPr>
        </p:nvSpPr>
        <p:spPr>
          <a:ln/>
        </p:spPr>
        <p:txBody>
          <a:bodyPr/>
          <a:lstStyle>
            <a:lvl1pPr>
              <a:defRPr/>
            </a:lvl1pPr>
          </a:lstStyle>
          <a:p>
            <a:pPr>
              <a:defRPr/>
            </a:pPr>
            <a:fld id="{FCD63F3D-8D28-4EB3-A6EC-D9837BEEB7BE}" type="slidenum">
              <a:rPr lang="en-US"/>
              <a:pPr>
                <a:defRPr/>
              </a:pPr>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3" name="Rectangle 5"/>
          <p:cNvSpPr>
            <a:spLocks noGrp="1" noChangeArrowheads="1"/>
          </p:cNvSpPr>
          <p:nvPr>
            <p:ph type="sldNum" sz="quarter" idx="11"/>
          </p:nvPr>
        </p:nvSpPr>
        <p:spPr>
          <a:ln/>
        </p:spPr>
        <p:txBody>
          <a:bodyPr/>
          <a:lstStyle>
            <a:lvl1pPr>
              <a:defRPr/>
            </a:lvl1pPr>
          </a:lstStyle>
          <a:p>
            <a:pPr>
              <a:defRPr/>
            </a:pPr>
            <a:fld id="{FFBFD17B-DCC9-4144-8252-F3DB90BB266E}" type="slidenum">
              <a:rPr lang="en-US"/>
              <a:pPr>
                <a:defRPr/>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8788" y="273050"/>
            <a:ext cx="3021012"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89338" y="273134"/>
            <a:ext cx="513238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8788" y="1435103"/>
            <a:ext cx="302101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6C7D74BE-0D7A-441A-82A7-37F7E757AA49}" type="slidenum">
              <a:rPr lang="en-US"/>
              <a:pPr>
                <a:defRPr/>
              </a:pPr>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00225" y="4800600"/>
            <a:ext cx="5507038"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800225" y="612775"/>
            <a:ext cx="5507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800225" y="5367338"/>
            <a:ext cx="5507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6" name="Rectangle 5"/>
          <p:cNvSpPr>
            <a:spLocks noGrp="1" noChangeArrowheads="1"/>
          </p:cNvSpPr>
          <p:nvPr>
            <p:ph type="sldNum" sz="quarter" idx="11"/>
          </p:nvPr>
        </p:nvSpPr>
        <p:spPr>
          <a:ln/>
        </p:spPr>
        <p:txBody>
          <a:bodyPr/>
          <a:lstStyle>
            <a:lvl1pPr>
              <a:defRPr/>
            </a:lvl1pPr>
          </a:lstStyle>
          <a:p>
            <a:pPr>
              <a:defRPr/>
            </a:pPr>
            <a:fld id="{E927D89A-E91F-4B9E-8258-BB8204E449F3}" type="slidenum">
              <a:rPr lang="en-US"/>
              <a:pPr>
                <a:defRPr/>
              </a:pPr>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2D081812-F77B-4125-B36F-B6EE450E2BB3}" type="slidenum">
              <a:rPr lang="en-US"/>
              <a:pPr>
                <a:defRPr/>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5913" y="84"/>
            <a:ext cx="2068512" cy="6126163"/>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60375" y="84"/>
            <a:ext cx="6053138" cy="6126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ftr" sz="quarter" idx="10"/>
          </p:nvPr>
        </p:nvSpPr>
        <p:spPr>
          <a:ln/>
        </p:spPr>
        <p:txBody>
          <a:bodyPr/>
          <a:lstStyle>
            <a:lvl1pPr>
              <a:defRPr/>
            </a:lvl1pPr>
          </a:lstStyle>
          <a:p>
            <a:pPr>
              <a:defRPr/>
            </a:pPr>
            <a:r>
              <a:rPr lang="en-US"/>
              <a:t>Prophecies of the Last Days</a:t>
            </a:r>
          </a:p>
        </p:txBody>
      </p:sp>
      <p:sp>
        <p:nvSpPr>
          <p:cNvPr id="5" name="Rectangle 5"/>
          <p:cNvSpPr>
            <a:spLocks noGrp="1" noChangeArrowheads="1"/>
          </p:cNvSpPr>
          <p:nvPr>
            <p:ph type="sldNum" sz="quarter" idx="11"/>
          </p:nvPr>
        </p:nvSpPr>
        <p:spPr>
          <a:ln/>
        </p:spPr>
        <p:txBody>
          <a:bodyPr/>
          <a:lstStyle>
            <a:lvl1pPr>
              <a:defRPr/>
            </a:lvl1pPr>
          </a:lstStyle>
          <a:p>
            <a:pPr>
              <a:defRPr/>
            </a:pPr>
            <a:fld id="{A0333B41-CE08-4A3D-BB94-C8846F47D515}" type="slidenum">
              <a:rPr lang="en-US"/>
              <a:pPr>
                <a:defRPr/>
              </a:pPr>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89794" name="Rectangle 2"/>
          <p:cNvSpPr>
            <a:spLocks noGrp="1" noChangeArrowheads="1"/>
          </p:cNvSpPr>
          <p:nvPr>
            <p:ph type="ctrTitle" sz="quarter"/>
          </p:nvPr>
        </p:nvSpPr>
        <p:spPr>
          <a:xfrm>
            <a:off x="688975" y="1676400"/>
            <a:ext cx="7802563" cy="1828800"/>
          </a:xfrm>
        </p:spPr>
        <p:txBody>
          <a:bodyPr/>
          <a:lstStyle>
            <a:lvl1pPr>
              <a:defRPr/>
            </a:lvl1pPr>
          </a:lstStyle>
          <a:p>
            <a:r>
              <a:rPr lang="en-AU"/>
              <a:t>Click to edit Master title style</a:t>
            </a:r>
          </a:p>
        </p:txBody>
      </p:sp>
      <p:sp>
        <p:nvSpPr>
          <p:cNvPr id="289795" name="Rectangle 3"/>
          <p:cNvSpPr>
            <a:spLocks noGrp="1" noChangeArrowheads="1"/>
          </p:cNvSpPr>
          <p:nvPr>
            <p:ph type="subTitle" sz="quarter" idx="1"/>
          </p:nvPr>
        </p:nvSpPr>
        <p:spPr>
          <a:xfrm>
            <a:off x="1376363" y="3886200"/>
            <a:ext cx="6427787"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FE08CC3B-5815-45E8-A251-11217E4673F1}" type="slidenum">
              <a:rPr lang="en-AU"/>
              <a:pPr>
                <a:defRPr/>
              </a:pPr>
              <a:t>‹#›</a:t>
            </a:fld>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00225" y="4800600"/>
            <a:ext cx="5507038"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800225" y="612775"/>
            <a:ext cx="5507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800225" y="5367338"/>
            <a:ext cx="5507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F760D61-96F8-4B5E-B4FE-C19D9253980E}"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6C710C6B-203F-4FD7-9BE3-1397069A6637}" type="slidenum">
              <a:rPr lang="en-AU"/>
              <a:pPr>
                <a:defRPr/>
              </a:pPr>
              <a:t>‹#›</a:t>
            </a:fld>
            <a:endParaRPr lang="en-AU"/>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530" y="4406984"/>
            <a:ext cx="7802562"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5530" y="2906713"/>
            <a:ext cx="7802562"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711C9014-E6B5-47D6-9632-ABDC8C7B95CE}" type="slidenum">
              <a:rPr lang="en-AU"/>
              <a:pPr>
                <a:defRPr/>
              </a:pPr>
              <a:t>‹#›</a:t>
            </a:fld>
            <a:endParaRPr lang="en-AU"/>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8830" y="1981200"/>
            <a:ext cx="40544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65663" y="1981200"/>
            <a:ext cx="405606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C3C746BF-0EDE-4C11-B3A9-2DE43F9688C6}" type="slidenum">
              <a:rPr lang="en-AU"/>
              <a:pPr>
                <a:defRPr/>
              </a:pPr>
              <a:t>‹#›</a:t>
            </a:fld>
            <a:endParaRPr lang="en-AU"/>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8830" y="274638"/>
            <a:ext cx="8262937"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8788" y="1535113"/>
            <a:ext cx="4056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8788" y="2174875"/>
            <a:ext cx="40560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64075" y="1535113"/>
            <a:ext cx="40576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4075" y="2174875"/>
            <a:ext cx="405765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p>
        </p:txBody>
      </p:sp>
      <p:sp>
        <p:nvSpPr>
          <p:cNvPr id="8" name="Rectangle 5"/>
          <p:cNvSpPr>
            <a:spLocks noGrp="1" noChangeArrowheads="1"/>
          </p:cNvSpPr>
          <p:nvPr>
            <p:ph type="ftr" sz="quarter" idx="11"/>
          </p:nvPr>
        </p:nvSpPr>
        <p:spPr>
          <a:ln/>
        </p:spPr>
        <p:txBody>
          <a:bodyPr/>
          <a:lstStyle>
            <a:lvl1pPr>
              <a:defRPr/>
            </a:lvl1pPr>
          </a:lstStyle>
          <a:p>
            <a:pPr>
              <a:defRPr/>
            </a:pPr>
            <a:endParaRPr lang="en-AU"/>
          </a:p>
        </p:txBody>
      </p:sp>
      <p:sp>
        <p:nvSpPr>
          <p:cNvPr id="9" name="Rectangle 6"/>
          <p:cNvSpPr>
            <a:spLocks noGrp="1" noChangeArrowheads="1"/>
          </p:cNvSpPr>
          <p:nvPr>
            <p:ph type="sldNum" sz="quarter" idx="12"/>
          </p:nvPr>
        </p:nvSpPr>
        <p:spPr>
          <a:ln/>
        </p:spPr>
        <p:txBody>
          <a:bodyPr/>
          <a:lstStyle>
            <a:lvl1pPr>
              <a:defRPr/>
            </a:lvl1pPr>
          </a:lstStyle>
          <a:p>
            <a:pPr>
              <a:defRPr/>
            </a:pPr>
            <a:fld id="{D1B346C8-D654-4F0F-B6EA-647E57E676F7}" type="slidenum">
              <a:rPr lang="en-AU"/>
              <a:pPr>
                <a:defRPr/>
              </a:pPr>
              <a:t>‹#›</a:t>
            </a:fld>
            <a:endParaRPr lang="en-AU"/>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p>
        </p:txBody>
      </p:sp>
      <p:sp>
        <p:nvSpPr>
          <p:cNvPr id="4" name="Rectangle 5"/>
          <p:cNvSpPr>
            <a:spLocks noGrp="1" noChangeArrowheads="1"/>
          </p:cNvSpPr>
          <p:nvPr>
            <p:ph type="ftr" sz="quarter" idx="11"/>
          </p:nvPr>
        </p:nvSpPr>
        <p:spPr>
          <a:ln/>
        </p:spPr>
        <p:txBody>
          <a:bodyPr/>
          <a:lstStyle>
            <a:lvl1pPr>
              <a:defRPr/>
            </a:lvl1pPr>
          </a:lstStyle>
          <a:p>
            <a:pPr>
              <a:defRPr/>
            </a:pPr>
            <a:endParaRPr lang="en-AU"/>
          </a:p>
        </p:txBody>
      </p:sp>
      <p:sp>
        <p:nvSpPr>
          <p:cNvPr id="5" name="Rectangle 6"/>
          <p:cNvSpPr>
            <a:spLocks noGrp="1" noChangeArrowheads="1"/>
          </p:cNvSpPr>
          <p:nvPr>
            <p:ph type="sldNum" sz="quarter" idx="12"/>
          </p:nvPr>
        </p:nvSpPr>
        <p:spPr>
          <a:ln/>
        </p:spPr>
        <p:txBody>
          <a:bodyPr/>
          <a:lstStyle>
            <a:lvl1pPr>
              <a:defRPr/>
            </a:lvl1pPr>
          </a:lstStyle>
          <a:p>
            <a:pPr>
              <a:defRPr/>
            </a:pPr>
            <a:fld id="{E7BF6D1A-AD89-4C38-8D3D-3521128ED145}" type="slidenum">
              <a:rPr lang="en-AU"/>
              <a:pPr>
                <a:defRPr/>
              </a:pPr>
              <a:t>‹#›</a:t>
            </a:fld>
            <a:endParaRPr lang="en-AU"/>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p>
        </p:txBody>
      </p:sp>
      <p:sp>
        <p:nvSpPr>
          <p:cNvPr id="3" name="Rectangle 5"/>
          <p:cNvSpPr>
            <a:spLocks noGrp="1" noChangeArrowheads="1"/>
          </p:cNvSpPr>
          <p:nvPr>
            <p:ph type="ftr" sz="quarter" idx="11"/>
          </p:nvPr>
        </p:nvSpPr>
        <p:spPr>
          <a:ln/>
        </p:spPr>
        <p:txBody>
          <a:bodyPr/>
          <a:lstStyle>
            <a:lvl1pPr>
              <a:defRPr/>
            </a:lvl1pPr>
          </a:lstStyle>
          <a:p>
            <a:pPr>
              <a:defRPr/>
            </a:pPr>
            <a:endParaRPr lang="en-AU"/>
          </a:p>
        </p:txBody>
      </p:sp>
      <p:sp>
        <p:nvSpPr>
          <p:cNvPr id="4" name="Rectangle 6"/>
          <p:cNvSpPr>
            <a:spLocks noGrp="1" noChangeArrowheads="1"/>
          </p:cNvSpPr>
          <p:nvPr>
            <p:ph type="sldNum" sz="quarter" idx="12"/>
          </p:nvPr>
        </p:nvSpPr>
        <p:spPr>
          <a:ln/>
        </p:spPr>
        <p:txBody>
          <a:bodyPr/>
          <a:lstStyle>
            <a:lvl1pPr>
              <a:defRPr/>
            </a:lvl1pPr>
          </a:lstStyle>
          <a:p>
            <a:pPr>
              <a:defRPr/>
            </a:pPr>
            <a:fld id="{296EA48A-AB48-416F-BB5B-C4781AFD52F4}" type="slidenum">
              <a:rPr lang="en-AU"/>
              <a:pPr>
                <a:defRPr/>
              </a:pPr>
              <a:t>‹#›</a:t>
            </a:fld>
            <a:endParaRPr lang="en-AU"/>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8788" y="273050"/>
            <a:ext cx="3021012"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89338" y="273134"/>
            <a:ext cx="513238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8788" y="1435103"/>
            <a:ext cx="302101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BD5AD460-91EF-4BB8-BB4F-C257BD63C60E}" type="slidenum">
              <a:rPr lang="en-AU"/>
              <a:pPr>
                <a:defRPr/>
              </a:pPr>
              <a:t>‹#›</a:t>
            </a:fld>
            <a:endParaRPr lang="en-AU"/>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00225" y="4800600"/>
            <a:ext cx="5507038"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800225" y="612775"/>
            <a:ext cx="5507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800225" y="5367338"/>
            <a:ext cx="5507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7F15BD45-1065-4C42-A369-1751E753E9B9}" type="slidenum">
              <a:rPr lang="en-AU"/>
              <a:pPr>
                <a:defRPr/>
              </a:pPr>
              <a:t>‹#›</a:t>
            </a:fld>
            <a:endParaRPr lang="en-AU"/>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5109EA57-53C8-4701-B63E-79E3CFFFA415}" type="slidenum">
              <a:rPr lang="en-AU"/>
              <a:pPr>
                <a:defRPr/>
              </a:pPr>
              <a:t>‹#›</a:t>
            </a:fld>
            <a:endParaRPr lang="en-AU"/>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6430" y="381000"/>
            <a:ext cx="2065337" cy="57150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8788" y="381000"/>
            <a:ext cx="60452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F173E629-AD2D-4704-A2F8-CD4293157C1A}" type="slidenum">
              <a:rPr lang="en-AU"/>
              <a:pPr>
                <a:defRPr/>
              </a:pPr>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2.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theme" Target="../theme/theme16.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slideLayout" Target="../slideLayouts/slideLayout177.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2.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60375" y="274638"/>
            <a:ext cx="8259763"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460375" y="1600206"/>
            <a:ext cx="8259763"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60407" y="6245225"/>
            <a:ext cx="2141538"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i="0">
                <a:latin typeface="Arial" charset="0"/>
                <a:cs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35313" y="6245225"/>
            <a:ext cx="290988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i="0">
                <a:latin typeface="Arial"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78600" y="6245225"/>
            <a:ext cx="2141538"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latin typeface="Arial" charset="0"/>
                <a:cs typeface="Arial" charset="0"/>
              </a:defRPr>
            </a:lvl1pPr>
          </a:lstStyle>
          <a:p>
            <a:pPr>
              <a:defRPr/>
            </a:pPr>
            <a:fld id="{BE5443FC-73C0-4764-9E48-D4CA87279C3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8539" y="609600"/>
            <a:ext cx="7803436"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5123" name="Rectangle 3"/>
          <p:cNvSpPr>
            <a:spLocks noGrp="1" noChangeArrowheads="1"/>
          </p:cNvSpPr>
          <p:nvPr>
            <p:ph type="body" idx="1"/>
          </p:nvPr>
        </p:nvSpPr>
        <p:spPr bwMode="auto">
          <a:xfrm>
            <a:off x="688539" y="1981200"/>
            <a:ext cx="7803436"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382980" name="Rectangle 4"/>
          <p:cNvSpPr>
            <a:spLocks noGrp="1" noChangeArrowheads="1"/>
          </p:cNvSpPr>
          <p:nvPr>
            <p:ph type="dt" sz="half" idx="2"/>
          </p:nvPr>
        </p:nvSpPr>
        <p:spPr bwMode="auto">
          <a:xfrm>
            <a:off x="688538" y="6248400"/>
            <a:ext cx="1912607"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i="0">
                <a:latin typeface="+mn-lt"/>
                <a:cs typeface="Arial" charset="0"/>
              </a:defRPr>
            </a:lvl1pPr>
          </a:lstStyle>
          <a:p>
            <a:pPr>
              <a:defRPr/>
            </a:pPr>
            <a:endParaRPr lang="en-AU">
              <a:solidFill>
                <a:srgbClr val="000000"/>
              </a:solidFill>
            </a:endParaRPr>
          </a:p>
        </p:txBody>
      </p:sp>
      <p:sp>
        <p:nvSpPr>
          <p:cNvPr id="382981" name="Rectangle 5"/>
          <p:cNvSpPr>
            <a:spLocks noGrp="1" noChangeArrowheads="1"/>
          </p:cNvSpPr>
          <p:nvPr>
            <p:ph type="ftr" sz="quarter" idx="3"/>
          </p:nvPr>
        </p:nvSpPr>
        <p:spPr bwMode="auto">
          <a:xfrm>
            <a:off x="3136676" y="6248400"/>
            <a:ext cx="2907162"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i="0">
                <a:latin typeface="+mn-lt"/>
                <a:cs typeface="Arial" charset="0"/>
              </a:defRPr>
            </a:lvl1pPr>
          </a:lstStyle>
          <a:p>
            <a:pPr>
              <a:defRPr/>
            </a:pPr>
            <a:endParaRPr lang="en-AU">
              <a:solidFill>
                <a:srgbClr val="000000"/>
              </a:solidFill>
            </a:endParaRPr>
          </a:p>
        </p:txBody>
      </p:sp>
      <p:sp>
        <p:nvSpPr>
          <p:cNvPr id="382982" name="Rectangle 6"/>
          <p:cNvSpPr>
            <a:spLocks noGrp="1" noChangeArrowheads="1"/>
          </p:cNvSpPr>
          <p:nvPr>
            <p:ph type="sldNum" sz="quarter" idx="4"/>
          </p:nvPr>
        </p:nvSpPr>
        <p:spPr bwMode="auto">
          <a:xfrm>
            <a:off x="6579375" y="6248400"/>
            <a:ext cx="1912607"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latin typeface="+mn-lt"/>
                <a:cs typeface="Arial" charset="0"/>
              </a:defRPr>
            </a:lvl1pPr>
          </a:lstStyle>
          <a:p>
            <a:pPr>
              <a:defRPr/>
            </a:pPr>
            <a:fld id="{2CA3FD6E-AFC1-48B8-ADF7-3DDA03240A36}" type="slidenum">
              <a:rPr lang="en-AU">
                <a:solidFill>
                  <a:srgbClr val="000000"/>
                </a:solidFill>
              </a:rPr>
              <a:pPr>
                <a:defRPr/>
              </a:pPr>
              <a:t>‹#›</a:t>
            </a:fld>
            <a:endParaRPr lang="en-AU">
              <a:solidFill>
                <a:srgbClr val="000000"/>
              </a:solidFill>
            </a:endParaRPr>
          </a:p>
        </p:txBody>
      </p:sp>
    </p:spTree>
  </p:cSld>
  <p:clrMap bg1="lt1" tx1="dk1" bg2="lt2" tx2="dk2" accent1="accent1" accent2="accent2" accent3="accent3" accent4="accent4" accent5="accent5" accent6="accent6" hlink="hlink" folHlink="folHlink"/>
  <p:sldLayoutIdLst>
    <p:sldLayoutId id="2147484824" r:id="rId1"/>
    <p:sldLayoutId id="2147484825" r:id="rId2"/>
    <p:sldLayoutId id="2147484826" r:id="rId3"/>
    <p:sldLayoutId id="2147484827" r:id="rId4"/>
    <p:sldLayoutId id="2147484828" r:id="rId5"/>
    <p:sldLayoutId id="2147484829" r:id="rId6"/>
    <p:sldLayoutId id="2147484830" r:id="rId7"/>
    <p:sldLayoutId id="2147484831" r:id="rId8"/>
    <p:sldLayoutId id="2147484832" r:id="rId9"/>
    <p:sldLayoutId id="2147484833" r:id="rId10"/>
    <p:sldLayoutId id="214748483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60628" y="274638"/>
            <a:ext cx="8259274"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099" name="Rectangle 3"/>
          <p:cNvSpPr>
            <a:spLocks noGrp="1" noChangeArrowheads="1"/>
          </p:cNvSpPr>
          <p:nvPr>
            <p:ph type="body" idx="1"/>
          </p:nvPr>
        </p:nvSpPr>
        <p:spPr bwMode="auto">
          <a:xfrm>
            <a:off x="460628" y="1600206"/>
            <a:ext cx="8259274"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60620" y="6245225"/>
            <a:ext cx="21405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i="0">
                <a:latin typeface="Arial" charset="0"/>
                <a:cs typeface="Arial" charset="0"/>
              </a:defRPr>
            </a:lvl1pPr>
          </a:lstStyle>
          <a:p>
            <a:pPr>
              <a:defRPr/>
            </a:pPr>
            <a:endParaRPr lang="en-US">
              <a:solidFill>
                <a:srgbClr val="000000"/>
              </a:solidFill>
            </a:endParaRPr>
          </a:p>
        </p:txBody>
      </p:sp>
      <p:sp>
        <p:nvSpPr>
          <p:cNvPr id="1029" name="Rectangle 5"/>
          <p:cNvSpPr>
            <a:spLocks noGrp="1" noChangeArrowheads="1"/>
          </p:cNvSpPr>
          <p:nvPr>
            <p:ph type="ftr" sz="quarter" idx="3"/>
          </p:nvPr>
        </p:nvSpPr>
        <p:spPr bwMode="auto">
          <a:xfrm>
            <a:off x="3135090" y="6245225"/>
            <a:ext cx="29103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i="0">
                <a:latin typeface="Arial" charset="0"/>
                <a:cs typeface="Arial" charset="0"/>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79368" y="6245225"/>
            <a:ext cx="2140526"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latin typeface="Arial" charset="0"/>
                <a:cs typeface="Arial" charset="0"/>
              </a:defRPr>
            </a:lvl1pPr>
          </a:lstStyle>
          <a:p>
            <a:pPr>
              <a:defRPr/>
            </a:pPr>
            <a:fld id="{0EDD6FD2-FC24-44BC-A744-5EFECA4F0346}" type="slidenum">
              <a:rPr lang="en-US">
                <a:solidFill>
                  <a:srgbClr val="000000"/>
                </a:solidFill>
              </a:rPr>
              <a:pPr>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4836" r:id="rId1"/>
    <p:sldLayoutId id="2147484837" r:id="rId2"/>
    <p:sldLayoutId id="2147484838" r:id="rId3"/>
    <p:sldLayoutId id="2147484839" r:id="rId4"/>
    <p:sldLayoutId id="2147484840" r:id="rId5"/>
    <p:sldLayoutId id="2147484841" r:id="rId6"/>
    <p:sldLayoutId id="2147484842" r:id="rId7"/>
    <p:sldLayoutId id="2147484843" r:id="rId8"/>
    <p:sldLayoutId id="2147484844" r:id="rId9"/>
    <p:sldLayoutId id="2147484845" r:id="rId10"/>
    <p:sldLayoutId id="2147484846"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bwMode="auto">
          <a:xfrm>
            <a:off x="459026" y="381000"/>
            <a:ext cx="8262462"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288771" name="Rectangle 3"/>
          <p:cNvSpPr>
            <a:spLocks noGrp="1" noChangeArrowheads="1"/>
          </p:cNvSpPr>
          <p:nvPr>
            <p:ph type="body" idx="1"/>
          </p:nvPr>
        </p:nvSpPr>
        <p:spPr bwMode="auto">
          <a:xfrm>
            <a:off x="459026" y="1981200"/>
            <a:ext cx="8262462"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288772" name="Rectangle 4"/>
          <p:cNvSpPr>
            <a:spLocks noGrp="1" noChangeArrowheads="1"/>
          </p:cNvSpPr>
          <p:nvPr>
            <p:ph type="dt" sz="half" idx="2"/>
          </p:nvPr>
        </p:nvSpPr>
        <p:spPr bwMode="auto">
          <a:xfrm>
            <a:off x="459026" y="6245225"/>
            <a:ext cx="214212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i="0">
                <a:effectLst>
                  <a:outerShdw blurRad="38100" dist="38100" dir="2700000" algn="tl">
                    <a:srgbClr val="000000"/>
                  </a:outerShdw>
                </a:effectLst>
                <a:latin typeface="Arial" charset="0"/>
                <a:cs typeface="Arial" charset="0"/>
              </a:defRPr>
            </a:lvl1pPr>
          </a:lstStyle>
          <a:p>
            <a:pPr>
              <a:defRPr/>
            </a:pPr>
            <a:endParaRPr lang="en-AU">
              <a:solidFill>
                <a:srgbClr val="FFFFFF"/>
              </a:solidFill>
            </a:endParaRPr>
          </a:p>
        </p:txBody>
      </p:sp>
      <p:sp>
        <p:nvSpPr>
          <p:cNvPr id="288773" name="Rectangle 5"/>
          <p:cNvSpPr>
            <a:spLocks noGrp="1" noChangeArrowheads="1"/>
          </p:cNvSpPr>
          <p:nvPr>
            <p:ph type="ftr" sz="quarter" idx="3"/>
          </p:nvPr>
        </p:nvSpPr>
        <p:spPr bwMode="auto">
          <a:xfrm>
            <a:off x="3136676" y="6245225"/>
            <a:ext cx="2907162"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i="0">
                <a:effectLst>
                  <a:outerShdw blurRad="38100" dist="38100" dir="2700000" algn="tl">
                    <a:srgbClr val="000000"/>
                  </a:outerShdw>
                </a:effectLst>
                <a:latin typeface="Arial" charset="0"/>
                <a:cs typeface="Arial" charset="0"/>
              </a:defRPr>
            </a:lvl1pPr>
          </a:lstStyle>
          <a:p>
            <a:pPr>
              <a:defRPr/>
            </a:pPr>
            <a:endParaRPr lang="en-AU">
              <a:solidFill>
                <a:srgbClr val="FFFFFF"/>
              </a:solidFill>
            </a:endParaRPr>
          </a:p>
        </p:txBody>
      </p:sp>
      <p:sp>
        <p:nvSpPr>
          <p:cNvPr id="288774" name="Rectangle 6"/>
          <p:cNvSpPr>
            <a:spLocks noGrp="1" noChangeArrowheads="1"/>
          </p:cNvSpPr>
          <p:nvPr>
            <p:ph type="sldNum" sz="quarter" idx="4"/>
          </p:nvPr>
        </p:nvSpPr>
        <p:spPr bwMode="auto">
          <a:xfrm>
            <a:off x="6579368" y="6245225"/>
            <a:ext cx="214212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i="0">
                <a:effectLst>
                  <a:outerShdw blurRad="38100" dist="38100" dir="2700000" algn="tl">
                    <a:srgbClr val="000000"/>
                  </a:outerShdw>
                </a:effectLst>
                <a:latin typeface="Arial" charset="0"/>
                <a:cs typeface="Arial" charset="0"/>
              </a:defRPr>
            </a:lvl1pPr>
          </a:lstStyle>
          <a:p>
            <a:pPr>
              <a:defRPr/>
            </a:pPr>
            <a:fld id="{3C437AEC-9DF7-4FBA-9257-CDFFD8CCB693}" type="slidenum">
              <a:rPr lang="en-AU">
                <a:solidFill>
                  <a:srgbClr val="FFFFFF"/>
                </a:solidFill>
              </a:rPr>
              <a:pPr>
                <a:defRPr/>
              </a:pPr>
              <a:t>‹#›</a:t>
            </a:fld>
            <a:endParaRPr lang="en-AU">
              <a:solidFill>
                <a:srgbClr val="FFFFFF"/>
              </a:solidFill>
            </a:endParaRPr>
          </a:p>
        </p:txBody>
      </p:sp>
    </p:spTree>
  </p:cSld>
  <p:clrMap bg1="dk2" tx1="lt1" bg2="dk1" tx2="lt2" accent1="accent1" accent2="accent2" accent3="accent3" accent4="accent4" accent5="accent5" accent6="accent6" hlink="hlink" folHlink="folHlink"/>
  <p:sldLayoutIdLst>
    <p:sldLayoutId id="2147484860" r:id="rId1"/>
    <p:sldLayoutId id="2147484861" r:id="rId2"/>
    <p:sldLayoutId id="2147484862" r:id="rId3"/>
    <p:sldLayoutId id="2147484863" r:id="rId4"/>
    <p:sldLayoutId id="2147484864" r:id="rId5"/>
    <p:sldLayoutId id="2147484865" r:id="rId6"/>
    <p:sldLayoutId id="2147484866" r:id="rId7"/>
    <p:sldLayoutId id="2147484867" r:id="rId8"/>
    <p:sldLayoutId id="2147484868" r:id="rId9"/>
    <p:sldLayoutId id="2147484869" r:id="rId10"/>
    <p:sldLayoutId id="2147484870"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3399FF"/>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687388" y="609600"/>
            <a:ext cx="780573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687388" y="1981200"/>
            <a:ext cx="7805737"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604" name="Rectangle 4"/>
          <p:cNvSpPr>
            <a:spLocks noGrp="1" noChangeArrowheads="1"/>
          </p:cNvSpPr>
          <p:nvPr>
            <p:ph type="dt" sz="half" idx="2"/>
          </p:nvPr>
        </p:nvSpPr>
        <p:spPr bwMode="auto">
          <a:xfrm>
            <a:off x="687416" y="6248400"/>
            <a:ext cx="19145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i="0">
                <a:latin typeface="+mn-lt"/>
                <a:cs typeface="Arial" charset="0"/>
              </a:defRPr>
            </a:lvl1pPr>
          </a:lstStyle>
          <a:p>
            <a:pPr>
              <a:defRPr/>
            </a:pPr>
            <a:endParaRPr lang="en-US">
              <a:solidFill>
                <a:srgbClr val="000000"/>
              </a:solidFill>
            </a:endParaRPr>
          </a:p>
        </p:txBody>
      </p:sp>
      <p:sp>
        <p:nvSpPr>
          <p:cNvPr id="25605" name="Rectangle 5"/>
          <p:cNvSpPr>
            <a:spLocks noGrp="1" noChangeArrowheads="1"/>
          </p:cNvSpPr>
          <p:nvPr>
            <p:ph type="ftr" sz="quarter" idx="3"/>
          </p:nvPr>
        </p:nvSpPr>
        <p:spPr bwMode="auto">
          <a:xfrm>
            <a:off x="3135313" y="6248400"/>
            <a:ext cx="2909887"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i="0">
                <a:latin typeface="+mn-lt"/>
                <a:cs typeface="Arial" charset="0"/>
              </a:defRPr>
            </a:lvl1pPr>
          </a:lstStyle>
          <a:p>
            <a:pPr>
              <a:defRPr/>
            </a:pPr>
            <a:endParaRPr lang="en-US">
              <a:solidFill>
                <a:srgbClr val="000000"/>
              </a:solidFill>
            </a:endParaRPr>
          </a:p>
        </p:txBody>
      </p:sp>
      <p:sp>
        <p:nvSpPr>
          <p:cNvPr id="25606" name="Rectangle 6"/>
          <p:cNvSpPr>
            <a:spLocks noGrp="1" noChangeArrowheads="1"/>
          </p:cNvSpPr>
          <p:nvPr>
            <p:ph type="sldNum" sz="quarter" idx="4"/>
          </p:nvPr>
        </p:nvSpPr>
        <p:spPr bwMode="auto">
          <a:xfrm>
            <a:off x="6578600" y="6248400"/>
            <a:ext cx="19145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latin typeface="+mn-lt"/>
                <a:cs typeface="Arial" charset="0"/>
              </a:defRPr>
            </a:lvl1pPr>
          </a:lstStyle>
          <a:p>
            <a:pPr>
              <a:defRPr/>
            </a:pPr>
            <a:fld id="{6D376BAA-3A24-4563-A5B4-27FFCC03D613}" type="slidenum">
              <a:rPr lang="en-US">
                <a:solidFill>
                  <a:srgbClr val="000000"/>
                </a:solidFill>
              </a:rPr>
              <a:pPr>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4884" r:id="rId1"/>
    <p:sldLayoutId id="2147484885" r:id="rId2"/>
    <p:sldLayoutId id="2147484886" r:id="rId3"/>
    <p:sldLayoutId id="2147484887" r:id="rId4"/>
    <p:sldLayoutId id="2147484888" r:id="rId5"/>
    <p:sldLayoutId id="2147484889" r:id="rId6"/>
    <p:sldLayoutId id="2147484890" r:id="rId7"/>
    <p:sldLayoutId id="2147484891" r:id="rId8"/>
    <p:sldLayoutId id="2147484892" r:id="rId9"/>
    <p:sldLayoutId id="2147484893" r:id="rId10"/>
    <p:sldLayoutId id="2147484894" r:id="rId11"/>
  </p:sldLayoutIdLst>
  <p:transition spd="med"/>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3399FF"/>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687388" y="609600"/>
            <a:ext cx="780573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687388" y="1981200"/>
            <a:ext cx="7805737"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604" name="Rectangle 4"/>
          <p:cNvSpPr>
            <a:spLocks noGrp="1" noChangeArrowheads="1"/>
          </p:cNvSpPr>
          <p:nvPr>
            <p:ph type="dt" sz="half" idx="2"/>
          </p:nvPr>
        </p:nvSpPr>
        <p:spPr bwMode="auto">
          <a:xfrm>
            <a:off x="687416" y="6248400"/>
            <a:ext cx="19145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i="0">
                <a:latin typeface="+mn-lt"/>
                <a:cs typeface="Arial" charset="0"/>
              </a:defRPr>
            </a:lvl1pPr>
          </a:lstStyle>
          <a:p>
            <a:pPr>
              <a:defRPr/>
            </a:pPr>
            <a:endParaRPr lang="en-US">
              <a:solidFill>
                <a:srgbClr val="000000"/>
              </a:solidFill>
            </a:endParaRPr>
          </a:p>
        </p:txBody>
      </p:sp>
      <p:sp>
        <p:nvSpPr>
          <p:cNvPr id="25605" name="Rectangle 5"/>
          <p:cNvSpPr>
            <a:spLocks noGrp="1" noChangeArrowheads="1"/>
          </p:cNvSpPr>
          <p:nvPr>
            <p:ph type="ftr" sz="quarter" idx="3"/>
          </p:nvPr>
        </p:nvSpPr>
        <p:spPr bwMode="auto">
          <a:xfrm>
            <a:off x="3135313" y="6248400"/>
            <a:ext cx="2909887"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i="0">
                <a:latin typeface="+mn-lt"/>
                <a:cs typeface="Arial" charset="0"/>
              </a:defRPr>
            </a:lvl1pPr>
          </a:lstStyle>
          <a:p>
            <a:pPr>
              <a:defRPr/>
            </a:pPr>
            <a:endParaRPr lang="en-US">
              <a:solidFill>
                <a:srgbClr val="000000"/>
              </a:solidFill>
            </a:endParaRPr>
          </a:p>
        </p:txBody>
      </p:sp>
      <p:sp>
        <p:nvSpPr>
          <p:cNvPr id="25606" name="Rectangle 6"/>
          <p:cNvSpPr>
            <a:spLocks noGrp="1" noChangeArrowheads="1"/>
          </p:cNvSpPr>
          <p:nvPr>
            <p:ph type="sldNum" sz="quarter" idx="4"/>
          </p:nvPr>
        </p:nvSpPr>
        <p:spPr bwMode="auto">
          <a:xfrm>
            <a:off x="6578600" y="6248400"/>
            <a:ext cx="19145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latin typeface="+mn-lt"/>
                <a:cs typeface="Arial" charset="0"/>
              </a:defRPr>
            </a:lvl1pPr>
          </a:lstStyle>
          <a:p>
            <a:pPr>
              <a:defRPr/>
            </a:pPr>
            <a:fld id="{6D376BAA-3A24-4563-A5B4-27FFCC03D613}" type="slidenum">
              <a:rPr lang="en-US">
                <a:solidFill>
                  <a:srgbClr val="000000"/>
                </a:solidFill>
              </a:rPr>
              <a:pPr>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4896" r:id="rId1"/>
    <p:sldLayoutId id="2147484897" r:id="rId2"/>
    <p:sldLayoutId id="2147484898" r:id="rId3"/>
    <p:sldLayoutId id="2147484899" r:id="rId4"/>
    <p:sldLayoutId id="2147484900" r:id="rId5"/>
    <p:sldLayoutId id="2147484901" r:id="rId6"/>
    <p:sldLayoutId id="2147484902" r:id="rId7"/>
    <p:sldLayoutId id="2147484903" r:id="rId8"/>
    <p:sldLayoutId id="2147484904" r:id="rId9"/>
    <p:sldLayoutId id="2147484905" r:id="rId10"/>
    <p:sldLayoutId id="2147484906" r:id="rId11"/>
  </p:sldLayoutIdLst>
  <p:transition spd="med"/>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9026" y="274638"/>
            <a:ext cx="826246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2051" name="Rectangle 3"/>
          <p:cNvSpPr>
            <a:spLocks noGrp="1" noChangeArrowheads="1"/>
          </p:cNvSpPr>
          <p:nvPr>
            <p:ph type="body" idx="1"/>
          </p:nvPr>
        </p:nvSpPr>
        <p:spPr bwMode="auto">
          <a:xfrm>
            <a:off x="459026" y="1600206"/>
            <a:ext cx="826246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74756" name="Rectangle 4"/>
          <p:cNvSpPr>
            <a:spLocks noGrp="1" noChangeArrowheads="1"/>
          </p:cNvSpPr>
          <p:nvPr>
            <p:ph type="dt" sz="half" idx="2"/>
          </p:nvPr>
        </p:nvSpPr>
        <p:spPr bwMode="auto">
          <a:xfrm>
            <a:off x="459026" y="6245225"/>
            <a:ext cx="214212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mn-lt"/>
              </a:defRPr>
            </a:lvl1pPr>
          </a:lstStyle>
          <a:p>
            <a:pPr>
              <a:defRPr/>
            </a:pPr>
            <a:endParaRPr lang="en-AU" i="0">
              <a:solidFill>
                <a:srgbClr val="000000"/>
              </a:solidFill>
            </a:endParaRPr>
          </a:p>
        </p:txBody>
      </p:sp>
      <p:sp>
        <p:nvSpPr>
          <p:cNvPr id="74757" name="Rectangle 5"/>
          <p:cNvSpPr>
            <a:spLocks noGrp="1" noChangeArrowheads="1"/>
          </p:cNvSpPr>
          <p:nvPr>
            <p:ph type="ftr" sz="quarter" idx="3"/>
          </p:nvPr>
        </p:nvSpPr>
        <p:spPr bwMode="auto">
          <a:xfrm>
            <a:off x="3136676" y="6245225"/>
            <a:ext cx="29071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mn-lt"/>
              </a:defRPr>
            </a:lvl1pPr>
          </a:lstStyle>
          <a:p>
            <a:pPr>
              <a:defRPr/>
            </a:pPr>
            <a:endParaRPr lang="en-AU" i="0">
              <a:solidFill>
                <a:srgbClr val="000000"/>
              </a:solidFill>
            </a:endParaRPr>
          </a:p>
        </p:txBody>
      </p:sp>
      <p:sp>
        <p:nvSpPr>
          <p:cNvPr id="74758" name="Rectangle 6"/>
          <p:cNvSpPr>
            <a:spLocks noGrp="1" noChangeArrowheads="1"/>
          </p:cNvSpPr>
          <p:nvPr>
            <p:ph type="sldNum" sz="quarter" idx="4"/>
          </p:nvPr>
        </p:nvSpPr>
        <p:spPr bwMode="auto">
          <a:xfrm>
            <a:off x="6579368" y="6245225"/>
            <a:ext cx="214212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atin typeface="+mn-lt"/>
              </a:defRPr>
            </a:lvl1pPr>
          </a:lstStyle>
          <a:p>
            <a:pPr>
              <a:defRPr/>
            </a:pPr>
            <a:fld id="{D03DA4DE-A91F-4412-BBCC-9F84A4DD4116}" type="slidenum">
              <a:rPr lang="en-AU" i="0">
                <a:solidFill>
                  <a:srgbClr val="000000"/>
                </a:solidFill>
              </a:rPr>
              <a:pPr>
                <a:defRPr/>
              </a:pPr>
              <a:t>‹#›</a:t>
            </a:fld>
            <a:endParaRPr lang="en-AU" i="0">
              <a:solidFill>
                <a:srgbClr val="000000"/>
              </a:solidFill>
            </a:endParaRPr>
          </a:p>
        </p:txBody>
      </p:sp>
    </p:spTree>
  </p:cSld>
  <p:clrMap bg1="lt1" tx1="dk1" bg2="lt2" tx2="dk2" accent1="accent1" accent2="accent2" accent3="accent3" accent4="accent4" accent5="accent5" accent6="accent6" hlink="hlink" folHlink="folHlink"/>
  <p:sldLayoutIdLst>
    <p:sldLayoutId id="2147484944" r:id="rId1"/>
    <p:sldLayoutId id="2147484945" r:id="rId2"/>
    <p:sldLayoutId id="2147484946" r:id="rId3"/>
    <p:sldLayoutId id="2147484947" r:id="rId4"/>
    <p:sldLayoutId id="2147484948" r:id="rId5"/>
    <p:sldLayoutId id="2147484949" r:id="rId6"/>
    <p:sldLayoutId id="2147484950" r:id="rId7"/>
    <p:sldLayoutId id="2147484951" r:id="rId8"/>
    <p:sldLayoutId id="2147484952" r:id="rId9"/>
    <p:sldLayoutId id="2147484953" r:id="rId10"/>
    <p:sldLayoutId id="2147484954" r:id="rId11"/>
  </p:sldLayoutIdLst>
  <p:transition spd="med">
    <p:dissolv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70184" y="1"/>
            <a:ext cx="8264055" cy="9810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78531" name="Rectangle 3"/>
          <p:cNvSpPr>
            <a:spLocks noGrp="1" noChangeArrowheads="1"/>
          </p:cNvSpPr>
          <p:nvPr>
            <p:ph type="body" idx="1"/>
          </p:nvPr>
        </p:nvSpPr>
        <p:spPr bwMode="auto">
          <a:xfrm>
            <a:off x="460621" y="1600201"/>
            <a:ext cx="8259274"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8532" name="Rectangle 4"/>
          <p:cNvSpPr>
            <a:spLocks noGrp="1" noChangeArrowheads="1"/>
          </p:cNvSpPr>
          <p:nvPr>
            <p:ph type="ftr" sz="quarter" idx="3"/>
          </p:nvPr>
        </p:nvSpPr>
        <p:spPr bwMode="auto">
          <a:xfrm>
            <a:off x="0" y="6381750"/>
            <a:ext cx="29071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600" b="1" i="1">
                <a:solidFill>
                  <a:schemeClr val="bg1"/>
                </a:solidFill>
                <a:latin typeface="Times New Roman" pitchFamily="18" charset="0"/>
              </a:defRPr>
            </a:lvl1pPr>
          </a:lstStyle>
          <a:p>
            <a:pPr>
              <a:defRPr/>
            </a:pPr>
            <a:r>
              <a:rPr lang="en-US">
                <a:solidFill>
                  <a:srgbClr val="FFFFFF"/>
                </a:solidFill>
                <a:cs typeface="Arial" charset="0"/>
              </a:rPr>
              <a:t>Prophecies of the Last Days</a:t>
            </a:r>
          </a:p>
        </p:txBody>
      </p:sp>
      <p:sp>
        <p:nvSpPr>
          <p:cNvPr id="278533" name="Rectangle 5"/>
          <p:cNvSpPr>
            <a:spLocks noGrp="1" noChangeArrowheads="1"/>
          </p:cNvSpPr>
          <p:nvPr>
            <p:ph type="sldNum" sz="quarter" idx="4"/>
          </p:nvPr>
        </p:nvSpPr>
        <p:spPr bwMode="auto">
          <a:xfrm>
            <a:off x="6579368" y="6245225"/>
            <a:ext cx="2140526"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88685F8-7551-4CBE-8BB5-939D948AB904}" type="slidenum">
              <a:rPr lang="en-US">
                <a:solidFill>
                  <a:srgbClr val="000000"/>
                </a:solidFill>
                <a:latin typeface="Arial" charset="0"/>
                <a:cs typeface="Arial" charset="0"/>
              </a:rPr>
              <a:pPr>
                <a:defRPr/>
              </a:pPr>
              <a:t>‹#›</a:t>
            </a:fld>
            <a:endParaRPr lang="en-US">
              <a:solidFill>
                <a:srgbClr val="000000"/>
              </a:solidFill>
              <a:latin typeface="Arial" charset="0"/>
              <a:cs typeface="Arial" charset="0"/>
            </a:endParaRPr>
          </a:p>
        </p:txBody>
      </p:sp>
    </p:spTree>
    <p:extLst>
      <p:ext uri="{BB962C8B-B14F-4D97-AF65-F5344CB8AC3E}">
        <p14:creationId xmlns:p14="http://schemas.microsoft.com/office/powerpoint/2010/main" val="789849902"/>
      </p:ext>
    </p:extLst>
  </p:cSld>
  <p:clrMap bg1="lt1" tx1="dk1" bg2="lt2" tx2="dk2" accent1="accent1" accent2="accent2" accent3="accent3" accent4="accent4" accent5="accent5" accent6="accent6" hlink="hlink" folHlink="folHlink"/>
  <p:sldLayoutIdLst>
    <p:sldLayoutId id="2147484968" r:id="rId1"/>
    <p:sldLayoutId id="2147484969" r:id="rId2"/>
    <p:sldLayoutId id="2147484970" r:id="rId3"/>
    <p:sldLayoutId id="2147484971" r:id="rId4"/>
    <p:sldLayoutId id="2147484972" r:id="rId5"/>
    <p:sldLayoutId id="2147484973" r:id="rId6"/>
    <p:sldLayoutId id="2147484974" r:id="rId7"/>
    <p:sldLayoutId id="2147484975" r:id="rId8"/>
    <p:sldLayoutId id="2147484976" r:id="rId9"/>
    <p:sldLayoutId id="2147484977" r:id="rId10"/>
    <p:sldLayoutId id="2147484978" r:id="rId11"/>
    <p:sldLayoutId id="2147484979" r:id="rId12"/>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85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85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853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853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85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1" grpId="0" build="p" bldLvl="3">
        <p:tmplLst>
          <p:tmpl lvl="1">
            <p:tnLst>
              <p:par>
                <p:cTn presetID="1" presetClass="entr" presetSubtype="0" fill="hold" nodeType="clickEffect">
                  <p:stCondLst>
                    <p:cond delay="0"/>
                  </p:stCondLst>
                  <p:childTnLst>
                    <p:set>
                      <p:cBhvr>
                        <p:cTn dur="1" fill="hold">
                          <p:stCondLst>
                            <p:cond delay="0"/>
                          </p:stCondLst>
                        </p:cTn>
                        <p:tgtEl>
                          <p:spTgt spid="278531"/>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278531"/>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278531"/>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278531"/>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278531"/>
                        </p:tgtEl>
                        <p:attrNameLst>
                          <p:attrName>style.visibility</p:attrName>
                        </p:attrNameLst>
                      </p:cBhvr>
                      <p:to>
                        <p:strVal val="visible"/>
                      </p:to>
                    </p:set>
                  </p:childTnLst>
                </p:cTn>
              </p:par>
            </p:tnLst>
          </p:tmpl>
        </p:tmplLst>
      </p:bldP>
    </p:bldLst>
  </p:timing>
  <p:hf sldNum="0" hdr="0" dt="0"/>
  <p:txStyles>
    <p:titleStyle>
      <a:lvl1pPr algn="l" rtl="0" eaLnBrk="0" fontAlgn="base" hangingPunct="0">
        <a:spcBef>
          <a:spcPct val="0"/>
        </a:spcBef>
        <a:spcAft>
          <a:spcPct val="0"/>
        </a:spcAft>
        <a:defRPr sz="3600">
          <a:solidFill>
            <a:srgbClr val="000099"/>
          </a:solidFill>
          <a:latin typeface="+mj-lt"/>
          <a:ea typeface="+mj-ea"/>
          <a:cs typeface="+mj-cs"/>
        </a:defRPr>
      </a:lvl1pPr>
      <a:lvl2pPr algn="l" rtl="0" eaLnBrk="0" fontAlgn="base" hangingPunct="0">
        <a:spcBef>
          <a:spcPct val="0"/>
        </a:spcBef>
        <a:spcAft>
          <a:spcPct val="0"/>
        </a:spcAft>
        <a:defRPr sz="3600">
          <a:solidFill>
            <a:srgbClr val="000099"/>
          </a:solidFill>
          <a:latin typeface="Tahoma" pitchFamily="34" charset="0"/>
          <a:cs typeface="Arial" charset="0"/>
        </a:defRPr>
      </a:lvl2pPr>
      <a:lvl3pPr algn="l" rtl="0" eaLnBrk="0" fontAlgn="base" hangingPunct="0">
        <a:spcBef>
          <a:spcPct val="0"/>
        </a:spcBef>
        <a:spcAft>
          <a:spcPct val="0"/>
        </a:spcAft>
        <a:defRPr sz="3600">
          <a:solidFill>
            <a:srgbClr val="000099"/>
          </a:solidFill>
          <a:latin typeface="Tahoma" pitchFamily="34" charset="0"/>
          <a:cs typeface="Arial" charset="0"/>
        </a:defRPr>
      </a:lvl3pPr>
      <a:lvl4pPr algn="l" rtl="0" eaLnBrk="0" fontAlgn="base" hangingPunct="0">
        <a:spcBef>
          <a:spcPct val="0"/>
        </a:spcBef>
        <a:spcAft>
          <a:spcPct val="0"/>
        </a:spcAft>
        <a:defRPr sz="3600">
          <a:solidFill>
            <a:srgbClr val="000099"/>
          </a:solidFill>
          <a:latin typeface="Tahoma" pitchFamily="34" charset="0"/>
          <a:cs typeface="Arial" charset="0"/>
        </a:defRPr>
      </a:lvl4pPr>
      <a:lvl5pPr algn="l" rtl="0" eaLnBrk="0" fontAlgn="base" hangingPunct="0">
        <a:spcBef>
          <a:spcPct val="0"/>
        </a:spcBef>
        <a:spcAft>
          <a:spcPct val="0"/>
        </a:spcAft>
        <a:defRPr sz="3600">
          <a:solidFill>
            <a:srgbClr val="000099"/>
          </a:solidFill>
          <a:latin typeface="Tahoma" pitchFamily="34" charset="0"/>
          <a:cs typeface="Arial" charset="0"/>
        </a:defRPr>
      </a:lvl5pPr>
      <a:lvl6pPr marL="457200" algn="l" rtl="0" fontAlgn="base">
        <a:spcBef>
          <a:spcPct val="0"/>
        </a:spcBef>
        <a:spcAft>
          <a:spcPct val="0"/>
        </a:spcAft>
        <a:defRPr sz="3600">
          <a:solidFill>
            <a:srgbClr val="000099"/>
          </a:solidFill>
          <a:latin typeface="Tahoma" pitchFamily="34" charset="0"/>
          <a:cs typeface="Arial" charset="0"/>
        </a:defRPr>
      </a:lvl6pPr>
      <a:lvl7pPr marL="914400" algn="l" rtl="0" fontAlgn="base">
        <a:spcBef>
          <a:spcPct val="0"/>
        </a:spcBef>
        <a:spcAft>
          <a:spcPct val="0"/>
        </a:spcAft>
        <a:defRPr sz="3600">
          <a:solidFill>
            <a:srgbClr val="000099"/>
          </a:solidFill>
          <a:latin typeface="Tahoma" pitchFamily="34" charset="0"/>
          <a:cs typeface="Arial" charset="0"/>
        </a:defRPr>
      </a:lvl7pPr>
      <a:lvl8pPr marL="1371600" algn="l" rtl="0" fontAlgn="base">
        <a:spcBef>
          <a:spcPct val="0"/>
        </a:spcBef>
        <a:spcAft>
          <a:spcPct val="0"/>
        </a:spcAft>
        <a:defRPr sz="3600">
          <a:solidFill>
            <a:srgbClr val="000099"/>
          </a:solidFill>
          <a:latin typeface="Tahoma" pitchFamily="34" charset="0"/>
          <a:cs typeface="Arial" charset="0"/>
        </a:defRPr>
      </a:lvl8pPr>
      <a:lvl9pPr marL="1828800" algn="l" rtl="0" fontAlgn="base">
        <a:spcBef>
          <a:spcPct val="0"/>
        </a:spcBef>
        <a:spcAft>
          <a:spcPct val="0"/>
        </a:spcAft>
        <a:defRPr sz="3600">
          <a:solidFill>
            <a:srgbClr val="000099"/>
          </a:solidFill>
          <a:latin typeface="Tahoma" pitchFamily="34" charset="0"/>
          <a:cs typeface="Arial" charset="0"/>
        </a:defRPr>
      </a:lvl9pPr>
    </p:titleStyle>
    <p:bodyStyle>
      <a:lvl1pPr marL="442913" indent="-442913" algn="l" rtl="0" eaLnBrk="0" fontAlgn="base" hangingPunct="0">
        <a:spcBef>
          <a:spcPct val="20000"/>
        </a:spcBef>
        <a:spcAft>
          <a:spcPct val="0"/>
        </a:spcAft>
        <a:buClr>
          <a:srgbClr val="000099"/>
        </a:buClr>
        <a:buSzPct val="85000"/>
        <a:buFont typeface="Wingdings" pitchFamily="2" charset="2"/>
        <a:buChar char="q"/>
        <a:defRPr sz="2800">
          <a:solidFill>
            <a:schemeClr val="tx1"/>
          </a:solidFill>
          <a:latin typeface="+mn-lt"/>
          <a:ea typeface="+mn-ea"/>
          <a:cs typeface="+mn-cs"/>
        </a:defRPr>
      </a:lvl1pPr>
      <a:lvl2pPr marL="908050" indent="-285750" algn="l" rtl="0" eaLnBrk="0" fontAlgn="base" hangingPunct="0">
        <a:spcBef>
          <a:spcPct val="20000"/>
        </a:spcBef>
        <a:spcAft>
          <a:spcPct val="0"/>
        </a:spcAft>
        <a:buClr>
          <a:srgbClr val="000099"/>
        </a:buClr>
        <a:buSzPct val="95000"/>
        <a:buFont typeface="Wingdings" pitchFamily="2" charset="2"/>
        <a:buChar char="§"/>
        <a:defRPr sz="2400">
          <a:solidFill>
            <a:schemeClr val="tx1"/>
          </a:solidFill>
          <a:latin typeface="+mn-lt"/>
          <a:cs typeface="+mn-cs"/>
        </a:defRPr>
      </a:lvl2pPr>
      <a:lvl3pPr marL="1316038" indent="-228600" algn="l" rtl="0" eaLnBrk="0" fontAlgn="base" hangingPunct="0">
        <a:spcBef>
          <a:spcPct val="20000"/>
        </a:spcBef>
        <a:spcAft>
          <a:spcPct val="0"/>
        </a:spcAft>
        <a:buClr>
          <a:srgbClr val="000099"/>
        </a:buClr>
        <a:buSzPct val="85000"/>
        <a:buFont typeface="Monotype Sorts" pitchFamily="2" charset="2"/>
        <a:buChar char="y"/>
        <a:defRPr sz="2000">
          <a:solidFill>
            <a:schemeClr val="tx1"/>
          </a:solidFill>
          <a:latin typeface="+mn-lt"/>
          <a:cs typeface="+mn-cs"/>
        </a:defRPr>
      </a:lvl3pPr>
      <a:lvl4pPr marL="1724025" indent="-228600" algn="l" rtl="0" eaLnBrk="0" fontAlgn="base" hangingPunct="0">
        <a:spcBef>
          <a:spcPct val="20000"/>
        </a:spcBef>
        <a:spcAft>
          <a:spcPct val="0"/>
        </a:spcAft>
        <a:buClr>
          <a:srgbClr val="000099"/>
        </a:buClr>
        <a:buSzPct val="85000"/>
        <a:buChar char="–"/>
        <a:defRPr sz="2000">
          <a:solidFill>
            <a:schemeClr val="tx1"/>
          </a:solidFill>
          <a:latin typeface="+mn-lt"/>
          <a:cs typeface="+mn-cs"/>
        </a:defRPr>
      </a:lvl4pPr>
      <a:lvl5pPr marL="2132013" indent="-228600" algn="l" rtl="0" eaLnBrk="0" fontAlgn="base" hangingPunct="0">
        <a:spcBef>
          <a:spcPct val="20000"/>
        </a:spcBef>
        <a:spcAft>
          <a:spcPct val="0"/>
        </a:spcAft>
        <a:buClr>
          <a:srgbClr val="000099"/>
        </a:buClr>
        <a:buSzPct val="85000"/>
        <a:buChar char="»"/>
        <a:defRPr sz="2000">
          <a:solidFill>
            <a:schemeClr val="tx1"/>
          </a:solidFill>
          <a:latin typeface="+mn-lt"/>
          <a:cs typeface="+mn-cs"/>
        </a:defRPr>
      </a:lvl5pPr>
      <a:lvl6pPr marL="2589213" indent="-228600" algn="l" rtl="0" fontAlgn="base">
        <a:spcBef>
          <a:spcPct val="20000"/>
        </a:spcBef>
        <a:spcAft>
          <a:spcPct val="0"/>
        </a:spcAft>
        <a:buClr>
          <a:srgbClr val="000099"/>
        </a:buClr>
        <a:buSzPct val="85000"/>
        <a:buChar char="»"/>
        <a:defRPr>
          <a:solidFill>
            <a:schemeClr val="tx1"/>
          </a:solidFill>
          <a:latin typeface="+mn-lt"/>
          <a:cs typeface="+mn-cs"/>
        </a:defRPr>
      </a:lvl6pPr>
      <a:lvl7pPr marL="3046413" indent="-228600" algn="l" rtl="0" fontAlgn="base">
        <a:spcBef>
          <a:spcPct val="20000"/>
        </a:spcBef>
        <a:spcAft>
          <a:spcPct val="0"/>
        </a:spcAft>
        <a:buClr>
          <a:srgbClr val="000099"/>
        </a:buClr>
        <a:buSzPct val="85000"/>
        <a:buChar char="»"/>
        <a:defRPr>
          <a:solidFill>
            <a:schemeClr val="tx1"/>
          </a:solidFill>
          <a:latin typeface="+mn-lt"/>
          <a:cs typeface="+mn-cs"/>
        </a:defRPr>
      </a:lvl7pPr>
      <a:lvl8pPr marL="3503613" indent="-228600" algn="l" rtl="0" fontAlgn="base">
        <a:spcBef>
          <a:spcPct val="20000"/>
        </a:spcBef>
        <a:spcAft>
          <a:spcPct val="0"/>
        </a:spcAft>
        <a:buClr>
          <a:srgbClr val="000099"/>
        </a:buClr>
        <a:buSzPct val="85000"/>
        <a:buChar char="»"/>
        <a:defRPr>
          <a:solidFill>
            <a:schemeClr val="tx1"/>
          </a:solidFill>
          <a:latin typeface="+mn-lt"/>
          <a:cs typeface="+mn-cs"/>
        </a:defRPr>
      </a:lvl8pPr>
      <a:lvl9pPr marL="3960813" indent="-228600" algn="l" rtl="0" fontAlgn="base">
        <a:spcBef>
          <a:spcPct val="20000"/>
        </a:spcBef>
        <a:spcAft>
          <a:spcPct val="0"/>
        </a:spcAft>
        <a:buClr>
          <a:srgbClr val="000099"/>
        </a:buClr>
        <a:buSzPct val="85000"/>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69932" y="2"/>
            <a:ext cx="8264525" cy="9810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339" name="Rectangle 3"/>
          <p:cNvSpPr>
            <a:spLocks noGrp="1" noChangeArrowheads="1"/>
          </p:cNvSpPr>
          <p:nvPr>
            <p:ph type="body" idx="1"/>
          </p:nvPr>
        </p:nvSpPr>
        <p:spPr bwMode="auto">
          <a:xfrm>
            <a:off x="460375" y="1600206"/>
            <a:ext cx="8259763"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340" name="Rectangle 4"/>
          <p:cNvSpPr>
            <a:spLocks noGrp="1" noChangeArrowheads="1"/>
          </p:cNvSpPr>
          <p:nvPr>
            <p:ph type="ftr" sz="quarter" idx="3"/>
          </p:nvPr>
        </p:nvSpPr>
        <p:spPr bwMode="auto">
          <a:xfrm>
            <a:off x="32" y="6381750"/>
            <a:ext cx="2906713"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600" b="1">
                <a:solidFill>
                  <a:schemeClr val="bg1"/>
                </a:solidFill>
                <a:latin typeface="Times New Roman" pitchFamily="18" charset="0"/>
                <a:cs typeface="Arial" charset="0"/>
              </a:defRPr>
            </a:lvl1pPr>
          </a:lstStyle>
          <a:p>
            <a:pPr>
              <a:defRPr/>
            </a:pPr>
            <a:r>
              <a:rPr lang="en-US"/>
              <a:t>Prophecies of the Last Days</a:t>
            </a:r>
          </a:p>
        </p:txBody>
      </p:sp>
      <p:sp>
        <p:nvSpPr>
          <p:cNvPr id="14341" name="Rectangle 5"/>
          <p:cNvSpPr>
            <a:spLocks noGrp="1" noChangeArrowheads="1"/>
          </p:cNvSpPr>
          <p:nvPr>
            <p:ph type="sldNum" sz="quarter" idx="4"/>
          </p:nvPr>
        </p:nvSpPr>
        <p:spPr bwMode="auto">
          <a:xfrm>
            <a:off x="6578600" y="6245225"/>
            <a:ext cx="2141538"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latin typeface="Arial" charset="0"/>
                <a:cs typeface="Arial" charset="0"/>
              </a:defRPr>
            </a:lvl1pPr>
          </a:lstStyle>
          <a:p>
            <a:pPr>
              <a:defRPr/>
            </a:pPr>
            <a:fld id="{99D1F1C9-CEA9-4E8D-994E-198E7A75437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522" r:id="rId1"/>
    <p:sldLayoutId id="2147484523" r:id="rId2"/>
    <p:sldLayoutId id="2147484524" r:id="rId3"/>
    <p:sldLayoutId id="2147484525" r:id="rId4"/>
    <p:sldLayoutId id="2147484526" r:id="rId5"/>
    <p:sldLayoutId id="2147484527" r:id="rId6"/>
    <p:sldLayoutId id="2147484528" r:id="rId7"/>
    <p:sldLayoutId id="2147484529" r:id="rId8"/>
    <p:sldLayoutId id="2147484530" r:id="rId9"/>
    <p:sldLayoutId id="2147484531" r:id="rId10"/>
    <p:sldLayoutId id="2147484532"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33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bldLvl="3">
        <p:tmplLst>
          <p:tmpl lvl="1">
            <p:tnLst>
              <p:par>
                <p:cTn presetID="1" presetClass="entr" presetSubtype="0" fill="hold" nodeType="clickEffect">
                  <p:stCondLst>
                    <p:cond delay="0"/>
                  </p:stCondLst>
                  <p:childTnLst>
                    <p:set>
                      <p:cBhvr>
                        <p:cTn dur="1" fill="hold">
                          <p:stCondLst>
                            <p:cond delay="0"/>
                          </p:stCondLst>
                        </p:cTn>
                        <p:tgtEl>
                          <p:spTgt spid="14339"/>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14339"/>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14339"/>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4339"/>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4339"/>
                        </p:tgtEl>
                        <p:attrNameLst>
                          <p:attrName>style.visibility</p:attrName>
                        </p:attrNameLst>
                      </p:cBhvr>
                      <p:to>
                        <p:strVal val="visible"/>
                      </p:to>
                    </p:set>
                  </p:childTnLst>
                </p:cTn>
              </p:par>
            </p:tnLst>
          </p:tmpl>
        </p:tmplLst>
      </p:bldP>
    </p:bldLst>
  </p:timing>
  <p:hf sldNum="0" hdr="0" dt="0"/>
  <p:txStyles>
    <p:titleStyle>
      <a:lvl1pPr algn="l" rtl="0" eaLnBrk="0" fontAlgn="base" hangingPunct="0">
        <a:spcBef>
          <a:spcPct val="0"/>
        </a:spcBef>
        <a:spcAft>
          <a:spcPct val="0"/>
        </a:spcAft>
        <a:defRPr sz="3600">
          <a:solidFill>
            <a:srgbClr val="000099"/>
          </a:solidFill>
          <a:latin typeface="+mj-lt"/>
          <a:ea typeface="+mj-ea"/>
          <a:cs typeface="+mj-cs"/>
        </a:defRPr>
      </a:lvl1pPr>
      <a:lvl2pPr algn="l" rtl="0" eaLnBrk="0" fontAlgn="base" hangingPunct="0">
        <a:spcBef>
          <a:spcPct val="0"/>
        </a:spcBef>
        <a:spcAft>
          <a:spcPct val="0"/>
        </a:spcAft>
        <a:defRPr sz="3600">
          <a:solidFill>
            <a:srgbClr val="000099"/>
          </a:solidFill>
          <a:latin typeface="Tahoma" pitchFamily="34" charset="0"/>
          <a:cs typeface="Arial" charset="0"/>
        </a:defRPr>
      </a:lvl2pPr>
      <a:lvl3pPr algn="l" rtl="0" eaLnBrk="0" fontAlgn="base" hangingPunct="0">
        <a:spcBef>
          <a:spcPct val="0"/>
        </a:spcBef>
        <a:spcAft>
          <a:spcPct val="0"/>
        </a:spcAft>
        <a:defRPr sz="3600">
          <a:solidFill>
            <a:srgbClr val="000099"/>
          </a:solidFill>
          <a:latin typeface="Tahoma" pitchFamily="34" charset="0"/>
          <a:cs typeface="Arial" charset="0"/>
        </a:defRPr>
      </a:lvl3pPr>
      <a:lvl4pPr algn="l" rtl="0" eaLnBrk="0" fontAlgn="base" hangingPunct="0">
        <a:spcBef>
          <a:spcPct val="0"/>
        </a:spcBef>
        <a:spcAft>
          <a:spcPct val="0"/>
        </a:spcAft>
        <a:defRPr sz="3600">
          <a:solidFill>
            <a:srgbClr val="000099"/>
          </a:solidFill>
          <a:latin typeface="Tahoma" pitchFamily="34" charset="0"/>
          <a:cs typeface="Arial" charset="0"/>
        </a:defRPr>
      </a:lvl4pPr>
      <a:lvl5pPr algn="l" rtl="0" eaLnBrk="0" fontAlgn="base" hangingPunct="0">
        <a:spcBef>
          <a:spcPct val="0"/>
        </a:spcBef>
        <a:spcAft>
          <a:spcPct val="0"/>
        </a:spcAft>
        <a:defRPr sz="3600">
          <a:solidFill>
            <a:srgbClr val="000099"/>
          </a:solidFill>
          <a:latin typeface="Tahoma" pitchFamily="34" charset="0"/>
          <a:cs typeface="Arial" charset="0"/>
        </a:defRPr>
      </a:lvl5pPr>
      <a:lvl6pPr marL="457200" algn="l" rtl="0" fontAlgn="base">
        <a:spcBef>
          <a:spcPct val="0"/>
        </a:spcBef>
        <a:spcAft>
          <a:spcPct val="0"/>
        </a:spcAft>
        <a:defRPr sz="3600">
          <a:solidFill>
            <a:srgbClr val="000099"/>
          </a:solidFill>
          <a:latin typeface="Tahoma" pitchFamily="34" charset="0"/>
          <a:cs typeface="Arial" charset="0"/>
        </a:defRPr>
      </a:lvl6pPr>
      <a:lvl7pPr marL="914400" algn="l" rtl="0" fontAlgn="base">
        <a:spcBef>
          <a:spcPct val="0"/>
        </a:spcBef>
        <a:spcAft>
          <a:spcPct val="0"/>
        </a:spcAft>
        <a:defRPr sz="3600">
          <a:solidFill>
            <a:srgbClr val="000099"/>
          </a:solidFill>
          <a:latin typeface="Tahoma" pitchFamily="34" charset="0"/>
          <a:cs typeface="Arial" charset="0"/>
        </a:defRPr>
      </a:lvl7pPr>
      <a:lvl8pPr marL="1371600" algn="l" rtl="0" fontAlgn="base">
        <a:spcBef>
          <a:spcPct val="0"/>
        </a:spcBef>
        <a:spcAft>
          <a:spcPct val="0"/>
        </a:spcAft>
        <a:defRPr sz="3600">
          <a:solidFill>
            <a:srgbClr val="000099"/>
          </a:solidFill>
          <a:latin typeface="Tahoma" pitchFamily="34" charset="0"/>
          <a:cs typeface="Arial" charset="0"/>
        </a:defRPr>
      </a:lvl8pPr>
      <a:lvl9pPr marL="1828800" algn="l" rtl="0" fontAlgn="base">
        <a:spcBef>
          <a:spcPct val="0"/>
        </a:spcBef>
        <a:spcAft>
          <a:spcPct val="0"/>
        </a:spcAft>
        <a:defRPr sz="3600">
          <a:solidFill>
            <a:srgbClr val="000099"/>
          </a:solidFill>
          <a:latin typeface="Tahoma" pitchFamily="34" charset="0"/>
          <a:cs typeface="Arial" charset="0"/>
        </a:defRPr>
      </a:lvl9pPr>
    </p:titleStyle>
    <p:bodyStyle>
      <a:lvl1pPr marL="442913" indent="-442913" algn="l" rtl="0" eaLnBrk="0" fontAlgn="base" hangingPunct="0">
        <a:spcBef>
          <a:spcPct val="20000"/>
        </a:spcBef>
        <a:spcAft>
          <a:spcPct val="0"/>
        </a:spcAft>
        <a:buClr>
          <a:srgbClr val="000099"/>
        </a:buClr>
        <a:buSzPct val="85000"/>
        <a:buFont typeface="Wingdings" pitchFamily="2" charset="2"/>
        <a:buChar char="q"/>
        <a:defRPr sz="2800">
          <a:solidFill>
            <a:schemeClr val="tx1"/>
          </a:solidFill>
          <a:latin typeface="+mn-lt"/>
          <a:ea typeface="+mn-ea"/>
          <a:cs typeface="+mn-cs"/>
        </a:defRPr>
      </a:lvl1pPr>
      <a:lvl2pPr marL="908050" indent="-285750" algn="l" rtl="0" eaLnBrk="0" fontAlgn="base" hangingPunct="0">
        <a:spcBef>
          <a:spcPct val="20000"/>
        </a:spcBef>
        <a:spcAft>
          <a:spcPct val="0"/>
        </a:spcAft>
        <a:buClr>
          <a:srgbClr val="000099"/>
        </a:buClr>
        <a:buSzPct val="95000"/>
        <a:buFont typeface="Wingdings" pitchFamily="2" charset="2"/>
        <a:buChar char="§"/>
        <a:defRPr sz="2400">
          <a:solidFill>
            <a:schemeClr val="tx1"/>
          </a:solidFill>
          <a:latin typeface="+mn-lt"/>
          <a:cs typeface="+mn-cs"/>
        </a:defRPr>
      </a:lvl2pPr>
      <a:lvl3pPr marL="1316038" indent="-228600" algn="l" rtl="0" eaLnBrk="0" fontAlgn="base" hangingPunct="0">
        <a:spcBef>
          <a:spcPct val="20000"/>
        </a:spcBef>
        <a:spcAft>
          <a:spcPct val="0"/>
        </a:spcAft>
        <a:buClr>
          <a:srgbClr val="000099"/>
        </a:buClr>
        <a:buSzPct val="85000"/>
        <a:buFont typeface="Monotype Sorts" pitchFamily="2" charset="2"/>
        <a:buChar char="y"/>
        <a:defRPr sz="2000">
          <a:solidFill>
            <a:schemeClr val="tx1"/>
          </a:solidFill>
          <a:latin typeface="+mn-lt"/>
          <a:cs typeface="+mn-cs"/>
        </a:defRPr>
      </a:lvl3pPr>
      <a:lvl4pPr marL="1724025" indent="-228600" algn="l" rtl="0" eaLnBrk="0" fontAlgn="base" hangingPunct="0">
        <a:spcBef>
          <a:spcPct val="20000"/>
        </a:spcBef>
        <a:spcAft>
          <a:spcPct val="0"/>
        </a:spcAft>
        <a:buClr>
          <a:srgbClr val="000099"/>
        </a:buClr>
        <a:buSzPct val="85000"/>
        <a:buChar char="–"/>
        <a:defRPr sz="2000">
          <a:solidFill>
            <a:schemeClr val="tx1"/>
          </a:solidFill>
          <a:latin typeface="+mn-lt"/>
          <a:cs typeface="+mn-cs"/>
        </a:defRPr>
      </a:lvl4pPr>
      <a:lvl5pPr marL="2132013" indent="-228600" algn="l" rtl="0" eaLnBrk="0" fontAlgn="base" hangingPunct="0">
        <a:spcBef>
          <a:spcPct val="20000"/>
        </a:spcBef>
        <a:spcAft>
          <a:spcPct val="0"/>
        </a:spcAft>
        <a:buClr>
          <a:srgbClr val="000099"/>
        </a:buClr>
        <a:buSzPct val="85000"/>
        <a:buChar char="»"/>
        <a:defRPr sz="2000">
          <a:solidFill>
            <a:schemeClr val="tx1"/>
          </a:solidFill>
          <a:latin typeface="+mn-lt"/>
          <a:cs typeface="+mn-cs"/>
        </a:defRPr>
      </a:lvl5pPr>
      <a:lvl6pPr marL="2589213" indent="-228600" algn="l" rtl="0" fontAlgn="base">
        <a:spcBef>
          <a:spcPct val="20000"/>
        </a:spcBef>
        <a:spcAft>
          <a:spcPct val="0"/>
        </a:spcAft>
        <a:buClr>
          <a:srgbClr val="000099"/>
        </a:buClr>
        <a:buSzPct val="85000"/>
        <a:buChar char="»"/>
        <a:defRPr>
          <a:solidFill>
            <a:schemeClr val="tx1"/>
          </a:solidFill>
          <a:latin typeface="+mn-lt"/>
          <a:cs typeface="+mn-cs"/>
        </a:defRPr>
      </a:lvl6pPr>
      <a:lvl7pPr marL="3046413" indent="-228600" algn="l" rtl="0" fontAlgn="base">
        <a:spcBef>
          <a:spcPct val="20000"/>
        </a:spcBef>
        <a:spcAft>
          <a:spcPct val="0"/>
        </a:spcAft>
        <a:buClr>
          <a:srgbClr val="000099"/>
        </a:buClr>
        <a:buSzPct val="85000"/>
        <a:buChar char="»"/>
        <a:defRPr>
          <a:solidFill>
            <a:schemeClr val="tx1"/>
          </a:solidFill>
          <a:latin typeface="+mn-lt"/>
          <a:cs typeface="+mn-cs"/>
        </a:defRPr>
      </a:lvl7pPr>
      <a:lvl8pPr marL="3503613" indent="-228600" algn="l" rtl="0" fontAlgn="base">
        <a:spcBef>
          <a:spcPct val="20000"/>
        </a:spcBef>
        <a:spcAft>
          <a:spcPct val="0"/>
        </a:spcAft>
        <a:buClr>
          <a:srgbClr val="000099"/>
        </a:buClr>
        <a:buSzPct val="85000"/>
        <a:buChar char="»"/>
        <a:defRPr>
          <a:solidFill>
            <a:schemeClr val="tx1"/>
          </a:solidFill>
          <a:latin typeface="+mn-lt"/>
          <a:cs typeface="+mn-cs"/>
        </a:defRPr>
      </a:lvl8pPr>
      <a:lvl9pPr marL="3960813" indent="-228600" algn="l" rtl="0" fontAlgn="base">
        <a:spcBef>
          <a:spcPct val="20000"/>
        </a:spcBef>
        <a:spcAft>
          <a:spcPct val="0"/>
        </a:spcAft>
        <a:buClr>
          <a:srgbClr val="000099"/>
        </a:buClr>
        <a:buSzPct val="85000"/>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3399FF"/>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7388" y="609600"/>
            <a:ext cx="780573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099" name="Rectangle 3"/>
          <p:cNvSpPr>
            <a:spLocks noGrp="1" noChangeArrowheads="1"/>
          </p:cNvSpPr>
          <p:nvPr>
            <p:ph type="body" idx="1"/>
          </p:nvPr>
        </p:nvSpPr>
        <p:spPr bwMode="auto">
          <a:xfrm>
            <a:off x="687388" y="1981200"/>
            <a:ext cx="7805737"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604" name="Rectangle 4"/>
          <p:cNvSpPr>
            <a:spLocks noGrp="1" noChangeArrowheads="1"/>
          </p:cNvSpPr>
          <p:nvPr>
            <p:ph type="dt" sz="half" idx="2"/>
          </p:nvPr>
        </p:nvSpPr>
        <p:spPr bwMode="auto">
          <a:xfrm>
            <a:off x="687420" y="6248400"/>
            <a:ext cx="19145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i="0">
                <a:latin typeface="+mn-lt"/>
                <a:cs typeface="Arial" charset="0"/>
              </a:defRPr>
            </a:lvl1pPr>
          </a:lstStyle>
          <a:p>
            <a:pPr>
              <a:defRPr/>
            </a:pPr>
            <a:endParaRPr lang="en-US"/>
          </a:p>
        </p:txBody>
      </p:sp>
      <p:sp>
        <p:nvSpPr>
          <p:cNvPr id="25605" name="Rectangle 5"/>
          <p:cNvSpPr>
            <a:spLocks noGrp="1" noChangeArrowheads="1"/>
          </p:cNvSpPr>
          <p:nvPr>
            <p:ph type="ftr" sz="quarter" idx="3"/>
          </p:nvPr>
        </p:nvSpPr>
        <p:spPr bwMode="auto">
          <a:xfrm>
            <a:off x="3135313" y="6248400"/>
            <a:ext cx="2909887"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i="0">
                <a:latin typeface="+mn-lt"/>
                <a:cs typeface="Arial" charset="0"/>
              </a:defRPr>
            </a:lvl1pPr>
          </a:lstStyle>
          <a:p>
            <a:pPr>
              <a:defRPr/>
            </a:pPr>
            <a:endParaRPr lang="en-US"/>
          </a:p>
        </p:txBody>
      </p:sp>
      <p:sp>
        <p:nvSpPr>
          <p:cNvPr id="25606" name="Rectangle 6"/>
          <p:cNvSpPr>
            <a:spLocks noGrp="1" noChangeArrowheads="1"/>
          </p:cNvSpPr>
          <p:nvPr>
            <p:ph type="sldNum" sz="quarter" idx="4"/>
          </p:nvPr>
        </p:nvSpPr>
        <p:spPr bwMode="auto">
          <a:xfrm>
            <a:off x="6578600" y="6248400"/>
            <a:ext cx="19145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latin typeface="+mn-lt"/>
                <a:cs typeface="Arial" charset="0"/>
              </a:defRPr>
            </a:lvl1pPr>
          </a:lstStyle>
          <a:p>
            <a:pPr>
              <a:defRPr/>
            </a:pPr>
            <a:fld id="{2C399FF8-C913-40B0-9043-24EA55E08DC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533" r:id="rId1"/>
    <p:sldLayoutId id="2147484534" r:id="rId2"/>
    <p:sldLayoutId id="2147484535" r:id="rId3"/>
    <p:sldLayoutId id="2147484536" r:id="rId4"/>
    <p:sldLayoutId id="2147484537" r:id="rId5"/>
    <p:sldLayoutId id="2147484538" r:id="rId6"/>
    <p:sldLayoutId id="2147484539" r:id="rId7"/>
    <p:sldLayoutId id="2147484540" r:id="rId8"/>
    <p:sldLayoutId id="2147484541" r:id="rId9"/>
    <p:sldLayoutId id="2147484542" r:id="rId10"/>
    <p:sldLayoutId id="2147484543" r:id="rId11"/>
  </p:sldLayoutIdLst>
  <p:transition spd="med"/>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87388" y="609600"/>
            <a:ext cx="780573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687388" y="1981200"/>
            <a:ext cx="7805737"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2164" name="Rectangle 4"/>
          <p:cNvSpPr>
            <a:spLocks noGrp="1" noChangeArrowheads="1"/>
          </p:cNvSpPr>
          <p:nvPr>
            <p:ph type="dt" sz="half" idx="2"/>
          </p:nvPr>
        </p:nvSpPr>
        <p:spPr bwMode="auto">
          <a:xfrm>
            <a:off x="687420" y="6248400"/>
            <a:ext cx="19145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i="0">
                <a:latin typeface="+mn-lt"/>
                <a:cs typeface="Arial" charset="0"/>
              </a:defRPr>
            </a:lvl1pPr>
          </a:lstStyle>
          <a:p>
            <a:pPr>
              <a:defRPr/>
            </a:pPr>
            <a:endParaRPr lang="en-US"/>
          </a:p>
        </p:txBody>
      </p:sp>
      <p:sp>
        <p:nvSpPr>
          <p:cNvPr id="92165" name="Rectangle 5"/>
          <p:cNvSpPr>
            <a:spLocks noGrp="1" noChangeArrowheads="1"/>
          </p:cNvSpPr>
          <p:nvPr>
            <p:ph type="ftr" sz="quarter" idx="3"/>
          </p:nvPr>
        </p:nvSpPr>
        <p:spPr bwMode="auto">
          <a:xfrm>
            <a:off x="3135313" y="6248400"/>
            <a:ext cx="2909887"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i="0">
                <a:latin typeface="+mn-lt"/>
                <a:cs typeface="Arial" charset="0"/>
              </a:defRPr>
            </a:lvl1pPr>
          </a:lstStyle>
          <a:p>
            <a:pPr>
              <a:defRPr/>
            </a:pPr>
            <a:endParaRPr lang="en-US"/>
          </a:p>
        </p:txBody>
      </p:sp>
      <p:sp>
        <p:nvSpPr>
          <p:cNvPr id="92166" name="Rectangle 6"/>
          <p:cNvSpPr>
            <a:spLocks noGrp="1" noChangeArrowheads="1"/>
          </p:cNvSpPr>
          <p:nvPr>
            <p:ph type="sldNum" sz="quarter" idx="4"/>
          </p:nvPr>
        </p:nvSpPr>
        <p:spPr bwMode="auto">
          <a:xfrm>
            <a:off x="6578600" y="6248400"/>
            <a:ext cx="19145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latin typeface="+mn-lt"/>
                <a:cs typeface="Arial" charset="0"/>
              </a:defRPr>
            </a:lvl1pPr>
          </a:lstStyle>
          <a:p>
            <a:pPr>
              <a:defRPr/>
            </a:pPr>
            <a:fld id="{66E528CC-2692-4DE4-9EA2-B7139588C29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555" r:id="rId1"/>
    <p:sldLayoutId id="2147484556" r:id="rId2"/>
    <p:sldLayoutId id="2147484557" r:id="rId3"/>
    <p:sldLayoutId id="2147484558" r:id="rId4"/>
    <p:sldLayoutId id="2147484559" r:id="rId5"/>
    <p:sldLayoutId id="2147484560" r:id="rId6"/>
    <p:sldLayoutId id="2147484561" r:id="rId7"/>
    <p:sldLayoutId id="2147484562" r:id="rId8"/>
    <p:sldLayoutId id="2147484563" r:id="rId9"/>
    <p:sldLayoutId id="2147484564" r:id="rId10"/>
    <p:sldLayoutId id="2147484565"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tx1"/>
            </a:gs>
            <a:gs pos="100000">
              <a:schemeClr val="accent2"/>
            </a:gs>
          </a:gsLst>
          <a:lin ang="5400000" scaled="1"/>
        </a:gra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87388" y="609600"/>
            <a:ext cx="780573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7171" name="Rectangle 3"/>
          <p:cNvSpPr>
            <a:spLocks noGrp="1" noChangeArrowheads="1"/>
          </p:cNvSpPr>
          <p:nvPr>
            <p:ph type="body" idx="1"/>
          </p:nvPr>
        </p:nvSpPr>
        <p:spPr bwMode="auto">
          <a:xfrm>
            <a:off x="687388" y="1981200"/>
            <a:ext cx="7805737"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187396" name="Rectangle 4"/>
          <p:cNvSpPr>
            <a:spLocks noGrp="1" noChangeArrowheads="1"/>
          </p:cNvSpPr>
          <p:nvPr>
            <p:ph type="dt" sz="half" idx="2"/>
          </p:nvPr>
        </p:nvSpPr>
        <p:spPr bwMode="auto">
          <a:xfrm>
            <a:off x="687420" y="6248400"/>
            <a:ext cx="19145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i="0">
                <a:latin typeface="+mn-lt"/>
                <a:cs typeface="Arial" charset="0"/>
              </a:defRPr>
            </a:lvl1pPr>
          </a:lstStyle>
          <a:p>
            <a:pPr>
              <a:defRPr/>
            </a:pPr>
            <a:endParaRPr lang="en-AU"/>
          </a:p>
        </p:txBody>
      </p:sp>
      <p:sp>
        <p:nvSpPr>
          <p:cNvPr id="187397" name="Rectangle 5"/>
          <p:cNvSpPr>
            <a:spLocks noGrp="1" noChangeArrowheads="1"/>
          </p:cNvSpPr>
          <p:nvPr>
            <p:ph type="ftr" sz="quarter" idx="3"/>
          </p:nvPr>
        </p:nvSpPr>
        <p:spPr bwMode="auto">
          <a:xfrm>
            <a:off x="3135313" y="6248400"/>
            <a:ext cx="2909887"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i="0">
                <a:latin typeface="+mn-lt"/>
                <a:cs typeface="Arial" charset="0"/>
              </a:defRPr>
            </a:lvl1pPr>
          </a:lstStyle>
          <a:p>
            <a:pPr>
              <a:defRPr/>
            </a:pPr>
            <a:endParaRPr lang="en-AU"/>
          </a:p>
        </p:txBody>
      </p:sp>
      <p:sp>
        <p:nvSpPr>
          <p:cNvPr id="187398" name="Rectangle 6"/>
          <p:cNvSpPr>
            <a:spLocks noGrp="1" noChangeArrowheads="1"/>
          </p:cNvSpPr>
          <p:nvPr>
            <p:ph type="sldNum" sz="quarter" idx="4"/>
          </p:nvPr>
        </p:nvSpPr>
        <p:spPr bwMode="auto">
          <a:xfrm>
            <a:off x="6578600" y="6248400"/>
            <a:ext cx="19145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latin typeface="+mn-lt"/>
                <a:cs typeface="Arial" charset="0"/>
              </a:defRPr>
            </a:lvl1pPr>
          </a:lstStyle>
          <a:p>
            <a:pPr>
              <a:defRPr/>
            </a:pPr>
            <a:fld id="{35AE22A3-214C-4106-8BD1-1EA74BD272E5}" type="slidenum">
              <a:rPr lang="en-AU"/>
              <a:pPr>
                <a:defRPr/>
              </a:pPr>
              <a:t>‹#›</a:t>
            </a:fld>
            <a:endParaRPr lang="en-AU"/>
          </a:p>
        </p:txBody>
      </p:sp>
    </p:spTree>
  </p:cSld>
  <p:clrMap bg1="lt1" tx1="dk1" bg2="lt2" tx2="dk2" accent1="accent1" accent2="accent2" accent3="accent3" accent4="accent4" accent5="accent5" accent6="accent6" hlink="hlink" folHlink="folHlink"/>
  <p:sldLayoutIdLst>
    <p:sldLayoutId id="2147484566" r:id="rId1"/>
    <p:sldLayoutId id="2147484567" r:id="rId2"/>
    <p:sldLayoutId id="2147484568" r:id="rId3"/>
    <p:sldLayoutId id="2147484569" r:id="rId4"/>
    <p:sldLayoutId id="2147484570" r:id="rId5"/>
    <p:sldLayoutId id="2147484571" r:id="rId6"/>
    <p:sldLayoutId id="2147484572" r:id="rId7"/>
    <p:sldLayoutId id="2147484573" r:id="rId8"/>
    <p:sldLayoutId id="2147484574" r:id="rId9"/>
    <p:sldLayoutId id="2147484575" r:id="rId10"/>
    <p:sldLayoutId id="2147484576"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688539" y="609600"/>
            <a:ext cx="7803436"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9219" name="Rectangle 3"/>
          <p:cNvSpPr>
            <a:spLocks noGrp="1" noChangeArrowheads="1"/>
          </p:cNvSpPr>
          <p:nvPr>
            <p:ph type="body" idx="1"/>
          </p:nvPr>
        </p:nvSpPr>
        <p:spPr bwMode="auto">
          <a:xfrm>
            <a:off x="688539" y="1981200"/>
            <a:ext cx="7803436"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2708" name="Rectangle 4"/>
          <p:cNvSpPr>
            <a:spLocks noGrp="1" noChangeArrowheads="1"/>
          </p:cNvSpPr>
          <p:nvPr>
            <p:ph type="dt" sz="half" idx="2"/>
          </p:nvPr>
        </p:nvSpPr>
        <p:spPr bwMode="auto">
          <a:xfrm>
            <a:off x="688538" y="6248400"/>
            <a:ext cx="1912607"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72709" name="Rectangle 5"/>
          <p:cNvSpPr>
            <a:spLocks noGrp="1" noChangeArrowheads="1"/>
          </p:cNvSpPr>
          <p:nvPr>
            <p:ph type="ftr" sz="quarter" idx="3"/>
          </p:nvPr>
        </p:nvSpPr>
        <p:spPr bwMode="auto">
          <a:xfrm>
            <a:off x="3136676" y="6248400"/>
            <a:ext cx="2907162"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72710" name="Rectangle 6"/>
          <p:cNvSpPr>
            <a:spLocks noGrp="1" noChangeArrowheads="1"/>
          </p:cNvSpPr>
          <p:nvPr>
            <p:ph type="sldNum" sz="quarter" idx="4"/>
          </p:nvPr>
        </p:nvSpPr>
        <p:spPr bwMode="auto">
          <a:xfrm>
            <a:off x="6579400" y="6248400"/>
            <a:ext cx="1912607"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8DF314C2-B64F-4B6D-8B5F-72A5A9C9482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656" r:id="rId1"/>
    <p:sldLayoutId id="2147484657" r:id="rId2"/>
    <p:sldLayoutId id="2147484658" r:id="rId3"/>
    <p:sldLayoutId id="2147484659" r:id="rId4"/>
    <p:sldLayoutId id="2147484660" r:id="rId5"/>
    <p:sldLayoutId id="2147484661" r:id="rId6"/>
    <p:sldLayoutId id="2147484662" r:id="rId7"/>
    <p:sldLayoutId id="2147484663" r:id="rId8"/>
    <p:sldLayoutId id="2147484664" r:id="rId9"/>
    <p:sldLayoutId id="2147484665" r:id="rId10"/>
    <p:sldLayoutId id="2147484666"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9026" y="274638"/>
            <a:ext cx="8262462"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9026" y="1600206"/>
            <a:ext cx="8262462"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9026" y="6245225"/>
            <a:ext cx="214212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i="0">
                <a:solidFill>
                  <a:schemeClr val="tx1"/>
                </a:solidFill>
              </a:defRPr>
            </a:lvl1pPr>
          </a:lstStyle>
          <a:p>
            <a:endParaRPr lang="en-US"/>
          </a:p>
        </p:txBody>
      </p:sp>
      <p:sp>
        <p:nvSpPr>
          <p:cNvPr id="1029" name="Rectangle 5"/>
          <p:cNvSpPr>
            <a:spLocks noGrp="1" noChangeArrowheads="1"/>
          </p:cNvSpPr>
          <p:nvPr>
            <p:ph type="ftr" sz="quarter" idx="3"/>
          </p:nvPr>
        </p:nvSpPr>
        <p:spPr bwMode="auto">
          <a:xfrm>
            <a:off x="3136676" y="6245225"/>
            <a:ext cx="29071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i="0">
                <a:solidFill>
                  <a:schemeClr val="tx1"/>
                </a:solidFill>
              </a:defRPr>
            </a:lvl1pPr>
          </a:lstStyle>
          <a:p>
            <a:endParaRPr lang="en-US"/>
          </a:p>
        </p:txBody>
      </p:sp>
      <p:sp>
        <p:nvSpPr>
          <p:cNvPr id="1030" name="Rectangle 6"/>
          <p:cNvSpPr>
            <a:spLocks noGrp="1" noChangeArrowheads="1"/>
          </p:cNvSpPr>
          <p:nvPr>
            <p:ph type="sldNum" sz="quarter" idx="4"/>
          </p:nvPr>
        </p:nvSpPr>
        <p:spPr bwMode="auto">
          <a:xfrm>
            <a:off x="6579368" y="6245225"/>
            <a:ext cx="214212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i="0">
                <a:solidFill>
                  <a:schemeClr val="tx1"/>
                </a:solidFill>
              </a:defRPr>
            </a:lvl1pPr>
          </a:lstStyle>
          <a:p>
            <a:fld id="{63D99AC3-701A-4B1F-BC95-DA98B19D9B22}"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4668" r:id="rId1"/>
    <p:sldLayoutId id="2147484669" r:id="rId2"/>
    <p:sldLayoutId id="2147484670" r:id="rId3"/>
    <p:sldLayoutId id="2147484671" r:id="rId4"/>
    <p:sldLayoutId id="2147484672" r:id="rId5"/>
    <p:sldLayoutId id="2147484673" r:id="rId6"/>
    <p:sldLayoutId id="2147484674" r:id="rId7"/>
    <p:sldLayoutId id="2147484675" r:id="rId8"/>
    <p:sldLayoutId id="2147484676" r:id="rId9"/>
    <p:sldLayoutId id="2147484677" r:id="rId10"/>
    <p:sldLayoutId id="2147484678"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69940" y="2"/>
            <a:ext cx="8264525" cy="9810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339" name="Rectangle 3"/>
          <p:cNvSpPr>
            <a:spLocks noGrp="1" noChangeArrowheads="1"/>
          </p:cNvSpPr>
          <p:nvPr>
            <p:ph type="body" idx="1"/>
          </p:nvPr>
        </p:nvSpPr>
        <p:spPr bwMode="auto">
          <a:xfrm>
            <a:off x="460375" y="1600206"/>
            <a:ext cx="8259763"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340" name="Rectangle 4"/>
          <p:cNvSpPr>
            <a:spLocks noGrp="1" noChangeArrowheads="1"/>
          </p:cNvSpPr>
          <p:nvPr>
            <p:ph type="ftr" sz="quarter" idx="3"/>
          </p:nvPr>
        </p:nvSpPr>
        <p:spPr bwMode="auto">
          <a:xfrm>
            <a:off x="39" y="6381750"/>
            <a:ext cx="2906713"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600" b="1">
                <a:solidFill>
                  <a:schemeClr val="bg1"/>
                </a:solidFill>
                <a:latin typeface="Times New Roman" pitchFamily="18" charset="0"/>
                <a:cs typeface="Arial" charset="0"/>
              </a:defRPr>
            </a:lvl1pPr>
          </a:lstStyle>
          <a:p>
            <a:pPr>
              <a:defRPr/>
            </a:pPr>
            <a:r>
              <a:rPr lang="en-US"/>
              <a:t>Prophecies of the Last Days</a:t>
            </a:r>
          </a:p>
        </p:txBody>
      </p:sp>
      <p:sp>
        <p:nvSpPr>
          <p:cNvPr id="14341" name="Rectangle 5"/>
          <p:cNvSpPr>
            <a:spLocks noGrp="1" noChangeArrowheads="1"/>
          </p:cNvSpPr>
          <p:nvPr>
            <p:ph type="sldNum" sz="quarter" idx="4"/>
          </p:nvPr>
        </p:nvSpPr>
        <p:spPr bwMode="auto">
          <a:xfrm>
            <a:off x="6578600" y="6245225"/>
            <a:ext cx="2141538"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latin typeface="Arial" charset="0"/>
                <a:cs typeface="Arial" charset="0"/>
              </a:defRPr>
            </a:lvl1pPr>
          </a:lstStyle>
          <a:p>
            <a:pPr>
              <a:defRPr/>
            </a:pPr>
            <a:fld id="{99D1F1C9-CEA9-4E8D-994E-198E7A75437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764" r:id="rId1"/>
    <p:sldLayoutId id="2147484765" r:id="rId2"/>
    <p:sldLayoutId id="2147484766" r:id="rId3"/>
    <p:sldLayoutId id="2147484767" r:id="rId4"/>
    <p:sldLayoutId id="2147484768" r:id="rId5"/>
    <p:sldLayoutId id="2147484769" r:id="rId6"/>
    <p:sldLayoutId id="2147484770" r:id="rId7"/>
    <p:sldLayoutId id="2147484771" r:id="rId8"/>
    <p:sldLayoutId id="2147484772" r:id="rId9"/>
    <p:sldLayoutId id="2147484773" r:id="rId10"/>
    <p:sldLayoutId id="2147484774"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33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bldLvl="3">
        <p:tmplLst>
          <p:tmpl lvl="1">
            <p:tnLst>
              <p:par>
                <p:cTn presetID="1" presetClass="entr" presetSubtype="0" fill="hold" nodeType="clickEffect">
                  <p:stCondLst>
                    <p:cond delay="0"/>
                  </p:stCondLst>
                  <p:childTnLst>
                    <p:set>
                      <p:cBhvr>
                        <p:cTn dur="1" fill="hold">
                          <p:stCondLst>
                            <p:cond delay="0"/>
                          </p:stCondLst>
                        </p:cTn>
                        <p:tgtEl>
                          <p:spTgt spid="14339"/>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14339"/>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14339"/>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4339"/>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4339"/>
                        </p:tgtEl>
                        <p:attrNameLst>
                          <p:attrName>style.visibility</p:attrName>
                        </p:attrNameLst>
                      </p:cBhvr>
                      <p:to>
                        <p:strVal val="visible"/>
                      </p:to>
                    </p:set>
                  </p:childTnLst>
                </p:cTn>
              </p:par>
            </p:tnLst>
          </p:tmpl>
        </p:tmplLst>
      </p:bldP>
    </p:bldLst>
  </p:timing>
  <p:hf sldNum="0" hdr="0" dt="0"/>
  <p:txStyles>
    <p:titleStyle>
      <a:lvl1pPr algn="l" rtl="0" eaLnBrk="0" fontAlgn="base" hangingPunct="0">
        <a:spcBef>
          <a:spcPct val="0"/>
        </a:spcBef>
        <a:spcAft>
          <a:spcPct val="0"/>
        </a:spcAft>
        <a:defRPr sz="3600">
          <a:solidFill>
            <a:srgbClr val="000099"/>
          </a:solidFill>
          <a:latin typeface="+mj-lt"/>
          <a:ea typeface="+mj-ea"/>
          <a:cs typeface="+mj-cs"/>
        </a:defRPr>
      </a:lvl1pPr>
      <a:lvl2pPr algn="l" rtl="0" eaLnBrk="0" fontAlgn="base" hangingPunct="0">
        <a:spcBef>
          <a:spcPct val="0"/>
        </a:spcBef>
        <a:spcAft>
          <a:spcPct val="0"/>
        </a:spcAft>
        <a:defRPr sz="3600">
          <a:solidFill>
            <a:srgbClr val="000099"/>
          </a:solidFill>
          <a:latin typeface="Tahoma" pitchFamily="34" charset="0"/>
          <a:cs typeface="Arial" charset="0"/>
        </a:defRPr>
      </a:lvl2pPr>
      <a:lvl3pPr algn="l" rtl="0" eaLnBrk="0" fontAlgn="base" hangingPunct="0">
        <a:spcBef>
          <a:spcPct val="0"/>
        </a:spcBef>
        <a:spcAft>
          <a:spcPct val="0"/>
        </a:spcAft>
        <a:defRPr sz="3600">
          <a:solidFill>
            <a:srgbClr val="000099"/>
          </a:solidFill>
          <a:latin typeface="Tahoma" pitchFamily="34" charset="0"/>
          <a:cs typeface="Arial" charset="0"/>
        </a:defRPr>
      </a:lvl3pPr>
      <a:lvl4pPr algn="l" rtl="0" eaLnBrk="0" fontAlgn="base" hangingPunct="0">
        <a:spcBef>
          <a:spcPct val="0"/>
        </a:spcBef>
        <a:spcAft>
          <a:spcPct val="0"/>
        </a:spcAft>
        <a:defRPr sz="3600">
          <a:solidFill>
            <a:srgbClr val="000099"/>
          </a:solidFill>
          <a:latin typeface="Tahoma" pitchFamily="34" charset="0"/>
          <a:cs typeface="Arial" charset="0"/>
        </a:defRPr>
      </a:lvl4pPr>
      <a:lvl5pPr algn="l" rtl="0" eaLnBrk="0" fontAlgn="base" hangingPunct="0">
        <a:spcBef>
          <a:spcPct val="0"/>
        </a:spcBef>
        <a:spcAft>
          <a:spcPct val="0"/>
        </a:spcAft>
        <a:defRPr sz="3600">
          <a:solidFill>
            <a:srgbClr val="000099"/>
          </a:solidFill>
          <a:latin typeface="Tahoma" pitchFamily="34" charset="0"/>
          <a:cs typeface="Arial" charset="0"/>
        </a:defRPr>
      </a:lvl5pPr>
      <a:lvl6pPr marL="457200" algn="l" rtl="0" fontAlgn="base">
        <a:spcBef>
          <a:spcPct val="0"/>
        </a:spcBef>
        <a:spcAft>
          <a:spcPct val="0"/>
        </a:spcAft>
        <a:defRPr sz="3600">
          <a:solidFill>
            <a:srgbClr val="000099"/>
          </a:solidFill>
          <a:latin typeface="Tahoma" pitchFamily="34" charset="0"/>
          <a:cs typeface="Arial" charset="0"/>
        </a:defRPr>
      </a:lvl6pPr>
      <a:lvl7pPr marL="914400" algn="l" rtl="0" fontAlgn="base">
        <a:spcBef>
          <a:spcPct val="0"/>
        </a:spcBef>
        <a:spcAft>
          <a:spcPct val="0"/>
        </a:spcAft>
        <a:defRPr sz="3600">
          <a:solidFill>
            <a:srgbClr val="000099"/>
          </a:solidFill>
          <a:latin typeface="Tahoma" pitchFamily="34" charset="0"/>
          <a:cs typeface="Arial" charset="0"/>
        </a:defRPr>
      </a:lvl7pPr>
      <a:lvl8pPr marL="1371600" algn="l" rtl="0" fontAlgn="base">
        <a:spcBef>
          <a:spcPct val="0"/>
        </a:spcBef>
        <a:spcAft>
          <a:spcPct val="0"/>
        </a:spcAft>
        <a:defRPr sz="3600">
          <a:solidFill>
            <a:srgbClr val="000099"/>
          </a:solidFill>
          <a:latin typeface="Tahoma" pitchFamily="34" charset="0"/>
          <a:cs typeface="Arial" charset="0"/>
        </a:defRPr>
      </a:lvl8pPr>
      <a:lvl9pPr marL="1828800" algn="l" rtl="0" fontAlgn="base">
        <a:spcBef>
          <a:spcPct val="0"/>
        </a:spcBef>
        <a:spcAft>
          <a:spcPct val="0"/>
        </a:spcAft>
        <a:defRPr sz="3600">
          <a:solidFill>
            <a:srgbClr val="000099"/>
          </a:solidFill>
          <a:latin typeface="Tahoma" pitchFamily="34" charset="0"/>
          <a:cs typeface="Arial" charset="0"/>
        </a:defRPr>
      </a:lvl9pPr>
    </p:titleStyle>
    <p:bodyStyle>
      <a:lvl1pPr marL="442913" indent="-442913" algn="l" rtl="0" eaLnBrk="0" fontAlgn="base" hangingPunct="0">
        <a:spcBef>
          <a:spcPct val="20000"/>
        </a:spcBef>
        <a:spcAft>
          <a:spcPct val="0"/>
        </a:spcAft>
        <a:buClr>
          <a:srgbClr val="000099"/>
        </a:buClr>
        <a:buSzPct val="85000"/>
        <a:buFont typeface="Wingdings" pitchFamily="2" charset="2"/>
        <a:buChar char="q"/>
        <a:defRPr sz="2800">
          <a:solidFill>
            <a:schemeClr val="tx1"/>
          </a:solidFill>
          <a:latin typeface="+mn-lt"/>
          <a:ea typeface="+mn-ea"/>
          <a:cs typeface="+mn-cs"/>
        </a:defRPr>
      </a:lvl1pPr>
      <a:lvl2pPr marL="908050" indent="-285750" algn="l" rtl="0" eaLnBrk="0" fontAlgn="base" hangingPunct="0">
        <a:spcBef>
          <a:spcPct val="20000"/>
        </a:spcBef>
        <a:spcAft>
          <a:spcPct val="0"/>
        </a:spcAft>
        <a:buClr>
          <a:srgbClr val="000099"/>
        </a:buClr>
        <a:buSzPct val="95000"/>
        <a:buFont typeface="Wingdings" pitchFamily="2" charset="2"/>
        <a:buChar char="§"/>
        <a:defRPr sz="2400">
          <a:solidFill>
            <a:schemeClr val="tx1"/>
          </a:solidFill>
          <a:latin typeface="+mn-lt"/>
          <a:cs typeface="+mn-cs"/>
        </a:defRPr>
      </a:lvl2pPr>
      <a:lvl3pPr marL="1316038" indent="-228600" algn="l" rtl="0" eaLnBrk="0" fontAlgn="base" hangingPunct="0">
        <a:spcBef>
          <a:spcPct val="20000"/>
        </a:spcBef>
        <a:spcAft>
          <a:spcPct val="0"/>
        </a:spcAft>
        <a:buClr>
          <a:srgbClr val="000099"/>
        </a:buClr>
        <a:buSzPct val="85000"/>
        <a:buFont typeface="Monotype Sorts" pitchFamily="2" charset="2"/>
        <a:buChar char="y"/>
        <a:defRPr sz="2000">
          <a:solidFill>
            <a:schemeClr val="tx1"/>
          </a:solidFill>
          <a:latin typeface="+mn-lt"/>
          <a:cs typeface="+mn-cs"/>
        </a:defRPr>
      </a:lvl3pPr>
      <a:lvl4pPr marL="1724025" indent="-228600" algn="l" rtl="0" eaLnBrk="0" fontAlgn="base" hangingPunct="0">
        <a:spcBef>
          <a:spcPct val="20000"/>
        </a:spcBef>
        <a:spcAft>
          <a:spcPct val="0"/>
        </a:spcAft>
        <a:buClr>
          <a:srgbClr val="000099"/>
        </a:buClr>
        <a:buSzPct val="85000"/>
        <a:buChar char="–"/>
        <a:defRPr sz="2000">
          <a:solidFill>
            <a:schemeClr val="tx1"/>
          </a:solidFill>
          <a:latin typeface="+mn-lt"/>
          <a:cs typeface="+mn-cs"/>
        </a:defRPr>
      </a:lvl4pPr>
      <a:lvl5pPr marL="2132013" indent="-228600" algn="l" rtl="0" eaLnBrk="0" fontAlgn="base" hangingPunct="0">
        <a:spcBef>
          <a:spcPct val="20000"/>
        </a:spcBef>
        <a:spcAft>
          <a:spcPct val="0"/>
        </a:spcAft>
        <a:buClr>
          <a:srgbClr val="000099"/>
        </a:buClr>
        <a:buSzPct val="85000"/>
        <a:buChar char="»"/>
        <a:defRPr sz="2000">
          <a:solidFill>
            <a:schemeClr val="tx1"/>
          </a:solidFill>
          <a:latin typeface="+mn-lt"/>
          <a:cs typeface="+mn-cs"/>
        </a:defRPr>
      </a:lvl5pPr>
      <a:lvl6pPr marL="2589213" indent="-228600" algn="l" rtl="0" fontAlgn="base">
        <a:spcBef>
          <a:spcPct val="20000"/>
        </a:spcBef>
        <a:spcAft>
          <a:spcPct val="0"/>
        </a:spcAft>
        <a:buClr>
          <a:srgbClr val="000099"/>
        </a:buClr>
        <a:buSzPct val="85000"/>
        <a:buChar char="»"/>
        <a:defRPr>
          <a:solidFill>
            <a:schemeClr val="tx1"/>
          </a:solidFill>
          <a:latin typeface="+mn-lt"/>
          <a:cs typeface="+mn-cs"/>
        </a:defRPr>
      </a:lvl6pPr>
      <a:lvl7pPr marL="3046413" indent="-228600" algn="l" rtl="0" fontAlgn="base">
        <a:spcBef>
          <a:spcPct val="20000"/>
        </a:spcBef>
        <a:spcAft>
          <a:spcPct val="0"/>
        </a:spcAft>
        <a:buClr>
          <a:srgbClr val="000099"/>
        </a:buClr>
        <a:buSzPct val="85000"/>
        <a:buChar char="»"/>
        <a:defRPr>
          <a:solidFill>
            <a:schemeClr val="tx1"/>
          </a:solidFill>
          <a:latin typeface="+mn-lt"/>
          <a:cs typeface="+mn-cs"/>
        </a:defRPr>
      </a:lvl7pPr>
      <a:lvl8pPr marL="3503613" indent="-228600" algn="l" rtl="0" fontAlgn="base">
        <a:spcBef>
          <a:spcPct val="20000"/>
        </a:spcBef>
        <a:spcAft>
          <a:spcPct val="0"/>
        </a:spcAft>
        <a:buClr>
          <a:srgbClr val="000099"/>
        </a:buClr>
        <a:buSzPct val="85000"/>
        <a:buChar char="»"/>
        <a:defRPr>
          <a:solidFill>
            <a:schemeClr val="tx1"/>
          </a:solidFill>
          <a:latin typeface="+mn-lt"/>
          <a:cs typeface="+mn-cs"/>
        </a:defRPr>
      </a:lvl8pPr>
      <a:lvl9pPr marL="3960813" indent="-228600" algn="l" rtl="0" fontAlgn="base">
        <a:spcBef>
          <a:spcPct val="20000"/>
        </a:spcBef>
        <a:spcAft>
          <a:spcPct val="0"/>
        </a:spcAft>
        <a:buClr>
          <a:srgbClr val="000099"/>
        </a:buClr>
        <a:buSzPct val="85000"/>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bwMode="auto">
          <a:xfrm>
            <a:off x="458827" y="381000"/>
            <a:ext cx="8262937"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288771" name="Rectangle 3"/>
          <p:cNvSpPr>
            <a:spLocks noGrp="1" noChangeArrowheads="1"/>
          </p:cNvSpPr>
          <p:nvPr>
            <p:ph type="body" idx="1"/>
          </p:nvPr>
        </p:nvSpPr>
        <p:spPr bwMode="auto">
          <a:xfrm>
            <a:off x="458827" y="1981200"/>
            <a:ext cx="8262937"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288772" name="Rectangle 4"/>
          <p:cNvSpPr>
            <a:spLocks noGrp="1" noChangeArrowheads="1"/>
          </p:cNvSpPr>
          <p:nvPr>
            <p:ph type="dt" sz="half" idx="2"/>
          </p:nvPr>
        </p:nvSpPr>
        <p:spPr bwMode="auto">
          <a:xfrm>
            <a:off x="458827" y="6245225"/>
            <a:ext cx="2143125"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i="0">
                <a:effectLst>
                  <a:outerShdw blurRad="38100" dist="38100" dir="2700000" algn="tl">
                    <a:srgbClr val="000000"/>
                  </a:outerShdw>
                </a:effectLst>
                <a:latin typeface="Arial" charset="0"/>
                <a:cs typeface="Arial" charset="0"/>
              </a:defRPr>
            </a:lvl1pPr>
          </a:lstStyle>
          <a:p>
            <a:pPr>
              <a:defRPr/>
            </a:pPr>
            <a:endParaRPr lang="en-AU"/>
          </a:p>
        </p:txBody>
      </p:sp>
      <p:sp>
        <p:nvSpPr>
          <p:cNvPr id="288773" name="Rectangle 5"/>
          <p:cNvSpPr>
            <a:spLocks noGrp="1" noChangeArrowheads="1"/>
          </p:cNvSpPr>
          <p:nvPr>
            <p:ph type="ftr" sz="quarter" idx="3"/>
          </p:nvPr>
        </p:nvSpPr>
        <p:spPr bwMode="auto">
          <a:xfrm>
            <a:off x="3136900" y="6245225"/>
            <a:ext cx="2906713"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i="0">
                <a:effectLst>
                  <a:outerShdw blurRad="38100" dist="38100" dir="2700000" algn="tl">
                    <a:srgbClr val="000000"/>
                  </a:outerShdw>
                </a:effectLst>
                <a:latin typeface="Arial" charset="0"/>
                <a:cs typeface="Arial" charset="0"/>
              </a:defRPr>
            </a:lvl1pPr>
          </a:lstStyle>
          <a:p>
            <a:pPr>
              <a:defRPr/>
            </a:pPr>
            <a:endParaRPr lang="en-AU"/>
          </a:p>
        </p:txBody>
      </p:sp>
      <p:sp>
        <p:nvSpPr>
          <p:cNvPr id="288774" name="Rectangle 6"/>
          <p:cNvSpPr>
            <a:spLocks noGrp="1" noChangeArrowheads="1"/>
          </p:cNvSpPr>
          <p:nvPr>
            <p:ph type="sldNum" sz="quarter" idx="4"/>
          </p:nvPr>
        </p:nvSpPr>
        <p:spPr bwMode="auto">
          <a:xfrm>
            <a:off x="6578639" y="6245225"/>
            <a:ext cx="2143125"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i="0">
                <a:effectLst>
                  <a:outerShdw blurRad="38100" dist="38100" dir="2700000" algn="tl">
                    <a:srgbClr val="000000"/>
                  </a:outerShdw>
                </a:effectLst>
                <a:latin typeface="Arial" charset="0"/>
                <a:cs typeface="Arial" charset="0"/>
              </a:defRPr>
            </a:lvl1pPr>
          </a:lstStyle>
          <a:p>
            <a:pPr>
              <a:defRPr/>
            </a:pPr>
            <a:fld id="{50052D52-4807-4EFA-9C9C-C679C91FA284}" type="slidenum">
              <a:rPr lang="en-AU"/>
              <a:pPr>
                <a:defRPr/>
              </a:pPr>
              <a:t>‹#›</a:t>
            </a:fld>
            <a:endParaRPr lang="en-AU"/>
          </a:p>
        </p:txBody>
      </p:sp>
    </p:spTree>
  </p:cSld>
  <p:clrMap bg1="dk2" tx1="lt1" bg2="dk1" tx2="lt2" accent1="accent1" accent2="accent2" accent3="accent3" accent4="accent4" accent5="accent5" accent6="accent6" hlink="hlink" folHlink="folHlink"/>
  <p:sldLayoutIdLst>
    <p:sldLayoutId id="2147484776" r:id="rId1"/>
    <p:sldLayoutId id="2147484777" r:id="rId2"/>
    <p:sldLayoutId id="2147484778" r:id="rId3"/>
    <p:sldLayoutId id="2147484779" r:id="rId4"/>
    <p:sldLayoutId id="2147484780" r:id="rId5"/>
    <p:sldLayoutId id="2147484781" r:id="rId6"/>
    <p:sldLayoutId id="2147484782" r:id="rId7"/>
    <p:sldLayoutId id="2147484783" r:id="rId8"/>
    <p:sldLayoutId id="2147484784" r:id="rId9"/>
    <p:sldLayoutId id="2147484785" r:id="rId10"/>
    <p:sldLayoutId id="2147484786"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3.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40.xml"/><Relationship Id="rId5" Type="http://schemas.openxmlformats.org/officeDocument/2006/relationships/image" Target="../media/image22.pn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40.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39.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40.xml"/><Relationship Id="rId6" Type="http://schemas.openxmlformats.org/officeDocument/2006/relationships/image" Target="../media/image29.png"/><Relationship Id="rId5" Type="http://schemas.openxmlformats.org/officeDocument/2006/relationships/image" Target="../media/image7.png"/><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9.xml"/><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17.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29.xml"/><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68.xml"/></Relationships>
</file>

<file path=ppt/slides/_rels/slide22.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hyperlink" Target="http://upload.wikimedia.org/wikipedia/commons/7/79/AachenerDomApsis.jpg" TargetMode="External"/><Relationship Id="rId2" Type="http://schemas.openxmlformats.org/officeDocument/2006/relationships/notesSlide" Target="../notesSlides/notesSlide22.xml"/><Relationship Id="rId1" Type="http://schemas.openxmlformats.org/officeDocument/2006/relationships/slideLayout" Target="../slideLayouts/slideLayout40.xml"/><Relationship Id="rId6" Type="http://schemas.openxmlformats.org/officeDocument/2006/relationships/image" Target="../media/image9.jpeg"/><Relationship Id="rId5" Type="http://schemas.openxmlformats.org/officeDocument/2006/relationships/image" Target="../media/image35.jpeg"/><Relationship Id="rId4" Type="http://schemas.openxmlformats.org/officeDocument/2006/relationships/hyperlink" Target="http://en.wikipedia.org/wiki/Image:Aachen_Cathedral_North_View_at_Evening.jpg" TargetMode="External"/><Relationship Id="rId9"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40.xml"/><Relationship Id="rId5" Type="http://schemas.openxmlformats.org/officeDocument/2006/relationships/image" Target="../media/image38.jpeg"/><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4.xml"/><Relationship Id="rId1" Type="http://schemas.openxmlformats.org/officeDocument/2006/relationships/slideLayout" Target="../slideLayouts/slideLayout40.xml"/><Relationship Id="rId5" Type="http://schemas.openxmlformats.org/officeDocument/2006/relationships/image" Target="../media/image40.png"/><Relationship Id="rId4" Type="http://schemas.openxmlformats.org/officeDocument/2006/relationships/image" Target="../media/image9.jpeg"/></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40.xml"/><Relationship Id="rId4" Type="http://schemas.openxmlformats.org/officeDocument/2006/relationships/image" Target="../media/image9.jpeg"/></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6.xml"/><Relationship Id="rId1" Type="http://schemas.openxmlformats.org/officeDocument/2006/relationships/slideLayout" Target="../slideLayouts/slideLayout40.xml"/><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62.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28.xml"/><Relationship Id="rId7" Type="http://schemas.openxmlformats.org/officeDocument/2006/relationships/image" Target="../media/image47.png"/><Relationship Id="rId2" Type="http://schemas.openxmlformats.org/officeDocument/2006/relationships/slideLayout" Target="../slideLayouts/slideLayout92.xml"/><Relationship Id="rId1" Type="http://schemas.openxmlformats.org/officeDocument/2006/relationships/vmlDrawing" Target="../drawings/vmlDrawing1.vml"/><Relationship Id="rId6" Type="http://schemas.openxmlformats.org/officeDocument/2006/relationships/image" Target="../media/image46.jpeg"/><Relationship Id="rId11" Type="http://schemas.openxmlformats.org/officeDocument/2006/relationships/oleObject" Target="../embeddings/oleObject3.bin"/><Relationship Id="rId5" Type="http://schemas.openxmlformats.org/officeDocument/2006/relationships/image" Target="../media/image45.png"/><Relationship Id="rId10" Type="http://schemas.openxmlformats.org/officeDocument/2006/relationships/oleObject" Target="../embeddings/oleObject2.bin"/><Relationship Id="rId4" Type="http://schemas.openxmlformats.org/officeDocument/2006/relationships/image" Target="../media/image3.jpeg"/><Relationship Id="rId9" Type="http://schemas.openxmlformats.org/officeDocument/2006/relationships/image" Target="../media/image44.em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77.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79.xml"/><Relationship Id="rId6" Type="http://schemas.openxmlformats.org/officeDocument/2006/relationships/image" Target="../media/image40.png"/><Relationship Id="rId5" Type="http://schemas.openxmlformats.org/officeDocument/2006/relationships/image" Target="../media/image50.png"/><Relationship Id="rId4" Type="http://schemas.openxmlformats.org/officeDocument/2006/relationships/image" Target="../media/image9.jpeg"/></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46.xml"/><Relationship Id="rId5" Type="http://schemas.openxmlformats.org/officeDocument/2006/relationships/image" Target="../media/image52.jpeg"/><Relationship Id="rId4" Type="http://schemas.openxmlformats.org/officeDocument/2006/relationships/image" Target="../media/image51.jpeg"/></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4.xml"/><Relationship Id="rId1" Type="http://schemas.openxmlformats.org/officeDocument/2006/relationships/slideLayout" Target="../slideLayouts/slideLayout40.xml"/><Relationship Id="rId6" Type="http://schemas.openxmlformats.org/officeDocument/2006/relationships/image" Target="../media/image56.png"/><Relationship Id="rId5" Type="http://schemas.openxmlformats.org/officeDocument/2006/relationships/image" Target="../media/image50.png"/><Relationship Id="rId4" Type="http://schemas.openxmlformats.org/officeDocument/2006/relationships/image" Target="../media/image9.jpeg"/></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150.xml"/><Relationship Id="rId4" Type="http://schemas.openxmlformats.org/officeDocument/2006/relationships/image" Target="../media/image57.jpeg"/></Relationships>
</file>

<file path=ppt/slides/_rels/slide3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6.xml"/><Relationship Id="rId1" Type="http://schemas.openxmlformats.org/officeDocument/2006/relationships/slideLayout" Target="../slideLayouts/slideLayout161.xml"/><Relationship Id="rId5" Type="http://schemas.openxmlformats.org/officeDocument/2006/relationships/image" Target="../media/image59.jpeg"/><Relationship Id="rId4" Type="http://schemas.openxmlformats.org/officeDocument/2006/relationships/image" Target="../media/image58.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17.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01.xml"/><Relationship Id="rId6" Type="http://schemas.openxmlformats.org/officeDocument/2006/relationships/image" Target="cid:0B48001DA26543AF9D65F75BDA1C130D@birdossa" TargetMode="Externa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40.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40.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Rectangle 2"/>
          <p:cNvSpPr>
            <a:spLocks noGrp="1" noChangeArrowheads="1"/>
          </p:cNvSpPr>
          <p:nvPr>
            <p:ph type="title"/>
          </p:nvPr>
        </p:nvSpPr>
        <p:spPr/>
        <p:txBody>
          <a:bodyPr/>
          <a:lstStyle/>
          <a:p>
            <a:pPr eaLnBrk="1" hangingPunct="1">
              <a:defRPr/>
            </a:pPr>
            <a:endParaRPr lang="en-AU"/>
          </a:p>
        </p:txBody>
      </p:sp>
      <p:sp>
        <p:nvSpPr>
          <p:cNvPr id="32771" name="Rectangle 3"/>
          <p:cNvSpPr>
            <a:spLocks noChangeArrowheads="1"/>
          </p:cNvSpPr>
          <p:nvPr/>
        </p:nvSpPr>
        <p:spPr bwMode="auto">
          <a:xfrm>
            <a:off x="0" y="0"/>
            <a:ext cx="9180513" cy="6858000"/>
          </a:xfrm>
          <a:prstGeom prst="rect">
            <a:avLst/>
          </a:prstGeom>
          <a:solidFill>
            <a:srgbClr val="000000"/>
          </a:solidFill>
          <a:ln w="9525">
            <a:noFill/>
            <a:miter lim="800000"/>
            <a:headEnd/>
            <a:tailEnd/>
          </a:ln>
        </p:spPr>
        <p:txBody>
          <a:bodyPr wrap="none" anchor="ctr"/>
          <a:lstStyle/>
          <a:p>
            <a:endParaRPr lang="en-AU" i="0">
              <a:solidFill>
                <a:srgbClr val="FFFFFF"/>
              </a:solidFill>
            </a:endParaRPr>
          </a:p>
        </p:txBody>
      </p:sp>
      <p:pic>
        <p:nvPicPr>
          <p:cNvPr id="467972" name="Picture 4" descr="Bible34567"/>
          <p:cNvPicPr>
            <a:picLocks noGrp="1" noChangeAspect="1" noChangeArrowheads="1"/>
          </p:cNvPicPr>
          <p:nvPr>
            <p:ph idx="1"/>
          </p:nvPr>
        </p:nvPicPr>
        <p:blipFill>
          <a:blip r:embed="rId3" cstate="print"/>
          <a:srcRect/>
          <a:stretch>
            <a:fillRect/>
          </a:stretch>
        </p:blipFill>
        <p:spPr>
          <a:xfrm>
            <a:off x="1806357" y="146050"/>
            <a:ext cx="5588000" cy="4184650"/>
          </a:xfrm>
          <a:prstGeom prst="roundRect">
            <a:avLst>
              <a:gd name="adj" fmla="val 11111"/>
            </a:avLst>
          </a:prstGeom>
          <a:ln w="190500" cap="rnd">
            <a:solidFill>
              <a:srgbClr val="C8C6BD"/>
            </a:solidFill>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grpSp>
        <p:nvGrpSpPr>
          <p:cNvPr id="2" name="Group 15"/>
          <p:cNvGrpSpPr>
            <a:grpSpLocks/>
          </p:cNvGrpSpPr>
          <p:nvPr/>
        </p:nvGrpSpPr>
        <p:grpSpPr bwMode="auto">
          <a:xfrm>
            <a:off x="7446421" y="1905011"/>
            <a:ext cx="1695845" cy="684213"/>
            <a:chOff x="4715" y="936"/>
            <a:chExt cx="1068" cy="431"/>
          </a:xfrm>
        </p:grpSpPr>
        <p:sp>
          <p:nvSpPr>
            <p:cNvPr id="32781" name="Text Box 10"/>
            <p:cNvSpPr txBox="1">
              <a:spLocks noChangeArrowheads="1"/>
            </p:cNvSpPr>
            <p:nvPr/>
          </p:nvSpPr>
          <p:spPr bwMode="auto">
            <a:xfrm>
              <a:off x="4715" y="1136"/>
              <a:ext cx="1068" cy="231"/>
            </a:xfrm>
            <a:prstGeom prst="rect">
              <a:avLst/>
            </a:prstGeom>
            <a:noFill/>
            <a:ln w="9525">
              <a:noFill/>
              <a:miter lim="800000"/>
              <a:headEnd/>
              <a:tailEnd/>
            </a:ln>
          </p:spPr>
          <p:txBody>
            <a:bodyPr>
              <a:spAutoFit/>
            </a:bodyPr>
            <a:lstStyle/>
            <a:p>
              <a:pPr algn="ctr">
                <a:spcBef>
                  <a:spcPct val="50000"/>
                </a:spcBef>
              </a:pPr>
              <a:r>
                <a:rPr lang="en-AU" i="0" dirty="0">
                  <a:solidFill>
                    <a:srgbClr val="FFFFFF"/>
                  </a:solidFill>
                  <a:latin typeface="Tahoma" pitchFamily="34" charset="0"/>
                </a:rPr>
                <a:t>Revelation 16</a:t>
              </a:r>
            </a:p>
          </p:txBody>
        </p:sp>
        <p:sp>
          <p:nvSpPr>
            <p:cNvPr id="32782" name="Text Box 12"/>
            <p:cNvSpPr txBox="1">
              <a:spLocks noChangeArrowheads="1"/>
            </p:cNvSpPr>
            <p:nvPr/>
          </p:nvSpPr>
          <p:spPr bwMode="auto">
            <a:xfrm>
              <a:off x="4887" y="936"/>
              <a:ext cx="755" cy="231"/>
            </a:xfrm>
            <a:prstGeom prst="rect">
              <a:avLst/>
            </a:prstGeom>
            <a:noFill/>
            <a:ln w="9525">
              <a:noFill/>
              <a:miter lim="800000"/>
              <a:headEnd/>
              <a:tailEnd/>
            </a:ln>
          </p:spPr>
          <p:txBody>
            <a:bodyPr>
              <a:spAutoFit/>
            </a:bodyPr>
            <a:lstStyle/>
            <a:p>
              <a:pPr>
                <a:spcBef>
                  <a:spcPct val="50000"/>
                </a:spcBef>
              </a:pPr>
              <a:r>
                <a:rPr lang="en-AU" i="0" dirty="0">
                  <a:solidFill>
                    <a:srgbClr val="FFFFFF"/>
                  </a:solidFill>
                </a:rPr>
                <a:t>Vials 1-5</a:t>
              </a:r>
            </a:p>
          </p:txBody>
        </p:sp>
      </p:grpSp>
      <p:sp>
        <p:nvSpPr>
          <p:cNvPr id="32780" name="WordArt 9"/>
          <p:cNvSpPr>
            <a:spLocks noChangeArrowheads="1" noChangeShapeType="1" noTextEdit="1"/>
          </p:cNvSpPr>
          <p:nvPr/>
        </p:nvSpPr>
        <p:spPr bwMode="auto">
          <a:xfrm>
            <a:off x="3296059" y="744538"/>
            <a:ext cx="3927219" cy="1192212"/>
          </a:xfrm>
          <a:prstGeom prst="rect">
            <a:avLst/>
          </a:prstGeom>
        </p:spPr>
        <p:txBody>
          <a:bodyPr wrap="none" fromWordArt="1">
            <a:prstTxWarp prst="textPlain">
              <a:avLst>
                <a:gd name="adj" fmla="val 50000"/>
              </a:avLst>
            </a:prstTxWarp>
          </a:bodyPr>
          <a:lstStyle/>
          <a:p>
            <a:pPr algn="ctr"/>
            <a:r>
              <a:rPr lang="en-AU" i="0" kern="10" dirty="0">
                <a:ln w="9525">
                  <a:solidFill>
                    <a:srgbClr val="000000"/>
                  </a:solidFill>
                  <a:round/>
                  <a:headEnd/>
                  <a:tailEnd/>
                </a:ln>
                <a:solidFill>
                  <a:srgbClr val="FFFF00"/>
                </a:solidFill>
                <a:latin typeface="Arial Black"/>
              </a:rPr>
              <a:t>"Go your ways, and pour</a:t>
            </a:r>
          </a:p>
          <a:p>
            <a:pPr algn="ctr"/>
            <a:r>
              <a:rPr lang="en-AU" i="0" kern="10" dirty="0">
                <a:ln w="9525">
                  <a:solidFill>
                    <a:srgbClr val="000000"/>
                  </a:solidFill>
                  <a:round/>
                  <a:headEnd/>
                  <a:tailEnd/>
                </a:ln>
                <a:solidFill>
                  <a:srgbClr val="FFFF00"/>
                </a:solidFill>
                <a:latin typeface="Arial Black"/>
              </a:rPr>
              <a:t>out the vials of the wrath </a:t>
            </a:r>
          </a:p>
          <a:p>
            <a:pPr algn="ctr"/>
            <a:r>
              <a:rPr lang="en-AU" i="0" kern="10" dirty="0">
                <a:ln w="9525">
                  <a:solidFill>
                    <a:srgbClr val="000000"/>
                  </a:solidFill>
                  <a:round/>
                  <a:headEnd/>
                  <a:tailEnd/>
                </a:ln>
                <a:solidFill>
                  <a:srgbClr val="FFFF00"/>
                </a:solidFill>
                <a:latin typeface="Arial Black"/>
              </a:rPr>
              <a:t>of God …."</a:t>
            </a:r>
          </a:p>
        </p:txBody>
      </p:sp>
      <p:pic>
        <p:nvPicPr>
          <p:cNvPr id="15" name="Picture 6" descr="BOX035_NAPOLEON_DISC1-14"/>
          <p:cNvPicPr>
            <a:picLocks noChangeAspect="1" noChangeArrowheads="1"/>
          </p:cNvPicPr>
          <p:nvPr/>
        </p:nvPicPr>
        <p:blipFill>
          <a:blip r:embed="rId4" cstate="print"/>
          <a:srcRect/>
          <a:stretch>
            <a:fillRect/>
          </a:stretch>
        </p:blipFill>
        <p:spPr bwMode="auto">
          <a:xfrm flipH="1">
            <a:off x="330518" y="4177863"/>
            <a:ext cx="2877434" cy="24647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2778" name="WordArt 20"/>
          <p:cNvSpPr>
            <a:spLocks noChangeArrowheads="1" noChangeShapeType="1" noTextEdit="1"/>
          </p:cNvSpPr>
          <p:nvPr/>
        </p:nvSpPr>
        <p:spPr bwMode="auto">
          <a:xfrm>
            <a:off x="1591751" y="4367987"/>
            <a:ext cx="457432" cy="238125"/>
          </a:xfrm>
          <a:prstGeom prst="rect">
            <a:avLst/>
          </a:prstGeom>
        </p:spPr>
        <p:txBody>
          <a:bodyPr wrap="none" fromWordArt="1">
            <a:prstTxWarp prst="textPlain">
              <a:avLst>
                <a:gd name="adj" fmla="val 50000"/>
              </a:avLst>
            </a:prstTxWarp>
          </a:bodyPr>
          <a:lstStyle/>
          <a:p>
            <a:pPr algn="ctr"/>
            <a:r>
              <a:rPr lang="en-AU" sz="3600" b="1" i="0" kern="10" dirty="0">
                <a:ln w="9525">
                  <a:solidFill>
                    <a:srgbClr val="808080"/>
                  </a:solidFill>
                  <a:round/>
                  <a:headEnd/>
                  <a:tailEnd/>
                </a:ln>
                <a:solidFill>
                  <a:srgbClr val="FFFFFF"/>
                </a:solidFill>
                <a:latin typeface="Arial Narrow"/>
              </a:rPr>
              <a:t>1796</a:t>
            </a:r>
          </a:p>
        </p:txBody>
      </p:sp>
      <p:grpSp>
        <p:nvGrpSpPr>
          <p:cNvPr id="3" name="Group 16"/>
          <p:cNvGrpSpPr/>
          <p:nvPr/>
        </p:nvGrpSpPr>
        <p:grpSpPr>
          <a:xfrm>
            <a:off x="5987543" y="4144585"/>
            <a:ext cx="2938463" cy="2499123"/>
            <a:chOff x="5932192" y="4144574"/>
            <a:chExt cx="2926776" cy="2499123"/>
          </a:xfrm>
        </p:grpSpPr>
        <p:pic>
          <p:nvPicPr>
            <p:cNvPr id="467973" name="Picture 5" descr="BOX035_Napoleon_Disc2_Rev3-16"/>
            <p:cNvPicPr>
              <a:picLocks noChangeAspect="1" noChangeArrowheads="1"/>
            </p:cNvPicPr>
            <p:nvPr/>
          </p:nvPicPr>
          <p:blipFill>
            <a:blip r:embed="rId5" cstate="print"/>
            <a:srcRect l="412" t="520"/>
            <a:stretch>
              <a:fillRect/>
            </a:stretch>
          </p:blipFill>
          <p:spPr bwMode="auto">
            <a:xfrm>
              <a:off x="5932192" y="4206884"/>
              <a:ext cx="2926776" cy="24368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Picture 5" descr="BOX035_Napoleon_Disc2_Rev3-16"/>
            <p:cNvPicPr>
              <a:picLocks noChangeAspect="1" noChangeArrowheads="1"/>
            </p:cNvPicPr>
            <p:nvPr/>
          </p:nvPicPr>
          <p:blipFill>
            <a:blip r:embed="rId5" cstate="print"/>
            <a:srcRect l="412" t="520" r="57209" b="63335"/>
            <a:stretch>
              <a:fillRect/>
            </a:stretch>
          </p:blipFill>
          <p:spPr bwMode="auto">
            <a:xfrm>
              <a:off x="6479627" y="4144574"/>
              <a:ext cx="1797269" cy="1277635"/>
            </a:xfrm>
            <a:prstGeom prst="ellipse">
              <a:avLst/>
            </a:prstGeom>
            <a:ln>
              <a:noFill/>
            </a:ln>
            <a:effectLst>
              <a:softEdge rad="317500"/>
            </a:effectLst>
          </p:spPr>
        </p:pic>
      </p:grpSp>
      <p:sp>
        <p:nvSpPr>
          <p:cNvPr id="18" name="WordArt 19"/>
          <p:cNvSpPr>
            <a:spLocks noChangeArrowheads="1" noChangeShapeType="1" noTextEdit="1"/>
          </p:cNvSpPr>
          <p:nvPr/>
        </p:nvSpPr>
        <p:spPr bwMode="auto">
          <a:xfrm>
            <a:off x="7234332" y="4368867"/>
            <a:ext cx="457431" cy="238125"/>
          </a:xfrm>
          <a:prstGeom prst="rect">
            <a:avLst/>
          </a:prstGeom>
        </p:spPr>
        <p:txBody>
          <a:bodyPr wrap="none" fromWordArt="1">
            <a:prstTxWarp prst="textPlain">
              <a:avLst>
                <a:gd name="adj" fmla="val 50000"/>
              </a:avLst>
            </a:prstTxWarp>
          </a:bodyPr>
          <a:lstStyle/>
          <a:p>
            <a:pPr algn="ctr"/>
            <a:r>
              <a:rPr lang="en-AU" sz="3600" b="1" i="0" kern="10" dirty="0">
                <a:ln w="9525">
                  <a:solidFill>
                    <a:srgbClr val="808080"/>
                  </a:solidFill>
                  <a:round/>
                  <a:headEnd/>
                  <a:tailEnd/>
                </a:ln>
                <a:solidFill>
                  <a:srgbClr val="FFFFFF"/>
                </a:solidFill>
                <a:latin typeface="Arial Narrow"/>
              </a:rPr>
              <a:t>1812</a:t>
            </a:r>
          </a:p>
        </p:txBody>
      </p:sp>
      <p:grpSp>
        <p:nvGrpSpPr>
          <p:cNvPr id="4" name="Group 18"/>
          <p:cNvGrpSpPr/>
          <p:nvPr/>
        </p:nvGrpSpPr>
        <p:grpSpPr>
          <a:xfrm>
            <a:off x="3146436" y="4002088"/>
            <a:ext cx="2943225" cy="2451100"/>
            <a:chOff x="3133916" y="4002088"/>
            <a:chExt cx="2931519" cy="2451100"/>
          </a:xfrm>
        </p:grpSpPr>
        <p:pic>
          <p:nvPicPr>
            <p:cNvPr id="467975" name="Picture 7" descr="BOX035_NAPOLEON_DISC1-6"/>
            <p:cNvPicPr>
              <a:picLocks noChangeAspect="1" noChangeArrowheads="1"/>
            </p:cNvPicPr>
            <p:nvPr/>
          </p:nvPicPr>
          <p:blipFill>
            <a:blip r:embed="rId6" cstate="print"/>
            <a:srcRect/>
            <a:stretch>
              <a:fillRect/>
            </a:stretch>
          </p:blipFill>
          <p:spPr bwMode="auto">
            <a:xfrm>
              <a:off x="3133916" y="4002088"/>
              <a:ext cx="2931519" cy="24511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2777" name="WordArt 19"/>
            <p:cNvSpPr>
              <a:spLocks noChangeArrowheads="1" noChangeShapeType="1" noTextEdit="1"/>
            </p:cNvSpPr>
            <p:nvPr/>
          </p:nvSpPr>
          <p:spPr bwMode="auto">
            <a:xfrm>
              <a:off x="4351995" y="4163904"/>
              <a:ext cx="455612" cy="238125"/>
            </a:xfrm>
            <a:prstGeom prst="rect">
              <a:avLst/>
            </a:prstGeom>
          </p:spPr>
          <p:txBody>
            <a:bodyPr wrap="none" fromWordArt="1">
              <a:prstTxWarp prst="textPlain">
                <a:avLst>
                  <a:gd name="adj" fmla="val 50000"/>
                </a:avLst>
              </a:prstTxWarp>
            </a:bodyPr>
            <a:lstStyle/>
            <a:p>
              <a:pPr algn="ctr"/>
              <a:r>
                <a:rPr lang="en-AU" sz="3600" b="1" i="0" kern="10" dirty="0">
                  <a:ln w="9525">
                    <a:solidFill>
                      <a:srgbClr val="808080"/>
                    </a:solidFill>
                    <a:round/>
                    <a:headEnd/>
                    <a:tailEnd/>
                  </a:ln>
                  <a:solidFill>
                    <a:srgbClr val="FFFFFF"/>
                  </a:solidFill>
                  <a:latin typeface="Arial Narrow"/>
                </a:rPr>
                <a:t>1804</a:t>
              </a:r>
            </a:p>
          </p:txBody>
        </p:sp>
      </p:grpSp>
      <p:sp>
        <p:nvSpPr>
          <p:cNvPr id="20" name="Rectangle 1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9" name="TextBox 18">
            <a:extLst>
              <a:ext uri="{FF2B5EF4-FFF2-40B4-BE49-F238E27FC236}">
                <a16:creationId xmlns:a16="http://schemas.microsoft.com/office/drawing/2014/main" id="{AD296E3C-6ADA-436D-80B2-774B0631605D}"/>
              </a:ext>
            </a:extLst>
          </p:cNvPr>
          <p:cNvSpPr txBox="1"/>
          <p:nvPr/>
        </p:nvSpPr>
        <p:spPr>
          <a:xfrm>
            <a:off x="369155" y="2173037"/>
            <a:ext cx="1049866" cy="369332"/>
          </a:xfrm>
          <a:prstGeom prst="rect">
            <a:avLst/>
          </a:prstGeom>
          <a:noFill/>
        </p:spPr>
        <p:txBody>
          <a:bodyPr wrap="square" rtlCol="0">
            <a:spAutoFit/>
          </a:bodyPr>
          <a:lstStyle/>
          <a:p>
            <a:r>
              <a:rPr lang="en-AU" dirty="0">
                <a:latin typeface="Arial" charset="0"/>
              </a:rPr>
              <a:t>Study 4</a:t>
            </a:r>
          </a:p>
        </p:txBody>
      </p:sp>
    </p:spTree>
  </p:cSld>
  <p:clrMapOvr>
    <a:masterClrMapping/>
  </p:clrMapOvr>
  <p:transition spd="slow">
    <p:circl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endParaRPr lang="en-AU"/>
          </a:p>
        </p:txBody>
      </p:sp>
      <p:sp>
        <p:nvSpPr>
          <p:cNvPr id="25603" name="Rectangle 3"/>
          <p:cNvSpPr>
            <a:spLocks noGrp="1" noChangeArrowheads="1"/>
          </p:cNvSpPr>
          <p:nvPr>
            <p:ph type="body" idx="1"/>
          </p:nvPr>
        </p:nvSpPr>
        <p:spPr/>
        <p:txBody>
          <a:bodyPr/>
          <a:lstStyle/>
          <a:p>
            <a:pPr eaLnBrk="1" hangingPunct="1"/>
            <a:endParaRPr lang="en-AU"/>
          </a:p>
        </p:txBody>
      </p:sp>
      <p:pic>
        <p:nvPicPr>
          <p:cNvPr id="25604" name="Picture 4" descr="Europe 1795"/>
          <p:cNvPicPr>
            <a:picLocks noChangeAspect="1" noChangeArrowheads="1"/>
          </p:cNvPicPr>
          <p:nvPr/>
        </p:nvPicPr>
        <p:blipFill>
          <a:blip r:embed="rId3" cstate="print"/>
          <a:srcRect t="3334" b="6111"/>
          <a:stretch>
            <a:fillRect/>
          </a:stretch>
        </p:blipFill>
        <p:spPr bwMode="auto">
          <a:xfrm>
            <a:off x="0" y="0"/>
            <a:ext cx="9175750" cy="6858000"/>
          </a:xfrm>
          <a:prstGeom prst="rect">
            <a:avLst/>
          </a:prstGeom>
          <a:ln>
            <a:noFill/>
          </a:ln>
          <a:effectLst>
            <a:softEdge rad="112500"/>
          </a:effectLst>
        </p:spPr>
      </p:pic>
      <p:sp>
        <p:nvSpPr>
          <p:cNvPr id="543749" name="Text Box 5"/>
          <p:cNvSpPr txBox="1">
            <a:spLocks noChangeArrowheads="1"/>
          </p:cNvSpPr>
          <p:nvPr/>
        </p:nvSpPr>
        <p:spPr bwMode="auto">
          <a:xfrm>
            <a:off x="5876925" y="3241745"/>
            <a:ext cx="3125788" cy="2244725"/>
          </a:xfrm>
          <a:prstGeom prst="rect">
            <a:avLst/>
          </a:prstGeom>
          <a:solidFill>
            <a:srgbClr val="FFFFC1"/>
          </a:solidFill>
          <a:ln w="1905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spcBef>
                <a:spcPct val="50000"/>
              </a:spcBef>
              <a:defRPr/>
            </a:pPr>
            <a:r>
              <a:rPr lang="en-AU" sz="2000" b="1" i="0" u="sng" dirty="0">
                <a:solidFill>
                  <a:srgbClr val="008000"/>
                </a:solidFill>
                <a:latin typeface="Arial" charset="0"/>
                <a:cs typeface="Arial" charset="0"/>
              </a:rPr>
              <a:t>Beginning in France </a:t>
            </a:r>
            <a:r>
              <a:rPr lang="en-AU" sz="2000" i="0" dirty="0">
                <a:solidFill>
                  <a:srgbClr val="008000"/>
                </a:solidFill>
                <a:latin typeface="Arial" charset="0"/>
                <a:cs typeface="Arial" charset="0"/>
              </a:rPr>
              <a:t>with the proclamation of the Republic in 1792, the effects of the French Revolution spread as a </a:t>
            </a:r>
            <a:r>
              <a:rPr lang="en-AU" sz="2000" b="1" i="0" dirty="0">
                <a:solidFill>
                  <a:srgbClr val="008000"/>
                </a:solidFill>
                <a:latin typeface="Arial" charset="0"/>
                <a:cs typeface="Arial" charset="0"/>
              </a:rPr>
              <a:t>“malignant ulcer” </a:t>
            </a:r>
            <a:r>
              <a:rPr lang="en-AU" sz="2000" i="0" dirty="0">
                <a:solidFill>
                  <a:srgbClr val="008000"/>
                </a:solidFill>
                <a:latin typeface="Arial" charset="0"/>
                <a:cs typeface="Arial" charset="0"/>
              </a:rPr>
              <a:t>throughout Europe.</a:t>
            </a:r>
          </a:p>
        </p:txBody>
      </p:sp>
      <p:grpSp>
        <p:nvGrpSpPr>
          <p:cNvPr id="2" name="Group 6"/>
          <p:cNvGrpSpPr>
            <a:grpSpLocks/>
          </p:cNvGrpSpPr>
          <p:nvPr/>
        </p:nvGrpSpPr>
        <p:grpSpPr bwMode="auto">
          <a:xfrm>
            <a:off x="119095" y="1671638"/>
            <a:ext cx="2670175" cy="3802062"/>
            <a:chOff x="75" y="1053"/>
            <a:chExt cx="1682" cy="2395"/>
          </a:xfrm>
        </p:grpSpPr>
        <p:sp>
          <p:nvSpPr>
            <p:cNvPr id="25641" name="Freeform 7"/>
            <p:cNvSpPr>
              <a:spLocks/>
            </p:cNvSpPr>
            <p:nvPr/>
          </p:nvSpPr>
          <p:spPr bwMode="auto">
            <a:xfrm>
              <a:off x="224" y="1355"/>
              <a:ext cx="1400" cy="293"/>
            </a:xfrm>
            <a:custGeom>
              <a:avLst/>
              <a:gdLst>
                <a:gd name="T0" fmla="*/ 0 w 1400"/>
                <a:gd name="T1" fmla="*/ 293 h 293"/>
                <a:gd name="T2" fmla="*/ 232 w 1400"/>
                <a:gd name="T3" fmla="*/ 93 h 293"/>
                <a:gd name="T4" fmla="*/ 584 w 1400"/>
                <a:gd name="T5" fmla="*/ 21 h 293"/>
                <a:gd name="T6" fmla="*/ 1000 w 1400"/>
                <a:gd name="T7" fmla="*/ 221 h 293"/>
                <a:gd name="T8" fmla="*/ 1400 w 1400"/>
                <a:gd name="T9" fmla="*/ 5 h 293"/>
                <a:gd name="T10" fmla="*/ 0 60000 65536"/>
                <a:gd name="T11" fmla="*/ 0 60000 65536"/>
                <a:gd name="T12" fmla="*/ 0 60000 65536"/>
                <a:gd name="T13" fmla="*/ 0 60000 65536"/>
                <a:gd name="T14" fmla="*/ 0 60000 65536"/>
                <a:gd name="T15" fmla="*/ 0 w 1400"/>
                <a:gd name="T16" fmla="*/ 0 h 293"/>
                <a:gd name="T17" fmla="*/ 1400 w 1400"/>
                <a:gd name="T18" fmla="*/ 293 h 293"/>
              </a:gdLst>
              <a:ahLst/>
              <a:cxnLst>
                <a:cxn ang="T10">
                  <a:pos x="T0" y="T1"/>
                </a:cxn>
                <a:cxn ang="T11">
                  <a:pos x="T2" y="T3"/>
                </a:cxn>
                <a:cxn ang="T12">
                  <a:pos x="T4" y="T5"/>
                </a:cxn>
                <a:cxn ang="T13">
                  <a:pos x="T6" y="T7"/>
                </a:cxn>
                <a:cxn ang="T14">
                  <a:pos x="T8" y="T9"/>
                </a:cxn>
              </a:cxnLst>
              <a:rect l="T15" t="T16" r="T17" b="T18"/>
              <a:pathLst>
                <a:path w="1400" h="293">
                  <a:moveTo>
                    <a:pt x="0" y="293"/>
                  </a:moveTo>
                  <a:cubicBezTo>
                    <a:pt x="67" y="215"/>
                    <a:pt x="135" y="138"/>
                    <a:pt x="232" y="93"/>
                  </a:cubicBezTo>
                  <a:cubicBezTo>
                    <a:pt x="329" y="48"/>
                    <a:pt x="456" y="0"/>
                    <a:pt x="584" y="21"/>
                  </a:cubicBezTo>
                  <a:cubicBezTo>
                    <a:pt x="712" y="42"/>
                    <a:pt x="864" y="224"/>
                    <a:pt x="1000" y="221"/>
                  </a:cubicBezTo>
                  <a:cubicBezTo>
                    <a:pt x="1136" y="218"/>
                    <a:pt x="1333" y="41"/>
                    <a:pt x="1400" y="5"/>
                  </a:cubicBezTo>
                </a:path>
              </a:pathLst>
            </a:custGeom>
            <a:noFill/>
            <a:ln w="57150">
              <a:solidFill>
                <a:schemeClr val="tx1"/>
              </a:solidFill>
              <a:round/>
              <a:headEnd/>
              <a:tailEnd type="triangle" w="med" len="med"/>
            </a:ln>
          </p:spPr>
          <p:txBody>
            <a:bodyPr/>
            <a:lstStyle/>
            <a:p>
              <a:endParaRPr lang="en-AU"/>
            </a:p>
          </p:txBody>
        </p:sp>
        <p:sp>
          <p:nvSpPr>
            <p:cNvPr id="25642" name="Freeform 8"/>
            <p:cNvSpPr>
              <a:spLocks/>
            </p:cNvSpPr>
            <p:nvPr/>
          </p:nvSpPr>
          <p:spPr bwMode="auto">
            <a:xfrm rot="972803">
              <a:off x="232" y="1603"/>
              <a:ext cx="1400" cy="293"/>
            </a:xfrm>
            <a:custGeom>
              <a:avLst/>
              <a:gdLst>
                <a:gd name="T0" fmla="*/ 0 w 1400"/>
                <a:gd name="T1" fmla="*/ 293 h 293"/>
                <a:gd name="T2" fmla="*/ 232 w 1400"/>
                <a:gd name="T3" fmla="*/ 93 h 293"/>
                <a:gd name="T4" fmla="*/ 584 w 1400"/>
                <a:gd name="T5" fmla="*/ 21 h 293"/>
                <a:gd name="T6" fmla="*/ 1000 w 1400"/>
                <a:gd name="T7" fmla="*/ 221 h 293"/>
                <a:gd name="T8" fmla="*/ 1400 w 1400"/>
                <a:gd name="T9" fmla="*/ 5 h 293"/>
                <a:gd name="T10" fmla="*/ 0 60000 65536"/>
                <a:gd name="T11" fmla="*/ 0 60000 65536"/>
                <a:gd name="T12" fmla="*/ 0 60000 65536"/>
                <a:gd name="T13" fmla="*/ 0 60000 65536"/>
                <a:gd name="T14" fmla="*/ 0 60000 65536"/>
                <a:gd name="T15" fmla="*/ 0 w 1400"/>
                <a:gd name="T16" fmla="*/ 0 h 293"/>
                <a:gd name="T17" fmla="*/ 1400 w 1400"/>
                <a:gd name="T18" fmla="*/ 293 h 293"/>
              </a:gdLst>
              <a:ahLst/>
              <a:cxnLst>
                <a:cxn ang="T10">
                  <a:pos x="T0" y="T1"/>
                </a:cxn>
                <a:cxn ang="T11">
                  <a:pos x="T2" y="T3"/>
                </a:cxn>
                <a:cxn ang="T12">
                  <a:pos x="T4" y="T5"/>
                </a:cxn>
                <a:cxn ang="T13">
                  <a:pos x="T6" y="T7"/>
                </a:cxn>
                <a:cxn ang="T14">
                  <a:pos x="T8" y="T9"/>
                </a:cxn>
              </a:cxnLst>
              <a:rect l="T15" t="T16" r="T17" b="T18"/>
              <a:pathLst>
                <a:path w="1400" h="293">
                  <a:moveTo>
                    <a:pt x="0" y="293"/>
                  </a:moveTo>
                  <a:cubicBezTo>
                    <a:pt x="67" y="215"/>
                    <a:pt x="135" y="138"/>
                    <a:pt x="232" y="93"/>
                  </a:cubicBezTo>
                  <a:cubicBezTo>
                    <a:pt x="329" y="48"/>
                    <a:pt x="456" y="0"/>
                    <a:pt x="584" y="21"/>
                  </a:cubicBezTo>
                  <a:cubicBezTo>
                    <a:pt x="712" y="42"/>
                    <a:pt x="864" y="224"/>
                    <a:pt x="1000" y="221"/>
                  </a:cubicBezTo>
                  <a:cubicBezTo>
                    <a:pt x="1136" y="218"/>
                    <a:pt x="1333" y="41"/>
                    <a:pt x="1400" y="5"/>
                  </a:cubicBezTo>
                </a:path>
              </a:pathLst>
            </a:custGeom>
            <a:noFill/>
            <a:ln w="57150">
              <a:solidFill>
                <a:schemeClr val="tx1"/>
              </a:solidFill>
              <a:round/>
              <a:headEnd/>
              <a:tailEnd type="triangle" w="med" len="med"/>
            </a:ln>
          </p:spPr>
          <p:txBody>
            <a:bodyPr/>
            <a:lstStyle/>
            <a:p>
              <a:endParaRPr lang="en-AU"/>
            </a:p>
          </p:txBody>
        </p:sp>
        <p:sp>
          <p:nvSpPr>
            <p:cNvPr id="25643" name="Freeform 9"/>
            <p:cNvSpPr>
              <a:spLocks/>
            </p:cNvSpPr>
            <p:nvPr/>
          </p:nvSpPr>
          <p:spPr bwMode="auto">
            <a:xfrm rot="1520771">
              <a:off x="240" y="1795"/>
              <a:ext cx="1400" cy="293"/>
            </a:xfrm>
            <a:custGeom>
              <a:avLst/>
              <a:gdLst>
                <a:gd name="T0" fmla="*/ 0 w 1400"/>
                <a:gd name="T1" fmla="*/ 293 h 293"/>
                <a:gd name="T2" fmla="*/ 232 w 1400"/>
                <a:gd name="T3" fmla="*/ 93 h 293"/>
                <a:gd name="T4" fmla="*/ 584 w 1400"/>
                <a:gd name="T5" fmla="*/ 21 h 293"/>
                <a:gd name="T6" fmla="*/ 1000 w 1400"/>
                <a:gd name="T7" fmla="*/ 221 h 293"/>
                <a:gd name="T8" fmla="*/ 1400 w 1400"/>
                <a:gd name="T9" fmla="*/ 5 h 293"/>
                <a:gd name="T10" fmla="*/ 0 60000 65536"/>
                <a:gd name="T11" fmla="*/ 0 60000 65536"/>
                <a:gd name="T12" fmla="*/ 0 60000 65536"/>
                <a:gd name="T13" fmla="*/ 0 60000 65536"/>
                <a:gd name="T14" fmla="*/ 0 60000 65536"/>
                <a:gd name="T15" fmla="*/ 0 w 1400"/>
                <a:gd name="T16" fmla="*/ 0 h 293"/>
                <a:gd name="T17" fmla="*/ 1400 w 1400"/>
                <a:gd name="T18" fmla="*/ 293 h 293"/>
              </a:gdLst>
              <a:ahLst/>
              <a:cxnLst>
                <a:cxn ang="T10">
                  <a:pos x="T0" y="T1"/>
                </a:cxn>
                <a:cxn ang="T11">
                  <a:pos x="T2" y="T3"/>
                </a:cxn>
                <a:cxn ang="T12">
                  <a:pos x="T4" y="T5"/>
                </a:cxn>
                <a:cxn ang="T13">
                  <a:pos x="T6" y="T7"/>
                </a:cxn>
                <a:cxn ang="T14">
                  <a:pos x="T8" y="T9"/>
                </a:cxn>
              </a:cxnLst>
              <a:rect l="T15" t="T16" r="T17" b="T18"/>
              <a:pathLst>
                <a:path w="1400" h="293">
                  <a:moveTo>
                    <a:pt x="0" y="293"/>
                  </a:moveTo>
                  <a:cubicBezTo>
                    <a:pt x="67" y="215"/>
                    <a:pt x="135" y="138"/>
                    <a:pt x="232" y="93"/>
                  </a:cubicBezTo>
                  <a:cubicBezTo>
                    <a:pt x="329" y="48"/>
                    <a:pt x="456" y="0"/>
                    <a:pt x="584" y="21"/>
                  </a:cubicBezTo>
                  <a:cubicBezTo>
                    <a:pt x="712" y="42"/>
                    <a:pt x="864" y="224"/>
                    <a:pt x="1000" y="221"/>
                  </a:cubicBezTo>
                  <a:cubicBezTo>
                    <a:pt x="1136" y="218"/>
                    <a:pt x="1333" y="41"/>
                    <a:pt x="1400" y="5"/>
                  </a:cubicBezTo>
                </a:path>
              </a:pathLst>
            </a:custGeom>
            <a:noFill/>
            <a:ln w="57150">
              <a:solidFill>
                <a:schemeClr val="tx1"/>
              </a:solidFill>
              <a:round/>
              <a:headEnd/>
              <a:tailEnd type="triangle" w="med" len="med"/>
            </a:ln>
          </p:spPr>
          <p:txBody>
            <a:bodyPr/>
            <a:lstStyle/>
            <a:p>
              <a:endParaRPr lang="en-AU"/>
            </a:p>
          </p:txBody>
        </p:sp>
        <p:sp>
          <p:nvSpPr>
            <p:cNvPr id="25644" name="Freeform 10"/>
            <p:cNvSpPr>
              <a:spLocks/>
            </p:cNvSpPr>
            <p:nvPr/>
          </p:nvSpPr>
          <p:spPr bwMode="auto">
            <a:xfrm rot="2385340">
              <a:off x="184" y="2043"/>
              <a:ext cx="1400" cy="293"/>
            </a:xfrm>
            <a:custGeom>
              <a:avLst/>
              <a:gdLst>
                <a:gd name="T0" fmla="*/ 0 w 1400"/>
                <a:gd name="T1" fmla="*/ 293 h 293"/>
                <a:gd name="T2" fmla="*/ 232 w 1400"/>
                <a:gd name="T3" fmla="*/ 93 h 293"/>
                <a:gd name="T4" fmla="*/ 584 w 1400"/>
                <a:gd name="T5" fmla="*/ 21 h 293"/>
                <a:gd name="T6" fmla="*/ 1000 w 1400"/>
                <a:gd name="T7" fmla="*/ 221 h 293"/>
                <a:gd name="T8" fmla="*/ 1400 w 1400"/>
                <a:gd name="T9" fmla="*/ 5 h 293"/>
                <a:gd name="T10" fmla="*/ 0 60000 65536"/>
                <a:gd name="T11" fmla="*/ 0 60000 65536"/>
                <a:gd name="T12" fmla="*/ 0 60000 65536"/>
                <a:gd name="T13" fmla="*/ 0 60000 65536"/>
                <a:gd name="T14" fmla="*/ 0 60000 65536"/>
                <a:gd name="T15" fmla="*/ 0 w 1400"/>
                <a:gd name="T16" fmla="*/ 0 h 293"/>
                <a:gd name="T17" fmla="*/ 1400 w 1400"/>
                <a:gd name="T18" fmla="*/ 293 h 293"/>
              </a:gdLst>
              <a:ahLst/>
              <a:cxnLst>
                <a:cxn ang="T10">
                  <a:pos x="T0" y="T1"/>
                </a:cxn>
                <a:cxn ang="T11">
                  <a:pos x="T2" y="T3"/>
                </a:cxn>
                <a:cxn ang="T12">
                  <a:pos x="T4" y="T5"/>
                </a:cxn>
                <a:cxn ang="T13">
                  <a:pos x="T6" y="T7"/>
                </a:cxn>
                <a:cxn ang="T14">
                  <a:pos x="T8" y="T9"/>
                </a:cxn>
              </a:cxnLst>
              <a:rect l="T15" t="T16" r="T17" b="T18"/>
              <a:pathLst>
                <a:path w="1400" h="293">
                  <a:moveTo>
                    <a:pt x="0" y="293"/>
                  </a:moveTo>
                  <a:cubicBezTo>
                    <a:pt x="67" y="215"/>
                    <a:pt x="135" y="138"/>
                    <a:pt x="232" y="93"/>
                  </a:cubicBezTo>
                  <a:cubicBezTo>
                    <a:pt x="329" y="48"/>
                    <a:pt x="456" y="0"/>
                    <a:pt x="584" y="21"/>
                  </a:cubicBezTo>
                  <a:cubicBezTo>
                    <a:pt x="712" y="42"/>
                    <a:pt x="864" y="224"/>
                    <a:pt x="1000" y="221"/>
                  </a:cubicBezTo>
                  <a:cubicBezTo>
                    <a:pt x="1136" y="218"/>
                    <a:pt x="1333" y="41"/>
                    <a:pt x="1400" y="5"/>
                  </a:cubicBezTo>
                </a:path>
              </a:pathLst>
            </a:custGeom>
            <a:noFill/>
            <a:ln w="57150">
              <a:solidFill>
                <a:schemeClr val="tx1"/>
              </a:solidFill>
              <a:round/>
              <a:headEnd/>
              <a:tailEnd type="triangle" w="med" len="med"/>
            </a:ln>
          </p:spPr>
          <p:txBody>
            <a:bodyPr/>
            <a:lstStyle/>
            <a:p>
              <a:endParaRPr lang="en-AU"/>
            </a:p>
          </p:txBody>
        </p:sp>
        <p:sp>
          <p:nvSpPr>
            <p:cNvPr id="25645" name="Freeform 11"/>
            <p:cNvSpPr>
              <a:spLocks/>
            </p:cNvSpPr>
            <p:nvPr/>
          </p:nvSpPr>
          <p:spPr bwMode="auto">
            <a:xfrm rot="-1187056">
              <a:off x="75" y="1053"/>
              <a:ext cx="1682" cy="225"/>
            </a:xfrm>
            <a:custGeom>
              <a:avLst/>
              <a:gdLst>
                <a:gd name="T0" fmla="*/ 0 w 1400"/>
                <a:gd name="T1" fmla="*/ 3 h 293"/>
                <a:gd name="T2" fmla="*/ 5253 w 1400"/>
                <a:gd name="T3" fmla="*/ 2 h 293"/>
                <a:gd name="T4" fmla="*/ 13223 w 1400"/>
                <a:gd name="T5" fmla="*/ 2 h 293"/>
                <a:gd name="T6" fmla="*/ 22637 w 1400"/>
                <a:gd name="T7" fmla="*/ 2 h 293"/>
                <a:gd name="T8" fmla="*/ 31700 w 1400"/>
                <a:gd name="T9" fmla="*/ 2 h 293"/>
                <a:gd name="T10" fmla="*/ 0 60000 65536"/>
                <a:gd name="T11" fmla="*/ 0 60000 65536"/>
                <a:gd name="T12" fmla="*/ 0 60000 65536"/>
                <a:gd name="T13" fmla="*/ 0 60000 65536"/>
                <a:gd name="T14" fmla="*/ 0 60000 65536"/>
                <a:gd name="T15" fmla="*/ 0 w 1400"/>
                <a:gd name="T16" fmla="*/ 0 h 293"/>
                <a:gd name="T17" fmla="*/ 1400 w 1400"/>
                <a:gd name="T18" fmla="*/ 293 h 293"/>
              </a:gdLst>
              <a:ahLst/>
              <a:cxnLst>
                <a:cxn ang="T10">
                  <a:pos x="T0" y="T1"/>
                </a:cxn>
                <a:cxn ang="T11">
                  <a:pos x="T2" y="T3"/>
                </a:cxn>
                <a:cxn ang="T12">
                  <a:pos x="T4" y="T5"/>
                </a:cxn>
                <a:cxn ang="T13">
                  <a:pos x="T6" y="T7"/>
                </a:cxn>
                <a:cxn ang="T14">
                  <a:pos x="T8" y="T9"/>
                </a:cxn>
              </a:cxnLst>
              <a:rect l="T15" t="T16" r="T17" b="T18"/>
              <a:pathLst>
                <a:path w="1400" h="293">
                  <a:moveTo>
                    <a:pt x="0" y="293"/>
                  </a:moveTo>
                  <a:cubicBezTo>
                    <a:pt x="67" y="215"/>
                    <a:pt x="135" y="138"/>
                    <a:pt x="232" y="93"/>
                  </a:cubicBezTo>
                  <a:cubicBezTo>
                    <a:pt x="329" y="48"/>
                    <a:pt x="456" y="0"/>
                    <a:pt x="584" y="21"/>
                  </a:cubicBezTo>
                  <a:cubicBezTo>
                    <a:pt x="712" y="42"/>
                    <a:pt x="864" y="224"/>
                    <a:pt x="1000" y="221"/>
                  </a:cubicBezTo>
                  <a:cubicBezTo>
                    <a:pt x="1136" y="218"/>
                    <a:pt x="1333" y="41"/>
                    <a:pt x="1400" y="5"/>
                  </a:cubicBezTo>
                </a:path>
              </a:pathLst>
            </a:custGeom>
            <a:noFill/>
            <a:ln w="57150">
              <a:solidFill>
                <a:schemeClr val="tx1"/>
              </a:solidFill>
              <a:round/>
              <a:headEnd/>
              <a:tailEnd type="triangle" w="med" len="med"/>
            </a:ln>
          </p:spPr>
          <p:txBody>
            <a:bodyPr/>
            <a:lstStyle/>
            <a:p>
              <a:endParaRPr lang="en-AU"/>
            </a:p>
          </p:txBody>
        </p:sp>
        <p:sp>
          <p:nvSpPr>
            <p:cNvPr id="25646" name="Freeform 12"/>
            <p:cNvSpPr>
              <a:spLocks/>
            </p:cNvSpPr>
            <p:nvPr/>
          </p:nvSpPr>
          <p:spPr bwMode="auto">
            <a:xfrm rot="3425193">
              <a:off x="-24" y="2445"/>
              <a:ext cx="1712" cy="293"/>
            </a:xfrm>
            <a:custGeom>
              <a:avLst/>
              <a:gdLst>
                <a:gd name="T0" fmla="*/ 0 w 1400"/>
                <a:gd name="T1" fmla="*/ 293 h 293"/>
                <a:gd name="T2" fmla="*/ 7077 w 1400"/>
                <a:gd name="T3" fmla="*/ 93 h 293"/>
                <a:gd name="T4" fmla="*/ 17856 w 1400"/>
                <a:gd name="T5" fmla="*/ 21 h 293"/>
                <a:gd name="T6" fmla="*/ 30600 w 1400"/>
                <a:gd name="T7" fmla="*/ 221 h 293"/>
                <a:gd name="T8" fmla="*/ 42834 w 1400"/>
                <a:gd name="T9" fmla="*/ 5 h 293"/>
                <a:gd name="T10" fmla="*/ 0 60000 65536"/>
                <a:gd name="T11" fmla="*/ 0 60000 65536"/>
                <a:gd name="T12" fmla="*/ 0 60000 65536"/>
                <a:gd name="T13" fmla="*/ 0 60000 65536"/>
                <a:gd name="T14" fmla="*/ 0 60000 65536"/>
                <a:gd name="T15" fmla="*/ 0 w 1400"/>
                <a:gd name="T16" fmla="*/ 0 h 293"/>
                <a:gd name="T17" fmla="*/ 1400 w 1400"/>
                <a:gd name="T18" fmla="*/ 293 h 293"/>
              </a:gdLst>
              <a:ahLst/>
              <a:cxnLst>
                <a:cxn ang="T10">
                  <a:pos x="T0" y="T1"/>
                </a:cxn>
                <a:cxn ang="T11">
                  <a:pos x="T2" y="T3"/>
                </a:cxn>
                <a:cxn ang="T12">
                  <a:pos x="T4" y="T5"/>
                </a:cxn>
                <a:cxn ang="T13">
                  <a:pos x="T6" y="T7"/>
                </a:cxn>
                <a:cxn ang="T14">
                  <a:pos x="T8" y="T9"/>
                </a:cxn>
              </a:cxnLst>
              <a:rect l="T15" t="T16" r="T17" b="T18"/>
              <a:pathLst>
                <a:path w="1400" h="293">
                  <a:moveTo>
                    <a:pt x="0" y="293"/>
                  </a:moveTo>
                  <a:cubicBezTo>
                    <a:pt x="67" y="215"/>
                    <a:pt x="135" y="138"/>
                    <a:pt x="232" y="93"/>
                  </a:cubicBezTo>
                  <a:cubicBezTo>
                    <a:pt x="329" y="48"/>
                    <a:pt x="456" y="0"/>
                    <a:pt x="584" y="21"/>
                  </a:cubicBezTo>
                  <a:cubicBezTo>
                    <a:pt x="712" y="42"/>
                    <a:pt x="864" y="224"/>
                    <a:pt x="1000" y="221"/>
                  </a:cubicBezTo>
                  <a:cubicBezTo>
                    <a:pt x="1136" y="218"/>
                    <a:pt x="1333" y="41"/>
                    <a:pt x="1400" y="5"/>
                  </a:cubicBezTo>
                </a:path>
              </a:pathLst>
            </a:custGeom>
            <a:noFill/>
            <a:ln w="57150">
              <a:solidFill>
                <a:schemeClr val="tx1"/>
              </a:solidFill>
              <a:round/>
              <a:headEnd/>
              <a:tailEnd type="triangle" w="med" len="med"/>
            </a:ln>
          </p:spPr>
          <p:txBody>
            <a:bodyPr/>
            <a:lstStyle/>
            <a:p>
              <a:endParaRPr lang="en-AU"/>
            </a:p>
          </p:txBody>
        </p:sp>
      </p:grpSp>
      <p:sp>
        <p:nvSpPr>
          <p:cNvPr id="27661" name="Text Box 19"/>
          <p:cNvSpPr txBox="1">
            <a:spLocks noChangeArrowheads="1"/>
          </p:cNvSpPr>
          <p:nvPr/>
        </p:nvSpPr>
        <p:spPr bwMode="auto">
          <a:xfrm>
            <a:off x="259342" y="54662"/>
            <a:ext cx="8734567" cy="436563"/>
          </a:xfrm>
          <a:prstGeom prst="rect">
            <a:avLst/>
          </a:prstGeom>
          <a:solidFill>
            <a:srgbClr val="FFFFCC"/>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spcBef>
                <a:spcPct val="50000"/>
              </a:spcBef>
              <a:defRPr/>
            </a:pPr>
            <a:r>
              <a:rPr lang="en-US" sz="2200" i="0" dirty="0">
                <a:latin typeface="Cooper Black" pitchFamily="18" charset="0"/>
                <a:cs typeface="Arial" charset="0"/>
              </a:rPr>
              <a:t>And the first went, and poured out his vial upon the earth; </a:t>
            </a:r>
          </a:p>
        </p:txBody>
      </p:sp>
      <p:sp>
        <p:nvSpPr>
          <p:cNvPr id="543776" name="WordArt 32"/>
          <p:cNvSpPr>
            <a:spLocks noChangeArrowheads="1" noChangeShapeType="1" noTextEdit="1"/>
          </p:cNvSpPr>
          <p:nvPr/>
        </p:nvSpPr>
        <p:spPr bwMode="auto">
          <a:xfrm>
            <a:off x="0" y="2495550"/>
            <a:ext cx="1841500" cy="4953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defRPr/>
            </a:pPr>
            <a:r>
              <a:rPr lang="en-AU" sz="3600" kern="10" dirty="0">
                <a:ln w="9525">
                  <a:solidFill>
                    <a:srgbClr val="000000"/>
                  </a:solidFill>
                  <a:round/>
                  <a:headEnd/>
                  <a:tailEnd/>
                </a:ln>
                <a:solidFill>
                  <a:srgbClr val="FF0000"/>
                </a:solidFill>
                <a:latin typeface="Arial Black"/>
                <a:cs typeface="Arial" charset="0"/>
              </a:rPr>
              <a:t>Ulcer</a:t>
            </a:r>
          </a:p>
        </p:txBody>
      </p:sp>
      <p:sp>
        <p:nvSpPr>
          <p:cNvPr id="543779" name="Text Box 35"/>
          <p:cNvSpPr txBox="1">
            <a:spLocks noChangeArrowheads="1"/>
          </p:cNvSpPr>
          <p:nvPr/>
        </p:nvSpPr>
        <p:spPr bwMode="auto">
          <a:xfrm>
            <a:off x="132161" y="4823370"/>
            <a:ext cx="6120000" cy="1836000"/>
          </a:xfrm>
          <a:prstGeom prst="rect">
            <a:avLst/>
          </a:prstGeom>
          <a:solidFill>
            <a:srgbClr val="FFFFCC"/>
          </a:solidFill>
          <a:ln w="9525">
            <a:solidFill>
              <a:schemeClr val="tx1"/>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buFontTx/>
              <a:buChar char="•"/>
              <a:defRPr/>
            </a:pPr>
            <a:r>
              <a:rPr lang="en-AU" sz="2200" i="0" dirty="0">
                <a:latin typeface="Tahoma" pitchFamily="34" charset="0"/>
                <a:cs typeface="Arial" charset="0"/>
              </a:rPr>
              <a:t>Millions died as result of the revolution and the  </a:t>
            </a:r>
          </a:p>
          <a:p>
            <a:pPr>
              <a:defRPr/>
            </a:pPr>
            <a:r>
              <a:rPr lang="en-AU" sz="2200" i="0" dirty="0">
                <a:latin typeface="Tahoma" pitchFamily="34" charset="0"/>
                <a:cs typeface="Arial" charset="0"/>
              </a:rPr>
              <a:t>   wars in Europe.</a:t>
            </a:r>
          </a:p>
          <a:p>
            <a:pPr>
              <a:buFontTx/>
              <a:buChar char="•"/>
              <a:defRPr/>
            </a:pPr>
            <a:r>
              <a:rPr lang="en-AU" sz="2200" i="0" dirty="0">
                <a:latin typeface="Tahoma" pitchFamily="34" charset="0"/>
                <a:cs typeface="Arial" charset="0"/>
              </a:rPr>
              <a:t> Overthrow of the Catholic Church in France.</a:t>
            </a:r>
          </a:p>
          <a:p>
            <a:pPr>
              <a:buFontTx/>
              <a:buChar char="•"/>
              <a:defRPr/>
            </a:pPr>
            <a:r>
              <a:rPr lang="en-AU" sz="2200" i="0" dirty="0">
                <a:latin typeface="Tahoma" pitchFamily="34" charset="0"/>
                <a:cs typeface="Arial" charset="0"/>
              </a:rPr>
              <a:t> Commenced a shockwave of revolution </a:t>
            </a:r>
          </a:p>
          <a:p>
            <a:pPr>
              <a:defRPr/>
            </a:pPr>
            <a:r>
              <a:rPr lang="en-AU" sz="2200" i="0" dirty="0">
                <a:latin typeface="Tahoma" pitchFamily="34" charset="0"/>
                <a:cs typeface="Arial" charset="0"/>
              </a:rPr>
              <a:t>  throughout Europe.</a:t>
            </a:r>
          </a:p>
          <a:p>
            <a:pPr>
              <a:buFontTx/>
              <a:buChar char="•"/>
              <a:defRPr/>
            </a:pPr>
            <a:endParaRPr lang="en-US" sz="1000" i="0" dirty="0">
              <a:latin typeface="Tahoma" pitchFamily="34" charset="0"/>
              <a:cs typeface="Arial" charset="0"/>
            </a:endParaRPr>
          </a:p>
        </p:txBody>
      </p:sp>
      <p:sp>
        <p:nvSpPr>
          <p:cNvPr id="36" name="TextBox 35"/>
          <p:cNvSpPr txBox="1"/>
          <p:nvPr/>
        </p:nvSpPr>
        <p:spPr>
          <a:xfrm>
            <a:off x="425670" y="6645576"/>
            <a:ext cx="961696" cy="307777"/>
          </a:xfrm>
          <a:prstGeom prst="rect">
            <a:avLst/>
          </a:prstGeom>
          <a:noFill/>
        </p:spPr>
        <p:txBody>
          <a:bodyPr wrap="square" rtlCol="0">
            <a:spAutoFit/>
          </a:bodyPr>
          <a:lstStyle/>
          <a:p>
            <a:r>
              <a:rPr lang="en-AU" sz="1400" b="1" dirty="0">
                <a:latin typeface="Arial Black" pitchFamily="34" charset="0"/>
              </a:rPr>
              <a:t>1795</a:t>
            </a:r>
          </a:p>
        </p:txBody>
      </p:sp>
      <p:grpSp>
        <p:nvGrpSpPr>
          <p:cNvPr id="7" name="Group 38"/>
          <p:cNvGrpSpPr/>
          <p:nvPr/>
        </p:nvGrpSpPr>
        <p:grpSpPr>
          <a:xfrm>
            <a:off x="2676318" y="1326534"/>
            <a:ext cx="3641835" cy="2112579"/>
            <a:chOff x="9275763" y="2380646"/>
            <a:chExt cx="3641835" cy="2112579"/>
          </a:xfrm>
        </p:grpSpPr>
        <p:sp>
          <p:nvSpPr>
            <p:cNvPr id="38" name="Rectangle 37"/>
            <p:cNvSpPr/>
            <p:nvPr/>
          </p:nvSpPr>
          <p:spPr bwMode="auto">
            <a:xfrm>
              <a:off x="9522371" y="2380646"/>
              <a:ext cx="3168869" cy="2112579"/>
            </a:xfrm>
            <a:prstGeom prst="rect">
              <a:avLst/>
            </a:prstGeom>
            <a:solidFill>
              <a:schemeClr val="bg1"/>
            </a:solidFill>
            <a:ln w="9525" cap="flat" cmpd="sng" algn="ctr">
              <a:noFill/>
              <a:prstDash val="solid"/>
              <a:round/>
              <a:headEnd type="none" w="med" len="med"/>
              <a:tailEnd type="none" w="med" len="med"/>
            </a:ln>
            <a:effectLst>
              <a:softEdge rad="127000"/>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AU" sz="1800" b="0" i="1" u="none" strike="noStrike" cap="none" normalizeH="0" baseline="0">
                <a:ln>
                  <a:noFill/>
                </a:ln>
                <a:solidFill>
                  <a:schemeClr val="tx1"/>
                </a:solidFill>
                <a:effectLst/>
                <a:latin typeface="Arial" charset="0"/>
                <a:cs typeface="Arial" charset="0"/>
              </a:endParaRPr>
            </a:p>
          </p:txBody>
        </p:sp>
        <p:sp>
          <p:nvSpPr>
            <p:cNvPr id="37" name="TextBox 36"/>
            <p:cNvSpPr txBox="1"/>
            <p:nvPr/>
          </p:nvSpPr>
          <p:spPr>
            <a:xfrm>
              <a:off x="9275763" y="2490952"/>
              <a:ext cx="3641835" cy="1938992"/>
            </a:xfrm>
            <a:prstGeom prst="rect">
              <a:avLst/>
            </a:prstGeom>
            <a:noFill/>
          </p:spPr>
          <p:txBody>
            <a:bodyPr wrap="square" rtlCol="0">
              <a:spAutoFit/>
            </a:bodyPr>
            <a:lstStyle/>
            <a:p>
              <a:pPr algn="ctr"/>
              <a:r>
                <a:rPr lang="en-AU" sz="2400" dirty="0"/>
                <a:t>Because of their co-operation with the Papacy in the persecution of the witnesses. </a:t>
              </a:r>
              <a:r>
                <a:rPr lang="en-AU" sz="2400" b="1" dirty="0">
                  <a:solidFill>
                    <a:srgbClr val="C00000"/>
                  </a:solidFill>
                </a:rPr>
                <a:t>Ch.11</a:t>
              </a:r>
            </a:p>
          </p:txBody>
        </p:sp>
      </p:grpSp>
      <p:sp>
        <p:nvSpPr>
          <p:cNvPr id="40" name="Curved Up Arrow 39"/>
          <p:cNvSpPr/>
          <p:nvPr/>
        </p:nvSpPr>
        <p:spPr bwMode="auto">
          <a:xfrm rot="14705430">
            <a:off x="5886450" y="2533649"/>
            <a:ext cx="857250" cy="590550"/>
          </a:xfrm>
          <a:prstGeom prst="curvedUp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AU" sz="1800" b="0" i="1" u="none" strike="noStrike" cap="none" normalizeH="0" baseline="0">
              <a:ln>
                <a:noFill/>
              </a:ln>
              <a:solidFill>
                <a:schemeClr val="tx1"/>
              </a:solidFill>
              <a:effectLst/>
              <a:latin typeface="Arial" charset="0"/>
              <a:cs typeface="Arial" charset="0"/>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43776"/>
                                        </p:tgtEl>
                                        <p:attrNameLst>
                                          <p:attrName>style.visibility</p:attrName>
                                        </p:attrNameLst>
                                      </p:cBhvr>
                                      <p:to>
                                        <p:strVal val="visible"/>
                                      </p:to>
                                    </p:set>
                                    <p:anim calcmode="lin" valueType="num">
                                      <p:cBhvr>
                                        <p:cTn id="7" dur="1000" fill="hold"/>
                                        <p:tgtEl>
                                          <p:spTgt spid="543776"/>
                                        </p:tgtEl>
                                        <p:attrNameLst>
                                          <p:attrName>ppt_w</p:attrName>
                                        </p:attrNameLst>
                                      </p:cBhvr>
                                      <p:tavLst>
                                        <p:tav tm="0">
                                          <p:val>
                                            <p:fltVal val="0"/>
                                          </p:val>
                                        </p:tav>
                                        <p:tav tm="100000">
                                          <p:val>
                                            <p:strVal val="#ppt_w"/>
                                          </p:val>
                                        </p:tav>
                                      </p:tavLst>
                                    </p:anim>
                                    <p:anim calcmode="lin" valueType="num">
                                      <p:cBhvr>
                                        <p:cTn id="8" dur="1000" fill="hold"/>
                                        <p:tgtEl>
                                          <p:spTgt spid="543776"/>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22" presetClass="entr" presetSubtype="8"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3000"/>
                                        <p:tgtEl>
                                          <p:spTgt spid="2"/>
                                        </p:tgtEl>
                                      </p:cBhvr>
                                    </p:animEffect>
                                  </p:childTnLst>
                                </p:cTn>
                              </p:par>
                              <p:par>
                                <p:cTn id="13" presetID="55" presetClass="entr" presetSubtype="0" fill="hold" nodeType="withEffect">
                                  <p:stCondLst>
                                    <p:cond delay="0"/>
                                  </p:stCondLst>
                                  <p:childTnLst>
                                    <p:set>
                                      <p:cBhvr>
                                        <p:cTn id="14" dur="1" fill="hold">
                                          <p:stCondLst>
                                            <p:cond delay="0"/>
                                          </p:stCondLst>
                                        </p:cTn>
                                        <p:tgtEl>
                                          <p:spTgt spid="543749"/>
                                        </p:tgtEl>
                                        <p:attrNameLst>
                                          <p:attrName>style.visibility</p:attrName>
                                        </p:attrNameLst>
                                      </p:cBhvr>
                                      <p:to>
                                        <p:strVal val="visible"/>
                                      </p:to>
                                    </p:set>
                                    <p:anim calcmode="lin" valueType="num">
                                      <p:cBhvr>
                                        <p:cTn id="15" dur="1000" fill="hold"/>
                                        <p:tgtEl>
                                          <p:spTgt spid="543749"/>
                                        </p:tgtEl>
                                        <p:attrNameLst>
                                          <p:attrName>ppt_w</p:attrName>
                                        </p:attrNameLst>
                                      </p:cBhvr>
                                      <p:tavLst>
                                        <p:tav tm="0">
                                          <p:val>
                                            <p:strVal val="#ppt_w*0.70"/>
                                          </p:val>
                                        </p:tav>
                                        <p:tav tm="100000">
                                          <p:val>
                                            <p:strVal val="#ppt_w"/>
                                          </p:val>
                                        </p:tav>
                                      </p:tavLst>
                                    </p:anim>
                                    <p:anim calcmode="lin" valueType="num">
                                      <p:cBhvr>
                                        <p:cTn id="16" dur="1000" fill="hold"/>
                                        <p:tgtEl>
                                          <p:spTgt spid="543749"/>
                                        </p:tgtEl>
                                        <p:attrNameLst>
                                          <p:attrName>ppt_h</p:attrName>
                                        </p:attrNameLst>
                                      </p:cBhvr>
                                      <p:tavLst>
                                        <p:tav tm="0">
                                          <p:val>
                                            <p:strVal val="#ppt_h"/>
                                          </p:val>
                                        </p:tav>
                                        <p:tav tm="100000">
                                          <p:val>
                                            <p:strVal val="#ppt_h"/>
                                          </p:val>
                                        </p:tav>
                                      </p:tavLst>
                                    </p:anim>
                                    <p:animEffect transition="in" filter="fade">
                                      <p:cBhvr>
                                        <p:cTn id="17" dur="1000"/>
                                        <p:tgtEl>
                                          <p:spTgt spid="543749"/>
                                        </p:tgtEl>
                                      </p:cBhvr>
                                    </p:animEffec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strVal val="#ppt_w*0.70"/>
                                          </p:val>
                                        </p:tav>
                                        <p:tav tm="100000">
                                          <p:val>
                                            <p:strVal val="#ppt_w"/>
                                          </p:val>
                                        </p:tav>
                                      </p:tavLst>
                                    </p:anim>
                                    <p:anim calcmode="lin" valueType="num">
                                      <p:cBhvr>
                                        <p:cTn id="23" dur="1000" fill="hold"/>
                                        <p:tgtEl>
                                          <p:spTgt spid="7"/>
                                        </p:tgtEl>
                                        <p:attrNameLst>
                                          <p:attrName>ppt_h</p:attrName>
                                        </p:attrNameLst>
                                      </p:cBhvr>
                                      <p:tavLst>
                                        <p:tav tm="0">
                                          <p:val>
                                            <p:strVal val="#ppt_h"/>
                                          </p:val>
                                        </p:tav>
                                        <p:tav tm="100000">
                                          <p:val>
                                            <p:strVal val="#ppt_h"/>
                                          </p:val>
                                        </p:tav>
                                      </p:tavLst>
                                    </p:anim>
                                    <p:animEffect transition="in" filter="fade">
                                      <p:cBhvr>
                                        <p:cTn id="24" dur="1000"/>
                                        <p:tgtEl>
                                          <p:spTgt spid="7"/>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wipe(down)">
                                      <p:cBhvr>
                                        <p:cTn id="27" dur="1000"/>
                                        <p:tgtEl>
                                          <p:spTgt spid="4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43779"/>
                                        </p:tgtEl>
                                        <p:attrNameLst>
                                          <p:attrName>style.visibility</p:attrName>
                                        </p:attrNameLst>
                                      </p:cBhvr>
                                      <p:to>
                                        <p:strVal val="visible"/>
                                      </p:to>
                                    </p:set>
                                    <p:animEffect transition="in" filter="fade">
                                      <p:cBhvr>
                                        <p:cTn id="32" dur="2000"/>
                                        <p:tgtEl>
                                          <p:spTgt spid="5437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endParaRPr lang="en-AU"/>
          </a:p>
        </p:txBody>
      </p:sp>
      <p:sp>
        <p:nvSpPr>
          <p:cNvPr id="26627" name="Rectangle 3"/>
          <p:cNvSpPr>
            <a:spLocks noGrp="1" noChangeArrowheads="1"/>
          </p:cNvSpPr>
          <p:nvPr>
            <p:ph type="body" idx="1"/>
          </p:nvPr>
        </p:nvSpPr>
        <p:spPr/>
        <p:txBody>
          <a:bodyPr/>
          <a:lstStyle/>
          <a:p>
            <a:pPr eaLnBrk="1" hangingPunct="1"/>
            <a:endParaRPr lang="en-AU"/>
          </a:p>
        </p:txBody>
      </p:sp>
      <p:pic>
        <p:nvPicPr>
          <p:cNvPr id="26628" name="Picture 4" descr="Europe 1810"/>
          <p:cNvPicPr>
            <a:picLocks noChangeAspect="1" noChangeArrowheads="1"/>
          </p:cNvPicPr>
          <p:nvPr/>
        </p:nvPicPr>
        <p:blipFill>
          <a:blip r:embed="rId3" cstate="print"/>
          <a:srcRect t="371" r="415"/>
          <a:stretch>
            <a:fillRect/>
          </a:stretch>
        </p:blipFill>
        <p:spPr bwMode="auto">
          <a:xfrm>
            <a:off x="0" y="63500"/>
            <a:ext cx="9180513" cy="6807200"/>
          </a:xfrm>
          <a:prstGeom prst="rect">
            <a:avLst/>
          </a:prstGeom>
          <a:noFill/>
          <a:ln w="9525">
            <a:noFill/>
            <a:miter lim="800000"/>
            <a:headEnd/>
            <a:tailEnd/>
          </a:ln>
        </p:spPr>
      </p:pic>
      <p:sp>
        <p:nvSpPr>
          <p:cNvPr id="261125" name="Oval 5"/>
          <p:cNvSpPr>
            <a:spLocks noChangeArrowheads="1"/>
          </p:cNvSpPr>
          <p:nvPr/>
        </p:nvSpPr>
        <p:spPr bwMode="auto">
          <a:xfrm>
            <a:off x="3632232" y="1638300"/>
            <a:ext cx="3860800" cy="3860800"/>
          </a:xfrm>
          <a:prstGeom prst="ellipse">
            <a:avLst/>
          </a:prstGeom>
          <a:noFill/>
          <a:ln w="38100">
            <a:solidFill>
              <a:schemeClr val="tx1"/>
            </a:solidFill>
            <a:round/>
            <a:headEnd/>
            <a:tailEnd/>
          </a:ln>
        </p:spPr>
        <p:txBody>
          <a:bodyPr wrap="none" anchor="ctr"/>
          <a:lstStyle/>
          <a:p>
            <a:endParaRPr lang="en-AU"/>
          </a:p>
        </p:txBody>
      </p:sp>
      <p:sp>
        <p:nvSpPr>
          <p:cNvPr id="261131" name="WordArt 11"/>
          <p:cNvSpPr>
            <a:spLocks noChangeArrowheads="1" noChangeShapeType="1" noTextEdit="1"/>
          </p:cNvSpPr>
          <p:nvPr/>
        </p:nvSpPr>
        <p:spPr bwMode="auto">
          <a:xfrm>
            <a:off x="4584700" y="3194050"/>
            <a:ext cx="1943100" cy="6477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defRPr/>
            </a:pPr>
            <a:r>
              <a:rPr lang="en-AU" sz="3600" kern="10" dirty="0">
                <a:ln w="9525">
                  <a:solidFill>
                    <a:srgbClr val="000000"/>
                  </a:solidFill>
                  <a:round/>
                  <a:headEnd/>
                  <a:tailEnd/>
                </a:ln>
                <a:solidFill>
                  <a:srgbClr val="FFFFFF"/>
                </a:solidFill>
                <a:latin typeface="Arial Black"/>
                <a:cs typeface="Arial" charset="0"/>
              </a:rPr>
              <a:t>Victory!</a:t>
            </a:r>
          </a:p>
        </p:txBody>
      </p:sp>
      <p:grpSp>
        <p:nvGrpSpPr>
          <p:cNvPr id="2" name="Group 17"/>
          <p:cNvGrpSpPr>
            <a:grpSpLocks/>
          </p:cNvGrpSpPr>
          <p:nvPr/>
        </p:nvGrpSpPr>
        <p:grpSpPr bwMode="auto">
          <a:xfrm>
            <a:off x="1168432" y="1822514"/>
            <a:ext cx="2481263" cy="982663"/>
            <a:chOff x="736" y="1148"/>
            <a:chExt cx="1563" cy="619"/>
          </a:xfrm>
        </p:grpSpPr>
        <p:sp>
          <p:nvSpPr>
            <p:cNvPr id="26647" name="AutoShape 6"/>
            <p:cNvSpPr>
              <a:spLocks noChangeArrowheads="1"/>
            </p:cNvSpPr>
            <p:nvPr/>
          </p:nvSpPr>
          <p:spPr bwMode="auto">
            <a:xfrm rot="1646702">
              <a:off x="1775" y="1519"/>
              <a:ext cx="524" cy="248"/>
            </a:xfrm>
            <a:prstGeom prst="leftArrow">
              <a:avLst>
                <a:gd name="adj1" fmla="val 50000"/>
                <a:gd name="adj2" fmla="val 52823"/>
              </a:avLst>
            </a:prstGeom>
            <a:solidFill>
              <a:schemeClr val="tx1"/>
            </a:solidFill>
            <a:ln w="9525">
              <a:solidFill>
                <a:schemeClr val="tx1"/>
              </a:solidFill>
              <a:miter lim="800000"/>
              <a:headEnd/>
              <a:tailEnd/>
            </a:ln>
          </p:spPr>
          <p:txBody>
            <a:bodyPr wrap="none" anchor="ctr"/>
            <a:lstStyle/>
            <a:p>
              <a:endParaRPr lang="en-AU"/>
            </a:p>
          </p:txBody>
        </p:sp>
        <p:sp>
          <p:nvSpPr>
            <p:cNvPr id="5" name="WordArt 12"/>
            <p:cNvSpPr>
              <a:spLocks noChangeArrowheads="1" noChangeShapeType="1" noTextEdit="1"/>
            </p:cNvSpPr>
            <p:nvPr/>
          </p:nvSpPr>
          <p:spPr bwMode="auto">
            <a:xfrm>
              <a:off x="736" y="1148"/>
              <a:ext cx="1160" cy="31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defRPr/>
              </a:pPr>
              <a:r>
                <a:rPr lang="en-AU" sz="3600" kern="10" dirty="0">
                  <a:ln w="9525">
                    <a:solidFill>
                      <a:srgbClr val="000000"/>
                    </a:solidFill>
                    <a:round/>
                    <a:headEnd/>
                    <a:tailEnd/>
                  </a:ln>
                  <a:solidFill>
                    <a:srgbClr val="FFFFFF"/>
                  </a:solidFill>
                  <a:latin typeface="Arial Black"/>
                  <a:cs typeface="Arial" charset="0"/>
                </a:rPr>
                <a:t>Defeat!</a:t>
              </a:r>
            </a:p>
          </p:txBody>
        </p:sp>
      </p:grpSp>
      <p:grpSp>
        <p:nvGrpSpPr>
          <p:cNvPr id="3" name="Group 16"/>
          <p:cNvGrpSpPr>
            <a:grpSpLocks/>
          </p:cNvGrpSpPr>
          <p:nvPr/>
        </p:nvGrpSpPr>
        <p:grpSpPr bwMode="auto">
          <a:xfrm>
            <a:off x="6275388" y="5443538"/>
            <a:ext cx="2055812" cy="1331912"/>
            <a:chOff x="3953" y="3429"/>
            <a:chExt cx="1295" cy="839"/>
          </a:xfrm>
        </p:grpSpPr>
        <p:sp>
          <p:nvSpPr>
            <p:cNvPr id="26643" name="AutoShape 8"/>
            <p:cNvSpPr>
              <a:spLocks noChangeArrowheads="1"/>
            </p:cNvSpPr>
            <p:nvPr/>
          </p:nvSpPr>
          <p:spPr bwMode="auto">
            <a:xfrm rot="-6942156">
              <a:off x="3815" y="3567"/>
              <a:ext cx="524" cy="248"/>
            </a:xfrm>
            <a:prstGeom prst="leftArrow">
              <a:avLst>
                <a:gd name="adj1" fmla="val 50000"/>
                <a:gd name="adj2" fmla="val 52823"/>
              </a:avLst>
            </a:prstGeom>
            <a:solidFill>
              <a:schemeClr val="tx1"/>
            </a:solidFill>
            <a:ln w="9525">
              <a:solidFill>
                <a:schemeClr val="tx1"/>
              </a:solidFill>
              <a:miter lim="800000"/>
              <a:headEnd/>
              <a:tailEnd/>
            </a:ln>
          </p:spPr>
          <p:txBody>
            <a:bodyPr wrap="none" anchor="ctr"/>
            <a:lstStyle/>
            <a:p>
              <a:endParaRPr lang="en-AU"/>
            </a:p>
          </p:txBody>
        </p:sp>
        <p:sp>
          <p:nvSpPr>
            <p:cNvPr id="29710" name="WordArt 13"/>
            <p:cNvSpPr>
              <a:spLocks noChangeArrowheads="1" noChangeShapeType="1" noTextEdit="1"/>
            </p:cNvSpPr>
            <p:nvPr/>
          </p:nvSpPr>
          <p:spPr bwMode="auto">
            <a:xfrm>
              <a:off x="4088" y="3956"/>
              <a:ext cx="1160" cy="31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defRPr/>
              </a:pPr>
              <a:r>
                <a:rPr lang="en-AU" sz="3600" kern="10" dirty="0">
                  <a:ln w="9525">
                    <a:solidFill>
                      <a:srgbClr val="000000"/>
                    </a:solidFill>
                    <a:round/>
                    <a:headEnd/>
                    <a:tailEnd/>
                  </a:ln>
                  <a:solidFill>
                    <a:srgbClr val="FFFFFF"/>
                  </a:solidFill>
                  <a:latin typeface="Arial Black"/>
                  <a:cs typeface="Arial" charset="0"/>
                </a:rPr>
                <a:t>Defeat!</a:t>
              </a:r>
            </a:p>
          </p:txBody>
        </p:sp>
      </p:grpSp>
      <p:grpSp>
        <p:nvGrpSpPr>
          <p:cNvPr id="4" name="Group 15"/>
          <p:cNvGrpSpPr>
            <a:grpSpLocks/>
          </p:cNvGrpSpPr>
          <p:nvPr/>
        </p:nvGrpSpPr>
        <p:grpSpPr bwMode="auto">
          <a:xfrm>
            <a:off x="7161245" y="1149414"/>
            <a:ext cx="1855787" cy="1109663"/>
            <a:chOff x="4511" y="724"/>
            <a:chExt cx="1169" cy="699"/>
          </a:xfrm>
        </p:grpSpPr>
        <p:sp>
          <p:nvSpPr>
            <p:cNvPr id="26639" name="AutoShape 7"/>
            <p:cNvSpPr>
              <a:spLocks noChangeArrowheads="1"/>
            </p:cNvSpPr>
            <p:nvPr/>
          </p:nvSpPr>
          <p:spPr bwMode="auto">
            <a:xfrm rot="8328940">
              <a:off x="4511" y="1175"/>
              <a:ext cx="524" cy="248"/>
            </a:xfrm>
            <a:prstGeom prst="leftArrow">
              <a:avLst>
                <a:gd name="adj1" fmla="val 50000"/>
                <a:gd name="adj2" fmla="val 52823"/>
              </a:avLst>
            </a:prstGeom>
            <a:solidFill>
              <a:schemeClr val="tx1"/>
            </a:solidFill>
            <a:ln w="9525">
              <a:solidFill>
                <a:schemeClr val="tx1"/>
              </a:solidFill>
              <a:miter lim="800000"/>
              <a:headEnd/>
              <a:tailEnd/>
            </a:ln>
          </p:spPr>
          <p:txBody>
            <a:bodyPr wrap="none" anchor="ctr"/>
            <a:lstStyle/>
            <a:p>
              <a:endParaRPr lang="en-AU"/>
            </a:p>
          </p:txBody>
        </p:sp>
        <p:sp>
          <p:nvSpPr>
            <p:cNvPr id="29708" name="WordArt 14"/>
            <p:cNvSpPr>
              <a:spLocks noChangeArrowheads="1" noChangeShapeType="1" noTextEdit="1"/>
            </p:cNvSpPr>
            <p:nvPr/>
          </p:nvSpPr>
          <p:spPr bwMode="auto">
            <a:xfrm>
              <a:off x="4520" y="724"/>
              <a:ext cx="1160" cy="31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defRPr/>
              </a:pPr>
              <a:r>
                <a:rPr lang="en-AU" sz="3600" kern="10" dirty="0">
                  <a:ln w="9525">
                    <a:solidFill>
                      <a:srgbClr val="000000"/>
                    </a:solidFill>
                    <a:round/>
                    <a:headEnd/>
                    <a:tailEnd/>
                  </a:ln>
                  <a:solidFill>
                    <a:srgbClr val="FFFFFF"/>
                  </a:solidFill>
                  <a:latin typeface="Arial Black"/>
                  <a:cs typeface="Arial" charset="0"/>
                </a:rPr>
                <a:t>Defeat!</a:t>
              </a:r>
            </a:p>
          </p:txBody>
        </p:sp>
      </p:grpSp>
      <p:sp>
        <p:nvSpPr>
          <p:cNvPr id="29706" name="Text Box 18"/>
          <p:cNvSpPr txBox="1">
            <a:spLocks noChangeArrowheads="1"/>
          </p:cNvSpPr>
          <p:nvPr/>
        </p:nvSpPr>
        <p:spPr bwMode="auto">
          <a:xfrm>
            <a:off x="232048" y="300258"/>
            <a:ext cx="8679977" cy="430887"/>
          </a:xfrm>
          <a:prstGeom prst="rect">
            <a:avLst/>
          </a:prstGeom>
          <a:solidFill>
            <a:srgbClr val="FFFFCC"/>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spcBef>
                <a:spcPct val="50000"/>
              </a:spcBef>
              <a:defRPr/>
            </a:pPr>
            <a:r>
              <a:rPr lang="en-US" sz="2200" i="0" dirty="0">
                <a:latin typeface="Cooper Black" pitchFamily="18" charset="0"/>
                <a:cs typeface="Arial" charset="0"/>
              </a:rPr>
              <a:t>And the first went, and poured out his vial upon the earth; </a:t>
            </a:r>
          </a:p>
        </p:txBody>
      </p:sp>
      <p:sp>
        <p:nvSpPr>
          <p:cNvPr id="17" name="Rectangle 16"/>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61125"/>
                                        </p:tgtEl>
                                        <p:attrNameLst>
                                          <p:attrName>style.visibility</p:attrName>
                                        </p:attrNameLst>
                                      </p:cBhvr>
                                      <p:to>
                                        <p:strVal val="visible"/>
                                      </p:to>
                                    </p:set>
                                    <p:anim calcmode="lin" valueType="num">
                                      <p:cBhvr>
                                        <p:cTn id="7" dur="2000" fill="hold"/>
                                        <p:tgtEl>
                                          <p:spTgt spid="261125"/>
                                        </p:tgtEl>
                                        <p:attrNameLst>
                                          <p:attrName>ppt_w</p:attrName>
                                        </p:attrNameLst>
                                      </p:cBhvr>
                                      <p:tavLst>
                                        <p:tav tm="0">
                                          <p:val>
                                            <p:fltVal val="0"/>
                                          </p:val>
                                        </p:tav>
                                        <p:tav tm="100000">
                                          <p:val>
                                            <p:strVal val="#ppt_w"/>
                                          </p:val>
                                        </p:tav>
                                      </p:tavLst>
                                    </p:anim>
                                    <p:anim calcmode="lin" valueType="num">
                                      <p:cBhvr>
                                        <p:cTn id="8" dur="2000" fill="hold"/>
                                        <p:tgtEl>
                                          <p:spTgt spid="26112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up)">
                                      <p:cBhvr>
                                        <p:cTn id="13" dur="1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1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10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261131"/>
                                        </p:tgtEl>
                                        <p:attrNameLst>
                                          <p:attrName>style.visibility</p:attrName>
                                        </p:attrNameLst>
                                      </p:cBhvr>
                                      <p:to>
                                        <p:strVal val="visible"/>
                                      </p:to>
                                    </p:set>
                                    <p:anim calcmode="lin" valueType="num">
                                      <p:cBhvr>
                                        <p:cTn id="28" dur="1000" fill="hold"/>
                                        <p:tgtEl>
                                          <p:spTgt spid="261131"/>
                                        </p:tgtEl>
                                        <p:attrNameLst>
                                          <p:attrName>ppt_w</p:attrName>
                                        </p:attrNameLst>
                                      </p:cBhvr>
                                      <p:tavLst>
                                        <p:tav tm="0">
                                          <p:val>
                                            <p:strVal val="#ppt_w*0.70"/>
                                          </p:val>
                                        </p:tav>
                                        <p:tav tm="100000">
                                          <p:val>
                                            <p:strVal val="#ppt_w"/>
                                          </p:val>
                                        </p:tav>
                                      </p:tavLst>
                                    </p:anim>
                                    <p:anim calcmode="lin" valueType="num">
                                      <p:cBhvr>
                                        <p:cTn id="29" dur="1000" fill="hold"/>
                                        <p:tgtEl>
                                          <p:spTgt spid="261131"/>
                                        </p:tgtEl>
                                        <p:attrNameLst>
                                          <p:attrName>ppt_h</p:attrName>
                                        </p:attrNameLst>
                                      </p:cBhvr>
                                      <p:tavLst>
                                        <p:tav tm="0">
                                          <p:val>
                                            <p:strVal val="#ppt_h"/>
                                          </p:val>
                                        </p:tav>
                                        <p:tav tm="100000">
                                          <p:val>
                                            <p:strVal val="#ppt_h"/>
                                          </p:val>
                                        </p:tav>
                                      </p:tavLst>
                                    </p:anim>
                                    <p:animEffect transition="in" filter="fade">
                                      <p:cBhvr>
                                        <p:cTn id="30" dur="1000"/>
                                        <p:tgtEl>
                                          <p:spTgt spid="261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1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3"/>
          <p:cNvSpPr txBox="1">
            <a:spLocks noChangeArrowheads="1"/>
          </p:cNvSpPr>
          <p:nvPr/>
        </p:nvSpPr>
        <p:spPr bwMode="auto">
          <a:xfrm>
            <a:off x="1114425" y="1017588"/>
            <a:ext cx="2660650" cy="457200"/>
          </a:xfrm>
          <a:prstGeom prst="rect">
            <a:avLst/>
          </a:prstGeom>
          <a:noFill/>
          <a:ln w="9525">
            <a:noFill/>
            <a:miter lim="800000"/>
            <a:headEnd/>
            <a:tailEnd/>
          </a:ln>
        </p:spPr>
        <p:txBody>
          <a:bodyPr>
            <a:spAutoFit/>
          </a:bodyPr>
          <a:lstStyle/>
          <a:p>
            <a:pPr>
              <a:spcBef>
                <a:spcPct val="50000"/>
              </a:spcBef>
            </a:pPr>
            <a:r>
              <a:rPr lang="en-US" sz="2400" i="0">
                <a:solidFill>
                  <a:srgbClr val="A50021"/>
                </a:solidFill>
                <a:latin typeface="Cooper Black" pitchFamily="18" charset="0"/>
              </a:rPr>
              <a:t>Revelation 16:3</a:t>
            </a:r>
          </a:p>
        </p:txBody>
      </p:sp>
      <p:grpSp>
        <p:nvGrpSpPr>
          <p:cNvPr id="27651" name="Group 18"/>
          <p:cNvGrpSpPr>
            <a:grpSpLocks/>
          </p:cNvGrpSpPr>
          <p:nvPr/>
        </p:nvGrpSpPr>
        <p:grpSpPr bwMode="auto">
          <a:xfrm>
            <a:off x="266700" y="3154363"/>
            <a:ext cx="5487988" cy="2100262"/>
            <a:chOff x="168" y="1780"/>
            <a:chExt cx="3457" cy="1323"/>
          </a:xfrm>
        </p:grpSpPr>
        <p:sp>
          <p:nvSpPr>
            <p:cNvPr id="27667" name="Text Box 2"/>
            <p:cNvSpPr txBox="1">
              <a:spLocks noChangeArrowheads="1"/>
            </p:cNvSpPr>
            <p:nvPr/>
          </p:nvSpPr>
          <p:spPr bwMode="auto">
            <a:xfrm>
              <a:off x="297" y="1845"/>
              <a:ext cx="3328" cy="1258"/>
            </a:xfrm>
            <a:prstGeom prst="rect">
              <a:avLst/>
            </a:prstGeom>
            <a:noFill/>
            <a:ln w="9525">
              <a:noFill/>
              <a:miter lim="800000"/>
              <a:headEnd/>
              <a:tailEnd/>
            </a:ln>
          </p:spPr>
          <p:txBody>
            <a:bodyPr>
              <a:spAutoFit/>
            </a:bodyPr>
            <a:lstStyle/>
            <a:p>
              <a:pPr>
                <a:spcBef>
                  <a:spcPct val="50000"/>
                </a:spcBef>
              </a:pPr>
              <a:r>
                <a:rPr lang="en-US" sz="2500" i="0">
                  <a:latin typeface="Cooper Black" pitchFamily="18" charset="0"/>
                </a:rPr>
                <a:t>And  the  second  angel  poured out his vial  upon  </a:t>
              </a:r>
              <a:r>
                <a:rPr lang="en-US" sz="2500" i="0">
                  <a:solidFill>
                    <a:srgbClr val="3333CC"/>
                  </a:solidFill>
                  <a:latin typeface="Cooper Black" pitchFamily="18" charset="0"/>
                </a:rPr>
                <a:t>the sea;</a:t>
              </a:r>
              <a:r>
                <a:rPr lang="en-US" sz="2500" i="0">
                  <a:latin typeface="Cooper Black" pitchFamily="18" charset="0"/>
                </a:rPr>
                <a:t>  and  it became as the blood of a dead </a:t>
              </a:r>
              <a:r>
                <a:rPr lang="en-US" sz="2500">
                  <a:latin typeface="Cooper Black" pitchFamily="18" charset="0"/>
                </a:rPr>
                <a:t>man </a:t>
              </a:r>
              <a:r>
                <a:rPr lang="en-US" sz="2500" i="0">
                  <a:latin typeface="Cooper Black" pitchFamily="18" charset="0"/>
                </a:rPr>
                <a:t>:  and  every  living  soul died in the sea.</a:t>
              </a:r>
            </a:p>
          </p:txBody>
        </p:sp>
        <p:sp>
          <p:nvSpPr>
            <p:cNvPr id="27668" name="Text Box 4"/>
            <p:cNvSpPr txBox="1">
              <a:spLocks noChangeArrowheads="1"/>
            </p:cNvSpPr>
            <p:nvPr/>
          </p:nvSpPr>
          <p:spPr bwMode="auto">
            <a:xfrm>
              <a:off x="168" y="1780"/>
              <a:ext cx="281" cy="212"/>
            </a:xfrm>
            <a:prstGeom prst="rect">
              <a:avLst/>
            </a:prstGeom>
            <a:noFill/>
            <a:ln w="9525">
              <a:noFill/>
              <a:miter lim="800000"/>
              <a:headEnd/>
              <a:tailEnd/>
            </a:ln>
          </p:spPr>
          <p:txBody>
            <a:bodyPr>
              <a:spAutoFit/>
            </a:bodyPr>
            <a:lstStyle/>
            <a:p>
              <a:pPr>
                <a:spcBef>
                  <a:spcPct val="50000"/>
                </a:spcBef>
              </a:pPr>
              <a:r>
                <a:rPr lang="en-US" sz="1600" i="0">
                  <a:latin typeface="Cooper Black" pitchFamily="18" charset="0"/>
                </a:rPr>
                <a:t>3</a:t>
              </a:r>
            </a:p>
          </p:txBody>
        </p:sp>
      </p:grpSp>
      <p:sp>
        <p:nvSpPr>
          <p:cNvPr id="27652" name="Rectangle 6"/>
          <p:cNvSpPr>
            <a:spLocks noChangeArrowheads="1"/>
          </p:cNvSpPr>
          <p:nvPr/>
        </p:nvSpPr>
        <p:spPr bwMode="auto">
          <a:xfrm>
            <a:off x="32" y="6146800"/>
            <a:ext cx="9182100" cy="7175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endParaRPr lang="en-AU"/>
          </a:p>
        </p:txBody>
      </p:sp>
      <p:sp>
        <p:nvSpPr>
          <p:cNvPr id="27653" name="WordArt 7"/>
          <p:cNvSpPr>
            <a:spLocks noChangeArrowheads="1" noChangeShapeType="1" noTextEdit="1"/>
          </p:cNvSpPr>
          <p:nvPr/>
        </p:nvSpPr>
        <p:spPr bwMode="auto">
          <a:xfrm>
            <a:off x="227045" y="6270625"/>
            <a:ext cx="5926137" cy="374650"/>
          </a:xfrm>
          <a:prstGeom prst="rect">
            <a:avLst/>
          </a:prstGeom>
        </p:spPr>
        <p:txBody>
          <a:bodyPr wrap="none" fromWordArt="1">
            <a:prstTxWarp prst="textPlain">
              <a:avLst>
                <a:gd name="adj" fmla="val 50000"/>
              </a:avLst>
            </a:prstTxWarp>
          </a:bodyPr>
          <a:lstStyle/>
          <a:p>
            <a:pPr algn="ct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Second Vial</a:t>
            </a:r>
          </a:p>
        </p:txBody>
      </p:sp>
      <p:sp>
        <p:nvSpPr>
          <p:cNvPr id="27654" name="Text Box 10"/>
          <p:cNvSpPr txBox="1">
            <a:spLocks noChangeArrowheads="1"/>
          </p:cNvSpPr>
          <p:nvPr/>
        </p:nvSpPr>
        <p:spPr bwMode="auto">
          <a:xfrm>
            <a:off x="6507195" y="6276975"/>
            <a:ext cx="2689225" cy="4572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spcBef>
                <a:spcPct val="50000"/>
              </a:spcBef>
            </a:pPr>
            <a:r>
              <a:rPr lang="en-US" sz="2400" b="1" i="0" dirty="0">
                <a:solidFill>
                  <a:srgbClr val="FFFF00"/>
                </a:solidFill>
              </a:rPr>
              <a:t>AD 1793 - 1805</a:t>
            </a:r>
          </a:p>
        </p:txBody>
      </p:sp>
      <p:sp>
        <p:nvSpPr>
          <p:cNvPr id="27655" name="WordArt 13"/>
          <p:cNvSpPr>
            <a:spLocks noChangeArrowheads="1" noChangeShapeType="1" noTextEdit="1"/>
          </p:cNvSpPr>
          <p:nvPr/>
        </p:nvSpPr>
        <p:spPr bwMode="auto">
          <a:xfrm>
            <a:off x="144495" y="520700"/>
            <a:ext cx="4560887" cy="369888"/>
          </a:xfrm>
          <a:prstGeom prst="rect">
            <a:avLst/>
          </a:prstGeom>
        </p:spPr>
        <p:txBody>
          <a:bodyPr wrap="none" fromWordArt="1">
            <a:prstTxWarp prst="textPlain">
              <a:avLst>
                <a:gd name="adj" fmla="val 50000"/>
              </a:avLst>
            </a:prstTxWarp>
          </a:bodyPr>
          <a:lstStyle/>
          <a:p>
            <a:pPr algn="ct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As the blood of a dead man</a:t>
            </a:r>
          </a:p>
        </p:txBody>
      </p:sp>
      <p:pic>
        <p:nvPicPr>
          <p:cNvPr id="178192" name="Picture 16" descr="Battle of Trafalgar 5"/>
          <p:cNvPicPr>
            <a:picLocks noChangeAspect="1" noChangeArrowheads="1"/>
          </p:cNvPicPr>
          <p:nvPr/>
        </p:nvPicPr>
        <p:blipFill>
          <a:blip r:embed="rId3" cstate="print"/>
          <a:srcRect/>
          <a:stretch>
            <a:fillRect/>
          </a:stretch>
        </p:blipFill>
        <p:spPr bwMode="auto">
          <a:xfrm>
            <a:off x="5016535" y="193745"/>
            <a:ext cx="3973513" cy="24923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29" name="Picture 14" descr="Rev%20Scroll"/>
          <p:cNvPicPr>
            <a:picLocks noChangeAspect="1" noChangeArrowheads="1"/>
          </p:cNvPicPr>
          <p:nvPr/>
        </p:nvPicPr>
        <p:blipFill>
          <a:blip r:embed="rId4" cstate="print"/>
          <a:srcRect l="67627" t="17987" r="29747" b="57909"/>
          <a:stretch>
            <a:fillRect/>
          </a:stretch>
        </p:blipFill>
        <p:spPr bwMode="auto">
          <a:xfrm>
            <a:off x="4872056" y="85795"/>
            <a:ext cx="887412" cy="1287463"/>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178193" name="Text Box 17"/>
          <p:cNvSpPr txBox="1">
            <a:spLocks noChangeArrowheads="1"/>
          </p:cNvSpPr>
          <p:nvPr/>
        </p:nvSpPr>
        <p:spPr bwMode="auto">
          <a:xfrm>
            <a:off x="442913" y="1787525"/>
            <a:ext cx="4006850" cy="1016000"/>
          </a:xfrm>
          <a:prstGeom prst="rect">
            <a:avLst/>
          </a:prstGeom>
          <a:solidFill>
            <a:srgbClr val="FFFFC1"/>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spcBef>
                <a:spcPct val="50000"/>
              </a:spcBef>
              <a:defRPr/>
            </a:pPr>
            <a:r>
              <a:rPr lang="en-AU" sz="2000" i="0" dirty="0">
                <a:solidFill>
                  <a:srgbClr val="008000"/>
                </a:solidFill>
                <a:latin typeface="Arial" charset="0"/>
                <a:cs typeface="Arial" charset="0"/>
              </a:rPr>
              <a:t>The blockade of  Europe by maritime forces.                   </a:t>
            </a:r>
            <a:r>
              <a:rPr lang="en-AU" sz="2000" b="1" i="0" dirty="0">
                <a:solidFill>
                  <a:srgbClr val="008000"/>
                </a:solidFill>
                <a:latin typeface="Arial" charset="0"/>
                <a:cs typeface="Arial" charset="0"/>
              </a:rPr>
              <a:t>Britain dominates the sea.</a:t>
            </a:r>
          </a:p>
        </p:txBody>
      </p:sp>
      <p:grpSp>
        <p:nvGrpSpPr>
          <p:cNvPr id="3" name="Group 21"/>
          <p:cNvGrpSpPr>
            <a:grpSpLocks/>
          </p:cNvGrpSpPr>
          <p:nvPr/>
        </p:nvGrpSpPr>
        <p:grpSpPr bwMode="auto">
          <a:xfrm>
            <a:off x="4787932" y="2959100"/>
            <a:ext cx="4017963" cy="915988"/>
            <a:chOff x="3016" y="1864"/>
            <a:chExt cx="2531" cy="577"/>
          </a:xfrm>
        </p:grpSpPr>
        <p:sp>
          <p:nvSpPr>
            <p:cNvPr id="27665" name="Line 19"/>
            <p:cNvSpPr>
              <a:spLocks noChangeShapeType="1"/>
            </p:cNvSpPr>
            <p:nvPr/>
          </p:nvSpPr>
          <p:spPr bwMode="auto">
            <a:xfrm flipV="1">
              <a:off x="3016" y="2264"/>
              <a:ext cx="968" cy="104"/>
            </a:xfrm>
            <a:prstGeom prst="line">
              <a:avLst/>
            </a:prstGeom>
            <a:noFill/>
            <a:ln w="9525">
              <a:solidFill>
                <a:schemeClr val="tx1"/>
              </a:solidFill>
              <a:round/>
              <a:headEnd/>
              <a:tailEnd/>
            </a:ln>
          </p:spPr>
          <p:txBody>
            <a:bodyPr/>
            <a:lstStyle/>
            <a:p>
              <a:endParaRPr lang="en-AU"/>
            </a:p>
          </p:txBody>
        </p:sp>
        <p:sp>
          <p:nvSpPr>
            <p:cNvPr id="27666" name="Text Box 20"/>
            <p:cNvSpPr txBox="1">
              <a:spLocks noChangeArrowheads="1"/>
            </p:cNvSpPr>
            <p:nvPr/>
          </p:nvSpPr>
          <p:spPr bwMode="auto">
            <a:xfrm>
              <a:off x="3963" y="1864"/>
              <a:ext cx="1584" cy="577"/>
            </a:xfrm>
            <a:prstGeom prst="rect">
              <a:avLst/>
            </a:prstGeom>
            <a:noFill/>
            <a:ln w="9525">
              <a:noFill/>
              <a:miter lim="800000"/>
              <a:headEnd/>
              <a:tailEnd/>
            </a:ln>
          </p:spPr>
          <p:txBody>
            <a:bodyPr>
              <a:spAutoFit/>
            </a:bodyPr>
            <a:lstStyle/>
            <a:p>
              <a:pPr algn="ctr">
                <a:spcBef>
                  <a:spcPct val="50000"/>
                </a:spcBef>
              </a:pPr>
              <a:r>
                <a:rPr lang="en-AU"/>
                <a:t>The Mediterranean and the seas surrounding Europe</a:t>
              </a:r>
            </a:p>
          </p:txBody>
        </p:sp>
      </p:grpSp>
      <p:pic>
        <p:nvPicPr>
          <p:cNvPr id="30741" name="Picture 21"/>
          <p:cNvPicPr>
            <a:picLocks noChangeAspect="1" noChangeArrowheads="1"/>
          </p:cNvPicPr>
          <p:nvPr/>
        </p:nvPicPr>
        <p:blipFill>
          <a:blip r:embed="rId5" cstate="print"/>
          <a:srcRect/>
          <a:stretch>
            <a:fillRect/>
          </a:stretch>
        </p:blipFill>
        <p:spPr bwMode="auto">
          <a:xfrm>
            <a:off x="5883275" y="3835069"/>
            <a:ext cx="3122613" cy="2584450"/>
          </a:xfrm>
          <a:prstGeom prst="rect">
            <a:avLst/>
          </a:prstGeom>
          <a:ln>
            <a:noFill/>
          </a:ln>
          <a:effectLst>
            <a:softEdge rad="112500"/>
          </a:effectLst>
        </p:spPr>
      </p:pic>
      <p:sp>
        <p:nvSpPr>
          <p:cNvPr id="17" name="Rectangle 16">
            <a:extLst>
              <a:ext uri="{FF2B5EF4-FFF2-40B4-BE49-F238E27FC236}">
                <a16:creationId xmlns:a16="http://schemas.microsoft.com/office/drawing/2014/main" id="{3B3C629C-BD5A-4AF7-9F2B-7F4DA5084204}"/>
              </a:ext>
            </a:extLst>
          </p:cNvPr>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78193"/>
                                        </p:tgtEl>
                                        <p:attrNameLst>
                                          <p:attrName>style.visibility</p:attrName>
                                        </p:attrNameLst>
                                      </p:cBhvr>
                                      <p:to>
                                        <p:strVal val="visible"/>
                                      </p:to>
                                    </p:set>
                                    <p:anim calcmode="lin" valueType="num">
                                      <p:cBhvr>
                                        <p:cTn id="7" dur="1000" fill="hold"/>
                                        <p:tgtEl>
                                          <p:spTgt spid="178193"/>
                                        </p:tgtEl>
                                        <p:attrNameLst>
                                          <p:attrName>ppt_w</p:attrName>
                                        </p:attrNameLst>
                                      </p:cBhvr>
                                      <p:tavLst>
                                        <p:tav tm="0">
                                          <p:val>
                                            <p:strVal val="#ppt_w*0.70"/>
                                          </p:val>
                                        </p:tav>
                                        <p:tav tm="100000">
                                          <p:val>
                                            <p:strVal val="#ppt_w"/>
                                          </p:val>
                                        </p:tav>
                                      </p:tavLst>
                                    </p:anim>
                                    <p:anim calcmode="lin" valueType="num">
                                      <p:cBhvr>
                                        <p:cTn id="8" dur="1000" fill="hold"/>
                                        <p:tgtEl>
                                          <p:spTgt spid="178193"/>
                                        </p:tgtEl>
                                        <p:attrNameLst>
                                          <p:attrName>ppt_h</p:attrName>
                                        </p:attrNameLst>
                                      </p:cBhvr>
                                      <p:tavLst>
                                        <p:tav tm="0">
                                          <p:val>
                                            <p:strVal val="#ppt_h"/>
                                          </p:val>
                                        </p:tav>
                                        <p:tav tm="100000">
                                          <p:val>
                                            <p:strVal val="#ppt_h"/>
                                          </p:val>
                                        </p:tav>
                                      </p:tavLst>
                                    </p:anim>
                                    <p:animEffect transition="in" filter="fade">
                                      <p:cBhvr>
                                        <p:cTn id="9" dur="1000"/>
                                        <p:tgtEl>
                                          <p:spTgt spid="17819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strVal val="#ppt_w*0.70"/>
                                          </p:val>
                                        </p:tav>
                                        <p:tav tm="100000">
                                          <p:val>
                                            <p:strVal val="#ppt_w"/>
                                          </p:val>
                                        </p:tav>
                                      </p:tavLst>
                                    </p:anim>
                                    <p:anim calcmode="lin" valueType="num">
                                      <p:cBhvr>
                                        <p:cTn id="15" dur="1000" fill="hold"/>
                                        <p:tgtEl>
                                          <p:spTgt spid="3"/>
                                        </p:tgtEl>
                                        <p:attrNameLst>
                                          <p:attrName>ppt_h</p:attrName>
                                        </p:attrNameLst>
                                      </p:cBhvr>
                                      <p:tavLst>
                                        <p:tav tm="0">
                                          <p:val>
                                            <p:strVal val="#ppt_h"/>
                                          </p:val>
                                        </p:tav>
                                        <p:tav tm="100000">
                                          <p:val>
                                            <p:strVal val="#ppt_h"/>
                                          </p:val>
                                        </p:tav>
                                      </p:tavLst>
                                    </p:anim>
                                    <p:animEffect transition="in" filter="fade">
                                      <p:cBhvr>
                                        <p:cTn id="16" dur="1000"/>
                                        <p:tgtEl>
                                          <p:spTgt spid="3"/>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30741"/>
                                        </p:tgtEl>
                                        <p:attrNameLst>
                                          <p:attrName>style.visibility</p:attrName>
                                        </p:attrNameLst>
                                      </p:cBhvr>
                                      <p:to>
                                        <p:strVal val="visible"/>
                                      </p:to>
                                    </p:set>
                                    <p:animEffect transition="in" filter="fade">
                                      <p:cBhvr>
                                        <p:cTn id="20" dur="2000"/>
                                        <p:tgtEl>
                                          <p:spTgt spid="307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2817832" y="2855977"/>
            <a:ext cx="3665537" cy="2759075"/>
          </a:xfrm>
          <a:prstGeom prst="rect">
            <a:avLst/>
          </a:prstGeom>
          <a:noFill/>
          <a:ln w="9525">
            <a:noFill/>
            <a:miter lim="800000"/>
            <a:headEnd/>
            <a:tailEnd/>
          </a:ln>
        </p:spPr>
        <p:txBody>
          <a:bodyPr>
            <a:spAutoFit/>
          </a:bodyPr>
          <a:lstStyle/>
          <a:p>
            <a:pPr>
              <a:spcBef>
                <a:spcPct val="50000"/>
              </a:spcBef>
            </a:pPr>
            <a:r>
              <a:rPr lang="en-US" sz="2500" i="0">
                <a:latin typeface="Cooper Black" pitchFamily="18" charset="0"/>
              </a:rPr>
              <a:t>And  the  second  angel  poured out his vial  upon  </a:t>
            </a:r>
            <a:r>
              <a:rPr lang="en-US" sz="2500" i="0">
                <a:solidFill>
                  <a:srgbClr val="3333CC"/>
                </a:solidFill>
                <a:latin typeface="Cooper Black" pitchFamily="18" charset="0"/>
              </a:rPr>
              <a:t>the sea;</a:t>
            </a:r>
            <a:r>
              <a:rPr lang="en-US" sz="2500" i="0">
                <a:latin typeface="Cooper Black" pitchFamily="18" charset="0"/>
              </a:rPr>
              <a:t>  and  it became as the blood of a dead </a:t>
            </a:r>
            <a:r>
              <a:rPr lang="en-US" sz="2500">
                <a:latin typeface="Cooper Black" pitchFamily="18" charset="0"/>
              </a:rPr>
              <a:t>man </a:t>
            </a:r>
            <a:r>
              <a:rPr lang="en-US" sz="2500" i="0">
                <a:latin typeface="Cooper Black" pitchFamily="18" charset="0"/>
              </a:rPr>
              <a:t>:  and  every  living  soul died in the sea.</a:t>
            </a:r>
          </a:p>
        </p:txBody>
      </p:sp>
      <p:sp>
        <p:nvSpPr>
          <p:cNvPr id="28675" name="Text Box 3"/>
          <p:cNvSpPr txBox="1">
            <a:spLocks noChangeArrowheads="1"/>
          </p:cNvSpPr>
          <p:nvPr/>
        </p:nvSpPr>
        <p:spPr bwMode="auto">
          <a:xfrm>
            <a:off x="1114425" y="1017588"/>
            <a:ext cx="2660650" cy="457200"/>
          </a:xfrm>
          <a:prstGeom prst="rect">
            <a:avLst/>
          </a:prstGeom>
          <a:noFill/>
          <a:ln w="9525">
            <a:noFill/>
            <a:miter lim="800000"/>
            <a:headEnd/>
            <a:tailEnd/>
          </a:ln>
        </p:spPr>
        <p:txBody>
          <a:bodyPr>
            <a:spAutoFit/>
          </a:bodyPr>
          <a:lstStyle/>
          <a:p>
            <a:pPr>
              <a:spcBef>
                <a:spcPct val="50000"/>
              </a:spcBef>
            </a:pPr>
            <a:r>
              <a:rPr lang="en-US" sz="2400" i="0">
                <a:solidFill>
                  <a:srgbClr val="A50021"/>
                </a:solidFill>
                <a:latin typeface="Cooper Black" pitchFamily="18" charset="0"/>
              </a:rPr>
              <a:t>Revelation 16:3</a:t>
            </a:r>
          </a:p>
        </p:txBody>
      </p:sp>
      <p:sp>
        <p:nvSpPr>
          <p:cNvPr id="28676" name="Text Box 4"/>
          <p:cNvSpPr txBox="1">
            <a:spLocks noChangeArrowheads="1"/>
          </p:cNvSpPr>
          <p:nvPr/>
        </p:nvSpPr>
        <p:spPr bwMode="auto">
          <a:xfrm>
            <a:off x="2686082" y="2811463"/>
            <a:ext cx="447675" cy="336550"/>
          </a:xfrm>
          <a:prstGeom prst="rect">
            <a:avLst/>
          </a:prstGeom>
          <a:noFill/>
          <a:ln w="9525">
            <a:noFill/>
            <a:miter lim="800000"/>
            <a:headEnd/>
            <a:tailEnd/>
          </a:ln>
        </p:spPr>
        <p:txBody>
          <a:bodyPr>
            <a:spAutoFit/>
          </a:bodyPr>
          <a:lstStyle/>
          <a:p>
            <a:pPr>
              <a:spcBef>
                <a:spcPct val="50000"/>
              </a:spcBef>
            </a:pPr>
            <a:r>
              <a:rPr lang="en-US" sz="1600" i="0">
                <a:latin typeface="Cooper Black" pitchFamily="18" charset="0"/>
              </a:rPr>
              <a:t>3</a:t>
            </a:r>
          </a:p>
        </p:txBody>
      </p:sp>
      <p:sp>
        <p:nvSpPr>
          <p:cNvPr id="28677" name="Rectangle 6"/>
          <p:cNvSpPr>
            <a:spLocks noChangeArrowheads="1"/>
          </p:cNvSpPr>
          <p:nvPr/>
        </p:nvSpPr>
        <p:spPr bwMode="auto">
          <a:xfrm>
            <a:off x="32" y="6146800"/>
            <a:ext cx="9182100" cy="7175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endParaRPr lang="en-AU"/>
          </a:p>
        </p:txBody>
      </p:sp>
      <p:sp>
        <p:nvSpPr>
          <p:cNvPr id="28678" name="WordArt 7"/>
          <p:cNvSpPr>
            <a:spLocks noChangeArrowheads="1" noChangeShapeType="1" noTextEdit="1"/>
          </p:cNvSpPr>
          <p:nvPr/>
        </p:nvSpPr>
        <p:spPr bwMode="auto">
          <a:xfrm>
            <a:off x="227045" y="6270625"/>
            <a:ext cx="5926137" cy="374650"/>
          </a:xfrm>
          <a:prstGeom prst="rect">
            <a:avLst/>
          </a:prstGeom>
        </p:spPr>
        <p:txBody>
          <a:bodyPr wrap="none" fromWordArt="1">
            <a:prstTxWarp prst="textPlain">
              <a:avLst>
                <a:gd name="adj" fmla="val 50000"/>
              </a:avLst>
            </a:prstTxWarp>
          </a:bodyPr>
          <a:lstStyle/>
          <a:p>
            <a:pPr algn="ct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Second Vial</a:t>
            </a:r>
          </a:p>
        </p:txBody>
      </p:sp>
      <p:sp>
        <p:nvSpPr>
          <p:cNvPr id="28679" name="WordArt 11"/>
          <p:cNvSpPr>
            <a:spLocks noChangeArrowheads="1" noChangeShapeType="1" noTextEdit="1"/>
          </p:cNvSpPr>
          <p:nvPr/>
        </p:nvSpPr>
        <p:spPr bwMode="auto">
          <a:xfrm>
            <a:off x="144495" y="520700"/>
            <a:ext cx="4560887" cy="369888"/>
          </a:xfrm>
          <a:prstGeom prst="rect">
            <a:avLst/>
          </a:prstGeom>
        </p:spPr>
        <p:txBody>
          <a:bodyPr wrap="none" fromWordArt="1">
            <a:prstTxWarp prst="textPlain">
              <a:avLst>
                <a:gd name="adj" fmla="val 50000"/>
              </a:avLst>
            </a:prstTxWarp>
          </a:bodyPr>
          <a:lstStyle/>
          <a:p>
            <a:pPr algn="ct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As the blood of a dead man</a:t>
            </a:r>
          </a:p>
        </p:txBody>
      </p:sp>
      <p:pic>
        <p:nvPicPr>
          <p:cNvPr id="195596" name="Picture 12" descr="Battle of Trafalgar 5"/>
          <p:cNvPicPr>
            <a:picLocks noChangeAspect="1" noChangeArrowheads="1"/>
          </p:cNvPicPr>
          <p:nvPr/>
        </p:nvPicPr>
        <p:blipFill>
          <a:blip r:embed="rId3" cstate="print"/>
          <a:srcRect/>
          <a:stretch>
            <a:fillRect/>
          </a:stretch>
        </p:blipFill>
        <p:spPr bwMode="auto">
          <a:xfrm>
            <a:off x="5016535" y="193745"/>
            <a:ext cx="3973513" cy="249237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95597" name="Picture 13" descr="Rev%20Scroll"/>
          <p:cNvPicPr>
            <a:picLocks noChangeAspect="1" noChangeArrowheads="1"/>
          </p:cNvPicPr>
          <p:nvPr/>
        </p:nvPicPr>
        <p:blipFill>
          <a:blip r:embed="rId4" cstate="print"/>
          <a:srcRect l="67627" t="17987" r="29747" b="57909"/>
          <a:stretch>
            <a:fillRect/>
          </a:stretch>
        </p:blipFill>
        <p:spPr bwMode="auto">
          <a:xfrm>
            <a:off x="4872056" y="85795"/>
            <a:ext cx="887412" cy="128746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95598" name="Picture 14" descr="Napoleon portrait"/>
          <p:cNvPicPr>
            <a:picLocks noChangeAspect="1" noChangeArrowheads="1"/>
          </p:cNvPicPr>
          <p:nvPr/>
        </p:nvPicPr>
        <p:blipFill>
          <a:blip r:embed="rId5" cstate="print"/>
          <a:srcRect l="2727" t="1668" r="1660" b="11741"/>
          <a:stretch>
            <a:fillRect/>
          </a:stretch>
        </p:blipFill>
        <p:spPr bwMode="auto">
          <a:xfrm>
            <a:off x="6206665" y="2673616"/>
            <a:ext cx="2953709" cy="3411877"/>
          </a:xfrm>
          <a:prstGeom prst="rect">
            <a:avLst/>
          </a:prstGeom>
          <a:ln>
            <a:noFill/>
          </a:ln>
          <a:effectLst>
            <a:softEdge rad="635000"/>
          </a:effectLst>
        </p:spPr>
      </p:pic>
      <p:pic>
        <p:nvPicPr>
          <p:cNvPr id="195599" name="Picture 15" descr="Admiral Nelson"/>
          <p:cNvPicPr>
            <a:picLocks noChangeAspect="1" noChangeArrowheads="1"/>
          </p:cNvPicPr>
          <p:nvPr/>
        </p:nvPicPr>
        <p:blipFill>
          <a:blip r:embed="rId6" cstate="print"/>
          <a:srcRect/>
          <a:stretch>
            <a:fillRect/>
          </a:stretch>
        </p:blipFill>
        <p:spPr bwMode="auto">
          <a:xfrm>
            <a:off x="124259" y="2722136"/>
            <a:ext cx="2555875" cy="3536775"/>
          </a:xfrm>
          <a:prstGeom prst="rect">
            <a:avLst/>
          </a:prstGeom>
          <a:ln>
            <a:noFill/>
          </a:ln>
          <a:effectLst>
            <a:softEdge rad="635000"/>
          </a:effectLst>
        </p:spPr>
      </p:pic>
      <p:sp>
        <p:nvSpPr>
          <p:cNvPr id="195601" name="Rectangle 17"/>
          <p:cNvSpPr>
            <a:spLocks noChangeArrowheads="1"/>
          </p:cNvSpPr>
          <p:nvPr/>
        </p:nvSpPr>
        <p:spPr bwMode="auto">
          <a:xfrm>
            <a:off x="314325" y="1714570"/>
            <a:ext cx="4335463" cy="925513"/>
          </a:xfrm>
          <a:prstGeom prst="rect">
            <a:avLst/>
          </a:prstGeom>
          <a:solidFill>
            <a:srgbClr val="FFFF99"/>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spcBef>
                <a:spcPct val="50000"/>
              </a:spcBef>
              <a:defRPr/>
            </a:pPr>
            <a:r>
              <a:rPr lang="en-AU" i="0">
                <a:solidFill>
                  <a:srgbClr val="000000"/>
                </a:solidFill>
                <a:latin typeface="Arial" charset="0"/>
                <a:cs typeface="Arial" charset="0"/>
              </a:rPr>
              <a:t>“We must put all our strength upon the sea; we must destroy England, and the Continent is at our feet.”       </a:t>
            </a:r>
            <a:r>
              <a:rPr lang="en-AU" sz="1400" i="0">
                <a:solidFill>
                  <a:srgbClr val="000000"/>
                </a:solidFill>
                <a:latin typeface="Arial" charset="0"/>
                <a:cs typeface="Arial" charset="0"/>
              </a:rPr>
              <a:t>Napoleon</a:t>
            </a:r>
            <a:r>
              <a:rPr lang="en-AU" sz="1200" i="0">
                <a:solidFill>
                  <a:srgbClr val="000000"/>
                </a:solidFill>
                <a:latin typeface="Arial" charset="0"/>
                <a:cs typeface="Arial" charset="0"/>
              </a:rPr>
              <a:t>.</a:t>
            </a:r>
          </a:p>
        </p:txBody>
      </p:sp>
      <p:sp>
        <p:nvSpPr>
          <p:cNvPr id="28687" name="Text Box 18"/>
          <p:cNvSpPr txBox="1">
            <a:spLocks noChangeArrowheads="1"/>
          </p:cNvSpPr>
          <p:nvPr/>
        </p:nvSpPr>
        <p:spPr bwMode="auto">
          <a:xfrm>
            <a:off x="6488145" y="6257925"/>
            <a:ext cx="2689225" cy="4572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spcBef>
                <a:spcPct val="50000"/>
              </a:spcBef>
            </a:pPr>
            <a:r>
              <a:rPr lang="en-US" sz="2400" b="1" i="0" dirty="0">
                <a:solidFill>
                  <a:srgbClr val="FFFF00"/>
                </a:solidFill>
              </a:rPr>
              <a:t>AD 1793 - 1805</a:t>
            </a:r>
          </a:p>
        </p:txBody>
      </p:sp>
      <p:sp>
        <p:nvSpPr>
          <p:cNvPr id="14" name="Rectangle 13"/>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5601"/>
                                        </p:tgtEl>
                                        <p:attrNameLst>
                                          <p:attrName>style.visibility</p:attrName>
                                        </p:attrNameLst>
                                      </p:cBhvr>
                                      <p:to>
                                        <p:strVal val="visible"/>
                                      </p:to>
                                    </p:set>
                                    <p:animEffect transition="in" filter="fade">
                                      <p:cBhvr>
                                        <p:cTn id="7" dur="2000"/>
                                        <p:tgtEl>
                                          <p:spTgt spid="1956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ChangeArrowheads="1"/>
          </p:cNvSpPr>
          <p:nvPr/>
        </p:nvSpPr>
        <p:spPr bwMode="auto">
          <a:xfrm>
            <a:off x="0" y="70"/>
            <a:ext cx="9180513" cy="701675"/>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defRPr/>
            </a:pPr>
            <a:r>
              <a:rPr lang="en-AU" sz="4000" i="0" dirty="0">
                <a:solidFill>
                  <a:srgbClr val="FFFF00"/>
                </a:solidFill>
                <a:latin typeface="Tahoma" pitchFamily="34" charset="0"/>
                <a:cs typeface="Arial" charset="0"/>
              </a:rPr>
              <a:t>Admiral Nelson and the Victory</a:t>
            </a:r>
            <a:endParaRPr lang="en-US" sz="4000" i="0" dirty="0">
              <a:solidFill>
                <a:srgbClr val="FFFF00"/>
              </a:solidFill>
              <a:latin typeface="Tahoma" pitchFamily="34" charset="0"/>
              <a:cs typeface="Arial" charset="0"/>
            </a:endParaRPr>
          </a:p>
        </p:txBody>
      </p:sp>
      <p:pic>
        <p:nvPicPr>
          <p:cNvPr id="233475" name="Picture 3" descr="Admiral Nelson"/>
          <p:cNvPicPr>
            <a:picLocks noChangeAspect="1" noChangeArrowheads="1"/>
          </p:cNvPicPr>
          <p:nvPr/>
        </p:nvPicPr>
        <p:blipFill>
          <a:blip r:embed="rId3" cstate="print"/>
          <a:srcRect/>
          <a:stretch>
            <a:fillRect/>
          </a:stretch>
        </p:blipFill>
        <p:spPr bwMode="auto">
          <a:xfrm>
            <a:off x="0" y="838206"/>
            <a:ext cx="4522788" cy="5472113"/>
          </a:xfrm>
          <a:prstGeom prst="ellipse">
            <a:avLst/>
          </a:prstGeom>
          <a:ln>
            <a:noFill/>
          </a:ln>
          <a:effectLst>
            <a:softEdge rad="112500"/>
          </a:effectLst>
        </p:spPr>
      </p:pic>
      <p:pic>
        <p:nvPicPr>
          <p:cNvPr id="233476" name="Picture 4" descr="Battle of Trafalgar 3"/>
          <p:cNvPicPr>
            <a:picLocks noChangeAspect="1" noChangeArrowheads="1"/>
          </p:cNvPicPr>
          <p:nvPr/>
        </p:nvPicPr>
        <p:blipFill>
          <a:blip r:embed="rId4" cstate="print"/>
          <a:srcRect b="6396"/>
          <a:stretch>
            <a:fillRect/>
          </a:stretch>
        </p:blipFill>
        <p:spPr bwMode="auto">
          <a:xfrm>
            <a:off x="4098918" y="3216166"/>
            <a:ext cx="5433604" cy="3894082"/>
          </a:xfrm>
          <a:prstGeom prst="rect">
            <a:avLst/>
          </a:prstGeom>
          <a:ln>
            <a:noFill/>
          </a:ln>
          <a:effectLst>
            <a:softEdge rad="635000"/>
          </a:effectLst>
        </p:spPr>
      </p:pic>
      <p:sp>
        <p:nvSpPr>
          <p:cNvPr id="29703" name="Rectangle 5"/>
          <p:cNvSpPr>
            <a:spLocks noChangeArrowheads="1"/>
          </p:cNvSpPr>
          <p:nvPr/>
        </p:nvSpPr>
        <p:spPr bwMode="auto">
          <a:xfrm>
            <a:off x="4824942" y="680602"/>
            <a:ext cx="4256002" cy="2862322"/>
          </a:xfrm>
          <a:prstGeom prst="rect">
            <a:avLst/>
          </a:prstGeom>
          <a:noFill/>
          <a:ln w="9525">
            <a:noFill/>
            <a:miter lim="800000"/>
            <a:headEnd/>
            <a:tailEnd/>
          </a:ln>
        </p:spPr>
        <p:txBody>
          <a:bodyPr wrap="square">
            <a:spAutoFit/>
          </a:bodyPr>
          <a:lstStyle/>
          <a:p>
            <a:pPr>
              <a:spcBef>
                <a:spcPct val="50000"/>
              </a:spcBef>
            </a:pPr>
            <a:r>
              <a:rPr lang="en-AU" sz="2400" i="0" dirty="0">
                <a:solidFill>
                  <a:schemeClr val="bg1"/>
                </a:solidFill>
                <a:latin typeface="Tahoma" pitchFamily="34" charset="0"/>
              </a:rPr>
              <a:t>God used the tactical genius of Admiral Horatio Nelson to defeat numerically superior forces. </a:t>
            </a:r>
          </a:p>
          <a:p>
            <a:pPr>
              <a:spcBef>
                <a:spcPct val="50000"/>
              </a:spcBef>
            </a:pPr>
            <a:r>
              <a:rPr lang="en-AU" sz="2400" i="0" dirty="0">
                <a:solidFill>
                  <a:schemeClr val="bg1"/>
                </a:solidFill>
                <a:latin typeface="Tahoma" pitchFamily="34" charset="0"/>
              </a:rPr>
              <a:t>By 1805, Britain completely dominated the seas and did so for the next 50 years.</a:t>
            </a:r>
          </a:p>
        </p:txBody>
      </p:sp>
      <p:sp>
        <p:nvSpPr>
          <p:cNvPr id="6" name="Line 19"/>
          <p:cNvSpPr>
            <a:spLocks noChangeShapeType="1"/>
          </p:cNvSpPr>
          <p:nvPr/>
        </p:nvSpPr>
        <p:spPr bwMode="auto">
          <a:xfrm>
            <a:off x="758857" y="4935240"/>
            <a:ext cx="6865938" cy="0"/>
          </a:xfrm>
          <a:prstGeom prst="line">
            <a:avLst/>
          </a:prstGeom>
          <a:noFill/>
          <a:ln w="38100">
            <a:solidFill>
              <a:schemeClr val="tx1"/>
            </a:solidFill>
            <a:round/>
            <a:headEnd/>
            <a:tailEnd/>
          </a:ln>
        </p:spPr>
        <p:txBody>
          <a:bodyPr/>
          <a:lstStyle/>
          <a:p>
            <a:endParaRPr lang="en-AU"/>
          </a:p>
        </p:txBody>
      </p:sp>
      <p:grpSp>
        <p:nvGrpSpPr>
          <p:cNvPr id="7" name="Group 34"/>
          <p:cNvGrpSpPr>
            <a:grpSpLocks/>
          </p:cNvGrpSpPr>
          <p:nvPr/>
        </p:nvGrpSpPr>
        <p:grpSpPr bwMode="auto">
          <a:xfrm>
            <a:off x="3976720" y="5230515"/>
            <a:ext cx="363537" cy="457200"/>
            <a:chOff x="4350" y="1067"/>
            <a:chExt cx="229" cy="288"/>
          </a:xfrm>
        </p:grpSpPr>
        <p:sp>
          <p:nvSpPr>
            <p:cNvPr id="8" name="Oval 35"/>
            <p:cNvSpPr>
              <a:spLocks noChangeArrowheads="1"/>
            </p:cNvSpPr>
            <p:nvPr/>
          </p:nvSpPr>
          <p:spPr bwMode="auto">
            <a:xfrm>
              <a:off x="4350" y="1095"/>
              <a:ext cx="229" cy="229"/>
            </a:xfrm>
            <a:prstGeom prst="ellipse">
              <a:avLst/>
            </a:prstGeom>
            <a:solidFill>
              <a:srgbClr val="CC0000"/>
            </a:solidFill>
            <a:ln w="9525">
              <a:solidFill>
                <a:srgbClr val="000000"/>
              </a:solidFill>
              <a:round/>
              <a:headEnd/>
              <a:tailEnd/>
            </a:ln>
          </p:spPr>
          <p:txBody>
            <a:bodyPr wrap="none" anchor="ctr"/>
            <a:lstStyle/>
            <a:p>
              <a:endParaRPr lang="en-AU"/>
            </a:p>
          </p:txBody>
        </p:sp>
        <p:sp>
          <p:nvSpPr>
            <p:cNvPr id="9" name="Text Box 36"/>
            <p:cNvSpPr txBox="1">
              <a:spLocks noChangeArrowheads="1"/>
            </p:cNvSpPr>
            <p:nvPr/>
          </p:nvSpPr>
          <p:spPr bwMode="auto">
            <a:xfrm>
              <a:off x="4351" y="1067"/>
              <a:ext cx="220" cy="288"/>
            </a:xfrm>
            <a:prstGeom prst="rect">
              <a:avLst/>
            </a:prstGeom>
            <a:noFill/>
            <a:ln w="9525">
              <a:noFill/>
              <a:miter lim="800000"/>
              <a:headEnd/>
              <a:tailEnd/>
            </a:ln>
          </p:spPr>
          <p:txBody>
            <a:bodyPr>
              <a:spAutoFit/>
            </a:bodyPr>
            <a:lstStyle/>
            <a:p>
              <a:pPr>
                <a:spcBef>
                  <a:spcPct val="50000"/>
                </a:spcBef>
              </a:pPr>
              <a:r>
                <a:rPr lang="en-US" sz="2400" b="1" i="0">
                  <a:solidFill>
                    <a:srgbClr val="000000"/>
                  </a:solidFill>
                </a:rPr>
                <a:t>4</a:t>
              </a:r>
            </a:p>
          </p:txBody>
        </p:sp>
      </p:grpSp>
      <p:grpSp>
        <p:nvGrpSpPr>
          <p:cNvPr id="10" name="Group 157"/>
          <p:cNvGrpSpPr>
            <a:grpSpLocks/>
          </p:cNvGrpSpPr>
          <p:nvPr/>
        </p:nvGrpSpPr>
        <p:grpSpPr bwMode="auto">
          <a:xfrm>
            <a:off x="366745" y="4000247"/>
            <a:ext cx="1389062" cy="366713"/>
            <a:chOff x="231" y="924"/>
            <a:chExt cx="870" cy="231"/>
          </a:xfrm>
        </p:grpSpPr>
        <p:sp>
          <p:nvSpPr>
            <p:cNvPr id="11" name="Text Box 41"/>
            <p:cNvSpPr txBox="1">
              <a:spLocks noChangeArrowheads="1"/>
            </p:cNvSpPr>
            <p:nvPr/>
          </p:nvSpPr>
          <p:spPr bwMode="auto">
            <a:xfrm>
              <a:off x="231" y="924"/>
              <a:ext cx="483" cy="231"/>
            </a:xfrm>
            <a:prstGeom prst="rect">
              <a:avLst/>
            </a:prstGeom>
            <a:noFill/>
            <a:ln w="9525">
              <a:noFill/>
              <a:miter lim="800000"/>
              <a:headEnd/>
              <a:tailEnd/>
            </a:ln>
          </p:spPr>
          <p:txBody>
            <a:bodyPr>
              <a:spAutoFit/>
            </a:bodyPr>
            <a:lstStyle/>
            <a:p>
              <a:pPr>
                <a:spcBef>
                  <a:spcPct val="50000"/>
                </a:spcBef>
              </a:pPr>
              <a:r>
                <a:rPr lang="en-US" b="1" i="0"/>
                <a:t>1789</a:t>
              </a:r>
            </a:p>
          </p:txBody>
        </p:sp>
        <p:sp>
          <p:nvSpPr>
            <p:cNvPr id="12" name="Text Box 44"/>
            <p:cNvSpPr txBox="1">
              <a:spLocks noChangeArrowheads="1"/>
            </p:cNvSpPr>
            <p:nvPr/>
          </p:nvSpPr>
          <p:spPr bwMode="auto">
            <a:xfrm>
              <a:off x="632" y="924"/>
              <a:ext cx="469" cy="231"/>
            </a:xfrm>
            <a:prstGeom prst="rect">
              <a:avLst/>
            </a:prstGeom>
            <a:noFill/>
            <a:ln w="9525">
              <a:noFill/>
              <a:miter lim="800000"/>
              <a:headEnd/>
              <a:tailEnd/>
            </a:ln>
          </p:spPr>
          <p:txBody>
            <a:bodyPr>
              <a:spAutoFit/>
            </a:bodyPr>
            <a:lstStyle/>
            <a:p>
              <a:pPr>
                <a:spcBef>
                  <a:spcPct val="50000"/>
                </a:spcBef>
              </a:pPr>
              <a:r>
                <a:rPr lang="en-US" b="1" i="0"/>
                <a:t>1793</a:t>
              </a:r>
            </a:p>
          </p:txBody>
        </p:sp>
      </p:grpSp>
      <p:sp>
        <p:nvSpPr>
          <p:cNvPr id="13" name="Rectangle 45"/>
          <p:cNvSpPr>
            <a:spLocks noChangeArrowheads="1"/>
          </p:cNvSpPr>
          <p:nvPr/>
        </p:nvSpPr>
        <p:spPr bwMode="auto">
          <a:xfrm>
            <a:off x="771538" y="4638377"/>
            <a:ext cx="611188" cy="273050"/>
          </a:xfrm>
          <a:prstGeom prst="rect">
            <a:avLst/>
          </a:prstGeom>
          <a:gradFill rotWithShape="1">
            <a:gsLst>
              <a:gs pos="0">
                <a:schemeClr val="folHlink">
                  <a:gamma/>
                  <a:shade val="46275"/>
                  <a:invGamma/>
                </a:schemeClr>
              </a:gs>
              <a:gs pos="50000">
                <a:schemeClr val="folHlink"/>
              </a:gs>
              <a:gs pos="100000">
                <a:schemeClr val="folHlink">
                  <a:gamma/>
                  <a:shade val="46275"/>
                  <a:invGamma/>
                </a:schemeClr>
              </a:gs>
            </a:gsLst>
            <a:lin ang="5400000" scaled="1"/>
          </a:gradFill>
          <a:ln w="9525">
            <a:noFill/>
            <a:miter lim="800000"/>
            <a:headEnd/>
            <a:tailEnd/>
          </a:ln>
          <a:effectLst/>
        </p:spPr>
        <p:txBody>
          <a:bodyPr wrap="none" anchor="ctr"/>
          <a:lstStyle/>
          <a:p>
            <a:pPr>
              <a:defRPr/>
            </a:pPr>
            <a:endParaRPr lang="en-AU">
              <a:latin typeface="Arial" charset="0"/>
              <a:cs typeface="Arial" charset="0"/>
            </a:endParaRPr>
          </a:p>
        </p:txBody>
      </p:sp>
      <p:sp>
        <p:nvSpPr>
          <p:cNvPr id="14" name="Line 46"/>
          <p:cNvSpPr>
            <a:spLocks noChangeShapeType="1"/>
          </p:cNvSpPr>
          <p:nvPr/>
        </p:nvSpPr>
        <p:spPr bwMode="auto">
          <a:xfrm>
            <a:off x="760413" y="4376440"/>
            <a:ext cx="0" cy="893762"/>
          </a:xfrm>
          <a:prstGeom prst="line">
            <a:avLst/>
          </a:prstGeom>
          <a:noFill/>
          <a:ln w="28575">
            <a:solidFill>
              <a:schemeClr val="tx1"/>
            </a:solidFill>
            <a:round/>
            <a:headEnd/>
            <a:tailEnd/>
          </a:ln>
        </p:spPr>
        <p:txBody>
          <a:bodyPr/>
          <a:lstStyle/>
          <a:p>
            <a:endParaRPr lang="en-AU"/>
          </a:p>
        </p:txBody>
      </p:sp>
      <p:sp>
        <p:nvSpPr>
          <p:cNvPr id="15" name="Line 47"/>
          <p:cNvSpPr>
            <a:spLocks noChangeShapeType="1"/>
          </p:cNvSpPr>
          <p:nvPr/>
        </p:nvSpPr>
        <p:spPr bwMode="auto">
          <a:xfrm>
            <a:off x="1373188" y="4374916"/>
            <a:ext cx="0" cy="893763"/>
          </a:xfrm>
          <a:prstGeom prst="line">
            <a:avLst/>
          </a:prstGeom>
          <a:noFill/>
          <a:ln w="28575">
            <a:solidFill>
              <a:schemeClr val="tx1"/>
            </a:solidFill>
            <a:round/>
            <a:headEnd/>
            <a:tailEnd/>
          </a:ln>
        </p:spPr>
        <p:txBody>
          <a:bodyPr/>
          <a:lstStyle/>
          <a:p>
            <a:endParaRPr lang="en-AU"/>
          </a:p>
        </p:txBody>
      </p:sp>
      <p:sp>
        <p:nvSpPr>
          <p:cNvPr id="16" name="Rectangle 48"/>
          <p:cNvSpPr>
            <a:spLocks noChangeArrowheads="1"/>
          </p:cNvSpPr>
          <p:nvPr/>
        </p:nvSpPr>
        <p:spPr bwMode="auto">
          <a:xfrm>
            <a:off x="2020920" y="4949591"/>
            <a:ext cx="1597025" cy="284163"/>
          </a:xfrm>
          <a:prstGeom prst="rect">
            <a:avLst/>
          </a:prstGeom>
          <a:gradFill rotWithShape="1">
            <a:gsLst>
              <a:gs pos="0">
                <a:srgbClr val="004700"/>
              </a:gs>
              <a:gs pos="50000">
                <a:srgbClr val="009900"/>
              </a:gs>
              <a:gs pos="100000">
                <a:srgbClr val="004700"/>
              </a:gs>
            </a:gsLst>
            <a:lin ang="5400000" scaled="1"/>
          </a:gradFill>
          <a:ln w="9525">
            <a:noFill/>
            <a:miter lim="800000"/>
            <a:headEnd/>
            <a:tailEnd/>
          </a:ln>
        </p:spPr>
        <p:txBody>
          <a:bodyPr wrap="none" anchor="ctr"/>
          <a:lstStyle/>
          <a:p>
            <a:endParaRPr lang="en-AU"/>
          </a:p>
        </p:txBody>
      </p:sp>
      <p:sp>
        <p:nvSpPr>
          <p:cNvPr id="17" name="Rectangle 49"/>
          <p:cNvSpPr>
            <a:spLocks noChangeArrowheads="1"/>
          </p:cNvSpPr>
          <p:nvPr/>
        </p:nvSpPr>
        <p:spPr bwMode="auto">
          <a:xfrm>
            <a:off x="1392270" y="4639965"/>
            <a:ext cx="2544762" cy="285750"/>
          </a:xfrm>
          <a:prstGeom prst="rect">
            <a:avLst/>
          </a:prstGeom>
          <a:gradFill rotWithShape="1">
            <a:gsLst>
              <a:gs pos="0">
                <a:srgbClr val="630044"/>
              </a:gs>
              <a:gs pos="50000">
                <a:srgbClr val="D60093"/>
              </a:gs>
              <a:gs pos="100000">
                <a:srgbClr val="630044"/>
              </a:gs>
            </a:gsLst>
            <a:lin ang="5400000" scaled="1"/>
          </a:gradFill>
          <a:ln w="9525">
            <a:noFill/>
            <a:miter lim="800000"/>
            <a:headEnd/>
            <a:tailEnd/>
          </a:ln>
        </p:spPr>
        <p:txBody>
          <a:bodyPr wrap="none" anchor="ctr"/>
          <a:lstStyle/>
          <a:p>
            <a:endParaRPr lang="en-AU"/>
          </a:p>
        </p:txBody>
      </p:sp>
      <p:sp>
        <p:nvSpPr>
          <p:cNvPr id="18" name="Rectangle 50"/>
          <p:cNvSpPr>
            <a:spLocks noChangeArrowheads="1"/>
          </p:cNvSpPr>
          <p:nvPr/>
        </p:nvSpPr>
        <p:spPr bwMode="auto">
          <a:xfrm>
            <a:off x="3965607" y="4945664"/>
            <a:ext cx="428625" cy="273050"/>
          </a:xfrm>
          <a:prstGeom prst="rect">
            <a:avLst/>
          </a:prstGeom>
          <a:gradFill rotWithShape="1">
            <a:gsLst>
              <a:gs pos="0">
                <a:srgbClr val="2F7676"/>
              </a:gs>
              <a:gs pos="50000">
                <a:srgbClr val="66FFFF"/>
              </a:gs>
              <a:gs pos="100000">
                <a:srgbClr val="2F7676"/>
              </a:gs>
            </a:gsLst>
            <a:lin ang="5400000" scaled="1"/>
          </a:gradFill>
          <a:ln w="9525">
            <a:noFill/>
            <a:miter lim="800000"/>
            <a:headEnd/>
            <a:tailEnd/>
          </a:ln>
        </p:spPr>
        <p:txBody>
          <a:bodyPr wrap="none" anchor="ctr"/>
          <a:lstStyle/>
          <a:p>
            <a:endParaRPr lang="en-AU"/>
          </a:p>
        </p:txBody>
      </p:sp>
      <p:grpSp>
        <p:nvGrpSpPr>
          <p:cNvPr id="19" name="Group 127"/>
          <p:cNvGrpSpPr>
            <a:grpSpLocks/>
          </p:cNvGrpSpPr>
          <p:nvPr/>
        </p:nvGrpSpPr>
        <p:grpSpPr bwMode="auto">
          <a:xfrm>
            <a:off x="879475" y="4419302"/>
            <a:ext cx="368300" cy="457200"/>
            <a:chOff x="1221" y="483"/>
            <a:chExt cx="231" cy="288"/>
          </a:xfrm>
        </p:grpSpPr>
        <p:sp>
          <p:nvSpPr>
            <p:cNvPr id="20" name="Oval 42"/>
            <p:cNvSpPr>
              <a:spLocks noChangeArrowheads="1"/>
            </p:cNvSpPr>
            <p:nvPr/>
          </p:nvSpPr>
          <p:spPr bwMode="auto">
            <a:xfrm>
              <a:off x="1223" y="511"/>
              <a:ext cx="229" cy="229"/>
            </a:xfrm>
            <a:prstGeom prst="ellipse">
              <a:avLst/>
            </a:prstGeom>
            <a:solidFill>
              <a:srgbClr val="CC0000"/>
            </a:solidFill>
            <a:ln w="9525">
              <a:solidFill>
                <a:srgbClr val="000000"/>
              </a:solidFill>
              <a:round/>
              <a:headEnd/>
              <a:tailEnd/>
            </a:ln>
          </p:spPr>
          <p:txBody>
            <a:bodyPr wrap="none" anchor="ctr"/>
            <a:lstStyle/>
            <a:p>
              <a:endParaRPr lang="en-AU"/>
            </a:p>
          </p:txBody>
        </p:sp>
        <p:sp>
          <p:nvSpPr>
            <p:cNvPr id="21" name="Text Box 43"/>
            <p:cNvSpPr txBox="1">
              <a:spLocks noChangeArrowheads="1"/>
            </p:cNvSpPr>
            <p:nvPr/>
          </p:nvSpPr>
          <p:spPr bwMode="auto">
            <a:xfrm>
              <a:off x="1221" y="483"/>
              <a:ext cx="220" cy="288"/>
            </a:xfrm>
            <a:prstGeom prst="rect">
              <a:avLst/>
            </a:prstGeom>
            <a:noFill/>
            <a:ln w="9525">
              <a:noFill/>
              <a:miter lim="800000"/>
              <a:headEnd/>
              <a:tailEnd/>
            </a:ln>
          </p:spPr>
          <p:txBody>
            <a:bodyPr>
              <a:spAutoFit/>
            </a:bodyPr>
            <a:lstStyle/>
            <a:p>
              <a:pPr>
                <a:spcBef>
                  <a:spcPct val="50000"/>
                </a:spcBef>
              </a:pPr>
              <a:r>
                <a:rPr lang="en-US" sz="2400" b="1" i="0">
                  <a:solidFill>
                    <a:srgbClr val="000000"/>
                  </a:solidFill>
                </a:rPr>
                <a:t>1</a:t>
              </a:r>
            </a:p>
          </p:txBody>
        </p:sp>
      </p:grpSp>
      <p:sp>
        <p:nvSpPr>
          <p:cNvPr id="22" name="Line 129"/>
          <p:cNvSpPr>
            <a:spLocks noChangeShapeType="1"/>
          </p:cNvSpPr>
          <p:nvPr/>
        </p:nvSpPr>
        <p:spPr bwMode="auto">
          <a:xfrm>
            <a:off x="2017713" y="4951179"/>
            <a:ext cx="0" cy="320675"/>
          </a:xfrm>
          <a:prstGeom prst="line">
            <a:avLst/>
          </a:prstGeom>
          <a:noFill/>
          <a:ln w="28575">
            <a:solidFill>
              <a:schemeClr val="tx1"/>
            </a:solidFill>
            <a:round/>
            <a:headEnd/>
            <a:tailEnd/>
          </a:ln>
        </p:spPr>
        <p:txBody>
          <a:bodyPr/>
          <a:lstStyle/>
          <a:p>
            <a:endParaRPr lang="en-AU"/>
          </a:p>
        </p:txBody>
      </p:sp>
      <p:grpSp>
        <p:nvGrpSpPr>
          <p:cNvPr id="23" name="Group 128"/>
          <p:cNvGrpSpPr>
            <a:grpSpLocks/>
          </p:cNvGrpSpPr>
          <p:nvPr/>
        </p:nvGrpSpPr>
        <p:grpSpPr bwMode="auto">
          <a:xfrm>
            <a:off x="2384457" y="4416127"/>
            <a:ext cx="365125" cy="457200"/>
            <a:chOff x="2973" y="1665"/>
            <a:chExt cx="229" cy="288"/>
          </a:xfrm>
        </p:grpSpPr>
        <p:sp>
          <p:nvSpPr>
            <p:cNvPr id="24" name="Oval 29"/>
            <p:cNvSpPr>
              <a:spLocks noChangeArrowheads="1"/>
            </p:cNvSpPr>
            <p:nvPr/>
          </p:nvSpPr>
          <p:spPr bwMode="auto">
            <a:xfrm>
              <a:off x="2973" y="1693"/>
              <a:ext cx="229" cy="229"/>
            </a:xfrm>
            <a:prstGeom prst="ellipse">
              <a:avLst/>
            </a:prstGeom>
            <a:solidFill>
              <a:srgbClr val="CC0000"/>
            </a:solidFill>
            <a:ln w="9525">
              <a:solidFill>
                <a:srgbClr val="000000"/>
              </a:solidFill>
              <a:round/>
              <a:headEnd/>
              <a:tailEnd/>
            </a:ln>
          </p:spPr>
          <p:txBody>
            <a:bodyPr wrap="none" anchor="ctr"/>
            <a:lstStyle/>
            <a:p>
              <a:endParaRPr lang="en-AU"/>
            </a:p>
          </p:txBody>
        </p:sp>
        <p:sp>
          <p:nvSpPr>
            <p:cNvPr id="25" name="Text Box 30"/>
            <p:cNvSpPr txBox="1">
              <a:spLocks noChangeArrowheads="1"/>
            </p:cNvSpPr>
            <p:nvPr/>
          </p:nvSpPr>
          <p:spPr bwMode="auto">
            <a:xfrm>
              <a:off x="2974" y="1665"/>
              <a:ext cx="220" cy="288"/>
            </a:xfrm>
            <a:prstGeom prst="rect">
              <a:avLst/>
            </a:prstGeom>
            <a:noFill/>
            <a:ln w="9525">
              <a:noFill/>
              <a:miter lim="800000"/>
              <a:headEnd/>
              <a:tailEnd/>
            </a:ln>
          </p:spPr>
          <p:txBody>
            <a:bodyPr>
              <a:spAutoFit/>
            </a:bodyPr>
            <a:lstStyle/>
            <a:p>
              <a:pPr>
                <a:spcBef>
                  <a:spcPct val="50000"/>
                </a:spcBef>
              </a:pPr>
              <a:r>
                <a:rPr lang="en-US" sz="2400" b="1" i="0">
                  <a:solidFill>
                    <a:srgbClr val="000000"/>
                  </a:solidFill>
                </a:rPr>
                <a:t>2</a:t>
              </a:r>
            </a:p>
          </p:txBody>
        </p:sp>
      </p:grpSp>
      <p:sp>
        <p:nvSpPr>
          <p:cNvPr id="26" name="Text Box 131"/>
          <p:cNvSpPr txBox="1">
            <a:spLocks noChangeArrowheads="1"/>
          </p:cNvSpPr>
          <p:nvPr/>
        </p:nvSpPr>
        <p:spPr bwMode="auto">
          <a:xfrm>
            <a:off x="1625600" y="5263916"/>
            <a:ext cx="749300" cy="366713"/>
          </a:xfrm>
          <a:prstGeom prst="rect">
            <a:avLst/>
          </a:prstGeom>
          <a:noFill/>
          <a:ln w="9525">
            <a:noFill/>
            <a:miter lim="800000"/>
            <a:headEnd/>
            <a:tailEnd/>
          </a:ln>
        </p:spPr>
        <p:txBody>
          <a:bodyPr>
            <a:spAutoFit/>
          </a:bodyPr>
          <a:lstStyle/>
          <a:p>
            <a:pPr>
              <a:spcBef>
                <a:spcPct val="50000"/>
              </a:spcBef>
            </a:pPr>
            <a:r>
              <a:rPr lang="en-US" b="1" i="0"/>
              <a:t>1796</a:t>
            </a:r>
          </a:p>
        </p:txBody>
      </p:sp>
      <p:grpSp>
        <p:nvGrpSpPr>
          <p:cNvPr id="27" name="Group 31"/>
          <p:cNvGrpSpPr>
            <a:grpSpLocks/>
          </p:cNvGrpSpPr>
          <p:nvPr/>
        </p:nvGrpSpPr>
        <p:grpSpPr bwMode="auto">
          <a:xfrm>
            <a:off x="2647950" y="5225752"/>
            <a:ext cx="363538" cy="457200"/>
            <a:chOff x="2558" y="1060"/>
            <a:chExt cx="229" cy="288"/>
          </a:xfrm>
        </p:grpSpPr>
        <p:sp>
          <p:nvSpPr>
            <p:cNvPr id="28" name="Oval 32"/>
            <p:cNvSpPr>
              <a:spLocks noChangeArrowheads="1"/>
            </p:cNvSpPr>
            <p:nvPr/>
          </p:nvSpPr>
          <p:spPr bwMode="auto">
            <a:xfrm>
              <a:off x="2558" y="1088"/>
              <a:ext cx="229" cy="229"/>
            </a:xfrm>
            <a:prstGeom prst="ellipse">
              <a:avLst/>
            </a:prstGeom>
            <a:solidFill>
              <a:srgbClr val="CC0000"/>
            </a:solidFill>
            <a:ln w="9525">
              <a:solidFill>
                <a:srgbClr val="000000"/>
              </a:solidFill>
              <a:round/>
              <a:headEnd/>
              <a:tailEnd/>
            </a:ln>
          </p:spPr>
          <p:txBody>
            <a:bodyPr wrap="none" anchor="ctr"/>
            <a:lstStyle/>
            <a:p>
              <a:endParaRPr lang="en-AU"/>
            </a:p>
          </p:txBody>
        </p:sp>
        <p:sp>
          <p:nvSpPr>
            <p:cNvPr id="29" name="Text Box 33"/>
            <p:cNvSpPr txBox="1">
              <a:spLocks noChangeArrowheads="1"/>
            </p:cNvSpPr>
            <p:nvPr/>
          </p:nvSpPr>
          <p:spPr bwMode="auto">
            <a:xfrm>
              <a:off x="2559" y="1060"/>
              <a:ext cx="220" cy="288"/>
            </a:xfrm>
            <a:prstGeom prst="rect">
              <a:avLst/>
            </a:prstGeom>
            <a:noFill/>
            <a:ln w="9525">
              <a:noFill/>
              <a:miter lim="800000"/>
              <a:headEnd/>
              <a:tailEnd/>
            </a:ln>
          </p:spPr>
          <p:txBody>
            <a:bodyPr>
              <a:spAutoFit/>
            </a:bodyPr>
            <a:lstStyle/>
            <a:p>
              <a:pPr>
                <a:spcBef>
                  <a:spcPct val="50000"/>
                </a:spcBef>
              </a:pPr>
              <a:r>
                <a:rPr lang="en-US" sz="2400" b="1" i="0">
                  <a:solidFill>
                    <a:srgbClr val="000000"/>
                  </a:solidFill>
                </a:rPr>
                <a:t>3</a:t>
              </a:r>
            </a:p>
          </p:txBody>
        </p:sp>
      </p:grpSp>
      <p:sp>
        <p:nvSpPr>
          <p:cNvPr id="30" name="Line 132"/>
          <p:cNvSpPr>
            <a:spLocks noChangeShapeType="1"/>
          </p:cNvSpPr>
          <p:nvPr/>
        </p:nvSpPr>
        <p:spPr bwMode="auto">
          <a:xfrm>
            <a:off x="3619711" y="4943241"/>
            <a:ext cx="0" cy="320675"/>
          </a:xfrm>
          <a:prstGeom prst="line">
            <a:avLst/>
          </a:prstGeom>
          <a:noFill/>
          <a:ln w="28575">
            <a:solidFill>
              <a:schemeClr val="tx1"/>
            </a:solidFill>
            <a:round/>
            <a:headEnd/>
            <a:tailEnd/>
          </a:ln>
        </p:spPr>
        <p:txBody>
          <a:bodyPr/>
          <a:lstStyle/>
          <a:p>
            <a:endParaRPr lang="en-AU"/>
          </a:p>
        </p:txBody>
      </p:sp>
      <p:sp>
        <p:nvSpPr>
          <p:cNvPr id="33" name="Text Box 136"/>
          <p:cNvSpPr txBox="1">
            <a:spLocks noChangeArrowheads="1"/>
          </p:cNvSpPr>
          <p:nvPr/>
        </p:nvSpPr>
        <p:spPr bwMode="auto">
          <a:xfrm>
            <a:off x="3522695" y="4000247"/>
            <a:ext cx="746125" cy="366713"/>
          </a:xfrm>
          <a:prstGeom prst="rect">
            <a:avLst/>
          </a:prstGeom>
          <a:noFill/>
          <a:ln w="9525">
            <a:noFill/>
            <a:miter lim="800000"/>
            <a:headEnd/>
            <a:tailEnd/>
          </a:ln>
        </p:spPr>
        <p:txBody>
          <a:bodyPr>
            <a:spAutoFit/>
          </a:bodyPr>
          <a:lstStyle/>
          <a:p>
            <a:pPr>
              <a:spcBef>
                <a:spcPct val="50000"/>
              </a:spcBef>
            </a:pPr>
            <a:r>
              <a:rPr lang="en-US" b="1" i="0"/>
              <a:t>1805</a:t>
            </a:r>
          </a:p>
        </p:txBody>
      </p:sp>
      <p:sp>
        <p:nvSpPr>
          <p:cNvPr id="34" name="Text Box 137"/>
          <p:cNvSpPr txBox="1">
            <a:spLocks noChangeArrowheads="1"/>
          </p:cNvSpPr>
          <p:nvPr/>
        </p:nvSpPr>
        <p:spPr bwMode="auto">
          <a:xfrm>
            <a:off x="4110038" y="4004965"/>
            <a:ext cx="749300" cy="366712"/>
          </a:xfrm>
          <a:prstGeom prst="rect">
            <a:avLst/>
          </a:prstGeom>
          <a:noFill/>
          <a:ln w="9525">
            <a:noFill/>
            <a:miter lim="800000"/>
            <a:headEnd/>
            <a:tailEnd/>
          </a:ln>
        </p:spPr>
        <p:txBody>
          <a:bodyPr>
            <a:spAutoFit/>
          </a:bodyPr>
          <a:lstStyle/>
          <a:p>
            <a:pPr>
              <a:spcBef>
                <a:spcPct val="50000"/>
              </a:spcBef>
            </a:pPr>
            <a:r>
              <a:rPr lang="en-US" b="1" i="0"/>
              <a:t>1806</a:t>
            </a:r>
          </a:p>
        </p:txBody>
      </p:sp>
      <p:sp>
        <p:nvSpPr>
          <p:cNvPr id="35" name="Text Box 139"/>
          <p:cNvSpPr txBox="1">
            <a:spLocks noChangeArrowheads="1"/>
          </p:cNvSpPr>
          <p:nvPr/>
        </p:nvSpPr>
        <p:spPr bwMode="auto">
          <a:xfrm>
            <a:off x="4664107" y="5646391"/>
            <a:ext cx="747713" cy="366713"/>
          </a:xfrm>
          <a:prstGeom prst="rect">
            <a:avLst/>
          </a:prstGeom>
          <a:noFill/>
          <a:ln w="9525">
            <a:noFill/>
            <a:miter lim="800000"/>
            <a:headEnd/>
            <a:tailEnd/>
          </a:ln>
        </p:spPr>
        <p:txBody>
          <a:bodyPr>
            <a:spAutoFit/>
          </a:bodyPr>
          <a:lstStyle/>
          <a:p>
            <a:pPr>
              <a:spcBef>
                <a:spcPct val="50000"/>
              </a:spcBef>
            </a:pPr>
            <a:r>
              <a:rPr lang="en-US" b="1" i="0" dirty="0"/>
              <a:t>1809</a:t>
            </a:r>
          </a:p>
        </p:txBody>
      </p:sp>
      <p:sp>
        <p:nvSpPr>
          <p:cNvPr id="37" name="Text Box 151"/>
          <p:cNvSpPr txBox="1">
            <a:spLocks noChangeArrowheads="1"/>
          </p:cNvSpPr>
          <p:nvPr/>
        </p:nvSpPr>
        <p:spPr bwMode="auto">
          <a:xfrm>
            <a:off x="660432" y="3671633"/>
            <a:ext cx="885825" cy="396875"/>
          </a:xfrm>
          <a:prstGeom prst="rect">
            <a:avLst/>
          </a:prstGeom>
          <a:noFill/>
          <a:ln w="9525">
            <a:noFill/>
            <a:miter lim="800000"/>
            <a:headEnd/>
            <a:tailEnd/>
          </a:ln>
        </p:spPr>
        <p:txBody>
          <a:bodyPr>
            <a:spAutoFit/>
          </a:bodyPr>
          <a:lstStyle/>
          <a:p>
            <a:pPr>
              <a:spcBef>
                <a:spcPct val="50000"/>
              </a:spcBef>
            </a:pPr>
            <a:r>
              <a:rPr lang="en-AU" sz="2000" b="1" i="0">
                <a:solidFill>
                  <a:srgbClr val="FFFF00"/>
                </a:solidFill>
              </a:rPr>
              <a:t>Earth</a:t>
            </a:r>
          </a:p>
        </p:txBody>
      </p:sp>
      <p:sp>
        <p:nvSpPr>
          <p:cNvPr id="38" name="Text Box 152"/>
          <p:cNvSpPr txBox="1">
            <a:spLocks noChangeArrowheads="1"/>
          </p:cNvSpPr>
          <p:nvPr/>
        </p:nvSpPr>
        <p:spPr bwMode="auto">
          <a:xfrm>
            <a:off x="2259013" y="4073255"/>
            <a:ext cx="658812" cy="396875"/>
          </a:xfrm>
          <a:prstGeom prst="rect">
            <a:avLst/>
          </a:prstGeom>
          <a:noFill/>
          <a:ln w="9525">
            <a:noFill/>
            <a:miter lim="800000"/>
            <a:headEnd/>
            <a:tailEnd/>
          </a:ln>
        </p:spPr>
        <p:txBody>
          <a:bodyPr>
            <a:spAutoFit/>
          </a:bodyPr>
          <a:lstStyle/>
          <a:p>
            <a:pPr>
              <a:spcBef>
                <a:spcPct val="50000"/>
              </a:spcBef>
            </a:pPr>
            <a:r>
              <a:rPr lang="en-AU" sz="2000" b="1" i="0">
                <a:solidFill>
                  <a:srgbClr val="FFFF00"/>
                </a:solidFill>
              </a:rPr>
              <a:t>Sea</a:t>
            </a:r>
          </a:p>
        </p:txBody>
      </p:sp>
      <p:sp>
        <p:nvSpPr>
          <p:cNvPr id="39" name="Text Box 153"/>
          <p:cNvSpPr txBox="1">
            <a:spLocks noChangeArrowheads="1"/>
          </p:cNvSpPr>
          <p:nvPr/>
        </p:nvSpPr>
        <p:spPr bwMode="auto">
          <a:xfrm>
            <a:off x="2011363" y="5638538"/>
            <a:ext cx="1612900" cy="1006475"/>
          </a:xfrm>
          <a:prstGeom prst="rect">
            <a:avLst/>
          </a:prstGeom>
          <a:noFill/>
          <a:ln w="9525">
            <a:noFill/>
            <a:miter lim="800000"/>
            <a:headEnd/>
            <a:tailEnd/>
          </a:ln>
        </p:spPr>
        <p:txBody>
          <a:bodyPr>
            <a:spAutoFit/>
          </a:bodyPr>
          <a:lstStyle/>
          <a:p>
            <a:pPr algn="ctr">
              <a:spcBef>
                <a:spcPct val="50000"/>
              </a:spcBef>
            </a:pPr>
            <a:r>
              <a:rPr lang="en-AU" sz="2000" b="1" i="0">
                <a:solidFill>
                  <a:srgbClr val="FFFF00"/>
                </a:solidFill>
              </a:rPr>
              <a:t>Fountains &amp; Rivers of Waters</a:t>
            </a:r>
          </a:p>
        </p:txBody>
      </p:sp>
      <p:sp>
        <p:nvSpPr>
          <p:cNvPr id="40" name="Text Box 154"/>
          <p:cNvSpPr txBox="1">
            <a:spLocks noChangeArrowheads="1"/>
          </p:cNvSpPr>
          <p:nvPr/>
        </p:nvSpPr>
        <p:spPr bwMode="auto">
          <a:xfrm>
            <a:off x="3805270" y="5590941"/>
            <a:ext cx="692150" cy="396875"/>
          </a:xfrm>
          <a:prstGeom prst="rect">
            <a:avLst/>
          </a:prstGeom>
          <a:noFill/>
          <a:ln w="9525">
            <a:noFill/>
            <a:miter lim="800000"/>
            <a:headEnd/>
            <a:tailEnd/>
          </a:ln>
        </p:spPr>
        <p:txBody>
          <a:bodyPr>
            <a:spAutoFit/>
          </a:bodyPr>
          <a:lstStyle/>
          <a:p>
            <a:pPr>
              <a:spcBef>
                <a:spcPct val="50000"/>
              </a:spcBef>
            </a:pPr>
            <a:r>
              <a:rPr lang="en-AU" sz="2000" b="1" i="0">
                <a:solidFill>
                  <a:srgbClr val="FFFF00"/>
                </a:solidFill>
              </a:rPr>
              <a:t>Sun</a:t>
            </a:r>
          </a:p>
        </p:txBody>
      </p:sp>
      <p:sp>
        <p:nvSpPr>
          <p:cNvPr id="55" name="Text Box 164"/>
          <p:cNvSpPr txBox="1">
            <a:spLocks noChangeArrowheads="1"/>
          </p:cNvSpPr>
          <p:nvPr/>
        </p:nvSpPr>
        <p:spPr bwMode="auto">
          <a:xfrm>
            <a:off x="3230563" y="5255915"/>
            <a:ext cx="749300" cy="366712"/>
          </a:xfrm>
          <a:prstGeom prst="rect">
            <a:avLst/>
          </a:prstGeom>
          <a:noFill/>
          <a:ln w="9525">
            <a:noFill/>
            <a:miter lim="800000"/>
            <a:headEnd/>
            <a:tailEnd/>
          </a:ln>
        </p:spPr>
        <p:txBody>
          <a:bodyPr>
            <a:spAutoFit/>
          </a:bodyPr>
          <a:lstStyle/>
          <a:p>
            <a:pPr>
              <a:spcBef>
                <a:spcPct val="50000"/>
              </a:spcBef>
            </a:pPr>
            <a:r>
              <a:rPr lang="en-US" b="1" i="0"/>
              <a:t>1804</a:t>
            </a:r>
          </a:p>
        </p:txBody>
      </p:sp>
      <p:sp>
        <p:nvSpPr>
          <p:cNvPr id="56" name="Oval 187"/>
          <p:cNvSpPr>
            <a:spLocks noChangeArrowheads="1"/>
          </p:cNvSpPr>
          <p:nvPr/>
        </p:nvSpPr>
        <p:spPr bwMode="auto">
          <a:xfrm>
            <a:off x="1409700" y="3828752"/>
            <a:ext cx="2501900" cy="2336800"/>
          </a:xfrm>
          <a:prstGeom prst="ellipse">
            <a:avLst/>
          </a:prstGeom>
          <a:solidFill>
            <a:srgbClr val="FF3300">
              <a:alpha val="30196"/>
            </a:srgbClr>
          </a:solidFill>
          <a:ln w="38100">
            <a:solidFill>
              <a:srgbClr val="FF3300"/>
            </a:solidFill>
            <a:round/>
            <a:headEnd/>
            <a:tailEnd/>
          </a:ln>
        </p:spPr>
        <p:txBody>
          <a:bodyPr wrap="none" anchor="ctr"/>
          <a:lstStyle/>
          <a:p>
            <a:endParaRPr lang="en-AU"/>
          </a:p>
        </p:txBody>
      </p:sp>
      <p:pic>
        <p:nvPicPr>
          <p:cNvPr id="57" name="Picture 4" descr="Battle of Trafalgar 3"/>
          <p:cNvPicPr>
            <a:picLocks noChangeAspect="1" noChangeArrowheads="1"/>
          </p:cNvPicPr>
          <p:nvPr/>
        </p:nvPicPr>
        <p:blipFill>
          <a:blip r:embed="rId4" cstate="print"/>
          <a:srcRect b="6396"/>
          <a:stretch>
            <a:fillRect/>
          </a:stretch>
        </p:blipFill>
        <p:spPr bwMode="auto">
          <a:xfrm>
            <a:off x="-94588" y="333793"/>
            <a:ext cx="4901308" cy="3765242"/>
          </a:xfrm>
          <a:prstGeom prst="rect">
            <a:avLst/>
          </a:prstGeom>
          <a:ln>
            <a:noFill/>
          </a:ln>
          <a:effectLst>
            <a:softEdge rad="635000"/>
          </a:effectLst>
        </p:spPr>
      </p:pic>
      <p:sp>
        <p:nvSpPr>
          <p:cNvPr id="58" name="Rectangle 49"/>
          <p:cNvSpPr>
            <a:spLocks noChangeArrowheads="1"/>
          </p:cNvSpPr>
          <p:nvPr/>
        </p:nvSpPr>
        <p:spPr bwMode="auto">
          <a:xfrm>
            <a:off x="3919408" y="4643718"/>
            <a:ext cx="4064532" cy="284297"/>
          </a:xfrm>
          <a:prstGeom prst="rect">
            <a:avLst/>
          </a:prstGeom>
          <a:gradFill rotWithShape="1">
            <a:gsLst>
              <a:gs pos="0">
                <a:srgbClr val="630044"/>
              </a:gs>
              <a:gs pos="50000">
                <a:srgbClr val="D60093"/>
              </a:gs>
              <a:gs pos="100000">
                <a:srgbClr val="630044"/>
              </a:gs>
            </a:gsLst>
            <a:lin ang="5400000" scaled="1"/>
          </a:gradFill>
          <a:ln w="9525">
            <a:noFill/>
            <a:miter lim="800000"/>
            <a:headEnd/>
            <a:tailEnd/>
          </a:ln>
        </p:spPr>
        <p:txBody>
          <a:bodyPr wrap="none" anchor="ctr"/>
          <a:lstStyle/>
          <a:p>
            <a:endParaRPr lang="en-AU"/>
          </a:p>
        </p:txBody>
      </p:sp>
      <p:grpSp>
        <p:nvGrpSpPr>
          <p:cNvPr id="41" name="Group 158"/>
          <p:cNvGrpSpPr>
            <a:grpSpLocks/>
          </p:cNvGrpSpPr>
          <p:nvPr/>
        </p:nvGrpSpPr>
        <p:grpSpPr bwMode="auto">
          <a:xfrm>
            <a:off x="5037159" y="4953257"/>
            <a:ext cx="3245930" cy="646113"/>
            <a:chOff x="3161" y="1318"/>
            <a:chExt cx="2036" cy="407"/>
          </a:xfrm>
        </p:grpSpPr>
        <p:sp>
          <p:nvSpPr>
            <p:cNvPr id="43" name="Line 138"/>
            <p:cNvSpPr>
              <a:spLocks noChangeShapeType="1"/>
            </p:cNvSpPr>
            <p:nvPr/>
          </p:nvSpPr>
          <p:spPr bwMode="auto">
            <a:xfrm>
              <a:off x="3161" y="1318"/>
              <a:ext cx="0" cy="407"/>
            </a:xfrm>
            <a:prstGeom prst="line">
              <a:avLst/>
            </a:prstGeom>
            <a:noFill/>
            <a:ln w="28575">
              <a:solidFill>
                <a:schemeClr val="tx1"/>
              </a:solidFill>
              <a:round/>
              <a:headEnd/>
              <a:tailEnd/>
            </a:ln>
          </p:spPr>
          <p:txBody>
            <a:bodyPr/>
            <a:lstStyle/>
            <a:p>
              <a:endParaRPr lang="en-AU"/>
            </a:p>
          </p:txBody>
        </p:sp>
        <p:grpSp>
          <p:nvGrpSpPr>
            <p:cNvPr id="44" name="Group 142"/>
            <p:cNvGrpSpPr>
              <a:grpSpLocks/>
            </p:cNvGrpSpPr>
            <p:nvPr/>
          </p:nvGrpSpPr>
          <p:grpSpPr bwMode="auto">
            <a:xfrm>
              <a:off x="3218" y="1363"/>
              <a:ext cx="229" cy="288"/>
              <a:chOff x="4350" y="1067"/>
              <a:chExt cx="229" cy="288"/>
            </a:xfrm>
          </p:grpSpPr>
          <p:sp>
            <p:nvSpPr>
              <p:cNvPr id="47" name="Oval 143"/>
              <p:cNvSpPr>
                <a:spLocks noChangeArrowheads="1"/>
              </p:cNvSpPr>
              <p:nvPr/>
            </p:nvSpPr>
            <p:spPr bwMode="auto">
              <a:xfrm>
                <a:off x="4350" y="1095"/>
                <a:ext cx="229" cy="229"/>
              </a:xfrm>
              <a:prstGeom prst="ellipse">
                <a:avLst/>
              </a:prstGeom>
              <a:solidFill>
                <a:srgbClr val="CC0000"/>
              </a:solidFill>
              <a:ln w="9525">
                <a:solidFill>
                  <a:srgbClr val="000000"/>
                </a:solidFill>
                <a:round/>
                <a:headEnd/>
                <a:tailEnd/>
              </a:ln>
            </p:spPr>
            <p:txBody>
              <a:bodyPr wrap="none" anchor="ctr"/>
              <a:lstStyle/>
              <a:p>
                <a:endParaRPr lang="en-AU"/>
              </a:p>
            </p:txBody>
          </p:sp>
          <p:sp>
            <p:nvSpPr>
              <p:cNvPr id="48" name="Text Box 144"/>
              <p:cNvSpPr txBox="1">
                <a:spLocks noChangeArrowheads="1"/>
              </p:cNvSpPr>
              <p:nvPr/>
            </p:nvSpPr>
            <p:spPr bwMode="auto">
              <a:xfrm>
                <a:off x="4351" y="1067"/>
                <a:ext cx="220" cy="288"/>
              </a:xfrm>
              <a:prstGeom prst="rect">
                <a:avLst/>
              </a:prstGeom>
              <a:noFill/>
              <a:ln w="9525">
                <a:noFill/>
                <a:miter lim="800000"/>
                <a:headEnd/>
                <a:tailEnd/>
              </a:ln>
            </p:spPr>
            <p:txBody>
              <a:bodyPr>
                <a:spAutoFit/>
              </a:bodyPr>
              <a:lstStyle/>
              <a:p>
                <a:pPr>
                  <a:spcBef>
                    <a:spcPct val="50000"/>
                  </a:spcBef>
                </a:pPr>
                <a:r>
                  <a:rPr lang="en-US" sz="2400" b="1" i="0">
                    <a:solidFill>
                      <a:srgbClr val="000000"/>
                    </a:solidFill>
                  </a:rPr>
                  <a:t>5</a:t>
                </a:r>
              </a:p>
            </p:txBody>
          </p:sp>
        </p:grpSp>
        <p:sp>
          <p:nvSpPr>
            <p:cNvPr id="45" name="AutoShape 148"/>
            <p:cNvSpPr>
              <a:spLocks noChangeArrowheads="1"/>
            </p:cNvSpPr>
            <p:nvPr/>
          </p:nvSpPr>
          <p:spPr bwMode="auto">
            <a:xfrm>
              <a:off x="3460" y="1440"/>
              <a:ext cx="244" cy="140"/>
            </a:xfrm>
            <a:prstGeom prst="rightArrow">
              <a:avLst>
                <a:gd name="adj1" fmla="val 50000"/>
                <a:gd name="adj2" fmla="val 43571"/>
              </a:avLst>
            </a:prstGeom>
            <a:solidFill>
              <a:srgbClr val="FFFF00"/>
            </a:solidFill>
            <a:ln w="9525">
              <a:solidFill>
                <a:srgbClr val="000000"/>
              </a:solidFill>
              <a:miter lim="800000"/>
              <a:headEnd/>
              <a:tailEnd/>
            </a:ln>
          </p:spPr>
          <p:txBody>
            <a:bodyPr wrap="none" anchor="ctr"/>
            <a:lstStyle/>
            <a:p>
              <a:endParaRPr lang="en-AU"/>
            </a:p>
          </p:txBody>
        </p:sp>
        <p:sp>
          <p:nvSpPr>
            <p:cNvPr id="46" name="Text Box 155"/>
            <p:cNvSpPr txBox="1">
              <a:spLocks noChangeArrowheads="1"/>
            </p:cNvSpPr>
            <p:nvPr/>
          </p:nvSpPr>
          <p:spPr bwMode="auto">
            <a:xfrm>
              <a:off x="3688" y="1391"/>
              <a:ext cx="1509" cy="250"/>
            </a:xfrm>
            <a:prstGeom prst="rect">
              <a:avLst/>
            </a:prstGeom>
            <a:noFill/>
            <a:ln w="9525">
              <a:noFill/>
              <a:miter lim="800000"/>
              <a:headEnd/>
              <a:tailEnd/>
            </a:ln>
          </p:spPr>
          <p:txBody>
            <a:bodyPr>
              <a:spAutoFit/>
            </a:bodyPr>
            <a:lstStyle/>
            <a:p>
              <a:pPr>
                <a:spcBef>
                  <a:spcPct val="50000"/>
                </a:spcBef>
              </a:pPr>
              <a:r>
                <a:rPr lang="en-AU" sz="2000" b="1" i="0" dirty="0">
                  <a:solidFill>
                    <a:srgbClr val="FFFF00"/>
                  </a:solidFill>
                </a:rPr>
                <a:t>Seat of the Beast</a:t>
              </a:r>
            </a:p>
          </p:txBody>
        </p:sp>
      </p:grpSp>
      <p:sp>
        <p:nvSpPr>
          <p:cNvPr id="32" name="Line 135"/>
          <p:cNvSpPr>
            <a:spLocks noChangeShapeType="1"/>
          </p:cNvSpPr>
          <p:nvPr/>
        </p:nvSpPr>
        <p:spPr bwMode="auto">
          <a:xfrm>
            <a:off x="4387850" y="4373265"/>
            <a:ext cx="0" cy="900112"/>
          </a:xfrm>
          <a:prstGeom prst="line">
            <a:avLst/>
          </a:prstGeom>
          <a:noFill/>
          <a:ln w="28575">
            <a:solidFill>
              <a:schemeClr val="tx1"/>
            </a:solidFill>
            <a:round/>
            <a:headEnd/>
            <a:tailEnd/>
          </a:ln>
        </p:spPr>
        <p:txBody>
          <a:bodyPr/>
          <a:lstStyle/>
          <a:p>
            <a:endParaRPr lang="en-AU"/>
          </a:p>
        </p:txBody>
      </p:sp>
      <p:sp>
        <p:nvSpPr>
          <p:cNvPr id="31" name="Line 134"/>
          <p:cNvSpPr>
            <a:spLocks noChangeShapeType="1"/>
          </p:cNvSpPr>
          <p:nvPr/>
        </p:nvSpPr>
        <p:spPr bwMode="auto">
          <a:xfrm>
            <a:off x="3949700" y="4373265"/>
            <a:ext cx="0" cy="900112"/>
          </a:xfrm>
          <a:prstGeom prst="line">
            <a:avLst/>
          </a:prstGeom>
          <a:noFill/>
          <a:ln w="28575">
            <a:solidFill>
              <a:schemeClr val="tx1"/>
            </a:solidFill>
            <a:round/>
            <a:headEnd/>
            <a:tailEnd/>
          </a:ln>
        </p:spPr>
        <p:txBody>
          <a:bodyPr/>
          <a:lstStyle/>
          <a:p>
            <a:endParaRPr lang="en-AU"/>
          </a:p>
        </p:txBody>
      </p:sp>
      <p:sp>
        <p:nvSpPr>
          <p:cNvPr id="51" name="Rectangle 50"/>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2000"/>
                                        <p:tgtEl>
                                          <p:spTgt spid="233475"/>
                                        </p:tgtEl>
                                        <p:attrNameLst>
                                          <p:attrName>ppt_w</p:attrName>
                                        </p:attrNameLst>
                                      </p:cBhvr>
                                      <p:tavLst>
                                        <p:tav tm="0">
                                          <p:val>
                                            <p:strVal val="ppt_w"/>
                                          </p:val>
                                        </p:tav>
                                        <p:tav tm="100000">
                                          <p:val>
                                            <p:fltVal val="0"/>
                                          </p:val>
                                        </p:tav>
                                      </p:tavLst>
                                    </p:anim>
                                    <p:anim calcmode="lin" valueType="num">
                                      <p:cBhvr>
                                        <p:cTn id="7" dur="2000"/>
                                        <p:tgtEl>
                                          <p:spTgt spid="233475"/>
                                        </p:tgtEl>
                                        <p:attrNameLst>
                                          <p:attrName>ppt_h</p:attrName>
                                        </p:attrNameLst>
                                      </p:cBhvr>
                                      <p:tavLst>
                                        <p:tav tm="0">
                                          <p:val>
                                            <p:strVal val="ppt_h"/>
                                          </p:val>
                                        </p:tav>
                                        <p:tav tm="100000">
                                          <p:val>
                                            <p:fltVal val="0"/>
                                          </p:val>
                                        </p:tav>
                                      </p:tavLst>
                                    </p:anim>
                                    <p:animEffect transition="out" filter="fade">
                                      <p:cBhvr>
                                        <p:cTn id="8" dur="2000"/>
                                        <p:tgtEl>
                                          <p:spTgt spid="233475"/>
                                        </p:tgtEl>
                                      </p:cBhvr>
                                    </p:animEffect>
                                    <p:set>
                                      <p:cBhvr>
                                        <p:cTn id="9" dur="1" fill="hold">
                                          <p:stCondLst>
                                            <p:cond delay="1999"/>
                                          </p:stCondLst>
                                        </p:cTn>
                                        <p:tgtEl>
                                          <p:spTgt spid="233475"/>
                                        </p:tgtEl>
                                        <p:attrNameLst>
                                          <p:attrName>style.visibility</p:attrName>
                                        </p:attrNameLst>
                                      </p:cBhvr>
                                      <p:to>
                                        <p:strVal val="hidden"/>
                                      </p:to>
                                    </p:set>
                                  </p:childTnLst>
                                </p:cTn>
                              </p:par>
                              <p:par>
                                <p:cTn id="10" presetID="53" presetClass="entr" presetSubtype="0" fill="hold" nodeType="withEffect">
                                  <p:stCondLst>
                                    <p:cond delay="0"/>
                                  </p:stCondLst>
                                  <p:childTnLst>
                                    <p:set>
                                      <p:cBhvr>
                                        <p:cTn id="11" dur="1" fill="hold">
                                          <p:stCondLst>
                                            <p:cond delay="0"/>
                                          </p:stCondLst>
                                        </p:cTn>
                                        <p:tgtEl>
                                          <p:spTgt spid="57"/>
                                        </p:tgtEl>
                                        <p:attrNameLst>
                                          <p:attrName>style.visibility</p:attrName>
                                        </p:attrNameLst>
                                      </p:cBhvr>
                                      <p:to>
                                        <p:strVal val="visible"/>
                                      </p:to>
                                    </p:set>
                                    <p:anim calcmode="lin" valueType="num">
                                      <p:cBhvr>
                                        <p:cTn id="12" dur="2000" fill="hold"/>
                                        <p:tgtEl>
                                          <p:spTgt spid="57"/>
                                        </p:tgtEl>
                                        <p:attrNameLst>
                                          <p:attrName>ppt_w</p:attrName>
                                        </p:attrNameLst>
                                      </p:cBhvr>
                                      <p:tavLst>
                                        <p:tav tm="0">
                                          <p:val>
                                            <p:fltVal val="0"/>
                                          </p:val>
                                        </p:tav>
                                        <p:tav tm="100000">
                                          <p:val>
                                            <p:strVal val="#ppt_w"/>
                                          </p:val>
                                        </p:tav>
                                      </p:tavLst>
                                    </p:anim>
                                    <p:anim calcmode="lin" valueType="num">
                                      <p:cBhvr>
                                        <p:cTn id="13" dur="2000" fill="hold"/>
                                        <p:tgtEl>
                                          <p:spTgt spid="57"/>
                                        </p:tgtEl>
                                        <p:attrNameLst>
                                          <p:attrName>ppt_h</p:attrName>
                                        </p:attrNameLst>
                                      </p:cBhvr>
                                      <p:tavLst>
                                        <p:tav tm="0">
                                          <p:val>
                                            <p:fltVal val="0"/>
                                          </p:val>
                                        </p:tav>
                                        <p:tav tm="100000">
                                          <p:val>
                                            <p:strVal val="#ppt_h"/>
                                          </p:val>
                                        </p:tav>
                                      </p:tavLst>
                                    </p:anim>
                                    <p:animEffect transition="in" filter="fade">
                                      <p:cBhvr>
                                        <p:cTn id="14" dur="2000"/>
                                        <p:tgtEl>
                                          <p:spTgt spid="57"/>
                                        </p:tgtEl>
                                      </p:cBhvr>
                                    </p:animEffect>
                                  </p:childTnLst>
                                </p:cTn>
                              </p:par>
                              <p:par>
                                <p:cTn id="15" presetID="53" presetClass="exit" presetSubtype="0" fill="hold" nodeType="withEffect">
                                  <p:stCondLst>
                                    <p:cond delay="0"/>
                                  </p:stCondLst>
                                  <p:childTnLst>
                                    <p:anim calcmode="lin" valueType="num">
                                      <p:cBhvr>
                                        <p:cTn id="16" dur="2000"/>
                                        <p:tgtEl>
                                          <p:spTgt spid="233476"/>
                                        </p:tgtEl>
                                        <p:attrNameLst>
                                          <p:attrName>ppt_w</p:attrName>
                                        </p:attrNameLst>
                                      </p:cBhvr>
                                      <p:tavLst>
                                        <p:tav tm="0">
                                          <p:val>
                                            <p:strVal val="ppt_w"/>
                                          </p:val>
                                        </p:tav>
                                        <p:tav tm="100000">
                                          <p:val>
                                            <p:fltVal val="0"/>
                                          </p:val>
                                        </p:tav>
                                      </p:tavLst>
                                    </p:anim>
                                    <p:anim calcmode="lin" valueType="num">
                                      <p:cBhvr>
                                        <p:cTn id="17" dur="2000"/>
                                        <p:tgtEl>
                                          <p:spTgt spid="233476"/>
                                        </p:tgtEl>
                                        <p:attrNameLst>
                                          <p:attrName>ppt_h</p:attrName>
                                        </p:attrNameLst>
                                      </p:cBhvr>
                                      <p:tavLst>
                                        <p:tav tm="0">
                                          <p:val>
                                            <p:strVal val="ppt_h"/>
                                          </p:val>
                                        </p:tav>
                                        <p:tav tm="100000">
                                          <p:val>
                                            <p:fltVal val="0"/>
                                          </p:val>
                                        </p:tav>
                                      </p:tavLst>
                                    </p:anim>
                                    <p:animEffect transition="out" filter="fade">
                                      <p:cBhvr>
                                        <p:cTn id="18" dur="2000"/>
                                        <p:tgtEl>
                                          <p:spTgt spid="233476"/>
                                        </p:tgtEl>
                                      </p:cBhvr>
                                    </p:animEffect>
                                    <p:set>
                                      <p:cBhvr>
                                        <p:cTn id="19" dur="1" fill="hold">
                                          <p:stCondLst>
                                            <p:cond delay="1999"/>
                                          </p:stCondLst>
                                        </p:cTn>
                                        <p:tgtEl>
                                          <p:spTgt spid="233476"/>
                                        </p:tgtEl>
                                        <p:attrNameLst>
                                          <p:attrName>style.visibility</p:attrName>
                                        </p:attrNameLst>
                                      </p:cBhvr>
                                      <p:to>
                                        <p:strVal val="hidden"/>
                                      </p:to>
                                    </p:set>
                                  </p:childTnLst>
                                </p:cTn>
                              </p:par>
                            </p:childTnLst>
                          </p:cTn>
                        </p:par>
                        <p:par>
                          <p:cTn id="20" fill="hold">
                            <p:stCondLst>
                              <p:cond delay="2000"/>
                            </p:stCondLst>
                            <p:childTnLst>
                              <p:par>
                                <p:cTn id="21" presetID="55"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strVal val="#ppt_w*0.70"/>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Effect transition="in" filter="fade">
                                      <p:cBhvr>
                                        <p:cTn id="25" dur="1000"/>
                                        <p:tgtEl>
                                          <p:spTgt spid="6"/>
                                        </p:tgtEl>
                                      </p:cBhvr>
                                    </p:animEffect>
                                  </p:childTnLst>
                                </p:cTn>
                              </p:par>
                              <p:par>
                                <p:cTn id="26" presetID="55"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1000" fill="hold"/>
                                        <p:tgtEl>
                                          <p:spTgt spid="14"/>
                                        </p:tgtEl>
                                        <p:attrNameLst>
                                          <p:attrName>ppt_w</p:attrName>
                                        </p:attrNameLst>
                                      </p:cBhvr>
                                      <p:tavLst>
                                        <p:tav tm="0">
                                          <p:val>
                                            <p:strVal val="#ppt_w*0.70"/>
                                          </p:val>
                                        </p:tav>
                                        <p:tav tm="100000">
                                          <p:val>
                                            <p:strVal val="#ppt_w"/>
                                          </p:val>
                                        </p:tav>
                                      </p:tavLst>
                                    </p:anim>
                                    <p:anim calcmode="lin" valueType="num">
                                      <p:cBhvr>
                                        <p:cTn id="29" dur="1000" fill="hold"/>
                                        <p:tgtEl>
                                          <p:spTgt spid="14"/>
                                        </p:tgtEl>
                                        <p:attrNameLst>
                                          <p:attrName>ppt_h</p:attrName>
                                        </p:attrNameLst>
                                      </p:cBhvr>
                                      <p:tavLst>
                                        <p:tav tm="0">
                                          <p:val>
                                            <p:strVal val="#ppt_h"/>
                                          </p:val>
                                        </p:tav>
                                        <p:tav tm="100000">
                                          <p:val>
                                            <p:strVal val="#ppt_h"/>
                                          </p:val>
                                        </p:tav>
                                      </p:tavLst>
                                    </p:anim>
                                    <p:animEffect transition="in" filter="fade">
                                      <p:cBhvr>
                                        <p:cTn id="30" dur="1000"/>
                                        <p:tgtEl>
                                          <p:spTgt spid="14"/>
                                        </p:tgtEl>
                                      </p:cBhvr>
                                    </p:animEffect>
                                  </p:childTnLst>
                                </p:cTn>
                              </p:par>
                            </p:childTnLst>
                          </p:cTn>
                        </p:par>
                        <p:par>
                          <p:cTn id="31" fill="hold">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left)">
                                      <p:cBhvr>
                                        <p:cTn id="34" dur="1000"/>
                                        <p:tgtEl>
                                          <p:spTgt spid="13"/>
                                        </p:tgtEl>
                                      </p:cBhvr>
                                    </p:animEffect>
                                  </p:childTnLst>
                                </p:cTn>
                              </p:par>
                            </p:childTnLst>
                          </p:cTn>
                        </p:par>
                        <p:par>
                          <p:cTn id="35" fill="hold">
                            <p:stCondLst>
                              <p:cond delay="4000"/>
                            </p:stCondLst>
                            <p:childTnLst>
                              <p:par>
                                <p:cTn id="36" presetID="55" presetClass="entr" presetSubtype="0"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1000" fill="hold"/>
                                        <p:tgtEl>
                                          <p:spTgt spid="15"/>
                                        </p:tgtEl>
                                        <p:attrNameLst>
                                          <p:attrName>ppt_w</p:attrName>
                                        </p:attrNameLst>
                                      </p:cBhvr>
                                      <p:tavLst>
                                        <p:tav tm="0">
                                          <p:val>
                                            <p:strVal val="#ppt_w*0.70"/>
                                          </p:val>
                                        </p:tav>
                                        <p:tav tm="100000">
                                          <p:val>
                                            <p:strVal val="#ppt_w"/>
                                          </p:val>
                                        </p:tav>
                                      </p:tavLst>
                                    </p:anim>
                                    <p:anim calcmode="lin" valueType="num">
                                      <p:cBhvr>
                                        <p:cTn id="39" dur="1000" fill="hold"/>
                                        <p:tgtEl>
                                          <p:spTgt spid="15"/>
                                        </p:tgtEl>
                                        <p:attrNameLst>
                                          <p:attrName>ppt_h</p:attrName>
                                        </p:attrNameLst>
                                      </p:cBhvr>
                                      <p:tavLst>
                                        <p:tav tm="0">
                                          <p:val>
                                            <p:strVal val="#ppt_h"/>
                                          </p:val>
                                        </p:tav>
                                        <p:tav tm="100000">
                                          <p:val>
                                            <p:strVal val="#ppt_h"/>
                                          </p:val>
                                        </p:tav>
                                      </p:tavLst>
                                    </p:anim>
                                    <p:animEffect transition="in" filter="fade">
                                      <p:cBhvr>
                                        <p:cTn id="40" dur="1000"/>
                                        <p:tgtEl>
                                          <p:spTgt spid="15"/>
                                        </p:tgtEl>
                                      </p:cBhvr>
                                    </p:animEffect>
                                  </p:childTnLst>
                                </p:cTn>
                              </p:par>
                            </p:childTnLst>
                          </p:cTn>
                        </p:par>
                        <p:par>
                          <p:cTn id="41" fill="hold">
                            <p:stCondLst>
                              <p:cond delay="5000"/>
                            </p:stCondLst>
                            <p:childTnLst>
                              <p:par>
                                <p:cTn id="42" presetID="55" presetClass="entr" presetSubtype="0" fill="hold" nodeType="after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1000" fill="hold"/>
                                        <p:tgtEl>
                                          <p:spTgt spid="19"/>
                                        </p:tgtEl>
                                        <p:attrNameLst>
                                          <p:attrName>ppt_w</p:attrName>
                                        </p:attrNameLst>
                                      </p:cBhvr>
                                      <p:tavLst>
                                        <p:tav tm="0">
                                          <p:val>
                                            <p:strVal val="#ppt_w*0.70"/>
                                          </p:val>
                                        </p:tav>
                                        <p:tav tm="100000">
                                          <p:val>
                                            <p:strVal val="#ppt_w"/>
                                          </p:val>
                                        </p:tav>
                                      </p:tavLst>
                                    </p:anim>
                                    <p:anim calcmode="lin" valueType="num">
                                      <p:cBhvr>
                                        <p:cTn id="45" dur="1000" fill="hold"/>
                                        <p:tgtEl>
                                          <p:spTgt spid="19"/>
                                        </p:tgtEl>
                                        <p:attrNameLst>
                                          <p:attrName>ppt_h</p:attrName>
                                        </p:attrNameLst>
                                      </p:cBhvr>
                                      <p:tavLst>
                                        <p:tav tm="0">
                                          <p:val>
                                            <p:strVal val="#ppt_h"/>
                                          </p:val>
                                        </p:tav>
                                        <p:tav tm="100000">
                                          <p:val>
                                            <p:strVal val="#ppt_h"/>
                                          </p:val>
                                        </p:tav>
                                      </p:tavLst>
                                    </p:anim>
                                    <p:animEffect transition="in" filter="fade">
                                      <p:cBhvr>
                                        <p:cTn id="46" dur="1000"/>
                                        <p:tgtEl>
                                          <p:spTgt spid="19"/>
                                        </p:tgtEl>
                                      </p:cBhvr>
                                    </p:animEffect>
                                  </p:childTnLst>
                                </p:cTn>
                              </p:par>
                              <p:par>
                                <p:cTn id="47" presetID="55" presetClass="entr" presetSubtype="0" fill="hold" grpId="0" nodeType="withEffect">
                                  <p:stCondLst>
                                    <p:cond delay="0"/>
                                  </p:stCondLst>
                                  <p:childTnLst>
                                    <p:set>
                                      <p:cBhvr>
                                        <p:cTn id="48" dur="1" fill="hold">
                                          <p:stCondLst>
                                            <p:cond delay="0"/>
                                          </p:stCondLst>
                                        </p:cTn>
                                        <p:tgtEl>
                                          <p:spTgt spid="37"/>
                                        </p:tgtEl>
                                        <p:attrNameLst>
                                          <p:attrName>style.visibility</p:attrName>
                                        </p:attrNameLst>
                                      </p:cBhvr>
                                      <p:to>
                                        <p:strVal val="visible"/>
                                      </p:to>
                                    </p:set>
                                    <p:anim calcmode="lin" valueType="num">
                                      <p:cBhvr>
                                        <p:cTn id="49" dur="1000" fill="hold"/>
                                        <p:tgtEl>
                                          <p:spTgt spid="37"/>
                                        </p:tgtEl>
                                        <p:attrNameLst>
                                          <p:attrName>ppt_w</p:attrName>
                                        </p:attrNameLst>
                                      </p:cBhvr>
                                      <p:tavLst>
                                        <p:tav tm="0">
                                          <p:val>
                                            <p:strVal val="#ppt_w*0.70"/>
                                          </p:val>
                                        </p:tav>
                                        <p:tav tm="100000">
                                          <p:val>
                                            <p:strVal val="#ppt_w"/>
                                          </p:val>
                                        </p:tav>
                                      </p:tavLst>
                                    </p:anim>
                                    <p:anim calcmode="lin" valueType="num">
                                      <p:cBhvr>
                                        <p:cTn id="50" dur="1000" fill="hold"/>
                                        <p:tgtEl>
                                          <p:spTgt spid="37"/>
                                        </p:tgtEl>
                                        <p:attrNameLst>
                                          <p:attrName>ppt_h</p:attrName>
                                        </p:attrNameLst>
                                      </p:cBhvr>
                                      <p:tavLst>
                                        <p:tav tm="0">
                                          <p:val>
                                            <p:strVal val="#ppt_h"/>
                                          </p:val>
                                        </p:tav>
                                        <p:tav tm="100000">
                                          <p:val>
                                            <p:strVal val="#ppt_h"/>
                                          </p:val>
                                        </p:tav>
                                      </p:tavLst>
                                    </p:anim>
                                    <p:animEffect transition="in" filter="fade">
                                      <p:cBhvr>
                                        <p:cTn id="51" dur="1000"/>
                                        <p:tgtEl>
                                          <p:spTgt spid="37"/>
                                        </p:tgtEl>
                                      </p:cBhvr>
                                    </p:animEffect>
                                  </p:childTnLst>
                                </p:cTn>
                              </p:par>
                              <p:par>
                                <p:cTn id="52" presetID="55" presetClass="entr" presetSubtype="0" fill="hold" nodeType="with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p:cTn id="54" dur="1000" fill="hold"/>
                                        <p:tgtEl>
                                          <p:spTgt spid="10"/>
                                        </p:tgtEl>
                                        <p:attrNameLst>
                                          <p:attrName>ppt_w</p:attrName>
                                        </p:attrNameLst>
                                      </p:cBhvr>
                                      <p:tavLst>
                                        <p:tav tm="0">
                                          <p:val>
                                            <p:strVal val="#ppt_w*0.70"/>
                                          </p:val>
                                        </p:tav>
                                        <p:tav tm="100000">
                                          <p:val>
                                            <p:strVal val="#ppt_w"/>
                                          </p:val>
                                        </p:tav>
                                      </p:tavLst>
                                    </p:anim>
                                    <p:anim calcmode="lin" valueType="num">
                                      <p:cBhvr>
                                        <p:cTn id="55" dur="1000" fill="hold"/>
                                        <p:tgtEl>
                                          <p:spTgt spid="10"/>
                                        </p:tgtEl>
                                        <p:attrNameLst>
                                          <p:attrName>ppt_h</p:attrName>
                                        </p:attrNameLst>
                                      </p:cBhvr>
                                      <p:tavLst>
                                        <p:tav tm="0">
                                          <p:val>
                                            <p:strVal val="#ppt_h"/>
                                          </p:val>
                                        </p:tav>
                                        <p:tav tm="100000">
                                          <p:val>
                                            <p:strVal val="#ppt_h"/>
                                          </p:val>
                                        </p:tav>
                                      </p:tavLst>
                                    </p:anim>
                                    <p:animEffect transition="in" filter="fade">
                                      <p:cBhvr>
                                        <p:cTn id="56" dur="1000"/>
                                        <p:tgtEl>
                                          <p:spTgt spid="10"/>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wipe(left)">
                                      <p:cBhvr>
                                        <p:cTn id="61" dur="1000"/>
                                        <p:tgtEl>
                                          <p:spTgt spid="17"/>
                                        </p:tgtEl>
                                      </p:cBhvr>
                                    </p:animEffect>
                                  </p:childTnLst>
                                </p:cTn>
                              </p:par>
                            </p:childTnLst>
                          </p:cTn>
                        </p:par>
                        <p:par>
                          <p:cTn id="62" fill="hold">
                            <p:stCondLst>
                              <p:cond delay="1000"/>
                            </p:stCondLst>
                            <p:childTnLst>
                              <p:par>
                                <p:cTn id="63" presetID="55" presetClass="entr" presetSubtype="0" fill="hold" grpId="0" nodeType="afterEffect">
                                  <p:stCondLst>
                                    <p:cond delay="0"/>
                                  </p:stCondLst>
                                  <p:childTnLst>
                                    <p:set>
                                      <p:cBhvr>
                                        <p:cTn id="64" dur="1" fill="hold">
                                          <p:stCondLst>
                                            <p:cond delay="0"/>
                                          </p:stCondLst>
                                        </p:cTn>
                                        <p:tgtEl>
                                          <p:spTgt spid="31"/>
                                        </p:tgtEl>
                                        <p:attrNameLst>
                                          <p:attrName>style.visibility</p:attrName>
                                        </p:attrNameLst>
                                      </p:cBhvr>
                                      <p:to>
                                        <p:strVal val="visible"/>
                                      </p:to>
                                    </p:set>
                                    <p:anim calcmode="lin" valueType="num">
                                      <p:cBhvr>
                                        <p:cTn id="65" dur="1000" fill="hold"/>
                                        <p:tgtEl>
                                          <p:spTgt spid="31"/>
                                        </p:tgtEl>
                                        <p:attrNameLst>
                                          <p:attrName>ppt_w</p:attrName>
                                        </p:attrNameLst>
                                      </p:cBhvr>
                                      <p:tavLst>
                                        <p:tav tm="0">
                                          <p:val>
                                            <p:strVal val="#ppt_w*0.70"/>
                                          </p:val>
                                        </p:tav>
                                        <p:tav tm="100000">
                                          <p:val>
                                            <p:strVal val="#ppt_w"/>
                                          </p:val>
                                        </p:tav>
                                      </p:tavLst>
                                    </p:anim>
                                    <p:anim calcmode="lin" valueType="num">
                                      <p:cBhvr>
                                        <p:cTn id="66" dur="1000" fill="hold"/>
                                        <p:tgtEl>
                                          <p:spTgt spid="31"/>
                                        </p:tgtEl>
                                        <p:attrNameLst>
                                          <p:attrName>ppt_h</p:attrName>
                                        </p:attrNameLst>
                                      </p:cBhvr>
                                      <p:tavLst>
                                        <p:tav tm="0">
                                          <p:val>
                                            <p:strVal val="#ppt_h"/>
                                          </p:val>
                                        </p:tav>
                                        <p:tav tm="100000">
                                          <p:val>
                                            <p:strVal val="#ppt_h"/>
                                          </p:val>
                                        </p:tav>
                                      </p:tavLst>
                                    </p:anim>
                                    <p:animEffect transition="in" filter="fade">
                                      <p:cBhvr>
                                        <p:cTn id="67" dur="1000"/>
                                        <p:tgtEl>
                                          <p:spTgt spid="31"/>
                                        </p:tgtEl>
                                      </p:cBhvr>
                                    </p:animEffect>
                                  </p:childTnLst>
                                </p:cTn>
                              </p:par>
                            </p:childTnLst>
                          </p:cTn>
                        </p:par>
                        <p:par>
                          <p:cTn id="68" fill="hold">
                            <p:stCondLst>
                              <p:cond delay="2000"/>
                            </p:stCondLst>
                            <p:childTnLst>
                              <p:par>
                                <p:cTn id="69" presetID="55" presetClass="entr" presetSubtype="0" fill="hold" grpId="0" nodeType="afterEffect">
                                  <p:stCondLst>
                                    <p:cond delay="0"/>
                                  </p:stCondLst>
                                  <p:childTnLst>
                                    <p:set>
                                      <p:cBhvr>
                                        <p:cTn id="70" dur="1" fill="hold">
                                          <p:stCondLst>
                                            <p:cond delay="0"/>
                                          </p:stCondLst>
                                        </p:cTn>
                                        <p:tgtEl>
                                          <p:spTgt spid="33"/>
                                        </p:tgtEl>
                                        <p:attrNameLst>
                                          <p:attrName>style.visibility</p:attrName>
                                        </p:attrNameLst>
                                      </p:cBhvr>
                                      <p:to>
                                        <p:strVal val="visible"/>
                                      </p:to>
                                    </p:set>
                                    <p:anim calcmode="lin" valueType="num">
                                      <p:cBhvr>
                                        <p:cTn id="71" dur="1000" fill="hold"/>
                                        <p:tgtEl>
                                          <p:spTgt spid="33"/>
                                        </p:tgtEl>
                                        <p:attrNameLst>
                                          <p:attrName>ppt_w</p:attrName>
                                        </p:attrNameLst>
                                      </p:cBhvr>
                                      <p:tavLst>
                                        <p:tav tm="0">
                                          <p:val>
                                            <p:strVal val="#ppt_w*0.70"/>
                                          </p:val>
                                        </p:tav>
                                        <p:tav tm="100000">
                                          <p:val>
                                            <p:strVal val="#ppt_w"/>
                                          </p:val>
                                        </p:tav>
                                      </p:tavLst>
                                    </p:anim>
                                    <p:anim calcmode="lin" valueType="num">
                                      <p:cBhvr>
                                        <p:cTn id="72" dur="1000" fill="hold"/>
                                        <p:tgtEl>
                                          <p:spTgt spid="33"/>
                                        </p:tgtEl>
                                        <p:attrNameLst>
                                          <p:attrName>ppt_h</p:attrName>
                                        </p:attrNameLst>
                                      </p:cBhvr>
                                      <p:tavLst>
                                        <p:tav tm="0">
                                          <p:val>
                                            <p:strVal val="#ppt_h"/>
                                          </p:val>
                                        </p:tav>
                                        <p:tav tm="100000">
                                          <p:val>
                                            <p:strVal val="#ppt_h"/>
                                          </p:val>
                                        </p:tav>
                                      </p:tavLst>
                                    </p:anim>
                                    <p:animEffect transition="in" filter="fade">
                                      <p:cBhvr>
                                        <p:cTn id="73" dur="1000"/>
                                        <p:tgtEl>
                                          <p:spTgt spid="33"/>
                                        </p:tgtEl>
                                      </p:cBhvr>
                                    </p:animEffect>
                                  </p:childTnLst>
                                </p:cTn>
                              </p:par>
                            </p:childTnLst>
                          </p:cTn>
                        </p:par>
                        <p:par>
                          <p:cTn id="74" fill="hold">
                            <p:stCondLst>
                              <p:cond delay="3000"/>
                            </p:stCondLst>
                            <p:childTnLst>
                              <p:par>
                                <p:cTn id="75" presetID="55" presetClass="entr" presetSubtype="0" fill="hold" grpId="0" nodeType="afterEffect">
                                  <p:stCondLst>
                                    <p:cond delay="0"/>
                                  </p:stCondLst>
                                  <p:childTnLst>
                                    <p:set>
                                      <p:cBhvr>
                                        <p:cTn id="76" dur="1" fill="hold">
                                          <p:stCondLst>
                                            <p:cond delay="0"/>
                                          </p:stCondLst>
                                        </p:cTn>
                                        <p:tgtEl>
                                          <p:spTgt spid="38"/>
                                        </p:tgtEl>
                                        <p:attrNameLst>
                                          <p:attrName>style.visibility</p:attrName>
                                        </p:attrNameLst>
                                      </p:cBhvr>
                                      <p:to>
                                        <p:strVal val="visible"/>
                                      </p:to>
                                    </p:set>
                                    <p:anim calcmode="lin" valueType="num">
                                      <p:cBhvr>
                                        <p:cTn id="77" dur="1000" fill="hold"/>
                                        <p:tgtEl>
                                          <p:spTgt spid="38"/>
                                        </p:tgtEl>
                                        <p:attrNameLst>
                                          <p:attrName>ppt_w</p:attrName>
                                        </p:attrNameLst>
                                      </p:cBhvr>
                                      <p:tavLst>
                                        <p:tav tm="0">
                                          <p:val>
                                            <p:strVal val="#ppt_w*0.70"/>
                                          </p:val>
                                        </p:tav>
                                        <p:tav tm="100000">
                                          <p:val>
                                            <p:strVal val="#ppt_w"/>
                                          </p:val>
                                        </p:tav>
                                      </p:tavLst>
                                    </p:anim>
                                    <p:anim calcmode="lin" valueType="num">
                                      <p:cBhvr>
                                        <p:cTn id="78" dur="1000" fill="hold"/>
                                        <p:tgtEl>
                                          <p:spTgt spid="38"/>
                                        </p:tgtEl>
                                        <p:attrNameLst>
                                          <p:attrName>ppt_h</p:attrName>
                                        </p:attrNameLst>
                                      </p:cBhvr>
                                      <p:tavLst>
                                        <p:tav tm="0">
                                          <p:val>
                                            <p:strVal val="#ppt_h"/>
                                          </p:val>
                                        </p:tav>
                                        <p:tav tm="100000">
                                          <p:val>
                                            <p:strVal val="#ppt_h"/>
                                          </p:val>
                                        </p:tav>
                                      </p:tavLst>
                                    </p:anim>
                                    <p:animEffect transition="in" filter="fade">
                                      <p:cBhvr>
                                        <p:cTn id="79" dur="1000"/>
                                        <p:tgtEl>
                                          <p:spTgt spid="38"/>
                                        </p:tgtEl>
                                      </p:cBhvr>
                                    </p:animEffect>
                                  </p:childTnLst>
                                </p:cTn>
                              </p:par>
                              <p:par>
                                <p:cTn id="80" presetID="55" presetClass="entr" presetSubtype="0" fill="hold" nodeType="withEffect">
                                  <p:stCondLst>
                                    <p:cond delay="0"/>
                                  </p:stCondLst>
                                  <p:childTnLst>
                                    <p:set>
                                      <p:cBhvr>
                                        <p:cTn id="81" dur="1" fill="hold">
                                          <p:stCondLst>
                                            <p:cond delay="0"/>
                                          </p:stCondLst>
                                        </p:cTn>
                                        <p:tgtEl>
                                          <p:spTgt spid="23"/>
                                        </p:tgtEl>
                                        <p:attrNameLst>
                                          <p:attrName>style.visibility</p:attrName>
                                        </p:attrNameLst>
                                      </p:cBhvr>
                                      <p:to>
                                        <p:strVal val="visible"/>
                                      </p:to>
                                    </p:set>
                                    <p:anim calcmode="lin" valueType="num">
                                      <p:cBhvr>
                                        <p:cTn id="82" dur="1000" fill="hold"/>
                                        <p:tgtEl>
                                          <p:spTgt spid="23"/>
                                        </p:tgtEl>
                                        <p:attrNameLst>
                                          <p:attrName>ppt_w</p:attrName>
                                        </p:attrNameLst>
                                      </p:cBhvr>
                                      <p:tavLst>
                                        <p:tav tm="0">
                                          <p:val>
                                            <p:strVal val="#ppt_w*0.70"/>
                                          </p:val>
                                        </p:tav>
                                        <p:tav tm="100000">
                                          <p:val>
                                            <p:strVal val="#ppt_w"/>
                                          </p:val>
                                        </p:tav>
                                      </p:tavLst>
                                    </p:anim>
                                    <p:anim calcmode="lin" valueType="num">
                                      <p:cBhvr>
                                        <p:cTn id="83" dur="1000" fill="hold"/>
                                        <p:tgtEl>
                                          <p:spTgt spid="23"/>
                                        </p:tgtEl>
                                        <p:attrNameLst>
                                          <p:attrName>ppt_h</p:attrName>
                                        </p:attrNameLst>
                                      </p:cBhvr>
                                      <p:tavLst>
                                        <p:tav tm="0">
                                          <p:val>
                                            <p:strVal val="#ppt_h"/>
                                          </p:val>
                                        </p:tav>
                                        <p:tav tm="100000">
                                          <p:val>
                                            <p:strVal val="#ppt_h"/>
                                          </p:val>
                                        </p:tav>
                                      </p:tavLst>
                                    </p:anim>
                                    <p:animEffect transition="in" filter="fade">
                                      <p:cBhvr>
                                        <p:cTn id="84" dur="1000"/>
                                        <p:tgtEl>
                                          <p:spTgt spid="23"/>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58"/>
                                        </p:tgtEl>
                                        <p:attrNameLst>
                                          <p:attrName>style.visibility</p:attrName>
                                        </p:attrNameLst>
                                      </p:cBhvr>
                                      <p:to>
                                        <p:strVal val="visible"/>
                                      </p:to>
                                    </p:set>
                                    <p:animEffect transition="in" filter="wipe(left)">
                                      <p:cBhvr>
                                        <p:cTn id="89" dur="2000"/>
                                        <p:tgtEl>
                                          <p:spTgt spid="58"/>
                                        </p:tgtEl>
                                      </p:cBhvr>
                                    </p:animEffect>
                                  </p:childTnLst>
                                </p:cTn>
                              </p:par>
                            </p:childTnLst>
                          </p:cTn>
                        </p:par>
                      </p:childTnLst>
                    </p:cTn>
                  </p:par>
                  <p:par>
                    <p:cTn id="90" fill="hold">
                      <p:stCondLst>
                        <p:cond delay="indefinite"/>
                      </p:stCondLst>
                      <p:childTnLst>
                        <p:par>
                          <p:cTn id="91" fill="hold">
                            <p:stCondLst>
                              <p:cond delay="0"/>
                            </p:stCondLst>
                            <p:childTnLst>
                              <p:par>
                                <p:cTn id="92" presetID="55" presetClass="entr" presetSubtype="0" fill="hold" grpId="0" nodeType="clickEffect">
                                  <p:stCondLst>
                                    <p:cond delay="0"/>
                                  </p:stCondLst>
                                  <p:childTnLst>
                                    <p:set>
                                      <p:cBhvr>
                                        <p:cTn id="93" dur="1" fill="hold">
                                          <p:stCondLst>
                                            <p:cond delay="0"/>
                                          </p:stCondLst>
                                        </p:cTn>
                                        <p:tgtEl>
                                          <p:spTgt spid="22"/>
                                        </p:tgtEl>
                                        <p:attrNameLst>
                                          <p:attrName>style.visibility</p:attrName>
                                        </p:attrNameLst>
                                      </p:cBhvr>
                                      <p:to>
                                        <p:strVal val="visible"/>
                                      </p:to>
                                    </p:set>
                                    <p:anim calcmode="lin" valueType="num">
                                      <p:cBhvr>
                                        <p:cTn id="94" dur="1000" fill="hold"/>
                                        <p:tgtEl>
                                          <p:spTgt spid="22"/>
                                        </p:tgtEl>
                                        <p:attrNameLst>
                                          <p:attrName>ppt_w</p:attrName>
                                        </p:attrNameLst>
                                      </p:cBhvr>
                                      <p:tavLst>
                                        <p:tav tm="0">
                                          <p:val>
                                            <p:strVal val="#ppt_w*0.70"/>
                                          </p:val>
                                        </p:tav>
                                        <p:tav tm="100000">
                                          <p:val>
                                            <p:strVal val="#ppt_w"/>
                                          </p:val>
                                        </p:tav>
                                      </p:tavLst>
                                    </p:anim>
                                    <p:anim calcmode="lin" valueType="num">
                                      <p:cBhvr>
                                        <p:cTn id="95" dur="1000" fill="hold"/>
                                        <p:tgtEl>
                                          <p:spTgt spid="22"/>
                                        </p:tgtEl>
                                        <p:attrNameLst>
                                          <p:attrName>ppt_h</p:attrName>
                                        </p:attrNameLst>
                                      </p:cBhvr>
                                      <p:tavLst>
                                        <p:tav tm="0">
                                          <p:val>
                                            <p:strVal val="#ppt_h"/>
                                          </p:val>
                                        </p:tav>
                                        <p:tav tm="100000">
                                          <p:val>
                                            <p:strVal val="#ppt_h"/>
                                          </p:val>
                                        </p:tav>
                                      </p:tavLst>
                                    </p:anim>
                                    <p:animEffect transition="in" filter="fade">
                                      <p:cBhvr>
                                        <p:cTn id="96" dur="1000"/>
                                        <p:tgtEl>
                                          <p:spTgt spid="22"/>
                                        </p:tgtEl>
                                      </p:cBhvr>
                                    </p:animEffect>
                                  </p:childTnLst>
                                </p:cTn>
                              </p:par>
                            </p:childTnLst>
                          </p:cTn>
                        </p:par>
                        <p:par>
                          <p:cTn id="97" fill="hold">
                            <p:stCondLst>
                              <p:cond delay="1000"/>
                            </p:stCondLst>
                            <p:childTnLst>
                              <p:par>
                                <p:cTn id="98" presetID="22" presetClass="entr" presetSubtype="8" fill="hold" grpId="0" nodeType="afterEffect">
                                  <p:stCondLst>
                                    <p:cond delay="0"/>
                                  </p:stCondLst>
                                  <p:childTnLst>
                                    <p:set>
                                      <p:cBhvr>
                                        <p:cTn id="99" dur="1" fill="hold">
                                          <p:stCondLst>
                                            <p:cond delay="0"/>
                                          </p:stCondLst>
                                        </p:cTn>
                                        <p:tgtEl>
                                          <p:spTgt spid="16"/>
                                        </p:tgtEl>
                                        <p:attrNameLst>
                                          <p:attrName>style.visibility</p:attrName>
                                        </p:attrNameLst>
                                      </p:cBhvr>
                                      <p:to>
                                        <p:strVal val="visible"/>
                                      </p:to>
                                    </p:set>
                                    <p:animEffect transition="in" filter="wipe(left)">
                                      <p:cBhvr>
                                        <p:cTn id="100" dur="2000"/>
                                        <p:tgtEl>
                                          <p:spTgt spid="16"/>
                                        </p:tgtEl>
                                      </p:cBhvr>
                                    </p:animEffect>
                                  </p:childTnLst>
                                </p:cTn>
                              </p:par>
                            </p:childTnLst>
                          </p:cTn>
                        </p:par>
                        <p:par>
                          <p:cTn id="101" fill="hold">
                            <p:stCondLst>
                              <p:cond delay="3000"/>
                            </p:stCondLst>
                            <p:childTnLst>
                              <p:par>
                                <p:cTn id="102" presetID="55" presetClass="entr" presetSubtype="0" fill="hold" grpId="0" nodeType="afterEffect">
                                  <p:stCondLst>
                                    <p:cond delay="0"/>
                                  </p:stCondLst>
                                  <p:childTnLst>
                                    <p:set>
                                      <p:cBhvr>
                                        <p:cTn id="103" dur="1" fill="hold">
                                          <p:stCondLst>
                                            <p:cond delay="0"/>
                                          </p:stCondLst>
                                        </p:cTn>
                                        <p:tgtEl>
                                          <p:spTgt spid="30"/>
                                        </p:tgtEl>
                                        <p:attrNameLst>
                                          <p:attrName>style.visibility</p:attrName>
                                        </p:attrNameLst>
                                      </p:cBhvr>
                                      <p:to>
                                        <p:strVal val="visible"/>
                                      </p:to>
                                    </p:set>
                                    <p:anim calcmode="lin" valueType="num">
                                      <p:cBhvr>
                                        <p:cTn id="104" dur="1000" fill="hold"/>
                                        <p:tgtEl>
                                          <p:spTgt spid="30"/>
                                        </p:tgtEl>
                                        <p:attrNameLst>
                                          <p:attrName>ppt_w</p:attrName>
                                        </p:attrNameLst>
                                      </p:cBhvr>
                                      <p:tavLst>
                                        <p:tav tm="0">
                                          <p:val>
                                            <p:strVal val="#ppt_w*0.70"/>
                                          </p:val>
                                        </p:tav>
                                        <p:tav tm="100000">
                                          <p:val>
                                            <p:strVal val="#ppt_w"/>
                                          </p:val>
                                        </p:tav>
                                      </p:tavLst>
                                    </p:anim>
                                    <p:anim calcmode="lin" valueType="num">
                                      <p:cBhvr>
                                        <p:cTn id="105" dur="1000" fill="hold"/>
                                        <p:tgtEl>
                                          <p:spTgt spid="30"/>
                                        </p:tgtEl>
                                        <p:attrNameLst>
                                          <p:attrName>ppt_h</p:attrName>
                                        </p:attrNameLst>
                                      </p:cBhvr>
                                      <p:tavLst>
                                        <p:tav tm="0">
                                          <p:val>
                                            <p:strVal val="#ppt_h"/>
                                          </p:val>
                                        </p:tav>
                                        <p:tav tm="100000">
                                          <p:val>
                                            <p:strVal val="#ppt_h"/>
                                          </p:val>
                                        </p:tav>
                                      </p:tavLst>
                                    </p:anim>
                                    <p:animEffect transition="in" filter="fade">
                                      <p:cBhvr>
                                        <p:cTn id="106" dur="1000"/>
                                        <p:tgtEl>
                                          <p:spTgt spid="30"/>
                                        </p:tgtEl>
                                      </p:cBhvr>
                                    </p:animEffect>
                                  </p:childTnLst>
                                </p:cTn>
                              </p:par>
                            </p:childTnLst>
                          </p:cTn>
                        </p:par>
                        <p:par>
                          <p:cTn id="107" fill="hold">
                            <p:stCondLst>
                              <p:cond delay="4000"/>
                            </p:stCondLst>
                            <p:childTnLst>
                              <p:par>
                                <p:cTn id="108" presetID="55" presetClass="entr" presetSubtype="0" fill="hold" nodeType="afterEffect">
                                  <p:stCondLst>
                                    <p:cond delay="0"/>
                                  </p:stCondLst>
                                  <p:childTnLst>
                                    <p:set>
                                      <p:cBhvr>
                                        <p:cTn id="109" dur="1" fill="hold">
                                          <p:stCondLst>
                                            <p:cond delay="0"/>
                                          </p:stCondLst>
                                        </p:cTn>
                                        <p:tgtEl>
                                          <p:spTgt spid="27"/>
                                        </p:tgtEl>
                                        <p:attrNameLst>
                                          <p:attrName>style.visibility</p:attrName>
                                        </p:attrNameLst>
                                      </p:cBhvr>
                                      <p:to>
                                        <p:strVal val="visible"/>
                                      </p:to>
                                    </p:set>
                                    <p:anim calcmode="lin" valueType="num">
                                      <p:cBhvr>
                                        <p:cTn id="110" dur="1000" fill="hold"/>
                                        <p:tgtEl>
                                          <p:spTgt spid="27"/>
                                        </p:tgtEl>
                                        <p:attrNameLst>
                                          <p:attrName>ppt_w</p:attrName>
                                        </p:attrNameLst>
                                      </p:cBhvr>
                                      <p:tavLst>
                                        <p:tav tm="0">
                                          <p:val>
                                            <p:strVal val="#ppt_w*0.70"/>
                                          </p:val>
                                        </p:tav>
                                        <p:tav tm="100000">
                                          <p:val>
                                            <p:strVal val="#ppt_w"/>
                                          </p:val>
                                        </p:tav>
                                      </p:tavLst>
                                    </p:anim>
                                    <p:anim calcmode="lin" valueType="num">
                                      <p:cBhvr>
                                        <p:cTn id="111" dur="1000" fill="hold"/>
                                        <p:tgtEl>
                                          <p:spTgt spid="27"/>
                                        </p:tgtEl>
                                        <p:attrNameLst>
                                          <p:attrName>ppt_h</p:attrName>
                                        </p:attrNameLst>
                                      </p:cBhvr>
                                      <p:tavLst>
                                        <p:tav tm="0">
                                          <p:val>
                                            <p:strVal val="#ppt_h"/>
                                          </p:val>
                                        </p:tav>
                                        <p:tav tm="100000">
                                          <p:val>
                                            <p:strVal val="#ppt_h"/>
                                          </p:val>
                                        </p:tav>
                                      </p:tavLst>
                                    </p:anim>
                                    <p:animEffect transition="in" filter="fade">
                                      <p:cBhvr>
                                        <p:cTn id="112" dur="1000"/>
                                        <p:tgtEl>
                                          <p:spTgt spid="27"/>
                                        </p:tgtEl>
                                      </p:cBhvr>
                                    </p:animEffect>
                                  </p:childTnLst>
                                </p:cTn>
                              </p:par>
                              <p:par>
                                <p:cTn id="113" presetID="55" presetClass="entr" presetSubtype="0" fill="hold" grpId="0" nodeType="withEffect">
                                  <p:stCondLst>
                                    <p:cond delay="0"/>
                                  </p:stCondLst>
                                  <p:childTnLst>
                                    <p:set>
                                      <p:cBhvr>
                                        <p:cTn id="114" dur="1" fill="hold">
                                          <p:stCondLst>
                                            <p:cond delay="0"/>
                                          </p:stCondLst>
                                        </p:cTn>
                                        <p:tgtEl>
                                          <p:spTgt spid="39"/>
                                        </p:tgtEl>
                                        <p:attrNameLst>
                                          <p:attrName>style.visibility</p:attrName>
                                        </p:attrNameLst>
                                      </p:cBhvr>
                                      <p:to>
                                        <p:strVal val="visible"/>
                                      </p:to>
                                    </p:set>
                                    <p:anim calcmode="lin" valueType="num">
                                      <p:cBhvr>
                                        <p:cTn id="115" dur="1000" fill="hold"/>
                                        <p:tgtEl>
                                          <p:spTgt spid="39"/>
                                        </p:tgtEl>
                                        <p:attrNameLst>
                                          <p:attrName>ppt_w</p:attrName>
                                        </p:attrNameLst>
                                      </p:cBhvr>
                                      <p:tavLst>
                                        <p:tav tm="0">
                                          <p:val>
                                            <p:strVal val="#ppt_w*0.70"/>
                                          </p:val>
                                        </p:tav>
                                        <p:tav tm="100000">
                                          <p:val>
                                            <p:strVal val="#ppt_w"/>
                                          </p:val>
                                        </p:tav>
                                      </p:tavLst>
                                    </p:anim>
                                    <p:anim calcmode="lin" valueType="num">
                                      <p:cBhvr>
                                        <p:cTn id="116" dur="1000" fill="hold"/>
                                        <p:tgtEl>
                                          <p:spTgt spid="39"/>
                                        </p:tgtEl>
                                        <p:attrNameLst>
                                          <p:attrName>ppt_h</p:attrName>
                                        </p:attrNameLst>
                                      </p:cBhvr>
                                      <p:tavLst>
                                        <p:tav tm="0">
                                          <p:val>
                                            <p:strVal val="#ppt_h"/>
                                          </p:val>
                                        </p:tav>
                                        <p:tav tm="100000">
                                          <p:val>
                                            <p:strVal val="#ppt_h"/>
                                          </p:val>
                                        </p:tav>
                                      </p:tavLst>
                                    </p:anim>
                                    <p:animEffect transition="in" filter="fade">
                                      <p:cBhvr>
                                        <p:cTn id="117" dur="1000"/>
                                        <p:tgtEl>
                                          <p:spTgt spid="39"/>
                                        </p:tgtEl>
                                      </p:cBhvr>
                                    </p:animEffect>
                                  </p:childTnLst>
                                </p:cTn>
                              </p:par>
                              <p:par>
                                <p:cTn id="118" presetID="55" presetClass="entr" presetSubtype="0" fill="hold" grpId="0" nodeType="withEffect">
                                  <p:stCondLst>
                                    <p:cond delay="0"/>
                                  </p:stCondLst>
                                  <p:childTnLst>
                                    <p:set>
                                      <p:cBhvr>
                                        <p:cTn id="119" dur="1" fill="hold">
                                          <p:stCondLst>
                                            <p:cond delay="0"/>
                                          </p:stCondLst>
                                        </p:cTn>
                                        <p:tgtEl>
                                          <p:spTgt spid="26"/>
                                        </p:tgtEl>
                                        <p:attrNameLst>
                                          <p:attrName>style.visibility</p:attrName>
                                        </p:attrNameLst>
                                      </p:cBhvr>
                                      <p:to>
                                        <p:strVal val="visible"/>
                                      </p:to>
                                    </p:set>
                                    <p:anim calcmode="lin" valueType="num">
                                      <p:cBhvr>
                                        <p:cTn id="120" dur="1000" fill="hold"/>
                                        <p:tgtEl>
                                          <p:spTgt spid="26"/>
                                        </p:tgtEl>
                                        <p:attrNameLst>
                                          <p:attrName>ppt_w</p:attrName>
                                        </p:attrNameLst>
                                      </p:cBhvr>
                                      <p:tavLst>
                                        <p:tav tm="0">
                                          <p:val>
                                            <p:strVal val="#ppt_w*0.70"/>
                                          </p:val>
                                        </p:tav>
                                        <p:tav tm="100000">
                                          <p:val>
                                            <p:strVal val="#ppt_w"/>
                                          </p:val>
                                        </p:tav>
                                      </p:tavLst>
                                    </p:anim>
                                    <p:anim calcmode="lin" valueType="num">
                                      <p:cBhvr>
                                        <p:cTn id="121" dur="1000" fill="hold"/>
                                        <p:tgtEl>
                                          <p:spTgt spid="26"/>
                                        </p:tgtEl>
                                        <p:attrNameLst>
                                          <p:attrName>ppt_h</p:attrName>
                                        </p:attrNameLst>
                                      </p:cBhvr>
                                      <p:tavLst>
                                        <p:tav tm="0">
                                          <p:val>
                                            <p:strVal val="#ppt_h"/>
                                          </p:val>
                                        </p:tav>
                                        <p:tav tm="100000">
                                          <p:val>
                                            <p:strVal val="#ppt_h"/>
                                          </p:val>
                                        </p:tav>
                                      </p:tavLst>
                                    </p:anim>
                                    <p:animEffect transition="in" filter="fade">
                                      <p:cBhvr>
                                        <p:cTn id="122" dur="1000"/>
                                        <p:tgtEl>
                                          <p:spTgt spid="26"/>
                                        </p:tgtEl>
                                      </p:cBhvr>
                                    </p:animEffect>
                                  </p:childTnLst>
                                </p:cTn>
                              </p:par>
                              <p:par>
                                <p:cTn id="123" presetID="55" presetClass="entr" presetSubtype="0" fill="hold" grpId="0" nodeType="withEffect">
                                  <p:stCondLst>
                                    <p:cond delay="0"/>
                                  </p:stCondLst>
                                  <p:childTnLst>
                                    <p:set>
                                      <p:cBhvr>
                                        <p:cTn id="124" dur="1" fill="hold">
                                          <p:stCondLst>
                                            <p:cond delay="0"/>
                                          </p:stCondLst>
                                        </p:cTn>
                                        <p:tgtEl>
                                          <p:spTgt spid="55"/>
                                        </p:tgtEl>
                                        <p:attrNameLst>
                                          <p:attrName>style.visibility</p:attrName>
                                        </p:attrNameLst>
                                      </p:cBhvr>
                                      <p:to>
                                        <p:strVal val="visible"/>
                                      </p:to>
                                    </p:set>
                                    <p:anim calcmode="lin" valueType="num">
                                      <p:cBhvr>
                                        <p:cTn id="125" dur="1000" fill="hold"/>
                                        <p:tgtEl>
                                          <p:spTgt spid="55"/>
                                        </p:tgtEl>
                                        <p:attrNameLst>
                                          <p:attrName>ppt_w</p:attrName>
                                        </p:attrNameLst>
                                      </p:cBhvr>
                                      <p:tavLst>
                                        <p:tav tm="0">
                                          <p:val>
                                            <p:strVal val="#ppt_w*0.70"/>
                                          </p:val>
                                        </p:tav>
                                        <p:tav tm="100000">
                                          <p:val>
                                            <p:strVal val="#ppt_w"/>
                                          </p:val>
                                        </p:tav>
                                      </p:tavLst>
                                    </p:anim>
                                    <p:anim calcmode="lin" valueType="num">
                                      <p:cBhvr>
                                        <p:cTn id="126" dur="1000" fill="hold"/>
                                        <p:tgtEl>
                                          <p:spTgt spid="55"/>
                                        </p:tgtEl>
                                        <p:attrNameLst>
                                          <p:attrName>ppt_h</p:attrName>
                                        </p:attrNameLst>
                                      </p:cBhvr>
                                      <p:tavLst>
                                        <p:tav tm="0">
                                          <p:val>
                                            <p:strVal val="#ppt_h"/>
                                          </p:val>
                                        </p:tav>
                                        <p:tav tm="100000">
                                          <p:val>
                                            <p:strVal val="#ppt_h"/>
                                          </p:val>
                                        </p:tav>
                                      </p:tavLst>
                                    </p:anim>
                                    <p:animEffect transition="in" filter="fade">
                                      <p:cBhvr>
                                        <p:cTn id="127" dur="1000"/>
                                        <p:tgtEl>
                                          <p:spTgt spid="55"/>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8" fill="hold" grpId="0" nodeType="clickEffect">
                                  <p:stCondLst>
                                    <p:cond delay="0"/>
                                  </p:stCondLst>
                                  <p:childTnLst>
                                    <p:set>
                                      <p:cBhvr>
                                        <p:cTn id="131" dur="1" fill="hold">
                                          <p:stCondLst>
                                            <p:cond delay="0"/>
                                          </p:stCondLst>
                                        </p:cTn>
                                        <p:tgtEl>
                                          <p:spTgt spid="18"/>
                                        </p:tgtEl>
                                        <p:attrNameLst>
                                          <p:attrName>style.visibility</p:attrName>
                                        </p:attrNameLst>
                                      </p:cBhvr>
                                      <p:to>
                                        <p:strVal val="visible"/>
                                      </p:to>
                                    </p:set>
                                    <p:animEffect transition="in" filter="wipe(left)">
                                      <p:cBhvr>
                                        <p:cTn id="132" dur="1000"/>
                                        <p:tgtEl>
                                          <p:spTgt spid="18"/>
                                        </p:tgtEl>
                                      </p:cBhvr>
                                    </p:animEffect>
                                  </p:childTnLst>
                                </p:cTn>
                              </p:par>
                            </p:childTnLst>
                          </p:cTn>
                        </p:par>
                        <p:par>
                          <p:cTn id="133" fill="hold">
                            <p:stCondLst>
                              <p:cond delay="1000"/>
                            </p:stCondLst>
                            <p:childTnLst>
                              <p:par>
                                <p:cTn id="134" presetID="55" presetClass="entr" presetSubtype="0" fill="hold" grpId="0" nodeType="afterEffect">
                                  <p:stCondLst>
                                    <p:cond delay="0"/>
                                  </p:stCondLst>
                                  <p:childTnLst>
                                    <p:set>
                                      <p:cBhvr>
                                        <p:cTn id="135" dur="1" fill="hold">
                                          <p:stCondLst>
                                            <p:cond delay="0"/>
                                          </p:stCondLst>
                                        </p:cTn>
                                        <p:tgtEl>
                                          <p:spTgt spid="32"/>
                                        </p:tgtEl>
                                        <p:attrNameLst>
                                          <p:attrName>style.visibility</p:attrName>
                                        </p:attrNameLst>
                                      </p:cBhvr>
                                      <p:to>
                                        <p:strVal val="visible"/>
                                      </p:to>
                                    </p:set>
                                    <p:anim calcmode="lin" valueType="num">
                                      <p:cBhvr>
                                        <p:cTn id="136" dur="1000" fill="hold"/>
                                        <p:tgtEl>
                                          <p:spTgt spid="32"/>
                                        </p:tgtEl>
                                        <p:attrNameLst>
                                          <p:attrName>ppt_w</p:attrName>
                                        </p:attrNameLst>
                                      </p:cBhvr>
                                      <p:tavLst>
                                        <p:tav tm="0">
                                          <p:val>
                                            <p:strVal val="#ppt_w*0.70"/>
                                          </p:val>
                                        </p:tav>
                                        <p:tav tm="100000">
                                          <p:val>
                                            <p:strVal val="#ppt_w"/>
                                          </p:val>
                                        </p:tav>
                                      </p:tavLst>
                                    </p:anim>
                                    <p:anim calcmode="lin" valueType="num">
                                      <p:cBhvr>
                                        <p:cTn id="137" dur="1000" fill="hold"/>
                                        <p:tgtEl>
                                          <p:spTgt spid="32"/>
                                        </p:tgtEl>
                                        <p:attrNameLst>
                                          <p:attrName>ppt_h</p:attrName>
                                        </p:attrNameLst>
                                      </p:cBhvr>
                                      <p:tavLst>
                                        <p:tav tm="0">
                                          <p:val>
                                            <p:strVal val="#ppt_h"/>
                                          </p:val>
                                        </p:tav>
                                        <p:tav tm="100000">
                                          <p:val>
                                            <p:strVal val="#ppt_h"/>
                                          </p:val>
                                        </p:tav>
                                      </p:tavLst>
                                    </p:anim>
                                    <p:animEffect transition="in" filter="fade">
                                      <p:cBhvr>
                                        <p:cTn id="138" dur="1000"/>
                                        <p:tgtEl>
                                          <p:spTgt spid="32"/>
                                        </p:tgtEl>
                                      </p:cBhvr>
                                    </p:animEffect>
                                  </p:childTnLst>
                                </p:cTn>
                              </p:par>
                            </p:childTnLst>
                          </p:cTn>
                        </p:par>
                        <p:par>
                          <p:cTn id="139" fill="hold">
                            <p:stCondLst>
                              <p:cond delay="2000"/>
                            </p:stCondLst>
                            <p:childTnLst>
                              <p:par>
                                <p:cTn id="140" presetID="55" presetClass="entr" presetSubtype="0" fill="hold" grpId="0" nodeType="afterEffect">
                                  <p:stCondLst>
                                    <p:cond delay="0"/>
                                  </p:stCondLst>
                                  <p:childTnLst>
                                    <p:set>
                                      <p:cBhvr>
                                        <p:cTn id="141" dur="1" fill="hold">
                                          <p:stCondLst>
                                            <p:cond delay="0"/>
                                          </p:stCondLst>
                                        </p:cTn>
                                        <p:tgtEl>
                                          <p:spTgt spid="40"/>
                                        </p:tgtEl>
                                        <p:attrNameLst>
                                          <p:attrName>style.visibility</p:attrName>
                                        </p:attrNameLst>
                                      </p:cBhvr>
                                      <p:to>
                                        <p:strVal val="visible"/>
                                      </p:to>
                                    </p:set>
                                    <p:anim calcmode="lin" valueType="num">
                                      <p:cBhvr>
                                        <p:cTn id="142" dur="1000" fill="hold"/>
                                        <p:tgtEl>
                                          <p:spTgt spid="40"/>
                                        </p:tgtEl>
                                        <p:attrNameLst>
                                          <p:attrName>ppt_w</p:attrName>
                                        </p:attrNameLst>
                                      </p:cBhvr>
                                      <p:tavLst>
                                        <p:tav tm="0">
                                          <p:val>
                                            <p:strVal val="#ppt_w*0.70"/>
                                          </p:val>
                                        </p:tav>
                                        <p:tav tm="100000">
                                          <p:val>
                                            <p:strVal val="#ppt_w"/>
                                          </p:val>
                                        </p:tav>
                                      </p:tavLst>
                                    </p:anim>
                                    <p:anim calcmode="lin" valueType="num">
                                      <p:cBhvr>
                                        <p:cTn id="143" dur="1000" fill="hold"/>
                                        <p:tgtEl>
                                          <p:spTgt spid="40"/>
                                        </p:tgtEl>
                                        <p:attrNameLst>
                                          <p:attrName>ppt_h</p:attrName>
                                        </p:attrNameLst>
                                      </p:cBhvr>
                                      <p:tavLst>
                                        <p:tav tm="0">
                                          <p:val>
                                            <p:strVal val="#ppt_h"/>
                                          </p:val>
                                        </p:tav>
                                        <p:tav tm="100000">
                                          <p:val>
                                            <p:strVal val="#ppt_h"/>
                                          </p:val>
                                        </p:tav>
                                      </p:tavLst>
                                    </p:anim>
                                    <p:animEffect transition="in" filter="fade">
                                      <p:cBhvr>
                                        <p:cTn id="144" dur="1000"/>
                                        <p:tgtEl>
                                          <p:spTgt spid="40"/>
                                        </p:tgtEl>
                                      </p:cBhvr>
                                    </p:animEffect>
                                  </p:childTnLst>
                                </p:cTn>
                              </p:par>
                              <p:par>
                                <p:cTn id="145" presetID="55" presetClass="entr" presetSubtype="0" fill="hold" nodeType="withEffect">
                                  <p:stCondLst>
                                    <p:cond delay="0"/>
                                  </p:stCondLst>
                                  <p:childTnLst>
                                    <p:set>
                                      <p:cBhvr>
                                        <p:cTn id="146" dur="1" fill="hold">
                                          <p:stCondLst>
                                            <p:cond delay="0"/>
                                          </p:stCondLst>
                                        </p:cTn>
                                        <p:tgtEl>
                                          <p:spTgt spid="7"/>
                                        </p:tgtEl>
                                        <p:attrNameLst>
                                          <p:attrName>style.visibility</p:attrName>
                                        </p:attrNameLst>
                                      </p:cBhvr>
                                      <p:to>
                                        <p:strVal val="visible"/>
                                      </p:to>
                                    </p:set>
                                    <p:anim calcmode="lin" valueType="num">
                                      <p:cBhvr>
                                        <p:cTn id="147" dur="1000" fill="hold"/>
                                        <p:tgtEl>
                                          <p:spTgt spid="7"/>
                                        </p:tgtEl>
                                        <p:attrNameLst>
                                          <p:attrName>ppt_w</p:attrName>
                                        </p:attrNameLst>
                                      </p:cBhvr>
                                      <p:tavLst>
                                        <p:tav tm="0">
                                          <p:val>
                                            <p:strVal val="#ppt_w*0.70"/>
                                          </p:val>
                                        </p:tav>
                                        <p:tav tm="100000">
                                          <p:val>
                                            <p:strVal val="#ppt_w"/>
                                          </p:val>
                                        </p:tav>
                                      </p:tavLst>
                                    </p:anim>
                                    <p:anim calcmode="lin" valueType="num">
                                      <p:cBhvr>
                                        <p:cTn id="148" dur="1000" fill="hold"/>
                                        <p:tgtEl>
                                          <p:spTgt spid="7"/>
                                        </p:tgtEl>
                                        <p:attrNameLst>
                                          <p:attrName>ppt_h</p:attrName>
                                        </p:attrNameLst>
                                      </p:cBhvr>
                                      <p:tavLst>
                                        <p:tav tm="0">
                                          <p:val>
                                            <p:strVal val="#ppt_h"/>
                                          </p:val>
                                        </p:tav>
                                        <p:tav tm="100000">
                                          <p:val>
                                            <p:strVal val="#ppt_h"/>
                                          </p:val>
                                        </p:tav>
                                      </p:tavLst>
                                    </p:anim>
                                    <p:animEffect transition="in" filter="fade">
                                      <p:cBhvr>
                                        <p:cTn id="149" dur="1000"/>
                                        <p:tgtEl>
                                          <p:spTgt spid="7"/>
                                        </p:tgtEl>
                                      </p:cBhvr>
                                    </p:animEffect>
                                  </p:childTnLst>
                                </p:cTn>
                              </p:par>
                            </p:childTnLst>
                          </p:cTn>
                        </p:par>
                        <p:par>
                          <p:cTn id="150" fill="hold">
                            <p:stCondLst>
                              <p:cond delay="3000"/>
                            </p:stCondLst>
                            <p:childTnLst>
                              <p:par>
                                <p:cTn id="151" presetID="55" presetClass="entr" presetSubtype="0" fill="hold" grpId="0" nodeType="afterEffect">
                                  <p:stCondLst>
                                    <p:cond delay="0"/>
                                  </p:stCondLst>
                                  <p:childTnLst>
                                    <p:set>
                                      <p:cBhvr>
                                        <p:cTn id="152" dur="1" fill="hold">
                                          <p:stCondLst>
                                            <p:cond delay="0"/>
                                          </p:stCondLst>
                                        </p:cTn>
                                        <p:tgtEl>
                                          <p:spTgt spid="34"/>
                                        </p:tgtEl>
                                        <p:attrNameLst>
                                          <p:attrName>style.visibility</p:attrName>
                                        </p:attrNameLst>
                                      </p:cBhvr>
                                      <p:to>
                                        <p:strVal val="visible"/>
                                      </p:to>
                                    </p:set>
                                    <p:anim calcmode="lin" valueType="num">
                                      <p:cBhvr>
                                        <p:cTn id="153" dur="1000" fill="hold"/>
                                        <p:tgtEl>
                                          <p:spTgt spid="34"/>
                                        </p:tgtEl>
                                        <p:attrNameLst>
                                          <p:attrName>ppt_w</p:attrName>
                                        </p:attrNameLst>
                                      </p:cBhvr>
                                      <p:tavLst>
                                        <p:tav tm="0">
                                          <p:val>
                                            <p:strVal val="#ppt_w*0.70"/>
                                          </p:val>
                                        </p:tav>
                                        <p:tav tm="100000">
                                          <p:val>
                                            <p:strVal val="#ppt_w"/>
                                          </p:val>
                                        </p:tav>
                                      </p:tavLst>
                                    </p:anim>
                                    <p:anim calcmode="lin" valueType="num">
                                      <p:cBhvr>
                                        <p:cTn id="154" dur="1000" fill="hold"/>
                                        <p:tgtEl>
                                          <p:spTgt spid="34"/>
                                        </p:tgtEl>
                                        <p:attrNameLst>
                                          <p:attrName>ppt_h</p:attrName>
                                        </p:attrNameLst>
                                      </p:cBhvr>
                                      <p:tavLst>
                                        <p:tav tm="0">
                                          <p:val>
                                            <p:strVal val="#ppt_h"/>
                                          </p:val>
                                        </p:tav>
                                        <p:tav tm="100000">
                                          <p:val>
                                            <p:strVal val="#ppt_h"/>
                                          </p:val>
                                        </p:tav>
                                      </p:tavLst>
                                    </p:anim>
                                    <p:animEffect transition="in" filter="fade">
                                      <p:cBhvr>
                                        <p:cTn id="155" dur="1000"/>
                                        <p:tgtEl>
                                          <p:spTgt spid="34"/>
                                        </p:tgtEl>
                                      </p:cBhvr>
                                    </p:animEffect>
                                  </p:childTnLst>
                                </p:cTn>
                              </p:par>
                            </p:childTnLst>
                          </p:cTn>
                        </p:par>
                      </p:childTnLst>
                    </p:cTn>
                  </p:par>
                  <p:par>
                    <p:cTn id="156" fill="hold">
                      <p:stCondLst>
                        <p:cond delay="indefinite"/>
                      </p:stCondLst>
                      <p:childTnLst>
                        <p:par>
                          <p:cTn id="157" fill="hold">
                            <p:stCondLst>
                              <p:cond delay="0"/>
                            </p:stCondLst>
                            <p:childTnLst>
                              <p:par>
                                <p:cTn id="158" presetID="55" presetClass="entr" presetSubtype="0" fill="hold" nodeType="clickEffect">
                                  <p:stCondLst>
                                    <p:cond delay="0"/>
                                  </p:stCondLst>
                                  <p:childTnLst>
                                    <p:set>
                                      <p:cBhvr>
                                        <p:cTn id="159" dur="1" fill="hold">
                                          <p:stCondLst>
                                            <p:cond delay="0"/>
                                          </p:stCondLst>
                                        </p:cTn>
                                        <p:tgtEl>
                                          <p:spTgt spid="41"/>
                                        </p:tgtEl>
                                        <p:attrNameLst>
                                          <p:attrName>style.visibility</p:attrName>
                                        </p:attrNameLst>
                                      </p:cBhvr>
                                      <p:to>
                                        <p:strVal val="visible"/>
                                      </p:to>
                                    </p:set>
                                    <p:anim calcmode="lin" valueType="num">
                                      <p:cBhvr>
                                        <p:cTn id="160" dur="1000" fill="hold"/>
                                        <p:tgtEl>
                                          <p:spTgt spid="41"/>
                                        </p:tgtEl>
                                        <p:attrNameLst>
                                          <p:attrName>ppt_w</p:attrName>
                                        </p:attrNameLst>
                                      </p:cBhvr>
                                      <p:tavLst>
                                        <p:tav tm="0">
                                          <p:val>
                                            <p:strVal val="#ppt_w*0.70"/>
                                          </p:val>
                                        </p:tav>
                                        <p:tav tm="100000">
                                          <p:val>
                                            <p:strVal val="#ppt_w"/>
                                          </p:val>
                                        </p:tav>
                                      </p:tavLst>
                                    </p:anim>
                                    <p:anim calcmode="lin" valueType="num">
                                      <p:cBhvr>
                                        <p:cTn id="161" dur="1000" fill="hold"/>
                                        <p:tgtEl>
                                          <p:spTgt spid="41"/>
                                        </p:tgtEl>
                                        <p:attrNameLst>
                                          <p:attrName>ppt_h</p:attrName>
                                        </p:attrNameLst>
                                      </p:cBhvr>
                                      <p:tavLst>
                                        <p:tav tm="0">
                                          <p:val>
                                            <p:strVal val="#ppt_h"/>
                                          </p:val>
                                        </p:tav>
                                        <p:tav tm="100000">
                                          <p:val>
                                            <p:strVal val="#ppt_h"/>
                                          </p:val>
                                        </p:tav>
                                      </p:tavLst>
                                    </p:anim>
                                    <p:animEffect transition="in" filter="fade">
                                      <p:cBhvr>
                                        <p:cTn id="162" dur="1000"/>
                                        <p:tgtEl>
                                          <p:spTgt spid="41"/>
                                        </p:tgtEl>
                                      </p:cBhvr>
                                    </p:animEffect>
                                  </p:childTnLst>
                                </p:cTn>
                              </p:par>
                              <p:par>
                                <p:cTn id="163" presetID="55" presetClass="entr" presetSubtype="0" fill="hold" grpId="0" nodeType="withEffect">
                                  <p:stCondLst>
                                    <p:cond delay="0"/>
                                  </p:stCondLst>
                                  <p:childTnLst>
                                    <p:set>
                                      <p:cBhvr>
                                        <p:cTn id="164" dur="1" fill="hold">
                                          <p:stCondLst>
                                            <p:cond delay="0"/>
                                          </p:stCondLst>
                                        </p:cTn>
                                        <p:tgtEl>
                                          <p:spTgt spid="35"/>
                                        </p:tgtEl>
                                        <p:attrNameLst>
                                          <p:attrName>style.visibility</p:attrName>
                                        </p:attrNameLst>
                                      </p:cBhvr>
                                      <p:to>
                                        <p:strVal val="visible"/>
                                      </p:to>
                                    </p:set>
                                    <p:anim calcmode="lin" valueType="num">
                                      <p:cBhvr>
                                        <p:cTn id="165" dur="1000" fill="hold"/>
                                        <p:tgtEl>
                                          <p:spTgt spid="35"/>
                                        </p:tgtEl>
                                        <p:attrNameLst>
                                          <p:attrName>ppt_w</p:attrName>
                                        </p:attrNameLst>
                                      </p:cBhvr>
                                      <p:tavLst>
                                        <p:tav tm="0">
                                          <p:val>
                                            <p:strVal val="#ppt_w*0.70"/>
                                          </p:val>
                                        </p:tav>
                                        <p:tav tm="100000">
                                          <p:val>
                                            <p:strVal val="#ppt_w"/>
                                          </p:val>
                                        </p:tav>
                                      </p:tavLst>
                                    </p:anim>
                                    <p:anim calcmode="lin" valueType="num">
                                      <p:cBhvr>
                                        <p:cTn id="166" dur="1000" fill="hold"/>
                                        <p:tgtEl>
                                          <p:spTgt spid="35"/>
                                        </p:tgtEl>
                                        <p:attrNameLst>
                                          <p:attrName>ppt_h</p:attrName>
                                        </p:attrNameLst>
                                      </p:cBhvr>
                                      <p:tavLst>
                                        <p:tav tm="0">
                                          <p:val>
                                            <p:strVal val="#ppt_h"/>
                                          </p:val>
                                        </p:tav>
                                        <p:tav tm="100000">
                                          <p:val>
                                            <p:strVal val="#ppt_h"/>
                                          </p:val>
                                        </p:tav>
                                      </p:tavLst>
                                    </p:anim>
                                    <p:animEffect transition="in" filter="fade">
                                      <p:cBhvr>
                                        <p:cTn id="167" dur="1000"/>
                                        <p:tgtEl>
                                          <p:spTgt spid="35"/>
                                        </p:tgtEl>
                                      </p:cBhvr>
                                    </p:animEffect>
                                  </p:childTnLst>
                                </p:cTn>
                              </p:par>
                            </p:childTnLst>
                          </p:cTn>
                        </p:par>
                      </p:childTnLst>
                    </p:cTn>
                  </p:par>
                  <p:par>
                    <p:cTn id="168" fill="hold">
                      <p:stCondLst>
                        <p:cond delay="indefinite"/>
                      </p:stCondLst>
                      <p:childTnLst>
                        <p:par>
                          <p:cTn id="169" fill="hold">
                            <p:stCondLst>
                              <p:cond delay="0"/>
                            </p:stCondLst>
                            <p:childTnLst>
                              <p:par>
                                <p:cTn id="170" presetID="23" presetClass="entr" presetSubtype="16" fill="hold" grpId="0" nodeType="clickEffect">
                                  <p:stCondLst>
                                    <p:cond delay="0"/>
                                  </p:stCondLst>
                                  <p:childTnLst>
                                    <p:set>
                                      <p:cBhvr>
                                        <p:cTn id="171" dur="1" fill="hold">
                                          <p:stCondLst>
                                            <p:cond delay="0"/>
                                          </p:stCondLst>
                                        </p:cTn>
                                        <p:tgtEl>
                                          <p:spTgt spid="56"/>
                                        </p:tgtEl>
                                        <p:attrNameLst>
                                          <p:attrName>style.visibility</p:attrName>
                                        </p:attrNameLst>
                                      </p:cBhvr>
                                      <p:to>
                                        <p:strVal val="visible"/>
                                      </p:to>
                                    </p:set>
                                    <p:anim calcmode="lin" valueType="num">
                                      <p:cBhvr>
                                        <p:cTn id="172" dur="1000" fill="hold"/>
                                        <p:tgtEl>
                                          <p:spTgt spid="56"/>
                                        </p:tgtEl>
                                        <p:attrNameLst>
                                          <p:attrName>ppt_w</p:attrName>
                                        </p:attrNameLst>
                                      </p:cBhvr>
                                      <p:tavLst>
                                        <p:tav tm="0">
                                          <p:val>
                                            <p:fltVal val="0"/>
                                          </p:val>
                                        </p:tav>
                                        <p:tav tm="100000">
                                          <p:val>
                                            <p:strVal val="#ppt_w"/>
                                          </p:val>
                                        </p:tav>
                                      </p:tavLst>
                                    </p:anim>
                                    <p:anim calcmode="lin" valueType="num">
                                      <p:cBhvr>
                                        <p:cTn id="173" dur="1000" fill="hold"/>
                                        <p:tgtEl>
                                          <p:spTgt spid="5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14" grpId="0" animBg="1"/>
      <p:bldP spid="15" grpId="0" animBg="1"/>
      <p:bldP spid="16" grpId="0" animBg="1"/>
      <p:bldP spid="17" grpId="0" animBg="1"/>
      <p:bldP spid="18" grpId="0" animBg="1"/>
      <p:bldP spid="22" grpId="0" animBg="1"/>
      <p:bldP spid="26" grpId="0"/>
      <p:bldP spid="30" grpId="0" animBg="1"/>
      <p:bldP spid="33" grpId="0"/>
      <p:bldP spid="34" grpId="0"/>
      <p:bldP spid="35" grpId="0"/>
      <p:bldP spid="37" grpId="0"/>
      <p:bldP spid="38" grpId="0"/>
      <p:bldP spid="39" grpId="0"/>
      <p:bldP spid="40" grpId="0"/>
      <p:bldP spid="55" grpId="0"/>
      <p:bldP spid="56" grpId="0" animBg="1"/>
      <p:bldP spid="58" grpId="0" animBg="1"/>
      <p:bldP spid="32" grpId="0" animBg="1"/>
      <p:bldP spid="3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234248" y="476700"/>
            <a:ext cx="2995613" cy="3170099"/>
          </a:xfrm>
          <a:prstGeom prst="rect">
            <a:avLst/>
          </a:prstGeom>
          <a:solidFill>
            <a:schemeClr val="accent3">
              <a:lumMod val="95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r>
              <a:rPr lang="en-AU" sz="2400" i="0" dirty="0">
                <a:solidFill>
                  <a:srgbClr val="000000"/>
                </a:solidFill>
                <a:latin typeface="Tahoma" pitchFamily="34" charset="0"/>
              </a:rPr>
              <a:t>In </a:t>
            </a:r>
            <a:r>
              <a:rPr lang="en-AU" sz="2400" i="0" dirty="0">
                <a:solidFill>
                  <a:srgbClr val="FF0000"/>
                </a:solidFill>
                <a:latin typeface="Tahoma" pitchFamily="34" charset="0"/>
              </a:rPr>
              <a:t>August 1798 </a:t>
            </a:r>
            <a:r>
              <a:rPr lang="en-AU" sz="2400" i="0" dirty="0">
                <a:solidFill>
                  <a:srgbClr val="000000"/>
                </a:solidFill>
                <a:latin typeface="Tahoma" pitchFamily="34" charset="0"/>
              </a:rPr>
              <a:t>a French fleet was defeated by a smaller British armada commanded by Admiral Nelson at the Battle of the Nile at Abu Qir, Egypt. </a:t>
            </a:r>
          </a:p>
          <a:p>
            <a:pPr algn="ctr"/>
            <a:endParaRPr lang="en-AU" sz="800" i="0" dirty="0">
              <a:solidFill>
                <a:srgbClr val="000000"/>
              </a:solidFill>
              <a:latin typeface="Tahoma" pitchFamily="34" charset="0"/>
            </a:endParaRPr>
          </a:p>
        </p:txBody>
      </p:sp>
      <p:pic>
        <p:nvPicPr>
          <p:cNvPr id="30728" name="Picture 6"/>
          <p:cNvPicPr>
            <a:picLocks noChangeAspect="1" noChangeArrowheads="1"/>
          </p:cNvPicPr>
          <p:nvPr/>
        </p:nvPicPr>
        <p:blipFill>
          <a:blip r:embed="rId3" cstate="print"/>
          <a:srcRect/>
          <a:stretch>
            <a:fillRect/>
          </a:stretch>
        </p:blipFill>
        <p:spPr bwMode="auto">
          <a:xfrm>
            <a:off x="3415661" y="5222270"/>
            <a:ext cx="5600700" cy="1346200"/>
          </a:xfrm>
          <a:prstGeom prst="rect">
            <a:avLst/>
          </a:prstGeom>
          <a:ln>
            <a:solidFill>
              <a:schemeClr val="tx1"/>
            </a:solidFill>
          </a:ln>
          <a:effectLst>
            <a:outerShdw blurRad="292100" dist="139700" dir="2700000" algn="tl" rotWithShape="0">
              <a:srgbClr val="333333">
                <a:alpha val="65000"/>
              </a:srgbClr>
            </a:outerShdw>
          </a:effectLst>
        </p:spPr>
      </p:pic>
      <p:pic>
        <p:nvPicPr>
          <p:cNvPr id="6" name="Picture 5" descr="On a choppy sea, a large warship burns out of control. The central ship is flanked by two other largely undamaged ships. In the foreground two small boats full of men row between floating wreckage to which men are clinging."/>
          <p:cNvPicPr/>
          <p:nvPr/>
        </p:nvPicPr>
        <p:blipFill>
          <a:blip r:embed="rId4" cstate="print"/>
          <a:srcRect/>
          <a:stretch>
            <a:fillRect/>
          </a:stretch>
        </p:blipFill>
        <p:spPr bwMode="auto">
          <a:xfrm>
            <a:off x="3401351" y="163772"/>
            <a:ext cx="5652000" cy="47767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0724" name="Rectangle 4"/>
          <p:cNvSpPr>
            <a:spLocks noChangeArrowheads="1"/>
          </p:cNvSpPr>
          <p:nvPr/>
        </p:nvSpPr>
        <p:spPr bwMode="auto">
          <a:xfrm>
            <a:off x="3394414" y="261581"/>
            <a:ext cx="5584825" cy="707886"/>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defRPr/>
            </a:pPr>
            <a:r>
              <a:rPr lang="en-AU" sz="4000" i="0" dirty="0">
                <a:solidFill>
                  <a:srgbClr val="FFFF00"/>
                </a:solidFill>
                <a:latin typeface="Tahoma" pitchFamily="34" charset="0"/>
              </a:rPr>
              <a:t>The Battle of the Nile</a:t>
            </a:r>
            <a:endParaRPr lang="en-US" sz="4000" i="0" dirty="0">
              <a:solidFill>
                <a:srgbClr val="FFFF00"/>
              </a:solidFill>
              <a:latin typeface="Tahoma" pitchFamily="34" charset="0"/>
            </a:endParaRPr>
          </a:p>
        </p:txBody>
      </p:sp>
      <p:sp>
        <p:nvSpPr>
          <p:cNvPr id="8" name="Rectangle 7"/>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9" name="Text Box 2"/>
          <p:cNvSpPr txBox="1">
            <a:spLocks noChangeArrowheads="1"/>
          </p:cNvSpPr>
          <p:nvPr/>
        </p:nvSpPr>
        <p:spPr bwMode="auto">
          <a:xfrm>
            <a:off x="234247" y="3976651"/>
            <a:ext cx="2995613" cy="2431435"/>
          </a:xfrm>
          <a:prstGeom prst="rect">
            <a:avLst/>
          </a:prstGeom>
          <a:solidFill>
            <a:schemeClr val="accent3">
              <a:lumMod val="95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endParaRPr lang="en-AU" sz="800" i="0" dirty="0">
              <a:solidFill>
                <a:srgbClr val="000000"/>
              </a:solidFill>
              <a:latin typeface="Tahoma" pitchFamily="34" charset="0"/>
            </a:endParaRPr>
          </a:p>
          <a:p>
            <a:pPr algn="ctr"/>
            <a:r>
              <a:rPr lang="en-AU" sz="2400" i="0" dirty="0">
                <a:solidFill>
                  <a:srgbClr val="FF0000"/>
                </a:solidFill>
                <a:latin typeface="Tahoma" pitchFamily="34" charset="0"/>
              </a:rPr>
              <a:t>The defeat left Napoleon stranded in Egypt,</a:t>
            </a:r>
            <a:r>
              <a:rPr lang="en-AU" sz="2400" i="0" dirty="0">
                <a:solidFill>
                  <a:srgbClr val="000000"/>
                </a:solidFill>
                <a:latin typeface="Tahoma" pitchFamily="34" charset="0"/>
              </a:rPr>
              <a:t> and led to a coalition of European states against France.</a:t>
            </a:r>
            <a:endParaRPr lang="en-US" sz="2400" i="0" dirty="0">
              <a:solidFill>
                <a:srgbClr val="000000"/>
              </a:solidFill>
              <a:latin typeface="Tahoma"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3"/>
          <p:cNvSpPr txBox="1">
            <a:spLocks noChangeArrowheads="1"/>
          </p:cNvSpPr>
          <p:nvPr/>
        </p:nvSpPr>
        <p:spPr bwMode="auto">
          <a:xfrm>
            <a:off x="1149350" y="1366838"/>
            <a:ext cx="2936875" cy="457200"/>
          </a:xfrm>
          <a:prstGeom prst="rect">
            <a:avLst/>
          </a:prstGeom>
          <a:noFill/>
          <a:ln w="9525">
            <a:noFill/>
            <a:miter lim="800000"/>
            <a:headEnd/>
            <a:tailEnd/>
          </a:ln>
        </p:spPr>
        <p:txBody>
          <a:bodyPr>
            <a:spAutoFit/>
          </a:bodyPr>
          <a:lstStyle/>
          <a:p>
            <a:pPr>
              <a:spcBef>
                <a:spcPct val="50000"/>
              </a:spcBef>
            </a:pPr>
            <a:r>
              <a:rPr lang="en-US" sz="2400" i="0">
                <a:solidFill>
                  <a:srgbClr val="A50021"/>
                </a:solidFill>
                <a:latin typeface="Cooper Black" pitchFamily="18" charset="0"/>
              </a:rPr>
              <a:t>Revelation 16:4-7</a:t>
            </a:r>
          </a:p>
        </p:txBody>
      </p:sp>
      <p:sp>
        <p:nvSpPr>
          <p:cNvPr id="34819" name="Rectangle 6"/>
          <p:cNvSpPr>
            <a:spLocks noChangeArrowheads="1"/>
          </p:cNvSpPr>
          <p:nvPr/>
        </p:nvSpPr>
        <p:spPr bwMode="auto">
          <a:xfrm>
            <a:off x="32" y="6146800"/>
            <a:ext cx="9182100" cy="7175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endParaRPr lang="en-AU"/>
          </a:p>
        </p:txBody>
      </p:sp>
      <p:sp>
        <p:nvSpPr>
          <p:cNvPr id="34820" name="WordArt 7"/>
          <p:cNvSpPr>
            <a:spLocks noChangeArrowheads="1" noChangeShapeType="1" noTextEdit="1"/>
          </p:cNvSpPr>
          <p:nvPr/>
        </p:nvSpPr>
        <p:spPr bwMode="auto">
          <a:xfrm>
            <a:off x="227045" y="6270625"/>
            <a:ext cx="5926137" cy="374650"/>
          </a:xfrm>
          <a:prstGeom prst="rect">
            <a:avLst/>
          </a:prstGeom>
        </p:spPr>
        <p:txBody>
          <a:bodyPr wrap="none" fromWordArt="1">
            <a:prstTxWarp prst="textPlain">
              <a:avLst>
                <a:gd name="adj" fmla="val 50000"/>
              </a:avLst>
            </a:prstTxWarp>
          </a:bodyPr>
          <a:lstStyle/>
          <a:p>
            <a:pPr algn="ct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Third Vial</a:t>
            </a:r>
          </a:p>
        </p:txBody>
      </p:sp>
      <p:sp>
        <p:nvSpPr>
          <p:cNvPr id="34821" name="Text Box 10"/>
          <p:cNvSpPr txBox="1">
            <a:spLocks noChangeArrowheads="1"/>
          </p:cNvSpPr>
          <p:nvPr/>
        </p:nvSpPr>
        <p:spPr bwMode="auto">
          <a:xfrm>
            <a:off x="6500845" y="6257925"/>
            <a:ext cx="2447925" cy="4572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spcBef>
                <a:spcPct val="50000"/>
              </a:spcBef>
            </a:pPr>
            <a:r>
              <a:rPr lang="en-US" sz="2400" b="1" i="0" dirty="0">
                <a:solidFill>
                  <a:srgbClr val="FFFF00"/>
                </a:solidFill>
              </a:rPr>
              <a:t>AD 1796 - 1804</a:t>
            </a:r>
          </a:p>
        </p:txBody>
      </p:sp>
      <p:pic>
        <p:nvPicPr>
          <p:cNvPr id="179217" name="Picture 17" descr="cap176"/>
          <p:cNvPicPr>
            <a:picLocks noChangeAspect="1" noChangeArrowheads="1"/>
          </p:cNvPicPr>
          <p:nvPr/>
        </p:nvPicPr>
        <p:blipFill>
          <a:blip r:embed="rId3" cstate="print"/>
          <a:srcRect/>
          <a:stretch>
            <a:fillRect/>
          </a:stretch>
        </p:blipFill>
        <p:spPr bwMode="auto">
          <a:xfrm>
            <a:off x="5056188" y="192158"/>
            <a:ext cx="3905250" cy="2668587"/>
          </a:xfrm>
          <a:prstGeom prst="rect">
            <a:avLst/>
          </a:prstGeom>
          <a:ln>
            <a:noFill/>
          </a:ln>
          <a:effectLst>
            <a:softEdge rad="112500"/>
          </a:effectLst>
        </p:spPr>
      </p:pic>
      <p:pic>
        <p:nvPicPr>
          <p:cNvPr id="179214" name="Picture 14" descr="Rev%20Scroll"/>
          <p:cNvPicPr>
            <a:picLocks noChangeAspect="1" noChangeArrowheads="1"/>
          </p:cNvPicPr>
          <p:nvPr/>
        </p:nvPicPr>
        <p:blipFill>
          <a:blip r:embed="rId4" cstate="print"/>
          <a:srcRect l="69817" t="17987" r="27556" b="58185"/>
          <a:stretch>
            <a:fillRect/>
          </a:stretch>
        </p:blipFill>
        <p:spPr bwMode="auto">
          <a:xfrm>
            <a:off x="4930775" y="71438"/>
            <a:ext cx="889000" cy="1274762"/>
          </a:xfrm>
          <a:prstGeom prst="rect">
            <a:avLst/>
          </a:prstGeom>
          <a:ln>
            <a:noFill/>
          </a:ln>
          <a:effectLst>
            <a:softEdge rad="112500"/>
          </a:effectLst>
        </p:spPr>
      </p:pic>
      <p:sp>
        <p:nvSpPr>
          <p:cNvPr id="34824" name="WordArt 11"/>
          <p:cNvSpPr>
            <a:spLocks noChangeArrowheads="1" noChangeShapeType="1" noTextEdit="1"/>
          </p:cNvSpPr>
          <p:nvPr/>
        </p:nvSpPr>
        <p:spPr bwMode="auto">
          <a:xfrm>
            <a:off x="111125" y="528638"/>
            <a:ext cx="4687888" cy="806450"/>
          </a:xfrm>
          <a:prstGeom prst="rect">
            <a:avLst/>
          </a:prstGeom>
        </p:spPr>
        <p:txBody>
          <a:bodyPr wrap="none" fromWordArt="1">
            <a:prstTxWarp prst="textPlain">
              <a:avLst>
                <a:gd name="adj" fmla="val 50000"/>
              </a:avLst>
            </a:prstTxWarp>
          </a:bodyPr>
          <a:lstStyle/>
          <a:p>
            <a:pPr algn="ct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Rivers and Fountains of </a:t>
            </a:r>
          </a:p>
          <a:p>
            <a:pPr algn="ct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Waters become blood</a:t>
            </a:r>
          </a:p>
        </p:txBody>
      </p:sp>
      <p:sp>
        <p:nvSpPr>
          <p:cNvPr id="179220" name="Text Box 20"/>
          <p:cNvSpPr txBox="1">
            <a:spLocks noChangeArrowheads="1"/>
          </p:cNvSpPr>
          <p:nvPr/>
        </p:nvSpPr>
        <p:spPr bwMode="auto">
          <a:xfrm>
            <a:off x="241300" y="1938408"/>
            <a:ext cx="4451350" cy="1228725"/>
          </a:xfrm>
          <a:prstGeom prst="rect">
            <a:avLst/>
          </a:prstGeom>
          <a:solidFill>
            <a:srgbClr val="FFFFC1"/>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spcBef>
                <a:spcPct val="50000"/>
              </a:spcBef>
              <a:defRPr/>
            </a:pPr>
            <a:r>
              <a:rPr lang="en-AU" sz="2400" b="1" i="0" dirty="0">
                <a:solidFill>
                  <a:srgbClr val="008000"/>
                </a:solidFill>
                <a:latin typeface="Arial" charset="0"/>
                <a:cs typeface="Arial" charset="0"/>
              </a:rPr>
              <a:t>Napoleon’s Alpine campaign</a:t>
            </a:r>
            <a:r>
              <a:rPr lang="en-AU" sz="2400" i="0" dirty="0">
                <a:solidFill>
                  <a:srgbClr val="008000"/>
                </a:solidFill>
                <a:latin typeface="Arial" charset="0"/>
                <a:cs typeface="Arial" charset="0"/>
              </a:rPr>
              <a:t>.</a:t>
            </a:r>
            <a:endParaRPr lang="en-AU" sz="300" i="0" dirty="0">
              <a:solidFill>
                <a:srgbClr val="008000"/>
              </a:solidFill>
              <a:latin typeface="Arial" charset="0"/>
              <a:cs typeface="Arial" charset="0"/>
            </a:endParaRPr>
          </a:p>
          <a:p>
            <a:pPr algn="ctr">
              <a:spcBef>
                <a:spcPct val="50000"/>
              </a:spcBef>
              <a:defRPr/>
            </a:pPr>
            <a:r>
              <a:rPr lang="en-AU" sz="2000" i="0" dirty="0">
                <a:solidFill>
                  <a:srgbClr val="008000"/>
                </a:solidFill>
                <a:latin typeface="Arial" charset="0"/>
                <a:cs typeface="Arial" charset="0"/>
              </a:rPr>
              <a:t> Napoleon takes northern Italy.         </a:t>
            </a:r>
            <a:r>
              <a:rPr lang="en-AU" sz="2000" b="1" i="0" dirty="0">
                <a:solidFill>
                  <a:srgbClr val="008000"/>
                </a:solidFill>
                <a:latin typeface="Arial" charset="0"/>
                <a:cs typeface="Arial" charset="0"/>
              </a:rPr>
              <a:t>The Pope is taken prisoner.</a:t>
            </a:r>
          </a:p>
        </p:txBody>
      </p:sp>
      <p:grpSp>
        <p:nvGrpSpPr>
          <p:cNvPr id="34828" name="Group 21"/>
          <p:cNvGrpSpPr>
            <a:grpSpLocks/>
          </p:cNvGrpSpPr>
          <p:nvPr/>
        </p:nvGrpSpPr>
        <p:grpSpPr bwMode="auto">
          <a:xfrm>
            <a:off x="266732" y="3254375"/>
            <a:ext cx="5635625" cy="1662113"/>
            <a:chOff x="168" y="1780"/>
            <a:chExt cx="3550" cy="1047"/>
          </a:xfrm>
        </p:grpSpPr>
        <p:sp>
          <p:nvSpPr>
            <p:cNvPr id="34835" name="Text Box 2"/>
            <p:cNvSpPr txBox="1">
              <a:spLocks noChangeArrowheads="1"/>
            </p:cNvSpPr>
            <p:nvPr/>
          </p:nvSpPr>
          <p:spPr bwMode="auto">
            <a:xfrm>
              <a:off x="271" y="1809"/>
              <a:ext cx="3447" cy="1018"/>
            </a:xfrm>
            <a:prstGeom prst="rect">
              <a:avLst/>
            </a:prstGeom>
            <a:noFill/>
            <a:ln w="9525">
              <a:noFill/>
              <a:miter lim="800000"/>
              <a:headEnd/>
              <a:tailEnd/>
            </a:ln>
          </p:spPr>
          <p:txBody>
            <a:bodyPr>
              <a:spAutoFit/>
            </a:bodyPr>
            <a:lstStyle/>
            <a:p>
              <a:pPr>
                <a:spcBef>
                  <a:spcPct val="50000"/>
                </a:spcBef>
              </a:pPr>
              <a:r>
                <a:rPr lang="en-US" sz="2500" i="0">
                  <a:latin typeface="Cooper Black" pitchFamily="18" charset="0"/>
                </a:rPr>
                <a:t>And   the   third  angel   poured out his vial  upon  </a:t>
              </a:r>
              <a:r>
                <a:rPr lang="en-US" sz="2500" i="0">
                  <a:solidFill>
                    <a:srgbClr val="3333CC"/>
                  </a:solidFill>
                  <a:latin typeface="Cooper Black" pitchFamily="18" charset="0"/>
                </a:rPr>
                <a:t>the rivers and fountains of waters;</a:t>
              </a:r>
              <a:r>
                <a:rPr lang="en-US" sz="2500" i="0">
                  <a:latin typeface="Cooper Black" pitchFamily="18" charset="0"/>
                </a:rPr>
                <a:t>  and  they became blood.</a:t>
              </a:r>
            </a:p>
          </p:txBody>
        </p:sp>
        <p:sp>
          <p:nvSpPr>
            <p:cNvPr id="34836" name="Text Box 4"/>
            <p:cNvSpPr txBox="1">
              <a:spLocks noChangeArrowheads="1"/>
            </p:cNvSpPr>
            <p:nvPr/>
          </p:nvSpPr>
          <p:spPr bwMode="auto">
            <a:xfrm>
              <a:off x="168" y="1780"/>
              <a:ext cx="281" cy="212"/>
            </a:xfrm>
            <a:prstGeom prst="rect">
              <a:avLst/>
            </a:prstGeom>
            <a:noFill/>
            <a:ln w="9525">
              <a:noFill/>
              <a:miter lim="800000"/>
              <a:headEnd/>
              <a:tailEnd/>
            </a:ln>
          </p:spPr>
          <p:txBody>
            <a:bodyPr>
              <a:spAutoFit/>
            </a:bodyPr>
            <a:lstStyle/>
            <a:p>
              <a:pPr>
                <a:spcBef>
                  <a:spcPct val="50000"/>
                </a:spcBef>
              </a:pPr>
              <a:r>
                <a:rPr lang="en-US" sz="1600" i="0">
                  <a:latin typeface="Cooper Black" pitchFamily="18" charset="0"/>
                </a:rPr>
                <a:t>4</a:t>
              </a:r>
            </a:p>
          </p:txBody>
        </p:sp>
      </p:grpSp>
      <p:grpSp>
        <p:nvGrpSpPr>
          <p:cNvPr id="3" name="Group 28"/>
          <p:cNvGrpSpPr>
            <a:grpSpLocks/>
          </p:cNvGrpSpPr>
          <p:nvPr/>
        </p:nvGrpSpPr>
        <p:grpSpPr bwMode="auto">
          <a:xfrm>
            <a:off x="4760913" y="174689"/>
            <a:ext cx="4275137" cy="2936875"/>
            <a:chOff x="3940" y="-2356"/>
            <a:chExt cx="2693" cy="1850"/>
          </a:xfrm>
        </p:grpSpPr>
        <p:pic>
          <p:nvPicPr>
            <p:cNvPr id="179222" name="Picture 22" descr="Napoleon Destroy HRE"/>
            <p:cNvPicPr>
              <a:picLocks noChangeAspect="1" noChangeArrowheads="1"/>
            </p:cNvPicPr>
            <p:nvPr/>
          </p:nvPicPr>
          <p:blipFill>
            <a:blip r:embed="rId5" cstate="print"/>
            <a:srcRect l="1561" t="2089" r="2049" b="17406"/>
            <a:stretch>
              <a:fillRect/>
            </a:stretch>
          </p:blipFill>
          <p:spPr bwMode="auto">
            <a:xfrm>
              <a:off x="3940" y="-2356"/>
              <a:ext cx="2693" cy="18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4833" name="Oval 24"/>
            <p:cNvSpPr>
              <a:spLocks noChangeArrowheads="1"/>
            </p:cNvSpPr>
            <p:nvPr/>
          </p:nvSpPr>
          <p:spPr bwMode="auto">
            <a:xfrm>
              <a:off x="5104" y="-1938"/>
              <a:ext cx="56" cy="56"/>
            </a:xfrm>
            <a:prstGeom prst="ellipse">
              <a:avLst/>
            </a:prstGeom>
            <a:solidFill>
              <a:srgbClr val="FF0000"/>
            </a:solidFill>
            <a:ln w="9525">
              <a:solidFill>
                <a:schemeClr val="tx1"/>
              </a:solidFill>
              <a:round/>
              <a:headEnd/>
              <a:tailEnd/>
            </a:ln>
          </p:spPr>
          <p:txBody>
            <a:bodyPr wrap="none" anchor="ctr"/>
            <a:lstStyle/>
            <a:p>
              <a:endParaRPr lang="en-AU"/>
            </a:p>
          </p:txBody>
        </p:sp>
        <p:sp>
          <p:nvSpPr>
            <p:cNvPr id="34834" name="Oval 25"/>
            <p:cNvSpPr>
              <a:spLocks noChangeArrowheads="1"/>
            </p:cNvSpPr>
            <p:nvPr/>
          </p:nvSpPr>
          <p:spPr bwMode="auto">
            <a:xfrm>
              <a:off x="5362" y="-1524"/>
              <a:ext cx="56" cy="56"/>
            </a:xfrm>
            <a:prstGeom prst="ellipse">
              <a:avLst/>
            </a:prstGeom>
            <a:solidFill>
              <a:srgbClr val="FF0000"/>
            </a:solidFill>
            <a:ln w="9525">
              <a:solidFill>
                <a:schemeClr val="tx1"/>
              </a:solidFill>
              <a:round/>
              <a:headEnd/>
              <a:tailEnd/>
            </a:ln>
          </p:spPr>
          <p:txBody>
            <a:bodyPr wrap="none" anchor="ctr"/>
            <a:lstStyle/>
            <a:p>
              <a:endParaRPr lang="en-AU"/>
            </a:p>
          </p:txBody>
        </p:sp>
      </p:grpSp>
      <p:sp>
        <p:nvSpPr>
          <p:cNvPr id="179230" name="Freeform 30"/>
          <p:cNvSpPr>
            <a:spLocks/>
          </p:cNvSpPr>
          <p:nvPr/>
        </p:nvSpPr>
        <p:spPr bwMode="auto">
          <a:xfrm>
            <a:off x="6614555" y="902440"/>
            <a:ext cx="463138" cy="855108"/>
          </a:xfrm>
          <a:custGeom>
            <a:avLst/>
            <a:gdLst>
              <a:gd name="T0" fmla="*/ 2147483647 w 266"/>
              <a:gd name="T1" fmla="*/ 0 h 533"/>
              <a:gd name="T2" fmla="*/ 2147483647 w 266"/>
              <a:gd name="T3" fmla="*/ 2147483647 h 533"/>
              <a:gd name="T4" fmla="*/ 2147483647 w 266"/>
              <a:gd name="T5" fmla="*/ 2147483647 h 533"/>
              <a:gd name="T6" fmla="*/ 2147483647 w 266"/>
              <a:gd name="T7" fmla="*/ 2147483647 h 533"/>
              <a:gd name="T8" fmla="*/ 2147483647 w 266"/>
              <a:gd name="T9" fmla="*/ 2147483647 h 533"/>
              <a:gd name="T10" fmla="*/ 2147483647 w 266"/>
              <a:gd name="T11" fmla="*/ 2147483647 h 533"/>
              <a:gd name="T12" fmla="*/ 0 60000 65536"/>
              <a:gd name="T13" fmla="*/ 0 60000 65536"/>
              <a:gd name="T14" fmla="*/ 0 60000 65536"/>
              <a:gd name="T15" fmla="*/ 0 60000 65536"/>
              <a:gd name="T16" fmla="*/ 0 60000 65536"/>
              <a:gd name="T17" fmla="*/ 0 60000 65536"/>
              <a:gd name="T18" fmla="*/ 0 w 266"/>
              <a:gd name="T19" fmla="*/ 0 h 533"/>
              <a:gd name="T20" fmla="*/ 266 w 266"/>
              <a:gd name="T21" fmla="*/ 533 h 533"/>
            </a:gdLst>
            <a:ahLst/>
            <a:cxnLst>
              <a:cxn ang="T12">
                <a:pos x="T0" y="T1"/>
              </a:cxn>
              <a:cxn ang="T13">
                <a:pos x="T2" y="T3"/>
              </a:cxn>
              <a:cxn ang="T14">
                <a:pos x="T4" y="T5"/>
              </a:cxn>
              <a:cxn ang="T15">
                <a:pos x="T6" y="T7"/>
              </a:cxn>
              <a:cxn ang="T16">
                <a:pos x="T8" y="T9"/>
              </a:cxn>
              <a:cxn ang="T17">
                <a:pos x="T10" y="T11"/>
              </a:cxn>
            </a:cxnLst>
            <a:rect l="T18" t="T19" r="T20" b="T21"/>
            <a:pathLst>
              <a:path w="266" h="533">
                <a:moveTo>
                  <a:pt x="26" y="0"/>
                </a:moveTo>
                <a:cubicBezTo>
                  <a:pt x="46" y="57"/>
                  <a:pt x="66" y="115"/>
                  <a:pt x="62" y="180"/>
                </a:cubicBezTo>
                <a:cubicBezTo>
                  <a:pt x="58" y="245"/>
                  <a:pt x="4" y="334"/>
                  <a:pt x="2" y="390"/>
                </a:cubicBezTo>
                <a:cubicBezTo>
                  <a:pt x="0" y="446"/>
                  <a:pt x="20" y="499"/>
                  <a:pt x="50" y="516"/>
                </a:cubicBezTo>
                <a:cubicBezTo>
                  <a:pt x="80" y="533"/>
                  <a:pt x="146" y="509"/>
                  <a:pt x="182" y="492"/>
                </a:cubicBezTo>
                <a:cubicBezTo>
                  <a:pt x="218" y="475"/>
                  <a:pt x="252" y="427"/>
                  <a:pt x="266" y="414"/>
                </a:cubicBezTo>
              </a:path>
            </a:pathLst>
          </a:custGeom>
          <a:noFill/>
          <a:ln w="28575">
            <a:solidFill>
              <a:srgbClr val="FF0000"/>
            </a:solidFill>
            <a:round/>
            <a:headEnd/>
            <a:tailEnd type="triangle" w="med" len="med"/>
          </a:ln>
        </p:spPr>
        <p:txBody>
          <a:bodyPr/>
          <a:lstStyle/>
          <a:p>
            <a:endParaRPr lang="en-AU"/>
          </a:p>
        </p:txBody>
      </p:sp>
      <p:pic>
        <p:nvPicPr>
          <p:cNvPr id="33807" name="Picture 21"/>
          <p:cNvPicPr>
            <a:picLocks noChangeAspect="1" noChangeArrowheads="1"/>
          </p:cNvPicPr>
          <p:nvPr/>
        </p:nvPicPr>
        <p:blipFill>
          <a:blip r:embed="rId6" cstate="print"/>
          <a:srcRect l="11847" r="3622" b="12260"/>
          <a:stretch>
            <a:fillRect/>
          </a:stretch>
        </p:blipFill>
        <p:spPr bwMode="auto">
          <a:xfrm>
            <a:off x="6727803" y="2315456"/>
            <a:ext cx="2520950" cy="2268537"/>
          </a:xfrm>
          <a:prstGeom prst="rect">
            <a:avLst/>
          </a:prstGeom>
          <a:ln>
            <a:noFill/>
          </a:ln>
          <a:effectLst>
            <a:softEdge rad="112500"/>
          </a:effectLst>
        </p:spPr>
      </p:pic>
      <p:sp>
        <p:nvSpPr>
          <p:cNvPr id="19" name="Rectangle 18"/>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2" name="Group 21"/>
          <p:cNvGrpSpPr/>
          <p:nvPr/>
        </p:nvGrpSpPr>
        <p:grpSpPr>
          <a:xfrm>
            <a:off x="6921061" y="930165"/>
            <a:ext cx="1497726" cy="614856"/>
            <a:chOff x="9585434" y="1324303"/>
            <a:chExt cx="1497726" cy="614856"/>
          </a:xfrm>
        </p:grpSpPr>
        <p:sp>
          <p:nvSpPr>
            <p:cNvPr id="21" name="Rectangle 20"/>
            <p:cNvSpPr/>
            <p:nvPr/>
          </p:nvSpPr>
          <p:spPr bwMode="auto">
            <a:xfrm>
              <a:off x="9585434" y="1324303"/>
              <a:ext cx="1450428" cy="614856"/>
            </a:xfrm>
            <a:prstGeom prst="rect">
              <a:avLst/>
            </a:prstGeom>
            <a:solidFill>
              <a:schemeClr val="bg1"/>
            </a:solidFill>
            <a:ln w="9525" cap="flat" cmpd="sng" algn="ctr">
              <a:noFill/>
              <a:prstDash val="solid"/>
              <a:round/>
              <a:headEnd type="none" w="med" len="med"/>
              <a:tailEnd type="none" w="med" len="med"/>
            </a:ln>
            <a:effectLst>
              <a:softEdge rad="127000"/>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AU" sz="1800" b="0" i="1" u="none" strike="noStrike" cap="none" normalizeH="0" baseline="0">
                <a:ln>
                  <a:noFill/>
                </a:ln>
                <a:solidFill>
                  <a:schemeClr val="tx1"/>
                </a:solidFill>
                <a:effectLst/>
                <a:latin typeface="Arial" charset="0"/>
                <a:cs typeface="Arial" charset="0"/>
              </a:endParaRPr>
            </a:p>
          </p:txBody>
        </p:sp>
        <p:sp>
          <p:nvSpPr>
            <p:cNvPr id="20" name="TextBox 19"/>
            <p:cNvSpPr txBox="1"/>
            <p:nvPr/>
          </p:nvSpPr>
          <p:spPr>
            <a:xfrm>
              <a:off x="9616966" y="1403126"/>
              <a:ext cx="1466194" cy="461665"/>
            </a:xfrm>
            <a:prstGeom prst="rect">
              <a:avLst/>
            </a:prstGeom>
            <a:noFill/>
          </p:spPr>
          <p:txBody>
            <a:bodyPr wrap="square" rtlCol="0">
              <a:spAutoFit/>
            </a:bodyPr>
            <a:lstStyle/>
            <a:p>
              <a:r>
                <a:rPr lang="en-AU" sz="2400" b="1" dirty="0"/>
                <a:t>Note </a:t>
              </a:r>
              <a:r>
                <a:rPr lang="en-AU" sz="2400" b="1" dirty="0">
                  <a:solidFill>
                    <a:srgbClr val="FF0000"/>
                  </a:solidFill>
                </a:rPr>
                <a:t>v.6</a:t>
              </a: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79220"/>
                                        </p:tgtEl>
                                        <p:attrNameLst>
                                          <p:attrName>style.visibility</p:attrName>
                                        </p:attrNameLst>
                                      </p:cBhvr>
                                      <p:to>
                                        <p:strVal val="visible"/>
                                      </p:to>
                                    </p:set>
                                    <p:anim calcmode="lin" valueType="num">
                                      <p:cBhvr>
                                        <p:cTn id="7" dur="1000" fill="hold"/>
                                        <p:tgtEl>
                                          <p:spTgt spid="179220"/>
                                        </p:tgtEl>
                                        <p:attrNameLst>
                                          <p:attrName>ppt_w</p:attrName>
                                        </p:attrNameLst>
                                      </p:cBhvr>
                                      <p:tavLst>
                                        <p:tav tm="0">
                                          <p:val>
                                            <p:strVal val="#ppt_w*0.70"/>
                                          </p:val>
                                        </p:tav>
                                        <p:tav tm="100000">
                                          <p:val>
                                            <p:strVal val="#ppt_w"/>
                                          </p:val>
                                        </p:tav>
                                      </p:tavLst>
                                    </p:anim>
                                    <p:anim calcmode="lin" valueType="num">
                                      <p:cBhvr>
                                        <p:cTn id="8" dur="1000" fill="hold"/>
                                        <p:tgtEl>
                                          <p:spTgt spid="179220"/>
                                        </p:tgtEl>
                                        <p:attrNameLst>
                                          <p:attrName>ppt_h</p:attrName>
                                        </p:attrNameLst>
                                      </p:cBhvr>
                                      <p:tavLst>
                                        <p:tav tm="0">
                                          <p:val>
                                            <p:strVal val="#ppt_h"/>
                                          </p:val>
                                        </p:tav>
                                        <p:tav tm="100000">
                                          <p:val>
                                            <p:strVal val="#ppt_h"/>
                                          </p:val>
                                        </p:tav>
                                      </p:tavLst>
                                    </p:anim>
                                    <p:animEffect transition="in" filter="fade">
                                      <p:cBhvr>
                                        <p:cTn id="9" dur="1000"/>
                                        <p:tgtEl>
                                          <p:spTgt spid="179220"/>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2000" fill="hold"/>
                                        <p:tgtEl>
                                          <p:spTgt spid="3"/>
                                        </p:tgtEl>
                                        <p:attrNameLst>
                                          <p:attrName>ppt_w</p:attrName>
                                        </p:attrNameLst>
                                      </p:cBhvr>
                                      <p:tavLst>
                                        <p:tav tm="0">
                                          <p:val>
                                            <p:fltVal val="0"/>
                                          </p:val>
                                        </p:tav>
                                        <p:tav tm="100000">
                                          <p:val>
                                            <p:strVal val="#ppt_w"/>
                                          </p:val>
                                        </p:tav>
                                      </p:tavLst>
                                    </p:anim>
                                    <p:anim calcmode="lin" valueType="num">
                                      <p:cBhvr>
                                        <p:cTn id="15" dur="2000" fill="hold"/>
                                        <p:tgtEl>
                                          <p:spTgt spid="3"/>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79230"/>
                                        </p:tgtEl>
                                        <p:attrNameLst>
                                          <p:attrName>style.visibility</p:attrName>
                                        </p:attrNameLst>
                                      </p:cBhvr>
                                      <p:to>
                                        <p:strVal val="visible"/>
                                      </p:to>
                                    </p:set>
                                    <p:animEffect transition="in" filter="wipe(up)">
                                      <p:cBhvr>
                                        <p:cTn id="20" dur="2000"/>
                                        <p:tgtEl>
                                          <p:spTgt spid="179230"/>
                                        </p:tgtEl>
                                      </p:cBhvr>
                                    </p:animEffect>
                                  </p:childTnLst>
                                </p:cTn>
                              </p:par>
                            </p:childTnLst>
                          </p:cTn>
                        </p:par>
                        <p:par>
                          <p:cTn id="21" fill="hold">
                            <p:stCondLst>
                              <p:cond delay="2000"/>
                            </p:stCondLst>
                            <p:childTnLst>
                              <p:par>
                                <p:cTn id="22" presetID="10" presetClass="entr" presetSubtype="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3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oter Placeholder 3"/>
          <p:cNvSpPr>
            <a:spLocks noGrp="1"/>
          </p:cNvSpPr>
          <p:nvPr>
            <p:ph type="ftr" sz="quarter" idx="10"/>
          </p:nvPr>
        </p:nvSpPr>
        <p:spPr>
          <a:noFill/>
        </p:spPr>
        <p:txBody>
          <a:bodyPr/>
          <a:lstStyle/>
          <a:p>
            <a:r>
              <a:rPr lang="en-US">
                <a:cs typeface="Arial" pitchFamily="34" charset="0"/>
              </a:rPr>
              <a:t>Prophecies of the Last Days</a:t>
            </a:r>
          </a:p>
        </p:txBody>
      </p:sp>
      <p:sp>
        <p:nvSpPr>
          <p:cNvPr id="276482" name="Text Box 2"/>
          <p:cNvSpPr txBox="1">
            <a:spLocks noChangeArrowheads="1"/>
          </p:cNvSpPr>
          <p:nvPr/>
        </p:nvSpPr>
        <p:spPr bwMode="auto">
          <a:xfrm>
            <a:off x="560420" y="284233"/>
            <a:ext cx="6288087" cy="701675"/>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spcBef>
                <a:spcPct val="50000"/>
              </a:spcBef>
              <a:defRPr/>
            </a:pPr>
            <a:r>
              <a:rPr lang="en-AU" sz="4000" b="1" i="0" dirty="0">
                <a:solidFill>
                  <a:srgbClr val="333399"/>
                </a:solidFill>
                <a:latin typeface="Arial" charset="0"/>
                <a:cs typeface="Arial" charset="0"/>
              </a:rPr>
              <a:t>Napoleon: 1769 - 1821</a:t>
            </a:r>
          </a:p>
        </p:txBody>
      </p:sp>
      <p:grpSp>
        <p:nvGrpSpPr>
          <p:cNvPr id="2" name="Group 3"/>
          <p:cNvGrpSpPr>
            <a:grpSpLocks/>
          </p:cNvGrpSpPr>
          <p:nvPr/>
        </p:nvGrpSpPr>
        <p:grpSpPr bwMode="auto">
          <a:xfrm>
            <a:off x="203235" y="5345183"/>
            <a:ext cx="4275138" cy="714375"/>
            <a:chOff x="246" y="857"/>
            <a:chExt cx="2693" cy="450"/>
          </a:xfrm>
          <a:scene3d>
            <a:camera prst="orthographicFront">
              <a:rot lat="0" lon="0" rev="0"/>
            </a:camera>
            <a:lightRig rig="contrasting" dir="t">
              <a:rot lat="0" lon="0" rev="1500000"/>
            </a:lightRig>
          </a:scene3d>
        </p:grpSpPr>
        <p:sp>
          <p:nvSpPr>
            <p:cNvPr id="276484" name="Rectangle 4"/>
            <p:cNvSpPr>
              <a:spLocks noChangeArrowheads="1"/>
            </p:cNvSpPr>
            <p:nvPr/>
          </p:nvSpPr>
          <p:spPr bwMode="auto">
            <a:xfrm>
              <a:off x="246" y="857"/>
              <a:ext cx="1341" cy="450"/>
            </a:xfrm>
            <a:prstGeom prst="rect">
              <a:avLst/>
            </a:prstGeom>
            <a:solidFill>
              <a:srgbClr val="FFFFE1"/>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AU">
                <a:latin typeface="Arial" charset="0"/>
                <a:cs typeface="Arial" charset="0"/>
              </a:endParaRPr>
            </a:p>
          </p:txBody>
        </p:sp>
        <p:sp>
          <p:nvSpPr>
            <p:cNvPr id="276485" name="Text Box 5"/>
            <p:cNvSpPr txBox="1">
              <a:spLocks noChangeArrowheads="1"/>
            </p:cNvSpPr>
            <p:nvPr/>
          </p:nvSpPr>
          <p:spPr bwMode="auto">
            <a:xfrm>
              <a:off x="344" y="871"/>
              <a:ext cx="1131" cy="404"/>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i="0">
                  <a:latin typeface="Arial" charset="0"/>
                  <a:cs typeface="Arial" charset="0"/>
                </a:rPr>
                <a:t>Entered French military school</a:t>
              </a:r>
            </a:p>
          </p:txBody>
        </p:sp>
        <p:sp>
          <p:nvSpPr>
            <p:cNvPr id="276486" name="Text Box 6"/>
            <p:cNvSpPr txBox="1">
              <a:spLocks noChangeArrowheads="1"/>
            </p:cNvSpPr>
            <p:nvPr/>
          </p:nvSpPr>
          <p:spPr bwMode="auto">
            <a:xfrm>
              <a:off x="1626" y="962"/>
              <a:ext cx="1313" cy="23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i="0">
                  <a:solidFill>
                    <a:srgbClr val="000066"/>
                  </a:solidFill>
                  <a:latin typeface="Arial" charset="0"/>
                  <a:cs typeface="Arial" charset="0"/>
                </a:rPr>
                <a:t>9yrs. old</a:t>
              </a:r>
              <a:r>
                <a:rPr lang="en-AU" i="0">
                  <a:latin typeface="Arial" charset="0"/>
                  <a:cs typeface="Arial" charset="0"/>
                </a:rPr>
                <a:t> -</a:t>
              </a:r>
              <a:r>
                <a:rPr lang="en-AU" i="0">
                  <a:solidFill>
                    <a:srgbClr val="CC0000"/>
                  </a:solidFill>
                  <a:latin typeface="Arial" charset="0"/>
                  <a:cs typeface="Arial" charset="0"/>
                </a:rPr>
                <a:t>1778</a:t>
              </a:r>
              <a:r>
                <a:rPr lang="en-AU" i="0">
                  <a:latin typeface="Arial" charset="0"/>
                  <a:cs typeface="Arial" charset="0"/>
                </a:rPr>
                <a:t> </a:t>
              </a:r>
            </a:p>
          </p:txBody>
        </p:sp>
        <p:sp>
          <p:nvSpPr>
            <p:cNvPr id="276487" name="Line 7"/>
            <p:cNvSpPr>
              <a:spLocks noChangeShapeType="1"/>
            </p:cNvSpPr>
            <p:nvPr/>
          </p:nvSpPr>
          <p:spPr bwMode="auto">
            <a:xfrm>
              <a:off x="1468" y="1082"/>
              <a:ext cx="239" cy="0"/>
            </a:xfrm>
            <a:prstGeom prst="line">
              <a:avLst/>
            </a:prstGeom>
            <a:noFill/>
            <a:ln w="19050">
              <a:noFill/>
              <a:round/>
              <a:headEnd type="oval" w="med" len="med"/>
              <a:tailEnd type="oval" w="med" len="med"/>
            </a:ln>
            <a:effectLst>
              <a:outerShdw blurRad="149987" dist="250190" dir="8460000" algn="ctr">
                <a:srgbClr val="000000">
                  <a:alpha val="28000"/>
                </a:srgbClr>
              </a:outerShdw>
            </a:effectLst>
            <a:sp3d prstMaterial="metal">
              <a:bevelT w="88900" h="88900"/>
            </a:sp3d>
          </p:spPr>
          <p:txBody>
            <a:bodyPr/>
            <a:lstStyle/>
            <a:p>
              <a:pPr>
                <a:defRPr/>
              </a:pPr>
              <a:endParaRPr lang="en-AU">
                <a:latin typeface="Arial" charset="0"/>
                <a:cs typeface="Arial" charset="0"/>
              </a:endParaRPr>
            </a:p>
          </p:txBody>
        </p:sp>
      </p:grpSp>
      <p:grpSp>
        <p:nvGrpSpPr>
          <p:cNvPr id="35847" name="Group 8"/>
          <p:cNvGrpSpPr>
            <a:grpSpLocks/>
          </p:cNvGrpSpPr>
          <p:nvPr/>
        </p:nvGrpSpPr>
        <p:grpSpPr bwMode="auto">
          <a:xfrm>
            <a:off x="390525" y="1244600"/>
            <a:ext cx="1724025" cy="3524250"/>
            <a:chOff x="1790" y="654"/>
            <a:chExt cx="1486" cy="3012"/>
          </a:xfrm>
        </p:grpSpPr>
        <p:pic>
          <p:nvPicPr>
            <p:cNvPr id="35862" name="Picture 9" descr="Napoleon Destroy HRE"/>
            <p:cNvPicPr>
              <a:picLocks noChangeAspect="1" noChangeArrowheads="1"/>
            </p:cNvPicPr>
            <p:nvPr/>
          </p:nvPicPr>
          <p:blipFill>
            <a:blip r:embed="rId3" cstate="print"/>
            <a:srcRect t="31573" r="75705"/>
            <a:stretch>
              <a:fillRect/>
            </a:stretch>
          </p:blipFill>
          <p:spPr bwMode="auto">
            <a:xfrm>
              <a:off x="1826" y="710"/>
              <a:ext cx="1405" cy="2956"/>
            </a:xfrm>
            <a:prstGeom prst="rect">
              <a:avLst/>
            </a:prstGeom>
            <a:noFill/>
            <a:ln w="9525">
              <a:noFill/>
              <a:miter lim="800000"/>
              <a:headEnd/>
              <a:tailEnd/>
            </a:ln>
          </p:spPr>
        </p:pic>
        <p:sp>
          <p:nvSpPr>
            <p:cNvPr id="35863" name="Freeform 10"/>
            <p:cNvSpPr>
              <a:spLocks/>
            </p:cNvSpPr>
            <p:nvPr/>
          </p:nvSpPr>
          <p:spPr bwMode="auto">
            <a:xfrm>
              <a:off x="2415" y="682"/>
              <a:ext cx="790" cy="873"/>
            </a:xfrm>
            <a:custGeom>
              <a:avLst/>
              <a:gdLst>
                <a:gd name="T0" fmla="*/ 3 w 790"/>
                <a:gd name="T1" fmla="*/ 20 h 873"/>
                <a:gd name="T2" fmla="*/ 8 w 790"/>
                <a:gd name="T3" fmla="*/ 91 h 873"/>
                <a:gd name="T4" fmla="*/ 12 w 790"/>
                <a:gd name="T5" fmla="*/ 107 h 873"/>
                <a:gd name="T6" fmla="*/ 20 w 790"/>
                <a:gd name="T7" fmla="*/ 148 h 873"/>
                <a:gd name="T8" fmla="*/ 30 w 790"/>
                <a:gd name="T9" fmla="*/ 158 h 873"/>
                <a:gd name="T10" fmla="*/ 41 w 790"/>
                <a:gd name="T11" fmla="*/ 167 h 873"/>
                <a:gd name="T12" fmla="*/ 62 w 790"/>
                <a:gd name="T13" fmla="*/ 176 h 873"/>
                <a:gd name="T14" fmla="*/ 77 w 790"/>
                <a:gd name="T15" fmla="*/ 203 h 873"/>
                <a:gd name="T16" fmla="*/ 95 w 790"/>
                <a:gd name="T17" fmla="*/ 242 h 873"/>
                <a:gd name="T18" fmla="*/ 101 w 790"/>
                <a:gd name="T19" fmla="*/ 283 h 873"/>
                <a:gd name="T20" fmla="*/ 107 w 790"/>
                <a:gd name="T21" fmla="*/ 281 h 873"/>
                <a:gd name="T22" fmla="*/ 105 w 790"/>
                <a:gd name="T23" fmla="*/ 268 h 873"/>
                <a:gd name="T24" fmla="*/ 129 w 790"/>
                <a:gd name="T25" fmla="*/ 284 h 873"/>
                <a:gd name="T26" fmla="*/ 171 w 790"/>
                <a:gd name="T27" fmla="*/ 290 h 873"/>
                <a:gd name="T28" fmla="*/ 182 w 790"/>
                <a:gd name="T29" fmla="*/ 325 h 873"/>
                <a:gd name="T30" fmla="*/ 188 w 790"/>
                <a:gd name="T31" fmla="*/ 367 h 873"/>
                <a:gd name="T32" fmla="*/ 197 w 790"/>
                <a:gd name="T33" fmla="*/ 413 h 873"/>
                <a:gd name="T34" fmla="*/ 200 w 790"/>
                <a:gd name="T35" fmla="*/ 427 h 873"/>
                <a:gd name="T36" fmla="*/ 201 w 790"/>
                <a:gd name="T37" fmla="*/ 455 h 873"/>
                <a:gd name="T38" fmla="*/ 209 w 790"/>
                <a:gd name="T39" fmla="*/ 469 h 873"/>
                <a:gd name="T40" fmla="*/ 215 w 790"/>
                <a:gd name="T41" fmla="*/ 490 h 873"/>
                <a:gd name="T42" fmla="*/ 221 w 790"/>
                <a:gd name="T43" fmla="*/ 514 h 873"/>
                <a:gd name="T44" fmla="*/ 207 w 790"/>
                <a:gd name="T45" fmla="*/ 530 h 873"/>
                <a:gd name="T46" fmla="*/ 216 w 790"/>
                <a:gd name="T47" fmla="*/ 556 h 873"/>
                <a:gd name="T48" fmla="*/ 195 w 790"/>
                <a:gd name="T49" fmla="*/ 578 h 873"/>
                <a:gd name="T50" fmla="*/ 191 w 790"/>
                <a:gd name="T51" fmla="*/ 592 h 873"/>
                <a:gd name="T52" fmla="*/ 188 w 790"/>
                <a:gd name="T53" fmla="*/ 608 h 873"/>
                <a:gd name="T54" fmla="*/ 186 w 790"/>
                <a:gd name="T55" fmla="*/ 622 h 873"/>
                <a:gd name="T56" fmla="*/ 186 w 790"/>
                <a:gd name="T57" fmla="*/ 634 h 873"/>
                <a:gd name="T58" fmla="*/ 200 w 790"/>
                <a:gd name="T59" fmla="*/ 644 h 873"/>
                <a:gd name="T60" fmla="*/ 212 w 790"/>
                <a:gd name="T61" fmla="*/ 653 h 873"/>
                <a:gd name="T62" fmla="*/ 231 w 790"/>
                <a:gd name="T63" fmla="*/ 658 h 873"/>
                <a:gd name="T64" fmla="*/ 251 w 790"/>
                <a:gd name="T65" fmla="*/ 668 h 873"/>
                <a:gd name="T66" fmla="*/ 275 w 790"/>
                <a:gd name="T67" fmla="*/ 683 h 873"/>
                <a:gd name="T68" fmla="*/ 308 w 790"/>
                <a:gd name="T69" fmla="*/ 710 h 873"/>
                <a:gd name="T70" fmla="*/ 320 w 790"/>
                <a:gd name="T71" fmla="*/ 727 h 873"/>
                <a:gd name="T72" fmla="*/ 324 w 790"/>
                <a:gd name="T73" fmla="*/ 772 h 873"/>
                <a:gd name="T74" fmla="*/ 582 w 790"/>
                <a:gd name="T75" fmla="*/ 796 h 873"/>
                <a:gd name="T76" fmla="*/ 701 w 790"/>
                <a:gd name="T77" fmla="*/ 790 h 873"/>
                <a:gd name="T78" fmla="*/ 779 w 790"/>
                <a:gd name="T79" fmla="*/ 785 h 873"/>
                <a:gd name="T80" fmla="*/ 768 w 790"/>
                <a:gd name="T81" fmla="*/ 404 h 873"/>
                <a:gd name="T82" fmla="*/ 765 w 790"/>
                <a:gd name="T83" fmla="*/ 343 h 873"/>
                <a:gd name="T84" fmla="*/ 755 w 790"/>
                <a:gd name="T85" fmla="*/ 136 h 873"/>
                <a:gd name="T86" fmla="*/ 726 w 790"/>
                <a:gd name="T87" fmla="*/ 20 h 873"/>
                <a:gd name="T88" fmla="*/ 372 w 790"/>
                <a:gd name="T89" fmla="*/ 22 h 873"/>
                <a:gd name="T90" fmla="*/ 3 w 790"/>
                <a:gd name="T91" fmla="*/ 20 h 87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90"/>
                <a:gd name="T139" fmla="*/ 0 h 873"/>
                <a:gd name="T140" fmla="*/ 790 w 790"/>
                <a:gd name="T141" fmla="*/ 873 h 87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90" h="873">
                  <a:moveTo>
                    <a:pt x="3" y="20"/>
                  </a:moveTo>
                  <a:cubicBezTo>
                    <a:pt x="3" y="30"/>
                    <a:pt x="0" y="72"/>
                    <a:pt x="8" y="91"/>
                  </a:cubicBezTo>
                  <a:cubicBezTo>
                    <a:pt x="9" y="97"/>
                    <a:pt x="11" y="101"/>
                    <a:pt x="12" y="107"/>
                  </a:cubicBezTo>
                  <a:cubicBezTo>
                    <a:pt x="13" y="125"/>
                    <a:pt x="12" y="134"/>
                    <a:pt x="20" y="148"/>
                  </a:cubicBezTo>
                  <a:cubicBezTo>
                    <a:pt x="21" y="157"/>
                    <a:pt x="24" y="153"/>
                    <a:pt x="30" y="158"/>
                  </a:cubicBezTo>
                  <a:cubicBezTo>
                    <a:pt x="33" y="164"/>
                    <a:pt x="34" y="166"/>
                    <a:pt x="41" y="167"/>
                  </a:cubicBezTo>
                  <a:cubicBezTo>
                    <a:pt x="48" y="171"/>
                    <a:pt x="54" y="175"/>
                    <a:pt x="62" y="176"/>
                  </a:cubicBezTo>
                  <a:cubicBezTo>
                    <a:pt x="64" y="186"/>
                    <a:pt x="72" y="194"/>
                    <a:pt x="77" y="203"/>
                  </a:cubicBezTo>
                  <a:cubicBezTo>
                    <a:pt x="80" y="219"/>
                    <a:pt x="88" y="228"/>
                    <a:pt x="95" y="242"/>
                  </a:cubicBezTo>
                  <a:cubicBezTo>
                    <a:pt x="98" y="255"/>
                    <a:pt x="96" y="271"/>
                    <a:pt x="101" y="283"/>
                  </a:cubicBezTo>
                  <a:cubicBezTo>
                    <a:pt x="103" y="282"/>
                    <a:pt x="106" y="283"/>
                    <a:pt x="107" y="281"/>
                  </a:cubicBezTo>
                  <a:cubicBezTo>
                    <a:pt x="108" y="277"/>
                    <a:pt x="103" y="264"/>
                    <a:pt x="105" y="268"/>
                  </a:cubicBezTo>
                  <a:cubicBezTo>
                    <a:pt x="116" y="290"/>
                    <a:pt x="94" y="282"/>
                    <a:pt x="129" y="284"/>
                  </a:cubicBezTo>
                  <a:cubicBezTo>
                    <a:pt x="143" y="286"/>
                    <a:pt x="157" y="289"/>
                    <a:pt x="171" y="290"/>
                  </a:cubicBezTo>
                  <a:cubicBezTo>
                    <a:pt x="178" y="301"/>
                    <a:pt x="176" y="313"/>
                    <a:pt x="182" y="325"/>
                  </a:cubicBezTo>
                  <a:cubicBezTo>
                    <a:pt x="184" y="339"/>
                    <a:pt x="186" y="353"/>
                    <a:pt x="188" y="367"/>
                  </a:cubicBezTo>
                  <a:cubicBezTo>
                    <a:pt x="189" y="384"/>
                    <a:pt x="190" y="398"/>
                    <a:pt x="197" y="413"/>
                  </a:cubicBezTo>
                  <a:cubicBezTo>
                    <a:pt x="198" y="418"/>
                    <a:pt x="200" y="422"/>
                    <a:pt x="200" y="427"/>
                  </a:cubicBezTo>
                  <a:cubicBezTo>
                    <a:pt x="200" y="436"/>
                    <a:pt x="200" y="446"/>
                    <a:pt x="201" y="455"/>
                  </a:cubicBezTo>
                  <a:cubicBezTo>
                    <a:pt x="201" y="459"/>
                    <a:pt x="207" y="465"/>
                    <a:pt x="209" y="469"/>
                  </a:cubicBezTo>
                  <a:cubicBezTo>
                    <a:pt x="210" y="480"/>
                    <a:pt x="210" y="482"/>
                    <a:pt x="215" y="490"/>
                  </a:cubicBezTo>
                  <a:cubicBezTo>
                    <a:pt x="216" y="498"/>
                    <a:pt x="221" y="514"/>
                    <a:pt x="221" y="514"/>
                  </a:cubicBezTo>
                  <a:cubicBezTo>
                    <a:pt x="219" y="521"/>
                    <a:pt x="215" y="528"/>
                    <a:pt x="207" y="530"/>
                  </a:cubicBezTo>
                  <a:cubicBezTo>
                    <a:pt x="205" y="539"/>
                    <a:pt x="208" y="550"/>
                    <a:pt x="216" y="556"/>
                  </a:cubicBezTo>
                  <a:cubicBezTo>
                    <a:pt x="219" y="575"/>
                    <a:pt x="212" y="575"/>
                    <a:pt x="195" y="578"/>
                  </a:cubicBezTo>
                  <a:cubicBezTo>
                    <a:pt x="191" y="584"/>
                    <a:pt x="188" y="585"/>
                    <a:pt x="191" y="592"/>
                  </a:cubicBezTo>
                  <a:cubicBezTo>
                    <a:pt x="192" y="599"/>
                    <a:pt x="192" y="602"/>
                    <a:pt x="188" y="608"/>
                  </a:cubicBezTo>
                  <a:cubicBezTo>
                    <a:pt x="196" y="614"/>
                    <a:pt x="195" y="618"/>
                    <a:pt x="186" y="622"/>
                  </a:cubicBezTo>
                  <a:cubicBezTo>
                    <a:pt x="185" y="625"/>
                    <a:pt x="184" y="631"/>
                    <a:pt x="186" y="634"/>
                  </a:cubicBezTo>
                  <a:cubicBezTo>
                    <a:pt x="189" y="639"/>
                    <a:pt x="200" y="644"/>
                    <a:pt x="200" y="644"/>
                  </a:cubicBezTo>
                  <a:cubicBezTo>
                    <a:pt x="204" y="650"/>
                    <a:pt x="205" y="652"/>
                    <a:pt x="212" y="653"/>
                  </a:cubicBezTo>
                  <a:cubicBezTo>
                    <a:pt x="218" y="656"/>
                    <a:pt x="231" y="658"/>
                    <a:pt x="231" y="658"/>
                  </a:cubicBezTo>
                  <a:cubicBezTo>
                    <a:pt x="238" y="662"/>
                    <a:pt x="243" y="667"/>
                    <a:pt x="251" y="668"/>
                  </a:cubicBezTo>
                  <a:cubicBezTo>
                    <a:pt x="260" y="672"/>
                    <a:pt x="264" y="681"/>
                    <a:pt x="275" y="683"/>
                  </a:cubicBezTo>
                  <a:cubicBezTo>
                    <a:pt x="286" y="692"/>
                    <a:pt x="295" y="702"/>
                    <a:pt x="308" y="710"/>
                  </a:cubicBezTo>
                  <a:cubicBezTo>
                    <a:pt x="309" y="717"/>
                    <a:pt x="316" y="721"/>
                    <a:pt x="320" y="727"/>
                  </a:cubicBezTo>
                  <a:cubicBezTo>
                    <a:pt x="322" y="744"/>
                    <a:pt x="323" y="750"/>
                    <a:pt x="324" y="772"/>
                  </a:cubicBezTo>
                  <a:cubicBezTo>
                    <a:pt x="320" y="873"/>
                    <a:pt x="454" y="797"/>
                    <a:pt x="582" y="796"/>
                  </a:cubicBezTo>
                  <a:cubicBezTo>
                    <a:pt x="622" y="795"/>
                    <a:pt x="661" y="792"/>
                    <a:pt x="701" y="790"/>
                  </a:cubicBezTo>
                  <a:cubicBezTo>
                    <a:pt x="727" y="787"/>
                    <a:pt x="755" y="795"/>
                    <a:pt x="779" y="785"/>
                  </a:cubicBezTo>
                  <a:cubicBezTo>
                    <a:pt x="770" y="784"/>
                    <a:pt x="769" y="445"/>
                    <a:pt x="768" y="404"/>
                  </a:cubicBezTo>
                  <a:cubicBezTo>
                    <a:pt x="767" y="370"/>
                    <a:pt x="767" y="374"/>
                    <a:pt x="765" y="343"/>
                  </a:cubicBezTo>
                  <a:cubicBezTo>
                    <a:pt x="763" y="274"/>
                    <a:pt x="757" y="205"/>
                    <a:pt x="755" y="136"/>
                  </a:cubicBezTo>
                  <a:cubicBezTo>
                    <a:pt x="753" y="0"/>
                    <a:pt x="790" y="15"/>
                    <a:pt x="726" y="20"/>
                  </a:cubicBezTo>
                  <a:cubicBezTo>
                    <a:pt x="620" y="73"/>
                    <a:pt x="490" y="22"/>
                    <a:pt x="372" y="22"/>
                  </a:cubicBezTo>
                  <a:cubicBezTo>
                    <a:pt x="229" y="13"/>
                    <a:pt x="351" y="20"/>
                    <a:pt x="3" y="20"/>
                  </a:cubicBezTo>
                  <a:close/>
                </a:path>
              </a:pathLst>
            </a:custGeom>
            <a:solidFill>
              <a:schemeClr val="bg1"/>
            </a:solidFill>
            <a:ln w="9525">
              <a:solidFill>
                <a:schemeClr val="tx1"/>
              </a:solidFill>
              <a:round/>
              <a:headEnd/>
              <a:tailEnd/>
            </a:ln>
          </p:spPr>
          <p:txBody>
            <a:bodyPr/>
            <a:lstStyle/>
            <a:p>
              <a:endParaRPr lang="en-AU"/>
            </a:p>
          </p:txBody>
        </p:sp>
        <p:sp>
          <p:nvSpPr>
            <p:cNvPr id="35864" name="Rectangle 11"/>
            <p:cNvSpPr>
              <a:spLocks noChangeArrowheads="1"/>
            </p:cNvSpPr>
            <p:nvPr/>
          </p:nvSpPr>
          <p:spPr bwMode="auto">
            <a:xfrm>
              <a:off x="2244" y="654"/>
              <a:ext cx="1020" cy="150"/>
            </a:xfrm>
            <a:prstGeom prst="rect">
              <a:avLst/>
            </a:prstGeom>
            <a:solidFill>
              <a:schemeClr val="bg1"/>
            </a:solidFill>
            <a:ln w="9525">
              <a:noFill/>
              <a:miter lim="800000"/>
              <a:headEnd/>
              <a:tailEnd/>
            </a:ln>
          </p:spPr>
          <p:txBody>
            <a:bodyPr wrap="none" anchor="ctr"/>
            <a:lstStyle/>
            <a:p>
              <a:endParaRPr lang="en-AU"/>
            </a:p>
          </p:txBody>
        </p:sp>
        <p:sp>
          <p:nvSpPr>
            <p:cNvPr id="35865" name="Rectangle 12"/>
            <p:cNvSpPr>
              <a:spLocks noChangeArrowheads="1"/>
            </p:cNvSpPr>
            <p:nvPr/>
          </p:nvSpPr>
          <p:spPr bwMode="auto">
            <a:xfrm>
              <a:off x="2964" y="786"/>
              <a:ext cx="276" cy="1272"/>
            </a:xfrm>
            <a:prstGeom prst="rect">
              <a:avLst/>
            </a:prstGeom>
            <a:solidFill>
              <a:schemeClr val="bg1"/>
            </a:solidFill>
            <a:ln w="9525">
              <a:noFill/>
              <a:miter lim="800000"/>
              <a:headEnd/>
              <a:tailEnd/>
            </a:ln>
          </p:spPr>
          <p:txBody>
            <a:bodyPr wrap="none" anchor="ctr"/>
            <a:lstStyle/>
            <a:p>
              <a:endParaRPr lang="en-AU"/>
            </a:p>
          </p:txBody>
        </p:sp>
        <p:sp>
          <p:nvSpPr>
            <p:cNvPr id="35866" name="Freeform 13"/>
            <p:cNvSpPr>
              <a:spLocks/>
            </p:cNvSpPr>
            <p:nvPr/>
          </p:nvSpPr>
          <p:spPr bwMode="auto">
            <a:xfrm>
              <a:off x="2755" y="1457"/>
              <a:ext cx="507" cy="825"/>
            </a:xfrm>
            <a:custGeom>
              <a:avLst/>
              <a:gdLst>
                <a:gd name="T0" fmla="*/ 1 w 507"/>
                <a:gd name="T1" fmla="*/ 0 h 825"/>
                <a:gd name="T2" fmla="*/ 10 w 507"/>
                <a:gd name="T3" fmla="*/ 51 h 825"/>
                <a:gd name="T4" fmla="*/ 22 w 507"/>
                <a:gd name="T5" fmla="*/ 78 h 825"/>
                <a:gd name="T6" fmla="*/ 52 w 507"/>
                <a:gd name="T7" fmla="*/ 97 h 825"/>
                <a:gd name="T8" fmla="*/ 62 w 507"/>
                <a:gd name="T9" fmla="*/ 109 h 825"/>
                <a:gd name="T10" fmla="*/ 73 w 507"/>
                <a:gd name="T11" fmla="*/ 120 h 825"/>
                <a:gd name="T12" fmla="*/ 95 w 507"/>
                <a:gd name="T13" fmla="*/ 118 h 825"/>
                <a:gd name="T14" fmla="*/ 95 w 507"/>
                <a:gd name="T15" fmla="*/ 151 h 825"/>
                <a:gd name="T16" fmla="*/ 86 w 507"/>
                <a:gd name="T17" fmla="*/ 238 h 825"/>
                <a:gd name="T18" fmla="*/ 91 w 507"/>
                <a:gd name="T19" fmla="*/ 352 h 825"/>
                <a:gd name="T20" fmla="*/ 97 w 507"/>
                <a:gd name="T21" fmla="*/ 394 h 825"/>
                <a:gd name="T22" fmla="*/ 103 w 507"/>
                <a:gd name="T23" fmla="*/ 427 h 825"/>
                <a:gd name="T24" fmla="*/ 107 w 507"/>
                <a:gd name="T25" fmla="*/ 481 h 825"/>
                <a:gd name="T26" fmla="*/ 122 w 507"/>
                <a:gd name="T27" fmla="*/ 504 h 825"/>
                <a:gd name="T28" fmla="*/ 128 w 507"/>
                <a:gd name="T29" fmla="*/ 520 h 825"/>
                <a:gd name="T30" fmla="*/ 154 w 507"/>
                <a:gd name="T31" fmla="*/ 526 h 825"/>
                <a:gd name="T32" fmla="*/ 172 w 507"/>
                <a:gd name="T33" fmla="*/ 550 h 825"/>
                <a:gd name="T34" fmla="*/ 176 w 507"/>
                <a:gd name="T35" fmla="*/ 582 h 825"/>
                <a:gd name="T36" fmla="*/ 193 w 507"/>
                <a:gd name="T37" fmla="*/ 601 h 825"/>
                <a:gd name="T38" fmla="*/ 211 w 507"/>
                <a:gd name="T39" fmla="*/ 618 h 825"/>
                <a:gd name="T40" fmla="*/ 211 w 507"/>
                <a:gd name="T41" fmla="*/ 633 h 825"/>
                <a:gd name="T42" fmla="*/ 217 w 507"/>
                <a:gd name="T43" fmla="*/ 634 h 825"/>
                <a:gd name="T44" fmla="*/ 218 w 507"/>
                <a:gd name="T45" fmla="*/ 628 h 825"/>
                <a:gd name="T46" fmla="*/ 227 w 507"/>
                <a:gd name="T47" fmla="*/ 642 h 825"/>
                <a:gd name="T48" fmla="*/ 241 w 507"/>
                <a:gd name="T49" fmla="*/ 670 h 825"/>
                <a:gd name="T50" fmla="*/ 265 w 507"/>
                <a:gd name="T51" fmla="*/ 676 h 825"/>
                <a:gd name="T52" fmla="*/ 283 w 507"/>
                <a:gd name="T53" fmla="*/ 681 h 825"/>
                <a:gd name="T54" fmla="*/ 298 w 507"/>
                <a:gd name="T55" fmla="*/ 690 h 825"/>
                <a:gd name="T56" fmla="*/ 328 w 507"/>
                <a:gd name="T57" fmla="*/ 697 h 825"/>
                <a:gd name="T58" fmla="*/ 337 w 507"/>
                <a:gd name="T59" fmla="*/ 715 h 825"/>
                <a:gd name="T60" fmla="*/ 338 w 507"/>
                <a:gd name="T61" fmla="*/ 726 h 825"/>
                <a:gd name="T62" fmla="*/ 359 w 507"/>
                <a:gd name="T63" fmla="*/ 735 h 825"/>
                <a:gd name="T64" fmla="*/ 368 w 507"/>
                <a:gd name="T65" fmla="*/ 793 h 825"/>
                <a:gd name="T66" fmla="*/ 481 w 507"/>
                <a:gd name="T67" fmla="*/ 700 h 825"/>
                <a:gd name="T68" fmla="*/ 464 w 507"/>
                <a:gd name="T69" fmla="*/ 592 h 825"/>
                <a:gd name="T70" fmla="*/ 238 w 507"/>
                <a:gd name="T71" fmla="*/ 591 h 825"/>
                <a:gd name="T72" fmla="*/ 218 w 507"/>
                <a:gd name="T73" fmla="*/ 585 h 825"/>
                <a:gd name="T74" fmla="*/ 220 w 507"/>
                <a:gd name="T75" fmla="*/ 385 h 825"/>
                <a:gd name="T76" fmla="*/ 226 w 507"/>
                <a:gd name="T77" fmla="*/ 358 h 825"/>
                <a:gd name="T78" fmla="*/ 232 w 507"/>
                <a:gd name="T79" fmla="*/ 321 h 825"/>
                <a:gd name="T80" fmla="*/ 230 w 507"/>
                <a:gd name="T81" fmla="*/ 156 h 825"/>
                <a:gd name="T82" fmla="*/ 224 w 507"/>
                <a:gd name="T83" fmla="*/ 102 h 825"/>
                <a:gd name="T84" fmla="*/ 220 w 507"/>
                <a:gd name="T85" fmla="*/ 85 h 825"/>
                <a:gd name="T86" fmla="*/ 197 w 507"/>
                <a:gd name="T87" fmla="*/ 9 h 825"/>
                <a:gd name="T88" fmla="*/ 172 w 507"/>
                <a:gd name="T89" fmla="*/ 13 h 825"/>
                <a:gd name="T90" fmla="*/ 149 w 507"/>
                <a:gd name="T91" fmla="*/ 19 h 825"/>
                <a:gd name="T92" fmla="*/ 23 w 507"/>
                <a:gd name="T93" fmla="*/ 18 h 825"/>
                <a:gd name="T94" fmla="*/ 1 w 507"/>
                <a:gd name="T95" fmla="*/ 0 h 82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07"/>
                <a:gd name="T145" fmla="*/ 0 h 825"/>
                <a:gd name="T146" fmla="*/ 507 w 507"/>
                <a:gd name="T147" fmla="*/ 825 h 82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07" h="825">
                  <a:moveTo>
                    <a:pt x="1" y="0"/>
                  </a:moveTo>
                  <a:cubicBezTo>
                    <a:pt x="2" y="20"/>
                    <a:pt x="0" y="35"/>
                    <a:pt x="10" y="51"/>
                  </a:cubicBezTo>
                  <a:cubicBezTo>
                    <a:pt x="11" y="62"/>
                    <a:pt x="18" y="68"/>
                    <a:pt x="22" y="78"/>
                  </a:cubicBezTo>
                  <a:cubicBezTo>
                    <a:pt x="24" y="92"/>
                    <a:pt x="40" y="95"/>
                    <a:pt x="52" y="97"/>
                  </a:cubicBezTo>
                  <a:cubicBezTo>
                    <a:pt x="55" y="102"/>
                    <a:pt x="57" y="105"/>
                    <a:pt x="62" y="109"/>
                  </a:cubicBezTo>
                  <a:cubicBezTo>
                    <a:pt x="65" y="115"/>
                    <a:pt x="67" y="117"/>
                    <a:pt x="73" y="120"/>
                  </a:cubicBezTo>
                  <a:cubicBezTo>
                    <a:pt x="81" y="116"/>
                    <a:pt x="85" y="117"/>
                    <a:pt x="95" y="118"/>
                  </a:cubicBezTo>
                  <a:cubicBezTo>
                    <a:pt x="105" y="122"/>
                    <a:pt x="104" y="146"/>
                    <a:pt x="95" y="151"/>
                  </a:cubicBezTo>
                  <a:cubicBezTo>
                    <a:pt x="89" y="179"/>
                    <a:pt x="103" y="215"/>
                    <a:pt x="86" y="238"/>
                  </a:cubicBezTo>
                  <a:cubicBezTo>
                    <a:pt x="85" y="268"/>
                    <a:pt x="75" y="331"/>
                    <a:pt x="91" y="352"/>
                  </a:cubicBezTo>
                  <a:cubicBezTo>
                    <a:pt x="91" y="364"/>
                    <a:pt x="89" y="383"/>
                    <a:pt x="97" y="394"/>
                  </a:cubicBezTo>
                  <a:cubicBezTo>
                    <a:pt x="98" y="405"/>
                    <a:pt x="101" y="416"/>
                    <a:pt x="103" y="427"/>
                  </a:cubicBezTo>
                  <a:cubicBezTo>
                    <a:pt x="105" y="445"/>
                    <a:pt x="105" y="463"/>
                    <a:pt x="107" y="481"/>
                  </a:cubicBezTo>
                  <a:cubicBezTo>
                    <a:pt x="108" y="488"/>
                    <a:pt x="119" y="497"/>
                    <a:pt x="122" y="504"/>
                  </a:cubicBezTo>
                  <a:cubicBezTo>
                    <a:pt x="124" y="509"/>
                    <a:pt x="123" y="516"/>
                    <a:pt x="128" y="520"/>
                  </a:cubicBezTo>
                  <a:cubicBezTo>
                    <a:pt x="135" y="526"/>
                    <a:pt x="146" y="525"/>
                    <a:pt x="154" y="526"/>
                  </a:cubicBezTo>
                  <a:cubicBezTo>
                    <a:pt x="156" y="537"/>
                    <a:pt x="163" y="544"/>
                    <a:pt x="172" y="550"/>
                  </a:cubicBezTo>
                  <a:cubicBezTo>
                    <a:pt x="174" y="560"/>
                    <a:pt x="171" y="574"/>
                    <a:pt x="176" y="582"/>
                  </a:cubicBezTo>
                  <a:cubicBezTo>
                    <a:pt x="181" y="589"/>
                    <a:pt x="189" y="592"/>
                    <a:pt x="193" y="601"/>
                  </a:cubicBezTo>
                  <a:cubicBezTo>
                    <a:pt x="195" y="609"/>
                    <a:pt x="204" y="615"/>
                    <a:pt x="211" y="618"/>
                  </a:cubicBezTo>
                  <a:cubicBezTo>
                    <a:pt x="215" y="624"/>
                    <a:pt x="217" y="628"/>
                    <a:pt x="211" y="633"/>
                  </a:cubicBezTo>
                  <a:cubicBezTo>
                    <a:pt x="213" y="633"/>
                    <a:pt x="215" y="635"/>
                    <a:pt x="217" y="634"/>
                  </a:cubicBezTo>
                  <a:cubicBezTo>
                    <a:pt x="219" y="633"/>
                    <a:pt x="216" y="628"/>
                    <a:pt x="218" y="628"/>
                  </a:cubicBezTo>
                  <a:cubicBezTo>
                    <a:pt x="218" y="628"/>
                    <a:pt x="226" y="641"/>
                    <a:pt x="227" y="642"/>
                  </a:cubicBezTo>
                  <a:cubicBezTo>
                    <a:pt x="226" y="665"/>
                    <a:pt x="217" y="668"/>
                    <a:pt x="241" y="670"/>
                  </a:cubicBezTo>
                  <a:cubicBezTo>
                    <a:pt x="250" y="672"/>
                    <a:pt x="257" y="674"/>
                    <a:pt x="265" y="676"/>
                  </a:cubicBezTo>
                  <a:cubicBezTo>
                    <a:pt x="271" y="679"/>
                    <a:pt x="277" y="680"/>
                    <a:pt x="283" y="681"/>
                  </a:cubicBezTo>
                  <a:cubicBezTo>
                    <a:pt x="289" y="687"/>
                    <a:pt x="289" y="691"/>
                    <a:pt x="298" y="690"/>
                  </a:cubicBezTo>
                  <a:cubicBezTo>
                    <a:pt x="313" y="679"/>
                    <a:pt x="316" y="695"/>
                    <a:pt x="328" y="697"/>
                  </a:cubicBezTo>
                  <a:cubicBezTo>
                    <a:pt x="332" y="703"/>
                    <a:pt x="334" y="709"/>
                    <a:pt x="337" y="715"/>
                  </a:cubicBezTo>
                  <a:cubicBezTo>
                    <a:pt x="339" y="729"/>
                    <a:pt x="348" y="722"/>
                    <a:pt x="338" y="726"/>
                  </a:cubicBezTo>
                  <a:cubicBezTo>
                    <a:pt x="347" y="728"/>
                    <a:pt x="351" y="731"/>
                    <a:pt x="359" y="735"/>
                  </a:cubicBezTo>
                  <a:cubicBezTo>
                    <a:pt x="361" y="750"/>
                    <a:pt x="350" y="790"/>
                    <a:pt x="368" y="793"/>
                  </a:cubicBezTo>
                  <a:cubicBezTo>
                    <a:pt x="495" y="792"/>
                    <a:pt x="478" y="825"/>
                    <a:pt x="481" y="700"/>
                  </a:cubicBezTo>
                  <a:cubicBezTo>
                    <a:pt x="478" y="547"/>
                    <a:pt x="507" y="618"/>
                    <a:pt x="464" y="592"/>
                  </a:cubicBezTo>
                  <a:cubicBezTo>
                    <a:pt x="389" y="597"/>
                    <a:pt x="313" y="599"/>
                    <a:pt x="238" y="591"/>
                  </a:cubicBezTo>
                  <a:cubicBezTo>
                    <a:pt x="231" y="589"/>
                    <a:pt x="225" y="586"/>
                    <a:pt x="218" y="585"/>
                  </a:cubicBezTo>
                  <a:cubicBezTo>
                    <a:pt x="206" y="527"/>
                    <a:pt x="197" y="443"/>
                    <a:pt x="220" y="385"/>
                  </a:cubicBezTo>
                  <a:cubicBezTo>
                    <a:pt x="221" y="376"/>
                    <a:pt x="223" y="367"/>
                    <a:pt x="226" y="358"/>
                  </a:cubicBezTo>
                  <a:cubicBezTo>
                    <a:pt x="227" y="344"/>
                    <a:pt x="229" y="334"/>
                    <a:pt x="232" y="321"/>
                  </a:cubicBezTo>
                  <a:cubicBezTo>
                    <a:pt x="231" y="266"/>
                    <a:pt x="231" y="211"/>
                    <a:pt x="230" y="156"/>
                  </a:cubicBezTo>
                  <a:cubicBezTo>
                    <a:pt x="230" y="140"/>
                    <a:pt x="231" y="117"/>
                    <a:pt x="224" y="102"/>
                  </a:cubicBezTo>
                  <a:cubicBezTo>
                    <a:pt x="223" y="96"/>
                    <a:pt x="221" y="91"/>
                    <a:pt x="220" y="85"/>
                  </a:cubicBezTo>
                  <a:cubicBezTo>
                    <a:pt x="219" y="57"/>
                    <a:pt x="232" y="15"/>
                    <a:pt x="197" y="9"/>
                  </a:cubicBezTo>
                  <a:cubicBezTo>
                    <a:pt x="188" y="10"/>
                    <a:pt x="181" y="12"/>
                    <a:pt x="172" y="13"/>
                  </a:cubicBezTo>
                  <a:cubicBezTo>
                    <a:pt x="165" y="16"/>
                    <a:pt x="157" y="18"/>
                    <a:pt x="149" y="19"/>
                  </a:cubicBezTo>
                  <a:cubicBezTo>
                    <a:pt x="107" y="19"/>
                    <a:pt x="65" y="19"/>
                    <a:pt x="23" y="18"/>
                  </a:cubicBezTo>
                  <a:cubicBezTo>
                    <a:pt x="12" y="18"/>
                    <a:pt x="9" y="3"/>
                    <a:pt x="1" y="0"/>
                  </a:cubicBezTo>
                  <a:close/>
                </a:path>
              </a:pathLst>
            </a:custGeom>
            <a:solidFill>
              <a:schemeClr val="bg1"/>
            </a:solidFill>
            <a:ln w="9525">
              <a:noFill/>
              <a:round/>
              <a:headEnd/>
              <a:tailEnd/>
            </a:ln>
          </p:spPr>
          <p:txBody>
            <a:bodyPr/>
            <a:lstStyle/>
            <a:p>
              <a:endParaRPr lang="en-AU"/>
            </a:p>
          </p:txBody>
        </p:sp>
        <p:sp>
          <p:nvSpPr>
            <p:cNvPr id="35867" name="Rectangle 14"/>
            <p:cNvSpPr>
              <a:spLocks noChangeArrowheads="1"/>
            </p:cNvSpPr>
            <p:nvPr/>
          </p:nvSpPr>
          <p:spPr bwMode="auto">
            <a:xfrm>
              <a:off x="2936" y="1872"/>
              <a:ext cx="56" cy="120"/>
            </a:xfrm>
            <a:prstGeom prst="rect">
              <a:avLst/>
            </a:prstGeom>
            <a:solidFill>
              <a:schemeClr val="bg1"/>
            </a:solidFill>
            <a:ln w="9525">
              <a:noFill/>
              <a:miter lim="800000"/>
              <a:headEnd/>
              <a:tailEnd/>
            </a:ln>
          </p:spPr>
          <p:txBody>
            <a:bodyPr wrap="none" anchor="ctr"/>
            <a:lstStyle/>
            <a:p>
              <a:endParaRPr lang="en-AU"/>
            </a:p>
          </p:txBody>
        </p:sp>
        <p:sp>
          <p:nvSpPr>
            <p:cNvPr id="35868" name="Freeform 15"/>
            <p:cNvSpPr>
              <a:spLocks/>
            </p:cNvSpPr>
            <p:nvPr/>
          </p:nvSpPr>
          <p:spPr bwMode="auto">
            <a:xfrm>
              <a:off x="2923" y="2199"/>
              <a:ext cx="353" cy="772"/>
            </a:xfrm>
            <a:custGeom>
              <a:avLst/>
              <a:gdLst>
                <a:gd name="T0" fmla="*/ 206 w 353"/>
                <a:gd name="T1" fmla="*/ 0 h 772"/>
                <a:gd name="T2" fmla="*/ 200 w 353"/>
                <a:gd name="T3" fmla="*/ 35 h 772"/>
                <a:gd name="T4" fmla="*/ 187 w 353"/>
                <a:gd name="T5" fmla="*/ 65 h 772"/>
                <a:gd name="T6" fmla="*/ 169 w 353"/>
                <a:gd name="T7" fmla="*/ 59 h 772"/>
                <a:gd name="T8" fmla="*/ 152 w 353"/>
                <a:gd name="T9" fmla="*/ 54 h 772"/>
                <a:gd name="T10" fmla="*/ 140 w 353"/>
                <a:gd name="T11" fmla="*/ 59 h 772"/>
                <a:gd name="T12" fmla="*/ 110 w 353"/>
                <a:gd name="T13" fmla="*/ 60 h 772"/>
                <a:gd name="T14" fmla="*/ 98 w 353"/>
                <a:gd name="T15" fmla="*/ 62 h 772"/>
                <a:gd name="T16" fmla="*/ 83 w 353"/>
                <a:gd name="T17" fmla="*/ 75 h 772"/>
                <a:gd name="T18" fmla="*/ 32 w 353"/>
                <a:gd name="T19" fmla="*/ 90 h 772"/>
                <a:gd name="T20" fmla="*/ 5 w 353"/>
                <a:gd name="T21" fmla="*/ 86 h 772"/>
                <a:gd name="T22" fmla="*/ 13 w 353"/>
                <a:gd name="T23" fmla="*/ 149 h 772"/>
                <a:gd name="T24" fmla="*/ 19 w 353"/>
                <a:gd name="T25" fmla="*/ 164 h 772"/>
                <a:gd name="T26" fmla="*/ 23 w 353"/>
                <a:gd name="T27" fmla="*/ 212 h 772"/>
                <a:gd name="T28" fmla="*/ 31 w 353"/>
                <a:gd name="T29" fmla="*/ 236 h 772"/>
                <a:gd name="T30" fmla="*/ 43 w 353"/>
                <a:gd name="T31" fmla="*/ 320 h 772"/>
                <a:gd name="T32" fmla="*/ 49 w 353"/>
                <a:gd name="T33" fmla="*/ 335 h 772"/>
                <a:gd name="T34" fmla="*/ 53 w 353"/>
                <a:gd name="T35" fmla="*/ 350 h 772"/>
                <a:gd name="T36" fmla="*/ 52 w 353"/>
                <a:gd name="T37" fmla="*/ 458 h 772"/>
                <a:gd name="T38" fmla="*/ 56 w 353"/>
                <a:gd name="T39" fmla="*/ 497 h 772"/>
                <a:gd name="T40" fmla="*/ 68 w 353"/>
                <a:gd name="T41" fmla="*/ 515 h 772"/>
                <a:gd name="T42" fmla="*/ 73 w 353"/>
                <a:gd name="T43" fmla="*/ 567 h 772"/>
                <a:gd name="T44" fmla="*/ 77 w 353"/>
                <a:gd name="T45" fmla="*/ 614 h 772"/>
                <a:gd name="T46" fmla="*/ 77 w 353"/>
                <a:gd name="T47" fmla="*/ 716 h 772"/>
                <a:gd name="T48" fmla="*/ 67 w 353"/>
                <a:gd name="T49" fmla="*/ 740 h 772"/>
                <a:gd name="T50" fmla="*/ 113 w 353"/>
                <a:gd name="T51" fmla="*/ 741 h 772"/>
                <a:gd name="T52" fmla="*/ 167 w 353"/>
                <a:gd name="T53" fmla="*/ 747 h 772"/>
                <a:gd name="T54" fmla="*/ 230 w 353"/>
                <a:gd name="T55" fmla="*/ 759 h 772"/>
                <a:gd name="T56" fmla="*/ 332 w 353"/>
                <a:gd name="T57" fmla="*/ 746 h 772"/>
                <a:gd name="T58" fmla="*/ 340 w 353"/>
                <a:gd name="T59" fmla="*/ 731 h 772"/>
                <a:gd name="T60" fmla="*/ 343 w 353"/>
                <a:gd name="T61" fmla="*/ 596 h 772"/>
                <a:gd name="T62" fmla="*/ 338 w 353"/>
                <a:gd name="T63" fmla="*/ 161 h 772"/>
                <a:gd name="T64" fmla="*/ 329 w 353"/>
                <a:gd name="T65" fmla="*/ 62 h 772"/>
                <a:gd name="T66" fmla="*/ 317 w 353"/>
                <a:gd name="T67" fmla="*/ 45 h 772"/>
                <a:gd name="T68" fmla="*/ 305 w 353"/>
                <a:gd name="T69" fmla="*/ 29 h 772"/>
                <a:gd name="T70" fmla="*/ 259 w 353"/>
                <a:gd name="T71" fmla="*/ 29 h 772"/>
                <a:gd name="T72" fmla="*/ 218 w 353"/>
                <a:gd name="T73" fmla="*/ 11 h 772"/>
                <a:gd name="T74" fmla="*/ 206 w 353"/>
                <a:gd name="T75" fmla="*/ 0 h 77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53"/>
                <a:gd name="T115" fmla="*/ 0 h 772"/>
                <a:gd name="T116" fmla="*/ 353 w 353"/>
                <a:gd name="T117" fmla="*/ 772 h 77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53" h="772">
                  <a:moveTo>
                    <a:pt x="206" y="0"/>
                  </a:moveTo>
                  <a:cubicBezTo>
                    <a:pt x="205" y="20"/>
                    <a:pt x="207" y="21"/>
                    <a:pt x="200" y="35"/>
                  </a:cubicBezTo>
                  <a:cubicBezTo>
                    <a:pt x="198" y="49"/>
                    <a:pt x="199" y="56"/>
                    <a:pt x="187" y="65"/>
                  </a:cubicBezTo>
                  <a:cubicBezTo>
                    <a:pt x="171" y="62"/>
                    <a:pt x="177" y="65"/>
                    <a:pt x="169" y="59"/>
                  </a:cubicBezTo>
                  <a:cubicBezTo>
                    <a:pt x="164" y="51"/>
                    <a:pt x="161" y="53"/>
                    <a:pt x="152" y="54"/>
                  </a:cubicBezTo>
                  <a:cubicBezTo>
                    <a:pt x="146" y="57"/>
                    <a:pt x="147" y="60"/>
                    <a:pt x="140" y="59"/>
                  </a:cubicBezTo>
                  <a:cubicBezTo>
                    <a:pt x="126" y="60"/>
                    <a:pt x="125" y="62"/>
                    <a:pt x="110" y="60"/>
                  </a:cubicBezTo>
                  <a:cubicBezTo>
                    <a:pt x="105" y="53"/>
                    <a:pt x="102" y="56"/>
                    <a:pt x="98" y="62"/>
                  </a:cubicBezTo>
                  <a:cubicBezTo>
                    <a:pt x="97" y="70"/>
                    <a:pt x="91" y="73"/>
                    <a:pt x="83" y="75"/>
                  </a:cubicBezTo>
                  <a:cubicBezTo>
                    <a:pt x="66" y="83"/>
                    <a:pt x="51" y="87"/>
                    <a:pt x="32" y="90"/>
                  </a:cubicBezTo>
                  <a:cubicBezTo>
                    <a:pt x="23" y="95"/>
                    <a:pt x="11" y="94"/>
                    <a:pt x="5" y="86"/>
                  </a:cubicBezTo>
                  <a:cubicBezTo>
                    <a:pt x="5" y="98"/>
                    <a:pt x="0" y="141"/>
                    <a:pt x="13" y="149"/>
                  </a:cubicBezTo>
                  <a:cubicBezTo>
                    <a:pt x="14" y="155"/>
                    <a:pt x="17" y="158"/>
                    <a:pt x="19" y="164"/>
                  </a:cubicBezTo>
                  <a:cubicBezTo>
                    <a:pt x="20" y="180"/>
                    <a:pt x="20" y="196"/>
                    <a:pt x="23" y="212"/>
                  </a:cubicBezTo>
                  <a:cubicBezTo>
                    <a:pt x="21" y="223"/>
                    <a:pt x="21" y="230"/>
                    <a:pt x="31" y="236"/>
                  </a:cubicBezTo>
                  <a:cubicBezTo>
                    <a:pt x="34" y="253"/>
                    <a:pt x="21" y="307"/>
                    <a:pt x="43" y="320"/>
                  </a:cubicBezTo>
                  <a:cubicBezTo>
                    <a:pt x="44" y="326"/>
                    <a:pt x="47" y="329"/>
                    <a:pt x="49" y="335"/>
                  </a:cubicBezTo>
                  <a:cubicBezTo>
                    <a:pt x="50" y="340"/>
                    <a:pt x="52" y="345"/>
                    <a:pt x="53" y="350"/>
                  </a:cubicBezTo>
                  <a:cubicBezTo>
                    <a:pt x="50" y="386"/>
                    <a:pt x="58" y="422"/>
                    <a:pt x="52" y="458"/>
                  </a:cubicBezTo>
                  <a:cubicBezTo>
                    <a:pt x="55" y="474"/>
                    <a:pt x="54" y="474"/>
                    <a:pt x="56" y="497"/>
                  </a:cubicBezTo>
                  <a:cubicBezTo>
                    <a:pt x="57" y="503"/>
                    <a:pt x="65" y="509"/>
                    <a:pt x="68" y="515"/>
                  </a:cubicBezTo>
                  <a:cubicBezTo>
                    <a:pt x="67" y="532"/>
                    <a:pt x="65" y="551"/>
                    <a:pt x="73" y="567"/>
                  </a:cubicBezTo>
                  <a:cubicBezTo>
                    <a:pt x="74" y="597"/>
                    <a:pt x="74" y="595"/>
                    <a:pt x="77" y="614"/>
                  </a:cubicBezTo>
                  <a:cubicBezTo>
                    <a:pt x="77" y="643"/>
                    <a:pt x="71" y="685"/>
                    <a:pt x="77" y="716"/>
                  </a:cubicBezTo>
                  <a:cubicBezTo>
                    <a:pt x="77" y="723"/>
                    <a:pt x="82" y="751"/>
                    <a:pt x="67" y="740"/>
                  </a:cubicBezTo>
                  <a:cubicBezTo>
                    <a:pt x="78" y="734"/>
                    <a:pt x="100" y="740"/>
                    <a:pt x="113" y="741"/>
                  </a:cubicBezTo>
                  <a:cubicBezTo>
                    <a:pt x="131" y="744"/>
                    <a:pt x="149" y="744"/>
                    <a:pt x="167" y="747"/>
                  </a:cubicBezTo>
                  <a:cubicBezTo>
                    <a:pt x="183" y="756"/>
                    <a:pt x="211" y="757"/>
                    <a:pt x="230" y="759"/>
                  </a:cubicBezTo>
                  <a:cubicBezTo>
                    <a:pt x="326" y="756"/>
                    <a:pt x="297" y="772"/>
                    <a:pt x="332" y="746"/>
                  </a:cubicBezTo>
                  <a:cubicBezTo>
                    <a:pt x="334" y="740"/>
                    <a:pt x="338" y="737"/>
                    <a:pt x="340" y="731"/>
                  </a:cubicBezTo>
                  <a:cubicBezTo>
                    <a:pt x="337" y="690"/>
                    <a:pt x="325" y="632"/>
                    <a:pt x="343" y="596"/>
                  </a:cubicBezTo>
                  <a:cubicBezTo>
                    <a:pt x="340" y="452"/>
                    <a:pt x="353" y="303"/>
                    <a:pt x="338" y="161"/>
                  </a:cubicBezTo>
                  <a:cubicBezTo>
                    <a:pt x="337" y="134"/>
                    <a:pt x="346" y="85"/>
                    <a:pt x="329" y="62"/>
                  </a:cubicBezTo>
                  <a:cubicBezTo>
                    <a:pt x="328" y="55"/>
                    <a:pt x="323" y="49"/>
                    <a:pt x="317" y="45"/>
                  </a:cubicBezTo>
                  <a:cubicBezTo>
                    <a:pt x="316" y="38"/>
                    <a:pt x="313" y="31"/>
                    <a:pt x="305" y="29"/>
                  </a:cubicBezTo>
                  <a:cubicBezTo>
                    <a:pt x="286" y="30"/>
                    <a:pt x="285" y="31"/>
                    <a:pt x="259" y="29"/>
                  </a:cubicBezTo>
                  <a:cubicBezTo>
                    <a:pt x="245" y="28"/>
                    <a:pt x="232" y="14"/>
                    <a:pt x="218" y="11"/>
                  </a:cubicBezTo>
                  <a:cubicBezTo>
                    <a:pt x="214" y="8"/>
                    <a:pt x="204" y="5"/>
                    <a:pt x="206" y="0"/>
                  </a:cubicBezTo>
                  <a:close/>
                </a:path>
              </a:pathLst>
            </a:custGeom>
            <a:solidFill>
              <a:schemeClr val="bg1"/>
            </a:solidFill>
            <a:ln w="9525">
              <a:noFill/>
              <a:round/>
              <a:headEnd/>
              <a:tailEnd/>
            </a:ln>
          </p:spPr>
          <p:txBody>
            <a:bodyPr/>
            <a:lstStyle/>
            <a:p>
              <a:endParaRPr lang="en-AU"/>
            </a:p>
          </p:txBody>
        </p:sp>
        <p:sp>
          <p:nvSpPr>
            <p:cNvPr id="35869" name="Freeform 16"/>
            <p:cNvSpPr>
              <a:spLocks/>
            </p:cNvSpPr>
            <p:nvPr/>
          </p:nvSpPr>
          <p:spPr bwMode="auto">
            <a:xfrm>
              <a:off x="2775" y="2919"/>
              <a:ext cx="496" cy="685"/>
            </a:xfrm>
            <a:custGeom>
              <a:avLst/>
              <a:gdLst>
                <a:gd name="T0" fmla="*/ 227 w 496"/>
                <a:gd name="T1" fmla="*/ 15 h 685"/>
                <a:gd name="T2" fmla="*/ 207 w 496"/>
                <a:gd name="T3" fmla="*/ 51 h 685"/>
                <a:gd name="T4" fmla="*/ 195 w 496"/>
                <a:gd name="T5" fmla="*/ 270 h 685"/>
                <a:gd name="T6" fmla="*/ 183 w 496"/>
                <a:gd name="T7" fmla="*/ 326 h 685"/>
                <a:gd name="T8" fmla="*/ 191 w 496"/>
                <a:gd name="T9" fmla="*/ 354 h 685"/>
                <a:gd name="T10" fmla="*/ 182 w 496"/>
                <a:gd name="T11" fmla="*/ 440 h 685"/>
                <a:gd name="T12" fmla="*/ 203 w 496"/>
                <a:gd name="T13" fmla="*/ 498 h 685"/>
                <a:gd name="T14" fmla="*/ 248 w 496"/>
                <a:gd name="T15" fmla="*/ 540 h 685"/>
                <a:gd name="T16" fmla="*/ 290 w 496"/>
                <a:gd name="T17" fmla="*/ 567 h 685"/>
                <a:gd name="T18" fmla="*/ 302 w 496"/>
                <a:gd name="T19" fmla="*/ 576 h 685"/>
                <a:gd name="T20" fmla="*/ 320 w 496"/>
                <a:gd name="T21" fmla="*/ 585 h 685"/>
                <a:gd name="T22" fmla="*/ 377 w 496"/>
                <a:gd name="T23" fmla="*/ 600 h 685"/>
                <a:gd name="T24" fmla="*/ 375 w 496"/>
                <a:gd name="T25" fmla="*/ 633 h 685"/>
                <a:gd name="T26" fmla="*/ 308 w 496"/>
                <a:gd name="T27" fmla="*/ 645 h 685"/>
                <a:gd name="T28" fmla="*/ 225 w 496"/>
                <a:gd name="T29" fmla="*/ 632 h 685"/>
                <a:gd name="T30" fmla="*/ 159 w 496"/>
                <a:gd name="T31" fmla="*/ 611 h 685"/>
                <a:gd name="T32" fmla="*/ 113 w 496"/>
                <a:gd name="T33" fmla="*/ 623 h 685"/>
                <a:gd name="T34" fmla="*/ 21 w 496"/>
                <a:gd name="T35" fmla="*/ 602 h 685"/>
                <a:gd name="T36" fmla="*/ 17 w 496"/>
                <a:gd name="T37" fmla="*/ 630 h 685"/>
                <a:gd name="T38" fmla="*/ 152 w 496"/>
                <a:gd name="T39" fmla="*/ 639 h 685"/>
                <a:gd name="T40" fmla="*/ 189 w 496"/>
                <a:gd name="T41" fmla="*/ 651 h 685"/>
                <a:gd name="T42" fmla="*/ 356 w 496"/>
                <a:gd name="T43" fmla="*/ 678 h 685"/>
                <a:gd name="T44" fmla="*/ 420 w 496"/>
                <a:gd name="T45" fmla="*/ 680 h 685"/>
                <a:gd name="T46" fmla="*/ 485 w 496"/>
                <a:gd name="T47" fmla="*/ 651 h 685"/>
                <a:gd name="T48" fmla="*/ 494 w 496"/>
                <a:gd name="T49" fmla="*/ 624 h 685"/>
                <a:gd name="T50" fmla="*/ 470 w 496"/>
                <a:gd name="T51" fmla="*/ 593 h 685"/>
                <a:gd name="T52" fmla="*/ 363 w 496"/>
                <a:gd name="T53" fmla="*/ 542 h 685"/>
                <a:gd name="T54" fmla="*/ 302 w 496"/>
                <a:gd name="T55" fmla="*/ 504 h 685"/>
                <a:gd name="T56" fmla="*/ 278 w 496"/>
                <a:gd name="T57" fmla="*/ 473 h 685"/>
                <a:gd name="T58" fmla="*/ 284 w 496"/>
                <a:gd name="T59" fmla="*/ 389 h 685"/>
                <a:gd name="T60" fmla="*/ 314 w 496"/>
                <a:gd name="T61" fmla="*/ 240 h 685"/>
                <a:gd name="T62" fmla="*/ 324 w 496"/>
                <a:gd name="T63" fmla="*/ 183 h 685"/>
                <a:gd name="T64" fmla="*/ 299 w 496"/>
                <a:gd name="T65" fmla="*/ 92 h 685"/>
                <a:gd name="T66" fmla="*/ 326 w 496"/>
                <a:gd name="T67" fmla="*/ 50 h 685"/>
                <a:gd name="T68" fmla="*/ 308 w 496"/>
                <a:gd name="T69" fmla="*/ 21 h 685"/>
                <a:gd name="T70" fmla="*/ 260 w 496"/>
                <a:gd name="T71" fmla="*/ 0 h 68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96"/>
                <a:gd name="T109" fmla="*/ 0 h 685"/>
                <a:gd name="T110" fmla="*/ 496 w 496"/>
                <a:gd name="T111" fmla="*/ 685 h 68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96" h="685">
                  <a:moveTo>
                    <a:pt x="237" y="2"/>
                  </a:moveTo>
                  <a:cubicBezTo>
                    <a:pt x="236" y="11"/>
                    <a:pt x="238" y="20"/>
                    <a:pt x="227" y="15"/>
                  </a:cubicBezTo>
                  <a:cubicBezTo>
                    <a:pt x="219" y="18"/>
                    <a:pt x="220" y="23"/>
                    <a:pt x="216" y="30"/>
                  </a:cubicBezTo>
                  <a:cubicBezTo>
                    <a:pt x="215" y="43"/>
                    <a:pt x="217" y="45"/>
                    <a:pt x="207" y="51"/>
                  </a:cubicBezTo>
                  <a:cubicBezTo>
                    <a:pt x="207" y="61"/>
                    <a:pt x="212" y="166"/>
                    <a:pt x="197" y="186"/>
                  </a:cubicBezTo>
                  <a:cubicBezTo>
                    <a:pt x="198" y="213"/>
                    <a:pt x="207" y="246"/>
                    <a:pt x="195" y="270"/>
                  </a:cubicBezTo>
                  <a:cubicBezTo>
                    <a:pt x="192" y="284"/>
                    <a:pt x="196" y="299"/>
                    <a:pt x="191" y="312"/>
                  </a:cubicBezTo>
                  <a:cubicBezTo>
                    <a:pt x="189" y="317"/>
                    <a:pt x="185" y="321"/>
                    <a:pt x="183" y="326"/>
                  </a:cubicBezTo>
                  <a:cubicBezTo>
                    <a:pt x="184" y="331"/>
                    <a:pt x="184" y="337"/>
                    <a:pt x="186" y="342"/>
                  </a:cubicBezTo>
                  <a:cubicBezTo>
                    <a:pt x="187" y="346"/>
                    <a:pt x="191" y="354"/>
                    <a:pt x="191" y="354"/>
                  </a:cubicBezTo>
                  <a:cubicBezTo>
                    <a:pt x="194" y="368"/>
                    <a:pt x="194" y="382"/>
                    <a:pt x="189" y="395"/>
                  </a:cubicBezTo>
                  <a:cubicBezTo>
                    <a:pt x="188" y="410"/>
                    <a:pt x="185" y="425"/>
                    <a:pt x="182" y="440"/>
                  </a:cubicBezTo>
                  <a:cubicBezTo>
                    <a:pt x="183" y="453"/>
                    <a:pt x="185" y="475"/>
                    <a:pt x="195" y="483"/>
                  </a:cubicBezTo>
                  <a:cubicBezTo>
                    <a:pt x="206" y="474"/>
                    <a:pt x="203" y="489"/>
                    <a:pt x="203" y="498"/>
                  </a:cubicBezTo>
                  <a:cubicBezTo>
                    <a:pt x="217" y="501"/>
                    <a:pt x="210" y="508"/>
                    <a:pt x="221" y="515"/>
                  </a:cubicBezTo>
                  <a:cubicBezTo>
                    <a:pt x="223" y="529"/>
                    <a:pt x="234" y="538"/>
                    <a:pt x="248" y="540"/>
                  </a:cubicBezTo>
                  <a:cubicBezTo>
                    <a:pt x="252" y="546"/>
                    <a:pt x="259" y="548"/>
                    <a:pt x="266" y="549"/>
                  </a:cubicBezTo>
                  <a:cubicBezTo>
                    <a:pt x="278" y="555"/>
                    <a:pt x="274" y="564"/>
                    <a:pt x="290" y="567"/>
                  </a:cubicBezTo>
                  <a:cubicBezTo>
                    <a:pt x="293" y="568"/>
                    <a:pt x="297" y="568"/>
                    <a:pt x="299" y="570"/>
                  </a:cubicBezTo>
                  <a:cubicBezTo>
                    <a:pt x="301" y="571"/>
                    <a:pt x="301" y="574"/>
                    <a:pt x="302" y="576"/>
                  </a:cubicBezTo>
                  <a:cubicBezTo>
                    <a:pt x="303" y="577"/>
                    <a:pt x="305" y="577"/>
                    <a:pt x="306" y="578"/>
                  </a:cubicBezTo>
                  <a:cubicBezTo>
                    <a:pt x="310" y="584"/>
                    <a:pt x="313" y="584"/>
                    <a:pt x="320" y="585"/>
                  </a:cubicBezTo>
                  <a:cubicBezTo>
                    <a:pt x="325" y="587"/>
                    <a:pt x="330" y="588"/>
                    <a:pt x="335" y="590"/>
                  </a:cubicBezTo>
                  <a:cubicBezTo>
                    <a:pt x="343" y="596"/>
                    <a:pt x="367" y="599"/>
                    <a:pt x="377" y="600"/>
                  </a:cubicBezTo>
                  <a:cubicBezTo>
                    <a:pt x="384" y="605"/>
                    <a:pt x="383" y="611"/>
                    <a:pt x="386" y="618"/>
                  </a:cubicBezTo>
                  <a:cubicBezTo>
                    <a:pt x="384" y="629"/>
                    <a:pt x="385" y="631"/>
                    <a:pt x="375" y="633"/>
                  </a:cubicBezTo>
                  <a:cubicBezTo>
                    <a:pt x="369" y="636"/>
                    <a:pt x="366" y="638"/>
                    <a:pt x="359" y="639"/>
                  </a:cubicBezTo>
                  <a:cubicBezTo>
                    <a:pt x="343" y="645"/>
                    <a:pt x="325" y="644"/>
                    <a:pt x="308" y="645"/>
                  </a:cubicBezTo>
                  <a:cubicBezTo>
                    <a:pt x="284" y="644"/>
                    <a:pt x="288" y="644"/>
                    <a:pt x="273" y="641"/>
                  </a:cubicBezTo>
                  <a:cubicBezTo>
                    <a:pt x="252" y="625"/>
                    <a:pt x="292" y="634"/>
                    <a:pt x="225" y="632"/>
                  </a:cubicBezTo>
                  <a:cubicBezTo>
                    <a:pt x="209" y="620"/>
                    <a:pt x="208" y="623"/>
                    <a:pt x="182" y="621"/>
                  </a:cubicBezTo>
                  <a:cubicBezTo>
                    <a:pt x="174" y="619"/>
                    <a:pt x="168" y="613"/>
                    <a:pt x="159" y="611"/>
                  </a:cubicBezTo>
                  <a:cubicBezTo>
                    <a:pt x="154" y="607"/>
                    <a:pt x="150" y="606"/>
                    <a:pt x="144" y="605"/>
                  </a:cubicBezTo>
                  <a:cubicBezTo>
                    <a:pt x="131" y="607"/>
                    <a:pt x="124" y="617"/>
                    <a:pt x="113" y="623"/>
                  </a:cubicBezTo>
                  <a:cubicBezTo>
                    <a:pt x="88" y="621"/>
                    <a:pt x="69" y="617"/>
                    <a:pt x="45" y="615"/>
                  </a:cubicBezTo>
                  <a:cubicBezTo>
                    <a:pt x="36" y="610"/>
                    <a:pt x="32" y="604"/>
                    <a:pt x="21" y="602"/>
                  </a:cubicBezTo>
                  <a:cubicBezTo>
                    <a:pt x="13" y="603"/>
                    <a:pt x="4" y="601"/>
                    <a:pt x="0" y="609"/>
                  </a:cubicBezTo>
                  <a:cubicBezTo>
                    <a:pt x="2" y="625"/>
                    <a:pt x="1" y="628"/>
                    <a:pt x="17" y="630"/>
                  </a:cubicBezTo>
                  <a:cubicBezTo>
                    <a:pt x="51" y="647"/>
                    <a:pt x="94" y="634"/>
                    <a:pt x="132" y="635"/>
                  </a:cubicBezTo>
                  <a:cubicBezTo>
                    <a:pt x="139" y="636"/>
                    <a:pt x="145" y="638"/>
                    <a:pt x="152" y="639"/>
                  </a:cubicBezTo>
                  <a:cubicBezTo>
                    <a:pt x="158" y="642"/>
                    <a:pt x="164" y="644"/>
                    <a:pt x="171" y="645"/>
                  </a:cubicBezTo>
                  <a:cubicBezTo>
                    <a:pt x="177" y="648"/>
                    <a:pt x="182" y="650"/>
                    <a:pt x="189" y="651"/>
                  </a:cubicBezTo>
                  <a:cubicBezTo>
                    <a:pt x="217" y="674"/>
                    <a:pt x="277" y="666"/>
                    <a:pt x="303" y="666"/>
                  </a:cubicBezTo>
                  <a:cubicBezTo>
                    <a:pt x="321" y="670"/>
                    <a:pt x="339" y="675"/>
                    <a:pt x="356" y="678"/>
                  </a:cubicBezTo>
                  <a:cubicBezTo>
                    <a:pt x="363" y="681"/>
                    <a:pt x="369" y="682"/>
                    <a:pt x="377" y="683"/>
                  </a:cubicBezTo>
                  <a:cubicBezTo>
                    <a:pt x="391" y="682"/>
                    <a:pt x="406" y="685"/>
                    <a:pt x="420" y="680"/>
                  </a:cubicBezTo>
                  <a:cubicBezTo>
                    <a:pt x="433" y="676"/>
                    <a:pt x="442" y="670"/>
                    <a:pt x="456" y="668"/>
                  </a:cubicBezTo>
                  <a:cubicBezTo>
                    <a:pt x="466" y="663"/>
                    <a:pt x="475" y="657"/>
                    <a:pt x="485" y="651"/>
                  </a:cubicBezTo>
                  <a:cubicBezTo>
                    <a:pt x="493" y="641"/>
                    <a:pt x="490" y="645"/>
                    <a:pt x="494" y="638"/>
                  </a:cubicBezTo>
                  <a:cubicBezTo>
                    <a:pt x="495" y="632"/>
                    <a:pt x="496" y="630"/>
                    <a:pt x="494" y="624"/>
                  </a:cubicBezTo>
                  <a:cubicBezTo>
                    <a:pt x="493" y="620"/>
                    <a:pt x="489" y="614"/>
                    <a:pt x="489" y="614"/>
                  </a:cubicBezTo>
                  <a:cubicBezTo>
                    <a:pt x="487" y="604"/>
                    <a:pt x="478" y="599"/>
                    <a:pt x="470" y="593"/>
                  </a:cubicBezTo>
                  <a:cubicBezTo>
                    <a:pt x="451" y="579"/>
                    <a:pt x="418" y="560"/>
                    <a:pt x="395" y="557"/>
                  </a:cubicBezTo>
                  <a:cubicBezTo>
                    <a:pt x="385" y="551"/>
                    <a:pt x="375" y="544"/>
                    <a:pt x="363" y="542"/>
                  </a:cubicBezTo>
                  <a:cubicBezTo>
                    <a:pt x="355" y="538"/>
                    <a:pt x="348" y="534"/>
                    <a:pt x="339" y="531"/>
                  </a:cubicBezTo>
                  <a:cubicBezTo>
                    <a:pt x="328" y="520"/>
                    <a:pt x="313" y="515"/>
                    <a:pt x="302" y="504"/>
                  </a:cubicBezTo>
                  <a:cubicBezTo>
                    <a:pt x="296" y="498"/>
                    <a:pt x="285" y="488"/>
                    <a:pt x="285" y="488"/>
                  </a:cubicBezTo>
                  <a:cubicBezTo>
                    <a:pt x="282" y="483"/>
                    <a:pt x="282" y="478"/>
                    <a:pt x="278" y="473"/>
                  </a:cubicBezTo>
                  <a:cubicBezTo>
                    <a:pt x="271" y="453"/>
                    <a:pt x="271" y="432"/>
                    <a:pt x="278" y="411"/>
                  </a:cubicBezTo>
                  <a:cubicBezTo>
                    <a:pt x="279" y="403"/>
                    <a:pt x="281" y="396"/>
                    <a:pt x="284" y="389"/>
                  </a:cubicBezTo>
                  <a:cubicBezTo>
                    <a:pt x="286" y="336"/>
                    <a:pt x="282" y="301"/>
                    <a:pt x="308" y="258"/>
                  </a:cubicBezTo>
                  <a:cubicBezTo>
                    <a:pt x="309" y="251"/>
                    <a:pt x="312" y="246"/>
                    <a:pt x="314" y="240"/>
                  </a:cubicBezTo>
                  <a:cubicBezTo>
                    <a:pt x="315" y="226"/>
                    <a:pt x="311" y="209"/>
                    <a:pt x="320" y="197"/>
                  </a:cubicBezTo>
                  <a:cubicBezTo>
                    <a:pt x="321" y="192"/>
                    <a:pt x="323" y="188"/>
                    <a:pt x="324" y="183"/>
                  </a:cubicBezTo>
                  <a:cubicBezTo>
                    <a:pt x="320" y="159"/>
                    <a:pt x="309" y="142"/>
                    <a:pt x="296" y="122"/>
                  </a:cubicBezTo>
                  <a:cubicBezTo>
                    <a:pt x="293" y="112"/>
                    <a:pt x="288" y="98"/>
                    <a:pt x="299" y="92"/>
                  </a:cubicBezTo>
                  <a:cubicBezTo>
                    <a:pt x="304" y="84"/>
                    <a:pt x="310" y="75"/>
                    <a:pt x="318" y="69"/>
                  </a:cubicBezTo>
                  <a:cubicBezTo>
                    <a:pt x="321" y="63"/>
                    <a:pt x="323" y="56"/>
                    <a:pt x="326" y="50"/>
                  </a:cubicBezTo>
                  <a:cubicBezTo>
                    <a:pt x="324" y="42"/>
                    <a:pt x="325" y="36"/>
                    <a:pt x="318" y="32"/>
                  </a:cubicBezTo>
                  <a:cubicBezTo>
                    <a:pt x="317" y="25"/>
                    <a:pt x="314" y="24"/>
                    <a:pt x="308" y="21"/>
                  </a:cubicBezTo>
                  <a:cubicBezTo>
                    <a:pt x="303" y="14"/>
                    <a:pt x="293" y="10"/>
                    <a:pt x="285" y="8"/>
                  </a:cubicBezTo>
                  <a:cubicBezTo>
                    <a:pt x="276" y="1"/>
                    <a:pt x="274" y="2"/>
                    <a:pt x="260" y="0"/>
                  </a:cubicBezTo>
                  <a:cubicBezTo>
                    <a:pt x="232" y="2"/>
                    <a:pt x="224" y="2"/>
                    <a:pt x="237" y="2"/>
                  </a:cubicBezTo>
                  <a:close/>
                </a:path>
              </a:pathLst>
            </a:custGeom>
            <a:solidFill>
              <a:schemeClr val="bg1"/>
            </a:solidFill>
            <a:ln w="9525">
              <a:noFill/>
              <a:round/>
              <a:headEnd/>
              <a:tailEnd/>
            </a:ln>
          </p:spPr>
          <p:txBody>
            <a:bodyPr/>
            <a:lstStyle/>
            <a:p>
              <a:endParaRPr lang="en-AU"/>
            </a:p>
          </p:txBody>
        </p:sp>
        <p:sp>
          <p:nvSpPr>
            <p:cNvPr id="35870" name="Freeform 17"/>
            <p:cNvSpPr>
              <a:spLocks/>
            </p:cNvSpPr>
            <p:nvPr/>
          </p:nvSpPr>
          <p:spPr bwMode="auto">
            <a:xfrm>
              <a:off x="1881" y="684"/>
              <a:ext cx="588" cy="690"/>
            </a:xfrm>
            <a:custGeom>
              <a:avLst/>
              <a:gdLst>
                <a:gd name="T0" fmla="*/ 14 w 588"/>
                <a:gd name="T1" fmla="*/ 20 h 690"/>
                <a:gd name="T2" fmla="*/ 30 w 588"/>
                <a:gd name="T3" fmla="*/ 72 h 690"/>
                <a:gd name="T4" fmla="*/ 53 w 588"/>
                <a:gd name="T5" fmla="*/ 144 h 690"/>
                <a:gd name="T6" fmla="*/ 75 w 588"/>
                <a:gd name="T7" fmla="*/ 162 h 690"/>
                <a:gd name="T8" fmla="*/ 96 w 588"/>
                <a:gd name="T9" fmla="*/ 92 h 690"/>
                <a:gd name="T10" fmla="*/ 108 w 588"/>
                <a:gd name="T11" fmla="*/ 176 h 690"/>
                <a:gd name="T12" fmla="*/ 129 w 588"/>
                <a:gd name="T13" fmla="*/ 236 h 690"/>
                <a:gd name="T14" fmla="*/ 171 w 588"/>
                <a:gd name="T15" fmla="*/ 240 h 690"/>
                <a:gd name="T16" fmla="*/ 188 w 588"/>
                <a:gd name="T17" fmla="*/ 302 h 690"/>
                <a:gd name="T18" fmla="*/ 200 w 588"/>
                <a:gd name="T19" fmla="*/ 366 h 690"/>
                <a:gd name="T20" fmla="*/ 212 w 588"/>
                <a:gd name="T21" fmla="*/ 453 h 690"/>
                <a:gd name="T22" fmla="*/ 224 w 588"/>
                <a:gd name="T23" fmla="*/ 509 h 690"/>
                <a:gd name="T24" fmla="*/ 239 w 588"/>
                <a:gd name="T25" fmla="*/ 531 h 690"/>
                <a:gd name="T26" fmla="*/ 267 w 588"/>
                <a:gd name="T27" fmla="*/ 572 h 690"/>
                <a:gd name="T28" fmla="*/ 285 w 588"/>
                <a:gd name="T29" fmla="*/ 599 h 690"/>
                <a:gd name="T30" fmla="*/ 297 w 588"/>
                <a:gd name="T31" fmla="*/ 623 h 690"/>
                <a:gd name="T32" fmla="*/ 347 w 588"/>
                <a:gd name="T33" fmla="*/ 668 h 690"/>
                <a:gd name="T34" fmla="*/ 398 w 588"/>
                <a:gd name="T35" fmla="*/ 690 h 690"/>
                <a:gd name="T36" fmla="*/ 395 w 588"/>
                <a:gd name="T37" fmla="*/ 659 h 690"/>
                <a:gd name="T38" fmla="*/ 413 w 588"/>
                <a:gd name="T39" fmla="*/ 639 h 690"/>
                <a:gd name="T40" fmla="*/ 444 w 588"/>
                <a:gd name="T41" fmla="*/ 611 h 690"/>
                <a:gd name="T42" fmla="*/ 459 w 588"/>
                <a:gd name="T43" fmla="*/ 575 h 690"/>
                <a:gd name="T44" fmla="*/ 408 w 588"/>
                <a:gd name="T45" fmla="*/ 533 h 690"/>
                <a:gd name="T46" fmla="*/ 378 w 588"/>
                <a:gd name="T47" fmla="*/ 492 h 690"/>
                <a:gd name="T48" fmla="*/ 384 w 588"/>
                <a:gd name="T49" fmla="*/ 353 h 690"/>
                <a:gd name="T50" fmla="*/ 398 w 588"/>
                <a:gd name="T51" fmla="*/ 315 h 690"/>
                <a:gd name="T52" fmla="*/ 413 w 588"/>
                <a:gd name="T53" fmla="*/ 260 h 690"/>
                <a:gd name="T54" fmla="*/ 437 w 588"/>
                <a:gd name="T55" fmla="*/ 203 h 690"/>
                <a:gd name="T56" fmla="*/ 459 w 588"/>
                <a:gd name="T57" fmla="*/ 182 h 690"/>
                <a:gd name="T58" fmla="*/ 476 w 588"/>
                <a:gd name="T59" fmla="*/ 168 h 690"/>
                <a:gd name="T60" fmla="*/ 515 w 588"/>
                <a:gd name="T61" fmla="*/ 150 h 690"/>
                <a:gd name="T62" fmla="*/ 581 w 588"/>
                <a:gd name="T63" fmla="*/ 159 h 690"/>
                <a:gd name="T64" fmla="*/ 552 w 588"/>
                <a:gd name="T65" fmla="*/ 105 h 690"/>
                <a:gd name="T66" fmla="*/ 380 w 588"/>
                <a:gd name="T67" fmla="*/ 95 h 690"/>
                <a:gd name="T68" fmla="*/ 363 w 588"/>
                <a:gd name="T69" fmla="*/ 26 h 690"/>
                <a:gd name="T70" fmla="*/ 326 w 588"/>
                <a:gd name="T71" fmla="*/ 18 h 690"/>
                <a:gd name="T72" fmla="*/ 30 w 588"/>
                <a:gd name="T73" fmla="*/ 11 h 6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88"/>
                <a:gd name="T112" fmla="*/ 0 h 690"/>
                <a:gd name="T113" fmla="*/ 588 w 588"/>
                <a:gd name="T114" fmla="*/ 690 h 69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88" h="690">
                  <a:moveTo>
                    <a:pt x="0" y="0"/>
                  </a:moveTo>
                  <a:cubicBezTo>
                    <a:pt x="11" y="4"/>
                    <a:pt x="6" y="12"/>
                    <a:pt x="14" y="20"/>
                  </a:cubicBezTo>
                  <a:cubicBezTo>
                    <a:pt x="15" y="32"/>
                    <a:pt x="12" y="40"/>
                    <a:pt x="21" y="47"/>
                  </a:cubicBezTo>
                  <a:cubicBezTo>
                    <a:pt x="26" y="57"/>
                    <a:pt x="18" y="63"/>
                    <a:pt x="30" y="72"/>
                  </a:cubicBezTo>
                  <a:cubicBezTo>
                    <a:pt x="36" y="86"/>
                    <a:pt x="31" y="103"/>
                    <a:pt x="38" y="117"/>
                  </a:cubicBezTo>
                  <a:cubicBezTo>
                    <a:pt x="40" y="125"/>
                    <a:pt x="44" y="142"/>
                    <a:pt x="53" y="144"/>
                  </a:cubicBezTo>
                  <a:cubicBezTo>
                    <a:pt x="55" y="153"/>
                    <a:pt x="60" y="147"/>
                    <a:pt x="65" y="155"/>
                  </a:cubicBezTo>
                  <a:cubicBezTo>
                    <a:pt x="66" y="162"/>
                    <a:pt x="68" y="166"/>
                    <a:pt x="75" y="162"/>
                  </a:cubicBezTo>
                  <a:cubicBezTo>
                    <a:pt x="76" y="150"/>
                    <a:pt x="75" y="132"/>
                    <a:pt x="80" y="122"/>
                  </a:cubicBezTo>
                  <a:cubicBezTo>
                    <a:pt x="82" y="64"/>
                    <a:pt x="76" y="82"/>
                    <a:pt x="96" y="92"/>
                  </a:cubicBezTo>
                  <a:cubicBezTo>
                    <a:pt x="98" y="96"/>
                    <a:pt x="99" y="101"/>
                    <a:pt x="101" y="105"/>
                  </a:cubicBezTo>
                  <a:cubicBezTo>
                    <a:pt x="104" y="175"/>
                    <a:pt x="86" y="159"/>
                    <a:pt x="108" y="176"/>
                  </a:cubicBezTo>
                  <a:cubicBezTo>
                    <a:pt x="113" y="187"/>
                    <a:pt x="115" y="197"/>
                    <a:pt x="122" y="207"/>
                  </a:cubicBezTo>
                  <a:cubicBezTo>
                    <a:pt x="122" y="216"/>
                    <a:pt x="119" y="231"/>
                    <a:pt x="129" y="236"/>
                  </a:cubicBezTo>
                  <a:cubicBezTo>
                    <a:pt x="134" y="225"/>
                    <a:pt x="145" y="232"/>
                    <a:pt x="155" y="234"/>
                  </a:cubicBezTo>
                  <a:cubicBezTo>
                    <a:pt x="160" y="238"/>
                    <a:pt x="164" y="239"/>
                    <a:pt x="171" y="240"/>
                  </a:cubicBezTo>
                  <a:cubicBezTo>
                    <a:pt x="173" y="246"/>
                    <a:pt x="175" y="248"/>
                    <a:pt x="180" y="252"/>
                  </a:cubicBezTo>
                  <a:cubicBezTo>
                    <a:pt x="182" y="283"/>
                    <a:pt x="180" y="282"/>
                    <a:pt x="188" y="302"/>
                  </a:cubicBezTo>
                  <a:cubicBezTo>
                    <a:pt x="189" y="317"/>
                    <a:pt x="194" y="332"/>
                    <a:pt x="194" y="347"/>
                  </a:cubicBezTo>
                  <a:cubicBezTo>
                    <a:pt x="195" y="353"/>
                    <a:pt x="197" y="360"/>
                    <a:pt x="200" y="366"/>
                  </a:cubicBezTo>
                  <a:cubicBezTo>
                    <a:pt x="201" y="384"/>
                    <a:pt x="200" y="412"/>
                    <a:pt x="206" y="428"/>
                  </a:cubicBezTo>
                  <a:cubicBezTo>
                    <a:pt x="207" y="436"/>
                    <a:pt x="208" y="445"/>
                    <a:pt x="212" y="453"/>
                  </a:cubicBezTo>
                  <a:cubicBezTo>
                    <a:pt x="213" y="465"/>
                    <a:pt x="215" y="469"/>
                    <a:pt x="221" y="479"/>
                  </a:cubicBezTo>
                  <a:cubicBezTo>
                    <a:pt x="223" y="489"/>
                    <a:pt x="222" y="499"/>
                    <a:pt x="224" y="509"/>
                  </a:cubicBezTo>
                  <a:cubicBezTo>
                    <a:pt x="225" y="514"/>
                    <a:pt x="231" y="513"/>
                    <a:pt x="231" y="518"/>
                  </a:cubicBezTo>
                  <a:cubicBezTo>
                    <a:pt x="233" y="523"/>
                    <a:pt x="236" y="527"/>
                    <a:pt x="239" y="531"/>
                  </a:cubicBezTo>
                  <a:cubicBezTo>
                    <a:pt x="240" y="537"/>
                    <a:pt x="242" y="543"/>
                    <a:pt x="245" y="549"/>
                  </a:cubicBezTo>
                  <a:cubicBezTo>
                    <a:pt x="247" y="560"/>
                    <a:pt x="259" y="566"/>
                    <a:pt x="267" y="572"/>
                  </a:cubicBezTo>
                  <a:cubicBezTo>
                    <a:pt x="270" y="578"/>
                    <a:pt x="274" y="584"/>
                    <a:pt x="278" y="590"/>
                  </a:cubicBezTo>
                  <a:cubicBezTo>
                    <a:pt x="280" y="593"/>
                    <a:pt x="285" y="599"/>
                    <a:pt x="285" y="599"/>
                  </a:cubicBezTo>
                  <a:cubicBezTo>
                    <a:pt x="286" y="605"/>
                    <a:pt x="284" y="612"/>
                    <a:pt x="288" y="617"/>
                  </a:cubicBezTo>
                  <a:cubicBezTo>
                    <a:pt x="290" y="620"/>
                    <a:pt x="294" y="620"/>
                    <a:pt x="297" y="623"/>
                  </a:cubicBezTo>
                  <a:cubicBezTo>
                    <a:pt x="307" y="633"/>
                    <a:pt x="314" y="641"/>
                    <a:pt x="326" y="648"/>
                  </a:cubicBezTo>
                  <a:cubicBezTo>
                    <a:pt x="333" y="660"/>
                    <a:pt x="331" y="664"/>
                    <a:pt x="347" y="668"/>
                  </a:cubicBezTo>
                  <a:cubicBezTo>
                    <a:pt x="350" y="688"/>
                    <a:pt x="361" y="681"/>
                    <a:pt x="383" y="683"/>
                  </a:cubicBezTo>
                  <a:cubicBezTo>
                    <a:pt x="388" y="687"/>
                    <a:pt x="393" y="687"/>
                    <a:pt x="398" y="690"/>
                  </a:cubicBezTo>
                  <a:cubicBezTo>
                    <a:pt x="403" y="683"/>
                    <a:pt x="404" y="677"/>
                    <a:pt x="396" y="672"/>
                  </a:cubicBezTo>
                  <a:cubicBezTo>
                    <a:pt x="392" y="667"/>
                    <a:pt x="391" y="665"/>
                    <a:pt x="395" y="659"/>
                  </a:cubicBezTo>
                  <a:cubicBezTo>
                    <a:pt x="396" y="653"/>
                    <a:pt x="397" y="651"/>
                    <a:pt x="402" y="647"/>
                  </a:cubicBezTo>
                  <a:cubicBezTo>
                    <a:pt x="405" y="640"/>
                    <a:pt x="405" y="638"/>
                    <a:pt x="413" y="639"/>
                  </a:cubicBezTo>
                  <a:cubicBezTo>
                    <a:pt x="428" y="637"/>
                    <a:pt x="425" y="631"/>
                    <a:pt x="435" y="623"/>
                  </a:cubicBezTo>
                  <a:cubicBezTo>
                    <a:pt x="437" y="617"/>
                    <a:pt x="439" y="615"/>
                    <a:pt x="444" y="611"/>
                  </a:cubicBezTo>
                  <a:cubicBezTo>
                    <a:pt x="449" y="603"/>
                    <a:pt x="456" y="598"/>
                    <a:pt x="465" y="596"/>
                  </a:cubicBezTo>
                  <a:cubicBezTo>
                    <a:pt x="468" y="587"/>
                    <a:pt x="464" y="582"/>
                    <a:pt x="459" y="575"/>
                  </a:cubicBezTo>
                  <a:cubicBezTo>
                    <a:pt x="457" y="565"/>
                    <a:pt x="452" y="557"/>
                    <a:pt x="447" y="548"/>
                  </a:cubicBezTo>
                  <a:cubicBezTo>
                    <a:pt x="444" y="532"/>
                    <a:pt x="420" y="535"/>
                    <a:pt x="408" y="533"/>
                  </a:cubicBezTo>
                  <a:cubicBezTo>
                    <a:pt x="398" y="528"/>
                    <a:pt x="392" y="523"/>
                    <a:pt x="386" y="513"/>
                  </a:cubicBezTo>
                  <a:cubicBezTo>
                    <a:pt x="384" y="501"/>
                    <a:pt x="383" y="501"/>
                    <a:pt x="378" y="492"/>
                  </a:cubicBezTo>
                  <a:cubicBezTo>
                    <a:pt x="377" y="485"/>
                    <a:pt x="377" y="480"/>
                    <a:pt x="380" y="474"/>
                  </a:cubicBezTo>
                  <a:cubicBezTo>
                    <a:pt x="381" y="433"/>
                    <a:pt x="384" y="393"/>
                    <a:pt x="384" y="353"/>
                  </a:cubicBezTo>
                  <a:cubicBezTo>
                    <a:pt x="387" y="344"/>
                    <a:pt x="386" y="337"/>
                    <a:pt x="392" y="329"/>
                  </a:cubicBezTo>
                  <a:cubicBezTo>
                    <a:pt x="393" y="323"/>
                    <a:pt x="396" y="320"/>
                    <a:pt x="398" y="315"/>
                  </a:cubicBezTo>
                  <a:cubicBezTo>
                    <a:pt x="399" y="308"/>
                    <a:pt x="401" y="301"/>
                    <a:pt x="405" y="296"/>
                  </a:cubicBezTo>
                  <a:cubicBezTo>
                    <a:pt x="409" y="284"/>
                    <a:pt x="405" y="271"/>
                    <a:pt x="413" y="260"/>
                  </a:cubicBezTo>
                  <a:cubicBezTo>
                    <a:pt x="415" y="251"/>
                    <a:pt x="415" y="242"/>
                    <a:pt x="422" y="236"/>
                  </a:cubicBezTo>
                  <a:cubicBezTo>
                    <a:pt x="424" y="223"/>
                    <a:pt x="425" y="210"/>
                    <a:pt x="437" y="203"/>
                  </a:cubicBezTo>
                  <a:cubicBezTo>
                    <a:pt x="438" y="196"/>
                    <a:pt x="440" y="195"/>
                    <a:pt x="446" y="191"/>
                  </a:cubicBezTo>
                  <a:cubicBezTo>
                    <a:pt x="448" y="182"/>
                    <a:pt x="449" y="182"/>
                    <a:pt x="459" y="182"/>
                  </a:cubicBezTo>
                  <a:cubicBezTo>
                    <a:pt x="457" y="181"/>
                    <a:pt x="453" y="181"/>
                    <a:pt x="452" y="179"/>
                  </a:cubicBezTo>
                  <a:cubicBezTo>
                    <a:pt x="451" y="178"/>
                    <a:pt x="467" y="171"/>
                    <a:pt x="476" y="168"/>
                  </a:cubicBezTo>
                  <a:cubicBezTo>
                    <a:pt x="480" y="162"/>
                    <a:pt x="480" y="159"/>
                    <a:pt x="488" y="158"/>
                  </a:cubicBezTo>
                  <a:cubicBezTo>
                    <a:pt x="496" y="154"/>
                    <a:pt x="506" y="153"/>
                    <a:pt x="515" y="150"/>
                  </a:cubicBezTo>
                  <a:cubicBezTo>
                    <a:pt x="532" y="153"/>
                    <a:pt x="549" y="154"/>
                    <a:pt x="566" y="156"/>
                  </a:cubicBezTo>
                  <a:cubicBezTo>
                    <a:pt x="572" y="161"/>
                    <a:pt x="574" y="161"/>
                    <a:pt x="581" y="159"/>
                  </a:cubicBezTo>
                  <a:cubicBezTo>
                    <a:pt x="585" y="153"/>
                    <a:pt x="587" y="148"/>
                    <a:pt x="588" y="141"/>
                  </a:cubicBezTo>
                  <a:cubicBezTo>
                    <a:pt x="586" y="123"/>
                    <a:pt x="569" y="111"/>
                    <a:pt x="552" y="105"/>
                  </a:cubicBezTo>
                  <a:cubicBezTo>
                    <a:pt x="543" y="98"/>
                    <a:pt x="536" y="101"/>
                    <a:pt x="524" y="102"/>
                  </a:cubicBezTo>
                  <a:cubicBezTo>
                    <a:pt x="476" y="101"/>
                    <a:pt x="428" y="97"/>
                    <a:pt x="380" y="95"/>
                  </a:cubicBezTo>
                  <a:cubicBezTo>
                    <a:pt x="366" y="87"/>
                    <a:pt x="370" y="77"/>
                    <a:pt x="374" y="62"/>
                  </a:cubicBezTo>
                  <a:cubicBezTo>
                    <a:pt x="373" y="40"/>
                    <a:pt x="381" y="30"/>
                    <a:pt x="363" y="26"/>
                  </a:cubicBezTo>
                  <a:cubicBezTo>
                    <a:pt x="358" y="22"/>
                    <a:pt x="354" y="21"/>
                    <a:pt x="348" y="20"/>
                  </a:cubicBezTo>
                  <a:cubicBezTo>
                    <a:pt x="339" y="13"/>
                    <a:pt x="347" y="18"/>
                    <a:pt x="326" y="18"/>
                  </a:cubicBezTo>
                  <a:cubicBezTo>
                    <a:pt x="292" y="18"/>
                    <a:pt x="259" y="17"/>
                    <a:pt x="225" y="17"/>
                  </a:cubicBezTo>
                  <a:cubicBezTo>
                    <a:pt x="160" y="14"/>
                    <a:pt x="95" y="12"/>
                    <a:pt x="30" y="11"/>
                  </a:cubicBezTo>
                  <a:cubicBezTo>
                    <a:pt x="20" y="6"/>
                    <a:pt x="10" y="5"/>
                    <a:pt x="0" y="0"/>
                  </a:cubicBezTo>
                  <a:close/>
                </a:path>
              </a:pathLst>
            </a:custGeom>
            <a:solidFill>
              <a:schemeClr val="bg1"/>
            </a:solidFill>
            <a:ln w="9525">
              <a:noFill/>
              <a:round/>
              <a:headEnd/>
              <a:tailEnd/>
            </a:ln>
          </p:spPr>
          <p:txBody>
            <a:bodyPr/>
            <a:lstStyle/>
            <a:p>
              <a:endParaRPr lang="en-AU"/>
            </a:p>
          </p:txBody>
        </p:sp>
        <p:sp>
          <p:nvSpPr>
            <p:cNvPr id="35871" name="Freeform 18"/>
            <p:cNvSpPr>
              <a:spLocks/>
            </p:cNvSpPr>
            <p:nvPr/>
          </p:nvSpPr>
          <p:spPr bwMode="auto">
            <a:xfrm>
              <a:off x="1892" y="1147"/>
              <a:ext cx="307" cy="671"/>
            </a:xfrm>
            <a:custGeom>
              <a:avLst/>
              <a:gdLst>
                <a:gd name="T0" fmla="*/ 24 w 307"/>
                <a:gd name="T1" fmla="*/ 7 h 671"/>
                <a:gd name="T2" fmla="*/ 28 w 307"/>
                <a:gd name="T3" fmla="*/ 31 h 671"/>
                <a:gd name="T4" fmla="*/ 36 w 307"/>
                <a:gd name="T5" fmla="*/ 64 h 671"/>
                <a:gd name="T6" fmla="*/ 45 w 307"/>
                <a:gd name="T7" fmla="*/ 77 h 671"/>
                <a:gd name="T8" fmla="*/ 51 w 307"/>
                <a:gd name="T9" fmla="*/ 157 h 671"/>
                <a:gd name="T10" fmla="*/ 66 w 307"/>
                <a:gd name="T11" fmla="*/ 200 h 671"/>
                <a:gd name="T12" fmla="*/ 72 w 307"/>
                <a:gd name="T13" fmla="*/ 218 h 671"/>
                <a:gd name="T14" fmla="*/ 84 w 307"/>
                <a:gd name="T15" fmla="*/ 235 h 671"/>
                <a:gd name="T16" fmla="*/ 91 w 307"/>
                <a:gd name="T17" fmla="*/ 242 h 671"/>
                <a:gd name="T18" fmla="*/ 100 w 307"/>
                <a:gd name="T19" fmla="*/ 254 h 671"/>
                <a:gd name="T20" fmla="*/ 123 w 307"/>
                <a:gd name="T21" fmla="*/ 283 h 671"/>
                <a:gd name="T22" fmla="*/ 132 w 307"/>
                <a:gd name="T23" fmla="*/ 304 h 671"/>
                <a:gd name="T24" fmla="*/ 145 w 307"/>
                <a:gd name="T25" fmla="*/ 314 h 671"/>
                <a:gd name="T26" fmla="*/ 153 w 307"/>
                <a:gd name="T27" fmla="*/ 332 h 671"/>
                <a:gd name="T28" fmla="*/ 163 w 307"/>
                <a:gd name="T29" fmla="*/ 353 h 671"/>
                <a:gd name="T30" fmla="*/ 195 w 307"/>
                <a:gd name="T31" fmla="*/ 407 h 671"/>
                <a:gd name="T32" fmla="*/ 208 w 307"/>
                <a:gd name="T33" fmla="*/ 418 h 671"/>
                <a:gd name="T34" fmla="*/ 213 w 307"/>
                <a:gd name="T35" fmla="*/ 431 h 671"/>
                <a:gd name="T36" fmla="*/ 222 w 307"/>
                <a:gd name="T37" fmla="*/ 449 h 671"/>
                <a:gd name="T38" fmla="*/ 240 w 307"/>
                <a:gd name="T39" fmla="*/ 466 h 671"/>
                <a:gd name="T40" fmla="*/ 252 w 307"/>
                <a:gd name="T41" fmla="*/ 484 h 671"/>
                <a:gd name="T42" fmla="*/ 276 w 307"/>
                <a:gd name="T43" fmla="*/ 511 h 671"/>
                <a:gd name="T44" fmla="*/ 280 w 307"/>
                <a:gd name="T45" fmla="*/ 547 h 671"/>
                <a:gd name="T46" fmla="*/ 289 w 307"/>
                <a:gd name="T47" fmla="*/ 554 h 671"/>
                <a:gd name="T48" fmla="*/ 297 w 307"/>
                <a:gd name="T49" fmla="*/ 614 h 671"/>
                <a:gd name="T50" fmla="*/ 304 w 307"/>
                <a:gd name="T51" fmla="*/ 628 h 671"/>
                <a:gd name="T52" fmla="*/ 307 w 307"/>
                <a:gd name="T53" fmla="*/ 671 h 671"/>
                <a:gd name="T54" fmla="*/ 138 w 307"/>
                <a:gd name="T55" fmla="*/ 664 h 671"/>
                <a:gd name="T56" fmla="*/ 78 w 307"/>
                <a:gd name="T57" fmla="*/ 652 h 671"/>
                <a:gd name="T58" fmla="*/ 9 w 307"/>
                <a:gd name="T59" fmla="*/ 643 h 671"/>
                <a:gd name="T60" fmla="*/ 10 w 307"/>
                <a:gd name="T61" fmla="*/ 362 h 671"/>
                <a:gd name="T62" fmla="*/ 12 w 307"/>
                <a:gd name="T63" fmla="*/ 277 h 671"/>
                <a:gd name="T64" fmla="*/ 15 w 307"/>
                <a:gd name="T65" fmla="*/ 151 h 671"/>
                <a:gd name="T66" fmla="*/ 16 w 307"/>
                <a:gd name="T67" fmla="*/ 34 h 671"/>
                <a:gd name="T68" fmla="*/ 24 w 307"/>
                <a:gd name="T69" fmla="*/ 5 h 671"/>
                <a:gd name="T70" fmla="*/ 24 w 307"/>
                <a:gd name="T71" fmla="*/ 7 h 67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07"/>
                <a:gd name="T109" fmla="*/ 0 h 671"/>
                <a:gd name="T110" fmla="*/ 307 w 307"/>
                <a:gd name="T111" fmla="*/ 671 h 67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07" h="671">
                  <a:moveTo>
                    <a:pt x="24" y="7"/>
                  </a:moveTo>
                  <a:cubicBezTo>
                    <a:pt x="25" y="16"/>
                    <a:pt x="26" y="23"/>
                    <a:pt x="28" y="31"/>
                  </a:cubicBezTo>
                  <a:cubicBezTo>
                    <a:pt x="29" y="44"/>
                    <a:pt x="25" y="57"/>
                    <a:pt x="36" y="64"/>
                  </a:cubicBezTo>
                  <a:cubicBezTo>
                    <a:pt x="39" y="68"/>
                    <a:pt x="42" y="73"/>
                    <a:pt x="45" y="77"/>
                  </a:cubicBezTo>
                  <a:cubicBezTo>
                    <a:pt x="46" y="102"/>
                    <a:pt x="41" y="133"/>
                    <a:pt x="51" y="157"/>
                  </a:cubicBezTo>
                  <a:cubicBezTo>
                    <a:pt x="55" y="182"/>
                    <a:pt x="52" y="182"/>
                    <a:pt x="66" y="200"/>
                  </a:cubicBezTo>
                  <a:cubicBezTo>
                    <a:pt x="67" y="206"/>
                    <a:pt x="69" y="212"/>
                    <a:pt x="72" y="218"/>
                  </a:cubicBezTo>
                  <a:cubicBezTo>
                    <a:pt x="74" y="226"/>
                    <a:pt x="78" y="231"/>
                    <a:pt x="84" y="235"/>
                  </a:cubicBezTo>
                  <a:cubicBezTo>
                    <a:pt x="87" y="237"/>
                    <a:pt x="91" y="242"/>
                    <a:pt x="91" y="242"/>
                  </a:cubicBezTo>
                  <a:cubicBezTo>
                    <a:pt x="93" y="248"/>
                    <a:pt x="95" y="250"/>
                    <a:pt x="100" y="254"/>
                  </a:cubicBezTo>
                  <a:cubicBezTo>
                    <a:pt x="107" y="265"/>
                    <a:pt x="112" y="276"/>
                    <a:pt x="123" y="283"/>
                  </a:cubicBezTo>
                  <a:cubicBezTo>
                    <a:pt x="128" y="289"/>
                    <a:pt x="127" y="298"/>
                    <a:pt x="132" y="304"/>
                  </a:cubicBezTo>
                  <a:cubicBezTo>
                    <a:pt x="136" y="308"/>
                    <a:pt x="145" y="314"/>
                    <a:pt x="145" y="314"/>
                  </a:cubicBezTo>
                  <a:cubicBezTo>
                    <a:pt x="147" y="320"/>
                    <a:pt x="150" y="326"/>
                    <a:pt x="153" y="332"/>
                  </a:cubicBezTo>
                  <a:cubicBezTo>
                    <a:pt x="155" y="340"/>
                    <a:pt x="157" y="348"/>
                    <a:pt x="163" y="353"/>
                  </a:cubicBezTo>
                  <a:cubicBezTo>
                    <a:pt x="170" y="370"/>
                    <a:pt x="177" y="396"/>
                    <a:pt x="195" y="407"/>
                  </a:cubicBezTo>
                  <a:cubicBezTo>
                    <a:pt x="199" y="413"/>
                    <a:pt x="201" y="415"/>
                    <a:pt x="208" y="418"/>
                  </a:cubicBezTo>
                  <a:cubicBezTo>
                    <a:pt x="210" y="422"/>
                    <a:pt x="211" y="427"/>
                    <a:pt x="213" y="431"/>
                  </a:cubicBezTo>
                  <a:cubicBezTo>
                    <a:pt x="214" y="438"/>
                    <a:pt x="219" y="443"/>
                    <a:pt x="222" y="449"/>
                  </a:cubicBezTo>
                  <a:cubicBezTo>
                    <a:pt x="224" y="457"/>
                    <a:pt x="233" y="462"/>
                    <a:pt x="240" y="466"/>
                  </a:cubicBezTo>
                  <a:cubicBezTo>
                    <a:pt x="245" y="472"/>
                    <a:pt x="249" y="477"/>
                    <a:pt x="252" y="484"/>
                  </a:cubicBezTo>
                  <a:cubicBezTo>
                    <a:pt x="254" y="498"/>
                    <a:pt x="264" y="504"/>
                    <a:pt x="276" y="511"/>
                  </a:cubicBezTo>
                  <a:cubicBezTo>
                    <a:pt x="276" y="518"/>
                    <a:pt x="277" y="544"/>
                    <a:pt x="280" y="547"/>
                  </a:cubicBezTo>
                  <a:cubicBezTo>
                    <a:pt x="283" y="549"/>
                    <a:pt x="289" y="554"/>
                    <a:pt x="289" y="554"/>
                  </a:cubicBezTo>
                  <a:cubicBezTo>
                    <a:pt x="300" y="572"/>
                    <a:pt x="288" y="595"/>
                    <a:pt x="297" y="614"/>
                  </a:cubicBezTo>
                  <a:cubicBezTo>
                    <a:pt x="298" y="620"/>
                    <a:pt x="301" y="623"/>
                    <a:pt x="304" y="628"/>
                  </a:cubicBezTo>
                  <a:cubicBezTo>
                    <a:pt x="305" y="642"/>
                    <a:pt x="307" y="657"/>
                    <a:pt x="307" y="671"/>
                  </a:cubicBezTo>
                  <a:cubicBezTo>
                    <a:pt x="288" y="657"/>
                    <a:pt x="183" y="666"/>
                    <a:pt x="138" y="664"/>
                  </a:cubicBezTo>
                  <a:cubicBezTo>
                    <a:pt x="118" y="661"/>
                    <a:pt x="98" y="655"/>
                    <a:pt x="78" y="652"/>
                  </a:cubicBezTo>
                  <a:cubicBezTo>
                    <a:pt x="59" y="641"/>
                    <a:pt x="30" y="644"/>
                    <a:pt x="9" y="643"/>
                  </a:cubicBezTo>
                  <a:cubicBezTo>
                    <a:pt x="9" y="549"/>
                    <a:pt x="9" y="456"/>
                    <a:pt x="10" y="362"/>
                  </a:cubicBezTo>
                  <a:cubicBezTo>
                    <a:pt x="10" y="334"/>
                    <a:pt x="12" y="305"/>
                    <a:pt x="12" y="277"/>
                  </a:cubicBezTo>
                  <a:cubicBezTo>
                    <a:pt x="14" y="152"/>
                    <a:pt x="0" y="195"/>
                    <a:pt x="15" y="151"/>
                  </a:cubicBezTo>
                  <a:cubicBezTo>
                    <a:pt x="17" y="112"/>
                    <a:pt x="14" y="73"/>
                    <a:pt x="16" y="34"/>
                  </a:cubicBezTo>
                  <a:cubicBezTo>
                    <a:pt x="16" y="29"/>
                    <a:pt x="18" y="11"/>
                    <a:pt x="24" y="5"/>
                  </a:cubicBezTo>
                  <a:cubicBezTo>
                    <a:pt x="29" y="0"/>
                    <a:pt x="16" y="19"/>
                    <a:pt x="24" y="7"/>
                  </a:cubicBezTo>
                  <a:close/>
                </a:path>
              </a:pathLst>
            </a:custGeom>
            <a:solidFill>
              <a:schemeClr val="bg1"/>
            </a:solidFill>
            <a:ln w="9525">
              <a:noFill/>
              <a:round/>
              <a:headEnd/>
              <a:tailEnd/>
            </a:ln>
          </p:spPr>
          <p:txBody>
            <a:bodyPr/>
            <a:lstStyle/>
            <a:p>
              <a:endParaRPr lang="en-AU"/>
            </a:p>
          </p:txBody>
        </p:sp>
        <p:sp>
          <p:nvSpPr>
            <p:cNvPr id="35872" name="Freeform 19"/>
            <p:cNvSpPr>
              <a:spLocks/>
            </p:cNvSpPr>
            <p:nvPr/>
          </p:nvSpPr>
          <p:spPr bwMode="auto">
            <a:xfrm>
              <a:off x="1790" y="1775"/>
              <a:ext cx="411" cy="842"/>
            </a:xfrm>
            <a:custGeom>
              <a:avLst/>
              <a:gdLst>
                <a:gd name="T0" fmla="*/ 394 w 411"/>
                <a:gd name="T1" fmla="*/ 13 h 842"/>
                <a:gd name="T2" fmla="*/ 411 w 411"/>
                <a:gd name="T3" fmla="*/ 39 h 842"/>
                <a:gd name="T4" fmla="*/ 405 w 411"/>
                <a:gd name="T5" fmla="*/ 156 h 842"/>
                <a:gd name="T6" fmla="*/ 396 w 411"/>
                <a:gd name="T7" fmla="*/ 234 h 842"/>
                <a:gd name="T8" fmla="*/ 388 w 411"/>
                <a:gd name="T9" fmla="*/ 270 h 842"/>
                <a:gd name="T10" fmla="*/ 382 w 411"/>
                <a:gd name="T11" fmla="*/ 277 h 842"/>
                <a:gd name="T12" fmla="*/ 367 w 411"/>
                <a:gd name="T13" fmla="*/ 366 h 842"/>
                <a:gd name="T14" fmla="*/ 355 w 411"/>
                <a:gd name="T15" fmla="*/ 433 h 842"/>
                <a:gd name="T16" fmla="*/ 336 w 411"/>
                <a:gd name="T17" fmla="*/ 520 h 842"/>
                <a:gd name="T18" fmla="*/ 328 w 411"/>
                <a:gd name="T19" fmla="*/ 543 h 842"/>
                <a:gd name="T20" fmla="*/ 319 w 411"/>
                <a:gd name="T21" fmla="*/ 639 h 842"/>
                <a:gd name="T22" fmla="*/ 313 w 411"/>
                <a:gd name="T23" fmla="*/ 684 h 842"/>
                <a:gd name="T24" fmla="*/ 304 w 411"/>
                <a:gd name="T25" fmla="*/ 703 h 842"/>
                <a:gd name="T26" fmla="*/ 283 w 411"/>
                <a:gd name="T27" fmla="*/ 823 h 842"/>
                <a:gd name="T28" fmla="*/ 279 w 411"/>
                <a:gd name="T29" fmla="*/ 841 h 842"/>
                <a:gd name="T30" fmla="*/ 222 w 411"/>
                <a:gd name="T31" fmla="*/ 838 h 842"/>
                <a:gd name="T32" fmla="*/ 204 w 411"/>
                <a:gd name="T33" fmla="*/ 831 h 842"/>
                <a:gd name="T34" fmla="*/ 186 w 411"/>
                <a:gd name="T35" fmla="*/ 823 h 842"/>
                <a:gd name="T36" fmla="*/ 159 w 411"/>
                <a:gd name="T37" fmla="*/ 816 h 842"/>
                <a:gd name="T38" fmla="*/ 121 w 411"/>
                <a:gd name="T39" fmla="*/ 811 h 842"/>
                <a:gd name="T40" fmla="*/ 109 w 411"/>
                <a:gd name="T41" fmla="*/ 792 h 842"/>
                <a:gd name="T42" fmla="*/ 105 w 411"/>
                <a:gd name="T43" fmla="*/ 756 h 842"/>
                <a:gd name="T44" fmla="*/ 111 w 411"/>
                <a:gd name="T45" fmla="*/ 375 h 842"/>
                <a:gd name="T46" fmla="*/ 120 w 411"/>
                <a:gd name="T47" fmla="*/ 0 h 842"/>
                <a:gd name="T48" fmla="*/ 204 w 411"/>
                <a:gd name="T49" fmla="*/ 4 h 842"/>
                <a:gd name="T50" fmla="*/ 291 w 411"/>
                <a:gd name="T51" fmla="*/ 9 h 842"/>
                <a:gd name="T52" fmla="*/ 358 w 411"/>
                <a:gd name="T53" fmla="*/ 13 h 842"/>
                <a:gd name="T54" fmla="*/ 394 w 411"/>
                <a:gd name="T55" fmla="*/ 13 h 84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11"/>
                <a:gd name="T85" fmla="*/ 0 h 842"/>
                <a:gd name="T86" fmla="*/ 411 w 411"/>
                <a:gd name="T87" fmla="*/ 842 h 84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11" h="842">
                  <a:moveTo>
                    <a:pt x="394" y="13"/>
                  </a:moveTo>
                  <a:cubicBezTo>
                    <a:pt x="399" y="22"/>
                    <a:pt x="407" y="30"/>
                    <a:pt x="411" y="39"/>
                  </a:cubicBezTo>
                  <a:cubicBezTo>
                    <a:pt x="398" y="66"/>
                    <a:pt x="411" y="124"/>
                    <a:pt x="405" y="156"/>
                  </a:cubicBezTo>
                  <a:cubicBezTo>
                    <a:pt x="403" y="178"/>
                    <a:pt x="408" y="215"/>
                    <a:pt x="396" y="234"/>
                  </a:cubicBezTo>
                  <a:cubicBezTo>
                    <a:pt x="394" y="252"/>
                    <a:pt x="394" y="256"/>
                    <a:pt x="388" y="270"/>
                  </a:cubicBezTo>
                  <a:cubicBezTo>
                    <a:pt x="387" y="273"/>
                    <a:pt x="382" y="274"/>
                    <a:pt x="382" y="277"/>
                  </a:cubicBezTo>
                  <a:cubicBezTo>
                    <a:pt x="377" y="320"/>
                    <a:pt x="387" y="333"/>
                    <a:pt x="367" y="366"/>
                  </a:cubicBezTo>
                  <a:cubicBezTo>
                    <a:pt x="363" y="388"/>
                    <a:pt x="362" y="411"/>
                    <a:pt x="355" y="433"/>
                  </a:cubicBezTo>
                  <a:cubicBezTo>
                    <a:pt x="353" y="459"/>
                    <a:pt x="356" y="500"/>
                    <a:pt x="336" y="520"/>
                  </a:cubicBezTo>
                  <a:cubicBezTo>
                    <a:pt x="333" y="528"/>
                    <a:pt x="331" y="535"/>
                    <a:pt x="328" y="543"/>
                  </a:cubicBezTo>
                  <a:cubicBezTo>
                    <a:pt x="327" y="589"/>
                    <a:pt x="332" y="606"/>
                    <a:pt x="319" y="639"/>
                  </a:cubicBezTo>
                  <a:cubicBezTo>
                    <a:pt x="317" y="653"/>
                    <a:pt x="318" y="671"/>
                    <a:pt x="313" y="684"/>
                  </a:cubicBezTo>
                  <a:cubicBezTo>
                    <a:pt x="312" y="691"/>
                    <a:pt x="308" y="697"/>
                    <a:pt x="304" y="703"/>
                  </a:cubicBezTo>
                  <a:cubicBezTo>
                    <a:pt x="299" y="741"/>
                    <a:pt x="307" y="791"/>
                    <a:pt x="283" y="823"/>
                  </a:cubicBezTo>
                  <a:cubicBezTo>
                    <a:pt x="282" y="829"/>
                    <a:pt x="280" y="835"/>
                    <a:pt x="279" y="841"/>
                  </a:cubicBezTo>
                  <a:cubicBezTo>
                    <a:pt x="276" y="841"/>
                    <a:pt x="236" y="842"/>
                    <a:pt x="222" y="838"/>
                  </a:cubicBezTo>
                  <a:cubicBezTo>
                    <a:pt x="215" y="836"/>
                    <a:pt x="212" y="832"/>
                    <a:pt x="204" y="831"/>
                  </a:cubicBezTo>
                  <a:cubicBezTo>
                    <a:pt x="198" y="827"/>
                    <a:pt x="193" y="825"/>
                    <a:pt x="186" y="823"/>
                  </a:cubicBezTo>
                  <a:cubicBezTo>
                    <a:pt x="178" y="818"/>
                    <a:pt x="168" y="817"/>
                    <a:pt x="159" y="816"/>
                  </a:cubicBezTo>
                  <a:cubicBezTo>
                    <a:pt x="147" y="811"/>
                    <a:pt x="134" y="812"/>
                    <a:pt x="121" y="811"/>
                  </a:cubicBezTo>
                  <a:cubicBezTo>
                    <a:pt x="116" y="806"/>
                    <a:pt x="112" y="799"/>
                    <a:pt x="109" y="792"/>
                  </a:cubicBezTo>
                  <a:cubicBezTo>
                    <a:pt x="105" y="770"/>
                    <a:pt x="106" y="782"/>
                    <a:pt x="105" y="756"/>
                  </a:cubicBezTo>
                  <a:cubicBezTo>
                    <a:pt x="105" y="629"/>
                    <a:pt x="76" y="497"/>
                    <a:pt x="111" y="375"/>
                  </a:cubicBezTo>
                  <a:cubicBezTo>
                    <a:pt x="126" y="253"/>
                    <a:pt x="0" y="24"/>
                    <a:pt x="120" y="0"/>
                  </a:cubicBezTo>
                  <a:cubicBezTo>
                    <a:pt x="148" y="1"/>
                    <a:pt x="176" y="3"/>
                    <a:pt x="204" y="4"/>
                  </a:cubicBezTo>
                  <a:cubicBezTo>
                    <a:pt x="228" y="12"/>
                    <a:pt x="279" y="9"/>
                    <a:pt x="291" y="9"/>
                  </a:cubicBezTo>
                  <a:cubicBezTo>
                    <a:pt x="318" y="12"/>
                    <a:pt x="317" y="12"/>
                    <a:pt x="358" y="13"/>
                  </a:cubicBezTo>
                  <a:cubicBezTo>
                    <a:pt x="376" y="19"/>
                    <a:pt x="364" y="16"/>
                    <a:pt x="394" y="13"/>
                  </a:cubicBezTo>
                  <a:close/>
                </a:path>
              </a:pathLst>
            </a:custGeom>
            <a:solidFill>
              <a:schemeClr val="bg1"/>
            </a:solidFill>
            <a:ln w="9525">
              <a:noFill/>
              <a:round/>
              <a:headEnd/>
              <a:tailEnd/>
            </a:ln>
          </p:spPr>
          <p:txBody>
            <a:bodyPr/>
            <a:lstStyle/>
            <a:p>
              <a:endParaRPr lang="en-AU"/>
            </a:p>
          </p:txBody>
        </p:sp>
        <p:sp>
          <p:nvSpPr>
            <p:cNvPr id="35873" name="Freeform 20"/>
            <p:cNvSpPr>
              <a:spLocks/>
            </p:cNvSpPr>
            <p:nvPr/>
          </p:nvSpPr>
          <p:spPr bwMode="auto">
            <a:xfrm>
              <a:off x="1884" y="2552"/>
              <a:ext cx="192" cy="408"/>
            </a:xfrm>
            <a:custGeom>
              <a:avLst/>
              <a:gdLst>
                <a:gd name="T0" fmla="*/ 185 w 192"/>
                <a:gd name="T1" fmla="*/ 28 h 408"/>
                <a:gd name="T2" fmla="*/ 180 w 192"/>
                <a:gd name="T3" fmla="*/ 79 h 408"/>
                <a:gd name="T4" fmla="*/ 168 w 192"/>
                <a:gd name="T5" fmla="*/ 127 h 408"/>
                <a:gd name="T6" fmla="*/ 162 w 192"/>
                <a:gd name="T7" fmla="*/ 141 h 408"/>
                <a:gd name="T8" fmla="*/ 153 w 192"/>
                <a:gd name="T9" fmla="*/ 181 h 408"/>
                <a:gd name="T10" fmla="*/ 138 w 192"/>
                <a:gd name="T11" fmla="*/ 226 h 408"/>
                <a:gd name="T12" fmla="*/ 132 w 192"/>
                <a:gd name="T13" fmla="*/ 249 h 408"/>
                <a:gd name="T14" fmla="*/ 123 w 192"/>
                <a:gd name="T15" fmla="*/ 309 h 408"/>
                <a:gd name="T16" fmla="*/ 119 w 192"/>
                <a:gd name="T17" fmla="*/ 327 h 408"/>
                <a:gd name="T18" fmla="*/ 143 w 192"/>
                <a:gd name="T19" fmla="*/ 340 h 408"/>
                <a:gd name="T20" fmla="*/ 162 w 192"/>
                <a:gd name="T21" fmla="*/ 352 h 408"/>
                <a:gd name="T22" fmla="*/ 179 w 192"/>
                <a:gd name="T23" fmla="*/ 370 h 408"/>
                <a:gd name="T24" fmla="*/ 188 w 192"/>
                <a:gd name="T25" fmla="*/ 382 h 408"/>
                <a:gd name="T26" fmla="*/ 192 w 192"/>
                <a:gd name="T27" fmla="*/ 396 h 408"/>
                <a:gd name="T28" fmla="*/ 174 w 192"/>
                <a:gd name="T29" fmla="*/ 403 h 408"/>
                <a:gd name="T30" fmla="*/ 161 w 192"/>
                <a:gd name="T31" fmla="*/ 408 h 408"/>
                <a:gd name="T32" fmla="*/ 114 w 192"/>
                <a:gd name="T33" fmla="*/ 402 h 408"/>
                <a:gd name="T34" fmla="*/ 93 w 192"/>
                <a:gd name="T35" fmla="*/ 396 h 408"/>
                <a:gd name="T36" fmla="*/ 69 w 192"/>
                <a:gd name="T37" fmla="*/ 391 h 408"/>
                <a:gd name="T38" fmla="*/ 17 w 192"/>
                <a:gd name="T39" fmla="*/ 385 h 408"/>
                <a:gd name="T40" fmla="*/ 8 w 192"/>
                <a:gd name="T41" fmla="*/ 367 h 408"/>
                <a:gd name="T42" fmla="*/ 3 w 192"/>
                <a:gd name="T43" fmla="*/ 357 h 408"/>
                <a:gd name="T44" fmla="*/ 6 w 192"/>
                <a:gd name="T45" fmla="*/ 285 h 408"/>
                <a:gd name="T46" fmla="*/ 14 w 192"/>
                <a:gd name="T47" fmla="*/ 259 h 408"/>
                <a:gd name="T48" fmla="*/ 20 w 192"/>
                <a:gd name="T49" fmla="*/ 241 h 408"/>
                <a:gd name="T50" fmla="*/ 17 w 192"/>
                <a:gd name="T51" fmla="*/ 79 h 408"/>
                <a:gd name="T52" fmla="*/ 26 w 192"/>
                <a:gd name="T53" fmla="*/ 24 h 408"/>
                <a:gd name="T54" fmla="*/ 38 w 192"/>
                <a:gd name="T55" fmla="*/ 0 h 408"/>
                <a:gd name="T56" fmla="*/ 114 w 192"/>
                <a:gd name="T57" fmla="*/ 27 h 408"/>
                <a:gd name="T58" fmla="*/ 185 w 192"/>
                <a:gd name="T59" fmla="*/ 28 h 40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2"/>
                <a:gd name="T91" fmla="*/ 0 h 408"/>
                <a:gd name="T92" fmla="*/ 192 w 192"/>
                <a:gd name="T93" fmla="*/ 408 h 40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2" h="408">
                  <a:moveTo>
                    <a:pt x="185" y="28"/>
                  </a:moveTo>
                  <a:cubicBezTo>
                    <a:pt x="186" y="46"/>
                    <a:pt x="188" y="63"/>
                    <a:pt x="180" y="79"/>
                  </a:cubicBezTo>
                  <a:cubicBezTo>
                    <a:pt x="177" y="96"/>
                    <a:pt x="179" y="113"/>
                    <a:pt x="168" y="127"/>
                  </a:cubicBezTo>
                  <a:cubicBezTo>
                    <a:pt x="167" y="133"/>
                    <a:pt x="164" y="136"/>
                    <a:pt x="162" y="141"/>
                  </a:cubicBezTo>
                  <a:cubicBezTo>
                    <a:pt x="160" y="155"/>
                    <a:pt x="159" y="168"/>
                    <a:pt x="153" y="181"/>
                  </a:cubicBezTo>
                  <a:cubicBezTo>
                    <a:pt x="150" y="198"/>
                    <a:pt x="149" y="212"/>
                    <a:pt x="138" y="226"/>
                  </a:cubicBezTo>
                  <a:cubicBezTo>
                    <a:pt x="136" y="234"/>
                    <a:pt x="132" y="249"/>
                    <a:pt x="132" y="249"/>
                  </a:cubicBezTo>
                  <a:cubicBezTo>
                    <a:pt x="131" y="268"/>
                    <a:pt x="130" y="292"/>
                    <a:pt x="123" y="309"/>
                  </a:cubicBezTo>
                  <a:cubicBezTo>
                    <a:pt x="122" y="315"/>
                    <a:pt x="120" y="321"/>
                    <a:pt x="119" y="327"/>
                  </a:cubicBezTo>
                  <a:cubicBezTo>
                    <a:pt x="121" y="341"/>
                    <a:pt x="131" y="338"/>
                    <a:pt x="143" y="340"/>
                  </a:cubicBezTo>
                  <a:cubicBezTo>
                    <a:pt x="149" y="345"/>
                    <a:pt x="156" y="347"/>
                    <a:pt x="162" y="352"/>
                  </a:cubicBezTo>
                  <a:cubicBezTo>
                    <a:pt x="165" y="360"/>
                    <a:pt x="170" y="368"/>
                    <a:pt x="179" y="370"/>
                  </a:cubicBezTo>
                  <a:cubicBezTo>
                    <a:pt x="184" y="374"/>
                    <a:pt x="185" y="377"/>
                    <a:pt x="188" y="382"/>
                  </a:cubicBezTo>
                  <a:cubicBezTo>
                    <a:pt x="189" y="387"/>
                    <a:pt x="191" y="391"/>
                    <a:pt x="192" y="396"/>
                  </a:cubicBezTo>
                  <a:cubicBezTo>
                    <a:pt x="187" y="400"/>
                    <a:pt x="180" y="402"/>
                    <a:pt x="174" y="403"/>
                  </a:cubicBezTo>
                  <a:cubicBezTo>
                    <a:pt x="170" y="405"/>
                    <a:pt x="165" y="406"/>
                    <a:pt x="161" y="408"/>
                  </a:cubicBezTo>
                  <a:cubicBezTo>
                    <a:pt x="135" y="406"/>
                    <a:pt x="133" y="404"/>
                    <a:pt x="114" y="402"/>
                  </a:cubicBezTo>
                  <a:cubicBezTo>
                    <a:pt x="101" y="395"/>
                    <a:pt x="108" y="397"/>
                    <a:pt x="93" y="396"/>
                  </a:cubicBezTo>
                  <a:cubicBezTo>
                    <a:pt x="85" y="393"/>
                    <a:pt x="77" y="392"/>
                    <a:pt x="69" y="391"/>
                  </a:cubicBezTo>
                  <a:cubicBezTo>
                    <a:pt x="44" y="393"/>
                    <a:pt x="36" y="395"/>
                    <a:pt x="17" y="385"/>
                  </a:cubicBezTo>
                  <a:cubicBezTo>
                    <a:pt x="14" y="379"/>
                    <a:pt x="11" y="373"/>
                    <a:pt x="8" y="367"/>
                  </a:cubicBezTo>
                  <a:cubicBezTo>
                    <a:pt x="6" y="364"/>
                    <a:pt x="3" y="357"/>
                    <a:pt x="3" y="357"/>
                  </a:cubicBezTo>
                  <a:cubicBezTo>
                    <a:pt x="4" y="333"/>
                    <a:pt x="0" y="308"/>
                    <a:pt x="6" y="285"/>
                  </a:cubicBezTo>
                  <a:cubicBezTo>
                    <a:pt x="8" y="276"/>
                    <a:pt x="11" y="267"/>
                    <a:pt x="14" y="259"/>
                  </a:cubicBezTo>
                  <a:cubicBezTo>
                    <a:pt x="16" y="253"/>
                    <a:pt x="20" y="241"/>
                    <a:pt x="20" y="241"/>
                  </a:cubicBezTo>
                  <a:cubicBezTo>
                    <a:pt x="28" y="187"/>
                    <a:pt x="21" y="133"/>
                    <a:pt x="17" y="79"/>
                  </a:cubicBezTo>
                  <a:cubicBezTo>
                    <a:pt x="18" y="62"/>
                    <a:pt x="18" y="40"/>
                    <a:pt x="26" y="24"/>
                  </a:cubicBezTo>
                  <a:cubicBezTo>
                    <a:pt x="28" y="15"/>
                    <a:pt x="28" y="2"/>
                    <a:pt x="38" y="0"/>
                  </a:cubicBezTo>
                  <a:cubicBezTo>
                    <a:pt x="63" y="2"/>
                    <a:pt x="90" y="19"/>
                    <a:pt x="114" y="27"/>
                  </a:cubicBezTo>
                  <a:cubicBezTo>
                    <a:pt x="136" y="34"/>
                    <a:pt x="161" y="28"/>
                    <a:pt x="185" y="28"/>
                  </a:cubicBezTo>
                  <a:close/>
                </a:path>
              </a:pathLst>
            </a:custGeom>
            <a:solidFill>
              <a:schemeClr val="bg1"/>
            </a:solidFill>
            <a:ln w="9525">
              <a:noFill/>
              <a:round/>
              <a:headEnd/>
              <a:tailEnd/>
            </a:ln>
          </p:spPr>
          <p:txBody>
            <a:bodyPr/>
            <a:lstStyle/>
            <a:p>
              <a:endParaRPr lang="en-AU"/>
            </a:p>
          </p:txBody>
        </p:sp>
      </p:grpSp>
      <p:grpSp>
        <p:nvGrpSpPr>
          <p:cNvPr id="4" name="Group 21"/>
          <p:cNvGrpSpPr>
            <a:grpSpLocks/>
          </p:cNvGrpSpPr>
          <p:nvPr/>
        </p:nvGrpSpPr>
        <p:grpSpPr bwMode="auto">
          <a:xfrm>
            <a:off x="1290673" y="4676845"/>
            <a:ext cx="4343400" cy="714375"/>
            <a:chOff x="885" y="1296"/>
            <a:chExt cx="2736" cy="450"/>
          </a:xfrm>
          <a:scene3d>
            <a:camera prst="orthographicFront">
              <a:rot lat="0" lon="0" rev="0"/>
            </a:camera>
            <a:lightRig rig="contrasting" dir="t">
              <a:rot lat="0" lon="0" rev="1500000"/>
            </a:lightRig>
          </a:scene3d>
        </p:grpSpPr>
        <p:sp>
          <p:nvSpPr>
            <p:cNvPr id="276502" name="Rectangle 22"/>
            <p:cNvSpPr>
              <a:spLocks noChangeArrowheads="1"/>
            </p:cNvSpPr>
            <p:nvPr/>
          </p:nvSpPr>
          <p:spPr bwMode="auto">
            <a:xfrm>
              <a:off x="922" y="1296"/>
              <a:ext cx="1341" cy="450"/>
            </a:xfrm>
            <a:prstGeom prst="rect">
              <a:avLst/>
            </a:prstGeom>
            <a:solidFill>
              <a:srgbClr val="FFFF99"/>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AU">
                <a:latin typeface="Arial" charset="0"/>
                <a:cs typeface="Arial" charset="0"/>
              </a:endParaRPr>
            </a:p>
          </p:txBody>
        </p:sp>
        <p:sp>
          <p:nvSpPr>
            <p:cNvPr id="276503" name="Text Box 23"/>
            <p:cNvSpPr txBox="1">
              <a:spLocks noChangeArrowheads="1"/>
            </p:cNvSpPr>
            <p:nvPr/>
          </p:nvSpPr>
          <p:spPr bwMode="auto">
            <a:xfrm>
              <a:off x="885" y="1315"/>
              <a:ext cx="1447" cy="404"/>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i="0">
                  <a:latin typeface="Arial" charset="0"/>
                  <a:cs typeface="Arial" charset="0"/>
                </a:rPr>
                <a:t>Commissioned 2</a:t>
              </a:r>
              <a:r>
                <a:rPr lang="en-AU" i="0" baseline="30000">
                  <a:latin typeface="Arial" charset="0"/>
                  <a:cs typeface="Arial" charset="0"/>
                </a:rPr>
                <a:t>nd</a:t>
              </a:r>
              <a:r>
                <a:rPr lang="en-AU" i="0">
                  <a:latin typeface="Arial" charset="0"/>
                  <a:cs typeface="Arial" charset="0"/>
                </a:rPr>
                <a:t> Lieutenant</a:t>
              </a:r>
            </a:p>
          </p:txBody>
        </p:sp>
        <p:sp>
          <p:nvSpPr>
            <p:cNvPr id="276504" name="Text Box 24"/>
            <p:cNvSpPr txBox="1">
              <a:spLocks noChangeArrowheads="1"/>
            </p:cNvSpPr>
            <p:nvPr/>
          </p:nvSpPr>
          <p:spPr bwMode="auto">
            <a:xfrm>
              <a:off x="2308" y="1413"/>
              <a:ext cx="1313" cy="23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i="0">
                  <a:solidFill>
                    <a:srgbClr val="000066"/>
                  </a:solidFill>
                  <a:latin typeface="Arial" charset="0"/>
                  <a:cs typeface="Arial" charset="0"/>
                </a:rPr>
                <a:t>16yrs. old</a:t>
              </a:r>
              <a:r>
                <a:rPr lang="en-AU" i="0">
                  <a:latin typeface="Arial" charset="0"/>
                  <a:cs typeface="Arial" charset="0"/>
                </a:rPr>
                <a:t> -</a:t>
              </a:r>
              <a:r>
                <a:rPr lang="en-AU" i="0">
                  <a:solidFill>
                    <a:srgbClr val="CC0000"/>
                  </a:solidFill>
                  <a:latin typeface="Arial" charset="0"/>
                  <a:cs typeface="Arial" charset="0"/>
                </a:rPr>
                <a:t>1785 </a:t>
              </a:r>
            </a:p>
          </p:txBody>
        </p:sp>
        <p:sp>
          <p:nvSpPr>
            <p:cNvPr id="276505" name="Line 25"/>
            <p:cNvSpPr>
              <a:spLocks noChangeShapeType="1"/>
            </p:cNvSpPr>
            <p:nvPr/>
          </p:nvSpPr>
          <p:spPr bwMode="auto">
            <a:xfrm>
              <a:off x="2150" y="1533"/>
              <a:ext cx="239" cy="0"/>
            </a:xfrm>
            <a:prstGeom prst="line">
              <a:avLst/>
            </a:prstGeom>
            <a:noFill/>
            <a:ln w="19050">
              <a:noFill/>
              <a:round/>
              <a:headEnd type="oval" w="med" len="med"/>
              <a:tailEnd type="oval" w="med" len="med"/>
            </a:ln>
            <a:effectLst>
              <a:outerShdw blurRad="149987" dist="250190" dir="8460000" algn="ctr">
                <a:srgbClr val="000000">
                  <a:alpha val="28000"/>
                </a:srgbClr>
              </a:outerShdw>
            </a:effectLst>
            <a:sp3d prstMaterial="metal">
              <a:bevelT w="88900" h="88900"/>
            </a:sp3d>
          </p:spPr>
          <p:txBody>
            <a:bodyPr/>
            <a:lstStyle/>
            <a:p>
              <a:pPr>
                <a:defRPr/>
              </a:pPr>
              <a:endParaRPr lang="en-AU">
                <a:latin typeface="Arial" charset="0"/>
                <a:cs typeface="Arial" charset="0"/>
              </a:endParaRPr>
            </a:p>
          </p:txBody>
        </p:sp>
      </p:grpSp>
      <p:grpSp>
        <p:nvGrpSpPr>
          <p:cNvPr id="5" name="Group 26"/>
          <p:cNvGrpSpPr>
            <a:grpSpLocks/>
          </p:cNvGrpSpPr>
          <p:nvPr/>
        </p:nvGrpSpPr>
        <p:grpSpPr bwMode="auto">
          <a:xfrm>
            <a:off x="2470150" y="4013270"/>
            <a:ext cx="4260850" cy="714375"/>
            <a:chOff x="1598" y="1697"/>
            <a:chExt cx="2684" cy="450"/>
          </a:xfrm>
          <a:scene3d>
            <a:camera prst="orthographicFront">
              <a:rot lat="0" lon="0" rev="0"/>
            </a:camera>
            <a:lightRig rig="contrasting" dir="t">
              <a:rot lat="0" lon="0" rev="1500000"/>
            </a:lightRig>
          </a:scene3d>
        </p:grpSpPr>
        <p:sp>
          <p:nvSpPr>
            <p:cNvPr id="276507" name="Rectangle 27"/>
            <p:cNvSpPr>
              <a:spLocks noChangeArrowheads="1"/>
            </p:cNvSpPr>
            <p:nvPr/>
          </p:nvSpPr>
          <p:spPr bwMode="auto">
            <a:xfrm>
              <a:off x="1598" y="1697"/>
              <a:ext cx="1341" cy="450"/>
            </a:xfrm>
            <a:prstGeom prst="rect">
              <a:avLst/>
            </a:prstGeom>
            <a:solidFill>
              <a:srgbClr val="99FFCC"/>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AU">
                <a:latin typeface="Arial" charset="0"/>
                <a:cs typeface="Arial" charset="0"/>
              </a:endParaRPr>
            </a:p>
          </p:txBody>
        </p:sp>
        <p:sp>
          <p:nvSpPr>
            <p:cNvPr id="276508" name="Text Box 28"/>
            <p:cNvSpPr txBox="1">
              <a:spLocks noChangeArrowheads="1"/>
            </p:cNvSpPr>
            <p:nvPr/>
          </p:nvSpPr>
          <p:spPr bwMode="auto">
            <a:xfrm>
              <a:off x="1666" y="1717"/>
              <a:ext cx="1327" cy="404"/>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i="0">
                  <a:latin typeface="Arial" charset="0"/>
                  <a:cs typeface="Arial" charset="0"/>
                </a:rPr>
                <a:t>Promoted to Captain</a:t>
              </a:r>
            </a:p>
          </p:txBody>
        </p:sp>
        <p:sp>
          <p:nvSpPr>
            <p:cNvPr id="276509" name="Text Box 29"/>
            <p:cNvSpPr txBox="1">
              <a:spLocks noChangeArrowheads="1"/>
            </p:cNvSpPr>
            <p:nvPr/>
          </p:nvSpPr>
          <p:spPr bwMode="auto">
            <a:xfrm>
              <a:off x="2969" y="1815"/>
              <a:ext cx="1313" cy="23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i="0">
                  <a:solidFill>
                    <a:srgbClr val="000066"/>
                  </a:solidFill>
                  <a:latin typeface="Arial" charset="0"/>
                  <a:cs typeface="Arial" charset="0"/>
                </a:rPr>
                <a:t>23yrs. old</a:t>
              </a:r>
              <a:r>
                <a:rPr lang="en-AU" i="0">
                  <a:latin typeface="Arial" charset="0"/>
                  <a:cs typeface="Arial" charset="0"/>
                </a:rPr>
                <a:t> -</a:t>
              </a:r>
              <a:r>
                <a:rPr lang="en-AU" i="0">
                  <a:solidFill>
                    <a:srgbClr val="CC0000"/>
                  </a:solidFill>
                  <a:latin typeface="Arial" charset="0"/>
                  <a:cs typeface="Arial" charset="0"/>
                </a:rPr>
                <a:t>1792 </a:t>
              </a:r>
            </a:p>
          </p:txBody>
        </p:sp>
        <p:sp>
          <p:nvSpPr>
            <p:cNvPr id="276510" name="Line 30"/>
            <p:cNvSpPr>
              <a:spLocks noChangeShapeType="1"/>
            </p:cNvSpPr>
            <p:nvPr/>
          </p:nvSpPr>
          <p:spPr bwMode="auto">
            <a:xfrm>
              <a:off x="2811" y="1935"/>
              <a:ext cx="239" cy="0"/>
            </a:xfrm>
            <a:prstGeom prst="line">
              <a:avLst/>
            </a:prstGeom>
            <a:noFill/>
            <a:ln w="19050">
              <a:noFill/>
              <a:round/>
              <a:headEnd type="oval" w="med" len="med"/>
              <a:tailEnd type="oval" w="med" len="med"/>
            </a:ln>
            <a:effectLst>
              <a:outerShdw blurRad="149987" dist="250190" dir="8460000" algn="ctr">
                <a:srgbClr val="000000">
                  <a:alpha val="28000"/>
                </a:srgbClr>
              </a:outerShdw>
            </a:effectLst>
            <a:sp3d prstMaterial="metal">
              <a:bevelT w="88900" h="88900"/>
            </a:sp3d>
          </p:spPr>
          <p:txBody>
            <a:bodyPr/>
            <a:lstStyle/>
            <a:p>
              <a:pPr>
                <a:defRPr/>
              </a:pPr>
              <a:endParaRPr lang="en-AU">
                <a:latin typeface="Arial" charset="0"/>
                <a:cs typeface="Arial" charset="0"/>
              </a:endParaRPr>
            </a:p>
          </p:txBody>
        </p:sp>
      </p:grpSp>
      <p:grpSp>
        <p:nvGrpSpPr>
          <p:cNvPr id="6" name="Group 31"/>
          <p:cNvGrpSpPr>
            <a:grpSpLocks/>
          </p:cNvGrpSpPr>
          <p:nvPr/>
        </p:nvGrpSpPr>
        <p:grpSpPr bwMode="auto">
          <a:xfrm>
            <a:off x="3543335" y="3351216"/>
            <a:ext cx="4246563" cy="714375"/>
            <a:chOff x="2268" y="2109"/>
            <a:chExt cx="2675" cy="450"/>
          </a:xfrm>
          <a:scene3d>
            <a:camera prst="orthographicFront">
              <a:rot lat="0" lon="0" rev="0"/>
            </a:camera>
            <a:lightRig rig="contrasting" dir="t">
              <a:rot lat="0" lon="0" rev="1500000"/>
            </a:lightRig>
          </a:scene3d>
        </p:grpSpPr>
        <p:sp>
          <p:nvSpPr>
            <p:cNvPr id="276512" name="Rectangle 32"/>
            <p:cNvSpPr>
              <a:spLocks noChangeArrowheads="1"/>
            </p:cNvSpPr>
            <p:nvPr/>
          </p:nvSpPr>
          <p:spPr bwMode="auto">
            <a:xfrm>
              <a:off x="2268" y="2109"/>
              <a:ext cx="1341" cy="450"/>
            </a:xfrm>
            <a:prstGeom prst="rect">
              <a:avLst/>
            </a:prstGeom>
            <a:solidFill>
              <a:srgbClr val="FFCC66"/>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AU">
                <a:latin typeface="Arial" charset="0"/>
                <a:cs typeface="Arial" charset="0"/>
              </a:endParaRPr>
            </a:p>
          </p:txBody>
        </p:sp>
        <p:sp>
          <p:nvSpPr>
            <p:cNvPr id="276513" name="Text Box 33"/>
            <p:cNvSpPr txBox="1">
              <a:spLocks noChangeArrowheads="1"/>
            </p:cNvSpPr>
            <p:nvPr/>
          </p:nvSpPr>
          <p:spPr bwMode="auto">
            <a:xfrm>
              <a:off x="2285" y="2126"/>
              <a:ext cx="1327" cy="404"/>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i="0">
                  <a:latin typeface="Arial" charset="0"/>
                  <a:cs typeface="Arial" charset="0"/>
                </a:rPr>
                <a:t>Made Brigadier General</a:t>
              </a:r>
            </a:p>
          </p:txBody>
        </p:sp>
        <p:sp>
          <p:nvSpPr>
            <p:cNvPr id="276514" name="Text Box 34"/>
            <p:cNvSpPr txBox="1">
              <a:spLocks noChangeArrowheads="1"/>
            </p:cNvSpPr>
            <p:nvPr/>
          </p:nvSpPr>
          <p:spPr bwMode="auto">
            <a:xfrm>
              <a:off x="3630" y="2238"/>
              <a:ext cx="1313" cy="23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i="0">
                  <a:solidFill>
                    <a:srgbClr val="000066"/>
                  </a:solidFill>
                  <a:latin typeface="Arial" charset="0"/>
                  <a:cs typeface="Arial" charset="0"/>
                </a:rPr>
                <a:t>24yrs. old</a:t>
              </a:r>
              <a:r>
                <a:rPr lang="en-AU" i="0">
                  <a:latin typeface="Arial" charset="0"/>
                  <a:cs typeface="Arial" charset="0"/>
                </a:rPr>
                <a:t> -</a:t>
              </a:r>
              <a:r>
                <a:rPr lang="en-AU" i="0">
                  <a:solidFill>
                    <a:srgbClr val="CC0000"/>
                  </a:solidFill>
                  <a:latin typeface="Arial" charset="0"/>
                  <a:cs typeface="Arial" charset="0"/>
                </a:rPr>
                <a:t>1793 </a:t>
              </a:r>
            </a:p>
          </p:txBody>
        </p:sp>
        <p:sp>
          <p:nvSpPr>
            <p:cNvPr id="276515" name="Line 35"/>
            <p:cNvSpPr>
              <a:spLocks noChangeShapeType="1"/>
            </p:cNvSpPr>
            <p:nvPr/>
          </p:nvSpPr>
          <p:spPr bwMode="auto">
            <a:xfrm>
              <a:off x="3472" y="2358"/>
              <a:ext cx="239" cy="0"/>
            </a:xfrm>
            <a:prstGeom prst="line">
              <a:avLst/>
            </a:prstGeom>
            <a:noFill/>
            <a:ln w="19050">
              <a:noFill/>
              <a:round/>
              <a:headEnd type="oval" w="med" len="med"/>
              <a:tailEnd type="oval" w="med" len="med"/>
            </a:ln>
            <a:effectLst>
              <a:outerShdw blurRad="149987" dist="250190" dir="8460000" algn="ctr">
                <a:srgbClr val="000000">
                  <a:alpha val="28000"/>
                </a:srgbClr>
              </a:outerShdw>
            </a:effectLst>
            <a:sp3d prstMaterial="metal">
              <a:bevelT w="88900" h="88900"/>
            </a:sp3d>
          </p:spPr>
          <p:txBody>
            <a:bodyPr/>
            <a:lstStyle/>
            <a:p>
              <a:pPr>
                <a:defRPr/>
              </a:pPr>
              <a:endParaRPr lang="en-AU">
                <a:latin typeface="Arial" charset="0"/>
                <a:cs typeface="Arial" charset="0"/>
              </a:endParaRPr>
            </a:p>
          </p:txBody>
        </p:sp>
      </p:grpSp>
      <p:grpSp>
        <p:nvGrpSpPr>
          <p:cNvPr id="7" name="Group 36"/>
          <p:cNvGrpSpPr>
            <a:grpSpLocks/>
          </p:cNvGrpSpPr>
          <p:nvPr/>
        </p:nvGrpSpPr>
        <p:grpSpPr bwMode="auto">
          <a:xfrm>
            <a:off x="2565435" y="2689295"/>
            <a:ext cx="4308475" cy="714375"/>
            <a:chOff x="1580" y="2530"/>
            <a:chExt cx="2714" cy="450"/>
          </a:xfrm>
          <a:scene3d>
            <a:camera prst="orthographicFront">
              <a:rot lat="0" lon="0" rev="0"/>
            </a:camera>
            <a:lightRig rig="contrasting" dir="t">
              <a:rot lat="0" lon="0" rev="1500000"/>
            </a:lightRig>
          </a:scene3d>
        </p:grpSpPr>
        <p:sp>
          <p:nvSpPr>
            <p:cNvPr id="276517" name="Rectangle 37"/>
            <p:cNvSpPr>
              <a:spLocks noChangeArrowheads="1"/>
            </p:cNvSpPr>
            <p:nvPr/>
          </p:nvSpPr>
          <p:spPr bwMode="auto">
            <a:xfrm>
              <a:off x="2945" y="2530"/>
              <a:ext cx="1341" cy="450"/>
            </a:xfrm>
            <a:prstGeom prst="rect">
              <a:avLst/>
            </a:prstGeom>
            <a:solidFill>
              <a:srgbClr val="CCECFF"/>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AU">
                <a:latin typeface="Arial" charset="0"/>
                <a:cs typeface="Arial" charset="0"/>
              </a:endParaRPr>
            </a:p>
          </p:txBody>
        </p:sp>
        <p:sp>
          <p:nvSpPr>
            <p:cNvPr id="276518" name="Text Box 38"/>
            <p:cNvSpPr txBox="1">
              <a:spLocks noChangeArrowheads="1"/>
            </p:cNvSpPr>
            <p:nvPr/>
          </p:nvSpPr>
          <p:spPr bwMode="auto">
            <a:xfrm>
              <a:off x="2967" y="2563"/>
              <a:ext cx="1327" cy="404"/>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i="0">
                  <a:latin typeface="Arial" charset="0"/>
                  <a:cs typeface="Arial" charset="0"/>
                </a:rPr>
                <a:t>Promoted  Major General</a:t>
              </a:r>
            </a:p>
          </p:txBody>
        </p:sp>
        <p:sp>
          <p:nvSpPr>
            <p:cNvPr id="276519" name="Text Box 39"/>
            <p:cNvSpPr txBox="1">
              <a:spLocks noChangeArrowheads="1"/>
            </p:cNvSpPr>
            <p:nvPr/>
          </p:nvSpPr>
          <p:spPr bwMode="auto">
            <a:xfrm>
              <a:off x="1580" y="2640"/>
              <a:ext cx="1313" cy="23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i="0">
                  <a:solidFill>
                    <a:srgbClr val="000066"/>
                  </a:solidFill>
                  <a:latin typeface="Arial" charset="0"/>
                  <a:cs typeface="Arial" charset="0"/>
                </a:rPr>
                <a:t>26yrs. old</a:t>
              </a:r>
              <a:r>
                <a:rPr lang="en-AU" i="0">
                  <a:latin typeface="Arial" charset="0"/>
                  <a:cs typeface="Arial" charset="0"/>
                </a:rPr>
                <a:t> -</a:t>
              </a:r>
              <a:r>
                <a:rPr lang="en-AU" i="0">
                  <a:solidFill>
                    <a:srgbClr val="CC0000"/>
                  </a:solidFill>
                  <a:latin typeface="Arial" charset="0"/>
                  <a:cs typeface="Arial" charset="0"/>
                </a:rPr>
                <a:t>1795 </a:t>
              </a:r>
              <a:endParaRPr lang="en-AU" sz="1600">
                <a:solidFill>
                  <a:srgbClr val="CC0000"/>
                </a:solidFill>
                <a:latin typeface="Arial" charset="0"/>
                <a:cs typeface="Arial" charset="0"/>
              </a:endParaRPr>
            </a:p>
          </p:txBody>
        </p:sp>
        <p:sp>
          <p:nvSpPr>
            <p:cNvPr id="276520" name="Line 40"/>
            <p:cNvSpPr>
              <a:spLocks noChangeShapeType="1"/>
            </p:cNvSpPr>
            <p:nvPr/>
          </p:nvSpPr>
          <p:spPr bwMode="auto">
            <a:xfrm>
              <a:off x="2827" y="2753"/>
              <a:ext cx="239" cy="0"/>
            </a:xfrm>
            <a:prstGeom prst="line">
              <a:avLst/>
            </a:prstGeom>
            <a:noFill/>
            <a:ln w="19050">
              <a:noFill/>
              <a:round/>
              <a:headEnd type="oval" w="med" len="med"/>
              <a:tailEnd type="oval" w="med" len="med"/>
            </a:ln>
            <a:effectLst>
              <a:outerShdw blurRad="149987" dist="250190" dir="8460000" algn="ctr">
                <a:srgbClr val="000000">
                  <a:alpha val="28000"/>
                </a:srgbClr>
              </a:outerShdw>
            </a:effectLst>
            <a:sp3d prstMaterial="metal">
              <a:bevelT w="88900" h="88900"/>
            </a:sp3d>
          </p:spPr>
          <p:txBody>
            <a:bodyPr/>
            <a:lstStyle/>
            <a:p>
              <a:pPr>
                <a:defRPr/>
              </a:pPr>
              <a:endParaRPr lang="en-AU">
                <a:latin typeface="Arial" charset="0"/>
                <a:cs typeface="Arial" charset="0"/>
              </a:endParaRPr>
            </a:p>
          </p:txBody>
        </p:sp>
      </p:grpSp>
      <p:grpSp>
        <p:nvGrpSpPr>
          <p:cNvPr id="8" name="Group 41"/>
          <p:cNvGrpSpPr>
            <a:grpSpLocks/>
          </p:cNvGrpSpPr>
          <p:nvPr/>
        </p:nvGrpSpPr>
        <p:grpSpPr bwMode="auto">
          <a:xfrm>
            <a:off x="3525838" y="2025720"/>
            <a:ext cx="4318000" cy="714375"/>
            <a:chOff x="2255" y="2948"/>
            <a:chExt cx="2720" cy="450"/>
          </a:xfrm>
          <a:scene3d>
            <a:camera prst="orthographicFront">
              <a:rot lat="0" lon="0" rev="0"/>
            </a:camera>
            <a:lightRig rig="contrasting" dir="t">
              <a:rot lat="0" lon="0" rev="1500000"/>
            </a:lightRig>
          </a:scene3d>
        </p:grpSpPr>
        <p:sp>
          <p:nvSpPr>
            <p:cNvPr id="276522" name="Rectangle 42"/>
            <p:cNvSpPr>
              <a:spLocks noChangeArrowheads="1"/>
            </p:cNvSpPr>
            <p:nvPr/>
          </p:nvSpPr>
          <p:spPr bwMode="auto">
            <a:xfrm>
              <a:off x="3634" y="2948"/>
              <a:ext cx="1341" cy="450"/>
            </a:xfrm>
            <a:prstGeom prst="rect">
              <a:avLst/>
            </a:prstGeom>
            <a:solidFill>
              <a:srgbClr val="FFD3C9"/>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AU">
                <a:latin typeface="Arial" charset="0"/>
                <a:cs typeface="Arial" charset="0"/>
              </a:endParaRPr>
            </a:p>
          </p:txBody>
        </p:sp>
        <p:sp>
          <p:nvSpPr>
            <p:cNvPr id="276523" name="Text Box 43"/>
            <p:cNvSpPr txBox="1">
              <a:spLocks noChangeArrowheads="1"/>
            </p:cNvSpPr>
            <p:nvPr/>
          </p:nvSpPr>
          <p:spPr bwMode="auto">
            <a:xfrm>
              <a:off x="3754" y="2958"/>
              <a:ext cx="1110" cy="404"/>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i="0">
                  <a:latin typeface="Arial" charset="0"/>
                  <a:cs typeface="Arial" charset="0"/>
                </a:rPr>
                <a:t>Marries Josephine</a:t>
              </a:r>
            </a:p>
          </p:txBody>
        </p:sp>
        <p:sp>
          <p:nvSpPr>
            <p:cNvPr id="276524" name="Text Box 44"/>
            <p:cNvSpPr txBox="1">
              <a:spLocks noChangeArrowheads="1"/>
            </p:cNvSpPr>
            <p:nvPr/>
          </p:nvSpPr>
          <p:spPr bwMode="auto">
            <a:xfrm>
              <a:off x="2255" y="3049"/>
              <a:ext cx="1313" cy="23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i="0">
                  <a:solidFill>
                    <a:srgbClr val="000066"/>
                  </a:solidFill>
                  <a:latin typeface="Arial" charset="0"/>
                  <a:cs typeface="Arial" charset="0"/>
                </a:rPr>
                <a:t>27yrs. old</a:t>
              </a:r>
              <a:r>
                <a:rPr lang="en-AU" i="0">
                  <a:latin typeface="Arial" charset="0"/>
                  <a:cs typeface="Arial" charset="0"/>
                </a:rPr>
                <a:t> -</a:t>
              </a:r>
              <a:r>
                <a:rPr lang="en-AU" i="0">
                  <a:solidFill>
                    <a:srgbClr val="CC0000"/>
                  </a:solidFill>
                  <a:latin typeface="Arial" charset="0"/>
                  <a:cs typeface="Arial" charset="0"/>
                </a:rPr>
                <a:t>1796 </a:t>
              </a:r>
              <a:endParaRPr lang="en-AU" sz="1600">
                <a:solidFill>
                  <a:srgbClr val="CC0000"/>
                </a:solidFill>
                <a:latin typeface="Arial" charset="0"/>
                <a:cs typeface="Arial" charset="0"/>
              </a:endParaRPr>
            </a:p>
          </p:txBody>
        </p:sp>
        <p:sp>
          <p:nvSpPr>
            <p:cNvPr id="276525" name="Line 45"/>
            <p:cNvSpPr>
              <a:spLocks noChangeShapeType="1"/>
            </p:cNvSpPr>
            <p:nvPr/>
          </p:nvSpPr>
          <p:spPr bwMode="auto">
            <a:xfrm>
              <a:off x="3502" y="3162"/>
              <a:ext cx="239" cy="0"/>
            </a:xfrm>
            <a:prstGeom prst="line">
              <a:avLst/>
            </a:prstGeom>
            <a:noFill/>
            <a:ln w="19050">
              <a:noFill/>
              <a:round/>
              <a:headEnd type="oval" w="med" len="med"/>
              <a:tailEnd type="oval" w="med" len="med"/>
            </a:ln>
            <a:effectLst>
              <a:outerShdw blurRad="149987" dist="250190" dir="8460000" algn="ctr">
                <a:srgbClr val="000000">
                  <a:alpha val="28000"/>
                </a:srgbClr>
              </a:outerShdw>
            </a:effectLst>
            <a:sp3d prstMaterial="metal">
              <a:bevelT w="88900" h="88900"/>
            </a:sp3d>
          </p:spPr>
          <p:txBody>
            <a:bodyPr/>
            <a:lstStyle/>
            <a:p>
              <a:pPr>
                <a:defRPr/>
              </a:pPr>
              <a:endParaRPr lang="en-AU">
                <a:latin typeface="Arial" charset="0"/>
                <a:cs typeface="Arial" charset="0"/>
              </a:endParaRPr>
            </a:p>
          </p:txBody>
        </p:sp>
      </p:grpSp>
      <p:grpSp>
        <p:nvGrpSpPr>
          <p:cNvPr id="9" name="Group 46"/>
          <p:cNvGrpSpPr>
            <a:grpSpLocks/>
          </p:cNvGrpSpPr>
          <p:nvPr/>
        </p:nvGrpSpPr>
        <p:grpSpPr bwMode="auto">
          <a:xfrm>
            <a:off x="4638675" y="1385888"/>
            <a:ext cx="4300538" cy="714375"/>
            <a:chOff x="2923" y="3357"/>
            <a:chExt cx="2709" cy="450"/>
          </a:xfrm>
          <a:scene3d>
            <a:camera prst="orthographicFront">
              <a:rot lat="0" lon="0" rev="0"/>
            </a:camera>
            <a:lightRig rig="contrasting" dir="t">
              <a:rot lat="0" lon="0" rev="1500000"/>
            </a:lightRig>
          </a:scene3d>
        </p:grpSpPr>
        <p:sp>
          <p:nvSpPr>
            <p:cNvPr id="276527" name="Rectangle 47"/>
            <p:cNvSpPr>
              <a:spLocks noChangeArrowheads="1"/>
            </p:cNvSpPr>
            <p:nvPr/>
          </p:nvSpPr>
          <p:spPr bwMode="auto">
            <a:xfrm>
              <a:off x="4291" y="3357"/>
              <a:ext cx="1341" cy="450"/>
            </a:xfrm>
            <a:prstGeom prst="rect">
              <a:avLst/>
            </a:prstGeom>
            <a:solidFill>
              <a:srgbClr val="99FF66"/>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AU">
                <a:latin typeface="Arial" charset="0"/>
                <a:cs typeface="Arial" charset="0"/>
              </a:endParaRPr>
            </a:p>
          </p:txBody>
        </p:sp>
        <p:sp>
          <p:nvSpPr>
            <p:cNvPr id="276528" name="Text Box 48"/>
            <p:cNvSpPr txBox="1">
              <a:spLocks noChangeArrowheads="1"/>
            </p:cNvSpPr>
            <p:nvPr/>
          </p:nvSpPr>
          <p:spPr bwMode="auto">
            <a:xfrm>
              <a:off x="4422" y="3451"/>
              <a:ext cx="1110" cy="23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i="0">
                  <a:latin typeface="Arial" charset="0"/>
                  <a:cs typeface="Arial" charset="0"/>
                </a:rPr>
                <a:t>Seized power</a:t>
              </a:r>
            </a:p>
          </p:txBody>
        </p:sp>
        <p:sp>
          <p:nvSpPr>
            <p:cNvPr id="276529" name="Text Box 49"/>
            <p:cNvSpPr txBox="1">
              <a:spLocks noChangeArrowheads="1"/>
            </p:cNvSpPr>
            <p:nvPr/>
          </p:nvSpPr>
          <p:spPr bwMode="auto">
            <a:xfrm>
              <a:off x="2923" y="3465"/>
              <a:ext cx="1313" cy="23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i="0">
                  <a:solidFill>
                    <a:srgbClr val="000066"/>
                  </a:solidFill>
                  <a:latin typeface="Arial" charset="0"/>
                  <a:cs typeface="Arial" charset="0"/>
                </a:rPr>
                <a:t>30yrs. old</a:t>
              </a:r>
              <a:r>
                <a:rPr lang="en-AU" i="0">
                  <a:latin typeface="Arial" charset="0"/>
                  <a:cs typeface="Arial" charset="0"/>
                </a:rPr>
                <a:t> -</a:t>
              </a:r>
              <a:r>
                <a:rPr lang="en-AU" i="0">
                  <a:solidFill>
                    <a:srgbClr val="CC0000"/>
                  </a:solidFill>
                  <a:latin typeface="Arial" charset="0"/>
                  <a:cs typeface="Arial" charset="0"/>
                </a:rPr>
                <a:t>1799</a:t>
              </a:r>
              <a:r>
                <a:rPr lang="en-AU" i="0">
                  <a:latin typeface="Arial" charset="0"/>
                  <a:cs typeface="Arial" charset="0"/>
                </a:rPr>
                <a:t> </a:t>
              </a:r>
              <a:endParaRPr lang="en-AU" sz="1600">
                <a:latin typeface="Arial" charset="0"/>
                <a:cs typeface="Arial" charset="0"/>
              </a:endParaRPr>
            </a:p>
          </p:txBody>
        </p:sp>
        <p:sp>
          <p:nvSpPr>
            <p:cNvPr id="276530" name="Line 50"/>
            <p:cNvSpPr>
              <a:spLocks noChangeShapeType="1"/>
            </p:cNvSpPr>
            <p:nvPr/>
          </p:nvSpPr>
          <p:spPr bwMode="auto">
            <a:xfrm>
              <a:off x="4170" y="3578"/>
              <a:ext cx="239" cy="0"/>
            </a:xfrm>
            <a:prstGeom prst="line">
              <a:avLst/>
            </a:prstGeom>
            <a:noFill/>
            <a:ln w="19050">
              <a:noFill/>
              <a:round/>
              <a:headEnd type="oval" w="med" len="med"/>
              <a:tailEnd type="oval" w="med" len="med"/>
            </a:ln>
            <a:effectLst>
              <a:outerShdw blurRad="149987" dist="250190" dir="8460000" algn="ctr">
                <a:srgbClr val="000000">
                  <a:alpha val="28000"/>
                </a:srgbClr>
              </a:outerShdw>
            </a:effectLst>
            <a:sp3d prstMaterial="metal">
              <a:bevelT w="88900" h="88900"/>
            </a:sp3d>
          </p:spPr>
          <p:txBody>
            <a:bodyPr/>
            <a:lstStyle/>
            <a:p>
              <a:pPr>
                <a:defRPr/>
              </a:pPr>
              <a:endParaRPr lang="en-AU">
                <a:latin typeface="Arial" charset="0"/>
                <a:cs typeface="Arial" charset="0"/>
              </a:endParaRPr>
            </a:p>
          </p:txBody>
        </p:sp>
      </p:grpSp>
      <p:grpSp>
        <p:nvGrpSpPr>
          <p:cNvPr id="35854" name="Group 51"/>
          <p:cNvGrpSpPr>
            <a:grpSpLocks/>
          </p:cNvGrpSpPr>
          <p:nvPr/>
        </p:nvGrpSpPr>
        <p:grpSpPr bwMode="auto">
          <a:xfrm>
            <a:off x="0" y="6299200"/>
            <a:ext cx="9180513" cy="558800"/>
            <a:chOff x="0" y="3968"/>
            <a:chExt cx="5783" cy="352"/>
          </a:xfrm>
        </p:grpSpPr>
        <p:sp>
          <p:nvSpPr>
            <p:cNvPr id="35860" name="Rectangle 52"/>
            <p:cNvSpPr>
              <a:spLocks noChangeArrowheads="1"/>
            </p:cNvSpPr>
            <p:nvPr/>
          </p:nvSpPr>
          <p:spPr bwMode="auto">
            <a:xfrm>
              <a:off x="0" y="3968"/>
              <a:ext cx="5783" cy="352"/>
            </a:xfrm>
            <a:prstGeom prst="rect">
              <a:avLst/>
            </a:prstGeom>
            <a:solidFill>
              <a:srgbClr val="003192"/>
            </a:solidFill>
            <a:ln w="9525">
              <a:noFill/>
              <a:miter lim="800000"/>
              <a:headEnd/>
              <a:tailEnd/>
            </a:ln>
          </p:spPr>
          <p:txBody>
            <a:bodyPr wrap="none" anchor="ctr"/>
            <a:lstStyle/>
            <a:p>
              <a:endParaRPr lang="en-AU"/>
            </a:p>
          </p:txBody>
        </p:sp>
        <p:sp>
          <p:nvSpPr>
            <p:cNvPr id="35861" name="Text Box 53"/>
            <p:cNvSpPr txBox="1">
              <a:spLocks noChangeArrowheads="1"/>
            </p:cNvSpPr>
            <p:nvPr/>
          </p:nvSpPr>
          <p:spPr bwMode="auto">
            <a:xfrm>
              <a:off x="88" y="4036"/>
              <a:ext cx="2248" cy="212"/>
            </a:xfrm>
            <a:prstGeom prst="rect">
              <a:avLst/>
            </a:prstGeom>
            <a:noFill/>
            <a:ln w="9525">
              <a:noFill/>
              <a:miter lim="800000"/>
              <a:headEnd/>
              <a:tailEnd/>
            </a:ln>
          </p:spPr>
          <p:txBody>
            <a:bodyPr>
              <a:spAutoFit/>
            </a:bodyPr>
            <a:lstStyle/>
            <a:p>
              <a:pPr>
                <a:spcBef>
                  <a:spcPct val="50000"/>
                </a:spcBef>
              </a:pPr>
              <a:r>
                <a:rPr lang="en-AU" sz="1600" b="1">
                  <a:solidFill>
                    <a:schemeClr val="bg1"/>
                  </a:solidFill>
                  <a:latin typeface="Times New Roman" pitchFamily="18" charset="0"/>
                </a:rPr>
                <a:t>Vials of the wrath of God</a:t>
              </a:r>
            </a:p>
          </p:txBody>
        </p:sp>
      </p:grpSp>
      <p:pic>
        <p:nvPicPr>
          <p:cNvPr id="276534" name="Picture 54" descr="Rev%20Scroll"/>
          <p:cNvPicPr>
            <a:picLocks noChangeAspect="1" noChangeArrowheads="1"/>
          </p:cNvPicPr>
          <p:nvPr/>
        </p:nvPicPr>
        <p:blipFill>
          <a:blip r:embed="rId4" cstate="print"/>
          <a:srcRect l="57422" t="12094" r="37923" b="15341"/>
          <a:stretch>
            <a:fillRect/>
          </a:stretch>
        </p:blipFill>
        <p:spPr bwMode="auto">
          <a:xfrm>
            <a:off x="7850188" y="3090933"/>
            <a:ext cx="1117600" cy="2968625"/>
          </a:xfrm>
          <a:prstGeom prst="rect">
            <a:avLst/>
          </a:prstGeom>
          <a:solidFill>
            <a:srgbClr val="0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276541" name="AutoShape 61"/>
          <p:cNvSpPr>
            <a:spLocks noChangeArrowheads="1"/>
          </p:cNvSpPr>
          <p:nvPr/>
        </p:nvSpPr>
        <p:spPr bwMode="auto">
          <a:xfrm>
            <a:off x="5969000" y="4622800"/>
            <a:ext cx="1930400" cy="215900"/>
          </a:xfrm>
          <a:prstGeom prst="leftArrow">
            <a:avLst>
              <a:gd name="adj1" fmla="val 50000"/>
              <a:gd name="adj2" fmla="val 223529"/>
            </a:avLst>
          </a:prstGeom>
          <a:solidFill>
            <a:srgbClr val="FFFF00"/>
          </a:solidFill>
          <a:ln w="9525">
            <a:solidFill>
              <a:schemeClr val="tx2"/>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latin typeface="Arial" charset="0"/>
              <a:cs typeface="Arial" charset="0"/>
            </a:endParaRPr>
          </a:p>
        </p:txBody>
      </p:sp>
      <p:grpSp>
        <p:nvGrpSpPr>
          <p:cNvPr id="11" name="Group 63"/>
          <p:cNvGrpSpPr>
            <a:grpSpLocks/>
          </p:cNvGrpSpPr>
          <p:nvPr/>
        </p:nvGrpSpPr>
        <p:grpSpPr bwMode="auto">
          <a:xfrm>
            <a:off x="7607335" y="3082925"/>
            <a:ext cx="1373188" cy="1060450"/>
            <a:chOff x="4784" y="1942"/>
            <a:chExt cx="865" cy="668"/>
          </a:xfrm>
          <a:scene3d>
            <a:camera prst="orthographicFront">
              <a:rot lat="0" lon="0" rev="0"/>
            </a:camera>
            <a:lightRig rig="contrasting" dir="t">
              <a:rot lat="0" lon="0" rev="1500000"/>
            </a:lightRig>
          </a:scene3d>
        </p:grpSpPr>
        <p:sp>
          <p:nvSpPr>
            <p:cNvPr id="276537" name="Rectangle 57"/>
            <p:cNvSpPr>
              <a:spLocks noChangeArrowheads="1"/>
            </p:cNvSpPr>
            <p:nvPr/>
          </p:nvSpPr>
          <p:spPr bwMode="auto">
            <a:xfrm>
              <a:off x="4944" y="1942"/>
              <a:ext cx="705" cy="668"/>
            </a:xfrm>
            <a:prstGeom prst="rect">
              <a:avLst/>
            </a:prstGeom>
            <a:solidFill>
              <a:srgbClr val="FF99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AU">
                <a:latin typeface="Arial" charset="0"/>
                <a:cs typeface="Arial" charset="0"/>
              </a:endParaRPr>
            </a:p>
          </p:txBody>
        </p:sp>
        <p:sp>
          <p:nvSpPr>
            <p:cNvPr id="276538" name="WordArt 58"/>
            <p:cNvSpPr>
              <a:spLocks noChangeArrowheads="1" noChangeShapeType="1" noTextEdit="1"/>
            </p:cNvSpPr>
            <p:nvPr/>
          </p:nvSpPr>
          <p:spPr bwMode="auto">
            <a:xfrm>
              <a:off x="5061" y="1995"/>
              <a:ext cx="500" cy="546"/>
            </a:xfrm>
            <a:prstGeom prst="rect">
              <a:avLst/>
            </a:prstGeom>
            <a:ln>
              <a:noFill/>
            </a:ln>
            <a:effectLst>
              <a:outerShdw blurRad="149987" dist="250190" dir="8460000" algn="ctr">
                <a:srgbClr val="000000">
                  <a:alpha val="28000"/>
                </a:srgbClr>
              </a:outerShdw>
            </a:effectLst>
            <a:sp3d prstMaterial="metal">
              <a:bevelT w="88900" h="88900"/>
            </a:sp3d>
          </p:spPr>
          <p:txBody>
            <a:bodyPr wrap="none" fromWordArt="1">
              <a:prstTxWarp prst="textPlain">
                <a:avLst>
                  <a:gd name="adj" fmla="val 50000"/>
                </a:avLst>
              </a:prstTxWarp>
            </a:bodyPr>
            <a:lstStyle/>
            <a:p>
              <a:pPr algn="ctr">
                <a:defRPr/>
              </a:pPr>
              <a:r>
                <a:rPr lang="en-AU" sz="3600" kern="10">
                  <a:ln w="9525">
                    <a:solidFill>
                      <a:srgbClr val="000000"/>
                    </a:solidFill>
                    <a:round/>
                    <a:headEnd/>
                    <a:tailEnd/>
                  </a:ln>
                  <a:solidFill>
                    <a:srgbClr val="FFFFCC"/>
                  </a:solidFill>
                  <a:latin typeface="Cooper Black"/>
                  <a:cs typeface="Arial" charset="0"/>
                </a:rPr>
                <a:t>Reign </a:t>
              </a:r>
            </a:p>
            <a:p>
              <a:pPr algn="ctr">
                <a:defRPr/>
              </a:pPr>
              <a:r>
                <a:rPr lang="en-AU" sz="3600" kern="10">
                  <a:ln w="9525">
                    <a:solidFill>
                      <a:srgbClr val="000000"/>
                    </a:solidFill>
                    <a:round/>
                    <a:headEnd/>
                    <a:tailEnd/>
                  </a:ln>
                  <a:solidFill>
                    <a:srgbClr val="FFFFCC"/>
                  </a:solidFill>
                  <a:latin typeface="Cooper Black"/>
                  <a:cs typeface="Arial" charset="0"/>
                </a:rPr>
                <a:t>of </a:t>
              </a:r>
            </a:p>
            <a:p>
              <a:pPr algn="ctr">
                <a:defRPr/>
              </a:pPr>
              <a:r>
                <a:rPr lang="en-AU" sz="3600" kern="10">
                  <a:ln w="9525">
                    <a:solidFill>
                      <a:srgbClr val="000000"/>
                    </a:solidFill>
                    <a:round/>
                    <a:headEnd/>
                    <a:tailEnd/>
                  </a:ln>
                  <a:solidFill>
                    <a:srgbClr val="FFFFCC"/>
                  </a:solidFill>
                  <a:latin typeface="Cooper Black"/>
                  <a:cs typeface="Arial" charset="0"/>
                </a:rPr>
                <a:t>Terror</a:t>
              </a:r>
            </a:p>
          </p:txBody>
        </p:sp>
        <p:sp>
          <p:nvSpPr>
            <p:cNvPr id="276542" name="AutoShape 62"/>
            <p:cNvSpPr>
              <a:spLocks noChangeArrowheads="1"/>
            </p:cNvSpPr>
            <p:nvPr/>
          </p:nvSpPr>
          <p:spPr bwMode="auto">
            <a:xfrm>
              <a:off x="4784" y="2296"/>
              <a:ext cx="360" cy="120"/>
            </a:xfrm>
            <a:prstGeom prst="leftArrow">
              <a:avLst>
                <a:gd name="adj1" fmla="val 50000"/>
                <a:gd name="adj2" fmla="val 75000"/>
              </a:avLst>
            </a:prstGeom>
            <a:solidFill>
              <a:srgbClr val="FFFF00"/>
            </a:solidFill>
            <a:ln w="9525">
              <a:solidFill>
                <a:schemeClr val="tx1"/>
              </a:solid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AU">
                <a:latin typeface="Arial" charset="0"/>
                <a:cs typeface="Arial" charset="0"/>
              </a:endParaRPr>
            </a:p>
          </p:txBody>
        </p:sp>
      </p:grpSp>
      <p:sp>
        <p:nvSpPr>
          <p:cNvPr id="61" name="Rectangle 60"/>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0.70"/>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strVal val="#ppt_w*0.70"/>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3" presetClass="entr" presetSubtype="16" fill="hold" nodeType="clickEffect">
                                  <p:stCondLst>
                                    <p:cond delay="0"/>
                                  </p:stCondLst>
                                  <p:childTnLst>
                                    <p:set>
                                      <p:cBhvr>
                                        <p:cTn id="27" dur="1" fill="hold">
                                          <p:stCondLst>
                                            <p:cond delay="0"/>
                                          </p:stCondLst>
                                        </p:cTn>
                                        <p:tgtEl>
                                          <p:spTgt spid="276534"/>
                                        </p:tgtEl>
                                        <p:attrNameLst>
                                          <p:attrName>style.visibility</p:attrName>
                                        </p:attrNameLst>
                                      </p:cBhvr>
                                      <p:to>
                                        <p:strVal val="visible"/>
                                      </p:to>
                                    </p:set>
                                    <p:anim calcmode="lin" valueType="num">
                                      <p:cBhvr>
                                        <p:cTn id="28" dur="2000" fill="hold"/>
                                        <p:tgtEl>
                                          <p:spTgt spid="276534"/>
                                        </p:tgtEl>
                                        <p:attrNameLst>
                                          <p:attrName>ppt_w</p:attrName>
                                        </p:attrNameLst>
                                      </p:cBhvr>
                                      <p:tavLst>
                                        <p:tav tm="0">
                                          <p:val>
                                            <p:fltVal val="0"/>
                                          </p:val>
                                        </p:tav>
                                        <p:tav tm="100000">
                                          <p:val>
                                            <p:strVal val="#ppt_w"/>
                                          </p:val>
                                        </p:tav>
                                      </p:tavLst>
                                    </p:anim>
                                    <p:anim calcmode="lin" valueType="num">
                                      <p:cBhvr>
                                        <p:cTn id="29" dur="2000" fill="hold"/>
                                        <p:tgtEl>
                                          <p:spTgt spid="276534"/>
                                        </p:tgtEl>
                                        <p:attrNameLst>
                                          <p:attrName>ppt_h</p:attrName>
                                        </p:attrNameLst>
                                      </p:cBhvr>
                                      <p:tavLst>
                                        <p:tav tm="0">
                                          <p:val>
                                            <p:fltVal val="0"/>
                                          </p:val>
                                        </p:tav>
                                        <p:tav tm="100000">
                                          <p:val>
                                            <p:strVal val="#ppt_h"/>
                                          </p:val>
                                        </p:tav>
                                      </p:tavLst>
                                    </p:anim>
                                  </p:childTnLst>
                                </p:cTn>
                              </p:par>
                              <p:par>
                                <p:cTn id="30" presetID="23" presetClass="entr" presetSubtype="16" fill="hold" nodeType="withEffect">
                                  <p:stCondLst>
                                    <p:cond delay="0"/>
                                  </p:stCondLst>
                                  <p:childTnLst>
                                    <p:set>
                                      <p:cBhvr>
                                        <p:cTn id="31" dur="1" fill="hold">
                                          <p:stCondLst>
                                            <p:cond delay="0"/>
                                          </p:stCondLst>
                                        </p:cTn>
                                        <p:tgtEl>
                                          <p:spTgt spid="276541"/>
                                        </p:tgtEl>
                                        <p:attrNameLst>
                                          <p:attrName>style.visibility</p:attrName>
                                        </p:attrNameLst>
                                      </p:cBhvr>
                                      <p:to>
                                        <p:strVal val="visible"/>
                                      </p:to>
                                    </p:set>
                                    <p:anim calcmode="lin" valueType="num">
                                      <p:cBhvr>
                                        <p:cTn id="32" dur="2000" fill="hold"/>
                                        <p:tgtEl>
                                          <p:spTgt spid="276541"/>
                                        </p:tgtEl>
                                        <p:attrNameLst>
                                          <p:attrName>ppt_w</p:attrName>
                                        </p:attrNameLst>
                                      </p:cBhvr>
                                      <p:tavLst>
                                        <p:tav tm="0">
                                          <p:val>
                                            <p:fltVal val="0"/>
                                          </p:val>
                                        </p:tav>
                                        <p:tav tm="100000">
                                          <p:val>
                                            <p:strVal val="#ppt_w"/>
                                          </p:val>
                                        </p:tav>
                                      </p:tavLst>
                                    </p:anim>
                                    <p:anim calcmode="lin" valueType="num">
                                      <p:cBhvr>
                                        <p:cTn id="33" dur="2000" fill="hold"/>
                                        <p:tgtEl>
                                          <p:spTgt spid="276541"/>
                                        </p:tgtEl>
                                        <p:attrNameLst>
                                          <p:attrName>ppt_h</p:attrName>
                                        </p:attrNameLst>
                                      </p:cBhvr>
                                      <p:tavLst>
                                        <p:tav tm="0">
                                          <p:val>
                                            <p:fltVal val="0"/>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p:cTn id="38" dur="1000" fill="hold"/>
                                        <p:tgtEl>
                                          <p:spTgt spid="6"/>
                                        </p:tgtEl>
                                        <p:attrNameLst>
                                          <p:attrName>ppt_w</p:attrName>
                                        </p:attrNameLst>
                                      </p:cBhvr>
                                      <p:tavLst>
                                        <p:tav tm="0">
                                          <p:val>
                                            <p:strVal val="#ppt_w*0.70"/>
                                          </p:val>
                                        </p:tav>
                                        <p:tav tm="100000">
                                          <p:val>
                                            <p:strVal val="#ppt_w"/>
                                          </p:val>
                                        </p:tav>
                                      </p:tavLst>
                                    </p:anim>
                                    <p:anim calcmode="lin" valueType="num">
                                      <p:cBhvr>
                                        <p:cTn id="39" dur="1000" fill="hold"/>
                                        <p:tgtEl>
                                          <p:spTgt spid="6"/>
                                        </p:tgtEl>
                                        <p:attrNameLst>
                                          <p:attrName>ppt_h</p:attrName>
                                        </p:attrNameLst>
                                      </p:cBhvr>
                                      <p:tavLst>
                                        <p:tav tm="0">
                                          <p:val>
                                            <p:strVal val="#ppt_h"/>
                                          </p:val>
                                        </p:tav>
                                        <p:tav tm="100000">
                                          <p:val>
                                            <p:strVal val="#ppt_h"/>
                                          </p:val>
                                        </p:tav>
                                      </p:tavLst>
                                    </p:anim>
                                    <p:animEffect transition="in" filter="fade">
                                      <p:cBhvr>
                                        <p:cTn id="40" dur="10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2000" fill="hold"/>
                                        <p:tgtEl>
                                          <p:spTgt spid="11"/>
                                        </p:tgtEl>
                                        <p:attrNameLst>
                                          <p:attrName>ppt_w</p:attrName>
                                        </p:attrNameLst>
                                      </p:cBhvr>
                                      <p:tavLst>
                                        <p:tav tm="0">
                                          <p:val>
                                            <p:fltVal val="0"/>
                                          </p:val>
                                        </p:tav>
                                        <p:tav tm="100000">
                                          <p:val>
                                            <p:strVal val="#ppt_w"/>
                                          </p:val>
                                        </p:tav>
                                      </p:tavLst>
                                    </p:anim>
                                    <p:anim calcmode="lin" valueType="num">
                                      <p:cBhvr>
                                        <p:cTn id="46" dur="20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55" presetClass="entr" presetSubtype="0"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anim calcmode="lin" valueType="num">
                                      <p:cBhvr>
                                        <p:cTn id="51" dur="1000" fill="hold"/>
                                        <p:tgtEl>
                                          <p:spTgt spid="7"/>
                                        </p:tgtEl>
                                        <p:attrNameLst>
                                          <p:attrName>ppt_w</p:attrName>
                                        </p:attrNameLst>
                                      </p:cBhvr>
                                      <p:tavLst>
                                        <p:tav tm="0">
                                          <p:val>
                                            <p:strVal val="#ppt_w*0.70"/>
                                          </p:val>
                                        </p:tav>
                                        <p:tav tm="100000">
                                          <p:val>
                                            <p:strVal val="#ppt_w"/>
                                          </p:val>
                                        </p:tav>
                                      </p:tavLst>
                                    </p:anim>
                                    <p:anim calcmode="lin" valueType="num">
                                      <p:cBhvr>
                                        <p:cTn id="52" dur="1000" fill="hold"/>
                                        <p:tgtEl>
                                          <p:spTgt spid="7"/>
                                        </p:tgtEl>
                                        <p:attrNameLst>
                                          <p:attrName>ppt_h</p:attrName>
                                        </p:attrNameLst>
                                      </p:cBhvr>
                                      <p:tavLst>
                                        <p:tav tm="0">
                                          <p:val>
                                            <p:strVal val="#ppt_h"/>
                                          </p:val>
                                        </p:tav>
                                        <p:tav tm="100000">
                                          <p:val>
                                            <p:strVal val="#ppt_h"/>
                                          </p:val>
                                        </p:tav>
                                      </p:tavLst>
                                    </p:anim>
                                    <p:animEffect transition="in" filter="fade">
                                      <p:cBhvr>
                                        <p:cTn id="53" dur="1000"/>
                                        <p:tgtEl>
                                          <p:spTgt spid="7"/>
                                        </p:tgtEl>
                                      </p:cBhvr>
                                    </p:animEffect>
                                  </p:childTnLst>
                                </p:cTn>
                              </p:par>
                            </p:childTnLst>
                          </p:cTn>
                        </p:par>
                      </p:childTnLst>
                    </p:cTn>
                  </p:par>
                  <p:par>
                    <p:cTn id="54" fill="hold">
                      <p:stCondLst>
                        <p:cond delay="indefinite"/>
                      </p:stCondLst>
                      <p:childTnLst>
                        <p:par>
                          <p:cTn id="55" fill="hold">
                            <p:stCondLst>
                              <p:cond delay="0"/>
                            </p:stCondLst>
                            <p:childTnLst>
                              <p:par>
                                <p:cTn id="56" presetID="55" presetClass="entr" presetSubtype="0" fill="hold" nodeType="clickEffect">
                                  <p:stCondLst>
                                    <p:cond delay="0"/>
                                  </p:stCondLst>
                                  <p:childTnLst>
                                    <p:set>
                                      <p:cBhvr>
                                        <p:cTn id="57" dur="1" fill="hold">
                                          <p:stCondLst>
                                            <p:cond delay="0"/>
                                          </p:stCondLst>
                                        </p:cTn>
                                        <p:tgtEl>
                                          <p:spTgt spid="8"/>
                                        </p:tgtEl>
                                        <p:attrNameLst>
                                          <p:attrName>style.visibility</p:attrName>
                                        </p:attrNameLst>
                                      </p:cBhvr>
                                      <p:to>
                                        <p:strVal val="visible"/>
                                      </p:to>
                                    </p:set>
                                    <p:anim calcmode="lin" valueType="num">
                                      <p:cBhvr>
                                        <p:cTn id="58" dur="1000" fill="hold"/>
                                        <p:tgtEl>
                                          <p:spTgt spid="8"/>
                                        </p:tgtEl>
                                        <p:attrNameLst>
                                          <p:attrName>ppt_w</p:attrName>
                                        </p:attrNameLst>
                                      </p:cBhvr>
                                      <p:tavLst>
                                        <p:tav tm="0">
                                          <p:val>
                                            <p:strVal val="#ppt_w*0.70"/>
                                          </p:val>
                                        </p:tav>
                                        <p:tav tm="100000">
                                          <p:val>
                                            <p:strVal val="#ppt_w"/>
                                          </p:val>
                                        </p:tav>
                                      </p:tavLst>
                                    </p:anim>
                                    <p:anim calcmode="lin" valueType="num">
                                      <p:cBhvr>
                                        <p:cTn id="59" dur="1000" fill="hold"/>
                                        <p:tgtEl>
                                          <p:spTgt spid="8"/>
                                        </p:tgtEl>
                                        <p:attrNameLst>
                                          <p:attrName>ppt_h</p:attrName>
                                        </p:attrNameLst>
                                      </p:cBhvr>
                                      <p:tavLst>
                                        <p:tav tm="0">
                                          <p:val>
                                            <p:strVal val="#ppt_h"/>
                                          </p:val>
                                        </p:tav>
                                        <p:tav tm="100000">
                                          <p:val>
                                            <p:strVal val="#ppt_h"/>
                                          </p:val>
                                        </p:tav>
                                      </p:tavLst>
                                    </p:anim>
                                    <p:animEffect transition="in" filter="fade">
                                      <p:cBhvr>
                                        <p:cTn id="60" dur="10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55" presetClass="entr" presetSubtype="0" fill="hold" nodeType="clickEffect">
                                  <p:stCondLst>
                                    <p:cond delay="0"/>
                                  </p:stCondLst>
                                  <p:childTnLst>
                                    <p:set>
                                      <p:cBhvr>
                                        <p:cTn id="64" dur="1" fill="hold">
                                          <p:stCondLst>
                                            <p:cond delay="0"/>
                                          </p:stCondLst>
                                        </p:cTn>
                                        <p:tgtEl>
                                          <p:spTgt spid="9"/>
                                        </p:tgtEl>
                                        <p:attrNameLst>
                                          <p:attrName>style.visibility</p:attrName>
                                        </p:attrNameLst>
                                      </p:cBhvr>
                                      <p:to>
                                        <p:strVal val="visible"/>
                                      </p:to>
                                    </p:set>
                                    <p:anim calcmode="lin" valueType="num">
                                      <p:cBhvr>
                                        <p:cTn id="65" dur="1000" fill="hold"/>
                                        <p:tgtEl>
                                          <p:spTgt spid="9"/>
                                        </p:tgtEl>
                                        <p:attrNameLst>
                                          <p:attrName>ppt_w</p:attrName>
                                        </p:attrNameLst>
                                      </p:cBhvr>
                                      <p:tavLst>
                                        <p:tav tm="0">
                                          <p:val>
                                            <p:strVal val="#ppt_w*0.70"/>
                                          </p:val>
                                        </p:tav>
                                        <p:tav tm="100000">
                                          <p:val>
                                            <p:strVal val="#ppt_w"/>
                                          </p:val>
                                        </p:tav>
                                      </p:tavLst>
                                    </p:anim>
                                    <p:anim calcmode="lin" valueType="num">
                                      <p:cBhvr>
                                        <p:cTn id="66" dur="1000" fill="hold"/>
                                        <p:tgtEl>
                                          <p:spTgt spid="9"/>
                                        </p:tgtEl>
                                        <p:attrNameLst>
                                          <p:attrName>ppt_h</p:attrName>
                                        </p:attrNameLst>
                                      </p:cBhvr>
                                      <p:tavLst>
                                        <p:tav tm="0">
                                          <p:val>
                                            <p:strVal val="#ppt_h"/>
                                          </p:val>
                                        </p:tav>
                                        <p:tav tm="100000">
                                          <p:val>
                                            <p:strVal val="#ppt_h"/>
                                          </p:val>
                                        </p:tav>
                                      </p:tavLst>
                                    </p:anim>
                                    <p:animEffect transition="in" filter="fade">
                                      <p:cBhvr>
                                        <p:cTn id="6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3" cstate="print"/>
          <a:srcRect/>
          <a:stretch>
            <a:fillRect/>
          </a:stretch>
        </p:blipFill>
        <p:spPr bwMode="auto">
          <a:xfrm>
            <a:off x="0" y="6350"/>
            <a:ext cx="9180513" cy="68468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3779" name="AutoShape 3"/>
          <p:cNvSpPr>
            <a:spLocks noChangeArrowheads="1"/>
          </p:cNvSpPr>
          <p:nvPr/>
        </p:nvSpPr>
        <p:spPr bwMode="auto">
          <a:xfrm rot="1464064">
            <a:off x="3435350" y="4343470"/>
            <a:ext cx="1231900" cy="1008063"/>
          </a:xfrm>
          <a:prstGeom prst="irregularSeal1">
            <a:avLst/>
          </a:prstGeom>
          <a:gradFill rotWithShape="1">
            <a:gsLst>
              <a:gs pos="0">
                <a:srgbClr val="FF0000"/>
              </a:gs>
              <a:gs pos="100000">
                <a:srgbClr val="FFFF00"/>
              </a:gs>
            </a:gsLst>
            <a:path path="rect">
              <a:fillToRect r="100000" b="10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latin typeface="Arial" charset="0"/>
              <a:cs typeface="Arial" charset="0"/>
            </a:endParaRPr>
          </a:p>
        </p:txBody>
      </p:sp>
      <p:sp>
        <p:nvSpPr>
          <p:cNvPr id="203780" name="Freeform 4"/>
          <p:cNvSpPr>
            <a:spLocks/>
          </p:cNvSpPr>
          <p:nvPr/>
        </p:nvSpPr>
        <p:spPr bwMode="auto">
          <a:xfrm>
            <a:off x="3595720" y="3705289"/>
            <a:ext cx="1501775" cy="1323975"/>
          </a:xfrm>
          <a:custGeom>
            <a:avLst/>
            <a:gdLst>
              <a:gd name="T0" fmla="*/ 0 w 817"/>
              <a:gd name="T1" fmla="*/ 2147483647 h 824"/>
              <a:gd name="T2" fmla="*/ 2147483647 w 817"/>
              <a:gd name="T3" fmla="*/ 2147483647 h 824"/>
              <a:gd name="T4" fmla="*/ 2147483647 w 817"/>
              <a:gd name="T5" fmla="*/ 2147483647 h 824"/>
              <a:gd name="T6" fmla="*/ 2147483647 w 817"/>
              <a:gd name="T7" fmla="*/ 2147483647 h 824"/>
              <a:gd name="T8" fmla="*/ 2147483647 w 817"/>
              <a:gd name="T9" fmla="*/ 2147483647 h 824"/>
              <a:gd name="T10" fmla="*/ 0 60000 65536"/>
              <a:gd name="T11" fmla="*/ 0 60000 65536"/>
              <a:gd name="T12" fmla="*/ 0 60000 65536"/>
              <a:gd name="T13" fmla="*/ 0 60000 65536"/>
              <a:gd name="T14" fmla="*/ 0 60000 65536"/>
              <a:gd name="T15" fmla="*/ 0 w 817"/>
              <a:gd name="T16" fmla="*/ 0 h 824"/>
              <a:gd name="T17" fmla="*/ 817 w 817"/>
              <a:gd name="T18" fmla="*/ 824 h 824"/>
            </a:gdLst>
            <a:ahLst/>
            <a:cxnLst>
              <a:cxn ang="T10">
                <a:pos x="T0" y="T1"/>
              </a:cxn>
              <a:cxn ang="T11">
                <a:pos x="T2" y="T3"/>
              </a:cxn>
              <a:cxn ang="T12">
                <a:pos x="T4" y="T5"/>
              </a:cxn>
              <a:cxn ang="T13">
                <a:pos x="T6" y="T7"/>
              </a:cxn>
              <a:cxn ang="T14">
                <a:pos x="T8" y="T9"/>
              </a:cxn>
            </a:cxnLst>
            <a:rect l="T15" t="T16" r="T17" b="T18"/>
            <a:pathLst>
              <a:path w="817" h="824">
                <a:moveTo>
                  <a:pt x="0" y="824"/>
                </a:moveTo>
                <a:cubicBezTo>
                  <a:pt x="56" y="714"/>
                  <a:pt x="113" y="604"/>
                  <a:pt x="136" y="506"/>
                </a:cubicBezTo>
                <a:cubicBezTo>
                  <a:pt x="159" y="408"/>
                  <a:pt x="98" y="317"/>
                  <a:pt x="136" y="234"/>
                </a:cubicBezTo>
                <a:cubicBezTo>
                  <a:pt x="174" y="151"/>
                  <a:pt x="250" y="14"/>
                  <a:pt x="363" y="7"/>
                </a:cubicBezTo>
                <a:cubicBezTo>
                  <a:pt x="476" y="0"/>
                  <a:pt x="741" y="159"/>
                  <a:pt x="817" y="189"/>
                </a:cubicBezTo>
              </a:path>
            </a:pathLst>
          </a:custGeom>
          <a:noFill/>
          <a:ln w="152400">
            <a:solidFill>
              <a:srgbClr val="FF0000"/>
            </a:solidFill>
            <a:round/>
            <a:headEnd/>
            <a:tailEnd type="triangle" w="med" len="med"/>
          </a:ln>
        </p:spPr>
        <p:txBody>
          <a:bodyPr/>
          <a:lstStyle/>
          <a:p>
            <a:endParaRPr lang="en-AU"/>
          </a:p>
        </p:txBody>
      </p:sp>
      <p:sp>
        <p:nvSpPr>
          <p:cNvPr id="203781" name="AutoShape 5"/>
          <p:cNvSpPr>
            <a:spLocks noChangeArrowheads="1"/>
          </p:cNvSpPr>
          <p:nvPr/>
        </p:nvSpPr>
        <p:spPr bwMode="auto">
          <a:xfrm rot="19634653">
            <a:off x="4803775" y="3644903"/>
            <a:ext cx="1231900" cy="1008063"/>
          </a:xfrm>
          <a:prstGeom prst="irregularSeal1">
            <a:avLst/>
          </a:prstGeom>
          <a:gradFill rotWithShape="1">
            <a:gsLst>
              <a:gs pos="0">
                <a:srgbClr val="FF0000"/>
              </a:gs>
              <a:gs pos="100000">
                <a:srgbClr val="FFFF00"/>
              </a:gs>
            </a:gsLst>
            <a:path path="rect">
              <a:fillToRect r="100000" b="10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latin typeface="Arial" charset="0"/>
              <a:cs typeface="Arial" charset="0"/>
            </a:endParaRPr>
          </a:p>
        </p:txBody>
      </p:sp>
      <p:sp>
        <p:nvSpPr>
          <p:cNvPr id="203782" name="Freeform 6"/>
          <p:cNvSpPr>
            <a:spLocks/>
          </p:cNvSpPr>
          <p:nvPr/>
        </p:nvSpPr>
        <p:spPr bwMode="auto">
          <a:xfrm>
            <a:off x="5097463" y="1916177"/>
            <a:ext cx="2673350" cy="1944687"/>
          </a:xfrm>
          <a:custGeom>
            <a:avLst/>
            <a:gdLst>
              <a:gd name="T0" fmla="*/ 0 w 1678"/>
              <a:gd name="T1" fmla="*/ 2147483647 h 1225"/>
              <a:gd name="T2" fmla="*/ 2147483647 w 1678"/>
              <a:gd name="T3" fmla="*/ 2147483647 h 1225"/>
              <a:gd name="T4" fmla="*/ 2147483647 w 1678"/>
              <a:gd name="T5" fmla="*/ 2147483647 h 1225"/>
              <a:gd name="T6" fmla="*/ 2147483647 w 1678"/>
              <a:gd name="T7" fmla="*/ 2147483647 h 1225"/>
              <a:gd name="T8" fmla="*/ 2147483647 w 1678"/>
              <a:gd name="T9" fmla="*/ 0 h 1225"/>
              <a:gd name="T10" fmla="*/ 0 60000 65536"/>
              <a:gd name="T11" fmla="*/ 0 60000 65536"/>
              <a:gd name="T12" fmla="*/ 0 60000 65536"/>
              <a:gd name="T13" fmla="*/ 0 60000 65536"/>
              <a:gd name="T14" fmla="*/ 0 60000 65536"/>
              <a:gd name="T15" fmla="*/ 0 w 1678"/>
              <a:gd name="T16" fmla="*/ 0 h 1225"/>
              <a:gd name="T17" fmla="*/ 1678 w 1678"/>
              <a:gd name="T18" fmla="*/ 1225 h 1225"/>
            </a:gdLst>
            <a:ahLst/>
            <a:cxnLst>
              <a:cxn ang="T10">
                <a:pos x="T0" y="T1"/>
              </a:cxn>
              <a:cxn ang="T11">
                <a:pos x="T2" y="T3"/>
              </a:cxn>
              <a:cxn ang="T12">
                <a:pos x="T4" y="T5"/>
              </a:cxn>
              <a:cxn ang="T13">
                <a:pos x="T6" y="T7"/>
              </a:cxn>
              <a:cxn ang="T14">
                <a:pos x="T8" y="T9"/>
              </a:cxn>
            </a:cxnLst>
            <a:rect l="T15" t="T16" r="T17" b="T18"/>
            <a:pathLst>
              <a:path w="1678" h="1225">
                <a:moveTo>
                  <a:pt x="0" y="1225"/>
                </a:moveTo>
                <a:cubicBezTo>
                  <a:pt x="173" y="1111"/>
                  <a:pt x="347" y="998"/>
                  <a:pt x="453" y="862"/>
                </a:cubicBezTo>
                <a:cubicBezTo>
                  <a:pt x="559" y="726"/>
                  <a:pt x="529" y="515"/>
                  <a:pt x="635" y="409"/>
                </a:cubicBezTo>
                <a:cubicBezTo>
                  <a:pt x="741" y="303"/>
                  <a:pt x="914" y="295"/>
                  <a:pt x="1088" y="227"/>
                </a:cubicBezTo>
                <a:cubicBezTo>
                  <a:pt x="1262" y="159"/>
                  <a:pt x="1470" y="79"/>
                  <a:pt x="1678" y="0"/>
                </a:cubicBezTo>
              </a:path>
            </a:pathLst>
          </a:custGeom>
          <a:noFill/>
          <a:ln w="152400">
            <a:solidFill>
              <a:srgbClr val="FF0000"/>
            </a:solidFill>
            <a:round/>
            <a:headEnd/>
            <a:tailEnd type="triangle" w="med" len="med"/>
          </a:ln>
        </p:spPr>
        <p:txBody>
          <a:bodyPr/>
          <a:lstStyle/>
          <a:p>
            <a:endParaRPr lang="en-AU"/>
          </a:p>
        </p:txBody>
      </p:sp>
      <p:sp>
        <p:nvSpPr>
          <p:cNvPr id="203783" name="AutoShape 7"/>
          <p:cNvSpPr>
            <a:spLocks noChangeArrowheads="1"/>
          </p:cNvSpPr>
          <p:nvPr/>
        </p:nvSpPr>
        <p:spPr bwMode="auto">
          <a:xfrm rot="976258">
            <a:off x="7553325" y="1341438"/>
            <a:ext cx="1231900" cy="1008062"/>
          </a:xfrm>
          <a:prstGeom prst="irregularSeal1">
            <a:avLst/>
          </a:prstGeom>
          <a:gradFill rotWithShape="1">
            <a:gsLst>
              <a:gs pos="0">
                <a:srgbClr val="FF0000"/>
              </a:gs>
              <a:gs pos="100000">
                <a:srgbClr val="FFFF00"/>
              </a:gs>
            </a:gsLst>
            <a:path path="rect">
              <a:fillToRect r="100000" b="10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latin typeface="Arial" charset="0"/>
              <a:cs typeface="Arial" charset="0"/>
            </a:endParaRPr>
          </a:p>
        </p:txBody>
      </p:sp>
      <p:sp>
        <p:nvSpPr>
          <p:cNvPr id="36878" name="Freeform 8"/>
          <p:cNvSpPr>
            <a:spLocks/>
          </p:cNvSpPr>
          <p:nvPr/>
        </p:nvSpPr>
        <p:spPr bwMode="auto">
          <a:xfrm>
            <a:off x="1762125" y="941388"/>
            <a:ext cx="6416675" cy="3840162"/>
          </a:xfrm>
          <a:custGeom>
            <a:avLst/>
            <a:gdLst>
              <a:gd name="T0" fmla="*/ 2147483647 w 4026"/>
              <a:gd name="T1" fmla="*/ 2147483647 h 2419"/>
              <a:gd name="T2" fmla="*/ 2147483647 w 4026"/>
              <a:gd name="T3" fmla="*/ 2147483647 h 2419"/>
              <a:gd name="T4" fmla="*/ 2147483647 w 4026"/>
              <a:gd name="T5" fmla="*/ 2147483647 h 2419"/>
              <a:gd name="T6" fmla="*/ 2147483647 w 4026"/>
              <a:gd name="T7" fmla="*/ 2147483647 h 2419"/>
              <a:gd name="T8" fmla="*/ 2147483647 w 4026"/>
              <a:gd name="T9" fmla="*/ 2147483647 h 2419"/>
              <a:gd name="T10" fmla="*/ 2147483647 w 4026"/>
              <a:gd name="T11" fmla="*/ 2147483647 h 2419"/>
              <a:gd name="T12" fmla="*/ 2147483647 w 4026"/>
              <a:gd name="T13" fmla="*/ 2147483647 h 2419"/>
              <a:gd name="T14" fmla="*/ 2147483647 w 4026"/>
              <a:gd name="T15" fmla="*/ 2147483647 h 2419"/>
              <a:gd name="T16" fmla="*/ 2147483647 w 4026"/>
              <a:gd name="T17" fmla="*/ 2147483647 h 2419"/>
              <a:gd name="T18" fmla="*/ 2147483647 w 4026"/>
              <a:gd name="T19" fmla="*/ 2147483647 h 2419"/>
              <a:gd name="T20" fmla="*/ 2147483647 w 4026"/>
              <a:gd name="T21" fmla="*/ 2147483647 h 2419"/>
              <a:gd name="T22" fmla="*/ 2147483647 w 4026"/>
              <a:gd name="T23" fmla="*/ 2147483647 h 2419"/>
              <a:gd name="T24" fmla="*/ 2147483647 w 4026"/>
              <a:gd name="T25" fmla="*/ 2147483647 h 2419"/>
              <a:gd name="T26" fmla="*/ 2147483647 w 4026"/>
              <a:gd name="T27" fmla="*/ 2147483647 h 2419"/>
              <a:gd name="T28" fmla="*/ 2147483647 w 4026"/>
              <a:gd name="T29" fmla="*/ 2147483647 h 2419"/>
              <a:gd name="T30" fmla="*/ 2147483647 w 4026"/>
              <a:gd name="T31" fmla="*/ 2147483647 h 2419"/>
              <a:gd name="T32" fmla="*/ 2147483647 w 4026"/>
              <a:gd name="T33" fmla="*/ 2147483647 h 2419"/>
              <a:gd name="T34" fmla="*/ 2147483647 w 4026"/>
              <a:gd name="T35" fmla="*/ 2147483647 h 2419"/>
              <a:gd name="T36" fmla="*/ 2147483647 w 4026"/>
              <a:gd name="T37" fmla="*/ 2147483647 h 2419"/>
              <a:gd name="T38" fmla="*/ 2147483647 w 4026"/>
              <a:gd name="T39" fmla="*/ 2147483647 h 2419"/>
              <a:gd name="T40" fmla="*/ 2147483647 w 4026"/>
              <a:gd name="T41" fmla="*/ 2147483647 h 2419"/>
              <a:gd name="T42" fmla="*/ 2147483647 w 4026"/>
              <a:gd name="T43" fmla="*/ 2147483647 h 2419"/>
              <a:gd name="T44" fmla="*/ 2147483647 w 4026"/>
              <a:gd name="T45" fmla="*/ 2147483647 h 2419"/>
              <a:gd name="T46" fmla="*/ 2147483647 w 4026"/>
              <a:gd name="T47" fmla="*/ 2147483647 h 2419"/>
              <a:gd name="T48" fmla="*/ 2147483647 w 4026"/>
              <a:gd name="T49" fmla="*/ 2147483647 h 2419"/>
              <a:gd name="T50" fmla="*/ 2147483647 w 4026"/>
              <a:gd name="T51" fmla="*/ 2147483647 h 2419"/>
              <a:gd name="T52" fmla="*/ 2147483647 w 4026"/>
              <a:gd name="T53" fmla="*/ 2147483647 h 2419"/>
              <a:gd name="T54" fmla="*/ 2147483647 w 4026"/>
              <a:gd name="T55" fmla="*/ 2147483647 h 2419"/>
              <a:gd name="T56" fmla="*/ 2147483647 w 4026"/>
              <a:gd name="T57" fmla="*/ 2147483647 h 2419"/>
              <a:gd name="T58" fmla="*/ 2147483647 w 4026"/>
              <a:gd name="T59" fmla="*/ 2147483647 h 2419"/>
              <a:gd name="T60" fmla="*/ 2147483647 w 4026"/>
              <a:gd name="T61" fmla="*/ 2147483647 h 2419"/>
              <a:gd name="T62" fmla="*/ 2147483647 w 4026"/>
              <a:gd name="T63" fmla="*/ 2147483647 h 2419"/>
              <a:gd name="T64" fmla="*/ 2147483647 w 4026"/>
              <a:gd name="T65" fmla="*/ 2147483647 h 2419"/>
              <a:gd name="T66" fmla="*/ 2147483647 w 4026"/>
              <a:gd name="T67" fmla="*/ 2147483647 h 2419"/>
              <a:gd name="T68" fmla="*/ 2147483647 w 4026"/>
              <a:gd name="T69" fmla="*/ 2147483647 h 2419"/>
              <a:gd name="T70" fmla="*/ 2147483647 w 4026"/>
              <a:gd name="T71" fmla="*/ 2147483647 h 2419"/>
              <a:gd name="T72" fmla="*/ 2147483647 w 4026"/>
              <a:gd name="T73" fmla="*/ 2147483647 h 2419"/>
              <a:gd name="T74" fmla="*/ 2147483647 w 4026"/>
              <a:gd name="T75" fmla="*/ 2147483647 h 2419"/>
              <a:gd name="T76" fmla="*/ 2147483647 w 4026"/>
              <a:gd name="T77" fmla="*/ 2147483647 h 2419"/>
              <a:gd name="T78" fmla="*/ 2147483647 w 4026"/>
              <a:gd name="T79" fmla="*/ 2147483647 h 2419"/>
              <a:gd name="T80" fmla="*/ 2147483647 w 4026"/>
              <a:gd name="T81" fmla="*/ 2147483647 h 2419"/>
              <a:gd name="T82" fmla="*/ 2147483647 w 4026"/>
              <a:gd name="T83" fmla="*/ 2147483647 h 2419"/>
              <a:gd name="T84" fmla="*/ 2147483647 w 4026"/>
              <a:gd name="T85" fmla="*/ 2147483647 h 2419"/>
              <a:gd name="T86" fmla="*/ 2147483647 w 4026"/>
              <a:gd name="T87" fmla="*/ 2147483647 h 2419"/>
              <a:gd name="T88" fmla="*/ 2147483647 w 4026"/>
              <a:gd name="T89" fmla="*/ 2147483647 h 2419"/>
              <a:gd name="T90" fmla="*/ 2147483647 w 4026"/>
              <a:gd name="T91" fmla="*/ 2147483647 h 2419"/>
              <a:gd name="T92" fmla="*/ 2147483647 w 4026"/>
              <a:gd name="T93" fmla="*/ 2147483647 h 2419"/>
              <a:gd name="T94" fmla="*/ 2147483647 w 4026"/>
              <a:gd name="T95" fmla="*/ 2147483647 h 2419"/>
              <a:gd name="T96" fmla="*/ 2147483647 w 4026"/>
              <a:gd name="T97" fmla="*/ 2147483647 h 2419"/>
              <a:gd name="T98" fmla="*/ 2147483647 w 4026"/>
              <a:gd name="T99" fmla="*/ 2147483647 h 2419"/>
              <a:gd name="T100" fmla="*/ 2147483647 w 4026"/>
              <a:gd name="T101" fmla="*/ 2147483647 h 2419"/>
              <a:gd name="T102" fmla="*/ 2147483647 w 4026"/>
              <a:gd name="T103" fmla="*/ 2147483647 h 2419"/>
              <a:gd name="T104" fmla="*/ 2147483647 w 4026"/>
              <a:gd name="T105" fmla="*/ 2147483647 h 2419"/>
              <a:gd name="T106" fmla="*/ 2147483647 w 4026"/>
              <a:gd name="T107" fmla="*/ 2147483647 h 2419"/>
              <a:gd name="T108" fmla="*/ 0 w 4026"/>
              <a:gd name="T109" fmla="*/ 2147483647 h 2419"/>
              <a:gd name="T110" fmla="*/ 2147483647 w 4026"/>
              <a:gd name="T111" fmla="*/ 2147483647 h 2419"/>
              <a:gd name="T112" fmla="*/ 2147483647 w 4026"/>
              <a:gd name="T113" fmla="*/ 2147483647 h 2419"/>
              <a:gd name="T114" fmla="*/ 2147483647 w 4026"/>
              <a:gd name="T115" fmla="*/ 2147483647 h 2419"/>
              <a:gd name="T116" fmla="*/ 2147483647 w 4026"/>
              <a:gd name="T117" fmla="*/ 2147483647 h 241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026"/>
              <a:gd name="T178" fmla="*/ 0 h 2419"/>
              <a:gd name="T179" fmla="*/ 4026 w 4026"/>
              <a:gd name="T180" fmla="*/ 2419 h 241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026" h="2419">
                <a:moveTo>
                  <a:pt x="185" y="1228"/>
                </a:moveTo>
                <a:cubicBezTo>
                  <a:pt x="207" y="1196"/>
                  <a:pt x="213" y="1172"/>
                  <a:pt x="241" y="1144"/>
                </a:cubicBezTo>
                <a:cubicBezTo>
                  <a:pt x="260" y="1086"/>
                  <a:pt x="308" y="1050"/>
                  <a:pt x="334" y="996"/>
                </a:cubicBezTo>
                <a:cubicBezTo>
                  <a:pt x="432" y="796"/>
                  <a:pt x="555" y="589"/>
                  <a:pt x="761" y="485"/>
                </a:cubicBezTo>
                <a:cubicBezTo>
                  <a:pt x="838" y="446"/>
                  <a:pt x="919" y="439"/>
                  <a:pt x="1003" y="429"/>
                </a:cubicBezTo>
                <a:cubicBezTo>
                  <a:pt x="1119" y="392"/>
                  <a:pt x="999" y="428"/>
                  <a:pt x="1300" y="410"/>
                </a:cubicBezTo>
                <a:cubicBezTo>
                  <a:pt x="1379" y="405"/>
                  <a:pt x="1456" y="383"/>
                  <a:pt x="1532" y="364"/>
                </a:cubicBezTo>
                <a:cubicBezTo>
                  <a:pt x="1566" y="347"/>
                  <a:pt x="1602" y="336"/>
                  <a:pt x="1635" y="317"/>
                </a:cubicBezTo>
                <a:cubicBezTo>
                  <a:pt x="1654" y="306"/>
                  <a:pt x="1668" y="285"/>
                  <a:pt x="1690" y="280"/>
                </a:cubicBezTo>
                <a:cubicBezTo>
                  <a:pt x="1788" y="257"/>
                  <a:pt x="1888" y="248"/>
                  <a:pt x="1988" y="234"/>
                </a:cubicBezTo>
                <a:cubicBezTo>
                  <a:pt x="2139" y="185"/>
                  <a:pt x="2565" y="223"/>
                  <a:pt x="2647" y="225"/>
                </a:cubicBezTo>
                <a:cubicBezTo>
                  <a:pt x="2775" y="216"/>
                  <a:pt x="2762" y="222"/>
                  <a:pt x="2852" y="206"/>
                </a:cubicBezTo>
                <a:cubicBezTo>
                  <a:pt x="2911" y="196"/>
                  <a:pt x="2891" y="199"/>
                  <a:pt x="2954" y="178"/>
                </a:cubicBezTo>
                <a:cubicBezTo>
                  <a:pt x="2963" y="175"/>
                  <a:pt x="2982" y="169"/>
                  <a:pt x="2982" y="169"/>
                </a:cubicBezTo>
                <a:cubicBezTo>
                  <a:pt x="3028" y="138"/>
                  <a:pt x="3069" y="93"/>
                  <a:pt x="3121" y="76"/>
                </a:cubicBezTo>
                <a:cubicBezTo>
                  <a:pt x="3232" y="0"/>
                  <a:pt x="3437" y="63"/>
                  <a:pt x="3576" y="76"/>
                </a:cubicBezTo>
                <a:cubicBezTo>
                  <a:pt x="3598" y="78"/>
                  <a:pt x="3620" y="81"/>
                  <a:pt x="3641" y="85"/>
                </a:cubicBezTo>
                <a:cubicBezTo>
                  <a:pt x="3669" y="90"/>
                  <a:pt x="3725" y="104"/>
                  <a:pt x="3725" y="104"/>
                </a:cubicBezTo>
                <a:cubicBezTo>
                  <a:pt x="3743" y="115"/>
                  <a:pt x="3765" y="119"/>
                  <a:pt x="3781" y="132"/>
                </a:cubicBezTo>
                <a:cubicBezTo>
                  <a:pt x="3790" y="139"/>
                  <a:pt x="3791" y="152"/>
                  <a:pt x="3799" y="160"/>
                </a:cubicBezTo>
                <a:cubicBezTo>
                  <a:pt x="3834" y="195"/>
                  <a:pt x="3887" y="216"/>
                  <a:pt x="3929" y="243"/>
                </a:cubicBezTo>
                <a:cubicBezTo>
                  <a:pt x="3935" y="252"/>
                  <a:pt x="3940" y="263"/>
                  <a:pt x="3948" y="271"/>
                </a:cubicBezTo>
                <a:cubicBezTo>
                  <a:pt x="3956" y="279"/>
                  <a:pt x="3969" y="281"/>
                  <a:pt x="3976" y="290"/>
                </a:cubicBezTo>
                <a:cubicBezTo>
                  <a:pt x="3989" y="306"/>
                  <a:pt x="3992" y="328"/>
                  <a:pt x="4004" y="345"/>
                </a:cubicBezTo>
                <a:cubicBezTo>
                  <a:pt x="4026" y="460"/>
                  <a:pt x="4025" y="561"/>
                  <a:pt x="3957" y="661"/>
                </a:cubicBezTo>
                <a:cubicBezTo>
                  <a:pt x="3945" y="698"/>
                  <a:pt x="3933" y="714"/>
                  <a:pt x="3901" y="736"/>
                </a:cubicBezTo>
                <a:cubicBezTo>
                  <a:pt x="3874" y="777"/>
                  <a:pt x="3828" y="799"/>
                  <a:pt x="3781" y="810"/>
                </a:cubicBezTo>
                <a:cubicBezTo>
                  <a:pt x="3696" y="874"/>
                  <a:pt x="3791" y="811"/>
                  <a:pt x="3706" y="847"/>
                </a:cubicBezTo>
                <a:cubicBezTo>
                  <a:pt x="3669" y="863"/>
                  <a:pt x="3674" y="955"/>
                  <a:pt x="3641" y="977"/>
                </a:cubicBezTo>
                <a:cubicBezTo>
                  <a:pt x="3588" y="1012"/>
                  <a:pt x="3579" y="1116"/>
                  <a:pt x="3521" y="1135"/>
                </a:cubicBezTo>
                <a:cubicBezTo>
                  <a:pt x="3492" y="1180"/>
                  <a:pt x="3496" y="1242"/>
                  <a:pt x="3428" y="1265"/>
                </a:cubicBezTo>
                <a:cubicBezTo>
                  <a:pt x="3337" y="1296"/>
                  <a:pt x="3444" y="1307"/>
                  <a:pt x="3353" y="1339"/>
                </a:cubicBezTo>
                <a:cubicBezTo>
                  <a:pt x="3409" y="1469"/>
                  <a:pt x="3137" y="1437"/>
                  <a:pt x="3103" y="1488"/>
                </a:cubicBezTo>
                <a:cubicBezTo>
                  <a:pt x="3087" y="1513"/>
                  <a:pt x="2982" y="1600"/>
                  <a:pt x="2982" y="1600"/>
                </a:cubicBezTo>
                <a:cubicBezTo>
                  <a:pt x="2976" y="1708"/>
                  <a:pt x="2928" y="1635"/>
                  <a:pt x="2870" y="1720"/>
                </a:cubicBezTo>
                <a:cubicBezTo>
                  <a:pt x="2854" y="1768"/>
                  <a:pt x="2825" y="1795"/>
                  <a:pt x="2796" y="1832"/>
                </a:cubicBezTo>
                <a:cubicBezTo>
                  <a:pt x="2722" y="1928"/>
                  <a:pt x="2792" y="1856"/>
                  <a:pt x="2731" y="1915"/>
                </a:cubicBezTo>
                <a:cubicBezTo>
                  <a:pt x="2715" y="1947"/>
                  <a:pt x="2695" y="1974"/>
                  <a:pt x="2684" y="2008"/>
                </a:cubicBezTo>
                <a:cubicBezTo>
                  <a:pt x="2678" y="2027"/>
                  <a:pt x="2682" y="2053"/>
                  <a:pt x="2666" y="2064"/>
                </a:cubicBezTo>
                <a:cubicBezTo>
                  <a:pt x="2617" y="2098"/>
                  <a:pt x="2576" y="2146"/>
                  <a:pt x="2517" y="2166"/>
                </a:cubicBezTo>
                <a:cubicBezTo>
                  <a:pt x="2471" y="2181"/>
                  <a:pt x="2400" y="2209"/>
                  <a:pt x="2350" y="2213"/>
                </a:cubicBezTo>
                <a:cubicBezTo>
                  <a:pt x="2230" y="2223"/>
                  <a:pt x="2109" y="2224"/>
                  <a:pt x="1988" y="2231"/>
                </a:cubicBezTo>
                <a:cubicBezTo>
                  <a:pt x="1847" y="2224"/>
                  <a:pt x="1727" y="2213"/>
                  <a:pt x="1588" y="2222"/>
                </a:cubicBezTo>
                <a:cubicBezTo>
                  <a:pt x="1521" y="2243"/>
                  <a:pt x="1504" y="2306"/>
                  <a:pt x="1449" y="2324"/>
                </a:cubicBezTo>
                <a:cubicBezTo>
                  <a:pt x="1412" y="2378"/>
                  <a:pt x="1362" y="2405"/>
                  <a:pt x="1300" y="2417"/>
                </a:cubicBezTo>
                <a:cubicBezTo>
                  <a:pt x="1203" y="2408"/>
                  <a:pt x="1095" y="2419"/>
                  <a:pt x="1003" y="2389"/>
                </a:cubicBezTo>
                <a:cubicBezTo>
                  <a:pt x="741" y="2395"/>
                  <a:pt x="535" y="2400"/>
                  <a:pt x="288" y="2352"/>
                </a:cubicBezTo>
                <a:cubicBezTo>
                  <a:pt x="269" y="2340"/>
                  <a:pt x="245" y="2334"/>
                  <a:pt x="232" y="2315"/>
                </a:cubicBezTo>
                <a:cubicBezTo>
                  <a:pt x="218" y="2294"/>
                  <a:pt x="209" y="2270"/>
                  <a:pt x="195" y="2250"/>
                </a:cubicBezTo>
                <a:cubicBezTo>
                  <a:pt x="187" y="2239"/>
                  <a:pt x="174" y="2233"/>
                  <a:pt x="167" y="2222"/>
                </a:cubicBezTo>
                <a:cubicBezTo>
                  <a:pt x="152" y="2199"/>
                  <a:pt x="142" y="2173"/>
                  <a:pt x="130" y="2148"/>
                </a:cubicBezTo>
                <a:cubicBezTo>
                  <a:pt x="124" y="2135"/>
                  <a:pt x="118" y="2122"/>
                  <a:pt x="111" y="2110"/>
                </a:cubicBezTo>
                <a:cubicBezTo>
                  <a:pt x="58" y="2024"/>
                  <a:pt x="78" y="2062"/>
                  <a:pt x="46" y="1999"/>
                </a:cubicBezTo>
                <a:cubicBezTo>
                  <a:pt x="22" y="1899"/>
                  <a:pt x="55" y="2019"/>
                  <a:pt x="18" y="1934"/>
                </a:cubicBezTo>
                <a:cubicBezTo>
                  <a:pt x="10" y="1916"/>
                  <a:pt x="0" y="1878"/>
                  <a:pt x="0" y="1878"/>
                </a:cubicBezTo>
                <a:cubicBezTo>
                  <a:pt x="8" y="1761"/>
                  <a:pt x="11" y="1702"/>
                  <a:pt x="74" y="1609"/>
                </a:cubicBezTo>
                <a:cubicBezTo>
                  <a:pt x="86" y="1570"/>
                  <a:pt x="107" y="1530"/>
                  <a:pt x="130" y="1497"/>
                </a:cubicBezTo>
                <a:cubicBezTo>
                  <a:pt x="150" y="1435"/>
                  <a:pt x="195" y="1372"/>
                  <a:pt x="195" y="1302"/>
                </a:cubicBezTo>
                <a:cubicBezTo>
                  <a:pt x="195" y="1277"/>
                  <a:pt x="188" y="1253"/>
                  <a:pt x="185" y="1228"/>
                </a:cubicBezTo>
                <a:close/>
              </a:path>
            </a:pathLst>
          </a:custGeom>
          <a:noFill/>
          <a:ln w="76200">
            <a:solidFill>
              <a:srgbClr val="FF0000"/>
            </a:solidFill>
            <a:round/>
            <a:headEnd/>
            <a:tailEnd/>
          </a:ln>
        </p:spPr>
        <p:txBody>
          <a:bodyPr/>
          <a:lstStyle/>
          <a:p>
            <a:endParaRPr lang="en-AU"/>
          </a:p>
        </p:txBody>
      </p:sp>
      <p:sp>
        <p:nvSpPr>
          <p:cNvPr id="203785" name="AutoShape 9"/>
          <p:cNvSpPr>
            <a:spLocks noChangeArrowheads="1"/>
          </p:cNvSpPr>
          <p:nvPr/>
        </p:nvSpPr>
        <p:spPr bwMode="auto">
          <a:xfrm rot="2424411">
            <a:off x="4300547" y="4294258"/>
            <a:ext cx="938212" cy="719137"/>
          </a:xfrm>
          <a:prstGeom prst="irregularSeal1">
            <a:avLst/>
          </a:prstGeom>
          <a:gradFill rotWithShape="1">
            <a:gsLst>
              <a:gs pos="0">
                <a:srgbClr val="FF0000"/>
              </a:gs>
              <a:gs pos="100000">
                <a:srgbClr val="FFFF00"/>
              </a:gs>
            </a:gsLst>
            <a:path path="rect">
              <a:fillToRect r="100000" b="10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latin typeface="Arial" charset="0"/>
              <a:cs typeface="Arial" charset="0"/>
            </a:endParaRPr>
          </a:p>
        </p:txBody>
      </p:sp>
      <p:sp>
        <p:nvSpPr>
          <p:cNvPr id="203786" name="AutoShape 10"/>
          <p:cNvSpPr>
            <a:spLocks noChangeArrowheads="1"/>
          </p:cNvSpPr>
          <p:nvPr/>
        </p:nvSpPr>
        <p:spPr bwMode="auto">
          <a:xfrm rot="2424411">
            <a:off x="5527675" y="4654550"/>
            <a:ext cx="941388" cy="719138"/>
          </a:xfrm>
          <a:prstGeom prst="irregularSeal1">
            <a:avLst/>
          </a:prstGeom>
          <a:gradFill rotWithShape="1">
            <a:gsLst>
              <a:gs pos="0">
                <a:srgbClr val="FF0000"/>
              </a:gs>
              <a:gs pos="100000">
                <a:srgbClr val="FFFF00"/>
              </a:gs>
            </a:gsLst>
            <a:path path="rect">
              <a:fillToRect r="100000" b="10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latin typeface="Arial" charset="0"/>
              <a:cs typeface="Arial" charset="0"/>
            </a:endParaRPr>
          </a:p>
        </p:txBody>
      </p:sp>
      <p:sp>
        <p:nvSpPr>
          <p:cNvPr id="203787" name="AutoShape 11"/>
          <p:cNvSpPr>
            <a:spLocks noChangeArrowheads="1"/>
          </p:cNvSpPr>
          <p:nvPr/>
        </p:nvSpPr>
        <p:spPr bwMode="auto">
          <a:xfrm rot="21083798">
            <a:off x="6105560" y="3789366"/>
            <a:ext cx="942975" cy="719137"/>
          </a:xfrm>
          <a:prstGeom prst="irregularSeal1">
            <a:avLst/>
          </a:prstGeom>
          <a:gradFill rotWithShape="1">
            <a:gsLst>
              <a:gs pos="0">
                <a:srgbClr val="FF0000"/>
              </a:gs>
              <a:gs pos="100000">
                <a:srgbClr val="FFFF00"/>
              </a:gs>
            </a:gsLst>
            <a:path path="rect">
              <a:fillToRect r="100000" b="10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latin typeface="Arial" charset="0"/>
              <a:cs typeface="Arial" charset="0"/>
            </a:endParaRPr>
          </a:p>
        </p:txBody>
      </p:sp>
      <p:sp>
        <p:nvSpPr>
          <p:cNvPr id="203788" name="AutoShape 12"/>
          <p:cNvSpPr>
            <a:spLocks noChangeArrowheads="1"/>
          </p:cNvSpPr>
          <p:nvPr/>
        </p:nvSpPr>
        <p:spPr bwMode="auto">
          <a:xfrm rot="5970144">
            <a:off x="6182519" y="2778954"/>
            <a:ext cx="938212" cy="723900"/>
          </a:xfrm>
          <a:prstGeom prst="irregularSeal1">
            <a:avLst/>
          </a:prstGeom>
          <a:gradFill rotWithShape="1">
            <a:gsLst>
              <a:gs pos="0">
                <a:srgbClr val="FF0000"/>
              </a:gs>
              <a:gs pos="100000">
                <a:srgbClr val="FFFF00"/>
              </a:gs>
            </a:gsLst>
            <a:path path="rect">
              <a:fillToRect r="100000" b="10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latin typeface="Arial" charset="0"/>
              <a:cs typeface="Arial" charset="0"/>
            </a:endParaRPr>
          </a:p>
        </p:txBody>
      </p:sp>
      <p:sp>
        <p:nvSpPr>
          <p:cNvPr id="203789" name="AutoShape 13"/>
          <p:cNvSpPr>
            <a:spLocks noChangeArrowheads="1"/>
          </p:cNvSpPr>
          <p:nvPr/>
        </p:nvSpPr>
        <p:spPr bwMode="auto">
          <a:xfrm rot="3910455">
            <a:off x="5857116" y="1521621"/>
            <a:ext cx="938213" cy="720725"/>
          </a:xfrm>
          <a:prstGeom prst="irregularSeal1">
            <a:avLst/>
          </a:prstGeom>
          <a:gradFill rotWithShape="1">
            <a:gsLst>
              <a:gs pos="0">
                <a:srgbClr val="FF0000"/>
              </a:gs>
              <a:gs pos="100000">
                <a:srgbClr val="FFFF00"/>
              </a:gs>
            </a:gsLst>
            <a:path path="rect">
              <a:fillToRect r="100000" b="10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latin typeface="Arial" charset="0"/>
              <a:cs typeface="Arial" charset="0"/>
            </a:endParaRPr>
          </a:p>
        </p:txBody>
      </p:sp>
      <p:sp>
        <p:nvSpPr>
          <p:cNvPr id="203790" name="AutoShape 14"/>
          <p:cNvSpPr>
            <a:spLocks noChangeArrowheads="1"/>
          </p:cNvSpPr>
          <p:nvPr/>
        </p:nvSpPr>
        <p:spPr bwMode="auto">
          <a:xfrm rot="16821647">
            <a:off x="4697447" y="2600361"/>
            <a:ext cx="938213" cy="722312"/>
          </a:xfrm>
          <a:prstGeom prst="irregularSeal1">
            <a:avLst/>
          </a:prstGeom>
          <a:gradFill rotWithShape="1">
            <a:gsLst>
              <a:gs pos="0">
                <a:srgbClr val="FF0000"/>
              </a:gs>
              <a:gs pos="100000">
                <a:srgbClr val="FFFF00"/>
              </a:gs>
            </a:gsLst>
            <a:path path="rect">
              <a:fillToRect r="100000" b="10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latin typeface="Arial" charset="0"/>
              <a:cs typeface="Arial" charset="0"/>
            </a:endParaRPr>
          </a:p>
        </p:txBody>
      </p:sp>
      <p:sp>
        <p:nvSpPr>
          <p:cNvPr id="203791" name="AutoShape 15"/>
          <p:cNvSpPr>
            <a:spLocks noChangeArrowheads="1"/>
          </p:cNvSpPr>
          <p:nvPr/>
        </p:nvSpPr>
        <p:spPr bwMode="auto">
          <a:xfrm rot="8176178">
            <a:off x="3651250" y="3213100"/>
            <a:ext cx="939800" cy="719138"/>
          </a:xfrm>
          <a:prstGeom prst="irregularSeal1">
            <a:avLst/>
          </a:prstGeom>
          <a:gradFill rotWithShape="1">
            <a:gsLst>
              <a:gs pos="0">
                <a:srgbClr val="FF0000"/>
              </a:gs>
              <a:gs pos="100000">
                <a:srgbClr val="FFFF00"/>
              </a:gs>
            </a:gsLst>
            <a:path path="rect">
              <a:fillToRect r="100000" b="10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latin typeface="Arial" charset="0"/>
              <a:cs typeface="Arial" charset="0"/>
            </a:endParaRPr>
          </a:p>
        </p:txBody>
      </p:sp>
      <p:pic>
        <p:nvPicPr>
          <p:cNvPr id="203793" name="Picture 17" descr="napoleon-regensburg"/>
          <p:cNvPicPr>
            <a:picLocks noChangeAspect="1" noChangeArrowheads="1"/>
          </p:cNvPicPr>
          <p:nvPr/>
        </p:nvPicPr>
        <p:blipFill>
          <a:blip r:embed="rId4" cstate="print"/>
          <a:srcRect/>
          <a:stretch>
            <a:fillRect/>
          </a:stretch>
        </p:blipFill>
        <p:spPr bwMode="auto">
          <a:xfrm>
            <a:off x="196850" y="209614"/>
            <a:ext cx="3290888" cy="2189163"/>
          </a:xfrm>
          <a:prstGeom prst="rect">
            <a:avLst/>
          </a:prstGeom>
          <a:ln>
            <a:noFill/>
          </a:ln>
          <a:effectLst>
            <a:outerShdw blurRad="292100" dist="139700" dir="2700000" algn="tl" rotWithShape="0">
              <a:srgbClr val="333333">
                <a:alpha val="65000"/>
              </a:srgbClr>
            </a:outerShdw>
          </a:effectLst>
        </p:spPr>
      </p:pic>
      <p:sp>
        <p:nvSpPr>
          <p:cNvPr id="203795" name="Text Box 19"/>
          <p:cNvSpPr txBox="1">
            <a:spLocks noChangeArrowheads="1"/>
          </p:cNvSpPr>
          <p:nvPr/>
        </p:nvSpPr>
        <p:spPr bwMode="auto">
          <a:xfrm>
            <a:off x="3530635" y="4813370"/>
            <a:ext cx="915988" cy="466725"/>
          </a:xfrm>
          <a:prstGeom prst="rect">
            <a:avLst/>
          </a:prstGeom>
          <a:solidFill>
            <a:srgbClr val="FF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defRPr/>
            </a:pPr>
            <a:r>
              <a:rPr lang="en-US" sz="2400" i="0">
                <a:latin typeface="Tahoma" pitchFamily="34" charset="0"/>
                <a:cs typeface="Arial" charset="0"/>
              </a:rPr>
              <a:t>1796</a:t>
            </a:r>
          </a:p>
        </p:txBody>
      </p:sp>
      <p:sp>
        <p:nvSpPr>
          <p:cNvPr id="36904" name="Text Box 23"/>
          <p:cNvSpPr txBox="1">
            <a:spLocks noChangeArrowheads="1"/>
          </p:cNvSpPr>
          <p:nvPr/>
        </p:nvSpPr>
        <p:spPr bwMode="auto">
          <a:xfrm>
            <a:off x="7239032" y="4562475"/>
            <a:ext cx="622300" cy="336550"/>
          </a:xfrm>
          <a:prstGeom prst="rect">
            <a:avLst/>
          </a:prstGeom>
          <a:noFill/>
          <a:ln w="9525">
            <a:noFill/>
            <a:miter lim="800000"/>
            <a:headEnd/>
            <a:tailEnd/>
          </a:ln>
        </p:spPr>
        <p:txBody>
          <a:bodyPr>
            <a:spAutoFit/>
          </a:bodyPr>
          <a:lstStyle/>
          <a:p>
            <a:pPr>
              <a:spcBef>
                <a:spcPct val="50000"/>
              </a:spcBef>
            </a:pPr>
            <a:r>
              <a:rPr lang="en-US" sz="1600" i="0">
                <a:latin typeface="Cooper Black" pitchFamily="18" charset="0"/>
              </a:rPr>
              <a:t>4</a:t>
            </a:r>
          </a:p>
        </p:txBody>
      </p:sp>
      <p:grpSp>
        <p:nvGrpSpPr>
          <p:cNvPr id="2" name="Group 25"/>
          <p:cNvGrpSpPr>
            <a:grpSpLocks/>
          </p:cNvGrpSpPr>
          <p:nvPr/>
        </p:nvGrpSpPr>
        <p:grpSpPr bwMode="auto">
          <a:xfrm>
            <a:off x="0" y="6016695"/>
            <a:ext cx="9180513" cy="854075"/>
            <a:chOff x="0" y="3790"/>
            <a:chExt cx="5783" cy="538"/>
          </a:xfrm>
          <a:scene3d>
            <a:camera prst="orthographicFront">
              <a:rot lat="0" lon="0" rev="0"/>
            </a:camera>
            <a:lightRig rig="glow" dir="t">
              <a:rot lat="0" lon="0" rev="4800000"/>
            </a:lightRig>
          </a:scene3d>
        </p:grpSpPr>
        <p:sp>
          <p:nvSpPr>
            <p:cNvPr id="203800" name="Rectangle 24"/>
            <p:cNvSpPr>
              <a:spLocks noChangeArrowheads="1"/>
            </p:cNvSpPr>
            <p:nvPr/>
          </p:nvSpPr>
          <p:spPr bwMode="auto">
            <a:xfrm>
              <a:off x="0" y="3792"/>
              <a:ext cx="5783" cy="536"/>
            </a:xfrm>
            <a:prstGeom prst="rect">
              <a:avLst/>
            </a:prstGeom>
            <a:gradFill rotWithShape="1">
              <a:gsLst>
                <a:gs pos="0">
                  <a:srgbClr val="FF9900"/>
                </a:gs>
                <a:gs pos="100000">
                  <a:srgbClr val="FFFF66"/>
                </a:gs>
              </a:gsLst>
              <a:lin ang="5400000" scaled="1"/>
            </a:gradFill>
            <a:ln w="19050">
              <a:noFill/>
              <a:miter lim="800000"/>
              <a:headEnd/>
              <a:tailEnd/>
            </a:ln>
            <a:effectLst>
              <a:outerShdw blurRad="190500" dist="228600" dir="2700000" algn="ctr">
                <a:srgbClr val="000000">
                  <a:alpha val="30000"/>
                </a:srgbClr>
              </a:outerShdw>
            </a:effectLst>
            <a:sp3d prstMaterial="matte">
              <a:bevelT w="127000" h="63500"/>
            </a:sp3d>
          </p:spPr>
          <p:txBody>
            <a:bodyPr wrap="none" anchor="ctr"/>
            <a:lstStyle/>
            <a:p>
              <a:pPr>
                <a:defRPr/>
              </a:pPr>
              <a:endParaRPr lang="en-AU">
                <a:latin typeface="Arial" charset="0"/>
                <a:cs typeface="Arial" charset="0"/>
              </a:endParaRPr>
            </a:p>
          </p:txBody>
        </p:sp>
        <p:sp>
          <p:nvSpPr>
            <p:cNvPr id="203798" name="Text Box 22"/>
            <p:cNvSpPr txBox="1">
              <a:spLocks noChangeArrowheads="1"/>
            </p:cNvSpPr>
            <p:nvPr/>
          </p:nvSpPr>
          <p:spPr bwMode="auto">
            <a:xfrm>
              <a:off x="104" y="3790"/>
              <a:ext cx="5574" cy="523"/>
            </a:xfrm>
            <a:prstGeom prst="rect">
              <a:avLst/>
            </a:prstGeom>
            <a:noFill/>
            <a:ln w="9525">
              <a:noFill/>
              <a:miter lim="800000"/>
              <a:headEnd/>
              <a:tailEnd/>
            </a:ln>
            <a:effectLst>
              <a:outerShdw blurRad="190500" dist="228600" dir="2700000" algn="ctr">
                <a:srgbClr val="000000">
                  <a:alpha val="30000"/>
                </a:srgbClr>
              </a:outerShdw>
            </a:effectLst>
            <a:sp3d prstMaterial="matte">
              <a:bevelT w="127000" h="63500"/>
            </a:sp3d>
          </p:spPr>
          <p:txBody>
            <a:bodyPr>
              <a:spAutoFit/>
            </a:bodyPr>
            <a:lstStyle/>
            <a:p>
              <a:pPr algn="ctr">
                <a:spcBef>
                  <a:spcPct val="50000"/>
                </a:spcBef>
                <a:defRPr/>
              </a:pPr>
              <a:r>
                <a:rPr lang="en-US" sz="2400" i="0" dirty="0">
                  <a:latin typeface="Cooper Black" pitchFamily="18" charset="0"/>
                  <a:cs typeface="Arial" charset="0"/>
                </a:rPr>
                <a:t>And   the   third  angel   poured out his vial  upon  the rivers and fountains of waters;  and  </a:t>
              </a:r>
              <a:r>
                <a:rPr lang="en-US" sz="2400" i="0" dirty="0">
                  <a:solidFill>
                    <a:srgbClr val="FF0000"/>
                  </a:solidFill>
                  <a:latin typeface="Cooper Black" pitchFamily="18" charset="0"/>
                  <a:cs typeface="Arial" charset="0"/>
                </a:rPr>
                <a:t>they became blood.</a:t>
              </a:r>
            </a:p>
          </p:txBody>
        </p:sp>
      </p:grpSp>
      <p:sp>
        <p:nvSpPr>
          <p:cNvPr id="203803" name="Rectangle 27"/>
          <p:cNvSpPr>
            <a:spLocks noChangeArrowheads="1"/>
          </p:cNvSpPr>
          <p:nvPr/>
        </p:nvSpPr>
        <p:spPr bwMode="auto">
          <a:xfrm>
            <a:off x="395288" y="142875"/>
            <a:ext cx="3270250" cy="1066800"/>
          </a:xfrm>
          <a:prstGeom prst="rect">
            <a:avLst/>
          </a:prstGeom>
          <a:noFill/>
          <a:ln w="9525">
            <a:noFill/>
            <a:miter lim="800000"/>
            <a:headEnd/>
            <a:tailEnd/>
          </a:ln>
        </p:spPr>
        <p:txBody>
          <a:bodyPr>
            <a:spAutoFit/>
          </a:bodyPr>
          <a:lstStyle/>
          <a:p>
            <a:r>
              <a:rPr lang="en-AU" sz="3200" i="0">
                <a:latin typeface="Tahoma" pitchFamily="34" charset="0"/>
              </a:rPr>
              <a:t>The Pope Given Blood to Drink</a:t>
            </a:r>
          </a:p>
        </p:txBody>
      </p:sp>
      <p:grpSp>
        <p:nvGrpSpPr>
          <p:cNvPr id="3" name="Group 36"/>
          <p:cNvGrpSpPr>
            <a:grpSpLocks/>
          </p:cNvGrpSpPr>
          <p:nvPr/>
        </p:nvGrpSpPr>
        <p:grpSpPr bwMode="auto">
          <a:xfrm>
            <a:off x="190500" y="2387600"/>
            <a:ext cx="3506788" cy="3619500"/>
            <a:chOff x="120" y="1504"/>
            <a:chExt cx="2209" cy="2280"/>
          </a:xfrm>
          <a:scene3d>
            <a:camera prst="orthographicFront">
              <a:rot lat="0" lon="0" rev="0"/>
            </a:camera>
            <a:lightRig rig="contrasting" dir="t">
              <a:rot lat="0" lon="0" rev="1500000"/>
            </a:lightRig>
          </a:scene3d>
        </p:grpSpPr>
        <p:sp>
          <p:nvSpPr>
            <p:cNvPr id="203792" name="AutoShape 16"/>
            <p:cNvSpPr>
              <a:spLocks noChangeArrowheads="1"/>
            </p:cNvSpPr>
            <p:nvPr/>
          </p:nvSpPr>
          <p:spPr bwMode="auto">
            <a:xfrm rot="2424411">
              <a:off x="1735" y="2160"/>
              <a:ext cx="594" cy="453"/>
            </a:xfrm>
            <a:prstGeom prst="irregularSeal1">
              <a:avLst/>
            </a:prstGeom>
            <a:gradFill rotWithShape="1">
              <a:gsLst>
                <a:gs pos="0">
                  <a:srgbClr val="FF0000"/>
                </a:gs>
                <a:gs pos="100000">
                  <a:srgbClr val="FFFF00"/>
                </a:gs>
              </a:gsLst>
              <a:path path="rect">
                <a:fillToRect r="100000" b="100000"/>
              </a:path>
            </a:gra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AU">
                <a:latin typeface="Arial" charset="0"/>
                <a:cs typeface="Arial" charset="0"/>
              </a:endParaRPr>
            </a:p>
          </p:txBody>
        </p:sp>
        <p:sp>
          <p:nvSpPr>
            <p:cNvPr id="203804" name="Rectangle 28"/>
            <p:cNvSpPr>
              <a:spLocks noChangeArrowheads="1"/>
            </p:cNvSpPr>
            <p:nvPr/>
          </p:nvSpPr>
          <p:spPr bwMode="auto">
            <a:xfrm>
              <a:off x="120" y="1504"/>
              <a:ext cx="2080" cy="2280"/>
            </a:xfrm>
            <a:prstGeom prst="rect">
              <a:avLst/>
            </a:prstGeom>
            <a:solidFill>
              <a:srgbClr val="F4FFB3"/>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AU">
                <a:latin typeface="Arial" charset="0"/>
                <a:cs typeface="Arial" charset="0"/>
              </a:endParaRPr>
            </a:p>
          </p:txBody>
        </p:sp>
        <p:sp>
          <p:nvSpPr>
            <p:cNvPr id="203810" name="Text Box 34"/>
            <p:cNvSpPr txBox="1">
              <a:spLocks noChangeArrowheads="1"/>
            </p:cNvSpPr>
            <p:nvPr/>
          </p:nvSpPr>
          <p:spPr bwMode="auto">
            <a:xfrm>
              <a:off x="168" y="1648"/>
              <a:ext cx="1912" cy="82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sz="2000" i="0">
                  <a:latin typeface="Arial" charset="0"/>
                  <a:cs typeface="Arial" charset="0"/>
                </a:rPr>
                <a:t>After defeating the Austrians in Lombardy, Napoleon turned on the Papacy.</a:t>
              </a:r>
            </a:p>
          </p:txBody>
        </p:sp>
        <p:sp>
          <p:nvSpPr>
            <p:cNvPr id="203811" name="Text Box 35"/>
            <p:cNvSpPr txBox="1">
              <a:spLocks noChangeArrowheads="1"/>
            </p:cNvSpPr>
            <p:nvPr/>
          </p:nvSpPr>
          <p:spPr bwMode="auto">
            <a:xfrm>
              <a:off x="168" y="2544"/>
              <a:ext cx="1912" cy="1018"/>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sz="2000" i="0">
                  <a:latin typeface="Arial" charset="0"/>
                  <a:cs typeface="Arial" charset="0"/>
                </a:rPr>
                <a:t>Defeated at Faenza and Ancona, and with Napoleon advancing on Rome, the Pope sued for peace.</a:t>
              </a:r>
            </a:p>
          </p:txBody>
        </p:sp>
      </p:grpSp>
      <p:sp>
        <p:nvSpPr>
          <p:cNvPr id="28" name="Rectangle 27"/>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03795"/>
                                        </p:tgtEl>
                                        <p:attrNameLst>
                                          <p:attrName>style.visibility</p:attrName>
                                        </p:attrNameLst>
                                      </p:cBhvr>
                                      <p:to>
                                        <p:strVal val="visible"/>
                                      </p:to>
                                    </p:set>
                                    <p:anim calcmode="lin" valueType="num">
                                      <p:cBhvr>
                                        <p:cTn id="7" dur="1000" fill="hold"/>
                                        <p:tgtEl>
                                          <p:spTgt spid="203795"/>
                                        </p:tgtEl>
                                        <p:attrNameLst>
                                          <p:attrName>ppt_w</p:attrName>
                                        </p:attrNameLst>
                                      </p:cBhvr>
                                      <p:tavLst>
                                        <p:tav tm="0">
                                          <p:val>
                                            <p:strVal val="#ppt_w*0.70"/>
                                          </p:val>
                                        </p:tav>
                                        <p:tav tm="100000">
                                          <p:val>
                                            <p:strVal val="#ppt_w"/>
                                          </p:val>
                                        </p:tav>
                                      </p:tavLst>
                                    </p:anim>
                                    <p:anim calcmode="lin" valueType="num">
                                      <p:cBhvr>
                                        <p:cTn id="8" dur="1000" fill="hold"/>
                                        <p:tgtEl>
                                          <p:spTgt spid="203795"/>
                                        </p:tgtEl>
                                        <p:attrNameLst>
                                          <p:attrName>ppt_h</p:attrName>
                                        </p:attrNameLst>
                                      </p:cBhvr>
                                      <p:tavLst>
                                        <p:tav tm="0">
                                          <p:val>
                                            <p:strVal val="#ppt_h"/>
                                          </p:val>
                                        </p:tav>
                                        <p:tav tm="100000">
                                          <p:val>
                                            <p:strVal val="#ppt_h"/>
                                          </p:val>
                                        </p:tav>
                                      </p:tavLst>
                                    </p:anim>
                                    <p:animEffect transition="in" filter="fade">
                                      <p:cBhvr>
                                        <p:cTn id="9" dur="1000"/>
                                        <p:tgtEl>
                                          <p:spTgt spid="203795"/>
                                        </p:tgtEl>
                                      </p:cBhvr>
                                    </p:animEffect>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203780"/>
                                        </p:tgtEl>
                                        <p:attrNameLst>
                                          <p:attrName>style.visibility</p:attrName>
                                        </p:attrNameLst>
                                      </p:cBhvr>
                                      <p:to>
                                        <p:strVal val="visible"/>
                                      </p:to>
                                    </p:set>
                                    <p:animEffect transition="in" filter="wipe(down)">
                                      <p:cBhvr>
                                        <p:cTn id="13" dur="2000"/>
                                        <p:tgtEl>
                                          <p:spTgt spid="203780"/>
                                        </p:tgtEl>
                                      </p:cBhvr>
                                    </p:animEffect>
                                  </p:childTnLst>
                                </p:cTn>
                              </p:par>
                            </p:childTnLst>
                          </p:cTn>
                        </p:par>
                        <p:par>
                          <p:cTn id="14" fill="hold">
                            <p:stCondLst>
                              <p:cond delay="3000"/>
                            </p:stCondLst>
                            <p:childTnLst>
                              <p:par>
                                <p:cTn id="15" presetID="55" presetClass="entr" presetSubtype="0" fill="hold" nodeType="afterEffect">
                                  <p:stCondLst>
                                    <p:cond delay="0"/>
                                  </p:stCondLst>
                                  <p:childTnLst>
                                    <p:set>
                                      <p:cBhvr>
                                        <p:cTn id="16" dur="1" fill="hold">
                                          <p:stCondLst>
                                            <p:cond delay="0"/>
                                          </p:stCondLst>
                                        </p:cTn>
                                        <p:tgtEl>
                                          <p:spTgt spid="203781"/>
                                        </p:tgtEl>
                                        <p:attrNameLst>
                                          <p:attrName>style.visibility</p:attrName>
                                        </p:attrNameLst>
                                      </p:cBhvr>
                                      <p:to>
                                        <p:strVal val="visible"/>
                                      </p:to>
                                    </p:set>
                                    <p:anim calcmode="lin" valueType="num">
                                      <p:cBhvr>
                                        <p:cTn id="17" dur="1000" fill="hold"/>
                                        <p:tgtEl>
                                          <p:spTgt spid="203781"/>
                                        </p:tgtEl>
                                        <p:attrNameLst>
                                          <p:attrName>ppt_w</p:attrName>
                                        </p:attrNameLst>
                                      </p:cBhvr>
                                      <p:tavLst>
                                        <p:tav tm="0">
                                          <p:val>
                                            <p:strVal val="#ppt_w*0.70"/>
                                          </p:val>
                                        </p:tav>
                                        <p:tav tm="100000">
                                          <p:val>
                                            <p:strVal val="#ppt_w"/>
                                          </p:val>
                                        </p:tav>
                                      </p:tavLst>
                                    </p:anim>
                                    <p:anim calcmode="lin" valueType="num">
                                      <p:cBhvr>
                                        <p:cTn id="18" dur="1000" fill="hold"/>
                                        <p:tgtEl>
                                          <p:spTgt spid="203781"/>
                                        </p:tgtEl>
                                        <p:attrNameLst>
                                          <p:attrName>ppt_h</p:attrName>
                                        </p:attrNameLst>
                                      </p:cBhvr>
                                      <p:tavLst>
                                        <p:tav tm="0">
                                          <p:val>
                                            <p:strVal val="#ppt_h"/>
                                          </p:val>
                                        </p:tav>
                                        <p:tav tm="100000">
                                          <p:val>
                                            <p:strVal val="#ppt_h"/>
                                          </p:val>
                                        </p:tav>
                                      </p:tavLst>
                                    </p:anim>
                                    <p:animEffect transition="in" filter="fade">
                                      <p:cBhvr>
                                        <p:cTn id="19" dur="1000"/>
                                        <p:tgtEl>
                                          <p:spTgt spid="20378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03782"/>
                                        </p:tgtEl>
                                        <p:attrNameLst>
                                          <p:attrName>style.visibility</p:attrName>
                                        </p:attrNameLst>
                                      </p:cBhvr>
                                      <p:to>
                                        <p:strVal val="visible"/>
                                      </p:to>
                                    </p:set>
                                    <p:animEffect transition="in" filter="wipe(down)">
                                      <p:cBhvr>
                                        <p:cTn id="24" dur="2000"/>
                                        <p:tgtEl>
                                          <p:spTgt spid="203782"/>
                                        </p:tgtEl>
                                      </p:cBhvr>
                                    </p:animEffect>
                                  </p:childTnLst>
                                </p:cTn>
                              </p:par>
                            </p:childTnLst>
                          </p:cTn>
                        </p:par>
                        <p:par>
                          <p:cTn id="25" fill="hold">
                            <p:stCondLst>
                              <p:cond delay="2000"/>
                            </p:stCondLst>
                            <p:childTnLst>
                              <p:par>
                                <p:cTn id="26" presetID="55" presetClass="entr" presetSubtype="0" fill="hold" nodeType="afterEffect">
                                  <p:stCondLst>
                                    <p:cond delay="0"/>
                                  </p:stCondLst>
                                  <p:childTnLst>
                                    <p:set>
                                      <p:cBhvr>
                                        <p:cTn id="27" dur="1" fill="hold">
                                          <p:stCondLst>
                                            <p:cond delay="0"/>
                                          </p:stCondLst>
                                        </p:cTn>
                                        <p:tgtEl>
                                          <p:spTgt spid="203783"/>
                                        </p:tgtEl>
                                        <p:attrNameLst>
                                          <p:attrName>style.visibility</p:attrName>
                                        </p:attrNameLst>
                                      </p:cBhvr>
                                      <p:to>
                                        <p:strVal val="visible"/>
                                      </p:to>
                                    </p:set>
                                    <p:anim calcmode="lin" valueType="num">
                                      <p:cBhvr>
                                        <p:cTn id="28" dur="1000" fill="hold"/>
                                        <p:tgtEl>
                                          <p:spTgt spid="203783"/>
                                        </p:tgtEl>
                                        <p:attrNameLst>
                                          <p:attrName>ppt_w</p:attrName>
                                        </p:attrNameLst>
                                      </p:cBhvr>
                                      <p:tavLst>
                                        <p:tav tm="0">
                                          <p:val>
                                            <p:strVal val="#ppt_w*0.70"/>
                                          </p:val>
                                        </p:tav>
                                        <p:tav tm="100000">
                                          <p:val>
                                            <p:strVal val="#ppt_w"/>
                                          </p:val>
                                        </p:tav>
                                      </p:tavLst>
                                    </p:anim>
                                    <p:anim calcmode="lin" valueType="num">
                                      <p:cBhvr>
                                        <p:cTn id="29" dur="1000" fill="hold"/>
                                        <p:tgtEl>
                                          <p:spTgt spid="203783"/>
                                        </p:tgtEl>
                                        <p:attrNameLst>
                                          <p:attrName>ppt_h</p:attrName>
                                        </p:attrNameLst>
                                      </p:cBhvr>
                                      <p:tavLst>
                                        <p:tav tm="0">
                                          <p:val>
                                            <p:strVal val="#ppt_h"/>
                                          </p:val>
                                        </p:tav>
                                        <p:tav tm="100000">
                                          <p:val>
                                            <p:strVal val="#ppt_h"/>
                                          </p:val>
                                        </p:tav>
                                      </p:tavLst>
                                    </p:anim>
                                    <p:animEffect transition="in" filter="fade">
                                      <p:cBhvr>
                                        <p:cTn id="30" dur="1000"/>
                                        <p:tgtEl>
                                          <p:spTgt spid="203783"/>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3789"/>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1000"/>
                                  </p:stCondLst>
                                  <p:childTnLst>
                                    <p:set>
                                      <p:cBhvr>
                                        <p:cTn id="37" dur="1" fill="hold">
                                          <p:stCondLst>
                                            <p:cond delay="0"/>
                                          </p:stCondLst>
                                        </p:cTn>
                                        <p:tgtEl>
                                          <p:spTgt spid="203790"/>
                                        </p:tgtEl>
                                        <p:attrNameLst>
                                          <p:attrName>style.visibility</p:attrName>
                                        </p:attrNameLst>
                                      </p:cBhvr>
                                      <p:to>
                                        <p:strVal val="visible"/>
                                      </p:to>
                                    </p:set>
                                  </p:childTnLst>
                                </p:cTn>
                              </p:par>
                            </p:childTnLst>
                          </p:cTn>
                        </p:par>
                        <p:par>
                          <p:cTn id="38" fill="hold">
                            <p:stCondLst>
                              <p:cond delay="1000"/>
                            </p:stCondLst>
                            <p:childTnLst>
                              <p:par>
                                <p:cTn id="39" presetID="1" presetClass="entr" presetSubtype="0" fill="hold" nodeType="afterEffect">
                                  <p:stCondLst>
                                    <p:cond delay="1000"/>
                                  </p:stCondLst>
                                  <p:childTnLst>
                                    <p:set>
                                      <p:cBhvr>
                                        <p:cTn id="40" dur="1" fill="hold">
                                          <p:stCondLst>
                                            <p:cond delay="0"/>
                                          </p:stCondLst>
                                        </p:cTn>
                                        <p:tgtEl>
                                          <p:spTgt spid="203791"/>
                                        </p:tgtEl>
                                        <p:attrNameLst>
                                          <p:attrName>style.visibility</p:attrName>
                                        </p:attrNameLst>
                                      </p:cBhvr>
                                      <p:to>
                                        <p:strVal val="visible"/>
                                      </p:to>
                                    </p:set>
                                  </p:childTnLst>
                                </p:cTn>
                              </p:par>
                            </p:childTnLst>
                          </p:cTn>
                        </p:par>
                        <p:par>
                          <p:cTn id="41" fill="hold">
                            <p:stCondLst>
                              <p:cond delay="2000"/>
                            </p:stCondLst>
                            <p:childTnLst>
                              <p:par>
                                <p:cTn id="42" presetID="1" presetClass="entr" presetSubtype="0" fill="hold" nodeType="afterEffect">
                                  <p:stCondLst>
                                    <p:cond delay="1000"/>
                                  </p:stCondLst>
                                  <p:childTnLst>
                                    <p:set>
                                      <p:cBhvr>
                                        <p:cTn id="43" dur="1" fill="hold">
                                          <p:stCondLst>
                                            <p:cond delay="0"/>
                                          </p:stCondLst>
                                        </p:cTn>
                                        <p:tgtEl>
                                          <p:spTgt spid="203779"/>
                                        </p:tgtEl>
                                        <p:attrNameLst>
                                          <p:attrName>style.visibility</p:attrName>
                                        </p:attrNameLst>
                                      </p:cBhvr>
                                      <p:to>
                                        <p:strVal val="visible"/>
                                      </p:to>
                                    </p:set>
                                  </p:childTnLst>
                                </p:cTn>
                              </p:par>
                            </p:childTnLst>
                          </p:cTn>
                        </p:par>
                        <p:par>
                          <p:cTn id="44" fill="hold">
                            <p:stCondLst>
                              <p:cond delay="3000"/>
                            </p:stCondLst>
                            <p:childTnLst>
                              <p:par>
                                <p:cTn id="45" presetID="1" presetClass="entr" presetSubtype="0" fill="hold" nodeType="afterEffect">
                                  <p:stCondLst>
                                    <p:cond delay="1000"/>
                                  </p:stCondLst>
                                  <p:childTnLst>
                                    <p:set>
                                      <p:cBhvr>
                                        <p:cTn id="46" dur="1" fill="hold">
                                          <p:stCondLst>
                                            <p:cond delay="0"/>
                                          </p:stCondLst>
                                        </p:cTn>
                                        <p:tgtEl>
                                          <p:spTgt spid="203785"/>
                                        </p:tgtEl>
                                        <p:attrNameLst>
                                          <p:attrName>style.visibility</p:attrName>
                                        </p:attrNameLst>
                                      </p:cBhvr>
                                      <p:to>
                                        <p:strVal val="visible"/>
                                      </p:to>
                                    </p:set>
                                  </p:childTnLst>
                                </p:cTn>
                              </p:par>
                            </p:childTnLst>
                          </p:cTn>
                        </p:par>
                        <p:par>
                          <p:cTn id="47" fill="hold">
                            <p:stCondLst>
                              <p:cond delay="4000"/>
                            </p:stCondLst>
                            <p:childTnLst>
                              <p:par>
                                <p:cTn id="48" presetID="1" presetClass="entr" presetSubtype="0" fill="hold" nodeType="afterEffect">
                                  <p:stCondLst>
                                    <p:cond delay="1000"/>
                                  </p:stCondLst>
                                  <p:childTnLst>
                                    <p:set>
                                      <p:cBhvr>
                                        <p:cTn id="49" dur="1" fill="hold">
                                          <p:stCondLst>
                                            <p:cond delay="0"/>
                                          </p:stCondLst>
                                        </p:cTn>
                                        <p:tgtEl>
                                          <p:spTgt spid="203786"/>
                                        </p:tgtEl>
                                        <p:attrNameLst>
                                          <p:attrName>style.visibility</p:attrName>
                                        </p:attrNameLst>
                                      </p:cBhvr>
                                      <p:to>
                                        <p:strVal val="visible"/>
                                      </p:to>
                                    </p:set>
                                  </p:childTnLst>
                                </p:cTn>
                              </p:par>
                            </p:childTnLst>
                          </p:cTn>
                        </p:par>
                        <p:par>
                          <p:cTn id="50" fill="hold">
                            <p:stCondLst>
                              <p:cond delay="5000"/>
                            </p:stCondLst>
                            <p:childTnLst>
                              <p:par>
                                <p:cTn id="51" presetID="1" presetClass="entr" presetSubtype="0" fill="hold" nodeType="afterEffect">
                                  <p:stCondLst>
                                    <p:cond delay="1000"/>
                                  </p:stCondLst>
                                  <p:childTnLst>
                                    <p:set>
                                      <p:cBhvr>
                                        <p:cTn id="52" dur="1" fill="hold">
                                          <p:stCondLst>
                                            <p:cond delay="0"/>
                                          </p:stCondLst>
                                        </p:cTn>
                                        <p:tgtEl>
                                          <p:spTgt spid="203787"/>
                                        </p:tgtEl>
                                        <p:attrNameLst>
                                          <p:attrName>style.visibility</p:attrName>
                                        </p:attrNameLst>
                                      </p:cBhvr>
                                      <p:to>
                                        <p:strVal val="visible"/>
                                      </p:to>
                                    </p:set>
                                  </p:childTnLst>
                                </p:cTn>
                              </p:par>
                            </p:childTnLst>
                          </p:cTn>
                        </p:par>
                        <p:par>
                          <p:cTn id="53" fill="hold">
                            <p:stCondLst>
                              <p:cond delay="6000"/>
                            </p:stCondLst>
                            <p:childTnLst>
                              <p:par>
                                <p:cTn id="54" presetID="1" presetClass="entr" presetSubtype="0" fill="hold" nodeType="afterEffect">
                                  <p:stCondLst>
                                    <p:cond delay="1000"/>
                                  </p:stCondLst>
                                  <p:childTnLst>
                                    <p:set>
                                      <p:cBhvr>
                                        <p:cTn id="55" dur="1" fill="hold">
                                          <p:stCondLst>
                                            <p:cond delay="0"/>
                                          </p:stCondLst>
                                        </p:cTn>
                                        <p:tgtEl>
                                          <p:spTgt spid="203788"/>
                                        </p:tgtEl>
                                        <p:attrNameLst>
                                          <p:attrName>style.visibility</p:attrName>
                                        </p:attrNameLst>
                                      </p:cBhvr>
                                      <p:to>
                                        <p:strVal val="visible"/>
                                      </p:to>
                                    </p:set>
                                  </p:childTnLst>
                                </p:cTn>
                              </p:par>
                            </p:childTnLst>
                          </p:cTn>
                        </p:par>
                        <p:par>
                          <p:cTn id="56" fill="hold">
                            <p:stCondLst>
                              <p:cond delay="7000"/>
                            </p:stCondLst>
                            <p:childTnLst>
                              <p:par>
                                <p:cTn id="57" presetID="22" presetClass="entr" presetSubtype="1" fill="hold" nodeType="afterEffect">
                                  <p:stCondLst>
                                    <p:cond delay="0"/>
                                  </p:stCondLst>
                                  <p:childTnLst>
                                    <p:set>
                                      <p:cBhvr>
                                        <p:cTn id="58" dur="1" fill="hold">
                                          <p:stCondLst>
                                            <p:cond delay="0"/>
                                          </p:stCondLst>
                                        </p:cTn>
                                        <p:tgtEl>
                                          <p:spTgt spid="2"/>
                                        </p:tgtEl>
                                        <p:attrNameLst>
                                          <p:attrName>style.visibility</p:attrName>
                                        </p:attrNameLst>
                                      </p:cBhvr>
                                      <p:to>
                                        <p:strVal val="visible"/>
                                      </p:to>
                                    </p:set>
                                    <p:animEffect transition="in" filter="wipe(up)">
                                      <p:cBhvr>
                                        <p:cTn id="59" dur="1000"/>
                                        <p:tgtEl>
                                          <p:spTgt spid="2"/>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nodeType="clickEffect">
                                  <p:stCondLst>
                                    <p:cond delay="0"/>
                                  </p:stCondLst>
                                  <p:childTnLst>
                                    <p:set>
                                      <p:cBhvr>
                                        <p:cTn id="63" dur="1" fill="hold">
                                          <p:stCondLst>
                                            <p:cond delay="0"/>
                                          </p:stCondLst>
                                        </p:cTn>
                                        <p:tgtEl>
                                          <p:spTgt spid="3"/>
                                        </p:tgtEl>
                                        <p:attrNameLst>
                                          <p:attrName>style.visibility</p:attrName>
                                        </p:attrNameLst>
                                      </p:cBhvr>
                                      <p:to>
                                        <p:strVal val="visible"/>
                                      </p:to>
                                    </p:set>
                                    <p:animEffect transition="in" filter="wipe(up)">
                                      <p:cBhvr>
                                        <p:cTn id="64" dur="2000"/>
                                        <p:tgtEl>
                                          <p:spTgt spid="3"/>
                                        </p:tgtEl>
                                      </p:cBhvr>
                                    </p:animEffect>
                                  </p:childTnLst>
                                </p:cTn>
                              </p:par>
                            </p:childTnLst>
                          </p:cTn>
                        </p:par>
                      </p:childTnLst>
                    </p:cTn>
                  </p:par>
                  <p:par>
                    <p:cTn id="65" fill="hold">
                      <p:stCondLst>
                        <p:cond delay="indefinite"/>
                      </p:stCondLst>
                      <p:childTnLst>
                        <p:par>
                          <p:cTn id="66" fill="hold">
                            <p:stCondLst>
                              <p:cond delay="0"/>
                            </p:stCondLst>
                            <p:childTnLst>
                              <p:par>
                                <p:cTn id="67" presetID="23" presetClass="entr" presetSubtype="16" fill="hold" grpId="0" nodeType="clickEffect">
                                  <p:stCondLst>
                                    <p:cond delay="0"/>
                                  </p:stCondLst>
                                  <p:childTnLst>
                                    <p:set>
                                      <p:cBhvr>
                                        <p:cTn id="68" dur="1" fill="hold">
                                          <p:stCondLst>
                                            <p:cond delay="0"/>
                                          </p:stCondLst>
                                        </p:cTn>
                                        <p:tgtEl>
                                          <p:spTgt spid="203803"/>
                                        </p:tgtEl>
                                        <p:attrNameLst>
                                          <p:attrName>style.visibility</p:attrName>
                                        </p:attrNameLst>
                                      </p:cBhvr>
                                      <p:to>
                                        <p:strVal val="visible"/>
                                      </p:to>
                                    </p:set>
                                    <p:anim calcmode="lin" valueType="num">
                                      <p:cBhvr>
                                        <p:cTn id="69" dur="1000" fill="hold"/>
                                        <p:tgtEl>
                                          <p:spTgt spid="203803"/>
                                        </p:tgtEl>
                                        <p:attrNameLst>
                                          <p:attrName>ppt_w</p:attrName>
                                        </p:attrNameLst>
                                      </p:cBhvr>
                                      <p:tavLst>
                                        <p:tav tm="0">
                                          <p:val>
                                            <p:fltVal val="0"/>
                                          </p:val>
                                        </p:tav>
                                        <p:tav tm="100000">
                                          <p:val>
                                            <p:strVal val="#ppt_w"/>
                                          </p:val>
                                        </p:tav>
                                      </p:tavLst>
                                    </p:anim>
                                    <p:anim calcmode="lin" valueType="num">
                                      <p:cBhvr>
                                        <p:cTn id="70" dur="1000" fill="hold"/>
                                        <p:tgtEl>
                                          <p:spTgt spid="20380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80" grpId="0" animBg="1"/>
      <p:bldP spid="203782" grpId="0" animBg="1"/>
      <p:bldP spid="20380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1218" name="Picture 2" descr="Young Napoleon"/>
          <p:cNvPicPr>
            <a:picLocks noChangeAspect="1" noChangeArrowheads="1"/>
          </p:cNvPicPr>
          <p:nvPr/>
        </p:nvPicPr>
        <p:blipFill>
          <a:blip r:embed="rId3" cstate="print"/>
          <a:srcRect l="12376"/>
          <a:stretch>
            <a:fillRect/>
          </a:stretch>
        </p:blipFill>
        <p:spPr bwMode="auto">
          <a:xfrm>
            <a:off x="4414349" y="272240"/>
            <a:ext cx="4987635" cy="6813649"/>
          </a:xfrm>
          <a:prstGeom prst="rect">
            <a:avLst/>
          </a:prstGeom>
          <a:ln>
            <a:noFill/>
          </a:ln>
          <a:effectLst>
            <a:softEdge rad="635000"/>
          </a:effectLst>
        </p:spPr>
      </p:pic>
      <p:grpSp>
        <p:nvGrpSpPr>
          <p:cNvPr id="2" name="Group 7"/>
          <p:cNvGrpSpPr>
            <a:grpSpLocks/>
          </p:cNvGrpSpPr>
          <p:nvPr/>
        </p:nvGrpSpPr>
        <p:grpSpPr bwMode="auto">
          <a:xfrm>
            <a:off x="177832" y="895367"/>
            <a:ext cx="4921250" cy="1600200"/>
            <a:chOff x="47172" y="304800"/>
            <a:chExt cx="4921250" cy="1600199"/>
          </a:xfrm>
        </p:grpSpPr>
        <p:sp>
          <p:nvSpPr>
            <p:cNvPr id="4" name="Rectangle 3"/>
            <p:cNvSpPr/>
            <p:nvPr/>
          </p:nvSpPr>
          <p:spPr bwMode="auto">
            <a:xfrm>
              <a:off x="76202" y="304800"/>
              <a:ext cx="4724400" cy="1600199"/>
            </a:xfrm>
            <a:prstGeom prst="rect">
              <a:avLst/>
            </a:prstGeom>
            <a:solidFill>
              <a:schemeClr val="bg1">
                <a:lumMod val="95000"/>
              </a:schemeClr>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defRPr/>
              </a:pPr>
              <a:endParaRPr lang="en-AU" dirty="0">
                <a:latin typeface="Arial" charset="0"/>
                <a:cs typeface="Arial" charset="0"/>
              </a:endParaRPr>
            </a:p>
          </p:txBody>
        </p:sp>
        <p:sp>
          <p:nvSpPr>
            <p:cNvPr id="37910" name="Rectangle 3"/>
            <p:cNvSpPr>
              <a:spLocks noChangeArrowheads="1"/>
            </p:cNvSpPr>
            <p:nvPr/>
          </p:nvSpPr>
          <p:spPr bwMode="auto">
            <a:xfrm>
              <a:off x="47172" y="317500"/>
              <a:ext cx="4921250" cy="1508105"/>
            </a:xfrm>
            <a:prstGeom prst="rect">
              <a:avLst/>
            </a:prstGeom>
            <a:noFill/>
            <a:ln w="9525">
              <a:noFill/>
              <a:miter lim="800000"/>
              <a:headEnd/>
              <a:tailEnd/>
            </a:ln>
          </p:spPr>
          <p:txBody>
            <a:bodyPr>
              <a:spAutoFit/>
            </a:bodyPr>
            <a:lstStyle/>
            <a:p>
              <a:pPr>
                <a:buFont typeface="Arial" pitchFamily="34" charset="0"/>
                <a:buChar char="•"/>
              </a:pPr>
              <a:r>
                <a:rPr lang="en-AU" sz="2400" i="0" dirty="0">
                  <a:latin typeface="Tahoma" pitchFamily="34" charset="0"/>
                </a:rPr>
                <a:t> </a:t>
              </a:r>
              <a:r>
                <a:rPr lang="en-AU" sz="2200" i="0" dirty="0">
                  <a:latin typeface="Tahoma" pitchFamily="34" charset="0"/>
                </a:rPr>
                <a:t>After his triumph in Italy, Napoleon returned to Paris. He’s dangerous! Government needed him busy! England?? Egypt – 1798</a:t>
              </a:r>
              <a:r>
                <a:rPr lang="en-AU" sz="2400" i="0" dirty="0">
                  <a:latin typeface="Tahoma" pitchFamily="34" charset="0"/>
                </a:rPr>
                <a:t>.</a:t>
              </a:r>
              <a:r>
                <a:rPr lang="en-AU" sz="2400" i="0" dirty="0">
                  <a:solidFill>
                    <a:schemeClr val="bg1"/>
                  </a:solidFill>
                  <a:latin typeface="Tahoma" pitchFamily="34" charset="0"/>
                </a:rPr>
                <a:t> </a:t>
              </a:r>
              <a:endParaRPr lang="en-AU" sz="2400" i="0" dirty="0">
                <a:latin typeface="Tahoma" pitchFamily="34" charset="0"/>
              </a:endParaRPr>
            </a:p>
          </p:txBody>
        </p:sp>
      </p:grpSp>
      <p:grpSp>
        <p:nvGrpSpPr>
          <p:cNvPr id="3" name="Group 18"/>
          <p:cNvGrpSpPr>
            <a:grpSpLocks/>
          </p:cNvGrpSpPr>
          <p:nvPr/>
        </p:nvGrpSpPr>
        <p:grpSpPr bwMode="auto">
          <a:xfrm>
            <a:off x="195295" y="2521665"/>
            <a:ext cx="4943475" cy="1846262"/>
            <a:chOff x="1370922" y="3080650"/>
            <a:chExt cx="4943706" cy="1846659"/>
          </a:xfrm>
        </p:grpSpPr>
        <p:sp>
          <p:nvSpPr>
            <p:cNvPr id="17" name="Rectangle 16"/>
            <p:cNvSpPr/>
            <p:nvPr/>
          </p:nvSpPr>
          <p:spPr bwMode="auto">
            <a:xfrm>
              <a:off x="1370922" y="3439883"/>
              <a:ext cx="4725078" cy="1480459"/>
            </a:xfrm>
            <a:prstGeom prst="rect">
              <a:avLst/>
            </a:prstGeom>
            <a:solidFill>
              <a:schemeClr val="accent2">
                <a:lumMod val="40000"/>
                <a:lumOff val="60000"/>
              </a:schemeClr>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defRPr/>
              </a:pPr>
              <a:endParaRPr lang="en-AU" dirty="0">
                <a:latin typeface="Arial" charset="0"/>
                <a:cs typeface="Arial" charset="0"/>
              </a:endParaRPr>
            </a:p>
          </p:txBody>
        </p:sp>
        <p:sp>
          <p:nvSpPr>
            <p:cNvPr id="37902" name="Rectangle 3"/>
            <p:cNvSpPr>
              <a:spLocks noChangeArrowheads="1"/>
            </p:cNvSpPr>
            <p:nvPr/>
          </p:nvSpPr>
          <p:spPr bwMode="auto">
            <a:xfrm>
              <a:off x="1393378" y="3080650"/>
              <a:ext cx="4921250" cy="1846659"/>
            </a:xfrm>
            <a:prstGeom prst="rect">
              <a:avLst/>
            </a:prstGeom>
            <a:noFill/>
            <a:ln w="9525">
              <a:noFill/>
              <a:miter lim="800000"/>
              <a:headEnd/>
              <a:tailEnd/>
            </a:ln>
          </p:spPr>
          <p:txBody>
            <a:bodyPr>
              <a:spAutoFit/>
            </a:bodyPr>
            <a:lstStyle/>
            <a:p>
              <a:r>
                <a:rPr lang="en-AU" sz="2400" i="0">
                  <a:latin typeface="Tahoma" pitchFamily="34" charset="0"/>
                </a:rPr>
                <a:t> </a:t>
              </a:r>
              <a:r>
                <a:rPr lang="en-AU" sz="2400" i="0">
                  <a:solidFill>
                    <a:schemeClr val="bg1"/>
                  </a:solidFill>
                  <a:latin typeface="Tahoma" pitchFamily="34" charset="0"/>
                </a:rPr>
                <a:t> </a:t>
              </a:r>
              <a:endParaRPr lang="en-AU" sz="2400" i="0">
                <a:latin typeface="Tahoma" pitchFamily="34" charset="0"/>
              </a:endParaRPr>
            </a:p>
            <a:p>
              <a:pPr>
                <a:buFont typeface="Arial" pitchFamily="34" charset="0"/>
                <a:buChar char="•"/>
              </a:pPr>
              <a:r>
                <a:rPr lang="en-AU" sz="2200" i="0">
                  <a:latin typeface="Tahoma" pitchFamily="34" charset="0"/>
                </a:rPr>
                <a:t> In Napoleon’s absence the </a:t>
              </a:r>
            </a:p>
            <a:p>
              <a:r>
                <a:rPr lang="en-AU" sz="2200" i="0">
                  <a:latin typeface="Tahoma" pitchFamily="34" charset="0"/>
                </a:rPr>
                <a:t>Austrians with help from Russia had retaken Italy with huge slaughter </a:t>
              </a:r>
            </a:p>
            <a:p>
              <a:r>
                <a:rPr lang="en-AU" sz="2200" i="0">
                  <a:latin typeface="Tahoma" pitchFamily="34" charset="0"/>
                </a:rPr>
                <a:t>and suffering on both sides. </a:t>
              </a:r>
              <a:r>
                <a:rPr lang="en-AU" sz="2400" i="0">
                  <a:solidFill>
                    <a:schemeClr val="bg1"/>
                  </a:solidFill>
                  <a:latin typeface="Tahoma" pitchFamily="34" charset="0"/>
                </a:rPr>
                <a:t> </a:t>
              </a:r>
              <a:endParaRPr lang="en-AU" sz="2400" i="0">
                <a:latin typeface="Tahoma" pitchFamily="34" charset="0"/>
              </a:endParaRPr>
            </a:p>
          </p:txBody>
        </p:sp>
      </p:grpSp>
      <p:grpSp>
        <p:nvGrpSpPr>
          <p:cNvPr id="5" name="Group 22"/>
          <p:cNvGrpSpPr>
            <a:grpSpLocks/>
          </p:cNvGrpSpPr>
          <p:nvPr/>
        </p:nvGrpSpPr>
        <p:grpSpPr bwMode="auto">
          <a:xfrm>
            <a:off x="195263" y="4442863"/>
            <a:ext cx="4945062" cy="1847850"/>
            <a:chOff x="195944" y="4702626"/>
            <a:chExt cx="4943706" cy="1846659"/>
          </a:xfrm>
        </p:grpSpPr>
        <p:sp>
          <p:nvSpPr>
            <p:cNvPr id="21" name="Rectangle 20"/>
            <p:cNvSpPr/>
            <p:nvPr/>
          </p:nvSpPr>
          <p:spPr bwMode="auto">
            <a:xfrm>
              <a:off x="195944" y="5061854"/>
              <a:ext cx="4725078" cy="1480459"/>
            </a:xfrm>
            <a:prstGeom prst="rect">
              <a:avLst/>
            </a:prstGeom>
            <a:solidFill>
              <a:schemeClr val="bg1"/>
            </a:soli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defRPr/>
              </a:pPr>
              <a:endParaRPr lang="en-AU" dirty="0">
                <a:latin typeface="Arial" charset="0"/>
                <a:cs typeface="Arial" charset="0"/>
              </a:endParaRPr>
            </a:p>
          </p:txBody>
        </p:sp>
        <p:sp>
          <p:nvSpPr>
            <p:cNvPr id="37898" name="Rectangle 3"/>
            <p:cNvSpPr>
              <a:spLocks noChangeArrowheads="1"/>
            </p:cNvSpPr>
            <p:nvPr/>
          </p:nvSpPr>
          <p:spPr bwMode="auto">
            <a:xfrm>
              <a:off x="218400" y="4702626"/>
              <a:ext cx="4921250" cy="1846659"/>
            </a:xfrm>
            <a:prstGeom prst="rect">
              <a:avLst/>
            </a:prstGeom>
            <a:noFill/>
            <a:ln w="9525">
              <a:noFill/>
              <a:miter lim="800000"/>
              <a:headEnd/>
              <a:tailEnd/>
            </a:ln>
          </p:spPr>
          <p:txBody>
            <a:bodyPr>
              <a:spAutoFit/>
            </a:bodyPr>
            <a:lstStyle/>
            <a:p>
              <a:r>
                <a:rPr lang="en-AU" sz="2400" i="0" dirty="0">
                  <a:latin typeface="Tahoma" pitchFamily="34" charset="0"/>
                </a:rPr>
                <a:t> </a:t>
              </a:r>
              <a:r>
                <a:rPr lang="en-AU" sz="2400" i="0" dirty="0">
                  <a:solidFill>
                    <a:schemeClr val="bg1"/>
                  </a:solidFill>
                  <a:latin typeface="Tahoma" pitchFamily="34" charset="0"/>
                </a:rPr>
                <a:t> </a:t>
              </a:r>
              <a:endParaRPr lang="en-AU" sz="2400" i="0" dirty="0">
                <a:latin typeface="Tahoma" pitchFamily="34" charset="0"/>
              </a:endParaRPr>
            </a:p>
            <a:p>
              <a:pPr>
                <a:buClr>
                  <a:schemeClr val="tx1"/>
                </a:buClr>
                <a:buFont typeface="Arial" pitchFamily="34" charset="0"/>
                <a:buChar char="•"/>
              </a:pPr>
              <a:r>
                <a:rPr lang="en-AU" sz="2400" i="0" dirty="0">
                  <a:solidFill>
                    <a:schemeClr val="bg1"/>
                  </a:solidFill>
                  <a:latin typeface="Tahoma" pitchFamily="34" charset="0"/>
                </a:rPr>
                <a:t>  </a:t>
              </a:r>
              <a:r>
                <a:rPr lang="en-AU" sz="2200" i="0" dirty="0">
                  <a:latin typeface="Tahoma" pitchFamily="34" charset="0"/>
                </a:rPr>
                <a:t>He forsook his army in Egypt and returned to Paris where by turn of events he became First Consul after the coup of 1799.</a:t>
              </a:r>
            </a:p>
          </p:txBody>
        </p:sp>
      </p:grpSp>
      <p:sp>
        <p:nvSpPr>
          <p:cNvPr id="12" name="Rectangle 11"/>
          <p:cNvSpPr/>
          <p:nvPr/>
        </p:nvSpPr>
        <p:spPr bwMode="auto">
          <a:xfrm>
            <a:off x="0" y="0"/>
            <a:ext cx="9180513" cy="6858000"/>
          </a:xfrm>
          <a:prstGeom prst="rect">
            <a:avLst/>
          </a:prstGeom>
          <a:noFill/>
          <a:ln w="76200" cap="flat" cmpd="sng" algn="ctr">
            <a:solidFill>
              <a:schemeClr val="bg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AU" sz="1800" b="0" i="1" u="none" strike="noStrike" cap="none" normalizeH="0" baseline="0">
              <a:ln>
                <a:noFill/>
              </a:ln>
              <a:solidFill>
                <a:schemeClr val="tx1"/>
              </a:solidFill>
              <a:effectLst/>
              <a:latin typeface="Arial" charset="0"/>
              <a:cs typeface="Arial" charset="0"/>
            </a:endParaRPr>
          </a:p>
        </p:txBody>
      </p:sp>
      <p:sp>
        <p:nvSpPr>
          <p:cNvPr id="13" name="Rectangle 2"/>
          <p:cNvSpPr>
            <a:spLocks noChangeArrowheads="1"/>
          </p:cNvSpPr>
          <p:nvPr/>
        </p:nvSpPr>
        <p:spPr bwMode="auto">
          <a:xfrm>
            <a:off x="1160080" y="47362"/>
            <a:ext cx="7151427" cy="646331"/>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defRPr/>
            </a:pPr>
            <a:r>
              <a:rPr lang="en-AU" sz="3600" i="0" dirty="0">
                <a:solidFill>
                  <a:sysClr val="windowText" lastClr="000000"/>
                </a:solidFill>
                <a:latin typeface="Tahoma" pitchFamily="34" charset="0"/>
                <a:cs typeface="Arial" charset="0"/>
              </a:rPr>
              <a:t>Napoleon Bonaparte</a:t>
            </a:r>
            <a:endParaRPr lang="en-US" sz="3600" i="0" dirty="0">
              <a:solidFill>
                <a:sysClr val="windowText" lastClr="000000"/>
              </a:solidFill>
              <a:latin typeface="Tahoma" pitchFamily="34"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strVal val="#ppt_w*0.70"/>
                                          </p:val>
                                        </p:tav>
                                        <p:tav tm="100000">
                                          <p:val>
                                            <p:strVal val="#ppt_w"/>
                                          </p:val>
                                        </p:tav>
                                      </p:tavLst>
                                    </p:anim>
                                    <p:anim calcmode="lin" valueType="num">
                                      <p:cBhvr>
                                        <p:cTn id="15" dur="1000" fill="hold"/>
                                        <p:tgtEl>
                                          <p:spTgt spid="3"/>
                                        </p:tgtEl>
                                        <p:attrNameLst>
                                          <p:attrName>ppt_h</p:attrName>
                                        </p:attrNameLst>
                                      </p:cBhvr>
                                      <p:tavLst>
                                        <p:tav tm="0">
                                          <p:val>
                                            <p:strVal val="#ppt_h"/>
                                          </p:val>
                                        </p:tav>
                                        <p:tav tm="100000">
                                          <p:val>
                                            <p:strVal val="#ppt_h"/>
                                          </p:val>
                                        </p:tav>
                                      </p:tavLst>
                                    </p:anim>
                                    <p:animEffect transition="in" filter="fade">
                                      <p:cBhvr>
                                        <p:cTn id="16" dur="1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strVal val="#ppt_w*0.70"/>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Effect transition="in" filter="fade">
                                      <p:cBhvr>
                                        <p:cTn id="2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506" name="Picture 2" descr="Napoleon Destroy HRE"/>
          <p:cNvPicPr>
            <a:picLocks noChangeAspect="1" noChangeArrowheads="1"/>
          </p:cNvPicPr>
          <p:nvPr/>
        </p:nvPicPr>
        <p:blipFill>
          <a:blip r:embed="rId3" cstate="print"/>
          <a:srcRect/>
          <a:stretch>
            <a:fillRect/>
          </a:stretch>
        </p:blipFill>
        <p:spPr bwMode="auto">
          <a:xfrm>
            <a:off x="0" y="0"/>
            <a:ext cx="9180513" cy="6858000"/>
          </a:xfrm>
          <a:prstGeom prst="rect">
            <a:avLst/>
          </a:prstGeom>
          <a:noFill/>
          <a:ln w="9525">
            <a:noFill/>
            <a:miter lim="800000"/>
            <a:headEnd/>
            <a:tailEnd/>
          </a:ln>
        </p:spPr>
      </p:pic>
      <p:sp>
        <p:nvSpPr>
          <p:cNvPr id="204804" name="Text Box 4"/>
          <p:cNvSpPr txBox="1">
            <a:spLocks noChangeArrowheads="1"/>
          </p:cNvSpPr>
          <p:nvPr/>
        </p:nvSpPr>
        <p:spPr bwMode="auto">
          <a:xfrm>
            <a:off x="2193122" y="5768992"/>
            <a:ext cx="6885385" cy="1014413"/>
          </a:xfrm>
          <a:prstGeom prst="rect">
            <a:avLst/>
          </a:prstGeom>
          <a:solidFill>
            <a:srgbClr val="FFFFC1"/>
          </a:solidFill>
          <a:ln w="38100">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spcBef>
                <a:spcPct val="50000"/>
              </a:spcBef>
              <a:defRPr/>
            </a:pPr>
            <a:r>
              <a:rPr lang="en-AU" sz="2800" i="0">
                <a:solidFill>
                  <a:srgbClr val="000000"/>
                </a:solidFill>
              </a:rPr>
              <a:t>Napoleon -  </a:t>
            </a:r>
            <a:r>
              <a:rPr lang="en-AU" sz="2400" i="0">
                <a:solidFill>
                  <a:srgbClr val="333399"/>
                </a:solidFill>
              </a:rPr>
              <a:t>“The heir to the revolution”.</a:t>
            </a:r>
            <a:r>
              <a:rPr lang="en-AU" sz="2400" i="0">
                <a:solidFill>
                  <a:srgbClr val="000000"/>
                </a:solidFill>
              </a:rPr>
              <a:t>       </a:t>
            </a:r>
          </a:p>
          <a:p>
            <a:pPr algn="ctr">
              <a:spcBef>
                <a:spcPct val="50000"/>
              </a:spcBef>
              <a:defRPr/>
            </a:pPr>
            <a:r>
              <a:rPr lang="en-AU" sz="2000" i="0">
                <a:solidFill>
                  <a:srgbClr val="000000"/>
                </a:solidFill>
              </a:rPr>
              <a:t>Re-organised France / Conquered Europe</a:t>
            </a:r>
          </a:p>
        </p:txBody>
      </p:sp>
      <p:pic>
        <p:nvPicPr>
          <p:cNvPr id="5" name="Picture 5" descr="BOX035_Napoleon_Disc2_Rev3-16"/>
          <p:cNvPicPr>
            <a:picLocks noChangeAspect="1" noChangeArrowheads="1"/>
          </p:cNvPicPr>
          <p:nvPr/>
        </p:nvPicPr>
        <p:blipFill>
          <a:blip r:embed="rId4" cstate="print"/>
          <a:srcRect l="412" t="11574"/>
          <a:stretch>
            <a:fillRect/>
          </a:stretch>
        </p:blipFill>
        <p:spPr bwMode="auto">
          <a:xfrm>
            <a:off x="6976611" y="-252248"/>
            <a:ext cx="2566521" cy="1891870"/>
          </a:xfrm>
          <a:prstGeom prst="rect">
            <a:avLst/>
          </a:prstGeom>
          <a:ln>
            <a:noFill/>
          </a:ln>
          <a:effectLst>
            <a:softEdge rad="635000"/>
          </a:effectLst>
        </p:spPr>
      </p:pic>
      <p:sp>
        <p:nvSpPr>
          <p:cNvPr id="10" name="Rectangle 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04804">
                                            <p:bg/>
                                          </p:spTgt>
                                        </p:tgtEl>
                                        <p:attrNameLst>
                                          <p:attrName>style.visibility</p:attrName>
                                        </p:attrNameLst>
                                      </p:cBhvr>
                                      <p:to>
                                        <p:strVal val="visible"/>
                                      </p:to>
                                    </p:set>
                                    <p:anim calcmode="lin" valueType="num">
                                      <p:cBhvr>
                                        <p:cTn id="7" dur="2000" fill="hold"/>
                                        <p:tgtEl>
                                          <p:spTgt spid="204804">
                                            <p:bg/>
                                          </p:spTgt>
                                        </p:tgtEl>
                                        <p:attrNameLst>
                                          <p:attrName>ppt_w</p:attrName>
                                        </p:attrNameLst>
                                      </p:cBhvr>
                                      <p:tavLst>
                                        <p:tav tm="0">
                                          <p:val>
                                            <p:fltVal val="0"/>
                                          </p:val>
                                        </p:tav>
                                        <p:tav tm="100000">
                                          <p:val>
                                            <p:strVal val="#ppt_w"/>
                                          </p:val>
                                        </p:tav>
                                      </p:tavLst>
                                    </p:anim>
                                    <p:anim calcmode="lin" valueType="num">
                                      <p:cBhvr>
                                        <p:cTn id="8" dur="2000" fill="hold"/>
                                        <p:tgtEl>
                                          <p:spTgt spid="204804">
                                            <p:bg/>
                                          </p:spTgt>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04804">
                                            <p:txEl>
                                              <p:pRg st="0" end="0"/>
                                            </p:txEl>
                                          </p:spTgt>
                                        </p:tgtEl>
                                        <p:attrNameLst>
                                          <p:attrName>style.visibility</p:attrName>
                                        </p:attrNameLst>
                                      </p:cBhvr>
                                      <p:to>
                                        <p:strVal val="visible"/>
                                      </p:to>
                                    </p:set>
                                    <p:anim calcmode="lin" valueType="num">
                                      <p:cBhvr>
                                        <p:cTn id="11" dur="2000" fill="hold"/>
                                        <p:tgtEl>
                                          <p:spTgt spid="204804">
                                            <p:txEl>
                                              <p:pRg st="0" end="0"/>
                                            </p:txEl>
                                          </p:spTgt>
                                        </p:tgtEl>
                                        <p:attrNameLst>
                                          <p:attrName>ppt_w</p:attrName>
                                        </p:attrNameLst>
                                      </p:cBhvr>
                                      <p:tavLst>
                                        <p:tav tm="0">
                                          <p:val>
                                            <p:fltVal val="0"/>
                                          </p:val>
                                        </p:tav>
                                        <p:tav tm="100000">
                                          <p:val>
                                            <p:strVal val="#ppt_w"/>
                                          </p:val>
                                        </p:tav>
                                      </p:tavLst>
                                    </p:anim>
                                    <p:anim calcmode="lin" valueType="num">
                                      <p:cBhvr>
                                        <p:cTn id="12" dur="2000" fill="hold"/>
                                        <p:tgtEl>
                                          <p:spTgt spid="204804">
                                            <p:txEl>
                                              <p:pRg st="0" end="0"/>
                                            </p:txEl>
                                          </p:spTgt>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204804">
                                            <p:txEl>
                                              <p:pRg st="1" end="1"/>
                                            </p:txEl>
                                          </p:spTgt>
                                        </p:tgtEl>
                                        <p:attrNameLst>
                                          <p:attrName>style.visibility</p:attrName>
                                        </p:attrNameLst>
                                      </p:cBhvr>
                                      <p:to>
                                        <p:strVal val="visible"/>
                                      </p:to>
                                    </p:set>
                                    <p:anim calcmode="lin" valueType="num">
                                      <p:cBhvr>
                                        <p:cTn id="15" dur="2000" fill="hold"/>
                                        <p:tgtEl>
                                          <p:spTgt spid="204804">
                                            <p:txEl>
                                              <p:pRg st="1" end="1"/>
                                            </p:txEl>
                                          </p:spTgt>
                                        </p:tgtEl>
                                        <p:attrNameLst>
                                          <p:attrName>ppt_w</p:attrName>
                                        </p:attrNameLst>
                                      </p:cBhvr>
                                      <p:tavLst>
                                        <p:tav tm="0">
                                          <p:val>
                                            <p:fltVal val="0"/>
                                          </p:val>
                                        </p:tav>
                                        <p:tav tm="100000">
                                          <p:val>
                                            <p:strVal val="#ppt_w"/>
                                          </p:val>
                                        </p:tav>
                                      </p:tavLst>
                                    </p:anim>
                                    <p:anim calcmode="lin" valueType="num">
                                      <p:cBhvr>
                                        <p:cTn id="16" dur="2000" fill="hold"/>
                                        <p:tgtEl>
                                          <p:spTgt spid="204804">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4" grpId="0" build="allAtOnce"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1160080" y="64"/>
            <a:ext cx="7151427" cy="646331"/>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defRPr/>
            </a:pPr>
            <a:r>
              <a:rPr lang="en-AU" sz="3600" i="0" dirty="0">
                <a:solidFill>
                  <a:sysClr val="windowText" lastClr="000000"/>
                </a:solidFill>
                <a:latin typeface="Tahoma" pitchFamily="34" charset="0"/>
                <a:cs typeface="Arial" charset="0"/>
              </a:rPr>
              <a:t>Emperor Napoleon Bonaparte</a:t>
            </a:r>
            <a:endParaRPr lang="en-US" sz="3600" i="0" dirty="0">
              <a:solidFill>
                <a:sysClr val="windowText" lastClr="000000"/>
              </a:solidFill>
              <a:latin typeface="Tahoma" pitchFamily="34" charset="0"/>
              <a:cs typeface="Arial" charset="0"/>
            </a:endParaRPr>
          </a:p>
        </p:txBody>
      </p:sp>
      <p:sp>
        <p:nvSpPr>
          <p:cNvPr id="4" name="Text Box 5"/>
          <p:cNvSpPr txBox="1">
            <a:spLocks noChangeArrowheads="1"/>
          </p:cNvSpPr>
          <p:nvPr/>
        </p:nvSpPr>
        <p:spPr bwMode="auto">
          <a:xfrm>
            <a:off x="3875995" y="4087568"/>
            <a:ext cx="5158863" cy="2585323"/>
          </a:xfrm>
          <a:prstGeom prst="rect">
            <a:avLst/>
          </a:prstGeom>
          <a:solidFill>
            <a:srgbClr val="CCECFF"/>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r>
              <a:rPr lang="en-AU" sz="2800" i="0" dirty="0">
                <a:solidFill>
                  <a:schemeClr val="bg1"/>
                </a:solidFill>
                <a:latin typeface="Tahoma" pitchFamily="34" charset="0"/>
              </a:rPr>
              <a:t> </a:t>
            </a:r>
            <a:r>
              <a:rPr lang="en-AU" sz="2600" i="0" dirty="0">
                <a:solidFill>
                  <a:sysClr val="windowText" lastClr="000000"/>
                </a:solidFill>
                <a:latin typeface="Tahoma" pitchFamily="34" charset="0"/>
              </a:rPr>
              <a:t>Napoleon consolidated his</a:t>
            </a:r>
          </a:p>
          <a:p>
            <a:pPr algn="ctr"/>
            <a:r>
              <a:rPr lang="en-AU" sz="2600" i="0" dirty="0">
                <a:solidFill>
                  <a:sysClr val="windowText" lastClr="000000"/>
                </a:solidFill>
                <a:latin typeface="Tahoma" pitchFamily="34" charset="0"/>
              </a:rPr>
              <a:t>  power and by a series of</a:t>
            </a:r>
          </a:p>
          <a:p>
            <a:pPr algn="ctr"/>
            <a:r>
              <a:rPr lang="en-AU" sz="2600" i="0" dirty="0">
                <a:solidFill>
                  <a:sysClr val="windowText" lastClr="000000"/>
                </a:solidFill>
                <a:latin typeface="Tahoma" pitchFamily="34" charset="0"/>
              </a:rPr>
              <a:t>  plebiscites created a dictatorship.</a:t>
            </a:r>
            <a:r>
              <a:rPr lang="en-AU" sz="2800" i="0" dirty="0">
                <a:solidFill>
                  <a:schemeClr val="bg1"/>
                </a:solidFill>
                <a:latin typeface="Tahoma" pitchFamily="34" charset="0"/>
              </a:rPr>
              <a:t> </a:t>
            </a:r>
          </a:p>
          <a:p>
            <a:pPr algn="ctr"/>
            <a:r>
              <a:rPr lang="en-AU" sz="2800" i="0" dirty="0">
                <a:solidFill>
                  <a:schemeClr val="bg1"/>
                </a:solidFill>
                <a:latin typeface="Tahoma" pitchFamily="34" charset="0"/>
              </a:rPr>
              <a:t> </a:t>
            </a:r>
            <a:r>
              <a:rPr lang="en-AU" sz="2600" i="0" dirty="0">
                <a:latin typeface="Tahoma" pitchFamily="34" charset="0"/>
              </a:rPr>
              <a:t>Finally he crowned himself</a:t>
            </a:r>
          </a:p>
          <a:p>
            <a:pPr algn="ctr"/>
            <a:r>
              <a:rPr lang="en-AU" sz="2600" i="0" dirty="0">
                <a:latin typeface="Tahoma" pitchFamily="34" charset="0"/>
              </a:rPr>
              <a:t>  </a:t>
            </a:r>
            <a:r>
              <a:rPr lang="en-AU" sz="2600" i="0" dirty="0">
                <a:solidFill>
                  <a:srgbClr val="FF0000"/>
                </a:solidFill>
                <a:latin typeface="Tahoma" pitchFamily="34" charset="0"/>
              </a:rPr>
              <a:t>Emperor in 1804.</a:t>
            </a:r>
            <a:r>
              <a:rPr lang="en-AU" sz="2600" i="0" dirty="0">
                <a:latin typeface="Tahoma" pitchFamily="34" charset="0"/>
              </a:rPr>
              <a:t> </a:t>
            </a:r>
            <a:endParaRPr lang="en-US" sz="2600" i="0" dirty="0">
              <a:latin typeface="Tahoma" pitchFamily="34" charset="0"/>
            </a:endParaRPr>
          </a:p>
        </p:txBody>
      </p:sp>
      <p:pic>
        <p:nvPicPr>
          <p:cNvPr id="5" name="Picture 4" descr="Paris-01 copy"/>
          <p:cNvPicPr>
            <a:picLocks noChangeAspect="1" noChangeArrowheads="1"/>
          </p:cNvPicPr>
          <p:nvPr/>
        </p:nvPicPr>
        <p:blipFill>
          <a:blip r:embed="rId3" cstate="print"/>
          <a:srcRect/>
          <a:stretch>
            <a:fillRect/>
          </a:stretch>
        </p:blipFill>
        <p:spPr bwMode="auto">
          <a:xfrm>
            <a:off x="258627" y="682391"/>
            <a:ext cx="3412620" cy="57866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 Box 5"/>
          <p:cNvSpPr txBox="1">
            <a:spLocks noChangeArrowheads="1"/>
          </p:cNvSpPr>
          <p:nvPr/>
        </p:nvSpPr>
        <p:spPr bwMode="auto">
          <a:xfrm>
            <a:off x="386720" y="823488"/>
            <a:ext cx="1564939" cy="646331"/>
          </a:xfrm>
          <a:prstGeom prst="rect">
            <a:avLst/>
          </a:prstGeom>
          <a:noFill/>
          <a:ln w="9525">
            <a:noFill/>
            <a:miter lim="800000"/>
            <a:headEnd/>
            <a:tailEnd/>
          </a:ln>
          <a:effectLst/>
        </p:spPr>
        <p:txBody>
          <a:bodyPr wrap="square">
            <a:spAutoFit/>
          </a:bodyPr>
          <a:lstStyle/>
          <a:p>
            <a:r>
              <a:rPr lang="en-US" i="0" dirty="0">
                <a:solidFill>
                  <a:srgbClr val="FFFF00"/>
                </a:solidFill>
              </a:rPr>
              <a:t>Notre’ Dame</a:t>
            </a:r>
          </a:p>
          <a:p>
            <a:r>
              <a:rPr lang="en-US" i="0" dirty="0">
                <a:solidFill>
                  <a:srgbClr val="FFFF00"/>
                </a:solidFill>
              </a:rPr>
              <a:t>Cathedral</a:t>
            </a:r>
          </a:p>
        </p:txBody>
      </p:sp>
      <p:pic>
        <p:nvPicPr>
          <p:cNvPr id="7" name="Picture 4" descr="Napoleon-10 copy"/>
          <p:cNvPicPr>
            <a:picLocks noChangeAspect="1" noChangeArrowheads="1"/>
          </p:cNvPicPr>
          <p:nvPr/>
        </p:nvPicPr>
        <p:blipFill>
          <a:blip r:embed="rId4" cstate="print"/>
          <a:srcRect l="21091" t="42104" r="58108" b="38863"/>
          <a:stretch>
            <a:fillRect/>
          </a:stretch>
        </p:blipFill>
        <p:spPr bwMode="auto">
          <a:xfrm>
            <a:off x="4394603" y="736978"/>
            <a:ext cx="4107977" cy="31935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7"/>
          <p:cNvSpPr/>
          <p:nvPr/>
        </p:nvSpPr>
        <p:spPr bwMode="auto">
          <a:xfrm>
            <a:off x="0" y="0"/>
            <a:ext cx="9180513" cy="6858000"/>
          </a:xfrm>
          <a:prstGeom prst="rect">
            <a:avLst/>
          </a:prstGeom>
          <a:noFill/>
          <a:ln w="76200" cap="flat" cmpd="sng" algn="ctr">
            <a:solidFill>
              <a:schemeClr val="bg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AU" sz="1800" b="0" i="1" u="none" strike="noStrike" cap="none" normalizeH="0" baseline="0">
              <a:ln>
                <a:noFill/>
              </a:ln>
              <a:solidFill>
                <a:schemeClr val="tx1"/>
              </a:solidFill>
              <a:effectLst/>
              <a:latin typeface="Arial" charset="0"/>
              <a:cs typeface="Arial" charset="0"/>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p:txBody>
          <a:bodyPr/>
          <a:lstStyle/>
          <a:p>
            <a:endParaRPr lang="en-US" dirty="0"/>
          </a:p>
        </p:txBody>
      </p:sp>
      <p:sp>
        <p:nvSpPr>
          <p:cNvPr id="302083" name="Rectangle 3"/>
          <p:cNvSpPr>
            <a:spLocks noGrp="1" noChangeArrowheads="1"/>
          </p:cNvSpPr>
          <p:nvPr>
            <p:ph type="body" idx="1"/>
          </p:nvPr>
        </p:nvSpPr>
        <p:spPr/>
        <p:txBody>
          <a:bodyPr/>
          <a:lstStyle/>
          <a:p>
            <a:endParaRPr lang="en-US" dirty="0"/>
          </a:p>
        </p:txBody>
      </p:sp>
      <p:sp>
        <p:nvSpPr>
          <p:cNvPr id="6" name="Rectangle 5"/>
          <p:cNvSpPr/>
          <p:nvPr/>
        </p:nvSpPr>
        <p:spPr bwMode="auto">
          <a:xfrm>
            <a:off x="0" y="4"/>
            <a:ext cx="9180513" cy="6857999"/>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a:innerShdw blurRad="114300">
              <a:prstClr val="black"/>
            </a:inn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3600" b="1" i="1" u="none" strike="noStrike" cap="none" normalizeH="0" baseline="0">
              <a:ln>
                <a:noFill/>
              </a:ln>
              <a:solidFill>
                <a:srgbClr val="FF3300"/>
              </a:solidFill>
              <a:effectLst/>
              <a:latin typeface="Arial" charset="0"/>
            </a:endParaRPr>
          </a:p>
        </p:txBody>
      </p:sp>
      <p:pic>
        <p:nvPicPr>
          <p:cNvPr id="302084" name="Picture 4" descr="Napoleon-10 copy"/>
          <p:cNvPicPr>
            <a:picLocks noChangeAspect="1" noChangeArrowheads="1"/>
          </p:cNvPicPr>
          <p:nvPr/>
        </p:nvPicPr>
        <p:blipFill>
          <a:blip r:embed="rId3" cstate="print"/>
          <a:srcRect l="4726" t="16439" r="17200" b="7394"/>
          <a:stretch>
            <a:fillRect/>
          </a:stretch>
        </p:blipFill>
        <p:spPr bwMode="auto">
          <a:xfrm>
            <a:off x="873456" y="436391"/>
            <a:ext cx="7637698" cy="57323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02085" name="Text Box 5"/>
          <p:cNvSpPr txBox="1">
            <a:spLocks noChangeArrowheads="1"/>
          </p:cNvSpPr>
          <p:nvPr/>
        </p:nvSpPr>
        <p:spPr bwMode="auto">
          <a:xfrm>
            <a:off x="2846971" y="500400"/>
            <a:ext cx="3490768" cy="830997"/>
          </a:xfrm>
          <a:prstGeom prst="rect">
            <a:avLst/>
          </a:prstGeom>
          <a:noFill/>
          <a:ln w="9525">
            <a:noFill/>
            <a:miter lim="800000"/>
            <a:headEnd/>
            <a:tailEnd/>
          </a:ln>
          <a:effectLst/>
        </p:spPr>
        <p:txBody>
          <a:bodyPr wrap="square">
            <a:spAutoFit/>
          </a:bodyPr>
          <a:lstStyle/>
          <a:p>
            <a:pPr algn="ctr"/>
            <a:r>
              <a:rPr lang="en-US" sz="2400" i="0" dirty="0">
                <a:solidFill>
                  <a:srgbClr val="FFFF00"/>
                </a:solidFill>
              </a:rPr>
              <a:t>Coronation of Napoleon</a:t>
            </a:r>
          </a:p>
          <a:p>
            <a:pPr algn="ctr"/>
            <a:r>
              <a:rPr lang="en-US" sz="2400" i="0" dirty="0">
                <a:solidFill>
                  <a:srgbClr val="FFFF00"/>
                </a:solidFill>
              </a:rPr>
              <a:t>December 2, 1804</a:t>
            </a:r>
          </a:p>
        </p:txBody>
      </p:sp>
      <p:sp>
        <p:nvSpPr>
          <p:cNvPr id="7" name="Rectangle 6"/>
          <p:cNvSpPr/>
          <p:nvPr/>
        </p:nvSpPr>
        <p:spPr bwMode="auto">
          <a:xfrm>
            <a:off x="0" y="1"/>
            <a:ext cx="9180513" cy="6858000"/>
          </a:xfrm>
          <a:prstGeom prst="rect">
            <a:avLst/>
          </a:prstGeom>
          <a:noFill/>
          <a:ln w="76200" cap="flat" cmpd="sng" algn="ctr">
            <a:solidFill>
              <a:schemeClr val="bg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3600" b="1" i="1" u="none" strike="noStrike" cap="none" normalizeH="0" baseline="0">
              <a:ln>
                <a:noFill/>
              </a:ln>
              <a:solidFill>
                <a:srgbClr val="FF3300"/>
              </a:solidFill>
              <a:effectLst/>
              <a:latin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3"/>
          <p:cNvSpPr txBox="1">
            <a:spLocks noChangeArrowheads="1"/>
          </p:cNvSpPr>
          <p:nvPr/>
        </p:nvSpPr>
        <p:spPr bwMode="auto">
          <a:xfrm>
            <a:off x="1017590" y="1031875"/>
            <a:ext cx="2936875" cy="457200"/>
          </a:xfrm>
          <a:prstGeom prst="rect">
            <a:avLst/>
          </a:prstGeom>
          <a:noFill/>
          <a:ln w="9525">
            <a:noFill/>
            <a:miter lim="800000"/>
            <a:headEnd/>
            <a:tailEnd/>
          </a:ln>
        </p:spPr>
        <p:txBody>
          <a:bodyPr>
            <a:spAutoFit/>
          </a:bodyPr>
          <a:lstStyle/>
          <a:p>
            <a:pPr>
              <a:spcBef>
                <a:spcPct val="50000"/>
              </a:spcBef>
            </a:pPr>
            <a:r>
              <a:rPr lang="en-US" sz="2400" i="0">
                <a:solidFill>
                  <a:srgbClr val="A50021"/>
                </a:solidFill>
                <a:latin typeface="Cooper Black" pitchFamily="18" charset="0"/>
              </a:rPr>
              <a:t>Revelation 16:8-9</a:t>
            </a:r>
          </a:p>
        </p:txBody>
      </p:sp>
      <p:grpSp>
        <p:nvGrpSpPr>
          <p:cNvPr id="39939" name="Group 19"/>
          <p:cNvGrpSpPr>
            <a:grpSpLocks/>
          </p:cNvGrpSpPr>
          <p:nvPr/>
        </p:nvGrpSpPr>
        <p:grpSpPr bwMode="auto">
          <a:xfrm>
            <a:off x="266700" y="3240088"/>
            <a:ext cx="5576888" cy="1676400"/>
            <a:chOff x="168" y="1780"/>
            <a:chExt cx="3513" cy="1056"/>
          </a:xfrm>
        </p:grpSpPr>
        <p:sp>
          <p:nvSpPr>
            <p:cNvPr id="39961" name="Text Box 2"/>
            <p:cNvSpPr txBox="1">
              <a:spLocks noChangeArrowheads="1"/>
            </p:cNvSpPr>
            <p:nvPr/>
          </p:nvSpPr>
          <p:spPr bwMode="auto">
            <a:xfrm>
              <a:off x="235" y="1818"/>
              <a:ext cx="3446" cy="1018"/>
            </a:xfrm>
            <a:prstGeom prst="rect">
              <a:avLst/>
            </a:prstGeom>
            <a:noFill/>
            <a:ln w="9525">
              <a:noFill/>
              <a:miter lim="800000"/>
              <a:headEnd/>
              <a:tailEnd/>
            </a:ln>
          </p:spPr>
          <p:txBody>
            <a:bodyPr>
              <a:spAutoFit/>
            </a:bodyPr>
            <a:lstStyle/>
            <a:p>
              <a:pPr>
                <a:spcBef>
                  <a:spcPct val="50000"/>
                </a:spcBef>
              </a:pPr>
              <a:r>
                <a:rPr lang="en-US" sz="2500" i="0">
                  <a:latin typeface="Cooper Black" pitchFamily="18" charset="0"/>
                </a:rPr>
                <a:t>And   the   fourth  angel   poured out his vial  upon  </a:t>
              </a:r>
              <a:r>
                <a:rPr lang="en-US" sz="2500" i="0">
                  <a:solidFill>
                    <a:srgbClr val="3333CC"/>
                  </a:solidFill>
                  <a:latin typeface="Cooper Black" pitchFamily="18" charset="0"/>
                </a:rPr>
                <a:t>the sun;</a:t>
              </a:r>
              <a:r>
                <a:rPr lang="en-US" sz="2500" i="0">
                  <a:latin typeface="Cooper Black" pitchFamily="18" charset="0"/>
                </a:rPr>
                <a:t>  and  power was given unto him to scorch men with fire.</a:t>
              </a:r>
            </a:p>
          </p:txBody>
        </p:sp>
        <p:sp>
          <p:nvSpPr>
            <p:cNvPr id="39962" name="Text Box 4"/>
            <p:cNvSpPr txBox="1">
              <a:spLocks noChangeArrowheads="1"/>
            </p:cNvSpPr>
            <p:nvPr/>
          </p:nvSpPr>
          <p:spPr bwMode="auto">
            <a:xfrm>
              <a:off x="168" y="1780"/>
              <a:ext cx="281" cy="212"/>
            </a:xfrm>
            <a:prstGeom prst="rect">
              <a:avLst/>
            </a:prstGeom>
            <a:noFill/>
            <a:ln w="9525">
              <a:noFill/>
              <a:miter lim="800000"/>
              <a:headEnd/>
              <a:tailEnd/>
            </a:ln>
          </p:spPr>
          <p:txBody>
            <a:bodyPr>
              <a:spAutoFit/>
            </a:bodyPr>
            <a:lstStyle/>
            <a:p>
              <a:pPr>
                <a:spcBef>
                  <a:spcPct val="50000"/>
                </a:spcBef>
              </a:pPr>
              <a:r>
                <a:rPr lang="en-US" sz="1600" i="0">
                  <a:latin typeface="Cooper Black" pitchFamily="18" charset="0"/>
                </a:rPr>
                <a:t>8</a:t>
              </a:r>
            </a:p>
          </p:txBody>
        </p:sp>
      </p:grpSp>
      <p:sp>
        <p:nvSpPr>
          <p:cNvPr id="39940" name="Rectangle 6"/>
          <p:cNvSpPr>
            <a:spLocks noChangeArrowheads="1"/>
          </p:cNvSpPr>
          <p:nvPr/>
        </p:nvSpPr>
        <p:spPr bwMode="auto">
          <a:xfrm>
            <a:off x="32" y="6146800"/>
            <a:ext cx="9182100" cy="7175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endParaRPr lang="en-AU"/>
          </a:p>
        </p:txBody>
      </p:sp>
      <p:sp>
        <p:nvSpPr>
          <p:cNvPr id="39941" name="WordArt 7"/>
          <p:cNvSpPr>
            <a:spLocks noChangeArrowheads="1" noChangeShapeType="1" noTextEdit="1"/>
          </p:cNvSpPr>
          <p:nvPr/>
        </p:nvSpPr>
        <p:spPr bwMode="auto">
          <a:xfrm>
            <a:off x="227045" y="6270625"/>
            <a:ext cx="5926137" cy="374650"/>
          </a:xfrm>
          <a:prstGeom prst="rect">
            <a:avLst/>
          </a:prstGeom>
        </p:spPr>
        <p:txBody>
          <a:bodyPr wrap="none" fromWordArt="1">
            <a:prstTxWarp prst="textPlain">
              <a:avLst>
                <a:gd name="adj" fmla="val 50000"/>
              </a:avLst>
            </a:prstTxWarp>
          </a:bodyPr>
          <a:lstStyle/>
          <a:p>
            <a:pPr algn="ct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Fourth Vial</a:t>
            </a:r>
          </a:p>
        </p:txBody>
      </p:sp>
      <p:sp>
        <p:nvSpPr>
          <p:cNvPr id="39942" name="Text Box 10"/>
          <p:cNvSpPr txBox="1">
            <a:spLocks noChangeArrowheads="1"/>
          </p:cNvSpPr>
          <p:nvPr/>
        </p:nvSpPr>
        <p:spPr bwMode="auto">
          <a:xfrm>
            <a:off x="6729445" y="6238875"/>
            <a:ext cx="1863725" cy="4572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spcBef>
                <a:spcPct val="50000"/>
              </a:spcBef>
            </a:pPr>
            <a:r>
              <a:rPr lang="en-US" sz="2400" b="1" i="0" dirty="0">
                <a:solidFill>
                  <a:srgbClr val="FFFF00"/>
                </a:solidFill>
              </a:rPr>
              <a:t>AD 1805 </a:t>
            </a:r>
          </a:p>
        </p:txBody>
      </p:sp>
      <p:sp>
        <p:nvSpPr>
          <p:cNvPr id="39943" name="WordArt 11"/>
          <p:cNvSpPr>
            <a:spLocks noChangeArrowheads="1" noChangeShapeType="1" noTextEdit="1"/>
          </p:cNvSpPr>
          <p:nvPr/>
        </p:nvSpPr>
        <p:spPr bwMode="auto">
          <a:xfrm>
            <a:off x="217488" y="592138"/>
            <a:ext cx="4525962" cy="387350"/>
          </a:xfrm>
          <a:prstGeom prst="rect">
            <a:avLst/>
          </a:prstGeom>
        </p:spPr>
        <p:txBody>
          <a:bodyPr wrap="none" fromWordArt="1">
            <a:prstTxWarp prst="textPlain">
              <a:avLst>
                <a:gd name="adj" fmla="val 50000"/>
              </a:avLst>
            </a:prstTxWarp>
          </a:bodyPr>
          <a:lstStyle/>
          <a:p>
            <a:pPr algn="ct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Men scorched with fire</a:t>
            </a:r>
          </a:p>
        </p:txBody>
      </p:sp>
      <p:pic>
        <p:nvPicPr>
          <p:cNvPr id="38920" name="Picture 16" descr="napoleon-regensburg"/>
          <p:cNvPicPr>
            <a:picLocks noChangeAspect="1" noChangeArrowheads="1"/>
          </p:cNvPicPr>
          <p:nvPr/>
        </p:nvPicPr>
        <p:blipFill>
          <a:blip r:embed="rId3" cstate="print"/>
          <a:srcRect/>
          <a:stretch>
            <a:fillRect/>
          </a:stretch>
        </p:blipFill>
        <p:spPr bwMode="auto">
          <a:xfrm>
            <a:off x="5048285" y="173038"/>
            <a:ext cx="3881438" cy="26273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1266" name="Text Box 18"/>
          <p:cNvSpPr txBox="1">
            <a:spLocks noChangeArrowheads="1"/>
          </p:cNvSpPr>
          <p:nvPr/>
        </p:nvSpPr>
        <p:spPr bwMode="auto">
          <a:xfrm>
            <a:off x="139700" y="1830458"/>
            <a:ext cx="4781550" cy="1076325"/>
          </a:xfrm>
          <a:prstGeom prst="rect">
            <a:avLst/>
          </a:prstGeom>
          <a:solidFill>
            <a:srgbClr val="FFFFC1"/>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spcBef>
                <a:spcPct val="50000"/>
              </a:spcBef>
              <a:defRPr/>
            </a:pPr>
            <a:r>
              <a:rPr lang="en-AU" sz="2400" b="1" i="0">
                <a:solidFill>
                  <a:srgbClr val="008000"/>
                </a:solidFill>
                <a:latin typeface="Arial" charset="0"/>
                <a:cs typeface="Arial" charset="0"/>
              </a:rPr>
              <a:t>Napoleon’s Austrian campaign.</a:t>
            </a:r>
            <a:r>
              <a:rPr lang="en-AU" sz="2000" i="0">
                <a:solidFill>
                  <a:srgbClr val="008000"/>
                </a:solidFill>
                <a:latin typeface="Arial" charset="0"/>
                <a:cs typeface="Arial" charset="0"/>
              </a:rPr>
              <a:t> Napoleon enters Vienna.               Austria is defeated.</a:t>
            </a:r>
          </a:p>
        </p:txBody>
      </p:sp>
      <p:sp>
        <p:nvSpPr>
          <p:cNvPr id="39948" name="Rectangle 20"/>
          <p:cNvSpPr>
            <a:spLocks noChangeArrowheads="1"/>
          </p:cNvSpPr>
          <p:nvPr/>
        </p:nvSpPr>
        <p:spPr bwMode="auto">
          <a:xfrm>
            <a:off x="6102382" y="2984502"/>
            <a:ext cx="2522538" cy="2227263"/>
          </a:xfrm>
          <a:prstGeom prst="rect">
            <a:avLst/>
          </a:prstGeom>
          <a:noFill/>
          <a:ln w="9525">
            <a:noFill/>
            <a:miter lim="800000"/>
            <a:headEnd/>
            <a:tailEnd/>
          </a:ln>
        </p:spPr>
        <p:txBody>
          <a:bodyPr>
            <a:spAutoFit/>
          </a:bodyPr>
          <a:lstStyle/>
          <a:p>
            <a:pPr algn="ctr"/>
            <a:r>
              <a:rPr lang="en-US" sz="2800" i="0">
                <a:solidFill>
                  <a:srgbClr val="006600"/>
                </a:solidFill>
                <a:latin typeface="Tahoma" pitchFamily="34" charset="0"/>
              </a:rPr>
              <a:t>Napoleon’s campaigns</a:t>
            </a:r>
          </a:p>
          <a:p>
            <a:pPr algn="ctr"/>
            <a:r>
              <a:rPr lang="en-US" sz="2800" i="0">
                <a:solidFill>
                  <a:srgbClr val="006600"/>
                </a:solidFill>
                <a:latin typeface="Tahoma" pitchFamily="34" charset="0"/>
              </a:rPr>
              <a:t>against the </a:t>
            </a:r>
          </a:p>
          <a:p>
            <a:pPr algn="ctr"/>
            <a:r>
              <a:rPr lang="en-US" sz="2800" i="0">
                <a:solidFill>
                  <a:srgbClr val="006600"/>
                </a:solidFill>
                <a:latin typeface="Tahoma" pitchFamily="34" charset="0"/>
              </a:rPr>
              <a:t>Holy Roman Empire   </a:t>
            </a:r>
          </a:p>
        </p:txBody>
      </p:sp>
      <p:sp>
        <p:nvSpPr>
          <p:cNvPr id="39949" name="WordArt 21"/>
          <p:cNvSpPr>
            <a:spLocks noChangeArrowheads="1" noChangeShapeType="1" noTextEdit="1"/>
          </p:cNvSpPr>
          <p:nvPr/>
        </p:nvSpPr>
        <p:spPr bwMode="auto">
          <a:xfrm>
            <a:off x="6092828" y="5365750"/>
            <a:ext cx="2482850" cy="431800"/>
          </a:xfrm>
          <a:prstGeom prst="rect">
            <a:avLst/>
          </a:prstGeom>
        </p:spPr>
        <p:txBody>
          <a:bodyPr wrap="none" fromWordArt="1">
            <a:prstTxWarp prst="textPlain">
              <a:avLst>
                <a:gd name="adj" fmla="val 50000"/>
              </a:avLst>
            </a:prstTxWarp>
          </a:bodyPr>
          <a:lstStyle/>
          <a:p>
            <a:pPr algn="ctr"/>
            <a:r>
              <a:rPr lang="en-AU" sz="3600" kern="10">
                <a:ln w="9525">
                  <a:solidFill>
                    <a:srgbClr val="000000"/>
                  </a:solidFill>
                  <a:round/>
                  <a:headEnd/>
                  <a:tailEnd/>
                </a:ln>
                <a:solidFill>
                  <a:srgbClr val="FF3300"/>
                </a:solidFill>
                <a:latin typeface="Arial Black"/>
              </a:rPr>
              <a:t>The Beast!</a:t>
            </a:r>
          </a:p>
        </p:txBody>
      </p:sp>
      <p:grpSp>
        <p:nvGrpSpPr>
          <p:cNvPr id="3" name="Group 30"/>
          <p:cNvGrpSpPr>
            <a:grpSpLocks/>
          </p:cNvGrpSpPr>
          <p:nvPr/>
        </p:nvGrpSpPr>
        <p:grpSpPr bwMode="auto">
          <a:xfrm>
            <a:off x="330218" y="4076764"/>
            <a:ext cx="5054600" cy="1344613"/>
            <a:chOff x="208" y="2568"/>
            <a:chExt cx="3184" cy="847"/>
          </a:xfrm>
        </p:grpSpPr>
        <p:sp>
          <p:nvSpPr>
            <p:cNvPr id="39959" name="Line 22"/>
            <p:cNvSpPr>
              <a:spLocks noChangeShapeType="1"/>
            </p:cNvSpPr>
            <p:nvPr/>
          </p:nvSpPr>
          <p:spPr bwMode="auto">
            <a:xfrm flipH="1">
              <a:off x="1723" y="2568"/>
              <a:ext cx="834" cy="624"/>
            </a:xfrm>
            <a:prstGeom prst="line">
              <a:avLst/>
            </a:prstGeom>
            <a:noFill/>
            <a:ln w="28575">
              <a:solidFill>
                <a:schemeClr val="accent2"/>
              </a:solidFill>
              <a:round/>
              <a:headEnd/>
              <a:tailEnd/>
            </a:ln>
          </p:spPr>
          <p:txBody>
            <a:bodyPr/>
            <a:lstStyle/>
            <a:p>
              <a:endParaRPr lang="en-AU"/>
            </a:p>
          </p:txBody>
        </p:sp>
        <p:sp>
          <p:nvSpPr>
            <p:cNvPr id="39960" name="Text Box 23"/>
            <p:cNvSpPr txBox="1">
              <a:spLocks noChangeArrowheads="1"/>
            </p:cNvSpPr>
            <p:nvPr/>
          </p:nvSpPr>
          <p:spPr bwMode="auto">
            <a:xfrm>
              <a:off x="208" y="3184"/>
              <a:ext cx="3184" cy="231"/>
            </a:xfrm>
            <a:prstGeom prst="rect">
              <a:avLst/>
            </a:prstGeom>
            <a:noFill/>
            <a:ln w="9525">
              <a:noFill/>
              <a:miter lim="800000"/>
              <a:headEnd/>
              <a:tailEnd/>
            </a:ln>
          </p:spPr>
          <p:txBody>
            <a:bodyPr>
              <a:spAutoFit/>
            </a:bodyPr>
            <a:lstStyle/>
            <a:p>
              <a:pPr>
                <a:spcBef>
                  <a:spcPct val="50000"/>
                </a:spcBef>
              </a:pPr>
              <a:r>
                <a:rPr lang="en-AU"/>
                <a:t>Political power  </a:t>
              </a:r>
              <a:r>
                <a:rPr lang="en-AU">
                  <a:solidFill>
                    <a:srgbClr val="FF3300"/>
                  </a:solidFill>
                </a:rPr>
                <a:t>Psa. 89:36, </a:t>
              </a:r>
              <a:r>
                <a:rPr lang="en-AU">
                  <a:solidFill>
                    <a:srgbClr val="FF0000"/>
                  </a:solidFill>
                </a:rPr>
                <a:t>Rev.8:12,</a:t>
              </a:r>
              <a:r>
                <a:rPr lang="en-AU"/>
                <a:t> </a:t>
              </a:r>
              <a:r>
                <a:rPr lang="en-AU">
                  <a:solidFill>
                    <a:srgbClr val="FF3300"/>
                  </a:solidFill>
                </a:rPr>
                <a:t>Rev.12:1</a:t>
              </a:r>
            </a:p>
          </p:txBody>
        </p:sp>
      </p:grpSp>
      <p:sp>
        <p:nvSpPr>
          <p:cNvPr id="181272" name="Text Box 24"/>
          <p:cNvSpPr txBox="1">
            <a:spLocks noChangeArrowheads="1"/>
          </p:cNvSpPr>
          <p:nvPr/>
        </p:nvSpPr>
        <p:spPr bwMode="auto">
          <a:xfrm>
            <a:off x="469900" y="5359400"/>
            <a:ext cx="4991100" cy="641350"/>
          </a:xfrm>
          <a:prstGeom prst="rect">
            <a:avLst/>
          </a:prstGeom>
          <a:noFill/>
          <a:ln w="9525">
            <a:noFill/>
            <a:miter lim="800000"/>
            <a:headEnd/>
            <a:tailEnd/>
          </a:ln>
        </p:spPr>
        <p:txBody>
          <a:bodyPr>
            <a:spAutoFit/>
          </a:bodyPr>
          <a:lstStyle/>
          <a:p>
            <a:pPr algn="ctr">
              <a:spcBef>
                <a:spcPct val="50000"/>
              </a:spcBef>
            </a:pPr>
            <a:r>
              <a:rPr lang="en-AU" b="1" u="sng" dirty="0">
                <a:solidFill>
                  <a:schemeClr val="accent2"/>
                </a:solidFill>
              </a:rPr>
              <a:t>The Sun </a:t>
            </a:r>
            <a:r>
              <a:rPr lang="en-AU" dirty="0">
                <a:solidFill>
                  <a:schemeClr val="accent2"/>
                </a:solidFill>
              </a:rPr>
              <a:t>of Europe had been the Holy Roman Empire since 800AD.</a:t>
            </a:r>
          </a:p>
        </p:txBody>
      </p:sp>
      <p:pic>
        <p:nvPicPr>
          <p:cNvPr id="181274" name="Picture 26" descr="The Cathedral in 2005.">
            <a:hlinkClick r:id="rId4" tooltip="&quot;The Cathedral in 2005.&quot;"/>
          </p:cNvPr>
          <p:cNvPicPr>
            <a:picLocks noChangeAspect="1" noChangeArrowheads="1"/>
          </p:cNvPicPr>
          <p:nvPr/>
        </p:nvPicPr>
        <p:blipFill>
          <a:blip r:embed="rId5" cstate="print"/>
          <a:srcRect/>
          <a:stretch>
            <a:fillRect/>
          </a:stretch>
        </p:blipFill>
        <p:spPr bwMode="auto">
          <a:xfrm>
            <a:off x="5037138" y="165170"/>
            <a:ext cx="3890962" cy="2651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8927" name="Picture 15" descr="Rev%20Scroll"/>
          <p:cNvPicPr>
            <a:picLocks noChangeAspect="1" noChangeArrowheads="1"/>
          </p:cNvPicPr>
          <p:nvPr/>
        </p:nvPicPr>
        <p:blipFill>
          <a:blip r:embed="rId6" cstate="print"/>
          <a:srcRect l="72060" t="17987" r="25314" b="58185"/>
          <a:stretch>
            <a:fillRect/>
          </a:stretch>
        </p:blipFill>
        <p:spPr bwMode="auto">
          <a:xfrm>
            <a:off x="4921250" y="52388"/>
            <a:ext cx="889000" cy="1274762"/>
          </a:xfrm>
          <a:prstGeom prst="rect">
            <a:avLst/>
          </a:prstGeom>
          <a:ln>
            <a:noFill/>
          </a:ln>
          <a:effectLst>
            <a:softEdge rad="112500"/>
          </a:effectLst>
        </p:spPr>
      </p:pic>
      <p:pic>
        <p:nvPicPr>
          <p:cNvPr id="181275" name="Picture 27" descr="Image:AachenerDomApsis.jpg">
            <a:hlinkClick r:id="rId7"/>
          </p:cNvPr>
          <p:cNvPicPr>
            <a:picLocks noChangeAspect="1" noChangeArrowheads="1"/>
          </p:cNvPicPr>
          <p:nvPr/>
        </p:nvPicPr>
        <p:blipFill>
          <a:blip r:embed="rId8" cstate="print"/>
          <a:srcRect/>
          <a:stretch>
            <a:fillRect/>
          </a:stretch>
        </p:blipFill>
        <p:spPr bwMode="auto">
          <a:xfrm>
            <a:off x="5689600" y="746125"/>
            <a:ext cx="3219450" cy="5270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1277" name="WordArt 29"/>
          <p:cNvSpPr>
            <a:spLocks noChangeArrowheads="1" noChangeShapeType="1" noTextEdit="1"/>
          </p:cNvSpPr>
          <p:nvPr/>
        </p:nvSpPr>
        <p:spPr bwMode="auto">
          <a:xfrm>
            <a:off x="6108700" y="274643"/>
            <a:ext cx="2247900" cy="314325"/>
          </a:xfrm>
          <a:prstGeom prst="rect">
            <a:avLst/>
          </a:prstGeom>
        </p:spPr>
        <p:txBody>
          <a:bodyPr wrap="none" fromWordArt="1">
            <a:prstTxWarp prst="textPlain">
              <a:avLst>
                <a:gd name="adj" fmla="val 50000"/>
              </a:avLst>
            </a:prstTxWarp>
          </a:bodyPr>
          <a:lstStyle/>
          <a:p>
            <a:pPr algn="ctr"/>
            <a:r>
              <a:rPr lang="en-AU" kern="10" dirty="0">
                <a:ln w="9525">
                  <a:solidFill>
                    <a:srgbClr val="000000"/>
                  </a:solidFill>
                  <a:round/>
                  <a:headEnd/>
                  <a:tailEnd/>
                </a:ln>
                <a:solidFill>
                  <a:srgbClr val="FFFFFF"/>
                </a:solidFill>
                <a:latin typeface="Arial Black"/>
              </a:rPr>
              <a:t>Aachen Cathedral</a:t>
            </a:r>
          </a:p>
        </p:txBody>
      </p:sp>
      <p:sp>
        <p:nvSpPr>
          <p:cNvPr id="181279" name="Text Box 31"/>
          <p:cNvSpPr txBox="1">
            <a:spLocks noChangeArrowheads="1"/>
          </p:cNvSpPr>
          <p:nvPr/>
        </p:nvSpPr>
        <p:spPr bwMode="auto">
          <a:xfrm>
            <a:off x="5721577" y="3797300"/>
            <a:ext cx="3154408" cy="1477328"/>
          </a:xfrm>
          <a:prstGeom prst="rect">
            <a:avLst/>
          </a:prstGeom>
          <a:solidFill>
            <a:srgbClr val="F4FFB3"/>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spcBef>
                <a:spcPct val="50000"/>
              </a:spcBef>
              <a:defRPr/>
            </a:pPr>
            <a:r>
              <a:rPr lang="en-AU" dirty="0">
                <a:latin typeface="Arial" charset="0"/>
                <a:cs typeface="Arial" charset="0"/>
              </a:rPr>
              <a:t>From 1438 – 1806 the rulers came almost invariably from Austria. </a:t>
            </a:r>
            <a:r>
              <a:rPr lang="en-AU" b="1" dirty="0">
                <a:latin typeface="Arial" charset="0"/>
                <a:cs typeface="Arial" charset="0"/>
              </a:rPr>
              <a:t>The ruler of Austria was regarded as the ruler of the Holy Roman Empire.</a:t>
            </a:r>
          </a:p>
        </p:txBody>
      </p:sp>
      <p:pic>
        <p:nvPicPr>
          <p:cNvPr id="24" name="Picture 16" descr="Holy Roman Empire 1530"/>
          <p:cNvPicPr>
            <a:picLocks noChangeAspect="1" noChangeArrowheads="1"/>
          </p:cNvPicPr>
          <p:nvPr/>
        </p:nvPicPr>
        <p:blipFill>
          <a:blip r:embed="rId9" cstate="print"/>
          <a:srcRect/>
          <a:stretch>
            <a:fillRect/>
          </a:stretch>
        </p:blipFill>
        <p:spPr bwMode="auto">
          <a:xfrm>
            <a:off x="396994" y="2686491"/>
            <a:ext cx="4444992" cy="334370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cxnSp>
        <p:nvCxnSpPr>
          <p:cNvPr id="26" name="Straight Arrow Connector 25"/>
          <p:cNvCxnSpPr/>
          <p:nvPr/>
        </p:nvCxnSpPr>
        <p:spPr bwMode="auto">
          <a:xfrm rot="10800000" flipV="1">
            <a:off x="2961598" y="2456660"/>
            <a:ext cx="2442949" cy="1173707"/>
          </a:xfrm>
          <a:prstGeom prst="straightConnector1">
            <a:avLst/>
          </a:prstGeom>
          <a:solidFill>
            <a:schemeClr val="accent1"/>
          </a:solidFill>
          <a:ln w="57150" cap="flat" cmpd="sng" algn="ctr">
            <a:solidFill>
              <a:srgbClr val="FF0000"/>
            </a:solidFill>
            <a:prstDash val="solid"/>
            <a:round/>
            <a:headEnd type="none" w="med" len="med"/>
            <a:tailEnd type="arrow"/>
          </a:ln>
          <a:effectLst/>
        </p:spPr>
      </p:cxnSp>
      <p:sp>
        <p:nvSpPr>
          <p:cNvPr id="25" name="Rectangle 24"/>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81266"/>
                                        </p:tgtEl>
                                        <p:attrNameLst>
                                          <p:attrName>style.visibility</p:attrName>
                                        </p:attrNameLst>
                                      </p:cBhvr>
                                      <p:to>
                                        <p:strVal val="visible"/>
                                      </p:to>
                                    </p:set>
                                    <p:anim calcmode="lin" valueType="num">
                                      <p:cBhvr>
                                        <p:cTn id="7" dur="1000" fill="hold"/>
                                        <p:tgtEl>
                                          <p:spTgt spid="181266"/>
                                        </p:tgtEl>
                                        <p:attrNameLst>
                                          <p:attrName>ppt_w</p:attrName>
                                        </p:attrNameLst>
                                      </p:cBhvr>
                                      <p:tavLst>
                                        <p:tav tm="0">
                                          <p:val>
                                            <p:strVal val="#ppt_w*0.70"/>
                                          </p:val>
                                        </p:tav>
                                        <p:tav tm="100000">
                                          <p:val>
                                            <p:strVal val="#ppt_w"/>
                                          </p:val>
                                        </p:tav>
                                      </p:tavLst>
                                    </p:anim>
                                    <p:anim calcmode="lin" valueType="num">
                                      <p:cBhvr>
                                        <p:cTn id="8" dur="1000" fill="hold"/>
                                        <p:tgtEl>
                                          <p:spTgt spid="181266"/>
                                        </p:tgtEl>
                                        <p:attrNameLst>
                                          <p:attrName>ppt_h</p:attrName>
                                        </p:attrNameLst>
                                      </p:cBhvr>
                                      <p:tavLst>
                                        <p:tav tm="0">
                                          <p:val>
                                            <p:strVal val="#ppt_h"/>
                                          </p:val>
                                        </p:tav>
                                        <p:tav tm="100000">
                                          <p:val>
                                            <p:strVal val="#ppt_h"/>
                                          </p:val>
                                        </p:tav>
                                      </p:tavLst>
                                    </p:anim>
                                    <p:animEffect transition="in" filter="fade">
                                      <p:cBhvr>
                                        <p:cTn id="9" dur="1000"/>
                                        <p:tgtEl>
                                          <p:spTgt spid="181266"/>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strVal val="#ppt_w*0.70"/>
                                          </p:val>
                                        </p:tav>
                                        <p:tav tm="100000">
                                          <p:val>
                                            <p:strVal val="#ppt_w"/>
                                          </p:val>
                                        </p:tav>
                                      </p:tavLst>
                                    </p:anim>
                                    <p:anim calcmode="lin" valueType="num">
                                      <p:cBhvr>
                                        <p:cTn id="15" dur="1000" fill="hold"/>
                                        <p:tgtEl>
                                          <p:spTgt spid="3"/>
                                        </p:tgtEl>
                                        <p:attrNameLst>
                                          <p:attrName>ppt_h</p:attrName>
                                        </p:attrNameLst>
                                      </p:cBhvr>
                                      <p:tavLst>
                                        <p:tav tm="0">
                                          <p:val>
                                            <p:strVal val="#ppt_h"/>
                                          </p:val>
                                        </p:tav>
                                        <p:tav tm="100000">
                                          <p:val>
                                            <p:strVal val="#ppt_h"/>
                                          </p:val>
                                        </p:tav>
                                      </p:tavLst>
                                    </p:anim>
                                    <p:animEffect transition="in" filter="fade">
                                      <p:cBhvr>
                                        <p:cTn id="16" dur="1000"/>
                                        <p:tgtEl>
                                          <p:spTgt spid="3"/>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181272"/>
                                        </p:tgtEl>
                                        <p:attrNameLst>
                                          <p:attrName>style.visibility</p:attrName>
                                        </p:attrNameLst>
                                      </p:cBhvr>
                                      <p:to>
                                        <p:strVal val="visible"/>
                                      </p:to>
                                    </p:set>
                                    <p:anim calcmode="lin" valueType="num">
                                      <p:cBhvr>
                                        <p:cTn id="19" dur="1000" fill="hold"/>
                                        <p:tgtEl>
                                          <p:spTgt spid="181272"/>
                                        </p:tgtEl>
                                        <p:attrNameLst>
                                          <p:attrName>ppt_w</p:attrName>
                                        </p:attrNameLst>
                                      </p:cBhvr>
                                      <p:tavLst>
                                        <p:tav tm="0">
                                          <p:val>
                                            <p:strVal val="#ppt_w*0.70"/>
                                          </p:val>
                                        </p:tav>
                                        <p:tav tm="100000">
                                          <p:val>
                                            <p:strVal val="#ppt_w"/>
                                          </p:val>
                                        </p:tav>
                                      </p:tavLst>
                                    </p:anim>
                                    <p:anim calcmode="lin" valueType="num">
                                      <p:cBhvr>
                                        <p:cTn id="20" dur="1000" fill="hold"/>
                                        <p:tgtEl>
                                          <p:spTgt spid="181272"/>
                                        </p:tgtEl>
                                        <p:attrNameLst>
                                          <p:attrName>ppt_h</p:attrName>
                                        </p:attrNameLst>
                                      </p:cBhvr>
                                      <p:tavLst>
                                        <p:tav tm="0">
                                          <p:val>
                                            <p:strVal val="#ppt_h"/>
                                          </p:val>
                                        </p:tav>
                                        <p:tav tm="100000">
                                          <p:val>
                                            <p:strVal val="#ppt_h"/>
                                          </p:val>
                                        </p:tav>
                                      </p:tavLst>
                                    </p:anim>
                                    <p:animEffect transition="in" filter="fade">
                                      <p:cBhvr>
                                        <p:cTn id="21" dur="1000"/>
                                        <p:tgtEl>
                                          <p:spTgt spid="181272"/>
                                        </p:tgtEl>
                                      </p:cBhvr>
                                    </p:animEffect>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nodeType="clickEffect">
                                  <p:stCondLst>
                                    <p:cond delay="0"/>
                                  </p:stCondLst>
                                  <p:childTnLst>
                                    <p:set>
                                      <p:cBhvr>
                                        <p:cTn id="25" dur="1" fill="hold">
                                          <p:stCondLst>
                                            <p:cond delay="0"/>
                                          </p:stCondLst>
                                        </p:cTn>
                                        <p:tgtEl>
                                          <p:spTgt spid="181274"/>
                                        </p:tgtEl>
                                        <p:attrNameLst>
                                          <p:attrName>style.visibility</p:attrName>
                                        </p:attrNameLst>
                                      </p:cBhvr>
                                      <p:to>
                                        <p:strVal val="visible"/>
                                      </p:to>
                                    </p:set>
                                    <p:anim calcmode="lin" valueType="num">
                                      <p:cBhvr>
                                        <p:cTn id="26" dur="2000" fill="hold"/>
                                        <p:tgtEl>
                                          <p:spTgt spid="181274"/>
                                        </p:tgtEl>
                                        <p:attrNameLst>
                                          <p:attrName>ppt_w</p:attrName>
                                        </p:attrNameLst>
                                      </p:cBhvr>
                                      <p:tavLst>
                                        <p:tav tm="0">
                                          <p:val>
                                            <p:fltVal val="0"/>
                                          </p:val>
                                        </p:tav>
                                        <p:tav tm="100000">
                                          <p:val>
                                            <p:strVal val="#ppt_w"/>
                                          </p:val>
                                        </p:tav>
                                      </p:tavLst>
                                    </p:anim>
                                    <p:anim calcmode="lin" valueType="num">
                                      <p:cBhvr>
                                        <p:cTn id="27" dur="2000" fill="hold"/>
                                        <p:tgtEl>
                                          <p:spTgt spid="181274"/>
                                        </p:tgtEl>
                                        <p:attrNameLst>
                                          <p:attrName>ppt_h</p:attrName>
                                        </p:attrNameLst>
                                      </p:cBhvr>
                                      <p:tavLst>
                                        <p:tav tm="0">
                                          <p:val>
                                            <p:fltVal val="0"/>
                                          </p:val>
                                        </p:tav>
                                        <p:tav tm="100000">
                                          <p:val>
                                            <p:strVal val="#ppt_h"/>
                                          </p:val>
                                        </p:tav>
                                      </p:tavLst>
                                    </p:anim>
                                  </p:childTnLst>
                                </p:cTn>
                              </p:par>
                            </p:childTnLst>
                          </p:cTn>
                        </p:par>
                        <p:par>
                          <p:cTn id="28" fill="hold">
                            <p:stCondLst>
                              <p:cond delay="2000"/>
                            </p:stCondLst>
                            <p:childTnLst>
                              <p:par>
                                <p:cTn id="29" presetID="55" presetClass="entr" presetSubtype="0" fill="hold" grpId="0" nodeType="afterEffect">
                                  <p:stCondLst>
                                    <p:cond delay="0"/>
                                  </p:stCondLst>
                                  <p:childTnLst>
                                    <p:set>
                                      <p:cBhvr>
                                        <p:cTn id="30" dur="1" fill="hold">
                                          <p:stCondLst>
                                            <p:cond delay="0"/>
                                          </p:stCondLst>
                                        </p:cTn>
                                        <p:tgtEl>
                                          <p:spTgt spid="181277"/>
                                        </p:tgtEl>
                                        <p:attrNameLst>
                                          <p:attrName>style.visibility</p:attrName>
                                        </p:attrNameLst>
                                      </p:cBhvr>
                                      <p:to>
                                        <p:strVal val="visible"/>
                                      </p:to>
                                    </p:set>
                                    <p:anim calcmode="lin" valueType="num">
                                      <p:cBhvr>
                                        <p:cTn id="31" dur="1000" fill="hold"/>
                                        <p:tgtEl>
                                          <p:spTgt spid="181277"/>
                                        </p:tgtEl>
                                        <p:attrNameLst>
                                          <p:attrName>ppt_w</p:attrName>
                                        </p:attrNameLst>
                                      </p:cBhvr>
                                      <p:tavLst>
                                        <p:tav tm="0">
                                          <p:val>
                                            <p:strVal val="#ppt_w*0.70"/>
                                          </p:val>
                                        </p:tav>
                                        <p:tav tm="100000">
                                          <p:val>
                                            <p:strVal val="#ppt_w"/>
                                          </p:val>
                                        </p:tav>
                                      </p:tavLst>
                                    </p:anim>
                                    <p:anim calcmode="lin" valueType="num">
                                      <p:cBhvr>
                                        <p:cTn id="32" dur="1000" fill="hold"/>
                                        <p:tgtEl>
                                          <p:spTgt spid="181277"/>
                                        </p:tgtEl>
                                        <p:attrNameLst>
                                          <p:attrName>ppt_h</p:attrName>
                                        </p:attrNameLst>
                                      </p:cBhvr>
                                      <p:tavLst>
                                        <p:tav tm="0">
                                          <p:val>
                                            <p:strVal val="#ppt_h"/>
                                          </p:val>
                                        </p:tav>
                                        <p:tav tm="100000">
                                          <p:val>
                                            <p:strVal val="#ppt_h"/>
                                          </p:val>
                                        </p:tav>
                                      </p:tavLst>
                                    </p:anim>
                                    <p:animEffect transition="in" filter="fade">
                                      <p:cBhvr>
                                        <p:cTn id="33" dur="1000"/>
                                        <p:tgtEl>
                                          <p:spTgt spid="181277"/>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nodeType="click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p:cTn id="38" dur="2000" fill="hold"/>
                                        <p:tgtEl>
                                          <p:spTgt spid="24"/>
                                        </p:tgtEl>
                                        <p:attrNameLst>
                                          <p:attrName>ppt_w</p:attrName>
                                        </p:attrNameLst>
                                      </p:cBhvr>
                                      <p:tavLst>
                                        <p:tav tm="0">
                                          <p:val>
                                            <p:fltVal val="0"/>
                                          </p:val>
                                        </p:tav>
                                        <p:tav tm="100000">
                                          <p:val>
                                            <p:strVal val="#ppt_w"/>
                                          </p:val>
                                        </p:tav>
                                      </p:tavLst>
                                    </p:anim>
                                    <p:anim calcmode="lin" valueType="num">
                                      <p:cBhvr>
                                        <p:cTn id="39" dur="2000" fill="hold"/>
                                        <p:tgtEl>
                                          <p:spTgt spid="24"/>
                                        </p:tgtEl>
                                        <p:attrNameLst>
                                          <p:attrName>ppt_h</p:attrName>
                                        </p:attrNameLst>
                                      </p:cBhvr>
                                      <p:tavLst>
                                        <p:tav tm="0">
                                          <p:val>
                                            <p:fltVal val="0"/>
                                          </p:val>
                                        </p:tav>
                                        <p:tav tm="100000">
                                          <p:val>
                                            <p:strVal val="#ppt_h"/>
                                          </p:val>
                                        </p:tav>
                                      </p:tavLst>
                                    </p:anim>
                                  </p:childTnLst>
                                </p:cTn>
                              </p:par>
                            </p:childTnLst>
                          </p:cTn>
                        </p:par>
                        <p:par>
                          <p:cTn id="40" fill="hold">
                            <p:stCondLst>
                              <p:cond delay="2000"/>
                            </p:stCondLst>
                            <p:childTnLst>
                              <p:par>
                                <p:cTn id="41" presetID="22" presetClass="entr" presetSubtype="1" fill="hold" nodeType="after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up)">
                                      <p:cBhvr>
                                        <p:cTn id="43" dur="20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xit" presetSubtype="0" fill="hold" nodeType="clickEffect">
                                  <p:stCondLst>
                                    <p:cond delay="0"/>
                                  </p:stCondLst>
                                  <p:childTnLst>
                                    <p:anim calcmode="lin" valueType="num">
                                      <p:cBhvr>
                                        <p:cTn id="47" dur="2000"/>
                                        <p:tgtEl>
                                          <p:spTgt spid="24"/>
                                        </p:tgtEl>
                                        <p:attrNameLst>
                                          <p:attrName>ppt_w</p:attrName>
                                        </p:attrNameLst>
                                      </p:cBhvr>
                                      <p:tavLst>
                                        <p:tav tm="0">
                                          <p:val>
                                            <p:strVal val="ppt_w"/>
                                          </p:val>
                                        </p:tav>
                                        <p:tav tm="100000">
                                          <p:val>
                                            <p:fltVal val="0"/>
                                          </p:val>
                                        </p:tav>
                                      </p:tavLst>
                                    </p:anim>
                                    <p:anim calcmode="lin" valueType="num">
                                      <p:cBhvr>
                                        <p:cTn id="48" dur="2000"/>
                                        <p:tgtEl>
                                          <p:spTgt spid="24"/>
                                        </p:tgtEl>
                                        <p:attrNameLst>
                                          <p:attrName>ppt_h</p:attrName>
                                        </p:attrNameLst>
                                      </p:cBhvr>
                                      <p:tavLst>
                                        <p:tav tm="0">
                                          <p:val>
                                            <p:strVal val="ppt_h"/>
                                          </p:val>
                                        </p:tav>
                                        <p:tav tm="100000">
                                          <p:val>
                                            <p:fltVal val="0"/>
                                          </p:val>
                                        </p:tav>
                                      </p:tavLst>
                                    </p:anim>
                                    <p:animEffect transition="out" filter="fade">
                                      <p:cBhvr>
                                        <p:cTn id="49" dur="2000"/>
                                        <p:tgtEl>
                                          <p:spTgt spid="24"/>
                                        </p:tgtEl>
                                      </p:cBhvr>
                                    </p:animEffect>
                                    <p:set>
                                      <p:cBhvr>
                                        <p:cTn id="50" dur="1" fill="hold">
                                          <p:stCondLst>
                                            <p:cond delay="1999"/>
                                          </p:stCondLst>
                                        </p:cTn>
                                        <p:tgtEl>
                                          <p:spTgt spid="24"/>
                                        </p:tgtEl>
                                        <p:attrNameLst>
                                          <p:attrName>style.visibility</p:attrName>
                                        </p:attrNameLst>
                                      </p:cBhvr>
                                      <p:to>
                                        <p:strVal val="hidden"/>
                                      </p:to>
                                    </p:set>
                                  </p:childTnLst>
                                </p:cTn>
                              </p:par>
                              <p:par>
                                <p:cTn id="51" presetID="53" presetClass="exit" presetSubtype="0" fill="hold" nodeType="withEffect">
                                  <p:stCondLst>
                                    <p:cond delay="0"/>
                                  </p:stCondLst>
                                  <p:childTnLst>
                                    <p:anim calcmode="lin" valueType="num">
                                      <p:cBhvr>
                                        <p:cTn id="52" dur="2000"/>
                                        <p:tgtEl>
                                          <p:spTgt spid="26"/>
                                        </p:tgtEl>
                                        <p:attrNameLst>
                                          <p:attrName>ppt_w</p:attrName>
                                        </p:attrNameLst>
                                      </p:cBhvr>
                                      <p:tavLst>
                                        <p:tav tm="0">
                                          <p:val>
                                            <p:strVal val="ppt_w"/>
                                          </p:val>
                                        </p:tav>
                                        <p:tav tm="100000">
                                          <p:val>
                                            <p:fltVal val="0"/>
                                          </p:val>
                                        </p:tav>
                                      </p:tavLst>
                                    </p:anim>
                                    <p:anim calcmode="lin" valueType="num">
                                      <p:cBhvr>
                                        <p:cTn id="53" dur="2000"/>
                                        <p:tgtEl>
                                          <p:spTgt spid="26"/>
                                        </p:tgtEl>
                                        <p:attrNameLst>
                                          <p:attrName>ppt_h</p:attrName>
                                        </p:attrNameLst>
                                      </p:cBhvr>
                                      <p:tavLst>
                                        <p:tav tm="0">
                                          <p:val>
                                            <p:strVal val="ppt_h"/>
                                          </p:val>
                                        </p:tav>
                                        <p:tav tm="100000">
                                          <p:val>
                                            <p:fltVal val="0"/>
                                          </p:val>
                                        </p:tav>
                                      </p:tavLst>
                                    </p:anim>
                                    <p:animEffect transition="out" filter="fade">
                                      <p:cBhvr>
                                        <p:cTn id="54" dur="2000"/>
                                        <p:tgtEl>
                                          <p:spTgt spid="26"/>
                                        </p:tgtEl>
                                      </p:cBhvr>
                                    </p:animEffect>
                                    <p:set>
                                      <p:cBhvr>
                                        <p:cTn id="55" dur="1" fill="hold">
                                          <p:stCondLst>
                                            <p:cond delay="1999"/>
                                          </p:stCondLst>
                                        </p:cTn>
                                        <p:tgtEl>
                                          <p:spTgt spid="26"/>
                                        </p:tgtEl>
                                        <p:attrNameLst>
                                          <p:attrName>style.visibility</p:attrName>
                                        </p:attrNameLst>
                                      </p:cBhvr>
                                      <p:to>
                                        <p:strVal val="hidden"/>
                                      </p:to>
                                    </p:set>
                                  </p:childTnLst>
                                </p:cTn>
                              </p:par>
                              <p:par>
                                <p:cTn id="56" presetID="23" presetClass="entr" presetSubtype="16" fill="hold" nodeType="withEffect">
                                  <p:stCondLst>
                                    <p:cond delay="0"/>
                                  </p:stCondLst>
                                  <p:childTnLst>
                                    <p:set>
                                      <p:cBhvr>
                                        <p:cTn id="57" dur="1" fill="hold">
                                          <p:stCondLst>
                                            <p:cond delay="0"/>
                                          </p:stCondLst>
                                        </p:cTn>
                                        <p:tgtEl>
                                          <p:spTgt spid="181275"/>
                                        </p:tgtEl>
                                        <p:attrNameLst>
                                          <p:attrName>style.visibility</p:attrName>
                                        </p:attrNameLst>
                                      </p:cBhvr>
                                      <p:to>
                                        <p:strVal val="visible"/>
                                      </p:to>
                                    </p:set>
                                    <p:anim calcmode="lin" valueType="num">
                                      <p:cBhvr>
                                        <p:cTn id="58" dur="2000" fill="hold"/>
                                        <p:tgtEl>
                                          <p:spTgt spid="181275"/>
                                        </p:tgtEl>
                                        <p:attrNameLst>
                                          <p:attrName>ppt_w</p:attrName>
                                        </p:attrNameLst>
                                      </p:cBhvr>
                                      <p:tavLst>
                                        <p:tav tm="0">
                                          <p:val>
                                            <p:fltVal val="0"/>
                                          </p:val>
                                        </p:tav>
                                        <p:tav tm="100000">
                                          <p:val>
                                            <p:strVal val="#ppt_w"/>
                                          </p:val>
                                        </p:tav>
                                      </p:tavLst>
                                    </p:anim>
                                    <p:anim calcmode="lin" valueType="num">
                                      <p:cBhvr>
                                        <p:cTn id="59" dur="2000" fill="hold"/>
                                        <p:tgtEl>
                                          <p:spTgt spid="181275"/>
                                        </p:tgtEl>
                                        <p:attrNameLst>
                                          <p:attrName>ppt_h</p:attrName>
                                        </p:attrNameLst>
                                      </p:cBhvr>
                                      <p:tavLst>
                                        <p:tav tm="0">
                                          <p:val>
                                            <p:fltVal val="0"/>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23" presetClass="entr" presetSubtype="16" fill="hold" nodeType="clickEffect">
                                  <p:stCondLst>
                                    <p:cond delay="0"/>
                                  </p:stCondLst>
                                  <p:childTnLst>
                                    <p:set>
                                      <p:cBhvr>
                                        <p:cTn id="63" dur="1" fill="hold">
                                          <p:stCondLst>
                                            <p:cond delay="0"/>
                                          </p:stCondLst>
                                        </p:cTn>
                                        <p:tgtEl>
                                          <p:spTgt spid="181279"/>
                                        </p:tgtEl>
                                        <p:attrNameLst>
                                          <p:attrName>style.visibility</p:attrName>
                                        </p:attrNameLst>
                                      </p:cBhvr>
                                      <p:to>
                                        <p:strVal val="visible"/>
                                      </p:to>
                                    </p:set>
                                    <p:anim calcmode="lin" valueType="num">
                                      <p:cBhvr>
                                        <p:cTn id="64" dur="2000" fill="hold"/>
                                        <p:tgtEl>
                                          <p:spTgt spid="181279"/>
                                        </p:tgtEl>
                                        <p:attrNameLst>
                                          <p:attrName>ppt_w</p:attrName>
                                        </p:attrNameLst>
                                      </p:cBhvr>
                                      <p:tavLst>
                                        <p:tav tm="0">
                                          <p:val>
                                            <p:fltVal val="0"/>
                                          </p:val>
                                        </p:tav>
                                        <p:tav tm="100000">
                                          <p:val>
                                            <p:strVal val="#ppt_w"/>
                                          </p:val>
                                        </p:tav>
                                      </p:tavLst>
                                    </p:anim>
                                    <p:anim calcmode="lin" valueType="num">
                                      <p:cBhvr>
                                        <p:cTn id="65" dur="2000" fill="hold"/>
                                        <p:tgtEl>
                                          <p:spTgt spid="18127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72" grpId="0"/>
      <p:bldP spid="18127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1017590" y="1031875"/>
            <a:ext cx="2936875" cy="457200"/>
          </a:xfrm>
          <a:prstGeom prst="rect">
            <a:avLst/>
          </a:prstGeom>
          <a:noFill/>
          <a:ln w="9525">
            <a:noFill/>
            <a:miter lim="800000"/>
            <a:headEnd/>
            <a:tailEnd/>
          </a:ln>
        </p:spPr>
        <p:txBody>
          <a:bodyPr>
            <a:spAutoFit/>
          </a:bodyPr>
          <a:lstStyle/>
          <a:p>
            <a:pPr>
              <a:spcBef>
                <a:spcPct val="50000"/>
              </a:spcBef>
            </a:pPr>
            <a:r>
              <a:rPr lang="en-US" sz="2400" i="0">
                <a:solidFill>
                  <a:srgbClr val="A50021"/>
                </a:solidFill>
                <a:latin typeface="Cooper Black" pitchFamily="18" charset="0"/>
              </a:rPr>
              <a:t>Revelation 16:8-9</a:t>
            </a:r>
          </a:p>
        </p:txBody>
      </p:sp>
      <p:sp>
        <p:nvSpPr>
          <p:cNvPr id="41987" name="Text Box 3"/>
          <p:cNvSpPr txBox="1">
            <a:spLocks noChangeArrowheads="1"/>
          </p:cNvSpPr>
          <p:nvPr/>
        </p:nvSpPr>
        <p:spPr bwMode="auto">
          <a:xfrm>
            <a:off x="207995" y="1519238"/>
            <a:ext cx="447675" cy="336550"/>
          </a:xfrm>
          <a:prstGeom prst="rect">
            <a:avLst/>
          </a:prstGeom>
          <a:noFill/>
          <a:ln w="9525">
            <a:noFill/>
            <a:miter lim="800000"/>
            <a:headEnd/>
            <a:tailEnd/>
          </a:ln>
        </p:spPr>
        <p:txBody>
          <a:bodyPr>
            <a:spAutoFit/>
          </a:bodyPr>
          <a:lstStyle/>
          <a:p>
            <a:pPr>
              <a:spcBef>
                <a:spcPct val="50000"/>
              </a:spcBef>
            </a:pPr>
            <a:r>
              <a:rPr lang="en-US" sz="1600" i="0">
                <a:latin typeface="Cooper Black" pitchFamily="18" charset="0"/>
              </a:rPr>
              <a:t>8</a:t>
            </a:r>
          </a:p>
        </p:txBody>
      </p:sp>
      <p:sp>
        <p:nvSpPr>
          <p:cNvPr id="41988" name="Rectangle 4"/>
          <p:cNvSpPr>
            <a:spLocks noChangeArrowheads="1"/>
          </p:cNvSpPr>
          <p:nvPr/>
        </p:nvSpPr>
        <p:spPr bwMode="auto">
          <a:xfrm>
            <a:off x="32" y="6146800"/>
            <a:ext cx="9182100" cy="7175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endParaRPr lang="en-AU"/>
          </a:p>
        </p:txBody>
      </p:sp>
      <p:sp>
        <p:nvSpPr>
          <p:cNvPr id="41989" name="WordArt 5"/>
          <p:cNvSpPr>
            <a:spLocks noChangeArrowheads="1" noChangeShapeType="1" noTextEdit="1"/>
          </p:cNvSpPr>
          <p:nvPr/>
        </p:nvSpPr>
        <p:spPr bwMode="auto">
          <a:xfrm>
            <a:off x="227045" y="6251575"/>
            <a:ext cx="5926137" cy="374650"/>
          </a:xfrm>
          <a:prstGeom prst="rect">
            <a:avLst/>
          </a:prstGeom>
        </p:spPr>
        <p:txBody>
          <a:bodyPr wrap="none" fromWordArt="1">
            <a:prstTxWarp prst="textPlain">
              <a:avLst>
                <a:gd name="adj" fmla="val 50000"/>
              </a:avLst>
            </a:prstTxWarp>
          </a:bodyPr>
          <a:lstStyle/>
          <a:p>
            <a:pPr algn="ct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Fourth Vial</a:t>
            </a:r>
          </a:p>
        </p:txBody>
      </p:sp>
      <p:sp>
        <p:nvSpPr>
          <p:cNvPr id="41990" name="Text Box 6"/>
          <p:cNvSpPr txBox="1">
            <a:spLocks noChangeArrowheads="1"/>
          </p:cNvSpPr>
          <p:nvPr/>
        </p:nvSpPr>
        <p:spPr bwMode="auto">
          <a:xfrm>
            <a:off x="7019957" y="6238875"/>
            <a:ext cx="1863725" cy="4572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spcBef>
                <a:spcPct val="50000"/>
              </a:spcBef>
            </a:pPr>
            <a:r>
              <a:rPr lang="en-US" sz="2400" b="1" i="0" dirty="0">
                <a:solidFill>
                  <a:srgbClr val="FFFF00"/>
                </a:solidFill>
              </a:rPr>
              <a:t>AD 1805</a:t>
            </a:r>
          </a:p>
        </p:txBody>
      </p:sp>
      <p:sp>
        <p:nvSpPr>
          <p:cNvPr id="41991" name="WordArt 7"/>
          <p:cNvSpPr>
            <a:spLocks noChangeArrowheads="1" noChangeShapeType="1" noTextEdit="1"/>
          </p:cNvSpPr>
          <p:nvPr/>
        </p:nvSpPr>
        <p:spPr bwMode="auto">
          <a:xfrm>
            <a:off x="217488" y="592138"/>
            <a:ext cx="4525962" cy="387350"/>
          </a:xfrm>
          <a:prstGeom prst="rect">
            <a:avLst/>
          </a:prstGeom>
        </p:spPr>
        <p:txBody>
          <a:bodyPr wrap="none" fromWordArt="1">
            <a:prstTxWarp prst="textPlain">
              <a:avLst>
                <a:gd name="adj" fmla="val 50000"/>
              </a:avLst>
            </a:prstTxWarp>
          </a:bodyPr>
          <a:lstStyle/>
          <a:p>
            <a:pPr algn="ct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Men scorched with fire</a:t>
            </a:r>
          </a:p>
        </p:txBody>
      </p:sp>
      <p:pic>
        <p:nvPicPr>
          <p:cNvPr id="40968" name="Picture 8" descr="napoleon-regensburg"/>
          <p:cNvPicPr>
            <a:picLocks noChangeAspect="1" noChangeArrowheads="1"/>
          </p:cNvPicPr>
          <p:nvPr/>
        </p:nvPicPr>
        <p:blipFill>
          <a:blip r:embed="rId3" cstate="print"/>
          <a:srcRect/>
          <a:stretch>
            <a:fillRect/>
          </a:stretch>
        </p:blipFill>
        <p:spPr bwMode="auto">
          <a:xfrm>
            <a:off x="5048285" y="173038"/>
            <a:ext cx="3881438" cy="26273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1993" name="Text Box 11"/>
          <p:cNvSpPr txBox="1">
            <a:spLocks noChangeArrowheads="1"/>
          </p:cNvSpPr>
          <p:nvPr/>
        </p:nvSpPr>
        <p:spPr bwMode="auto">
          <a:xfrm>
            <a:off x="385763" y="1555814"/>
            <a:ext cx="4381500" cy="1311275"/>
          </a:xfrm>
          <a:prstGeom prst="rect">
            <a:avLst/>
          </a:prstGeom>
          <a:noFill/>
          <a:ln w="9525">
            <a:noFill/>
            <a:miter lim="800000"/>
            <a:headEnd/>
            <a:tailEnd/>
          </a:ln>
        </p:spPr>
        <p:txBody>
          <a:bodyPr>
            <a:spAutoFit/>
          </a:bodyPr>
          <a:lstStyle/>
          <a:p>
            <a:pPr>
              <a:spcBef>
                <a:spcPct val="50000"/>
              </a:spcBef>
            </a:pPr>
            <a:r>
              <a:rPr lang="en-US" sz="2000" i="0">
                <a:latin typeface="Cooper Black" pitchFamily="18" charset="0"/>
              </a:rPr>
              <a:t>And   the   fourth  angel   poured out his vial  upon  </a:t>
            </a:r>
            <a:r>
              <a:rPr lang="en-US" sz="2000" i="0">
                <a:solidFill>
                  <a:srgbClr val="3333CC"/>
                </a:solidFill>
                <a:latin typeface="Cooper Black" pitchFamily="18" charset="0"/>
              </a:rPr>
              <a:t>the sun;</a:t>
            </a:r>
            <a:r>
              <a:rPr lang="en-US" sz="2000" i="0">
                <a:latin typeface="Cooper Black" pitchFamily="18" charset="0"/>
              </a:rPr>
              <a:t>  and  power was given unto him to scorch men with fire.</a:t>
            </a:r>
          </a:p>
        </p:txBody>
      </p:sp>
      <p:sp>
        <p:nvSpPr>
          <p:cNvPr id="40970" name="Rectangle 20"/>
          <p:cNvSpPr>
            <a:spLocks noChangeArrowheads="1"/>
          </p:cNvSpPr>
          <p:nvPr/>
        </p:nvSpPr>
        <p:spPr bwMode="auto">
          <a:xfrm>
            <a:off x="431800" y="2514600"/>
            <a:ext cx="2844800" cy="317500"/>
          </a:xfrm>
          <a:prstGeom prst="rect">
            <a:avLst/>
          </a:prstGeom>
          <a:solidFill>
            <a:srgbClr val="FF0000">
              <a:alpha val="30196"/>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latin typeface="Arial" charset="0"/>
              <a:cs typeface="Arial" charset="0"/>
            </a:endParaRPr>
          </a:p>
        </p:txBody>
      </p:sp>
      <p:grpSp>
        <p:nvGrpSpPr>
          <p:cNvPr id="2" name="Group 30"/>
          <p:cNvGrpSpPr>
            <a:grpSpLocks/>
          </p:cNvGrpSpPr>
          <p:nvPr/>
        </p:nvGrpSpPr>
        <p:grpSpPr bwMode="auto">
          <a:xfrm>
            <a:off x="1659749" y="3098800"/>
            <a:ext cx="4902200" cy="2857500"/>
            <a:chOff x="2568" y="2000"/>
            <a:chExt cx="3088" cy="1800"/>
          </a:xfrm>
          <a:scene3d>
            <a:camera prst="orthographicFront">
              <a:rot lat="0" lon="0" rev="0"/>
            </a:camera>
            <a:lightRig rig="contrasting" dir="t">
              <a:rot lat="0" lon="0" rev="1500000"/>
            </a:lightRig>
          </a:scene3d>
        </p:grpSpPr>
        <p:sp>
          <p:nvSpPr>
            <p:cNvPr id="40973" name="Rectangle 27"/>
            <p:cNvSpPr>
              <a:spLocks noChangeArrowheads="1"/>
            </p:cNvSpPr>
            <p:nvPr/>
          </p:nvSpPr>
          <p:spPr bwMode="auto">
            <a:xfrm>
              <a:off x="2568" y="2000"/>
              <a:ext cx="3088" cy="1800"/>
            </a:xfrm>
            <a:prstGeom prst="rect">
              <a:avLst/>
            </a:prstGeom>
            <a:solidFill>
              <a:srgbClr val="F4FFB3"/>
            </a:solidFill>
            <a:ln w="2857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AU">
                <a:latin typeface="Arial" charset="0"/>
                <a:cs typeface="Arial" charset="0"/>
              </a:endParaRPr>
            </a:p>
          </p:txBody>
        </p:sp>
        <p:sp>
          <p:nvSpPr>
            <p:cNvPr id="40974" name="Text Box 28"/>
            <p:cNvSpPr txBox="1">
              <a:spLocks noChangeArrowheads="1"/>
            </p:cNvSpPr>
            <p:nvPr/>
          </p:nvSpPr>
          <p:spPr bwMode="auto">
            <a:xfrm>
              <a:off x="2728" y="2120"/>
              <a:ext cx="2816" cy="140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defRPr/>
              </a:pPr>
              <a:r>
                <a:rPr lang="en-AU" sz="2000" dirty="0">
                  <a:latin typeface="Arial" charset="0"/>
                  <a:cs typeface="Arial" charset="0"/>
                </a:rPr>
                <a:t>“Many of the </a:t>
              </a:r>
              <a:r>
                <a:rPr lang="en-AU" sz="2000" dirty="0" err="1">
                  <a:latin typeface="Arial" charset="0"/>
                  <a:cs typeface="Arial" charset="0"/>
                </a:rPr>
                <a:t>Mamelukes</a:t>
              </a:r>
              <a:r>
                <a:rPr lang="en-AU" sz="2000" dirty="0">
                  <a:latin typeface="Arial" charset="0"/>
                  <a:cs typeface="Arial" charset="0"/>
                </a:rPr>
                <a:t> threw themselves into the Nile in panic of flight. Many were cut down by the pursuing French. Those who escaped carried to all parts of Egypt the fame and terror of </a:t>
              </a:r>
              <a:r>
                <a:rPr lang="en-AU" sz="2000" dirty="0">
                  <a:solidFill>
                    <a:srgbClr val="FF0000"/>
                  </a:solidFill>
                  <a:latin typeface="Arial" charset="0"/>
                  <a:cs typeface="Arial" charset="0"/>
                </a:rPr>
                <a:t>Sultan </a:t>
              </a:r>
              <a:r>
                <a:rPr lang="en-AU" sz="2000" dirty="0" err="1">
                  <a:solidFill>
                    <a:srgbClr val="FF0000"/>
                  </a:solidFill>
                  <a:latin typeface="Arial" charset="0"/>
                  <a:cs typeface="Arial" charset="0"/>
                </a:rPr>
                <a:t>Kebir</a:t>
              </a:r>
              <a:r>
                <a:rPr lang="en-AU" sz="2000" dirty="0">
                  <a:latin typeface="Arial" charset="0"/>
                  <a:cs typeface="Arial" charset="0"/>
                </a:rPr>
                <a:t>, the </a:t>
              </a:r>
              <a:r>
                <a:rPr lang="en-AU" sz="2000" dirty="0">
                  <a:solidFill>
                    <a:srgbClr val="FF0000"/>
                  </a:solidFill>
                  <a:latin typeface="Arial" charset="0"/>
                  <a:cs typeface="Arial" charset="0"/>
                </a:rPr>
                <a:t>King of Fire!</a:t>
              </a:r>
              <a:r>
                <a:rPr lang="en-AU" sz="2000" dirty="0">
                  <a:latin typeface="Arial" charset="0"/>
                  <a:cs typeface="Arial" charset="0"/>
                </a:rPr>
                <a:t> – Napoleon!”</a:t>
              </a:r>
            </a:p>
          </p:txBody>
        </p:sp>
        <p:sp>
          <p:nvSpPr>
            <p:cNvPr id="40975" name="Text Box 29"/>
            <p:cNvSpPr txBox="1">
              <a:spLocks noChangeArrowheads="1"/>
            </p:cNvSpPr>
            <p:nvPr/>
          </p:nvSpPr>
          <p:spPr bwMode="auto">
            <a:xfrm>
              <a:off x="2816" y="3552"/>
              <a:ext cx="2720" cy="231"/>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defRPr/>
              </a:pPr>
              <a:r>
                <a:rPr lang="en-AU">
                  <a:solidFill>
                    <a:schemeClr val="accent2"/>
                  </a:solidFill>
                  <a:latin typeface="Arial" charset="0"/>
                  <a:cs typeface="Arial" charset="0"/>
                </a:rPr>
                <a:t>The story of Napoleon Henrietta Marsh</a:t>
              </a:r>
            </a:p>
          </p:txBody>
        </p:sp>
      </p:grpSp>
      <p:pic>
        <p:nvPicPr>
          <p:cNvPr id="549921" name="Picture 33" descr="Napoleon and Egypt"/>
          <p:cNvPicPr>
            <a:picLocks noChangeAspect="1" noChangeArrowheads="1"/>
          </p:cNvPicPr>
          <p:nvPr/>
        </p:nvPicPr>
        <p:blipFill>
          <a:blip r:embed="rId4" cstate="print"/>
          <a:srcRect l="2257" r="1389" b="5324"/>
          <a:stretch>
            <a:fillRect/>
          </a:stretch>
        </p:blipFill>
        <p:spPr bwMode="auto">
          <a:xfrm>
            <a:off x="5049873" y="177800"/>
            <a:ext cx="3878262" cy="26098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Picture 15" descr="mamlukes 001.jpg"/>
          <p:cNvPicPr>
            <a:picLocks noChangeAspect="1"/>
          </p:cNvPicPr>
          <p:nvPr/>
        </p:nvPicPr>
        <p:blipFill>
          <a:blip r:embed="rId5" cstate="print">
            <a:lum/>
          </a:blip>
          <a:srcRect l="3136" t="-4103" r="22282"/>
          <a:stretch>
            <a:fillRect/>
          </a:stretch>
        </p:blipFill>
        <p:spPr>
          <a:xfrm>
            <a:off x="6810703" y="2853559"/>
            <a:ext cx="1702676" cy="3200404"/>
          </a:xfrm>
          <a:prstGeom prst="rect">
            <a:avLst/>
          </a:prstGeom>
          <a:effectLst>
            <a:softEdge rad="127000"/>
          </a:effectLst>
        </p:spPr>
      </p:pic>
      <p:sp>
        <p:nvSpPr>
          <p:cNvPr id="17" name="Rectangle 16"/>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549921"/>
                                        </p:tgtEl>
                                        <p:attrNameLst>
                                          <p:attrName>style.visibility</p:attrName>
                                        </p:attrNameLst>
                                      </p:cBhvr>
                                      <p:to>
                                        <p:strVal val="visible"/>
                                      </p:to>
                                    </p:set>
                                    <p:animEffect transition="in" filter="fade">
                                      <p:cBhvr>
                                        <p:cTn id="7" dur="2000"/>
                                        <p:tgtEl>
                                          <p:spTgt spid="549921"/>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par>
                                <p:cTn id="15" presetID="10"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3"/>
          <p:cNvSpPr txBox="1">
            <a:spLocks noChangeArrowheads="1"/>
          </p:cNvSpPr>
          <p:nvPr/>
        </p:nvSpPr>
        <p:spPr bwMode="auto">
          <a:xfrm>
            <a:off x="917575" y="1017588"/>
            <a:ext cx="3227388" cy="457200"/>
          </a:xfrm>
          <a:prstGeom prst="rect">
            <a:avLst/>
          </a:prstGeom>
          <a:noFill/>
          <a:ln w="9525">
            <a:noFill/>
            <a:miter lim="800000"/>
            <a:headEnd/>
            <a:tailEnd/>
          </a:ln>
        </p:spPr>
        <p:txBody>
          <a:bodyPr>
            <a:spAutoFit/>
          </a:bodyPr>
          <a:lstStyle/>
          <a:p>
            <a:pPr>
              <a:spcBef>
                <a:spcPct val="50000"/>
              </a:spcBef>
            </a:pPr>
            <a:r>
              <a:rPr lang="en-US" sz="2400" i="0">
                <a:solidFill>
                  <a:srgbClr val="A50021"/>
                </a:solidFill>
                <a:latin typeface="Cooper Black" pitchFamily="18" charset="0"/>
              </a:rPr>
              <a:t>Revelation 16:10-11</a:t>
            </a:r>
          </a:p>
        </p:txBody>
      </p:sp>
      <p:grpSp>
        <p:nvGrpSpPr>
          <p:cNvPr id="43011" name="Group 17"/>
          <p:cNvGrpSpPr>
            <a:grpSpLocks/>
          </p:cNvGrpSpPr>
          <p:nvPr/>
        </p:nvGrpSpPr>
        <p:grpSpPr bwMode="auto">
          <a:xfrm>
            <a:off x="109072" y="3270639"/>
            <a:ext cx="5662613" cy="2043112"/>
            <a:chOff x="168" y="1780"/>
            <a:chExt cx="3567" cy="1287"/>
          </a:xfrm>
          <a:noFill/>
        </p:grpSpPr>
        <p:sp>
          <p:nvSpPr>
            <p:cNvPr id="43022" name="Text Box 2"/>
            <p:cNvSpPr txBox="1">
              <a:spLocks noChangeArrowheads="1"/>
            </p:cNvSpPr>
            <p:nvPr/>
          </p:nvSpPr>
          <p:spPr bwMode="auto">
            <a:xfrm>
              <a:off x="290" y="1809"/>
              <a:ext cx="3445" cy="1258"/>
            </a:xfrm>
            <a:prstGeom prst="rect">
              <a:avLst/>
            </a:prstGeom>
            <a:grpFill/>
            <a:ln w="9525">
              <a:noFill/>
              <a:miter lim="800000"/>
              <a:headEnd/>
              <a:tailEnd/>
            </a:ln>
          </p:spPr>
          <p:txBody>
            <a:bodyPr>
              <a:spAutoFit/>
            </a:bodyPr>
            <a:lstStyle/>
            <a:p>
              <a:pPr>
                <a:spcBef>
                  <a:spcPct val="50000"/>
                </a:spcBef>
              </a:pPr>
              <a:r>
                <a:rPr lang="en-US" sz="2500" i="0" dirty="0">
                  <a:latin typeface="Cooper Black" pitchFamily="18" charset="0"/>
                </a:rPr>
                <a:t>And   the   fifth  angel   poured out  his  vial  upon  </a:t>
              </a:r>
              <a:r>
                <a:rPr lang="en-US" sz="2500" i="0" dirty="0">
                  <a:solidFill>
                    <a:srgbClr val="3333CC"/>
                  </a:solidFill>
                  <a:latin typeface="Cooper Black" pitchFamily="18" charset="0"/>
                </a:rPr>
                <a:t>the seat of  the</a:t>
              </a:r>
              <a:r>
                <a:rPr lang="en-US" sz="2500" i="0" dirty="0">
                  <a:latin typeface="Cooper Black" pitchFamily="18" charset="0"/>
                </a:rPr>
                <a:t>  </a:t>
              </a:r>
              <a:r>
                <a:rPr lang="en-US" sz="2500" i="0" dirty="0">
                  <a:solidFill>
                    <a:srgbClr val="3333CC"/>
                  </a:solidFill>
                  <a:latin typeface="Cooper Black" pitchFamily="18" charset="0"/>
                </a:rPr>
                <a:t>beast;</a:t>
              </a:r>
              <a:r>
                <a:rPr lang="en-US" sz="2500" i="0" dirty="0">
                  <a:latin typeface="Cooper Black" pitchFamily="18" charset="0"/>
                </a:rPr>
                <a:t>  and  his  kingdom was full of darkness; and they gnawed their tongues for pain,</a:t>
              </a:r>
            </a:p>
          </p:txBody>
        </p:sp>
        <p:sp>
          <p:nvSpPr>
            <p:cNvPr id="43023" name="Text Box 4"/>
            <p:cNvSpPr txBox="1">
              <a:spLocks noChangeArrowheads="1"/>
            </p:cNvSpPr>
            <p:nvPr/>
          </p:nvSpPr>
          <p:spPr bwMode="auto">
            <a:xfrm>
              <a:off x="168" y="1780"/>
              <a:ext cx="281" cy="212"/>
            </a:xfrm>
            <a:prstGeom prst="rect">
              <a:avLst/>
            </a:prstGeom>
            <a:grpFill/>
            <a:ln w="9525">
              <a:noFill/>
              <a:miter lim="800000"/>
              <a:headEnd/>
              <a:tailEnd/>
            </a:ln>
          </p:spPr>
          <p:txBody>
            <a:bodyPr>
              <a:spAutoFit/>
            </a:bodyPr>
            <a:lstStyle/>
            <a:p>
              <a:pPr>
                <a:spcBef>
                  <a:spcPct val="50000"/>
                </a:spcBef>
              </a:pPr>
              <a:r>
                <a:rPr lang="en-US" sz="1600" i="0">
                  <a:latin typeface="Cooper Black" pitchFamily="18" charset="0"/>
                </a:rPr>
                <a:t>10</a:t>
              </a:r>
            </a:p>
          </p:txBody>
        </p:sp>
      </p:grpSp>
      <p:sp>
        <p:nvSpPr>
          <p:cNvPr id="43012" name="Rectangle 6"/>
          <p:cNvSpPr>
            <a:spLocks noChangeArrowheads="1"/>
          </p:cNvSpPr>
          <p:nvPr/>
        </p:nvSpPr>
        <p:spPr bwMode="auto">
          <a:xfrm>
            <a:off x="32" y="6146800"/>
            <a:ext cx="9182100" cy="7175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endParaRPr lang="en-AU"/>
          </a:p>
        </p:txBody>
      </p:sp>
      <p:sp>
        <p:nvSpPr>
          <p:cNvPr id="43013" name="WordArt 7"/>
          <p:cNvSpPr>
            <a:spLocks noChangeArrowheads="1" noChangeShapeType="1" noTextEdit="1"/>
          </p:cNvSpPr>
          <p:nvPr/>
        </p:nvSpPr>
        <p:spPr bwMode="auto">
          <a:xfrm>
            <a:off x="227045" y="6270625"/>
            <a:ext cx="5926137" cy="374650"/>
          </a:xfrm>
          <a:prstGeom prst="rect">
            <a:avLst/>
          </a:prstGeom>
        </p:spPr>
        <p:txBody>
          <a:bodyPr wrap="none" fromWordArt="1">
            <a:prstTxWarp prst="textPlain">
              <a:avLst>
                <a:gd name="adj" fmla="val 50000"/>
              </a:avLst>
            </a:prstTxWarp>
          </a:bodyPr>
          <a:lstStyle/>
          <a:p>
            <a:pPr algn="ct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Fifth Vial</a:t>
            </a:r>
          </a:p>
        </p:txBody>
      </p:sp>
      <p:sp>
        <p:nvSpPr>
          <p:cNvPr id="43014" name="Text Box 10"/>
          <p:cNvSpPr txBox="1">
            <a:spLocks noChangeArrowheads="1"/>
          </p:cNvSpPr>
          <p:nvPr/>
        </p:nvSpPr>
        <p:spPr bwMode="auto">
          <a:xfrm>
            <a:off x="6900895" y="6257925"/>
            <a:ext cx="1863725" cy="4572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spcBef>
                <a:spcPct val="50000"/>
              </a:spcBef>
            </a:pPr>
            <a:r>
              <a:rPr lang="en-US" sz="2400" b="1" i="0" dirty="0">
                <a:solidFill>
                  <a:srgbClr val="FFFF00"/>
                </a:solidFill>
              </a:rPr>
              <a:t>AD 1809</a:t>
            </a:r>
          </a:p>
        </p:txBody>
      </p:sp>
      <p:sp>
        <p:nvSpPr>
          <p:cNvPr id="43015" name="WordArt 11"/>
          <p:cNvSpPr>
            <a:spLocks noChangeArrowheads="1" noChangeShapeType="1" noTextEdit="1"/>
          </p:cNvSpPr>
          <p:nvPr/>
        </p:nvSpPr>
        <p:spPr bwMode="auto">
          <a:xfrm>
            <a:off x="217488" y="592138"/>
            <a:ext cx="4525962" cy="387350"/>
          </a:xfrm>
          <a:prstGeom prst="rect">
            <a:avLst/>
          </a:prstGeom>
        </p:spPr>
        <p:txBody>
          <a:bodyPr wrap="none" fromWordArt="1">
            <a:prstTxWarp prst="textPlain">
              <a:avLst>
                <a:gd name="adj" fmla="val 50000"/>
              </a:avLst>
            </a:prstTxWarp>
          </a:bodyPr>
          <a:lstStyle/>
          <a:p>
            <a:pPr algn="ct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Kingdom full of darkness</a:t>
            </a:r>
          </a:p>
        </p:txBody>
      </p:sp>
      <p:pic>
        <p:nvPicPr>
          <p:cNvPr id="41992" name="Picture 15" descr="popeprisoner_16"/>
          <p:cNvPicPr>
            <a:picLocks noChangeAspect="1" noChangeArrowheads="1"/>
          </p:cNvPicPr>
          <p:nvPr/>
        </p:nvPicPr>
        <p:blipFill>
          <a:blip r:embed="rId3" cstate="print"/>
          <a:srcRect l="27052" t="3328" r="2019" b="25719"/>
          <a:stretch>
            <a:fillRect/>
          </a:stretch>
        </p:blipFill>
        <p:spPr bwMode="auto">
          <a:xfrm>
            <a:off x="5222112" y="237759"/>
            <a:ext cx="3862388" cy="263842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41993" name="Picture 14" descr="Rev%20Scroll"/>
          <p:cNvPicPr>
            <a:picLocks noChangeAspect="1" noChangeArrowheads="1"/>
          </p:cNvPicPr>
          <p:nvPr/>
        </p:nvPicPr>
        <p:blipFill>
          <a:blip r:embed="rId4" cstate="print"/>
          <a:srcRect l="74303" t="17987" r="23071" b="58186"/>
          <a:stretch>
            <a:fillRect/>
          </a:stretch>
        </p:blipFill>
        <p:spPr bwMode="auto">
          <a:xfrm>
            <a:off x="4930810" y="71508"/>
            <a:ext cx="874713" cy="126047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82288" name="Text Box 16"/>
          <p:cNvSpPr txBox="1">
            <a:spLocks noChangeArrowheads="1"/>
          </p:cNvSpPr>
          <p:nvPr/>
        </p:nvSpPr>
        <p:spPr bwMode="auto">
          <a:xfrm>
            <a:off x="404704" y="1907700"/>
            <a:ext cx="4392612" cy="771525"/>
          </a:xfrm>
          <a:prstGeom prst="rect">
            <a:avLst/>
          </a:prstGeom>
          <a:solidFill>
            <a:srgbClr val="FFFFC1"/>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spcBef>
                <a:spcPct val="50000"/>
              </a:spcBef>
              <a:defRPr/>
            </a:pPr>
            <a:r>
              <a:rPr lang="en-AU" sz="2400" b="1" i="0" dirty="0">
                <a:solidFill>
                  <a:srgbClr val="008000"/>
                </a:solidFill>
                <a:latin typeface="Arial" charset="0"/>
                <a:cs typeface="Arial" charset="0"/>
              </a:rPr>
              <a:t>Napoleon’s Italian campaign.</a:t>
            </a:r>
            <a:r>
              <a:rPr lang="en-AU" sz="2000" i="0" dirty="0">
                <a:solidFill>
                  <a:srgbClr val="008000"/>
                </a:solidFill>
                <a:latin typeface="Arial" charset="0"/>
                <a:cs typeface="Arial" charset="0"/>
              </a:rPr>
              <a:t> Papal states fall and Rome is taken.</a:t>
            </a:r>
          </a:p>
        </p:txBody>
      </p:sp>
      <p:pic>
        <p:nvPicPr>
          <p:cNvPr id="14" name="Picture 18"/>
          <p:cNvPicPr>
            <a:picLocks noChangeAspect="1" noChangeArrowheads="1"/>
          </p:cNvPicPr>
          <p:nvPr/>
        </p:nvPicPr>
        <p:blipFill>
          <a:blip r:embed="rId5" cstate="print"/>
          <a:srcRect l="10629" b="9705"/>
          <a:stretch>
            <a:fillRect/>
          </a:stretch>
        </p:blipFill>
        <p:spPr bwMode="auto">
          <a:xfrm>
            <a:off x="5715375" y="3580554"/>
            <a:ext cx="2724150" cy="2268537"/>
          </a:xfrm>
          <a:prstGeom prst="rect">
            <a:avLst/>
          </a:prstGeom>
          <a:ln>
            <a:noFill/>
          </a:ln>
          <a:effectLst>
            <a:outerShdw blurRad="292100" dist="139700" dir="2700000" algn="tl" rotWithShape="0">
              <a:srgbClr val="333333">
                <a:alpha val="65000"/>
              </a:srgbClr>
            </a:outerShdw>
          </a:effectLst>
        </p:spPr>
      </p:pic>
      <p:sp>
        <p:nvSpPr>
          <p:cNvPr id="15" name="Rectangle 27"/>
          <p:cNvSpPr>
            <a:spLocks noChangeArrowheads="1"/>
          </p:cNvSpPr>
          <p:nvPr/>
        </p:nvSpPr>
        <p:spPr bwMode="auto">
          <a:xfrm>
            <a:off x="301918" y="1575679"/>
            <a:ext cx="5047579" cy="1569660"/>
          </a:xfrm>
          <a:prstGeom prst="rect">
            <a:avLst/>
          </a:prstGeom>
          <a:noFill/>
          <a:ln w="9525">
            <a:noFill/>
            <a:miter lim="800000"/>
            <a:headEnd/>
            <a:tailEnd/>
          </a:ln>
        </p:spPr>
        <p:txBody>
          <a:bodyPr wrap="square">
            <a:spAutoFit/>
          </a:bodyPr>
          <a:lstStyle/>
          <a:p>
            <a:pPr algn="ctr">
              <a:buClr>
                <a:srgbClr val="FF3300"/>
              </a:buClr>
              <a:buFontTx/>
              <a:buChar char="•"/>
            </a:pPr>
            <a:r>
              <a:rPr lang="en-AU" sz="2400" i="0" dirty="0">
                <a:solidFill>
                  <a:srgbClr val="333399"/>
                </a:solidFill>
                <a:latin typeface="Tahoma" pitchFamily="34" charset="0"/>
              </a:rPr>
              <a:t>In April 1809 Napoleon took the Pope prisoner. </a:t>
            </a:r>
          </a:p>
          <a:p>
            <a:pPr algn="ctr">
              <a:buClr>
                <a:srgbClr val="FF3300"/>
              </a:buClr>
              <a:buFontTx/>
              <a:buChar char="•"/>
            </a:pPr>
            <a:r>
              <a:rPr lang="en-AU" sz="2400" i="0" dirty="0">
                <a:solidFill>
                  <a:srgbClr val="FFFFFF"/>
                </a:solidFill>
                <a:latin typeface="Tahoma" pitchFamily="34" charset="0"/>
              </a:rPr>
              <a:t> </a:t>
            </a:r>
            <a:r>
              <a:rPr lang="en-AU" sz="2400" i="0" dirty="0">
                <a:solidFill>
                  <a:srgbClr val="000000"/>
                </a:solidFill>
                <a:latin typeface="Tahoma" pitchFamily="34" charset="0"/>
              </a:rPr>
              <a:t>The Roman State was abolished; the Pope banished from Rome.</a:t>
            </a:r>
            <a:endParaRPr lang="en-AU" sz="2400" i="0" dirty="0">
              <a:solidFill>
                <a:srgbClr val="FFFFFF"/>
              </a:solidFill>
              <a:latin typeface="Tahoma" pitchFamily="34" charset="0"/>
            </a:endParaRPr>
          </a:p>
        </p:txBody>
      </p:sp>
      <p:sp>
        <p:nvSpPr>
          <p:cNvPr id="16" name="Rectangle 15"/>
          <p:cNvSpPr/>
          <p:nvPr/>
        </p:nvSpPr>
        <p:spPr>
          <a:xfrm>
            <a:off x="-36543"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82288"/>
                                        </p:tgtEl>
                                        <p:attrNameLst>
                                          <p:attrName>style.visibility</p:attrName>
                                        </p:attrNameLst>
                                      </p:cBhvr>
                                      <p:to>
                                        <p:strVal val="visible"/>
                                      </p:to>
                                    </p:set>
                                    <p:anim calcmode="lin" valueType="num">
                                      <p:cBhvr>
                                        <p:cTn id="7" dur="1000" fill="hold"/>
                                        <p:tgtEl>
                                          <p:spTgt spid="182288"/>
                                        </p:tgtEl>
                                        <p:attrNameLst>
                                          <p:attrName>ppt_w</p:attrName>
                                        </p:attrNameLst>
                                      </p:cBhvr>
                                      <p:tavLst>
                                        <p:tav tm="0">
                                          <p:val>
                                            <p:strVal val="#ppt_w*0.70"/>
                                          </p:val>
                                        </p:tav>
                                        <p:tav tm="100000">
                                          <p:val>
                                            <p:strVal val="#ppt_w"/>
                                          </p:val>
                                        </p:tav>
                                      </p:tavLst>
                                    </p:anim>
                                    <p:anim calcmode="lin" valueType="num">
                                      <p:cBhvr>
                                        <p:cTn id="8" dur="1000" fill="hold"/>
                                        <p:tgtEl>
                                          <p:spTgt spid="182288"/>
                                        </p:tgtEl>
                                        <p:attrNameLst>
                                          <p:attrName>ppt_h</p:attrName>
                                        </p:attrNameLst>
                                      </p:cBhvr>
                                      <p:tavLst>
                                        <p:tav tm="0">
                                          <p:val>
                                            <p:strVal val="#ppt_h"/>
                                          </p:val>
                                        </p:tav>
                                        <p:tav tm="100000">
                                          <p:val>
                                            <p:strVal val="#ppt_h"/>
                                          </p:val>
                                        </p:tav>
                                      </p:tavLst>
                                    </p:anim>
                                    <p:animEffect transition="in" filter="fade">
                                      <p:cBhvr>
                                        <p:cTn id="9" dur="1000"/>
                                        <p:tgtEl>
                                          <p:spTgt spid="182288"/>
                                        </p:tgtEl>
                                      </p:cBhvr>
                                    </p:animEffect>
                                  </p:childTnLst>
                                </p:cTn>
                              </p:par>
                              <p:par>
                                <p:cTn id="10" presetID="55"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strVal val="#ppt_w*0.70"/>
                                          </p:val>
                                        </p:tav>
                                        <p:tav tm="100000">
                                          <p:val>
                                            <p:strVal val="#ppt_w"/>
                                          </p:val>
                                        </p:tav>
                                      </p:tavLst>
                                    </p:anim>
                                    <p:anim calcmode="lin" valueType="num">
                                      <p:cBhvr>
                                        <p:cTn id="13" dur="1000" fill="hold"/>
                                        <p:tgtEl>
                                          <p:spTgt spid="14"/>
                                        </p:tgtEl>
                                        <p:attrNameLst>
                                          <p:attrName>ppt_h</p:attrName>
                                        </p:attrNameLst>
                                      </p:cBhvr>
                                      <p:tavLst>
                                        <p:tav tm="0">
                                          <p:val>
                                            <p:strVal val="#ppt_h"/>
                                          </p:val>
                                        </p:tav>
                                        <p:tav tm="100000">
                                          <p:val>
                                            <p:strVal val="#ppt_h"/>
                                          </p:val>
                                        </p:tav>
                                      </p:tavLst>
                                    </p:anim>
                                    <p:animEffect transition="in" filter="fade">
                                      <p:cBhvr>
                                        <p:cTn id="14" dur="1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anim calcmode="lin" valueType="num">
                                      <p:cBhvr>
                                        <p:cTn id="19" dur="1000" fill="hold"/>
                                        <p:tgtEl>
                                          <p:spTgt spid="15">
                                            <p:txEl>
                                              <p:pRg st="0" end="0"/>
                                            </p:txEl>
                                          </p:spTgt>
                                        </p:tgtEl>
                                        <p:attrNameLst>
                                          <p:attrName>ppt_w</p:attrName>
                                        </p:attrNameLst>
                                      </p:cBhvr>
                                      <p:tavLst>
                                        <p:tav tm="0">
                                          <p:val>
                                            <p:strVal val="#ppt_w*0.70"/>
                                          </p:val>
                                        </p:tav>
                                        <p:tav tm="100000">
                                          <p:val>
                                            <p:strVal val="#ppt_w"/>
                                          </p:val>
                                        </p:tav>
                                      </p:tavLst>
                                    </p:anim>
                                    <p:anim calcmode="lin" valueType="num">
                                      <p:cBhvr>
                                        <p:cTn id="20" dur="1000" fill="hold"/>
                                        <p:tgtEl>
                                          <p:spTgt spid="15">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15">
                                            <p:txEl>
                                              <p:pRg st="0" end="0"/>
                                            </p:txEl>
                                          </p:spTgt>
                                        </p:tgtEl>
                                      </p:cBhvr>
                                    </p:animEffect>
                                  </p:childTnLst>
                                </p:cTn>
                              </p:par>
                              <p:par>
                                <p:cTn id="22" presetID="55" presetClass="entr" presetSubtype="0" fill="hold" nodeType="withEffect">
                                  <p:stCondLst>
                                    <p:cond delay="0"/>
                                  </p:stCondLst>
                                  <p:childTnLst>
                                    <p:set>
                                      <p:cBhvr>
                                        <p:cTn id="23" dur="1" fill="hold">
                                          <p:stCondLst>
                                            <p:cond delay="0"/>
                                          </p:stCondLst>
                                        </p:cTn>
                                        <p:tgtEl>
                                          <p:spTgt spid="15">
                                            <p:txEl>
                                              <p:pRg st="1" end="1"/>
                                            </p:txEl>
                                          </p:spTgt>
                                        </p:tgtEl>
                                        <p:attrNameLst>
                                          <p:attrName>style.visibility</p:attrName>
                                        </p:attrNameLst>
                                      </p:cBhvr>
                                      <p:to>
                                        <p:strVal val="visible"/>
                                      </p:to>
                                    </p:set>
                                    <p:anim calcmode="lin" valueType="num">
                                      <p:cBhvr>
                                        <p:cTn id="24" dur="1000" fill="hold"/>
                                        <p:tgtEl>
                                          <p:spTgt spid="15">
                                            <p:txEl>
                                              <p:pRg st="1" end="1"/>
                                            </p:txEl>
                                          </p:spTgt>
                                        </p:tgtEl>
                                        <p:attrNameLst>
                                          <p:attrName>ppt_w</p:attrName>
                                        </p:attrNameLst>
                                      </p:cBhvr>
                                      <p:tavLst>
                                        <p:tav tm="0">
                                          <p:val>
                                            <p:strVal val="#ppt_w*0.70"/>
                                          </p:val>
                                        </p:tav>
                                        <p:tav tm="100000">
                                          <p:val>
                                            <p:strVal val="#ppt_w"/>
                                          </p:val>
                                        </p:tav>
                                      </p:tavLst>
                                    </p:anim>
                                    <p:anim calcmode="lin" valueType="num">
                                      <p:cBhvr>
                                        <p:cTn id="25" dur="1000" fill="hold"/>
                                        <p:tgtEl>
                                          <p:spTgt spid="15">
                                            <p:txEl>
                                              <p:pRg st="1" end="1"/>
                                            </p:txEl>
                                          </p:spTgt>
                                        </p:tgtEl>
                                        <p:attrNameLst>
                                          <p:attrName>ppt_h</p:attrName>
                                        </p:attrNameLst>
                                      </p:cBhvr>
                                      <p:tavLst>
                                        <p:tav tm="0">
                                          <p:val>
                                            <p:strVal val="#ppt_h"/>
                                          </p:val>
                                        </p:tav>
                                        <p:tav tm="100000">
                                          <p:val>
                                            <p:strVal val="#ppt_h"/>
                                          </p:val>
                                        </p:tav>
                                      </p:tavLst>
                                    </p:anim>
                                    <p:animEffect transition="in" filter="fade">
                                      <p:cBhvr>
                                        <p:cTn id="26" dur="1000"/>
                                        <p:tgtEl>
                                          <p:spTgt spid="15">
                                            <p:txEl>
                                              <p:pRg st="1" end="1"/>
                                            </p:txEl>
                                          </p:spTgt>
                                        </p:tgtEl>
                                      </p:cBhvr>
                                    </p:animEffect>
                                  </p:childTnLst>
                                </p:cTn>
                              </p:par>
                              <p:par>
                                <p:cTn id="27" presetID="10" presetClass="exit" presetSubtype="0" fill="hold" grpId="0" nodeType="withEffect">
                                  <p:stCondLst>
                                    <p:cond delay="0"/>
                                  </p:stCondLst>
                                  <p:childTnLst>
                                    <p:animEffect transition="out" filter="fade">
                                      <p:cBhvr>
                                        <p:cTn id="28" dur="2000"/>
                                        <p:tgtEl>
                                          <p:spTgt spid="182288"/>
                                        </p:tgtEl>
                                      </p:cBhvr>
                                    </p:animEffect>
                                    <p:set>
                                      <p:cBhvr>
                                        <p:cTn id="29" dur="1" fill="hold">
                                          <p:stCondLst>
                                            <p:cond delay="1999"/>
                                          </p:stCondLst>
                                        </p:cTn>
                                        <p:tgtEl>
                                          <p:spTgt spid="18228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8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3"/>
          <p:cNvSpPr txBox="1">
            <a:spLocks noChangeArrowheads="1"/>
          </p:cNvSpPr>
          <p:nvPr/>
        </p:nvSpPr>
        <p:spPr bwMode="auto">
          <a:xfrm>
            <a:off x="949107" y="1017588"/>
            <a:ext cx="3227388" cy="457200"/>
          </a:xfrm>
          <a:prstGeom prst="rect">
            <a:avLst/>
          </a:prstGeom>
          <a:noFill/>
          <a:ln w="9525">
            <a:noFill/>
            <a:miter lim="800000"/>
            <a:headEnd/>
            <a:tailEnd/>
          </a:ln>
        </p:spPr>
        <p:txBody>
          <a:bodyPr>
            <a:spAutoFit/>
          </a:bodyPr>
          <a:lstStyle/>
          <a:p>
            <a:pPr>
              <a:spcBef>
                <a:spcPct val="50000"/>
              </a:spcBef>
            </a:pPr>
            <a:r>
              <a:rPr lang="en-US" sz="2400" i="0">
                <a:solidFill>
                  <a:srgbClr val="A50021"/>
                </a:solidFill>
                <a:latin typeface="Cooper Black" pitchFamily="18" charset="0"/>
              </a:rPr>
              <a:t>Revelation 16:10-11</a:t>
            </a:r>
          </a:p>
        </p:txBody>
      </p:sp>
      <p:grpSp>
        <p:nvGrpSpPr>
          <p:cNvPr id="2" name="Group 17"/>
          <p:cNvGrpSpPr>
            <a:grpSpLocks/>
          </p:cNvGrpSpPr>
          <p:nvPr/>
        </p:nvGrpSpPr>
        <p:grpSpPr bwMode="auto">
          <a:xfrm>
            <a:off x="189224" y="1444723"/>
            <a:ext cx="5108575" cy="1677987"/>
            <a:chOff x="168" y="1780"/>
            <a:chExt cx="3218" cy="1057"/>
          </a:xfrm>
        </p:grpSpPr>
        <p:sp>
          <p:nvSpPr>
            <p:cNvPr id="43022" name="Text Box 2"/>
            <p:cNvSpPr txBox="1">
              <a:spLocks noChangeArrowheads="1"/>
            </p:cNvSpPr>
            <p:nvPr/>
          </p:nvSpPr>
          <p:spPr bwMode="auto">
            <a:xfrm>
              <a:off x="290" y="1809"/>
              <a:ext cx="3096" cy="1028"/>
            </a:xfrm>
            <a:prstGeom prst="rect">
              <a:avLst/>
            </a:prstGeom>
            <a:noFill/>
            <a:ln w="9525">
              <a:noFill/>
              <a:miter lim="800000"/>
              <a:headEnd/>
              <a:tailEnd/>
            </a:ln>
          </p:spPr>
          <p:txBody>
            <a:bodyPr wrap="square">
              <a:spAutoFit/>
            </a:bodyPr>
            <a:lstStyle/>
            <a:p>
              <a:pPr>
                <a:spcBef>
                  <a:spcPct val="50000"/>
                </a:spcBef>
              </a:pPr>
              <a:r>
                <a:rPr lang="en-US" sz="2500" i="0" dirty="0">
                  <a:latin typeface="Cooper Black" pitchFamily="18" charset="0"/>
                </a:rPr>
                <a:t>And   blasphemed the   God of heaven because of their pains and their sores, and </a:t>
              </a:r>
              <a:r>
                <a:rPr lang="en-US" sz="2500" i="0" dirty="0">
                  <a:solidFill>
                    <a:schemeClr val="accent2">
                      <a:lumMod val="75000"/>
                    </a:schemeClr>
                  </a:solidFill>
                  <a:latin typeface="Cooper Black" pitchFamily="18" charset="0"/>
                </a:rPr>
                <a:t>repented not of their deeds.</a:t>
              </a:r>
            </a:p>
          </p:txBody>
        </p:sp>
        <p:sp>
          <p:nvSpPr>
            <p:cNvPr id="43023" name="Text Box 4"/>
            <p:cNvSpPr txBox="1">
              <a:spLocks noChangeArrowheads="1"/>
            </p:cNvSpPr>
            <p:nvPr/>
          </p:nvSpPr>
          <p:spPr bwMode="auto">
            <a:xfrm>
              <a:off x="168" y="1780"/>
              <a:ext cx="281" cy="212"/>
            </a:xfrm>
            <a:prstGeom prst="rect">
              <a:avLst/>
            </a:prstGeom>
            <a:noFill/>
            <a:ln w="9525">
              <a:noFill/>
              <a:miter lim="800000"/>
              <a:headEnd/>
              <a:tailEnd/>
            </a:ln>
          </p:spPr>
          <p:txBody>
            <a:bodyPr>
              <a:spAutoFit/>
            </a:bodyPr>
            <a:lstStyle/>
            <a:p>
              <a:pPr>
                <a:spcBef>
                  <a:spcPct val="50000"/>
                </a:spcBef>
              </a:pPr>
              <a:r>
                <a:rPr lang="en-US" sz="1600" i="0" dirty="0">
                  <a:latin typeface="Cooper Black" pitchFamily="18" charset="0"/>
                </a:rPr>
                <a:t>11</a:t>
              </a:r>
            </a:p>
          </p:txBody>
        </p:sp>
      </p:grpSp>
      <p:sp>
        <p:nvSpPr>
          <p:cNvPr id="43012" name="Rectangle 6"/>
          <p:cNvSpPr>
            <a:spLocks noChangeArrowheads="1"/>
          </p:cNvSpPr>
          <p:nvPr/>
        </p:nvSpPr>
        <p:spPr bwMode="auto">
          <a:xfrm>
            <a:off x="32" y="6146800"/>
            <a:ext cx="9182100" cy="7175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endParaRPr lang="en-AU"/>
          </a:p>
        </p:txBody>
      </p:sp>
      <p:sp>
        <p:nvSpPr>
          <p:cNvPr id="43013" name="WordArt 7"/>
          <p:cNvSpPr>
            <a:spLocks noChangeArrowheads="1" noChangeShapeType="1" noTextEdit="1"/>
          </p:cNvSpPr>
          <p:nvPr/>
        </p:nvSpPr>
        <p:spPr bwMode="auto">
          <a:xfrm>
            <a:off x="384705" y="6245661"/>
            <a:ext cx="5926137" cy="374650"/>
          </a:xfrm>
          <a:prstGeom prst="rect">
            <a:avLst/>
          </a:prstGeom>
        </p:spPr>
        <p:txBody>
          <a:bodyPr wrap="none" fromWordArt="1">
            <a:prstTxWarp prst="textPlain">
              <a:avLst>
                <a:gd name="adj" fmla="val 50000"/>
              </a:avLst>
            </a:prstTxWarp>
          </a:bodyPr>
          <a:lstStyle/>
          <a:p>
            <a:pPr algn="ct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Fifth Vial</a:t>
            </a:r>
          </a:p>
        </p:txBody>
      </p:sp>
      <p:sp>
        <p:nvSpPr>
          <p:cNvPr id="43014" name="Text Box 10"/>
          <p:cNvSpPr txBox="1">
            <a:spLocks noChangeArrowheads="1"/>
          </p:cNvSpPr>
          <p:nvPr/>
        </p:nvSpPr>
        <p:spPr bwMode="auto">
          <a:xfrm>
            <a:off x="6855587" y="6207997"/>
            <a:ext cx="1863725" cy="4572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spcBef>
                <a:spcPct val="50000"/>
              </a:spcBef>
            </a:pPr>
            <a:r>
              <a:rPr lang="en-US" sz="2400" b="1" i="0" dirty="0">
                <a:solidFill>
                  <a:srgbClr val="FFFF00"/>
                </a:solidFill>
              </a:rPr>
              <a:t>AD 1809</a:t>
            </a:r>
          </a:p>
        </p:txBody>
      </p:sp>
      <p:sp>
        <p:nvSpPr>
          <p:cNvPr id="43015" name="WordArt 11"/>
          <p:cNvSpPr>
            <a:spLocks noChangeArrowheads="1" noChangeShapeType="1" noTextEdit="1"/>
          </p:cNvSpPr>
          <p:nvPr/>
        </p:nvSpPr>
        <p:spPr bwMode="auto">
          <a:xfrm>
            <a:off x="249025" y="592138"/>
            <a:ext cx="4525962" cy="387350"/>
          </a:xfrm>
          <a:prstGeom prst="rect">
            <a:avLst/>
          </a:prstGeom>
        </p:spPr>
        <p:txBody>
          <a:bodyPr wrap="none" fromWordArt="1">
            <a:prstTxWarp prst="textPlain">
              <a:avLst>
                <a:gd name="adj" fmla="val 50000"/>
              </a:avLst>
            </a:prstTxWarp>
          </a:bodyPr>
          <a:lstStyle/>
          <a:p>
            <a:pPr algn="ctr"/>
            <a:r>
              <a:rPr lang="en-AU" sz="2400" kern="10" dirty="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Kingdom full of darkness</a:t>
            </a:r>
          </a:p>
        </p:txBody>
      </p:sp>
      <p:pic>
        <p:nvPicPr>
          <p:cNvPr id="41992" name="Picture 15" descr="popeprisoner_16"/>
          <p:cNvPicPr>
            <a:picLocks noChangeAspect="1" noChangeArrowheads="1"/>
          </p:cNvPicPr>
          <p:nvPr/>
        </p:nvPicPr>
        <p:blipFill>
          <a:blip r:embed="rId3" cstate="print"/>
          <a:srcRect l="27052" t="3328" r="2019" b="25719"/>
          <a:stretch>
            <a:fillRect/>
          </a:stretch>
        </p:blipFill>
        <p:spPr bwMode="auto">
          <a:xfrm>
            <a:off x="5111750" y="174695"/>
            <a:ext cx="3862388" cy="26384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41993" name="Picture 14" descr="Rev%20Scroll"/>
          <p:cNvPicPr>
            <a:picLocks noChangeAspect="1" noChangeArrowheads="1"/>
          </p:cNvPicPr>
          <p:nvPr/>
        </p:nvPicPr>
        <p:blipFill>
          <a:blip r:embed="rId4" cstate="print"/>
          <a:srcRect l="74303" t="17987" r="23071" b="58186"/>
          <a:stretch>
            <a:fillRect/>
          </a:stretch>
        </p:blipFill>
        <p:spPr bwMode="auto">
          <a:xfrm>
            <a:off x="4930810" y="71508"/>
            <a:ext cx="874713" cy="126047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82288" name="Text Box 16"/>
          <p:cNvSpPr txBox="1">
            <a:spLocks noChangeArrowheads="1"/>
          </p:cNvSpPr>
          <p:nvPr/>
        </p:nvSpPr>
        <p:spPr bwMode="auto">
          <a:xfrm>
            <a:off x="416231" y="4525698"/>
            <a:ext cx="5275122" cy="830997"/>
          </a:xfrm>
          <a:prstGeom prst="rect">
            <a:avLst/>
          </a:prstGeom>
          <a:solidFill>
            <a:srgbClr val="FFFFC1"/>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spcBef>
                <a:spcPct val="50000"/>
              </a:spcBef>
              <a:defRPr/>
            </a:pPr>
            <a:r>
              <a:rPr lang="en-AU" sz="2400" b="1" i="0" dirty="0">
                <a:solidFill>
                  <a:srgbClr val="008000"/>
                </a:solidFill>
                <a:latin typeface="Arial" charset="0"/>
                <a:cs typeface="Arial" charset="0"/>
              </a:rPr>
              <a:t>1854 doctrine of the immaculate conception</a:t>
            </a:r>
            <a:r>
              <a:rPr lang="en-AU" sz="2000" i="0" dirty="0">
                <a:solidFill>
                  <a:srgbClr val="008000"/>
                </a:solidFill>
                <a:latin typeface="Arial" charset="0"/>
                <a:cs typeface="Arial" charset="0"/>
              </a:rPr>
              <a:t>.</a:t>
            </a:r>
          </a:p>
        </p:txBody>
      </p:sp>
      <p:sp>
        <p:nvSpPr>
          <p:cNvPr id="43021" name="Text Box 18"/>
          <p:cNvSpPr txBox="1">
            <a:spLocks noChangeArrowheads="1"/>
          </p:cNvSpPr>
          <p:nvPr/>
        </p:nvSpPr>
        <p:spPr bwMode="auto">
          <a:xfrm>
            <a:off x="6088099" y="3209162"/>
            <a:ext cx="2141538" cy="2654300"/>
          </a:xfrm>
          <a:prstGeom prst="rect">
            <a:avLst/>
          </a:prstGeom>
          <a:noFill/>
          <a:ln w="9525">
            <a:noFill/>
            <a:miter lim="800000"/>
            <a:headEnd/>
            <a:tailEnd/>
          </a:ln>
        </p:spPr>
        <p:txBody>
          <a:bodyPr>
            <a:spAutoFit/>
          </a:bodyPr>
          <a:lstStyle/>
          <a:p>
            <a:pPr algn="ctr"/>
            <a:r>
              <a:rPr lang="en-US" sz="2800" i="0" dirty="0">
                <a:latin typeface="Tahoma" pitchFamily="34" charset="0"/>
              </a:rPr>
              <a:t>5</a:t>
            </a:r>
            <a:r>
              <a:rPr lang="en-US" sz="2800" i="0" baseline="30000" dirty="0">
                <a:latin typeface="Tahoma" pitchFamily="34" charset="0"/>
              </a:rPr>
              <a:t>th</a:t>
            </a:r>
            <a:r>
              <a:rPr lang="en-US" sz="2800" i="0" dirty="0">
                <a:latin typeface="Tahoma" pitchFamily="34" charset="0"/>
              </a:rPr>
              <a:t>. VIAL</a:t>
            </a:r>
          </a:p>
          <a:p>
            <a:pPr algn="ctr"/>
            <a:r>
              <a:rPr lang="en-US" sz="2800" i="0" dirty="0">
                <a:solidFill>
                  <a:srgbClr val="006600"/>
                </a:solidFill>
                <a:latin typeface="Tahoma" pitchFamily="34" charset="0"/>
              </a:rPr>
              <a:t>Napoleon’s</a:t>
            </a:r>
          </a:p>
          <a:p>
            <a:pPr algn="ctr"/>
            <a:r>
              <a:rPr lang="en-US" sz="2800" i="0" dirty="0">
                <a:solidFill>
                  <a:srgbClr val="006600"/>
                </a:solidFill>
                <a:latin typeface="Tahoma" pitchFamily="34" charset="0"/>
              </a:rPr>
              <a:t>Campaigns </a:t>
            </a:r>
          </a:p>
          <a:p>
            <a:pPr algn="ctr"/>
            <a:r>
              <a:rPr lang="en-US" sz="2800" i="0" dirty="0">
                <a:solidFill>
                  <a:srgbClr val="006600"/>
                </a:solidFill>
                <a:latin typeface="Tahoma" pitchFamily="34" charset="0"/>
              </a:rPr>
              <a:t>against</a:t>
            </a:r>
          </a:p>
          <a:p>
            <a:pPr algn="ctr"/>
            <a:r>
              <a:rPr lang="en-US" sz="2800" i="0" dirty="0">
                <a:solidFill>
                  <a:srgbClr val="006600"/>
                </a:solidFill>
                <a:latin typeface="Tahoma" pitchFamily="34" charset="0"/>
              </a:rPr>
              <a:t>the Papacy </a:t>
            </a:r>
          </a:p>
          <a:p>
            <a:pPr algn="ctr"/>
            <a:r>
              <a:rPr lang="en-US" sz="2800" i="0" dirty="0">
                <a:solidFill>
                  <a:srgbClr val="006600"/>
                </a:solidFill>
                <a:latin typeface="Tahoma" pitchFamily="34" charset="0"/>
              </a:rPr>
              <a:t>And Rome</a:t>
            </a:r>
            <a:r>
              <a:rPr lang="en-US" sz="2800" i="0" dirty="0">
                <a:solidFill>
                  <a:srgbClr val="FFFF00"/>
                </a:solidFill>
                <a:latin typeface="Tahoma" pitchFamily="34" charset="0"/>
              </a:rPr>
              <a:t> </a:t>
            </a:r>
          </a:p>
        </p:txBody>
      </p:sp>
      <p:sp>
        <p:nvSpPr>
          <p:cNvPr id="14" name="Text Box 16"/>
          <p:cNvSpPr txBox="1">
            <a:spLocks noChangeArrowheads="1"/>
          </p:cNvSpPr>
          <p:nvPr/>
        </p:nvSpPr>
        <p:spPr bwMode="auto">
          <a:xfrm>
            <a:off x="429881" y="5526025"/>
            <a:ext cx="5214174" cy="461665"/>
          </a:xfrm>
          <a:prstGeom prst="rect">
            <a:avLst/>
          </a:prstGeom>
          <a:solidFill>
            <a:srgbClr val="FFFFC1"/>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spcBef>
                <a:spcPct val="50000"/>
              </a:spcBef>
              <a:defRPr/>
            </a:pPr>
            <a:r>
              <a:rPr lang="en-AU" sz="2400" b="1" i="0" dirty="0">
                <a:solidFill>
                  <a:srgbClr val="008000"/>
                </a:solidFill>
                <a:latin typeface="Arial" charset="0"/>
                <a:cs typeface="Arial" charset="0"/>
              </a:rPr>
              <a:t>1870 dogma of papal infallibility</a:t>
            </a:r>
            <a:r>
              <a:rPr lang="en-AU" sz="2000" i="0" dirty="0">
                <a:solidFill>
                  <a:srgbClr val="008000"/>
                </a:solidFill>
                <a:latin typeface="Arial" charset="0"/>
                <a:cs typeface="Arial" charset="0"/>
              </a:rPr>
              <a:t>.</a:t>
            </a:r>
          </a:p>
        </p:txBody>
      </p:sp>
      <p:sp>
        <p:nvSpPr>
          <p:cNvPr id="21" name="Rectangle 2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8" name="Text Box 16"/>
          <p:cNvSpPr txBox="1">
            <a:spLocks noChangeArrowheads="1"/>
          </p:cNvSpPr>
          <p:nvPr/>
        </p:nvSpPr>
        <p:spPr bwMode="auto">
          <a:xfrm>
            <a:off x="379440" y="3180328"/>
            <a:ext cx="5327678" cy="1200329"/>
          </a:xfrm>
          <a:prstGeom prst="rect">
            <a:avLst/>
          </a:prstGeom>
          <a:solidFill>
            <a:srgbClr val="FFFFC1"/>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spcBef>
                <a:spcPct val="50000"/>
              </a:spcBef>
              <a:defRPr/>
            </a:pPr>
            <a:r>
              <a:rPr lang="en-AU" sz="2400" b="1" i="0" dirty="0">
                <a:solidFill>
                  <a:srgbClr val="008000"/>
                </a:solidFill>
                <a:latin typeface="Arial" charset="0"/>
                <a:cs typeface="Arial" charset="0"/>
              </a:rPr>
              <a:t>1824 circulation of scriptures without </a:t>
            </a:r>
            <a:r>
              <a:rPr lang="en-AU" sz="2400" b="1" i="0" dirty="0" err="1">
                <a:solidFill>
                  <a:srgbClr val="008000"/>
                </a:solidFill>
                <a:latin typeface="Arial" charset="0"/>
                <a:cs typeface="Arial" charset="0"/>
              </a:rPr>
              <a:t>Romish</a:t>
            </a:r>
            <a:r>
              <a:rPr lang="en-AU" sz="2400" b="1" i="0" dirty="0">
                <a:solidFill>
                  <a:srgbClr val="008000"/>
                </a:solidFill>
                <a:latin typeface="Arial" charset="0"/>
                <a:cs typeface="Arial" charset="0"/>
              </a:rPr>
              <a:t> interpretations denounced as poisonous pastures</a:t>
            </a:r>
            <a:endParaRPr lang="en-AU" sz="2000" i="0" dirty="0">
              <a:solidFill>
                <a:srgbClr val="008000"/>
              </a:solidFill>
              <a:latin typeface="Arial" charset="0"/>
              <a:cs typeface="Arial" charset="0"/>
            </a:endParaRPr>
          </a:p>
        </p:txBody>
      </p:sp>
      <p:sp>
        <p:nvSpPr>
          <p:cNvPr id="17" name="Rectangle 10"/>
          <p:cNvSpPr>
            <a:spLocks noChangeArrowheads="1"/>
          </p:cNvSpPr>
          <p:nvPr/>
        </p:nvSpPr>
        <p:spPr bwMode="auto">
          <a:xfrm>
            <a:off x="271710" y="3173130"/>
            <a:ext cx="5782248" cy="2823850"/>
          </a:xfrm>
          <a:prstGeom prst="rect">
            <a:avLst/>
          </a:prstGeom>
          <a:solidFill>
            <a:srgbClr val="0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AU" sz="100" b="0" i="0" u="none" strike="noStrike" kern="0" cap="none" spc="0" normalizeH="0" baseline="0" noProof="0" dirty="0">
              <a:ln>
                <a:noFill/>
              </a:ln>
              <a:solidFill>
                <a:srgbClr val="FFFFFF"/>
              </a:solidFill>
              <a:effectLst/>
              <a:uLnTx/>
              <a:uFillTx/>
            </a:endParaRPr>
          </a:p>
          <a:p>
            <a:pPr marL="0" marR="0" lvl="0" indent="0" algn="ctr" defTabSz="914400" eaLnBrk="1" fontAlgn="auto" latinLnBrk="0" hangingPunct="1">
              <a:lnSpc>
                <a:spcPct val="100000"/>
              </a:lnSpc>
              <a:spcBef>
                <a:spcPct val="50000"/>
              </a:spcBef>
              <a:spcAft>
                <a:spcPts val="0"/>
              </a:spcAft>
              <a:buClrTx/>
              <a:buSzTx/>
              <a:buFontTx/>
              <a:buNone/>
              <a:tabLst/>
              <a:defRPr/>
            </a:pPr>
            <a:r>
              <a:rPr kumimoji="0" lang="en-AU" sz="2600" b="0" i="0" u="none" strike="noStrike" kern="0" cap="none" spc="0" normalizeH="0" baseline="0" noProof="0" dirty="0">
                <a:ln>
                  <a:noFill/>
                </a:ln>
                <a:solidFill>
                  <a:srgbClr val="FFFFFF"/>
                </a:solidFill>
                <a:effectLst/>
                <a:uLnTx/>
                <a:uFillTx/>
              </a:rPr>
              <a:t>The Papal Throne had been abolished. Napoleon’s work was done and his further campaigns simply added to the absolute misery already experienced by the worshippers of the Beast and his Image.</a:t>
            </a:r>
          </a:p>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AU" sz="500" b="0" i="0" u="none" strike="noStrike" kern="0" cap="none" spc="0" normalizeH="0" baseline="0" noProof="0" dirty="0">
              <a:ln>
                <a:noFill/>
              </a:ln>
              <a:solidFill>
                <a:srgbClr val="FFFFFF"/>
              </a:solidFill>
              <a:effectLst/>
              <a:uLnTx/>
              <a:uFillTx/>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strVal val="#ppt_w*0.70"/>
                                          </p:val>
                                        </p:tav>
                                        <p:tav tm="100000">
                                          <p:val>
                                            <p:strVal val="#ppt_w"/>
                                          </p:val>
                                        </p:tav>
                                      </p:tavLst>
                                    </p:anim>
                                    <p:anim calcmode="lin" valueType="num">
                                      <p:cBhvr>
                                        <p:cTn id="8" dur="1000" fill="hold"/>
                                        <p:tgtEl>
                                          <p:spTgt spid="18"/>
                                        </p:tgtEl>
                                        <p:attrNameLst>
                                          <p:attrName>ppt_h</p:attrName>
                                        </p:attrNameLst>
                                      </p:cBhvr>
                                      <p:tavLst>
                                        <p:tav tm="0">
                                          <p:val>
                                            <p:strVal val="#ppt_h"/>
                                          </p:val>
                                        </p:tav>
                                        <p:tav tm="100000">
                                          <p:val>
                                            <p:strVal val="#ppt_h"/>
                                          </p:val>
                                        </p:tav>
                                      </p:tavLst>
                                    </p:anim>
                                    <p:animEffect transition="in" filter="fade">
                                      <p:cBhvr>
                                        <p:cTn id="9" dur="10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82288"/>
                                        </p:tgtEl>
                                        <p:attrNameLst>
                                          <p:attrName>style.visibility</p:attrName>
                                        </p:attrNameLst>
                                      </p:cBhvr>
                                      <p:to>
                                        <p:strVal val="visible"/>
                                      </p:to>
                                    </p:set>
                                    <p:anim calcmode="lin" valueType="num">
                                      <p:cBhvr>
                                        <p:cTn id="14" dur="1000" fill="hold"/>
                                        <p:tgtEl>
                                          <p:spTgt spid="182288"/>
                                        </p:tgtEl>
                                        <p:attrNameLst>
                                          <p:attrName>ppt_w</p:attrName>
                                        </p:attrNameLst>
                                      </p:cBhvr>
                                      <p:tavLst>
                                        <p:tav tm="0">
                                          <p:val>
                                            <p:strVal val="#ppt_w*0.70"/>
                                          </p:val>
                                        </p:tav>
                                        <p:tav tm="100000">
                                          <p:val>
                                            <p:strVal val="#ppt_w"/>
                                          </p:val>
                                        </p:tav>
                                      </p:tavLst>
                                    </p:anim>
                                    <p:anim calcmode="lin" valueType="num">
                                      <p:cBhvr>
                                        <p:cTn id="15" dur="1000" fill="hold"/>
                                        <p:tgtEl>
                                          <p:spTgt spid="182288"/>
                                        </p:tgtEl>
                                        <p:attrNameLst>
                                          <p:attrName>ppt_h</p:attrName>
                                        </p:attrNameLst>
                                      </p:cBhvr>
                                      <p:tavLst>
                                        <p:tav tm="0">
                                          <p:val>
                                            <p:strVal val="#ppt_h"/>
                                          </p:val>
                                        </p:tav>
                                        <p:tav tm="100000">
                                          <p:val>
                                            <p:strVal val="#ppt_h"/>
                                          </p:val>
                                        </p:tav>
                                      </p:tavLst>
                                    </p:anim>
                                    <p:animEffect transition="in" filter="fade">
                                      <p:cBhvr>
                                        <p:cTn id="16" dur="1000"/>
                                        <p:tgtEl>
                                          <p:spTgt spid="182288"/>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1000" fill="hold"/>
                                        <p:tgtEl>
                                          <p:spTgt spid="14"/>
                                        </p:tgtEl>
                                        <p:attrNameLst>
                                          <p:attrName>ppt_w</p:attrName>
                                        </p:attrNameLst>
                                      </p:cBhvr>
                                      <p:tavLst>
                                        <p:tav tm="0">
                                          <p:val>
                                            <p:strVal val="#ppt_w*0.70"/>
                                          </p:val>
                                        </p:tav>
                                        <p:tav tm="100000">
                                          <p:val>
                                            <p:strVal val="#ppt_w"/>
                                          </p:val>
                                        </p:tav>
                                      </p:tavLst>
                                    </p:anim>
                                    <p:anim calcmode="lin" valueType="num">
                                      <p:cBhvr>
                                        <p:cTn id="22" dur="1000" fill="hold"/>
                                        <p:tgtEl>
                                          <p:spTgt spid="14"/>
                                        </p:tgtEl>
                                        <p:attrNameLst>
                                          <p:attrName>ppt_h</p:attrName>
                                        </p:attrNameLst>
                                      </p:cBhvr>
                                      <p:tavLst>
                                        <p:tav tm="0">
                                          <p:val>
                                            <p:strVal val="#ppt_h"/>
                                          </p:val>
                                        </p:tav>
                                        <p:tav tm="100000">
                                          <p:val>
                                            <p:strVal val="#ppt_h"/>
                                          </p:val>
                                        </p:tav>
                                      </p:tavLst>
                                    </p:anim>
                                    <p:animEffect transition="in" filter="fade">
                                      <p:cBhvr>
                                        <p:cTn id="23" dur="10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1000" fill="hold"/>
                                        <p:tgtEl>
                                          <p:spTgt spid="17"/>
                                        </p:tgtEl>
                                        <p:attrNameLst>
                                          <p:attrName>ppt_w</p:attrName>
                                        </p:attrNameLst>
                                      </p:cBhvr>
                                      <p:tavLst>
                                        <p:tav tm="0">
                                          <p:val>
                                            <p:strVal val="#ppt_w*0.70"/>
                                          </p:val>
                                        </p:tav>
                                        <p:tav tm="100000">
                                          <p:val>
                                            <p:strVal val="#ppt_w"/>
                                          </p:val>
                                        </p:tav>
                                      </p:tavLst>
                                    </p:anim>
                                    <p:anim calcmode="lin" valueType="num">
                                      <p:cBhvr>
                                        <p:cTn id="29" dur="1000" fill="hold"/>
                                        <p:tgtEl>
                                          <p:spTgt spid="17"/>
                                        </p:tgtEl>
                                        <p:attrNameLst>
                                          <p:attrName>ppt_h</p:attrName>
                                        </p:attrNameLst>
                                      </p:cBhvr>
                                      <p:tavLst>
                                        <p:tav tm="0">
                                          <p:val>
                                            <p:strVal val="#ppt_h"/>
                                          </p:val>
                                        </p:tav>
                                        <p:tav tm="100000">
                                          <p:val>
                                            <p:strVal val="#ppt_h"/>
                                          </p:val>
                                        </p:tav>
                                      </p:tavLst>
                                    </p:anim>
                                    <p:animEffect transition="in" filter="fade">
                                      <p:cBhvr>
                                        <p:cTn id="30"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BOX035_Napoleon_Disc2_Rev3-52"/>
          <p:cNvPicPr>
            <a:picLocks noChangeAspect="1" noChangeArrowheads="1"/>
          </p:cNvPicPr>
          <p:nvPr/>
        </p:nvPicPr>
        <p:blipFill>
          <a:blip r:embed="rId3" cstate="print"/>
          <a:srcRect/>
          <a:stretch>
            <a:fillRect/>
          </a:stretch>
        </p:blipFill>
        <p:spPr bwMode="auto">
          <a:xfrm>
            <a:off x="0" y="-12700"/>
            <a:ext cx="9180513" cy="6884988"/>
          </a:xfrm>
          <a:prstGeom prst="rect">
            <a:avLst/>
          </a:prstGeom>
          <a:ln>
            <a:noFill/>
          </a:ln>
          <a:effectLst>
            <a:softEdge rad="112500"/>
          </a:effectLst>
        </p:spPr>
      </p:pic>
      <p:pic>
        <p:nvPicPr>
          <p:cNvPr id="44035" name="Picture 3" descr="BOX035_Napoleon_Disc2_Rev3-58"/>
          <p:cNvPicPr>
            <a:picLocks noChangeAspect="1" noChangeArrowheads="1"/>
          </p:cNvPicPr>
          <p:nvPr/>
        </p:nvPicPr>
        <p:blipFill>
          <a:blip r:embed="rId4" cstate="print"/>
          <a:srcRect/>
          <a:stretch>
            <a:fillRect/>
          </a:stretch>
        </p:blipFill>
        <p:spPr bwMode="auto">
          <a:xfrm>
            <a:off x="249273" y="192088"/>
            <a:ext cx="3984625" cy="2989262"/>
          </a:xfrm>
          <a:prstGeom prst="ellipse">
            <a:avLst/>
          </a:prstGeom>
          <a:ln>
            <a:noFill/>
          </a:ln>
          <a:effectLst>
            <a:softEdge rad="112500"/>
          </a:effectLst>
        </p:spPr>
      </p:pic>
      <p:sp>
        <p:nvSpPr>
          <p:cNvPr id="47108" name="Rectangle 4"/>
          <p:cNvSpPr>
            <a:spLocks noChangeArrowheads="1"/>
          </p:cNvSpPr>
          <p:nvPr/>
        </p:nvSpPr>
        <p:spPr bwMode="auto">
          <a:xfrm>
            <a:off x="5807554" y="1343422"/>
            <a:ext cx="2905831" cy="707886"/>
          </a:xfrm>
          <a:prstGeom prst="rect">
            <a:avLst/>
          </a:prstGeom>
          <a:noFill/>
          <a:ln w="9525">
            <a:noFill/>
            <a:miter lim="800000"/>
            <a:headEnd/>
            <a:tailEnd/>
          </a:ln>
        </p:spPr>
        <p:txBody>
          <a:bodyPr wrap="square">
            <a:spAutoFit/>
          </a:bodyPr>
          <a:lstStyle/>
          <a:p>
            <a:pPr algn="ctr"/>
            <a:r>
              <a:rPr lang="en-AU" sz="2000" i="0" dirty="0">
                <a:solidFill>
                  <a:schemeClr val="bg1"/>
                </a:solidFill>
              </a:rPr>
              <a:t>Defeated at Waterloo on 18 June 1815.</a:t>
            </a:r>
          </a:p>
        </p:txBody>
      </p:sp>
      <p:sp>
        <p:nvSpPr>
          <p:cNvPr id="457735" name="Text Box 7"/>
          <p:cNvSpPr txBox="1">
            <a:spLocks noChangeArrowheads="1"/>
          </p:cNvSpPr>
          <p:nvPr/>
        </p:nvSpPr>
        <p:spPr bwMode="auto">
          <a:xfrm>
            <a:off x="5439107" y="3119406"/>
            <a:ext cx="3472944" cy="400110"/>
          </a:xfrm>
          <a:prstGeom prst="rect">
            <a:avLst/>
          </a:prstGeom>
          <a:noFill/>
          <a:ln w="9525">
            <a:noFill/>
            <a:miter lim="800000"/>
            <a:headEnd/>
            <a:tailEnd/>
          </a:ln>
        </p:spPr>
        <p:txBody>
          <a:bodyPr wrap="square">
            <a:spAutoFit/>
          </a:bodyPr>
          <a:lstStyle/>
          <a:p>
            <a:pPr algn="ctr">
              <a:spcBef>
                <a:spcPct val="50000"/>
              </a:spcBef>
            </a:pPr>
            <a:r>
              <a:rPr lang="en-AU" sz="2000" dirty="0">
                <a:solidFill>
                  <a:srgbClr val="FFFF00"/>
                </a:solidFill>
              </a:rPr>
              <a:t>John Thomas was 16yrs old</a:t>
            </a:r>
          </a:p>
        </p:txBody>
      </p:sp>
      <p:sp>
        <p:nvSpPr>
          <p:cNvPr id="9" name="Rectangle 4"/>
          <p:cNvSpPr>
            <a:spLocks noChangeArrowheads="1"/>
          </p:cNvSpPr>
          <p:nvPr/>
        </p:nvSpPr>
        <p:spPr bwMode="auto">
          <a:xfrm>
            <a:off x="5376043" y="2038515"/>
            <a:ext cx="3719730" cy="1015663"/>
          </a:xfrm>
          <a:prstGeom prst="rect">
            <a:avLst/>
          </a:prstGeom>
          <a:noFill/>
          <a:ln w="9525">
            <a:noFill/>
            <a:miter lim="800000"/>
            <a:headEnd/>
            <a:tailEnd/>
          </a:ln>
        </p:spPr>
        <p:txBody>
          <a:bodyPr wrap="square">
            <a:spAutoFit/>
          </a:bodyPr>
          <a:lstStyle/>
          <a:p>
            <a:pPr algn="ctr"/>
            <a:r>
              <a:rPr lang="en-AU" sz="2000" i="0" dirty="0">
                <a:solidFill>
                  <a:schemeClr val="bg1"/>
                </a:solidFill>
              </a:rPr>
              <a:t>Exiled to the remote Atlantic island of St Helena, Napoleon died in 1821 at 52yrs.</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57735"/>
                                        </p:tgtEl>
                                        <p:attrNameLst>
                                          <p:attrName>style.visibility</p:attrName>
                                        </p:attrNameLst>
                                      </p:cBhvr>
                                      <p:to>
                                        <p:strVal val="visible"/>
                                      </p:to>
                                    </p:set>
                                    <p:anim calcmode="lin" valueType="num">
                                      <p:cBhvr>
                                        <p:cTn id="7" dur="1000" fill="hold"/>
                                        <p:tgtEl>
                                          <p:spTgt spid="457735"/>
                                        </p:tgtEl>
                                        <p:attrNameLst>
                                          <p:attrName>ppt_w</p:attrName>
                                        </p:attrNameLst>
                                      </p:cBhvr>
                                      <p:tavLst>
                                        <p:tav tm="0">
                                          <p:val>
                                            <p:fltVal val="0"/>
                                          </p:val>
                                        </p:tav>
                                        <p:tav tm="100000">
                                          <p:val>
                                            <p:strVal val="#ppt_w"/>
                                          </p:val>
                                        </p:tav>
                                      </p:tavLst>
                                    </p:anim>
                                    <p:anim calcmode="lin" valueType="num">
                                      <p:cBhvr>
                                        <p:cTn id="8" dur="1000" fill="hold"/>
                                        <p:tgtEl>
                                          <p:spTgt spid="45773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773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2" descr="Christadelphian Age"/>
          <p:cNvPicPr>
            <a:picLocks noChangeAspect="1" noChangeArrowheads="1"/>
          </p:cNvPicPr>
          <p:nvPr/>
        </p:nvPicPr>
        <p:blipFill>
          <a:blip r:embed="rId3" cstate="print"/>
          <a:srcRect/>
          <a:stretch>
            <a:fillRect/>
          </a:stretch>
        </p:blipFill>
        <p:spPr bwMode="auto">
          <a:xfrm>
            <a:off x="0" y="0"/>
            <a:ext cx="9180513" cy="6858000"/>
          </a:xfrm>
          <a:prstGeom prst="rect">
            <a:avLst/>
          </a:prstGeom>
          <a:noFill/>
          <a:ln w="9525">
            <a:noFill/>
            <a:miter lim="800000"/>
            <a:headEnd/>
            <a:tailEnd/>
          </a:ln>
        </p:spPr>
      </p:pic>
      <p:sp>
        <p:nvSpPr>
          <p:cNvPr id="1031" name="Rectangle 13"/>
          <p:cNvSpPr>
            <a:spLocks noChangeArrowheads="1"/>
          </p:cNvSpPr>
          <p:nvPr/>
        </p:nvSpPr>
        <p:spPr bwMode="auto">
          <a:xfrm>
            <a:off x="2470245" y="2470245"/>
            <a:ext cx="6359856" cy="3439236"/>
          </a:xfrm>
          <a:prstGeom prst="rect">
            <a:avLst/>
          </a:prstGeom>
          <a:solidFill>
            <a:schemeClr val="bg1"/>
          </a:solidFill>
          <a:ln w="9525">
            <a:noFill/>
            <a:miter lim="800000"/>
            <a:headEnd/>
            <a:tailEnd/>
          </a:ln>
        </p:spPr>
        <p:txBody>
          <a:bodyPr wrap="none" anchor="ctr"/>
          <a:lstStyle/>
          <a:p>
            <a:endParaRPr lang="en-AU"/>
          </a:p>
        </p:txBody>
      </p:sp>
      <p:pic>
        <p:nvPicPr>
          <p:cNvPr id="8" name="Picture 7" descr="BOX035_NAPOLEON_DISC1-6"/>
          <p:cNvPicPr>
            <a:picLocks noChangeAspect="1" noChangeArrowheads="1"/>
          </p:cNvPicPr>
          <p:nvPr/>
        </p:nvPicPr>
        <p:blipFill>
          <a:blip r:embed="rId4" cstate="print"/>
          <a:srcRect/>
          <a:stretch>
            <a:fillRect/>
          </a:stretch>
        </p:blipFill>
        <p:spPr bwMode="auto">
          <a:xfrm>
            <a:off x="5502166" y="3981291"/>
            <a:ext cx="3941362" cy="3192029"/>
          </a:xfrm>
          <a:prstGeom prst="rect">
            <a:avLst/>
          </a:prstGeom>
          <a:ln>
            <a:noFill/>
          </a:ln>
          <a:effectLst>
            <a:softEdge rad="635000"/>
          </a:effectLst>
        </p:spPr>
      </p:pic>
      <p:sp>
        <p:nvSpPr>
          <p:cNvPr id="13" name="Rectangle 4"/>
          <p:cNvSpPr>
            <a:spLocks noChangeArrowheads="1"/>
          </p:cNvSpPr>
          <p:nvPr/>
        </p:nvSpPr>
        <p:spPr bwMode="auto">
          <a:xfrm>
            <a:off x="2856144" y="4982089"/>
            <a:ext cx="2929798" cy="1200329"/>
          </a:xfrm>
          <a:prstGeom prst="rect">
            <a:avLst/>
          </a:prstGeom>
          <a:noFill/>
          <a:ln w="9525">
            <a:noFill/>
            <a:miter lim="800000"/>
            <a:headEnd/>
            <a:tailEnd/>
          </a:ln>
        </p:spPr>
        <p:txBody>
          <a:bodyPr wrap="square">
            <a:spAutoFit/>
          </a:bodyPr>
          <a:lstStyle/>
          <a:p>
            <a:pPr algn="ctr"/>
            <a:r>
              <a:rPr lang="en-AU" sz="3600" b="1" i="0" dirty="0">
                <a:solidFill>
                  <a:schemeClr val="accent2">
                    <a:lumMod val="50000"/>
                  </a:schemeClr>
                </a:solidFill>
                <a:latin typeface="Franklin Gothic Medium" pitchFamily="34" charset="0"/>
              </a:rPr>
              <a:t>We would not be here!</a:t>
            </a:r>
            <a:endParaRPr lang="en-AU" sz="3600" i="0" dirty="0">
              <a:solidFill>
                <a:schemeClr val="accent2">
                  <a:lumMod val="50000"/>
                </a:schemeClr>
              </a:solidFill>
              <a:latin typeface="Franklin Gothic Medium" pitchFamily="34" charset="0"/>
            </a:endParaRPr>
          </a:p>
        </p:txBody>
      </p:sp>
      <p:sp>
        <p:nvSpPr>
          <p:cNvPr id="10" name="Rectangle 9"/>
          <p:cNvSpPr/>
          <p:nvPr/>
        </p:nvSpPr>
        <p:spPr>
          <a:xfrm>
            <a:off x="2333297" y="614855"/>
            <a:ext cx="6463862" cy="1907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4"/>
          <p:cNvSpPr>
            <a:spLocks noChangeArrowheads="1"/>
          </p:cNvSpPr>
          <p:nvPr/>
        </p:nvSpPr>
        <p:spPr bwMode="auto">
          <a:xfrm>
            <a:off x="2695903" y="2114921"/>
            <a:ext cx="5915834" cy="2677656"/>
          </a:xfrm>
          <a:prstGeom prst="rect">
            <a:avLst/>
          </a:prstGeom>
          <a:noFill/>
          <a:ln w="9525">
            <a:noFill/>
            <a:miter lim="800000"/>
            <a:headEnd/>
            <a:tailEnd/>
          </a:ln>
        </p:spPr>
        <p:txBody>
          <a:bodyPr wrap="square">
            <a:spAutoFit/>
          </a:bodyPr>
          <a:lstStyle/>
          <a:p>
            <a:pPr>
              <a:buFont typeface="Arial" pitchFamily="34" charset="0"/>
              <a:buChar char="•"/>
            </a:pPr>
            <a:r>
              <a:rPr lang="en-AU" sz="2800" b="1" i="0" dirty="0">
                <a:solidFill>
                  <a:sysClr val="windowText" lastClr="000000"/>
                </a:solidFill>
              </a:rPr>
              <a:t>If the French Revolution had not</a:t>
            </a:r>
          </a:p>
          <a:p>
            <a:r>
              <a:rPr lang="en-AU" sz="2800" b="1" i="0" dirty="0">
                <a:solidFill>
                  <a:sysClr val="windowText" lastClr="000000"/>
                </a:solidFill>
              </a:rPr>
              <a:t>  happened.</a:t>
            </a:r>
          </a:p>
          <a:p>
            <a:pPr>
              <a:buFont typeface="Arial" pitchFamily="34" charset="0"/>
              <a:buChar char="•"/>
            </a:pPr>
            <a:r>
              <a:rPr lang="en-AU" sz="2800" b="1" i="0" dirty="0">
                <a:solidFill>
                  <a:sysClr val="windowText" lastClr="000000"/>
                </a:solidFill>
              </a:rPr>
              <a:t>If the wars in Europe did not </a:t>
            </a:r>
          </a:p>
          <a:p>
            <a:r>
              <a:rPr lang="en-AU" sz="2800" b="1" i="0" dirty="0">
                <a:solidFill>
                  <a:sysClr val="windowText" lastClr="000000"/>
                </a:solidFill>
              </a:rPr>
              <a:t>  take place.</a:t>
            </a:r>
          </a:p>
          <a:p>
            <a:pPr>
              <a:buFont typeface="Arial" pitchFamily="34" charset="0"/>
              <a:buChar char="•"/>
            </a:pPr>
            <a:r>
              <a:rPr lang="en-AU" sz="2800" b="1" i="0" dirty="0">
                <a:solidFill>
                  <a:sysClr val="windowText" lastClr="000000"/>
                </a:solidFill>
              </a:rPr>
              <a:t>If the church and state had not</a:t>
            </a:r>
          </a:p>
          <a:p>
            <a:r>
              <a:rPr lang="en-AU" sz="2800" b="1" i="0" dirty="0">
                <a:solidFill>
                  <a:sysClr val="windowText" lastClr="000000"/>
                </a:solidFill>
              </a:rPr>
              <a:t>  been separated</a:t>
            </a:r>
            <a:r>
              <a:rPr lang="en-AU" i="0" dirty="0">
                <a:solidFill>
                  <a:sysClr val="windowText" lastClr="000000"/>
                </a:solidFill>
              </a:rPr>
              <a:t>.</a:t>
            </a:r>
          </a:p>
        </p:txBody>
      </p:sp>
      <p:pic>
        <p:nvPicPr>
          <p:cNvPr id="11" name="Picture 2" descr="Christadelphian Age"/>
          <p:cNvPicPr>
            <a:picLocks noChangeAspect="1" noChangeArrowheads="1"/>
          </p:cNvPicPr>
          <p:nvPr/>
        </p:nvPicPr>
        <p:blipFill>
          <a:blip r:embed="rId3" cstate="print"/>
          <a:srcRect l="25759" t="11264" b="62299"/>
          <a:stretch>
            <a:fillRect/>
          </a:stretch>
        </p:blipFill>
        <p:spPr bwMode="auto">
          <a:xfrm>
            <a:off x="2364828" y="236466"/>
            <a:ext cx="6815685" cy="1813035"/>
          </a:xfrm>
          <a:prstGeom prst="rect">
            <a:avLst/>
          </a:prstGeom>
          <a:noFill/>
          <a:ln w="9525">
            <a:noFill/>
            <a:miter lim="800000"/>
            <a:headEnd/>
            <a:tailEnd/>
          </a:ln>
        </p:spPr>
      </p:pic>
      <p:sp>
        <p:nvSpPr>
          <p:cNvPr id="6" name="Rectangle 5"/>
          <p:cNvSpPr/>
          <p:nvPr/>
        </p:nvSpPr>
        <p:spPr>
          <a:xfrm>
            <a:off x="0"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ransition spd="slow">
    <p:zo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bwMode="auto">
          <a:xfrm>
            <a:off x="0" y="0"/>
            <a:ext cx="9180513" cy="68580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AU" sz="1800" b="0" i="1" u="none" strike="noStrike" cap="none" normalizeH="0" baseline="0">
              <a:ln>
                <a:noFill/>
              </a:ln>
              <a:solidFill>
                <a:schemeClr val="tx1"/>
              </a:solidFill>
              <a:effectLst/>
              <a:latin typeface="Arial" charset="0"/>
              <a:cs typeface="Arial" charset="0"/>
            </a:endParaRPr>
          </a:p>
        </p:txBody>
      </p:sp>
      <p:sp>
        <p:nvSpPr>
          <p:cNvPr id="480258" name="Rectangle 2"/>
          <p:cNvSpPr>
            <a:spLocks noGrp="1" noChangeArrowheads="1"/>
          </p:cNvSpPr>
          <p:nvPr>
            <p:ph type="title"/>
          </p:nvPr>
        </p:nvSpPr>
        <p:spPr/>
        <p:txBody>
          <a:bodyPr/>
          <a:lstStyle/>
          <a:p>
            <a:pPr eaLnBrk="1" hangingPunct="1">
              <a:defRPr/>
            </a:pPr>
            <a:endParaRPr lang="en-AU"/>
          </a:p>
        </p:txBody>
      </p:sp>
      <p:pic>
        <p:nvPicPr>
          <p:cNvPr id="1030" name="Picture 3" descr="Bible34567"/>
          <p:cNvPicPr>
            <a:picLocks noGrp="1" noChangeAspect="1" noChangeArrowheads="1"/>
          </p:cNvPicPr>
          <p:nvPr>
            <p:ph sz="half" idx="1"/>
          </p:nvPr>
        </p:nvPicPr>
        <p:blipFill>
          <a:blip r:embed="rId4" cstate="print"/>
          <a:srcRect/>
          <a:stretch>
            <a:fillRect/>
          </a:stretch>
        </p:blipFill>
        <p:spPr>
          <a:xfrm>
            <a:off x="458827" y="2517775"/>
            <a:ext cx="4054475" cy="3041650"/>
          </a:xfrm>
          <a:noFill/>
          <a:ln>
            <a:solidFill>
              <a:srgbClr val="FF9900"/>
            </a:solidFill>
          </a:ln>
        </p:spPr>
      </p:pic>
      <p:sp>
        <p:nvSpPr>
          <p:cNvPr id="1031" name="Rectangle 4"/>
          <p:cNvSpPr>
            <a:spLocks noChangeArrowheads="1"/>
          </p:cNvSpPr>
          <p:nvPr/>
        </p:nvSpPr>
        <p:spPr bwMode="auto">
          <a:xfrm>
            <a:off x="0" y="0"/>
            <a:ext cx="9180513" cy="6858000"/>
          </a:xfrm>
          <a:prstGeom prst="rect">
            <a:avLst/>
          </a:prstGeom>
          <a:solidFill>
            <a:srgbClr val="000000"/>
          </a:solidFill>
          <a:ln w="9525">
            <a:noFill/>
            <a:miter lim="800000"/>
            <a:headEnd/>
            <a:tailEnd/>
          </a:ln>
          <a:effectLst>
            <a:softEdge rad="127000"/>
          </a:effectLst>
        </p:spPr>
        <p:txBody>
          <a:bodyPr wrap="none" anchor="ctr"/>
          <a:lstStyle/>
          <a:p>
            <a:endParaRPr lang="en-AU"/>
          </a:p>
        </p:txBody>
      </p:sp>
      <p:pic>
        <p:nvPicPr>
          <p:cNvPr id="480266" name="Picture 10" descr="me_x"/>
          <p:cNvPicPr>
            <a:picLocks noChangeAspect="1" noChangeArrowheads="1"/>
          </p:cNvPicPr>
          <p:nvPr/>
        </p:nvPicPr>
        <p:blipFill>
          <a:blip r:embed="rId5" cstate="print"/>
          <a:srcRect/>
          <a:stretch>
            <a:fillRect/>
          </a:stretch>
        </p:blipFill>
        <p:spPr bwMode="auto">
          <a:xfrm>
            <a:off x="840666" y="4103427"/>
            <a:ext cx="2882900" cy="23622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038" name="Text Box 7"/>
          <p:cNvSpPr txBox="1">
            <a:spLocks noChangeArrowheads="1"/>
          </p:cNvSpPr>
          <p:nvPr/>
        </p:nvSpPr>
        <p:spPr bwMode="auto">
          <a:xfrm>
            <a:off x="421372" y="2048147"/>
            <a:ext cx="1536700" cy="784830"/>
          </a:xfrm>
          <a:prstGeom prst="rect">
            <a:avLst/>
          </a:prstGeom>
          <a:noFill/>
          <a:ln w="9525">
            <a:noFill/>
            <a:miter lim="800000"/>
            <a:headEnd/>
            <a:tailEnd/>
          </a:ln>
        </p:spPr>
        <p:txBody>
          <a:bodyPr>
            <a:spAutoFit/>
          </a:bodyPr>
          <a:lstStyle/>
          <a:p>
            <a:pPr algn="ctr">
              <a:spcBef>
                <a:spcPct val="50000"/>
              </a:spcBef>
            </a:pPr>
            <a:r>
              <a:rPr lang="en-AU" i="0" dirty="0">
                <a:latin typeface="Tahoma" pitchFamily="34" charset="0"/>
              </a:rPr>
              <a:t>Next Session</a:t>
            </a:r>
          </a:p>
          <a:p>
            <a:pPr algn="ctr">
              <a:spcBef>
                <a:spcPct val="50000"/>
              </a:spcBef>
            </a:pPr>
            <a:r>
              <a:rPr lang="en-AU" i="0" dirty="0">
                <a:latin typeface="Tahoma" pitchFamily="34" charset="0"/>
              </a:rPr>
              <a:t>(God willing)</a:t>
            </a:r>
          </a:p>
        </p:txBody>
      </p:sp>
      <p:pic>
        <p:nvPicPr>
          <p:cNvPr id="17" name="Picture 1026" descr="C:\My Documents\The Truth\Virginia 2001\Israel\Final Overheads\Euphrates Dries Up Title.tif"/>
          <p:cNvPicPr>
            <a:picLocks noChangeAspect="1" noChangeArrowheads="1"/>
          </p:cNvPicPr>
          <p:nvPr/>
        </p:nvPicPr>
        <p:blipFill>
          <a:blip r:embed="rId6" cstate="print"/>
          <a:srcRect/>
          <a:stretch>
            <a:fillRect/>
          </a:stretch>
        </p:blipFill>
        <p:spPr bwMode="auto">
          <a:xfrm>
            <a:off x="817564" y="4038601"/>
            <a:ext cx="2987864" cy="24574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pSp>
        <p:nvGrpSpPr>
          <p:cNvPr id="20" name="Group 19"/>
          <p:cNvGrpSpPr/>
          <p:nvPr/>
        </p:nvGrpSpPr>
        <p:grpSpPr>
          <a:xfrm>
            <a:off x="1923445" y="38124"/>
            <a:ext cx="6779259" cy="6434517"/>
            <a:chOff x="1923433" y="38100"/>
            <a:chExt cx="6779259" cy="6434517"/>
          </a:xfrm>
        </p:grpSpPr>
        <p:pic>
          <p:nvPicPr>
            <p:cNvPr id="480264" name="Picture 8" descr="Bible34567"/>
            <p:cNvPicPr>
              <a:picLocks noChangeAspect="1" noChangeArrowheads="1"/>
            </p:cNvPicPr>
            <p:nvPr/>
          </p:nvPicPr>
          <p:blipFill>
            <a:blip r:embed="rId4" cstate="print"/>
            <a:srcRect/>
            <a:stretch>
              <a:fillRect/>
            </a:stretch>
          </p:blipFill>
          <p:spPr bwMode="auto">
            <a:xfrm>
              <a:off x="1923433" y="38100"/>
              <a:ext cx="5588000" cy="4184650"/>
            </a:xfrm>
            <a:prstGeom prst="ellipse">
              <a:avLst/>
            </a:prstGeom>
            <a:ln>
              <a:noFill/>
            </a:ln>
            <a:effectLst>
              <a:softEdge rad="112500"/>
            </a:effectLst>
          </p:spPr>
        </p:pic>
        <p:pic>
          <p:nvPicPr>
            <p:cNvPr id="480267" name="Picture 11" descr="Europe map_1"/>
            <p:cNvPicPr>
              <a:picLocks noChangeAspect="1" noChangeArrowheads="1"/>
            </p:cNvPicPr>
            <p:nvPr/>
          </p:nvPicPr>
          <p:blipFill>
            <a:blip r:embed="rId7" cstate="print"/>
            <a:srcRect/>
            <a:stretch>
              <a:fillRect/>
            </a:stretch>
          </p:blipFill>
          <p:spPr bwMode="auto">
            <a:xfrm>
              <a:off x="5412346" y="4135817"/>
              <a:ext cx="2870200" cy="23368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pSp>
          <p:nvGrpSpPr>
            <p:cNvPr id="2" name="Group 13"/>
            <p:cNvGrpSpPr>
              <a:grpSpLocks/>
            </p:cNvGrpSpPr>
            <p:nvPr/>
          </p:nvGrpSpPr>
          <p:grpSpPr bwMode="auto">
            <a:xfrm>
              <a:off x="6107140" y="4278313"/>
              <a:ext cx="1203325" cy="1141412"/>
              <a:chOff x="2311" y="2655"/>
              <a:chExt cx="758" cy="719"/>
            </a:xfrm>
          </p:grpSpPr>
          <p:graphicFrame>
            <p:nvGraphicFramePr>
              <p:cNvPr id="1026" name="Object 3"/>
              <p:cNvGraphicFramePr>
                <a:graphicFrameLocks noChangeAspect="1"/>
              </p:cNvGraphicFramePr>
              <p:nvPr/>
            </p:nvGraphicFramePr>
            <p:xfrm>
              <a:off x="2311" y="2944"/>
              <a:ext cx="363" cy="327"/>
            </p:xfrm>
            <a:graphic>
              <a:graphicData uri="http://schemas.openxmlformats.org/presentationml/2006/ole">
                <mc:AlternateContent xmlns:mc="http://schemas.openxmlformats.org/markup-compatibility/2006">
                  <mc:Choice xmlns:v="urn:schemas-microsoft-com:vml" Requires="v">
                    <p:oleObj spid="_x0000_s645149" name="CorelDRAW" r:id="rId8" imgW="1865160" imgH="1288440" progId="">
                      <p:embed/>
                    </p:oleObj>
                  </mc:Choice>
                  <mc:Fallback>
                    <p:oleObj name="CorelDRAW" r:id="rId8" imgW="1865160" imgH="1288440" progId="">
                      <p:embed/>
                      <p:pic>
                        <p:nvPicPr>
                          <p:cNvPr id="0"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11" y="2944"/>
                            <a:ext cx="36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 name="Object 4"/>
              <p:cNvGraphicFramePr>
                <a:graphicFrameLocks noChangeAspect="1"/>
              </p:cNvGraphicFramePr>
              <p:nvPr/>
            </p:nvGraphicFramePr>
            <p:xfrm>
              <a:off x="2555" y="2655"/>
              <a:ext cx="363" cy="326"/>
            </p:xfrm>
            <a:graphic>
              <a:graphicData uri="http://schemas.openxmlformats.org/presentationml/2006/ole">
                <mc:AlternateContent xmlns:mc="http://schemas.openxmlformats.org/markup-compatibility/2006">
                  <mc:Choice xmlns:v="urn:schemas-microsoft-com:vml" Requires="v">
                    <p:oleObj spid="_x0000_s645150" name="CorelDRAW" r:id="rId10" imgW="1865160" imgH="1288440" progId="">
                      <p:embed/>
                    </p:oleObj>
                  </mc:Choice>
                  <mc:Fallback>
                    <p:oleObj name="CorelDRAW" r:id="rId10" imgW="1865160" imgH="1288440" progId="">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55" y="2655"/>
                            <a:ext cx="363"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8" name="Object 5"/>
              <p:cNvGraphicFramePr>
                <a:graphicFrameLocks noChangeAspect="1"/>
              </p:cNvGraphicFramePr>
              <p:nvPr/>
            </p:nvGraphicFramePr>
            <p:xfrm>
              <a:off x="2705" y="3047"/>
              <a:ext cx="364" cy="327"/>
            </p:xfrm>
            <a:graphic>
              <a:graphicData uri="http://schemas.openxmlformats.org/presentationml/2006/ole">
                <mc:AlternateContent xmlns:mc="http://schemas.openxmlformats.org/markup-compatibility/2006">
                  <mc:Choice xmlns:v="urn:schemas-microsoft-com:vml" Requires="v">
                    <p:oleObj spid="_x0000_s645151" name="CorelDRAW" r:id="rId11" imgW="1865160" imgH="1288440" progId="">
                      <p:embed/>
                    </p:oleObj>
                  </mc:Choice>
                  <mc:Fallback>
                    <p:oleObj name="CorelDRAW" r:id="rId11" imgW="1865160" imgH="1288440" progId="">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05" y="3047"/>
                            <a:ext cx="36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1032" name="Text Box 6"/>
            <p:cNvSpPr txBox="1">
              <a:spLocks noChangeArrowheads="1"/>
            </p:cNvSpPr>
            <p:nvPr/>
          </p:nvSpPr>
          <p:spPr bwMode="auto">
            <a:xfrm>
              <a:off x="7356475" y="1905004"/>
              <a:ext cx="1198563" cy="366713"/>
            </a:xfrm>
            <a:prstGeom prst="rect">
              <a:avLst/>
            </a:prstGeom>
            <a:noFill/>
            <a:ln w="9525">
              <a:noFill/>
              <a:miter lim="800000"/>
              <a:headEnd/>
              <a:tailEnd/>
            </a:ln>
          </p:spPr>
          <p:txBody>
            <a:bodyPr>
              <a:spAutoFit/>
            </a:bodyPr>
            <a:lstStyle/>
            <a:p>
              <a:pPr>
                <a:spcBef>
                  <a:spcPct val="50000"/>
                </a:spcBef>
              </a:pPr>
              <a:r>
                <a:rPr lang="en-AU" i="0"/>
                <a:t>Vial 6</a:t>
              </a:r>
            </a:p>
          </p:txBody>
        </p:sp>
        <p:sp>
          <p:nvSpPr>
            <p:cNvPr id="1034" name="WordArt 9"/>
            <p:cNvSpPr>
              <a:spLocks noChangeArrowheads="1" noChangeShapeType="1" noTextEdit="1"/>
            </p:cNvSpPr>
            <p:nvPr/>
          </p:nvSpPr>
          <p:spPr bwMode="auto">
            <a:xfrm>
              <a:off x="3807317" y="1166625"/>
              <a:ext cx="4532629" cy="735199"/>
            </a:xfrm>
            <a:prstGeom prst="rect">
              <a:avLst/>
            </a:prstGeom>
          </p:spPr>
          <p:txBody>
            <a:bodyPr wrap="none" fromWordArt="1">
              <a:prstTxWarp prst="textPlain">
                <a:avLst>
                  <a:gd name="adj" fmla="val 50000"/>
                </a:avLst>
              </a:prstTxWarp>
            </a:bodyPr>
            <a:lstStyle/>
            <a:p>
              <a:pPr algn="ctr"/>
              <a:r>
                <a:rPr lang="en-AU" kern="10" dirty="0">
                  <a:ln w="9525">
                    <a:solidFill>
                      <a:srgbClr val="000000"/>
                    </a:solidFill>
                    <a:round/>
                    <a:headEnd/>
                    <a:tailEnd/>
                  </a:ln>
                  <a:solidFill>
                    <a:srgbClr val="FFFF00"/>
                  </a:solidFill>
                  <a:latin typeface="Arial Black"/>
                </a:rPr>
                <a:t>“A way prepared"</a:t>
              </a:r>
            </a:p>
          </p:txBody>
        </p:sp>
        <p:sp>
          <p:nvSpPr>
            <p:cNvPr id="1039" name="Text Box 5"/>
            <p:cNvSpPr txBox="1">
              <a:spLocks noChangeArrowheads="1"/>
            </p:cNvSpPr>
            <p:nvPr/>
          </p:nvSpPr>
          <p:spPr bwMode="auto">
            <a:xfrm>
              <a:off x="7007242" y="2222554"/>
              <a:ext cx="1695450" cy="366713"/>
            </a:xfrm>
            <a:prstGeom prst="rect">
              <a:avLst/>
            </a:prstGeom>
            <a:noFill/>
            <a:ln w="9525">
              <a:noFill/>
              <a:miter lim="800000"/>
              <a:headEnd/>
              <a:tailEnd/>
            </a:ln>
          </p:spPr>
          <p:txBody>
            <a:bodyPr>
              <a:spAutoFit/>
            </a:bodyPr>
            <a:lstStyle/>
            <a:p>
              <a:pPr algn="ctr">
                <a:spcBef>
                  <a:spcPct val="50000"/>
                </a:spcBef>
              </a:pPr>
              <a:r>
                <a:rPr lang="en-AU" i="0">
                  <a:latin typeface="Tahoma" pitchFamily="34" charset="0"/>
                </a:rPr>
                <a:t>Revelation 16</a:t>
              </a:r>
            </a:p>
          </p:txBody>
        </p:sp>
        <p:sp>
          <p:nvSpPr>
            <p:cNvPr id="18" name="Rectangle 17"/>
            <p:cNvSpPr/>
            <p:nvPr/>
          </p:nvSpPr>
          <p:spPr bwMode="auto">
            <a:xfrm>
              <a:off x="6648450" y="2800350"/>
              <a:ext cx="876300" cy="361950"/>
            </a:xfrm>
            <a:prstGeom prst="rect">
              <a:avLst/>
            </a:prstGeom>
            <a:solidFill>
              <a:srgbClr val="000000"/>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AU" sz="1800" b="0" i="1" u="none" strike="noStrike" cap="none" normalizeH="0" baseline="0">
                <a:ln>
                  <a:noFill/>
                </a:ln>
                <a:solidFill>
                  <a:schemeClr val="tx1"/>
                </a:solidFill>
                <a:effectLst/>
                <a:latin typeface="Arial" charset="0"/>
                <a:cs typeface="Arial" charset="0"/>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74" name="Rectangle 5"/>
          <p:cNvSpPr>
            <a:spLocks noChangeArrowheads="1"/>
          </p:cNvSpPr>
          <p:nvPr/>
        </p:nvSpPr>
        <p:spPr bwMode="auto">
          <a:xfrm>
            <a:off x="18256" y="6299200"/>
            <a:ext cx="9144000" cy="558800"/>
          </a:xfrm>
          <a:prstGeom prst="rect">
            <a:avLst/>
          </a:prstGeom>
          <a:solidFill>
            <a:srgbClr val="003192"/>
          </a:solidFill>
          <a:ln w="9525">
            <a:noFill/>
            <a:miter lim="800000"/>
            <a:headEnd/>
            <a:tailEnd/>
          </a:ln>
        </p:spPr>
        <p:txBody>
          <a:bodyPr wrap="none" anchor="ctr"/>
          <a:lstStyle/>
          <a:p>
            <a:endParaRPr lang="en-AU" i="0">
              <a:solidFill>
                <a:srgbClr val="000000"/>
              </a:solidFill>
              <a:latin typeface="Arial" charset="0"/>
              <a:cs typeface="Arial" charset="0"/>
            </a:endParaRPr>
          </a:p>
        </p:txBody>
      </p:sp>
      <p:sp>
        <p:nvSpPr>
          <p:cNvPr id="19463" name="Text Box 32"/>
          <p:cNvSpPr txBox="1">
            <a:spLocks noChangeArrowheads="1"/>
          </p:cNvSpPr>
          <p:nvPr/>
        </p:nvSpPr>
        <p:spPr bwMode="auto">
          <a:xfrm>
            <a:off x="6325284" y="3574389"/>
            <a:ext cx="1193800" cy="366713"/>
          </a:xfrm>
          <a:prstGeom prst="rect">
            <a:avLst/>
          </a:prstGeom>
          <a:noFill/>
          <a:ln w="9525">
            <a:noFill/>
            <a:miter lim="800000"/>
            <a:headEnd/>
            <a:tailEnd/>
          </a:ln>
        </p:spPr>
        <p:txBody>
          <a:bodyPr>
            <a:spAutoFit/>
          </a:bodyPr>
          <a:lstStyle/>
          <a:p>
            <a:pPr>
              <a:spcBef>
                <a:spcPct val="50000"/>
              </a:spcBef>
              <a:buBlip>
                <a:blip r:embed="rId3"/>
              </a:buBlip>
            </a:pPr>
            <a:endParaRPr lang="en-AU" i="0">
              <a:solidFill>
                <a:srgbClr val="000000"/>
              </a:solidFill>
              <a:latin typeface="Arial" charset="0"/>
              <a:cs typeface="Arial" charset="0"/>
            </a:endParaRPr>
          </a:p>
        </p:txBody>
      </p:sp>
      <p:sp>
        <p:nvSpPr>
          <p:cNvPr id="17" name="Text Box 6"/>
          <p:cNvSpPr txBox="1">
            <a:spLocks noChangeArrowheads="1"/>
          </p:cNvSpPr>
          <p:nvPr/>
        </p:nvSpPr>
        <p:spPr bwMode="auto">
          <a:xfrm>
            <a:off x="2871201" y="6348706"/>
            <a:ext cx="3834469" cy="400110"/>
          </a:xfrm>
          <a:prstGeom prst="rect">
            <a:avLst/>
          </a:prstGeom>
          <a:noFill/>
          <a:ln w="9525">
            <a:noFill/>
            <a:miter lim="800000"/>
            <a:headEnd/>
            <a:tailEnd/>
          </a:ln>
        </p:spPr>
        <p:txBody>
          <a:bodyPr wrap="square">
            <a:spAutoFit/>
          </a:bodyPr>
          <a:lstStyle/>
          <a:p>
            <a:pPr fontAlgn="auto">
              <a:spcBef>
                <a:spcPct val="50000"/>
              </a:spcBef>
              <a:spcAft>
                <a:spcPts val="0"/>
              </a:spcAft>
              <a:defRPr/>
            </a:pPr>
            <a:r>
              <a:rPr lang="en-AU" sz="2000" b="1" kern="0" dirty="0">
                <a:solidFill>
                  <a:srgbClr val="FFFFFF"/>
                </a:solidFill>
                <a:latin typeface="Times New Roman" pitchFamily="18" charset="0"/>
                <a:cs typeface="Arial" charset="0"/>
              </a:rPr>
              <a:t>“The third woe cometh quickly.”</a:t>
            </a:r>
          </a:p>
        </p:txBody>
      </p:sp>
      <p:grpSp>
        <p:nvGrpSpPr>
          <p:cNvPr id="2" name="Group 2"/>
          <p:cNvGrpSpPr>
            <a:grpSpLocks/>
          </p:cNvGrpSpPr>
          <p:nvPr/>
        </p:nvGrpSpPr>
        <p:grpSpPr bwMode="auto">
          <a:xfrm>
            <a:off x="3572178" y="1510638"/>
            <a:ext cx="3308350" cy="3349636"/>
            <a:chOff x="3602" y="1009"/>
            <a:chExt cx="2084" cy="2110"/>
          </a:xfrm>
          <a:scene3d>
            <a:camera prst="orthographicFront">
              <a:rot lat="0" lon="0" rev="0"/>
            </a:camera>
            <a:lightRig rig="contrasting" dir="t">
              <a:rot lat="0" lon="0" rev="1500000"/>
            </a:lightRig>
          </a:scene3d>
        </p:grpSpPr>
        <p:grpSp>
          <p:nvGrpSpPr>
            <p:cNvPr id="3" name="Group 3"/>
            <p:cNvGrpSpPr>
              <a:grpSpLocks/>
            </p:cNvGrpSpPr>
            <p:nvPr/>
          </p:nvGrpSpPr>
          <p:grpSpPr bwMode="auto">
            <a:xfrm>
              <a:off x="3602" y="1164"/>
              <a:ext cx="2029" cy="1955"/>
              <a:chOff x="3602" y="1164"/>
              <a:chExt cx="2029" cy="1955"/>
            </a:xfrm>
          </p:grpSpPr>
          <p:sp>
            <p:nvSpPr>
              <p:cNvPr id="53" name="Rectangle 4"/>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auto">
                  <a:spcBef>
                    <a:spcPts val="0"/>
                  </a:spcBef>
                  <a:spcAft>
                    <a:spcPts val="0"/>
                  </a:spcAft>
                  <a:defRPr/>
                </a:pPr>
                <a:endParaRPr lang="en-AU" i="0" kern="0">
                  <a:solidFill>
                    <a:srgbClr val="FFFFFF"/>
                  </a:solidFill>
                  <a:latin typeface="Arial" charset="0"/>
                  <a:cs typeface="Arial" charset="0"/>
                </a:endParaRPr>
              </a:p>
            </p:txBody>
          </p:sp>
          <p:sp>
            <p:nvSpPr>
              <p:cNvPr id="54" name="Rectangle 5"/>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auto">
                  <a:spcBef>
                    <a:spcPts val="0"/>
                  </a:spcBef>
                  <a:spcAft>
                    <a:spcPts val="0"/>
                  </a:spcAft>
                  <a:defRPr/>
                </a:pPr>
                <a:endParaRPr lang="en-AU" i="0" kern="0">
                  <a:solidFill>
                    <a:srgbClr val="FFFFFF"/>
                  </a:solidFill>
                  <a:latin typeface="Arial" charset="0"/>
                  <a:cs typeface="Arial" charset="0"/>
                </a:endParaRPr>
              </a:p>
            </p:txBody>
          </p:sp>
          <p:sp>
            <p:nvSpPr>
              <p:cNvPr id="55" name="Rectangle 6"/>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auto">
                  <a:spcBef>
                    <a:spcPts val="0"/>
                  </a:spcBef>
                  <a:spcAft>
                    <a:spcPts val="0"/>
                  </a:spcAft>
                  <a:defRPr/>
                </a:pPr>
                <a:endParaRPr lang="en-AU" i="0" kern="0">
                  <a:solidFill>
                    <a:srgbClr val="FFFFFF"/>
                  </a:solidFill>
                  <a:latin typeface="Arial" charset="0"/>
                  <a:cs typeface="Arial" charset="0"/>
                </a:endParaRPr>
              </a:p>
            </p:txBody>
          </p:sp>
          <p:sp>
            <p:nvSpPr>
              <p:cNvPr id="56" name="Rectangle 7"/>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auto">
                  <a:spcBef>
                    <a:spcPts val="0"/>
                  </a:spcBef>
                  <a:spcAft>
                    <a:spcPts val="0"/>
                  </a:spcAft>
                  <a:defRPr/>
                </a:pPr>
                <a:endParaRPr lang="en-AU" i="0" kern="0">
                  <a:solidFill>
                    <a:srgbClr val="FFFFFF"/>
                  </a:solidFill>
                  <a:latin typeface="Arial" charset="0"/>
                  <a:cs typeface="Arial" charset="0"/>
                </a:endParaRPr>
              </a:p>
            </p:txBody>
          </p:sp>
          <p:sp>
            <p:nvSpPr>
              <p:cNvPr id="57" name="Rectangle 8"/>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auto">
                  <a:spcBef>
                    <a:spcPts val="0"/>
                  </a:spcBef>
                  <a:spcAft>
                    <a:spcPts val="0"/>
                  </a:spcAft>
                  <a:defRPr/>
                </a:pPr>
                <a:endParaRPr lang="en-AU" i="0" kern="0">
                  <a:solidFill>
                    <a:srgbClr val="FFFFFF"/>
                  </a:solidFill>
                  <a:latin typeface="Arial" charset="0"/>
                  <a:cs typeface="Arial" charset="0"/>
                </a:endParaRPr>
              </a:p>
            </p:txBody>
          </p:sp>
          <p:sp>
            <p:nvSpPr>
              <p:cNvPr id="58" name="Rectangle 9"/>
              <p:cNvSpPr>
                <a:spLocks noChangeArrowheads="1"/>
              </p:cNvSpPr>
              <p:nvPr/>
            </p:nvSpPr>
            <p:spPr bwMode="auto">
              <a:xfrm>
                <a:off x="4996" y="1169"/>
                <a:ext cx="229" cy="1950"/>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auto">
                  <a:spcBef>
                    <a:spcPts val="0"/>
                  </a:spcBef>
                  <a:spcAft>
                    <a:spcPts val="0"/>
                  </a:spcAft>
                  <a:defRPr/>
                </a:pPr>
                <a:endParaRPr lang="en-AU" i="0" kern="0">
                  <a:solidFill>
                    <a:srgbClr val="FFFFFF"/>
                  </a:solidFill>
                  <a:latin typeface="Arial" charset="0"/>
                  <a:cs typeface="Arial" charset="0"/>
                </a:endParaRPr>
              </a:p>
            </p:txBody>
          </p:sp>
          <p:sp>
            <p:nvSpPr>
              <p:cNvPr id="59" name="Text Box 10"/>
              <p:cNvSpPr txBox="1">
                <a:spLocks noChangeArrowheads="1"/>
              </p:cNvSpPr>
              <p:nvPr/>
            </p:nvSpPr>
            <p:spPr bwMode="auto">
              <a:xfrm>
                <a:off x="3602" y="1532"/>
                <a:ext cx="1892"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auto">
                  <a:spcBef>
                    <a:spcPct val="50000"/>
                  </a:spcBef>
                  <a:spcAft>
                    <a:spcPts val="0"/>
                  </a:spcAft>
                  <a:defRPr/>
                </a:pPr>
                <a:r>
                  <a:rPr lang="en-AU" sz="4000" i="0" kern="0" dirty="0">
                    <a:solidFill>
                      <a:srgbClr val="FFFF00"/>
                    </a:solidFill>
                    <a:latin typeface="Tahoma" pitchFamily="34" charset="0"/>
                    <a:cs typeface="Arial" charset="0"/>
                  </a:rPr>
                  <a:t>1</a:t>
                </a:r>
                <a:r>
                  <a:rPr lang="en-AU" sz="4000" i="0" kern="0" dirty="0">
                    <a:solidFill>
                      <a:srgbClr val="000000"/>
                    </a:solidFill>
                    <a:latin typeface="Tahoma" pitchFamily="34" charset="0"/>
                    <a:cs typeface="Arial" charset="0"/>
                  </a:rPr>
                  <a:t> </a:t>
                </a:r>
                <a:r>
                  <a:rPr lang="en-AU" sz="4000" i="0" kern="0" dirty="0">
                    <a:solidFill>
                      <a:srgbClr val="FFFF00"/>
                    </a:solidFill>
                    <a:latin typeface="Tahoma" pitchFamily="34" charset="0"/>
                    <a:cs typeface="Arial" charset="0"/>
                  </a:rPr>
                  <a:t>2 3 4 5 6</a:t>
                </a:r>
                <a:r>
                  <a:rPr lang="en-AU" sz="4400" i="0" kern="0" dirty="0">
                    <a:solidFill>
                      <a:srgbClr val="FFFF00"/>
                    </a:solidFill>
                    <a:latin typeface="Tahoma" pitchFamily="34" charset="0"/>
                    <a:cs typeface="Arial" charset="0"/>
                  </a:rPr>
                  <a:t> </a:t>
                </a:r>
              </a:p>
            </p:txBody>
          </p:sp>
          <p:sp>
            <p:nvSpPr>
              <p:cNvPr id="60" name="Rectangle 11"/>
              <p:cNvSpPr>
                <a:spLocks noChangeArrowheads="1"/>
              </p:cNvSpPr>
              <p:nvPr/>
            </p:nvSpPr>
            <p:spPr bwMode="auto">
              <a:xfrm>
                <a:off x="5273" y="1166"/>
                <a:ext cx="358" cy="22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fontAlgn="auto">
                  <a:spcBef>
                    <a:spcPts val="0"/>
                  </a:spcBef>
                  <a:spcAft>
                    <a:spcPts val="0"/>
                  </a:spcAft>
                  <a:defRPr/>
                </a:pPr>
                <a:endParaRPr lang="en-AU" i="0" kern="0">
                  <a:solidFill>
                    <a:srgbClr val="FFFFFF"/>
                  </a:solidFill>
                  <a:latin typeface="Arial" charset="0"/>
                  <a:cs typeface="Arial" charset="0"/>
                </a:endParaRPr>
              </a:p>
            </p:txBody>
          </p:sp>
          <p:sp>
            <p:nvSpPr>
              <p:cNvPr id="61" name="Text Box 12"/>
              <p:cNvSpPr txBox="1">
                <a:spLocks noChangeArrowheads="1"/>
              </p:cNvSpPr>
              <p:nvPr/>
            </p:nvSpPr>
            <p:spPr bwMode="auto">
              <a:xfrm>
                <a:off x="4045" y="1166"/>
                <a:ext cx="887" cy="44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auto">
                  <a:spcBef>
                    <a:spcPct val="50000"/>
                  </a:spcBef>
                  <a:spcAft>
                    <a:spcPts val="0"/>
                  </a:spcAft>
                  <a:defRPr/>
                </a:pPr>
                <a:r>
                  <a:rPr lang="en-AU" sz="4000" i="0" kern="0" dirty="0">
                    <a:solidFill>
                      <a:srgbClr val="FFFF00"/>
                    </a:solidFill>
                    <a:effectLst>
                      <a:outerShdw blurRad="38100" dist="38100" dir="2700000" algn="tl">
                        <a:srgbClr val="000000"/>
                      </a:outerShdw>
                    </a:effectLst>
                    <a:latin typeface="Tahoma" pitchFamily="34" charset="0"/>
                    <a:cs typeface="Arial" charset="0"/>
                  </a:rPr>
                  <a:t>Vials</a:t>
                </a:r>
              </a:p>
            </p:txBody>
          </p:sp>
        </p:grpSp>
        <p:sp>
          <p:nvSpPr>
            <p:cNvPr id="52" name="Text Box 13"/>
            <p:cNvSpPr txBox="1">
              <a:spLocks noChangeArrowheads="1"/>
            </p:cNvSpPr>
            <p:nvPr/>
          </p:nvSpPr>
          <p:spPr bwMode="auto">
            <a:xfrm>
              <a:off x="5321" y="1009"/>
              <a:ext cx="365"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fontAlgn="auto">
                <a:spcBef>
                  <a:spcPct val="50000"/>
                </a:spcBef>
                <a:spcAft>
                  <a:spcPts val="0"/>
                </a:spcAft>
                <a:defRPr/>
              </a:pPr>
              <a:r>
                <a:rPr lang="en-AU" sz="3600" i="0" kern="0" dirty="0">
                  <a:solidFill>
                    <a:srgbClr val="FFFF00"/>
                  </a:solidFill>
                  <a:latin typeface="Tahoma" pitchFamily="34" charset="0"/>
                  <a:cs typeface="Arial" charset="0"/>
                </a:rPr>
                <a:t>7</a:t>
              </a:r>
              <a:r>
                <a:rPr lang="en-AU" sz="3600" i="0" kern="0" dirty="0">
                  <a:solidFill>
                    <a:srgbClr val="000000"/>
                  </a:solidFill>
                  <a:latin typeface="Tahoma" pitchFamily="34" charset="0"/>
                  <a:cs typeface="Arial" charset="0"/>
                </a:rPr>
                <a:t> </a:t>
              </a:r>
              <a:r>
                <a:rPr lang="en-AU" sz="4400" i="0" kern="0" dirty="0">
                  <a:solidFill>
                    <a:srgbClr val="FFFFFF"/>
                  </a:solidFill>
                  <a:latin typeface="Tahoma" pitchFamily="34" charset="0"/>
                  <a:cs typeface="Arial" charset="0"/>
                </a:rPr>
                <a:t> </a:t>
              </a:r>
            </a:p>
          </p:txBody>
        </p:sp>
      </p:grpSp>
      <p:sp>
        <p:nvSpPr>
          <p:cNvPr id="65" name="Text Box 17"/>
          <p:cNvSpPr txBox="1">
            <a:spLocks noChangeArrowheads="1"/>
          </p:cNvSpPr>
          <p:nvPr/>
        </p:nvSpPr>
        <p:spPr bwMode="auto">
          <a:xfrm>
            <a:off x="4205591" y="3817277"/>
            <a:ext cx="1133475" cy="396875"/>
          </a:xfrm>
          <a:prstGeom prst="rect">
            <a:avLst/>
          </a:prstGeom>
          <a:noFill/>
          <a:ln w="9525">
            <a:noFill/>
            <a:miter lim="800000"/>
            <a:headEnd/>
            <a:tailEnd/>
          </a:ln>
          <a:effectLst/>
        </p:spPr>
        <p:txBody>
          <a:bodyPr>
            <a:spAutoFit/>
          </a:bodyPr>
          <a:lstStyle/>
          <a:p>
            <a:pPr>
              <a:spcBef>
                <a:spcPct val="50000"/>
              </a:spcBef>
              <a:defRPr/>
            </a:pPr>
            <a:r>
              <a:rPr lang="en-AU" sz="2000" b="1" i="0" dirty="0">
                <a:solidFill>
                  <a:srgbClr val="FF0000"/>
                </a:solidFill>
                <a:latin typeface="Tahoma" pitchFamily="34" charset="0"/>
                <a:cs typeface="Arial" charset="0"/>
              </a:rPr>
              <a:t>Rev.16</a:t>
            </a:r>
          </a:p>
        </p:txBody>
      </p:sp>
      <p:sp>
        <p:nvSpPr>
          <p:cNvPr id="66" name="Line 18"/>
          <p:cNvSpPr>
            <a:spLocks noChangeShapeType="1"/>
          </p:cNvSpPr>
          <p:nvPr/>
        </p:nvSpPr>
        <p:spPr bwMode="auto">
          <a:xfrm>
            <a:off x="5735940" y="3814101"/>
            <a:ext cx="0" cy="1428750"/>
          </a:xfrm>
          <a:prstGeom prst="line">
            <a:avLst/>
          </a:prstGeom>
          <a:noFill/>
          <a:ln w="9525">
            <a:solidFill>
              <a:schemeClr val="tx1"/>
            </a:solidFill>
            <a:round/>
            <a:headEnd/>
            <a:tailEnd/>
          </a:ln>
        </p:spPr>
        <p:txBody>
          <a:bodyPr/>
          <a:lstStyle/>
          <a:p>
            <a:pPr fontAlgn="auto">
              <a:spcBef>
                <a:spcPts val="0"/>
              </a:spcBef>
              <a:spcAft>
                <a:spcPts val="0"/>
              </a:spcAft>
              <a:defRPr/>
            </a:pPr>
            <a:endParaRPr lang="en-AU" i="0" kern="0">
              <a:solidFill>
                <a:srgbClr val="FFFFFF"/>
              </a:solidFill>
              <a:latin typeface="Arial" charset="0"/>
              <a:cs typeface="Arial" charset="0"/>
            </a:endParaRPr>
          </a:p>
        </p:txBody>
      </p:sp>
      <p:sp>
        <p:nvSpPr>
          <p:cNvPr id="67" name="Line 19"/>
          <p:cNvSpPr>
            <a:spLocks noChangeShapeType="1"/>
          </p:cNvSpPr>
          <p:nvPr/>
        </p:nvSpPr>
        <p:spPr bwMode="auto">
          <a:xfrm>
            <a:off x="3613453" y="3829976"/>
            <a:ext cx="0" cy="1384300"/>
          </a:xfrm>
          <a:prstGeom prst="line">
            <a:avLst/>
          </a:prstGeom>
          <a:noFill/>
          <a:ln w="9525">
            <a:solidFill>
              <a:schemeClr val="tx1"/>
            </a:solidFill>
            <a:round/>
            <a:headEnd/>
            <a:tailEnd/>
          </a:ln>
        </p:spPr>
        <p:txBody>
          <a:bodyPr/>
          <a:lstStyle/>
          <a:p>
            <a:pPr fontAlgn="auto">
              <a:spcBef>
                <a:spcPts val="0"/>
              </a:spcBef>
              <a:spcAft>
                <a:spcPts val="0"/>
              </a:spcAft>
              <a:defRPr/>
            </a:pPr>
            <a:endParaRPr lang="en-AU" i="0" kern="0">
              <a:solidFill>
                <a:srgbClr val="FFFFFF"/>
              </a:solidFill>
              <a:latin typeface="Arial" charset="0"/>
              <a:cs typeface="Arial" charset="0"/>
            </a:endParaRPr>
          </a:p>
        </p:txBody>
      </p:sp>
      <p:sp>
        <p:nvSpPr>
          <p:cNvPr id="68" name="Line 20"/>
          <p:cNvSpPr>
            <a:spLocks noChangeShapeType="1"/>
          </p:cNvSpPr>
          <p:nvPr/>
        </p:nvSpPr>
        <p:spPr bwMode="auto">
          <a:xfrm>
            <a:off x="3613452" y="5165063"/>
            <a:ext cx="2124000" cy="0"/>
          </a:xfrm>
          <a:prstGeom prst="line">
            <a:avLst/>
          </a:prstGeom>
          <a:noFill/>
          <a:ln w="28575">
            <a:solidFill>
              <a:schemeClr val="tx1"/>
            </a:solidFill>
            <a:round/>
            <a:headEnd type="triangle" w="lg" len="lg"/>
            <a:tailEnd type="triangle" w="lg" len="lg"/>
          </a:ln>
        </p:spPr>
        <p:txBody>
          <a:bodyPr/>
          <a:lstStyle/>
          <a:p>
            <a:pPr fontAlgn="auto">
              <a:spcBef>
                <a:spcPts val="0"/>
              </a:spcBef>
              <a:spcAft>
                <a:spcPts val="0"/>
              </a:spcAft>
              <a:defRPr/>
            </a:pPr>
            <a:endParaRPr lang="en-AU" i="0" kern="0">
              <a:solidFill>
                <a:srgbClr val="FFFFFF"/>
              </a:solidFill>
              <a:latin typeface="Arial" charset="0"/>
              <a:cs typeface="Arial" charset="0"/>
            </a:endParaRPr>
          </a:p>
        </p:txBody>
      </p:sp>
      <p:sp>
        <p:nvSpPr>
          <p:cNvPr id="69" name="Text Box 21"/>
          <p:cNvSpPr txBox="1">
            <a:spLocks noChangeArrowheads="1"/>
          </p:cNvSpPr>
          <p:nvPr/>
        </p:nvSpPr>
        <p:spPr bwMode="auto">
          <a:xfrm>
            <a:off x="3511853" y="5241264"/>
            <a:ext cx="2495550" cy="366713"/>
          </a:xfrm>
          <a:prstGeom prst="rect">
            <a:avLst/>
          </a:prstGeom>
          <a:noFill/>
          <a:ln w="9525">
            <a:noFill/>
            <a:miter lim="800000"/>
            <a:headEnd/>
            <a:tailEnd/>
          </a:ln>
          <a:effectLst/>
        </p:spPr>
        <p:txBody>
          <a:bodyPr>
            <a:spAutoFit/>
          </a:bodyPr>
          <a:lstStyle/>
          <a:p>
            <a:pPr>
              <a:spcBef>
                <a:spcPct val="50000"/>
              </a:spcBef>
              <a:defRPr/>
            </a:pPr>
            <a:r>
              <a:rPr lang="en-AU" b="1" i="0" dirty="0">
                <a:solidFill>
                  <a:srgbClr val="000000"/>
                </a:solidFill>
                <a:latin typeface="Tahoma" pitchFamily="34" charset="0"/>
                <a:cs typeface="Arial" charset="0"/>
              </a:rPr>
              <a:t>AD 1789 – AD 1820</a:t>
            </a:r>
          </a:p>
        </p:txBody>
      </p:sp>
      <p:sp>
        <p:nvSpPr>
          <p:cNvPr id="70" name="Line 22"/>
          <p:cNvSpPr>
            <a:spLocks noChangeShapeType="1"/>
          </p:cNvSpPr>
          <p:nvPr/>
        </p:nvSpPr>
        <p:spPr bwMode="auto">
          <a:xfrm>
            <a:off x="6185203" y="3871252"/>
            <a:ext cx="0" cy="1800225"/>
          </a:xfrm>
          <a:prstGeom prst="line">
            <a:avLst/>
          </a:prstGeom>
          <a:noFill/>
          <a:ln w="57150">
            <a:solidFill>
              <a:srgbClr val="FF0000"/>
            </a:solidFill>
            <a:round/>
            <a:headEnd/>
            <a:tailEnd type="triangle" w="med" len="med"/>
          </a:ln>
        </p:spPr>
        <p:txBody>
          <a:bodyPr/>
          <a:lstStyle/>
          <a:p>
            <a:pPr fontAlgn="auto">
              <a:spcBef>
                <a:spcPts val="0"/>
              </a:spcBef>
              <a:spcAft>
                <a:spcPts val="0"/>
              </a:spcAft>
              <a:defRPr/>
            </a:pPr>
            <a:endParaRPr lang="en-AU" i="0" kern="0">
              <a:solidFill>
                <a:srgbClr val="FFFFFF"/>
              </a:solidFill>
              <a:latin typeface="Arial" charset="0"/>
              <a:cs typeface="Arial" charset="0"/>
            </a:endParaRPr>
          </a:p>
        </p:txBody>
      </p:sp>
      <p:sp>
        <p:nvSpPr>
          <p:cNvPr id="71" name="Text Box 23"/>
          <p:cNvSpPr txBox="1">
            <a:spLocks noChangeArrowheads="1"/>
          </p:cNvSpPr>
          <p:nvPr/>
        </p:nvSpPr>
        <p:spPr bwMode="auto">
          <a:xfrm>
            <a:off x="5197779" y="5720688"/>
            <a:ext cx="1946275" cy="457200"/>
          </a:xfrm>
          <a:prstGeom prst="rect">
            <a:avLst/>
          </a:prstGeom>
          <a:noFill/>
          <a:ln w="9525">
            <a:noFill/>
            <a:miter lim="800000"/>
            <a:headEnd/>
            <a:tailEnd/>
          </a:ln>
          <a:effectLst/>
        </p:spPr>
        <p:txBody>
          <a:bodyPr>
            <a:spAutoFit/>
          </a:bodyPr>
          <a:lstStyle/>
          <a:p>
            <a:pPr>
              <a:spcBef>
                <a:spcPct val="50000"/>
              </a:spcBef>
              <a:defRPr/>
            </a:pPr>
            <a:r>
              <a:rPr lang="en-AU" sz="2400" i="0" dirty="0">
                <a:solidFill>
                  <a:srgbClr val="000000"/>
                </a:solidFill>
                <a:latin typeface="Tahoma" pitchFamily="34" charset="0"/>
                <a:cs typeface="Arial" charset="0"/>
              </a:rPr>
              <a:t>Armageddon</a:t>
            </a:r>
          </a:p>
        </p:txBody>
      </p:sp>
      <p:sp>
        <p:nvSpPr>
          <p:cNvPr id="72" name="WordArt 24"/>
          <p:cNvSpPr>
            <a:spLocks noChangeArrowheads="1" noChangeShapeType="1" noTextEdit="1"/>
          </p:cNvSpPr>
          <p:nvPr/>
        </p:nvSpPr>
        <p:spPr bwMode="auto">
          <a:xfrm>
            <a:off x="6785279" y="4393538"/>
            <a:ext cx="1685925" cy="43338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r>
              <a:rPr lang="en-AU" sz="3600" i="0" kern="10" dirty="0">
                <a:ln w="19050">
                  <a:solidFill>
                    <a:srgbClr val="000000"/>
                  </a:solidFill>
                  <a:round/>
                  <a:headEnd/>
                  <a:tailEnd/>
                </a:ln>
                <a:solidFill>
                  <a:srgbClr val="FF6600"/>
                </a:solidFill>
                <a:latin typeface="Arial Black"/>
                <a:cs typeface="Arial" charset="0"/>
              </a:rPr>
              <a:t>198yrs!</a:t>
            </a:r>
          </a:p>
        </p:txBody>
      </p:sp>
      <p:sp>
        <p:nvSpPr>
          <p:cNvPr id="73" name="WordArt 25"/>
          <p:cNvSpPr>
            <a:spLocks noChangeArrowheads="1" noChangeShapeType="1" noTextEdit="1"/>
          </p:cNvSpPr>
          <p:nvPr/>
        </p:nvSpPr>
        <p:spPr bwMode="auto">
          <a:xfrm>
            <a:off x="3967466" y="4414177"/>
            <a:ext cx="1514475" cy="41433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r>
              <a:rPr lang="en-AU" sz="3600" i="0" kern="10" dirty="0">
                <a:ln w="19050">
                  <a:solidFill>
                    <a:srgbClr val="000000"/>
                  </a:solidFill>
                  <a:round/>
                  <a:headEnd/>
                  <a:tailEnd/>
                </a:ln>
                <a:solidFill>
                  <a:srgbClr val="FF6600"/>
                </a:solidFill>
                <a:latin typeface="Arial Black"/>
                <a:cs typeface="Arial" charset="0"/>
              </a:rPr>
              <a:t>30yrs!</a:t>
            </a:r>
          </a:p>
        </p:txBody>
      </p:sp>
      <p:sp>
        <p:nvSpPr>
          <p:cNvPr id="75" name="AutoShape 28"/>
          <p:cNvSpPr>
            <a:spLocks noChangeArrowheads="1"/>
          </p:cNvSpPr>
          <p:nvPr/>
        </p:nvSpPr>
        <p:spPr bwMode="auto">
          <a:xfrm>
            <a:off x="5848654" y="3828388"/>
            <a:ext cx="1214437" cy="419100"/>
          </a:xfrm>
          <a:prstGeom prst="curvedDownArrow">
            <a:avLst>
              <a:gd name="adj1" fmla="val 57955"/>
              <a:gd name="adj2" fmla="val 115909"/>
              <a:gd name="adj3" fmla="val 33333"/>
            </a:avLst>
          </a:prstGeom>
          <a:solidFill>
            <a:srgbClr val="FFFF00"/>
          </a:solidFill>
          <a:ln w="9525">
            <a:solidFill>
              <a:srgbClr val="000000"/>
            </a:solidFill>
            <a:miter lim="800000"/>
            <a:headEnd/>
            <a:tailEnd/>
          </a:ln>
        </p:spPr>
        <p:txBody>
          <a:bodyPr wrap="none" anchor="ctr"/>
          <a:lstStyle/>
          <a:p>
            <a:pPr fontAlgn="auto">
              <a:spcBef>
                <a:spcPts val="0"/>
              </a:spcBef>
              <a:spcAft>
                <a:spcPts val="0"/>
              </a:spcAft>
              <a:defRPr/>
            </a:pPr>
            <a:endParaRPr lang="en-AU" i="0" kern="0">
              <a:solidFill>
                <a:srgbClr val="FFFFFF"/>
              </a:solidFill>
              <a:latin typeface="Arial" charset="0"/>
              <a:cs typeface="Arial" charset="0"/>
            </a:endParaRPr>
          </a:p>
        </p:txBody>
      </p:sp>
      <p:sp>
        <p:nvSpPr>
          <p:cNvPr id="19" name="Rectangle 18"/>
          <p:cNvSpPr/>
          <p:nvPr/>
        </p:nvSpPr>
        <p:spPr>
          <a:xfrm>
            <a:off x="35578" y="0"/>
            <a:ext cx="9108000" cy="6840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fontAlgn="auto">
              <a:spcBef>
                <a:spcPts val="0"/>
              </a:spcBef>
              <a:spcAft>
                <a:spcPts val="0"/>
              </a:spcAft>
              <a:defRPr/>
            </a:pPr>
            <a:endParaRPr lang="en-AU" i="0" kern="0">
              <a:solidFill>
                <a:srgbClr val="FFFFFF"/>
              </a:solidFill>
              <a:latin typeface="Times New Roman"/>
              <a:cs typeface="Arial"/>
            </a:endParaRPr>
          </a:p>
        </p:txBody>
      </p:sp>
      <p:sp>
        <p:nvSpPr>
          <p:cNvPr id="79" name="Text Box 26"/>
          <p:cNvSpPr txBox="1">
            <a:spLocks noChangeArrowheads="1"/>
          </p:cNvSpPr>
          <p:nvPr/>
        </p:nvSpPr>
        <p:spPr bwMode="auto">
          <a:xfrm>
            <a:off x="1275555" y="203200"/>
            <a:ext cx="6440038" cy="707886"/>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spcBef>
                <a:spcPct val="50000"/>
              </a:spcBef>
              <a:defRPr/>
            </a:pPr>
            <a:r>
              <a:rPr lang="en-AU" sz="4000" b="1" dirty="0">
                <a:solidFill>
                  <a:srgbClr val="3333CC"/>
                </a:solidFill>
                <a:effectLst>
                  <a:outerShdw blurRad="38100" dist="38100" dir="2700000" algn="tl">
                    <a:srgbClr val="000000"/>
                  </a:outerShdw>
                </a:effectLst>
              </a:rPr>
              <a:t>Linking Chapters 11 </a:t>
            </a:r>
            <a:r>
              <a:rPr lang="en-AU" sz="2800" b="1" dirty="0">
                <a:solidFill>
                  <a:srgbClr val="3333CC"/>
                </a:solidFill>
                <a:effectLst>
                  <a:outerShdw blurRad="38100" dist="38100" dir="2700000" algn="tl">
                    <a:srgbClr val="000000"/>
                  </a:outerShdw>
                </a:effectLst>
              </a:rPr>
              <a:t>&amp;</a:t>
            </a:r>
            <a:r>
              <a:rPr lang="en-AU" sz="4000" b="1" dirty="0">
                <a:solidFill>
                  <a:srgbClr val="3333CC"/>
                </a:solidFill>
                <a:effectLst>
                  <a:outerShdw blurRad="38100" dist="38100" dir="2700000" algn="tl">
                    <a:srgbClr val="000000"/>
                  </a:outerShdw>
                </a:effectLst>
              </a:rPr>
              <a:t> 16</a:t>
            </a:r>
          </a:p>
        </p:txBody>
      </p:sp>
      <p:grpSp>
        <p:nvGrpSpPr>
          <p:cNvPr id="5" name="Group 14"/>
          <p:cNvGrpSpPr>
            <a:grpSpLocks/>
          </p:cNvGrpSpPr>
          <p:nvPr/>
        </p:nvGrpSpPr>
        <p:grpSpPr bwMode="auto">
          <a:xfrm>
            <a:off x="3225536" y="2985504"/>
            <a:ext cx="2880000" cy="792163"/>
            <a:chOff x="3405" y="1968"/>
            <a:chExt cx="1837" cy="499"/>
          </a:xfrm>
          <a:scene3d>
            <a:camera prst="orthographicFront">
              <a:rot lat="0" lon="0" rev="0"/>
            </a:camera>
            <a:lightRig rig="contrasting" dir="t">
              <a:rot lat="0" lon="0" rev="1500000"/>
            </a:lightRig>
          </a:scene3d>
        </p:grpSpPr>
        <p:sp>
          <p:nvSpPr>
            <p:cNvPr id="41" name="Rectangle 15"/>
            <p:cNvSpPr>
              <a:spLocks noChangeArrowheads="1"/>
            </p:cNvSpPr>
            <p:nvPr/>
          </p:nvSpPr>
          <p:spPr bwMode="auto">
            <a:xfrm>
              <a:off x="3639" y="2001"/>
              <a:ext cx="1361"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i="0">
                <a:solidFill>
                  <a:srgbClr val="FFFFFF"/>
                </a:solidFill>
                <a:latin typeface="Tahoma" pitchFamily="34" charset="0"/>
                <a:cs typeface="Arial"/>
              </a:endParaRPr>
            </a:p>
          </p:txBody>
        </p:sp>
        <p:sp>
          <p:nvSpPr>
            <p:cNvPr id="42" name="Text Box 16"/>
            <p:cNvSpPr txBox="1">
              <a:spLocks noChangeArrowheads="1"/>
            </p:cNvSpPr>
            <p:nvPr/>
          </p:nvSpPr>
          <p:spPr bwMode="auto">
            <a:xfrm>
              <a:off x="3405" y="1968"/>
              <a:ext cx="1837"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wrap="square">
              <a:spAutoFit/>
            </a:bodyPr>
            <a:lstStyle/>
            <a:p>
              <a:pPr algn="ctr">
                <a:spcBef>
                  <a:spcPct val="50000"/>
                </a:spcBef>
              </a:pPr>
              <a:r>
                <a:rPr lang="en-AU" sz="2200" i="0" dirty="0">
                  <a:solidFill>
                    <a:srgbClr val="FFFFFF"/>
                  </a:solidFill>
                  <a:latin typeface="Tahoma" pitchFamily="34" charset="0"/>
                  <a:cs typeface="Arial"/>
                </a:rPr>
                <a:t>Judgement- Holy Roman Empire</a:t>
              </a:r>
            </a:p>
          </p:txBody>
        </p:sp>
      </p:grpSp>
      <p:grpSp>
        <p:nvGrpSpPr>
          <p:cNvPr id="46" name="Group 83"/>
          <p:cNvGrpSpPr>
            <a:grpSpLocks/>
          </p:cNvGrpSpPr>
          <p:nvPr/>
        </p:nvGrpSpPr>
        <p:grpSpPr bwMode="auto">
          <a:xfrm>
            <a:off x="3486749" y="1105221"/>
            <a:ext cx="3311003" cy="762000"/>
            <a:chOff x="2314" y="853"/>
            <a:chExt cx="2094" cy="480"/>
          </a:xfrm>
        </p:grpSpPr>
        <p:sp>
          <p:nvSpPr>
            <p:cNvPr id="47" name="Rectangle 11"/>
            <p:cNvSpPr>
              <a:spLocks noChangeArrowheads="1"/>
            </p:cNvSpPr>
            <p:nvPr/>
          </p:nvSpPr>
          <p:spPr bwMode="auto">
            <a:xfrm>
              <a:off x="2314" y="1011"/>
              <a:ext cx="2094" cy="229"/>
            </a:xfrm>
            <a:prstGeom prst="rect">
              <a:avLst/>
            </a:prstGeom>
            <a:solidFill>
              <a:srgbClr val="F4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AU">
                <a:solidFill>
                  <a:srgbClr val="FFFFFF"/>
                </a:solidFill>
                <a:cs typeface="Arial"/>
              </a:endParaRPr>
            </a:p>
          </p:txBody>
        </p:sp>
        <p:sp>
          <p:nvSpPr>
            <p:cNvPr id="48" name="Text Box 13"/>
            <p:cNvSpPr txBox="1">
              <a:spLocks noChangeArrowheads="1"/>
            </p:cNvSpPr>
            <p:nvPr/>
          </p:nvSpPr>
          <p:spPr bwMode="auto">
            <a:xfrm>
              <a:off x="3082" y="853"/>
              <a:ext cx="366" cy="480"/>
            </a:xfrm>
            <a:prstGeom prst="rect">
              <a:avLst/>
            </a:prstGeom>
            <a:noFill/>
            <a:ln w="9525">
              <a:noFill/>
              <a:miter lim="800000"/>
              <a:headEnd/>
              <a:tailEnd/>
            </a:ln>
          </p:spPr>
          <p:txBody>
            <a:bodyPr>
              <a:spAutoFit/>
            </a:bodyPr>
            <a:lstStyle/>
            <a:p>
              <a:pPr>
                <a:spcBef>
                  <a:spcPct val="50000"/>
                </a:spcBef>
              </a:pPr>
              <a:r>
                <a:rPr lang="en-AU" sz="3600" i="0" dirty="0">
                  <a:solidFill>
                    <a:srgbClr val="FFFFFF"/>
                  </a:solidFill>
                  <a:latin typeface="Tahoma"/>
                  <a:cs typeface="Arial"/>
                </a:rPr>
                <a:t>7 </a:t>
              </a:r>
              <a:r>
                <a:rPr lang="en-AU" sz="4400" i="0" dirty="0">
                  <a:solidFill>
                    <a:srgbClr val="FFFFFF"/>
                  </a:solidFill>
                  <a:latin typeface="Tahoma"/>
                  <a:cs typeface="Arial"/>
                </a:rPr>
                <a:t> </a:t>
              </a:r>
            </a:p>
          </p:txBody>
        </p:sp>
      </p:grpSp>
      <p:grpSp>
        <p:nvGrpSpPr>
          <p:cNvPr id="50" name="Group 82"/>
          <p:cNvGrpSpPr>
            <a:grpSpLocks/>
          </p:cNvGrpSpPr>
          <p:nvPr/>
        </p:nvGrpSpPr>
        <p:grpSpPr bwMode="auto">
          <a:xfrm>
            <a:off x="808189" y="1344908"/>
            <a:ext cx="3004254" cy="2487613"/>
            <a:chOff x="620" y="1004"/>
            <a:chExt cx="1900" cy="1567"/>
          </a:xfrm>
        </p:grpSpPr>
        <p:sp>
          <p:nvSpPr>
            <p:cNvPr id="51" name="Rectangle 4"/>
            <p:cNvSpPr>
              <a:spLocks noChangeArrowheads="1"/>
            </p:cNvSpPr>
            <p:nvPr/>
          </p:nvSpPr>
          <p:spPr bwMode="auto">
            <a:xfrm>
              <a:off x="656" y="1004"/>
              <a:ext cx="230"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AU">
                <a:solidFill>
                  <a:srgbClr val="FFFFFF"/>
                </a:solidFill>
                <a:cs typeface="Arial"/>
              </a:endParaRPr>
            </a:p>
          </p:txBody>
        </p:sp>
        <p:sp>
          <p:nvSpPr>
            <p:cNvPr id="62" name="Rectangle 5"/>
            <p:cNvSpPr>
              <a:spLocks noChangeArrowheads="1"/>
            </p:cNvSpPr>
            <p:nvPr/>
          </p:nvSpPr>
          <p:spPr bwMode="auto">
            <a:xfrm>
              <a:off x="937" y="1005"/>
              <a:ext cx="230"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AU">
                <a:solidFill>
                  <a:srgbClr val="FFFFFF"/>
                </a:solidFill>
                <a:cs typeface="Arial"/>
              </a:endParaRPr>
            </a:p>
          </p:txBody>
        </p:sp>
        <p:sp>
          <p:nvSpPr>
            <p:cNvPr id="63" name="Rectangle 6"/>
            <p:cNvSpPr>
              <a:spLocks noChangeArrowheads="1"/>
            </p:cNvSpPr>
            <p:nvPr/>
          </p:nvSpPr>
          <p:spPr bwMode="auto">
            <a:xfrm>
              <a:off x="1209" y="1006"/>
              <a:ext cx="230"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AU">
                <a:solidFill>
                  <a:srgbClr val="FFFFFF"/>
                </a:solidFill>
                <a:cs typeface="Arial"/>
              </a:endParaRPr>
            </a:p>
          </p:txBody>
        </p:sp>
        <p:sp>
          <p:nvSpPr>
            <p:cNvPr id="64" name="Rectangle 7"/>
            <p:cNvSpPr>
              <a:spLocks noChangeArrowheads="1"/>
            </p:cNvSpPr>
            <p:nvPr/>
          </p:nvSpPr>
          <p:spPr bwMode="auto">
            <a:xfrm>
              <a:off x="1481" y="1007"/>
              <a:ext cx="230"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AU">
                <a:solidFill>
                  <a:srgbClr val="FFFFFF"/>
                </a:solidFill>
                <a:cs typeface="Arial"/>
              </a:endParaRPr>
            </a:p>
          </p:txBody>
        </p:sp>
        <p:sp>
          <p:nvSpPr>
            <p:cNvPr id="74" name="Rectangle 8"/>
            <p:cNvSpPr>
              <a:spLocks noChangeArrowheads="1"/>
            </p:cNvSpPr>
            <p:nvPr/>
          </p:nvSpPr>
          <p:spPr bwMode="auto">
            <a:xfrm>
              <a:off x="1772" y="1008"/>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AU">
                <a:solidFill>
                  <a:srgbClr val="FFFFFF"/>
                </a:solidFill>
                <a:cs typeface="Arial"/>
              </a:endParaRPr>
            </a:p>
          </p:txBody>
        </p:sp>
        <p:sp>
          <p:nvSpPr>
            <p:cNvPr id="76" name="Rectangle 9"/>
            <p:cNvSpPr>
              <a:spLocks noChangeArrowheads="1"/>
            </p:cNvSpPr>
            <p:nvPr/>
          </p:nvSpPr>
          <p:spPr bwMode="auto">
            <a:xfrm>
              <a:off x="2044" y="1009"/>
              <a:ext cx="230"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AU">
                <a:solidFill>
                  <a:srgbClr val="FFFFFF"/>
                </a:solidFill>
                <a:cs typeface="Arial"/>
              </a:endParaRPr>
            </a:p>
          </p:txBody>
        </p:sp>
        <p:sp>
          <p:nvSpPr>
            <p:cNvPr id="80" name="Text Box 10"/>
            <p:cNvSpPr txBox="1">
              <a:spLocks noChangeArrowheads="1"/>
            </p:cNvSpPr>
            <p:nvPr/>
          </p:nvSpPr>
          <p:spPr bwMode="auto">
            <a:xfrm>
              <a:off x="620" y="1336"/>
              <a:ext cx="1900" cy="480"/>
            </a:xfrm>
            <a:prstGeom prst="rect">
              <a:avLst/>
            </a:prstGeom>
            <a:noFill/>
            <a:ln w="9525">
              <a:noFill/>
              <a:miter lim="800000"/>
              <a:headEnd/>
              <a:tailEnd/>
            </a:ln>
          </p:spPr>
          <p:txBody>
            <a:bodyPr>
              <a:spAutoFit/>
            </a:bodyPr>
            <a:lstStyle/>
            <a:p>
              <a:pPr>
                <a:spcBef>
                  <a:spcPct val="50000"/>
                </a:spcBef>
              </a:pPr>
              <a:r>
                <a:rPr lang="en-AU" sz="4000" i="0" dirty="0">
                  <a:solidFill>
                    <a:srgbClr val="FFFFFF"/>
                  </a:solidFill>
                  <a:latin typeface="Tahoma"/>
                  <a:cs typeface="Arial"/>
                </a:rPr>
                <a:t>1 2 3 4 5 6</a:t>
              </a:r>
              <a:r>
                <a:rPr lang="en-AU" sz="4400" i="0" dirty="0">
                  <a:solidFill>
                    <a:srgbClr val="FFFFFF"/>
                  </a:solidFill>
                  <a:latin typeface="Tahoma"/>
                  <a:cs typeface="Arial"/>
                </a:rPr>
                <a:t> </a:t>
              </a:r>
            </a:p>
          </p:txBody>
        </p:sp>
        <p:sp>
          <p:nvSpPr>
            <p:cNvPr id="81" name="Text Box 12"/>
            <p:cNvSpPr txBox="1">
              <a:spLocks noChangeArrowheads="1"/>
            </p:cNvSpPr>
            <p:nvPr/>
          </p:nvSpPr>
          <p:spPr bwMode="auto">
            <a:xfrm>
              <a:off x="741" y="1008"/>
              <a:ext cx="1616" cy="442"/>
            </a:xfrm>
            <a:prstGeom prst="rect">
              <a:avLst/>
            </a:prstGeom>
            <a:noFill/>
            <a:ln w="9525">
              <a:noFill/>
              <a:miter lim="800000"/>
              <a:headEnd/>
              <a:tailEnd/>
            </a:ln>
            <a:effectLst/>
          </p:spPr>
          <p:txBody>
            <a:bodyPr>
              <a:spAutoFit/>
            </a:bodyPr>
            <a:lstStyle/>
            <a:p>
              <a:pPr>
                <a:spcBef>
                  <a:spcPct val="50000"/>
                </a:spcBef>
                <a:defRPr/>
              </a:pPr>
              <a:r>
                <a:rPr lang="en-AU" sz="4000" i="0" dirty="0">
                  <a:solidFill>
                    <a:srgbClr val="E5FFFF"/>
                  </a:solidFill>
                  <a:effectLst>
                    <a:outerShdw blurRad="38100" dist="38100" dir="2700000" algn="tl">
                      <a:srgbClr val="000000"/>
                    </a:outerShdw>
                  </a:effectLst>
                  <a:latin typeface="Tahoma"/>
                  <a:cs typeface="Arial"/>
                </a:rPr>
                <a:t>Trumpets</a:t>
              </a:r>
            </a:p>
          </p:txBody>
        </p:sp>
        <p:grpSp>
          <p:nvGrpSpPr>
            <p:cNvPr id="82" name="Group 34"/>
            <p:cNvGrpSpPr>
              <a:grpSpLocks/>
            </p:cNvGrpSpPr>
            <p:nvPr/>
          </p:nvGrpSpPr>
          <p:grpSpPr bwMode="auto">
            <a:xfrm>
              <a:off x="653" y="1761"/>
              <a:ext cx="1617" cy="523"/>
              <a:chOff x="1877" y="1666"/>
              <a:chExt cx="1609" cy="523"/>
            </a:xfrm>
          </p:grpSpPr>
          <p:sp>
            <p:nvSpPr>
              <p:cNvPr id="84" name="Rectangle 35"/>
              <p:cNvSpPr>
                <a:spLocks noChangeArrowheads="1"/>
              </p:cNvSpPr>
              <p:nvPr/>
            </p:nvSpPr>
            <p:spPr bwMode="auto">
              <a:xfrm>
                <a:off x="1877" y="1714"/>
                <a:ext cx="1609"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en-AU">
                  <a:solidFill>
                    <a:srgbClr val="FFFFFF"/>
                  </a:solidFill>
                  <a:cs typeface="Arial"/>
                </a:endParaRPr>
              </a:p>
            </p:txBody>
          </p:sp>
          <p:sp>
            <p:nvSpPr>
              <p:cNvPr id="88" name="Text Box 36"/>
              <p:cNvSpPr txBox="1">
                <a:spLocks noChangeArrowheads="1"/>
              </p:cNvSpPr>
              <p:nvPr/>
            </p:nvSpPr>
            <p:spPr bwMode="auto">
              <a:xfrm>
                <a:off x="1946" y="1666"/>
                <a:ext cx="1518" cy="523"/>
              </a:xfrm>
              <a:prstGeom prst="rect">
                <a:avLst/>
              </a:prstGeom>
              <a:noFill/>
              <a:ln w="9525">
                <a:noFill/>
                <a:miter lim="800000"/>
                <a:headEnd/>
                <a:tailEnd/>
              </a:ln>
            </p:spPr>
            <p:txBody>
              <a:bodyPr>
                <a:spAutoFit/>
              </a:bodyPr>
              <a:lstStyle/>
              <a:p>
                <a:pPr algn="ctr">
                  <a:spcBef>
                    <a:spcPct val="50000"/>
                  </a:spcBef>
                </a:pPr>
                <a:r>
                  <a:rPr lang="en-AU" sz="2400" i="0">
                    <a:solidFill>
                      <a:srgbClr val="FFFFFF"/>
                    </a:solidFill>
                    <a:latin typeface="Tahoma"/>
                    <a:cs typeface="Arial"/>
                  </a:rPr>
                  <a:t>Judgement on Christian Rome</a:t>
                </a:r>
              </a:p>
            </p:txBody>
          </p:sp>
        </p:grpSp>
        <p:sp>
          <p:nvSpPr>
            <p:cNvPr id="83" name="Text Box 37"/>
            <p:cNvSpPr txBox="1">
              <a:spLocks noChangeArrowheads="1"/>
            </p:cNvSpPr>
            <p:nvPr/>
          </p:nvSpPr>
          <p:spPr bwMode="auto">
            <a:xfrm>
              <a:off x="1007" y="2321"/>
              <a:ext cx="1000" cy="250"/>
            </a:xfrm>
            <a:prstGeom prst="rect">
              <a:avLst/>
            </a:prstGeom>
            <a:noFill/>
            <a:ln w="9525">
              <a:noFill/>
              <a:miter lim="800000"/>
              <a:headEnd/>
              <a:tailEnd/>
            </a:ln>
            <a:effectLst/>
          </p:spPr>
          <p:txBody>
            <a:bodyPr>
              <a:spAutoFit/>
            </a:bodyPr>
            <a:lstStyle/>
            <a:p>
              <a:pPr>
                <a:spcBef>
                  <a:spcPct val="50000"/>
                </a:spcBef>
                <a:defRPr/>
              </a:pPr>
              <a:r>
                <a:rPr lang="en-AU" sz="2000" b="1" i="0">
                  <a:solidFill>
                    <a:srgbClr val="FF0000"/>
                  </a:solidFill>
                  <a:effectLst>
                    <a:outerShdw blurRad="38100" dist="38100" dir="2700000" algn="tl">
                      <a:srgbClr val="000000"/>
                    </a:outerShdw>
                  </a:effectLst>
                  <a:latin typeface="Tahoma"/>
                  <a:cs typeface="Arial"/>
                </a:rPr>
                <a:t>Rev.8 &amp; 9</a:t>
              </a:r>
            </a:p>
          </p:txBody>
        </p:sp>
      </p:grpSp>
      <p:pic>
        <p:nvPicPr>
          <p:cNvPr id="40" name="Picture 50" descr="Rev%20Scroll"/>
          <p:cNvPicPr>
            <a:picLocks noChangeAspect="1" noChangeArrowheads="1"/>
          </p:cNvPicPr>
          <p:nvPr/>
        </p:nvPicPr>
        <p:blipFill>
          <a:blip r:embed="rId4" cstate="print"/>
          <a:srcRect l="56880" t="12094" r="37918" b="15341"/>
          <a:stretch>
            <a:fillRect/>
          </a:stretch>
        </p:blipFill>
        <p:spPr bwMode="auto">
          <a:xfrm>
            <a:off x="660670" y="993220"/>
            <a:ext cx="2772000" cy="5517934"/>
          </a:xfrm>
          <a:prstGeom prst="rect">
            <a:avLst/>
          </a:prstGeom>
          <a:ln>
            <a:solidFill>
              <a:srgbClr val="292929"/>
            </a:solidFill>
          </a:ln>
          <a:effectLst>
            <a:outerShdw blurRad="292100" dist="139700" dir="2700000" algn="tl" rotWithShape="0">
              <a:srgbClr val="333333">
                <a:alpha val="65000"/>
              </a:srgbClr>
            </a:outerShdw>
          </a:effectLst>
        </p:spPr>
      </p:pic>
      <p:grpSp>
        <p:nvGrpSpPr>
          <p:cNvPr id="43" name="Group 52"/>
          <p:cNvGrpSpPr>
            <a:grpSpLocks/>
          </p:cNvGrpSpPr>
          <p:nvPr/>
        </p:nvGrpSpPr>
        <p:grpSpPr bwMode="auto">
          <a:xfrm>
            <a:off x="685862" y="4245023"/>
            <a:ext cx="2856021" cy="1154112"/>
            <a:chOff x="902870" y="4481513"/>
            <a:chExt cx="2855954" cy="1153805"/>
          </a:xfrm>
        </p:grpSpPr>
        <p:sp>
          <p:nvSpPr>
            <p:cNvPr id="44" name="Text Box 52"/>
            <p:cNvSpPr txBox="1">
              <a:spLocks noChangeArrowheads="1"/>
            </p:cNvSpPr>
            <p:nvPr/>
          </p:nvSpPr>
          <p:spPr bwMode="auto">
            <a:xfrm>
              <a:off x="902870" y="4481513"/>
              <a:ext cx="2743200" cy="1138773"/>
            </a:xfrm>
            <a:prstGeom prst="rect">
              <a:avLst/>
            </a:prstGeom>
            <a:solidFill>
              <a:srgbClr val="FEFC9C"/>
            </a:solidFill>
            <a:ln w="28575">
              <a:solidFill>
                <a:srgbClr val="FF6600"/>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just">
                <a:lnSpc>
                  <a:spcPct val="85000"/>
                </a:lnSpc>
                <a:spcBef>
                  <a:spcPct val="50000"/>
                </a:spcBef>
              </a:pPr>
              <a:r>
                <a:rPr lang="en-US" sz="2000" b="1" i="0" dirty="0">
                  <a:solidFill>
                    <a:srgbClr val="000000"/>
                  </a:solidFill>
                  <a:latin typeface="Albertus"/>
                  <a:cs typeface="Arial"/>
                </a:rPr>
                <a:t>The  second  woe  is  past; </a:t>
              </a:r>
              <a:r>
                <a:rPr lang="en-US" sz="2000" b="1" dirty="0">
                  <a:solidFill>
                    <a:srgbClr val="000000"/>
                  </a:solidFill>
                  <a:latin typeface="Albertus"/>
                  <a:cs typeface="Arial"/>
                </a:rPr>
                <a:t>and,</a:t>
              </a:r>
              <a:r>
                <a:rPr lang="en-US" sz="2000" b="1" i="0" dirty="0">
                  <a:solidFill>
                    <a:srgbClr val="000000"/>
                  </a:solidFill>
                  <a:latin typeface="Albertus"/>
                  <a:cs typeface="Arial"/>
                </a:rPr>
                <a:t> behold, the third woe cometh quickly.</a:t>
              </a:r>
            </a:p>
          </p:txBody>
        </p:sp>
        <p:sp>
          <p:nvSpPr>
            <p:cNvPr id="45" name="Text Box 53"/>
            <p:cNvSpPr txBox="1">
              <a:spLocks noChangeArrowheads="1"/>
            </p:cNvSpPr>
            <p:nvPr/>
          </p:nvSpPr>
          <p:spPr bwMode="auto">
            <a:xfrm>
              <a:off x="2399924" y="5268605"/>
              <a:ext cx="1358900" cy="366713"/>
            </a:xfrm>
            <a:prstGeom prst="rect">
              <a:avLst/>
            </a:prstGeom>
            <a:noFill/>
            <a:ln w="9525">
              <a:noFill/>
              <a:miter lim="800000"/>
              <a:headEnd/>
              <a:tailEnd/>
            </a:ln>
          </p:spPr>
          <p:txBody>
            <a:bodyPr>
              <a:spAutoFit/>
            </a:bodyPr>
            <a:lstStyle/>
            <a:p>
              <a:pPr>
                <a:spcBef>
                  <a:spcPct val="50000"/>
                </a:spcBef>
              </a:pPr>
              <a:r>
                <a:rPr lang="en-AU" b="1" dirty="0">
                  <a:solidFill>
                    <a:srgbClr val="FF0000"/>
                  </a:solidFill>
                  <a:cs typeface="Arial"/>
                </a:rPr>
                <a:t>Rev.11:14</a:t>
              </a:r>
            </a:p>
          </p:txBody>
        </p:sp>
      </p:grpSp>
      <p:sp>
        <p:nvSpPr>
          <p:cNvPr id="49" name="Line 55"/>
          <p:cNvSpPr>
            <a:spLocks noChangeShapeType="1"/>
          </p:cNvSpPr>
          <p:nvPr/>
        </p:nvSpPr>
        <p:spPr bwMode="auto">
          <a:xfrm flipV="1">
            <a:off x="2312950" y="1514901"/>
            <a:ext cx="1963409" cy="3119334"/>
          </a:xfrm>
          <a:prstGeom prst="line">
            <a:avLst/>
          </a:prstGeom>
          <a:noFill/>
          <a:ln w="38100">
            <a:solidFill>
              <a:srgbClr val="000000"/>
            </a:solidFill>
            <a:round/>
            <a:headEnd type="oval" w="med" len="med"/>
            <a:tailEnd type="oval" w="med" len="med"/>
          </a:ln>
        </p:spPr>
        <p:txBody>
          <a:bodyPr/>
          <a:lstStyle/>
          <a:p>
            <a:endParaRPr lang="en-AU" i="0">
              <a:solidFill>
                <a:srgbClr val="FFFFFF"/>
              </a:solidFill>
              <a:cs typeface="Arial"/>
            </a:endParaRPr>
          </a:p>
        </p:txBody>
      </p:sp>
    </p:spTree>
    <p:extLst>
      <p:ext uri="{BB962C8B-B14F-4D97-AF65-F5344CB8AC3E}">
        <p14:creationId xmlns:p14="http://schemas.microsoft.com/office/powerpoint/2010/main" val="3908686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2000" fill="hold"/>
                                        <p:tgtEl>
                                          <p:spTgt spid="40"/>
                                        </p:tgtEl>
                                        <p:attrNameLst>
                                          <p:attrName>ppt_w</p:attrName>
                                        </p:attrNameLst>
                                      </p:cBhvr>
                                      <p:tavLst>
                                        <p:tav tm="0">
                                          <p:val>
                                            <p:fltVal val="0"/>
                                          </p:val>
                                        </p:tav>
                                        <p:tav tm="100000">
                                          <p:val>
                                            <p:strVal val="#ppt_w"/>
                                          </p:val>
                                        </p:tav>
                                      </p:tavLst>
                                    </p:anim>
                                    <p:anim calcmode="lin" valueType="num">
                                      <p:cBhvr>
                                        <p:cTn id="8" dur="2000" fill="hold"/>
                                        <p:tgtEl>
                                          <p:spTgt spid="40"/>
                                        </p:tgtEl>
                                        <p:attrNameLst>
                                          <p:attrName>ppt_h</p:attrName>
                                        </p:attrNameLst>
                                      </p:cBhvr>
                                      <p:tavLst>
                                        <p:tav tm="0">
                                          <p:val>
                                            <p:fltVal val="0"/>
                                          </p:val>
                                        </p:tav>
                                        <p:tav tm="100000">
                                          <p:val>
                                            <p:strVal val="#ppt_h"/>
                                          </p:val>
                                        </p:tav>
                                      </p:tavLst>
                                    </p:anim>
                                  </p:childTnLst>
                                </p:cTn>
                              </p:par>
                            </p:childTnLst>
                          </p:cTn>
                        </p:par>
                        <p:par>
                          <p:cTn id="9" fill="hold">
                            <p:stCondLst>
                              <p:cond delay="2000"/>
                            </p:stCondLst>
                            <p:childTnLst>
                              <p:par>
                                <p:cTn id="10" presetID="55" presetClass="entr" presetSubtype="0" fill="hold" nodeType="afterEffect">
                                  <p:stCondLst>
                                    <p:cond delay="0"/>
                                  </p:stCondLst>
                                  <p:childTnLst>
                                    <p:set>
                                      <p:cBhvr>
                                        <p:cTn id="11" dur="1" fill="hold">
                                          <p:stCondLst>
                                            <p:cond delay="0"/>
                                          </p:stCondLst>
                                        </p:cTn>
                                        <p:tgtEl>
                                          <p:spTgt spid="43"/>
                                        </p:tgtEl>
                                        <p:attrNameLst>
                                          <p:attrName>style.visibility</p:attrName>
                                        </p:attrNameLst>
                                      </p:cBhvr>
                                      <p:to>
                                        <p:strVal val="visible"/>
                                      </p:to>
                                    </p:set>
                                    <p:anim calcmode="lin" valueType="num">
                                      <p:cBhvr>
                                        <p:cTn id="12" dur="1000" fill="hold"/>
                                        <p:tgtEl>
                                          <p:spTgt spid="43"/>
                                        </p:tgtEl>
                                        <p:attrNameLst>
                                          <p:attrName>ppt_w</p:attrName>
                                        </p:attrNameLst>
                                      </p:cBhvr>
                                      <p:tavLst>
                                        <p:tav tm="0">
                                          <p:val>
                                            <p:strVal val="#ppt_w*0.70"/>
                                          </p:val>
                                        </p:tav>
                                        <p:tav tm="100000">
                                          <p:val>
                                            <p:strVal val="#ppt_w"/>
                                          </p:val>
                                        </p:tav>
                                      </p:tavLst>
                                    </p:anim>
                                    <p:anim calcmode="lin" valueType="num">
                                      <p:cBhvr>
                                        <p:cTn id="13" dur="1000" fill="hold"/>
                                        <p:tgtEl>
                                          <p:spTgt spid="43"/>
                                        </p:tgtEl>
                                        <p:attrNameLst>
                                          <p:attrName>ppt_h</p:attrName>
                                        </p:attrNameLst>
                                      </p:cBhvr>
                                      <p:tavLst>
                                        <p:tav tm="0">
                                          <p:val>
                                            <p:strVal val="#ppt_h"/>
                                          </p:val>
                                        </p:tav>
                                        <p:tav tm="100000">
                                          <p:val>
                                            <p:strVal val="#ppt_h"/>
                                          </p:val>
                                        </p:tav>
                                      </p:tavLst>
                                    </p:anim>
                                    <p:animEffect transition="in" filter="fade">
                                      <p:cBhvr>
                                        <p:cTn id="14" dur="1000"/>
                                        <p:tgtEl>
                                          <p:spTgt spid="43"/>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wipe(down)">
                                      <p:cBhvr>
                                        <p:cTn id="17" dur="2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3"/>
          <p:cNvSpPr>
            <a:spLocks noGrp="1"/>
          </p:cNvSpPr>
          <p:nvPr>
            <p:ph type="ftr" sz="quarter" idx="10"/>
          </p:nvPr>
        </p:nvSpPr>
        <p:spPr>
          <a:noFill/>
        </p:spPr>
        <p:txBody>
          <a:bodyPr/>
          <a:lstStyle/>
          <a:p>
            <a:r>
              <a:rPr lang="en-US">
                <a:cs typeface="Arial" pitchFamily="34" charset="0"/>
              </a:rPr>
              <a:t>Prophecies of the Last Days</a:t>
            </a:r>
          </a:p>
        </p:txBody>
      </p:sp>
      <p:sp>
        <p:nvSpPr>
          <p:cNvPr id="33795" name="Rectangle 2"/>
          <p:cNvSpPr>
            <a:spLocks noGrp="1" noChangeArrowheads="1"/>
          </p:cNvSpPr>
          <p:nvPr>
            <p:ph type="title"/>
          </p:nvPr>
        </p:nvSpPr>
        <p:spPr>
          <a:xfrm>
            <a:off x="1658970" y="174625"/>
            <a:ext cx="5627687" cy="806450"/>
          </a:xfrm>
        </p:spPr>
        <p:txBody>
          <a:bodyPr/>
          <a:lstStyle/>
          <a:p>
            <a:pPr eaLnBrk="1" hangingPunct="1"/>
            <a:r>
              <a:rPr lang="en-US"/>
              <a:t>The vials – Revelation 16</a:t>
            </a:r>
          </a:p>
        </p:txBody>
      </p:sp>
      <p:pic>
        <p:nvPicPr>
          <p:cNvPr id="33796" name="Picture 4" descr="Rev"/>
          <p:cNvPicPr>
            <a:picLocks noChangeAspect="1" noChangeArrowheads="1"/>
          </p:cNvPicPr>
          <p:nvPr/>
        </p:nvPicPr>
        <p:blipFill>
          <a:blip r:embed="rId3" cstate="print">
            <a:lum bright="6000"/>
          </a:blip>
          <a:srcRect l="1852" t="15663" r="56418" b="47946"/>
          <a:stretch>
            <a:fillRect/>
          </a:stretch>
        </p:blipFill>
        <p:spPr bwMode="auto">
          <a:xfrm>
            <a:off x="1206500" y="1309688"/>
            <a:ext cx="2871788" cy="4908550"/>
          </a:xfrm>
          <a:prstGeom prst="rect">
            <a:avLst/>
          </a:prstGeom>
          <a:noFill/>
          <a:ln w="9525">
            <a:noFill/>
            <a:miter lim="800000"/>
            <a:headEnd/>
            <a:tailEnd/>
          </a:ln>
        </p:spPr>
      </p:pic>
      <p:sp>
        <p:nvSpPr>
          <p:cNvPr id="33797" name="Line 5"/>
          <p:cNvSpPr>
            <a:spLocks noChangeShapeType="1"/>
          </p:cNvSpPr>
          <p:nvPr/>
        </p:nvSpPr>
        <p:spPr bwMode="auto">
          <a:xfrm flipH="1">
            <a:off x="4060825" y="4824413"/>
            <a:ext cx="20638" cy="1408112"/>
          </a:xfrm>
          <a:prstGeom prst="line">
            <a:avLst/>
          </a:prstGeom>
          <a:noFill/>
          <a:ln w="38100">
            <a:solidFill>
              <a:schemeClr val="bg1"/>
            </a:solidFill>
            <a:round/>
            <a:headEnd/>
            <a:tailEnd/>
          </a:ln>
        </p:spPr>
        <p:txBody>
          <a:bodyPr/>
          <a:lstStyle/>
          <a:p>
            <a:endParaRPr lang="en-AU"/>
          </a:p>
        </p:txBody>
      </p:sp>
      <p:grpSp>
        <p:nvGrpSpPr>
          <p:cNvPr id="2" name="Group 28"/>
          <p:cNvGrpSpPr>
            <a:grpSpLocks/>
          </p:cNvGrpSpPr>
          <p:nvPr/>
        </p:nvGrpSpPr>
        <p:grpSpPr bwMode="auto">
          <a:xfrm>
            <a:off x="1985963" y="1749489"/>
            <a:ext cx="2062162" cy="3336925"/>
            <a:chOff x="1251" y="1102"/>
            <a:chExt cx="1299" cy="2102"/>
          </a:xfrm>
        </p:grpSpPr>
        <p:sp>
          <p:nvSpPr>
            <p:cNvPr id="33850" name="Rectangle 7"/>
            <p:cNvSpPr>
              <a:spLocks noChangeArrowheads="1"/>
            </p:cNvSpPr>
            <p:nvPr/>
          </p:nvSpPr>
          <p:spPr bwMode="auto">
            <a:xfrm>
              <a:off x="1727" y="1102"/>
              <a:ext cx="325" cy="130"/>
            </a:xfrm>
            <a:prstGeom prst="rect">
              <a:avLst/>
            </a:prstGeom>
            <a:solidFill>
              <a:srgbClr val="FF0000">
                <a:alpha val="30196"/>
              </a:srgbClr>
            </a:solidFill>
            <a:ln w="28575">
              <a:solidFill>
                <a:srgbClr val="FF0000"/>
              </a:solidFill>
              <a:miter lim="800000"/>
              <a:headEnd/>
              <a:tailEnd/>
            </a:ln>
          </p:spPr>
          <p:txBody>
            <a:bodyPr wrap="none" anchor="ctr"/>
            <a:lstStyle/>
            <a:p>
              <a:endParaRPr lang="en-AU"/>
            </a:p>
          </p:txBody>
        </p:sp>
        <p:sp>
          <p:nvSpPr>
            <p:cNvPr id="33851" name="Rectangle 8"/>
            <p:cNvSpPr>
              <a:spLocks noChangeArrowheads="1"/>
            </p:cNvSpPr>
            <p:nvPr/>
          </p:nvSpPr>
          <p:spPr bwMode="auto">
            <a:xfrm>
              <a:off x="1251" y="1942"/>
              <a:ext cx="321" cy="130"/>
            </a:xfrm>
            <a:prstGeom prst="rect">
              <a:avLst/>
            </a:prstGeom>
            <a:solidFill>
              <a:srgbClr val="FF0000">
                <a:alpha val="30196"/>
              </a:srgbClr>
            </a:solidFill>
            <a:ln w="28575">
              <a:solidFill>
                <a:srgbClr val="FF0000"/>
              </a:solidFill>
              <a:miter lim="800000"/>
              <a:headEnd/>
              <a:tailEnd/>
            </a:ln>
          </p:spPr>
          <p:txBody>
            <a:bodyPr wrap="none" anchor="ctr"/>
            <a:lstStyle/>
            <a:p>
              <a:endParaRPr lang="en-AU"/>
            </a:p>
          </p:txBody>
        </p:sp>
        <p:sp>
          <p:nvSpPr>
            <p:cNvPr id="33852" name="Rectangle 9"/>
            <p:cNvSpPr>
              <a:spLocks noChangeArrowheads="1"/>
            </p:cNvSpPr>
            <p:nvPr/>
          </p:nvSpPr>
          <p:spPr bwMode="auto">
            <a:xfrm>
              <a:off x="2225" y="2790"/>
              <a:ext cx="325" cy="130"/>
            </a:xfrm>
            <a:prstGeom prst="rect">
              <a:avLst/>
            </a:prstGeom>
            <a:solidFill>
              <a:srgbClr val="FF0000">
                <a:alpha val="30196"/>
              </a:srgbClr>
            </a:solidFill>
            <a:ln w="28575">
              <a:solidFill>
                <a:srgbClr val="FF0000"/>
              </a:solidFill>
              <a:miter lim="800000"/>
              <a:headEnd/>
              <a:tailEnd/>
            </a:ln>
          </p:spPr>
          <p:txBody>
            <a:bodyPr wrap="none" anchor="ctr"/>
            <a:lstStyle/>
            <a:p>
              <a:endParaRPr lang="en-AU"/>
            </a:p>
          </p:txBody>
        </p:sp>
        <p:sp>
          <p:nvSpPr>
            <p:cNvPr id="33853" name="Rectangle 10"/>
            <p:cNvSpPr>
              <a:spLocks noChangeArrowheads="1"/>
            </p:cNvSpPr>
            <p:nvPr/>
          </p:nvSpPr>
          <p:spPr bwMode="auto">
            <a:xfrm>
              <a:off x="2083" y="3066"/>
              <a:ext cx="311" cy="138"/>
            </a:xfrm>
            <a:prstGeom prst="rect">
              <a:avLst/>
            </a:prstGeom>
            <a:solidFill>
              <a:srgbClr val="FF0000">
                <a:alpha val="30196"/>
              </a:srgbClr>
            </a:solidFill>
            <a:ln w="28575">
              <a:solidFill>
                <a:srgbClr val="FF0000"/>
              </a:solidFill>
              <a:miter lim="800000"/>
              <a:headEnd/>
              <a:tailEnd/>
            </a:ln>
          </p:spPr>
          <p:txBody>
            <a:bodyPr wrap="none" anchor="ctr"/>
            <a:lstStyle/>
            <a:p>
              <a:endParaRPr lang="en-AU"/>
            </a:p>
          </p:txBody>
        </p:sp>
      </p:grpSp>
      <p:sp>
        <p:nvSpPr>
          <p:cNvPr id="33799" name="Rectangle 11"/>
          <p:cNvSpPr>
            <a:spLocks noChangeArrowheads="1"/>
          </p:cNvSpPr>
          <p:nvPr/>
        </p:nvSpPr>
        <p:spPr bwMode="auto">
          <a:xfrm>
            <a:off x="1287463" y="1284295"/>
            <a:ext cx="2800350" cy="4941887"/>
          </a:xfrm>
          <a:prstGeom prst="rect">
            <a:avLst/>
          </a:prstGeom>
          <a:noFill/>
          <a:ln w="28575">
            <a:solidFill>
              <a:srgbClr val="3333CC"/>
            </a:solidFill>
            <a:miter lim="800000"/>
            <a:headEnd/>
            <a:tailEnd/>
          </a:ln>
        </p:spPr>
        <p:txBody>
          <a:bodyPr wrap="none" anchor="ctr"/>
          <a:lstStyle/>
          <a:p>
            <a:endParaRPr lang="en-AU"/>
          </a:p>
        </p:txBody>
      </p:sp>
      <p:grpSp>
        <p:nvGrpSpPr>
          <p:cNvPr id="33800" name="Group 14"/>
          <p:cNvGrpSpPr>
            <a:grpSpLocks/>
          </p:cNvGrpSpPr>
          <p:nvPr/>
        </p:nvGrpSpPr>
        <p:grpSpPr bwMode="auto">
          <a:xfrm>
            <a:off x="0" y="6299200"/>
            <a:ext cx="9180513" cy="558800"/>
            <a:chOff x="0" y="3968"/>
            <a:chExt cx="5783" cy="352"/>
          </a:xfrm>
        </p:grpSpPr>
        <p:sp>
          <p:nvSpPr>
            <p:cNvPr id="33848" name="Rectangle 15"/>
            <p:cNvSpPr>
              <a:spLocks noChangeArrowheads="1"/>
            </p:cNvSpPr>
            <p:nvPr/>
          </p:nvSpPr>
          <p:spPr bwMode="auto">
            <a:xfrm>
              <a:off x="0" y="3968"/>
              <a:ext cx="5783" cy="352"/>
            </a:xfrm>
            <a:prstGeom prst="rect">
              <a:avLst/>
            </a:prstGeom>
            <a:solidFill>
              <a:srgbClr val="003192"/>
            </a:solidFill>
            <a:ln w="9525">
              <a:noFill/>
              <a:miter lim="800000"/>
              <a:headEnd/>
              <a:tailEnd/>
            </a:ln>
          </p:spPr>
          <p:txBody>
            <a:bodyPr wrap="none" anchor="ctr"/>
            <a:lstStyle/>
            <a:p>
              <a:endParaRPr lang="en-AU"/>
            </a:p>
          </p:txBody>
        </p:sp>
        <p:sp>
          <p:nvSpPr>
            <p:cNvPr id="33849" name="Text Box 16"/>
            <p:cNvSpPr txBox="1">
              <a:spLocks noChangeArrowheads="1"/>
            </p:cNvSpPr>
            <p:nvPr/>
          </p:nvSpPr>
          <p:spPr bwMode="auto">
            <a:xfrm>
              <a:off x="88" y="4036"/>
              <a:ext cx="2248" cy="212"/>
            </a:xfrm>
            <a:prstGeom prst="rect">
              <a:avLst/>
            </a:prstGeom>
            <a:noFill/>
            <a:ln w="9525">
              <a:noFill/>
              <a:miter lim="800000"/>
              <a:headEnd/>
              <a:tailEnd/>
            </a:ln>
          </p:spPr>
          <p:txBody>
            <a:bodyPr>
              <a:spAutoFit/>
            </a:bodyPr>
            <a:lstStyle/>
            <a:p>
              <a:pPr>
                <a:spcBef>
                  <a:spcPct val="50000"/>
                </a:spcBef>
              </a:pPr>
              <a:r>
                <a:rPr lang="en-AU" sz="1600" b="1">
                  <a:solidFill>
                    <a:schemeClr val="bg1"/>
                  </a:solidFill>
                  <a:latin typeface="Times New Roman" pitchFamily="18" charset="0"/>
                </a:rPr>
                <a:t>Vials of the wrath of God</a:t>
              </a:r>
            </a:p>
          </p:txBody>
        </p:sp>
      </p:grpSp>
      <p:sp>
        <p:nvSpPr>
          <p:cNvPr id="199698" name="Rectangle 18"/>
          <p:cNvSpPr>
            <a:spLocks noChangeArrowheads="1"/>
          </p:cNvSpPr>
          <p:nvPr/>
        </p:nvSpPr>
        <p:spPr bwMode="auto">
          <a:xfrm>
            <a:off x="2455895" y="1539939"/>
            <a:ext cx="1201737" cy="206375"/>
          </a:xfrm>
          <a:prstGeom prst="rect">
            <a:avLst/>
          </a:prstGeom>
          <a:solidFill>
            <a:srgbClr val="333399">
              <a:alpha val="30196"/>
            </a:srgbClr>
          </a:solidFill>
          <a:ln w="28575">
            <a:solidFill>
              <a:srgbClr val="333399"/>
            </a:solidFill>
            <a:miter lim="800000"/>
            <a:headEnd/>
            <a:tailEnd/>
          </a:ln>
        </p:spPr>
        <p:txBody>
          <a:bodyPr wrap="none" anchor="ctr"/>
          <a:lstStyle/>
          <a:p>
            <a:endParaRPr lang="en-AU"/>
          </a:p>
        </p:txBody>
      </p:sp>
      <p:grpSp>
        <p:nvGrpSpPr>
          <p:cNvPr id="4" name="Group 26"/>
          <p:cNvGrpSpPr>
            <a:grpSpLocks/>
          </p:cNvGrpSpPr>
          <p:nvPr/>
        </p:nvGrpSpPr>
        <p:grpSpPr bwMode="auto">
          <a:xfrm>
            <a:off x="1331945" y="2651189"/>
            <a:ext cx="2713037" cy="415925"/>
            <a:chOff x="839" y="1670"/>
            <a:chExt cx="1709" cy="262"/>
          </a:xfrm>
        </p:grpSpPr>
        <p:sp>
          <p:nvSpPr>
            <p:cNvPr id="33846" name="Rectangle 19"/>
            <p:cNvSpPr>
              <a:spLocks noChangeArrowheads="1"/>
            </p:cNvSpPr>
            <p:nvPr/>
          </p:nvSpPr>
          <p:spPr bwMode="auto">
            <a:xfrm>
              <a:off x="1491" y="1670"/>
              <a:ext cx="1057" cy="130"/>
            </a:xfrm>
            <a:prstGeom prst="rect">
              <a:avLst/>
            </a:prstGeom>
            <a:solidFill>
              <a:srgbClr val="333399">
                <a:alpha val="30196"/>
              </a:srgbClr>
            </a:solidFill>
            <a:ln w="28575">
              <a:solidFill>
                <a:srgbClr val="333399"/>
              </a:solidFill>
              <a:miter lim="800000"/>
              <a:headEnd/>
              <a:tailEnd/>
            </a:ln>
          </p:spPr>
          <p:txBody>
            <a:bodyPr wrap="none" anchor="ctr"/>
            <a:lstStyle/>
            <a:p>
              <a:endParaRPr lang="en-AU"/>
            </a:p>
          </p:txBody>
        </p:sp>
        <p:sp>
          <p:nvSpPr>
            <p:cNvPr id="33847" name="Rectangle 20"/>
            <p:cNvSpPr>
              <a:spLocks noChangeArrowheads="1"/>
            </p:cNvSpPr>
            <p:nvPr/>
          </p:nvSpPr>
          <p:spPr bwMode="auto">
            <a:xfrm>
              <a:off x="839" y="1802"/>
              <a:ext cx="1129" cy="130"/>
            </a:xfrm>
            <a:prstGeom prst="rect">
              <a:avLst/>
            </a:prstGeom>
            <a:solidFill>
              <a:srgbClr val="333399">
                <a:alpha val="30196"/>
              </a:srgbClr>
            </a:solidFill>
            <a:ln w="28575">
              <a:solidFill>
                <a:srgbClr val="333399"/>
              </a:solidFill>
              <a:miter lim="800000"/>
              <a:headEnd/>
              <a:tailEnd/>
            </a:ln>
          </p:spPr>
          <p:txBody>
            <a:bodyPr wrap="none" anchor="ctr"/>
            <a:lstStyle/>
            <a:p>
              <a:endParaRPr lang="en-AU"/>
            </a:p>
          </p:txBody>
        </p:sp>
      </p:grpSp>
      <p:sp>
        <p:nvSpPr>
          <p:cNvPr id="199701" name="WordArt 21"/>
          <p:cNvSpPr>
            <a:spLocks noChangeArrowheads="1" noChangeShapeType="1" noTextEdit="1"/>
          </p:cNvSpPr>
          <p:nvPr/>
        </p:nvSpPr>
        <p:spPr bwMode="auto">
          <a:xfrm>
            <a:off x="576295" y="1528766"/>
            <a:ext cx="633412" cy="490537"/>
          </a:xfrm>
          <a:prstGeom prst="rect">
            <a:avLst/>
          </a:prstGeom>
        </p:spPr>
        <p:txBody>
          <a:bodyPr wrap="none" fromWordArt="1">
            <a:prstTxWarp prst="textPlain">
              <a:avLst>
                <a:gd name="adj" fmla="val 50000"/>
              </a:avLst>
            </a:prstTxWarp>
          </a:bodyPr>
          <a:lstStyle/>
          <a:p>
            <a:pPr algn="ctr"/>
            <a:r>
              <a:rPr lang="en-AU" kern="10">
                <a:ln w="9525">
                  <a:solidFill>
                    <a:srgbClr val="000000"/>
                  </a:solidFill>
                  <a:round/>
                  <a:headEnd/>
                  <a:tailEnd/>
                </a:ln>
                <a:solidFill>
                  <a:srgbClr val="FF0000"/>
                </a:solidFill>
                <a:latin typeface="Arial Black"/>
              </a:rPr>
              <a:t>2nd </a:t>
            </a:r>
          </a:p>
        </p:txBody>
      </p:sp>
      <p:sp>
        <p:nvSpPr>
          <p:cNvPr id="199702" name="WordArt 22"/>
          <p:cNvSpPr>
            <a:spLocks noChangeArrowheads="1" noChangeShapeType="1" noTextEdit="1"/>
          </p:cNvSpPr>
          <p:nvPr/>
        </p:nvSpPr>
        <p:spPr bwMode="auto">
          <a:xfrm>
            <a:off x="625475" y="4091052"/>
            <a:ext cx="533400" cy="314325"/>
          </a:xfrm>
          <a:prstGeom prst="rect">
            <a:avLst/>
          </a:prstGeom>
        </p:spPr>
        <p:txBody>
          <a:bodyPr wrap="none" fromWordArt="1">
            <a:prstTxWarp prst="textPlain">
              <a:avLst>
                <a:gd name="adj" fmla="val 50000"/>
              </a:avLst>
            </a:prstTxWarp>
          </a:bodyPr>
          <a:lstStyle/>
          <a:p>
            <a:pPr algn="ctr"/>
            <a:r>
              <a:rPr lang="en-AU" kern="10">
                <a:ln w="9525">
                  <a:solidFill>
                    <a:srgbClr val="000000"/>
                  </a:solidFill>
                  <a:round/>
                  <a:headEnd/>
                  <a:tailEnd/>
                </a:ln>
                <a:solidFill>
                  <a:srgbClr val="FF0000"/>
                </a:solidFill>
                <a:latin typeface="Arial Black"/>
              </a:rPr>
              <a:t>3rd</a:t>
            </a:r>
          </a:p>
        </p:txBody>
      </p:sp>
      <p:sp>
        <p:nvSpPr>
          <p:cNvPr id="199703" name="Line 23"/>
          <p:cNvSpPr>
            <a:spLocks noChangeShapeType="1"/>
          </p:cNvSpPr>
          <p:nvPr/>
        </p:nvSpPr>
        <p:spPr bwMode="auto">
          <a:xfrm>
            <a:off x="488950" y="2409825"/>
            <a:ext cx="3589338" cy="0"/>
          </a:xfrm>
          <a:prstGeom prst="line">
            <a:avLst/>
          </a:prstGeom>
          <a:noFill/>
          <a:ln w="28575">
            <a:solidFill>
              <a:srgbClr val="333399"/>
            </a:solidFill>
            <a:round/>
            <a:headEnd/>
            <a:tailEnd/>
          </a:ln>
        </p:spPr>
        <p:txBody>
          <a:bodyPr/>
          <a:lstStyle/>
          <a:p>
            <a:endParaRPr lang="en-AU"/>
          </a:p>
        </p:txBody>
      </p:sp>
      <p:sp>
        <p:nvSpPr>
          <p:cNvPr id="199704" name="Line 24"/>
          <p:cNvSpPr>
            <a:spLocks noChangeShapeType="1"/>
          </p:cNvSpPr>
          <p:nvPr/>
        </p:nvSpPr>
        <p:spPr bwMode="auto">
          <a:xfrm flipV="1">
            <a:off x="490538" y="2152650"/>
            <a:ext cx="0" cy="261938"/>
          </a:xfrm>
          <a:prstGeom prst="line">
            <a:avLst/>
          </a:prstGeom>
          <a:noFill/>
          <a:ln w="28575">
            <a:solidFill>
              <a:srgbClr val="333399"/>
            </a:solidFill>
            <a:round/>
            <a:headEnd/>
            <a:tailEnd type="triangle" w="med" len="med"/>
          </a:ln>
        </p:spPr>
        <p:txBody>
          <a:bodyPr/>
          <a:lstStyle/>
          <a:p>
            <a:endParaRPr lang="en-AU"/>
          </a:p>
        </p:txBody>
      </p:sp>
      <p:sp>
        <p:nvSpPr>
          <p:cNvPr id="199705" name="Line 25"/>
          <p:cNvSpPr>
            <a:spLocks noChangeShapeType="1"/>
          </p:cNvSpPr>
          <p:nvPr/>
        </p:nvSpPr>
        <p:spPr bwMode="auto">
          <a:xfrm>
            <a:off x="488950" y="2398777"/>
            <a:ext cx="0" cy="261937"/>
          </a:xfrm>
          <a:prstGeom prst="line">
            <a:avLst/>
          </a:prstGeom>
          <a:noFill/>
          <a:ln w="28575">
            <a:solidFill>
              <a:srgbClr val="333399"/>
            </a:solidFill>
            <a:round/>
            <a:headEnd/>
            <a:tailEnd type="triangle" w="med" len="med"/>
          </a:ln>
        </p:spPr>
        <p:txBody>
          <a:bodyPr/>
          <a:lstStyle/>
          <a:p>
            <a:endParaRPr lang="en-AU"/>
          </a:p>
        </p:txBody>
      </p:sp>
      <p:sp>
        <p:nvSpPr>
          <p:cNvPr id="199709" name="AutoShape 29"/>
          <p:cNvSpPr>
            <a:spLocks noChangeArrowheads="1"/>
          </p:cNvSpPr>
          <p:nvPr/>
        </p:nvSpPr>
        <p:spPr bwMode="auto">
          <a:xfrm>
            <a:off x="4152932" y="1574800"/>
            <a:ext cx="520700" cy="1409700"/>
          </a:xfrm>
          <a:prstGeom prst="curvedLeftArrow">
            <a:avLst>
              <a:gd name="adj1" fmla="val 54146"/>
              <a:gd name="adj2" fmla="val 108293"/>
              <a:gd name="adj3" fmla="val 33333"/>
            </a:avLst>
          </a:prstGeom>
          <a:solidFill>
            <a:srgbClr val="FFFF00"/>
          </a:solidFill>
          <a:ln w="9525">
            <a:solidFill>
              <a:schemeClr val="tx1"/>
            </a:solidFill>
            <a:miter lim="800000"/>
            <a:headEnd/>
            <a:tailEnd/>
          </a:ln>
        </p:spPr>
        <p:txBody>
          <a:bodyPr wrap="none" anchor="ctr"/>
          <a:lstStyle/>
          <a:p>
            <a:endParaRPr lang="en-AU"/>
          </a:p>
        </p:txBody>
      </p:sp>
      <p:sp>
        <p:nvSpPr>
          <p:cNvPr id="199711" name="Text Box 31"/>
          <p:cNvSpPr txBox="1">
            <a:spLocks noChangeArrowheads="1"/>
          </p:cNvSpPr>
          <p:nvPr/>
        </p:nvSpPr>
        <p:spPr bwMode="auto">
          <a:xfrm>
            <a:off x="4813300" y="1765364"/>
            <a:ext cx="3111500" cy="1190625"/>
          </a:xfrm>
          <a:prstGeom prst="rect">
            <a:avLst/>
          </a:prstGeom>
          <a:noFill/>
          <a:ln w="9525">
            <a:noFill/>
            <a:miter lim="800000"/>
            <a:headEnd/>
            <a:tailEnd/>
          </a:ln>
        </p:spPr>
        <p:txBody>
          <a:bodyPr>
            <a:spAutoFit/>
          </a:bodyPr>
          <a:lstStyle/>
          <a:p>
            <a:pPr>
              <a:spcBef>
                <a:spcPct val="50000"/>
              </a:spcBef>
            </a:pPr>
            <a:r>
              <a:rPr lang="en-AU"/>
              <a:t>The second Vial ensured the Third was poured out in the arena and toward the people God had intended.</a:t>
            </a:r>
          </a:p>
        </p:txBody>
      </p:sp>
      <p:grpSp>
        <p:nvGrpSpPr>
          <p:cNvPr id="5" name="Group 101"/>
          <p:cNvGrpSpPr>
            <a:grpSpLocks/>
          </p:cNvGrpSpPr>
          <p:nvPr/>
        </p:nvGrpSpPr>
        <p:grpSpPr bwMode="auto">
          <a:xfrm>
            <a:off x="4473607" y="3136900"/>
            <a:ext cx="4706938" cy="2973388"/>
            <a:chOff x="2818" y="1976"/>
            <a:chExt cx="2965" cy="1873"/>
          </a:xfrm>
        </p:grpSpPr>
        <p:grpSp>
          <p:nvGrpSpPr>
            <p:cNvPr id="33811" name="Group 66"/>
            <p:cNvGrpSpPr>
              <a:grpSpLocks/>
            </p:cNvGrpSpPr>
            <p:nvPr/>
          </p:nvGrpSpPr>
          <p:grpSpPr bwMode="auto">
            <a:xfrm>
              <a:off x="5092" y="2958"/>
              <a:ext cx="229" cy="288"/>
              <a:chOff x="4350" y="1067"/>
              <a:chExt cx="229" cy="288"/>
            </a:xfrm>
          </p:grpSpPr>
          <p:sp>
            <p:nvSpPr>
              <p:cNvPr id="33844" name="Oval 67"/>
              <p:cNvSpPr>
                <a:spLocks noChangeArrowheads="1"/>
              </p:cNvSpPr>
              <p:nvPr/>
            </p:nvSpPr>
            <p:spPr bwMode="auto">
              <a:xfrm>
                <a:off x="4350" y="1095"/>
                <a:ext cx="229" cy="229"/>
              </a:xfrm>
              <a:prstGeom prst="ellipse">
                <a:avLst/>
              </a:prstGeom>
              <a:solidFill>
                <a:srgbClr val="CC0000"/>
              </a:solidFill>
              <a:ln w="9525">
                <a:solidFill>
                  <a:srgbClr val="000000"/>
                </a:solidFill>
                <a:round/>
                <a:headEnd/>
                <a:tailEnd/>
              </a:ln>
            </p:spPr>
            <p:txBody>
              <a:bodyPr wrap="none" anchor="ctr"/>
              <a:lstStyle/>
              <a:p>
                <a:endParaRPr lang="en-AU"/>
              </a:p>
            </p:txBody>
          </p:sp>
          <p:sp>
            <p:nvSpPr>
              <p:cNvPr id="33845" name="Text Box 68"/>
              <p:cNvSpPr txBox="1">
                <a:spLocks noChangeArrowheads="1"/>
              </p:cNvSpPr>
              <p:nvPr/>
            </p:nvSpPr>
            <p:spPr bwMode="auto">
              <a:xfrm>
                <a:off x="4351" y="1067"/>
                <a:ext cx="220" cy="288"/>
              </a:xfrm>
              <a:prstGeom prst="rect">
                <a:avLst/>
              </a:prstGeom>
              <a:noFill/>
              <a:ln w="9525">
                <a:noFill/>
                <a:miter lim="800000"/>
                <a:headEnd/>
                <a:tailEnd/>
              </a:ln>
            </p:spPr>
            <p:txBody>
              <a:bodyPr>
                <a:spAutoFit/>
              </a:bodyPr>
              <a:lstStyle/>
              <a:p>
                <a:pPr>
                  <a:spcBef>
                    <a:spcPct val="50000"/>
                  </a:spcBef>
                </a:pPr>
                <a:r>
                  <a:rPr lang="en-US" sz="2400" b="1" i="0">
                    <a:solidFill>
                      <a:srgbClr val="000000"/>
                    </a:solidFill>
                  </a:rPr>
                  <a:t>4</a:t>
                </a:r>
              </a:p>
            </p:txBody>
          </p:sp>
        </p:grpSp>
        <p:grpSp>
          <p:nvGrpSpPr>
            <p:cNvPr id="33812" name="Group 69"/>
            <p:cNvGrpSpPr>
              <a:grpSpLocks/>
            </p:cNvGrpSpPr>
            <p:nvPr/>
          </p:nvGrpSpPr>
          <p:grpSpPr bwMode="auto">
            <a:xfrm>
              <a:off x="2818" y="2183"/>
              <a:ext cx="875" cy="231"/>
              <a:chOff x="231" y="924"/>
              <a:chExt cx="870" cy="231"/>
            </a:xfrm>
          </p:grpSpPr>
          <p:sp>
            <p:nvSpPr>
              <p:cNvPr id="33842" name="Text Box 70"/>
              <p:cNvSpPr txBox="1">
                <a:spLocks noChangeArrowheads="1"/>
              </p:cNvSpPr>
              <p:nvPr/>
            </p:nvSpPr>
            <p:spPr bwMode="auto">
              <a:xfrm>
                <a:off x="231" y="924"/>
                <a:ext cx="483" cy="231"/>
              </a:xfrm>
              <a:prstGeom prst="rect">
                <a:avLst/>
              </a:prstGeom>
              <a:noFill/>
              <a:ln w="9525">
                <a:noFill/>
                <a:miter lim="800000"/>
                <a:headEnd/>
                <a:tailEnd/>
              </a:ln>
            </p:spPr>
            <p:txBody>
              <a:bodyPr>
                <a:spAutoFit/>
              </a:bodyPr>
              <a:lstStyle/>
              <a:p>
                <a:pPr>
                  <a:spcBef>
                    <a:spcPct val="50000"/>
                  </a:spcBef>
                </a:pPr>
                <a:r>
                  <a:rPr lang="en-US" b="1" i="0">
                    <a:solidFill>
                      <a:srgbClr val="33CC33"/>
                    </a:solidFill>
                  </a:rPr>
                  <a:t>1789</a:t>
                </a:r>
              </a:p>
            </p:txBody>
          </p:sp>
          <p:sp>
            <p:nvSpPr>
              <p:cNvPr id="33843" name="Text Box 71"/>
              <p:cNvSpPr txBox="1">
                <a:spLocks noChangeArrowheads="1"/>
              </p:cNvSpPr>
              <p:nvPr/>
            </p:nvSpPr>
            <p:spPr bwMode="auto">
              <a:xfrm>
                <a:off x="632" y="924"/>
                <a:ext cx="469" cy="231"/>
              </a:xfrm>
              <a:prstGeom prst="rect">
                <a:avLst/>
              </a:prstGeom>
              <a:noFill/>
              <a:ln w="9525">
                <a:noFill/>
                <a:miter lim="800000"/>
                <a:headEnd/>
                <a:tailEnd/>
              </a:ln>
            </p:spPr>
            <p:txBody>
              <a:bodyPr>
                <a:spAutoFit/>
              </a:bodyPr>
              <a:lstStyle/>
              <a:p>
                <a:pPr>
                  <a:spcBef>
                    <a:spcPct val="50000"/>
                  </a:spcBef>
                </a:pPr>
                <a:r>
                  <a:rPr lang="en-US" b="1" i="0">
                    <a:solidFill>
                      <a:srgbClr val="33CC33"/>
                    </a:solidFill>
                  </a:rPr>
                  <a:t>1793</a:t>
                </a:r>
              </a:p>
            </p:txBody>
          </p:sp>
        </p:grpSp>
        <p:sp>
          <p:nvSpPr>
            <p:cNvPr id="33813" name="Rectangle 72"/>
            <p:cNvSpPr>
              <a:spLocks noChangeArrowheads="1"/>
            </p:cNvSpPr>
            <p:nvPr/>
          </p:nvSpPr>
          <p:spPr bwMode="auto">
            <a:xfrm>
              <a:off x="3073" y="2585"/>
              <a:ext cx="385" cy="172"/>
            </a:xfrm>
            <a:prstGeom prst="rect">
              <a:avLst/>
            </a:prstGeom>
            <a:gradFill rotWithShape="1">
              <a:gsLst>
                <a:gs pos="0">
                  <a:srgbClr val="765E00"/>
                </a:gs>
                <a:gs pos="50000">
                  <a:srgbClr val="FFCC00"/>
                </a:gs>
                <a:gs pos="100000">
                  <a:srgbClr val="765E00"/>
                </a:gs>
              </a:gsLst>
              <a:lin ang="5400000" scaled="1"/>
            </a:gradFill>
            <a:ln w="9525">
              <a:noFill/>
              <a:miter lim="800000"/>
              <a:headEnd/>
              <a:tailEnd/>
            </a:ln>
          </p:spPr>
          <p:txBody>
            <a:bodyPr wrap="none" anchor="ctr"/>
            <a:lstStyle/>
            <a:p>
              <a:endParaRPr lang="en-AU"/>
            </a:p>
          </p:txBody>
        </p:sp>
        <p:sp>
          <p:nvSpPr>
            <p:cNvPr id="33814" name="Line 73"/>
            <p:cNvSpPr>
              <a:spLocks noChangeShapeType="1"/>
            </p:cNvSpPr>
            <p:nvPr/>
          </p:nvSpPr>
          <p:spPr bwMode="auto">
            <a:xfrm>
              <a:off x="3066" y="2420"/>
              <a:ext cx="0" cy="563"/>
            </a:xfrm>
            <a:prstGeom prst="line">
              <a:avLst/>
            </a:prstGeom>
            <a:noFill/>
            <a:ln w="28575">
              <a:solidFill>
                <a:schemeClr val="tx1"/>
              </a:solidFill>
              <a:round/>
              <a:headEnd/>
              <a:tailEnd/>
            </a:ln>
          </p:spPr>
          <p:txBody>
            <a:bodyPr/>
            <a:lstStyle/>
            <a:p>
              <a:endParaRPr lang="en-AU"/>
            </a:p>
          </p:txBody>
        </p:sp>
        <p:sp>
          <p:nvSpPr>
            <p:cNvPr id="33815" name="Line 74"/>
            <p:cNvSpPr>
              <a:spLocks noChangeShapeType="1"/>
            </p:cNvSpPr>
            <p:nvPr/>
          </p:nvSpPr>
          <p:spPr bwMode="auto">
            <a:xfrm>
              <a:off x="3452" y="2419"/>
              <a:ext cx="0" cy="563"/>
            </a:xfrm>
            <a:prstGeom prst="line">
              <a:avLst/>
            </a:prstGeom>
            <a:noFill/>
            <a:ln w="28575">
              <a:solidFill>
                <a:schemeClr val="tx1"/>
              </a:solidFill>
              <a:round/>
              <a:headEnd/>
              <a:tailEnd/>
            </a:ln>
          </p:spPr>
          <p:txBody>
            <a:bodyPr/>
            <a:lstStyle/>
            <a:p>
              <a:endParaRPr lang="en-AU"/>
            </a:p>
          </p:txBody>
        </p:sp>
        <p:sp>
          <p:nvSpPr>
            <p:cNvPr id="33816" name="Rectangle 75"/>
            <p:cNvSpPr>
              <a:spLocks noChangeArrowheads="1"/>
            </p:cNvSpPr>
            <p:nvPr/>
          </p:nvSpPr>
          <p:spPr bwMode="auto">
            <a:xfrm>
              <a:off x="3860" y="2781"/>
              <a:ext cx="1006" cy="179"/>
            </a:xfrm>
            <a:prstGeom prst="rect">
              <a:avLst/>
            </a:prstGeom>
            <a:gradFill rotWithShape="1">
              <a:gsLst>
                <a:gs pos="0">
                  <a:srgbClr val="004700"/>
                </a:gs>
                <a:gs pos="50000">
                  <a:srgbClr val="009900"/>
                </a:gs>
                <a:gs pos="100000">
                  <a:srgbClr val="004700"/>
                </a:gs>
              </a:gsLst>
              <a:lin ang="5400000" scaled="1"/>
            </a:gradFill>
            <a:ln w="9525">
              <a:noFill/>
              <a:miter lim="800000"/>
              <a:headEnd/>
              <a:tailEnd/>
            </a:ln>
          </p:spPr>
          <p:txBody>
            <a:bodyPr wrap="none" anchor="ctr"/>
            <a:lstStyle/>
            <a:p>
              <a:endParaRPr lang="en-AU"/>
            </a:p>
          </p:txBody>
        </p:sp>
        <p:sp>
          <p:nvSpPr>
            <p:cNvPr id="33817" name="Rectangle 76"/>
            <p:cNvSpPr>
              <a:spLocks noChangeArrowheads="1"/>
            </p:cNvSpPr>
            <p:nvPr/>
          </p:nvSpPr>
          <p:spPr bwMode="auto">
            <a:xfrm>
              <a:off x="3464" y="2579"/>
              <a:ext cx="2319" cy="187"/>
            </a:xfrm>
            <a:prstGeom prst="rect">
              <a:avLst/>
            </a:prstGeom>
            <a:gradFill rotWithShape="1">
              <a:gsLst>
                <a:gs pos="0">
                  <a:srgbClr val="630044"/>
                </a:gs>
                <a:gs pos="50000">
                  <a:srgbClr val="D60093"/>
                </a:gs>
                <a:gs pos="100000">
                  <a:srgbClr val="630044"/>
                </a:gs>
              </a:gsLst>
              <a:lin ang="5400000" scaled="1"/>
            </a:gradFill>
            <a:ln w="9525">
              <a:noFill/>
              <a:miter lim="800000"/>
              <a:headEnd/>
              <a:tailEnd/>
            </a:ln>
          </p:spPr>
          <p:txBody>
            <a:bodyPr wrap="none" anchor="ctr"/>
            <a:lstStyle/>
            <a:p>
              <a:endParaRPr lang="en-AU"/>
            </a:p>
          </p:txBody>
        </p:sp>
        <p:sp>
          <p:nvSpPr>
            <p:cNvPr id="33818" name="Rectangle 77"/>
            <p:cNvSpPr>
              <a:spLocks noChangeArrowheads="1"/>
            </p:cNvSpPr>
            <p:nvPr/>
          </p:nvSpPr>
          <p:spPr bwMode="auto">
            <a:xfrm>
              <a:off x="5085" y="2784"/>
              <a:ext cx="270" cy="172"/>
            </a:xfrm>
            <a:prstGeom prst="rect">
              <a:avLst/>
            </a:prstGeom>
            <a:gradFill rotWithShape="1">
              <a:gsLst>
                <a:gs pos="0">
                  <a:srgbClr val="2F7676"/>
                </a:gs>
                <a:gs pos="50000">
                  <a:srgbClr val="66FFFF"/>
                </a:gs>
                <a:gs pos="100000">
                  <a:srgbClr val="2F7676"/>
                </a:gs>
              </a:gsLst>
              <a:lin ang="5400000" scaled="1"/>
            </a:gradFill>
            <a:ln w="9525">
              <a:noFill/>
              <a:miter lim="800000"/>
              <a:headEnd/>
              <a:tailEnd/>
            </a:ln>
          </p:spPr>
          <p:txBody>
            <a:bodyPr wrap="none" anchor="ctr"/>
            <a:lstStyle/>
            <a:p>
              <a:endParaRPr lang="en-AU"/>
            </a:p>
          </p:txBody>
        </p:sp>
        <p:grpSp>
          <p:nvGrpSpPr>
            <p:cNvPr id="33819" name="Group 78"/>
            <p:cNvGrpSpPr>
              <a:grpSpLocks/>
            </p:cNvGrpSpPr>
            <p:nvPr/>
          </p:nvGrpSpPr>
          <p:grpSpPr bwMode="auto">
            <a:xfrm>
              <a:off x="3141" y="2447"/>
              <a:ext cx="232" cy="288"/>
              <a:chOff x="1221" y="483"/>
              <a:chExt cx="231" cy="288"/>
            </a:xfrm>
          </p:grpSpPr>
          <p:sp>
            <p:nvSpPr>
              <p:cNvPr id="33840" name="Oval 79"/>
              <p:cNvSpPr>
                <a:spLocks noChangeArrowheads="1"/>
              </p:cNvSpPr>
              <p:nvPr/>
            </p:nvSpPr>
            <p:spPr bwMode="auto">
              <a:xfrm>
                <a:off x="1223" y="511"/>
                <a:ext cx="229" cy="229"/>
              </a:xfrm>
              <a:prstGeom prst="ellipse">
                <a:avLst/>
              </a:prstGeom>
              <a:solidFill>
                <a:srgbClr val="CC0000"/>
              </a:solidFill>
              <a:ln w="9525">
                <a:solidFill>
                  <a:srgbClr val="000000"/>
                </a:solidFill>
                <a:round/>
                <a:headEnd/>
                <a:tailEnd/>
              </a:ln>
            </p:spPr>
            <p:txBody>
              <a:bodyPr wrap="none" anchor="ctr"/>
              <a:lstStyle/>
              <a:p>
                <a:endParaRPr lang="en-AU"/>
              </a:p>
            </p:txBody>
          </p:sp>
          <p:sp>
            <p:nvSpPr>
              <p:cNvPr id="33841" name="Text Box 80"/>
              <p:cNvSpPr txBox="1">
                <a:spLocks noChangeArrowheads="1"/>
              </p:cNvSpPr>
              <p:nvPr/>
            </p:nvSpPr>
            <p:spPr bwMode="auto">
              <a:xfrm>
                <a:off x="1221" y="483"/>
                <a:ext cx="220" cy="288"/>
              </a:xfrm>
              <a:prstGeom prst="rect">
                <a:avLst/>
              </a:prstGeom>
              <a:noFill/>
              <a:ln w="9525">
                <a:noFill/>
                <a:miter lim="800000"/>
                <a:headEnd/>
                <a:tailEnd/>
              </a:ln>
            </p:spPr>
            <p:txBody>
              <a:bodyPr>
                <a:spAutoFit/>
              </a:bodyPr>
              <a:lstStyle/>
              <a:p>
                <a:pPr>
                  <a:spcBef>
                    <a:spcPct val="50000"/>
                  </a:spcBef>
                </a:pPr>
                <a:r>
                  <a:rPr lang="en-US" sz="2400" b="1" i="0">
                    <a:solidFill>
                      <a:srgbClr val="000000"/>
                    </a:solidFill>
                  </a:rPr>
                  <a:t>1</a:t>
                </a:r>
              </a:p>
            </p:txBody>
          </p:sp>
        </p:grpSp>
        <p:sp>
          <p:nvSpPr>
            <p:cNvPr id="33820" name="Line 81"/>
            <p:cNvSpPr>
              <a:spLocks noChangeShapeType="1"/>
            </p:cNvSpPr>
            <p:nvPr/>
          </p:nvSpPr>
          <p:spPr bwMode="auto">
            <a:xfrm>
              <a:off x="3858" y="2782"/>
              <a:ext cx="0" cy="202"/>
            </a:xfrm>
            <a:prstGeom prst="line">
              <a:avLst/>
            </a:prstGeom>
            <a:noFill/>
            <a:ln w="28575">
              <a:solidFill>
                <a:schemeClr val="tx1"/>
              </a:solidFill>
              <a:round/>
              <a:headEnd/>
              <a:tailEnd/>
            </a:ln>
          </p:spPr>
          <p:txBody>
            <a:bodyPr/>
            <a:lstStyle/>
            <a:p>
              <a:endParaRPr lang="en-AU"/>
            </a:p>
          </p:txBody>
        </p:sp>
        <p:grpSp>
          <p:nvGrpSpPr>
            <p:cNvPr id="33821" name="Group 82"/>
            <p:cNvGrpSpPr>
              <a:grpSpLocks/>
            </p:cNvGrpSpPr>
            <p:nvPr/>
          </p:nvGrpSpPr>
          <p:grpSpPr bwMode="auto">
            <a:xfrm>
              <a:off x="4089" y="2445"/>
              <a:ext cx="230" cy="288"/>
              <a:chOff x="2973" y="1665"/>
              <a:chExt cx="229" cy="288"/>
            </a:xfrm>
          </p:grpSpPr>
          <p:sp>
            <p:nvSpPr>
              <p:cNvPr id="33838" name="Oval 83"/>
              <p:cNvSpPr>
                <a:spLocks noChangeArrowheads="1"/>
              </p:cNvSpPr>
              <p:nvPr/>
            </p:nvSpPr>
            <p:spPr bwMode="auto">
              <a:xfrm>
                <a:off x="2973" y="1693"/>
                <a:ext cx="229" cy="229"/>
              </a:xfrm>
              <a:prstGeom prst="ellipse">
                <a:avLst/>
              </a:prstGeom>
              <a:solidFill>
                <a:srgbClr val="CC0000"/>
              </a:solidFill>
              <a:ln w="9525">
                <a:solidFill>
                  <a:srgbClr val="000000"/>
                </a:solidFill>
                <a:round/>
                <a:headEnd/>
                <a:tailEnd/>
              </a:ln>
            </p:spPr>
            <p:txBody>
              <a:bodyPr wrap="none" anchor="ctr"/>
              <a:lstStyle/>
              <a:p>
                <a:endParaRPr lang="en-AU"/>
              </a:p>
            </p:txBody>
          </p:sp>
          <p:sp>
            <p:nvSpPr>
              <p:cNvPr id="33839" name="Text Box 84"/>
              <p:cNvSpPr txBox="1">
                <a:spLocks noChangeArrowheads="1"/>
              </p:cNvSpPr>
              <p:nvPr/>
            </p:nvSpPr>
            <p:spPr bwMode="auto">
              <a:xfrm>
                <a:off x="2974" y="1665"/>
                <a:ext cx="220" cy="288"/>
              </a:xfrm>
              <a:prstGeom prst="rect">
                <a:avLst/>
              </a:prstGeom>
              <a:noFill/>
              <a:ln w="9525">
                <a:noFill/>
                <a:miter lim="800000"/>
                <a:headEnd/>
                <a:tailEnd/>
              </a:ln>
            </p:spPr>
            <p:txBody>
              <a:bodyPr>
                <a:spAutoFit/>
              </a:bodyPr>
              <a:lstStyle/>
              <a:p>
                <a:pPr>
                  <a:spcBef>
                    <a:spcPct val="50000"/>
                  </a:spcBef>
                </a:pPr>
                <a:r>
                  <a:rPr lang="en-US" sz="2400" b="1" i="0">
                    <a:solidFill>
                      <a:srgbClr val="000000"/>
                    </a:solidFill>
                  </a:rPr>
                  <a:t>2</a:t>
                </a:r>
              </a:p>
            </p:txBody>
          </p:sp>
        </p:grpSp>
        <p:sp>
          <p:nvSpPr>
            <p:cNvPr id="33822" name="Text Box 85"/>
            <p:cNvSpPr txBox="1">
              <a:spLocks noChangeArrowheads="1"/>
            </p:cNvSpPr>
            <p:nvPr/>
          </p:nvSpPr>
          <p:spPr bwMode="auto">
            <a:xfrm>
              <a:off x="3611" y="2979"/>
              <a:ext cx="472" cy="231"/>
            </a:xfrm>
            <a:prstGeom prst="rect">
              <a:avLst/>
            </a:prstGeom>
            <a:noFill/>
            <a:ln w="9525">
              <a:noFill/>
              <a:miter lim="800000"/>
              <a:headEnd/>
              <a:tailEnd/>
            </a:ln>
          </p:spPr>
          <p:txBody>
            <a:bodyPr>
              <a:spAutoFit/>
            </a:bodyPr>
            <a:lstStyle/>
            <a:p>
              <a:pPr>
                <a:spcBef>
                  <a:spcPct val="50000"/>
                </a:spcBef>
              </a:pPr>
              <a:r>
                <a:rPr lang="en-US" b="1" i="0">
                  <a:solidFill>
                    <a:srgbClr val="33CC33"/>
                  </a:solidFill>
                </a:rPr>
                <a:t>1796</a:t>
              </a:r>
            </a:p>
          </p:txBody>
        </p:sp>
        <p:grpSp>
          <p:nvGrpSpPr>
            <p:cNvPr id="33823" name="Group 86"/>
            <p:cNvGrpSpPr>
              <a:grpSpLocks/>
            </p:cNvGrpSpPr>
            <p:nvPr/>
          </p:nvGrpSpPr>
          <p:grpSpPr bwMode="auto">
            <a:xfrm>
              <a:off x="4255" y="2955"/>
              <a:ext cx="229" cy="288"/>
              <a:chOff x="2558" y="1060"/>
              <a:chExt cx="229" cy="288"/>
            </a:xfrm>
          </p:grpSpPr>
          <p:sp>
            <p:nvSpPr>
              <p:cNvPr id="33836" name="Oval 87"/>
              <p:cNvSpPr>
                <a:spLocks noChangeArrowheads="1"/>
              </p:cNvSpPr>
              <p:nvPr/>
            </p:nvSpPr>
            <p:spPr bwMode="auto">
              <a:xfrm>
                <a:off x="2558" y="1088"/>
                <a:ext cx="229" cy="229"/>
              </a:xfrm>
              <a:prstGeom prst="ellipse">
                <a:avLst/>
              </a:prstGeom>
              <a:solidFill>
                <a:srgbClr val="CC0000"/>
              </a:solidFill>
              <a:ln w="9525">
                <a:solidFill>
                  <a:srgbClr val="000000"/>
                </a:solidFill>
                <a:round/>
                <a:headEnd/>
                <a:tailEnd/>
              </a:ln>
            </p:spPr>
            <p:txBody>
              <a:bodyPr wrap="none" anchor="ctr"/>
              <a:lstStyle/>
              <a:p>
                <a:endParaRPr lang="en-AU"/>
              </a:p>
            </p:txBody>
          </p:sp>
          <p:sp>
            <p:nvSpPr>
              <p:cNvPr id="33837" name="Text Box 88"/>
              <p:cNvSpPr txBox="1">
                <a:spLocks noChangeArrowheads="1"/>
              </p:cNvSpPr>
              <p:nvPr/>
            </p:nvSpPr>
            <p:spPr bwMode="auto">
              <a:xfrm>
                <a:off x="2559" y="1060"/>
                <a:ext cx="220" cy="288"/>
              </a:xfrm>
              <a:prstGeom prst="rect">
                <a:avLst/>
              </a:prstGeom>
              <a:noFill/>
              <a:ln w="9525">
                <a:noFill/>
                <a:miter lim="800000"/>
                <a:headEnd/>
                <a:tailEnd/>
              </a:ln>
            </p:spPr>
            <p:txBody>
              <a:bodyPr>
                <a:spAutoFit/>
              </a:bodyPr>
              <a:lstStyle/>
              <a:p>
                <a:pPr>
                  <a:spcBef>
                    <a:spcPct val="50000"/>
                  </a:spcBef>
                </a:pPr>
                <a:r>
                  <a:rPr lang="en-US" sz="2400" b="1" i="0">
                    <a:solidFill>
                      <a:srgbClr val="000000"/>
                    </a:solidFill>
                  </a:rPr>
                  <a:t>3</a:t>
                </a:r>
              </a:p>
            </p:txBody>
          </p:sp>
        </p:grpSp>
        <p:sp>
          <p:nvSpPr>
            <p:cNvPr id="33824" name="Line 89"/>
            <p:cNvSpPr>
              <a:spLocks noChangeShapeType="1"/>
            </p:cNvSpPr>
            <p:nvPr/>
          </p:nvSpPr>
          <p:spPr bwMode="auto">
            <a:xfrm>
              <a:off x="4878" y="2777"/>
              <a:ext cx="0" cy="202"/>
            </a:xfrm>
            <a:prstGeom prst="line">
              <a:avLst/>
            </a:prstGeom>
            <a:noFill/>
            <a:ln w="28575">
              <a:solidFill>
                <a:schemeClr val="tx1"/>
              </a:solidFill>
              <a:round/>
              <a:headEnd/>
              <a:tailEnd/>
            </a:ln>
          </p:spPr>
          <p:txBody>
            <a:bodyPr/>
            <a:lstStyle/>
            <a:p>
              <a:endParaRPr lang="en-AU"/>
            </a:p>
          </p:txBody>
        </p:sp>
        <p:sp>
          <p:nvSpPr>
            <p:cNvPr id="33825" name="Line 90"/>
            <p:cNvSpPr>
              <a:spLocks noChangeShapeType="1"/>
            </p:cNvSpPr>
            <p:nvPr/>
          </p:nvSpPr>
          <p:spPr bwMode="auto">
            <a:xfrm>
              <a:off x="5075" y="2418"/>
              <a:ext cx="0" cy="567"/>
            </a:xfrm>
            <a:prstGeom prst="line">
              <a:avLst/>
            </a:prstGeom>
            <a:noFill/>
            <a:ln w="28575">
              <a:solidFill>
                <a:schemeClr val="tx1"/>
              </a:solidFill>
              <a:round/>
              <a:headEnd/>
              <a:tailEnd/>
            </a:ln>
          </p:spPr>
          <p:txBody>
            <a:bodyPr/>
            <a:lstStyle/>
            <a:p>
              <a:endParaRPr lang="en-AU"/>
            </a:p>
          </p:txBody>
        </p:sp>
        <p:sp>
          <p:nvSpPr>
            <p:cNvPr id="33826" name="Line 91"/>
            <p:cNvSpPr>
              <a:spLocks noChangeShapeType="1"/>
            </p:cNvSpPr>
            <p:nvPr/>
          </p:nvSpPr>
          <p:spPr bwMode="auto">
            <a:xfrm>
              <a:off x="5351" y="2418"/>
              <a:ext cx="0" cy="567"/>
            </a:xfrm>
            <a:prstGeom prst="line">
              <a:avLst/>
            </a:prstGeom>
            <a:noFill/>
            <a:ln w="28575">
              <a:solidFill>
                <a:schemeClr val="tx1"/>
              </a:solidFill>
              <a:round/>
              <a:headEnd/>
              <a:tailEnd/>
            </a:ln>
          </p:spPr>
          <p:txBody>
            <a:bodyPr/>
            <a:lstStyle/>
            <a:p>
              <a:endParaRPr lang="en-AU"/>
            </a:p>
          </p:txBody>
        </p:sp>
        <p:sp>
          <p:nvSpPr>
            <p:cNvPr id="33827" name="Text Box 92"/>
            <p:cNvSpPr txBox="1">
              <a:spLocks noChangeArrowheads="1"/>
            </p:cNvSpPr>
            <p:nvPr/>
          </p:nvSpPr>
          <p:spPr bwMode="auto">
            <a:xfrm>
              <a:off x="4780" y="2183"/>
              <a:ext cx="470" cy="231"/>
            </a:xfrm>
            <a:prstGeom prst="rect">
              <a:avLst/>
            </a:prstGeom>
            <a:noFill/>
            <a:ln w="9525">
              <a:noFill/>
              <a:miter lim="800000"/>
              <a:headEnd/>
              <a:tailEnd/>
            </a:ln>
          </p:spPr>
          <p:txBody>
            <a:bodyPr>
              <a:spAutoFit/>
            </a:bodyPr>
            <a:lstStyle/>
            <a:p>
              <a:pPr>
                <a:spcBef>
                  <a:spcPct val="50000"/>
                </a:spcBef>
              </a:pPr>
              <a:r>
                <a:rPr lang="en-US" b="1" i="0">
                  <a:solidFill>
                    <a:srgbClr val="FFFFFF"/>
                  </a:solidFill>
                </a:rPr>
                <a:t>1805</a:t>
              </a:r>
            </a:p>
          </p:txBody>
        </p:sp>
        <p:sp>
          <p:nvSpPr>
            <p:cNvPr id="33828" name="Text Box 93"/>
            <p:cNvSpPr txBox="1">
              <a:spLocks noChangeArrowheads="1"/>
            </p:cNvSpPr>
            <p:nvPr/>
          </p:nvSpPr>
          <p:spPr bwMode="auto">
            <a:xfrm>
              <a:off x="5176" y="2186"/>
              <a:ext cx="472" cy="231"/>
            </a:xfrm>
            <a:prstGeom prst="rect">
              <a:avLst/>
            </a:prstGeom>
            <a:noFill/>
            <a:ln w="9525">
              <a:noFill/>
              <a:miter lim="800000"/>
              <a:headEnd/>
              <a:tailEnd/>
            </a:ln>
          </p:spPr>
          <p:txBody>
            <a:bodyPr>
              <a:spAutoFit/>
            </a:bodyPr>
            <a:lstStyle/>
            <a:p>
              <a:pPr>
                <a:spcBef>
                  <a:spcPct val="50000"/>
                </a:spcBef>
              </a:pPr>
              <a:r>
                <a:rPr lang="en-US" b="1" i="0">
                  <a:solidFill>
                    <a:srgbClr val="33CC33"/>
                  </a:solidFill>
                </a:rPr>
                <a:t>1806</a:t>
              </a:r>
            </a:p>
          </p:txBody>
        </p:sp>
        <p:sp>
          <p:nvSpPr>
            <p:cNvPr id="33829" name="Text Box 94"/>
            <p:cNvSpPr txBox="1">
              <a:spLocks noChangeArrowheads="1"/>
            </p:cNvSpPr>
            <p:nvPr/>
          </p:nvSpPr>
          <p:spPr bwMode="auto">
            <a:xfrm>
              <a:off x="3003" y="1976"/>
              <a:ext cx="558" cy="250"/>
            </a:xfrm>
            <a:prstGeom prst="rect">
              <a:avLst/>
            </a:prstGeom>
            <a:noFill/>
            <a:ln w="9525">
              <a:noFill/>
              <a:miter lim="800000"/>
              <a:headEnd/>
              <a:tailEnd/>
            </a:ln>
          </p:spPr>
          <p:txBody>
            <a:bodyPr>
              <a:spAutoFit/>
            </a:bodyPr>
            <a:lstStyle/>
            <a:p>
              <a:pPr>
                <a:spcBef>
                  <a:spcPct val="50000"/>
                </a:spcBef>
              </a:pPr>
              <a:r>
                <a:rPr lang="en-AU" sz="2000" b="1" i="0">
                  <a:solidFill>
                    <a:schemeClr val="accent2"/>
                  </a:solidFill>
                </a:rPr>
                <a:t>Earth</a:t>
              </a:r>
            </a:p>
          </p:txBody>
        </p:sp>
        <p:sp>
          <p:nvSpPr>
            <p:cNvPr id="33830" name="Text Box 95"/>
            <p:cNvSpPr txBox="1">
              <a:spLocks noChangeArrowheads="1"/>
            </p:cNvSpPr>
            <p:nvPr/>
          </p:nvSpPr>
          <p:spPr bwMode="auto">
            <a:xfrm>
              <a:off x="4010" y="2229"/>
              <a:ext cx="415" cy="250"/>
            </a:xfrm>
            <a:prstGeom prst="rect">
              <a:avLst/>
            </a:prstGeom>
            <a:noFill/>
            <a:ln w="9525">
              <a:noFill/>
              <a:miter lim="800000"/>
              <a:headEnd/>
              <a:tailEnd/>
            </a:ln>
          </p:spPr>
          <p:txBody>
            <a:bodyPr>
              <a:spAutoFit/>
            </a:bodyPr>
            <a:lstStyle/>
            <a:p>
              <a:pPr>
                <a:spcBef>
                  <a:spcPct val="50000"/>
                </a:spcBef>
              </a:pPr>
              <a:r>
                <a:rPr lang="en-AU" sz="2000" b="1" i="0">
                  <a:solidFill>
                    <a:schemeClr val="accent2"/>
                  </a:solidFill>
                </a:rPr>
                <a:t>Sea</a:t>
              </a:r>
            </a:p>
          </p:txBody>
        </p:sp>
        <p:sp>
          <p:nvSpPr>
            <p:cNvPr id="33831" name="Text Box 96"/>
            <p:cNvSpPr txBox="1">
              <a:spLocks noChangeArrowheads="1"/>
            </p:cNvSpPr>
            <p:nvPr/>
          </p:nvSpPr>
          <p:spPr bwMode="auto">
            <a:xfrm>
              <a:off x="3854" y="3215"/>
              <a:ext cx="1016" cy="634"/>
            </a:xfrm>
            <a:prstGeom prst="rect">
              <a:avLst/>
            </a:prstGeom>
            <a:noFill/>
            <a:ln w="9525">
              <a:noFill/>
              <a:miter lim="800000"/>
              <a:headEnd/>
              <a:tailEnd/>
            </a:ln>
          </p:spPr>
          <p:txBody>
            <a:bodyPr>
              <a:spAutoFit/>
            </a:bodyPr>
            <a:lstStyle/>
            <a:p>
              <a:pPr algn="ctr">
                <a:spcBef>
                  <a:spcPct val="50000"/>
                </a:spcBef>
              </a:pPr>
              <a:r>
                <a:rPr lang="en-AU" sz="2000" b="1" i="0">
                  <a:solidFill>
                    <a:schemeClr val="accent2"/>
                  </a:solidFill>
                </a:rPr>
                <a:t>Fountains &amp; Rivers of Waters</a:t>
              </a:r>
            </a:p>
          </p:txBody>
        </p:sp>
        <p:sp>
          <p:nvSpPr>
            <p:cNvPr id="33832" name="Text Box 97"/>
            <p:cNvSpPr txBox="1">
              <a:spLocks noChangeArrowheads="1"/>
            </p:cNvSpPr>
            <p:nvPr/>
          </p:nvSpPr>
          <p:spPr bwMode="auto">
            <a:xfrm>
              <a:off x="4984" y="3185"/>
              <a:ext cx="436" cy="250"/>
            </a:xfrm>
            <a:prstGeom prst="rect">
              <a:avLst/>
            </a:prstGeom>
            <a:noFill/>
            <a:ln w="9525">
              <a:noFill/>
              <a:miter lim="800000"/>
              <a:headEnd/>
              <a:tailEnd/>
            </a:ln>
          </p:spPr>
          <p:txBody>
            <a:bodyPr>
              <a:spAutoFit/>
            </a:bodyPr>
            <a:lstStyle/>
            <a:p>
              <a:pPr>
                <a:spcBef>
                  <a:spcPct val="50000"/>
                </a:spcBef>
              </a:pPr>
              <a:r>
                <a:rPr lang="en-AU" sz="2000" b="1" i="0">
                  <a:solidFill>
                    <a:schemeClr val="accent2"/>
                  </a:solidFill>
                </a:rPr>
                <a:t>Sun</a:t>
              </a:r>
            </a:p>
          </p:txBody>
        </p:sp>
        <p:sp>
          <p:nvSpPr>
            <p:cNvPr id="33833" name="Text Box 98"/>
            <p:cNvSpPr txBox="1">
              <a:spLocks noChangeArrowheads="1"/>
            </p:cNvSpPr>
            <p:nvPr/>
          </p:nvSpPr>
          <p:spPr bwMode="auto">
            <a:xfrm>
              <a:off x="4622" y="2974"/>
              <a:ext cx="472" cy="231"/>
            </a:xfrm>
            <a:prstGeom prst="rect">
              <a:avLst/>
            </a:prstGeom>
            <a:noFill/>
            <a:ln w="9525">
              <a:noFill/>
              <a:miter lim="800000"/>
              <a:headEnd/>
              <a:tailEnd/>
            </a:ln>
          </p:spPr>
          <p:txBody>
            <a:bodyPr>
              <a:spAutoFit/>
            </a:bodyPr>
            <a:lstStyle/>
            <a:p>
              <a:pPr>
                <a:spcBef>
                  <a:spcPct val="50000"/>
                </a:spcBef>
              </a:pPr>
              <a:r>
                <a:rPr lang="en-US" b="1" i="0">
                  <a:solidFill>
                    <a:srgbClr val="33CC33"/>
                  </a:solidFill>
                </a:rPr>
                <a:t>1804</a:t>
              </a:r>
            </a:p>
          </p:txBody>
        </p:sp>
        <p:sp>
          <p:nvSpPr>
            <p:cNvPr id="33834" name="Oval 99"/>
            <p:cNvSpPr>
              <a:spLocks noChangeArrowheads="1"/>
            </p:cNvSpPr>
            <p:nvPr/>
          </p:nvSpPr>
          <p:spPr bwMode="auto">
            <a:xfrm>
              <a:off x="3491" y="2091"/>
              <a:ext cx="1576" cy="1472"/>
            </a:xfrm>
            <a:prstGeom prst="ellipse">
              <a:avLst/>
            </a:prstGeom>
            <a:solidFill>
              <a:srgbClr val="FF3300">
                <a:alpha val="30196"/>
              </a:srgbClr>
            </a:solidFill>
            <a:ln w="38100">
              <a:solidFill>
                <a:srgbClr val="FF3300"/>
              </a:solidFill>
              <a:round/>
              <a:headEnd/>
              <a:tailEnd/>
            </a:ln>
          </p:spPr>
          <p:txBody>
            <a:bodyPr wrap="none" anchor="ctr"/>
            <a:lstStyle/>
            <a:p>
              <a:endParaRPr lang="en-AU"/>
            </a:p>
          </p:txBody>
        </p:sp>
        <p:sp>
          <p:nvSpPr>
            <p:cNvPr id="33835" name="Line 100"/>
            <p:cNvSpPr>
              <a:spLocks noChangeShapeType="1"/>
            </p:cNvSpPr>
            <p:nvPr/>
          </p:nvSpPr>
          <p:spPr bwMode="auto">
            <a:xfrm>
              <a:off x="3008" y="2776"/>
              <a:ext cx="2520" cy="0"/>
            </a:xfrm>
            <a:prstGeom prst="line">
              <a:avLst/>
            </a:prstGeom>
            <a:noFill/>
            <a:ln w="38100">
              <a:solidFill>
                <a:schemeClr val="tx1"/>
              </a:solidFill>
              <a:round/>
              <a:headEnd/>
              <a:tailEnd/>
            </a:ln>
          </p:spPr>
          <p:txBody>
            <a:bodyPr/>
            <a:lstStyle/>
            <a:p>
              <a:endParaRPr lang="en-AU"/>
            </a:p>
          </p:txBody>
        </p:sp>
      </p:grpSp>
      <p:sp>
        <p:nvSpPr>
          <p:cNvPr id="62" name="Rectangle 61"/>
          <p:cNvSpPr/>
          <p:nvPr/>
        </p:nvSpPr>
        <p:spPr>
          <a:xfrm>
            <a:off x="0"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99703"/>
                                        </p:tgtEl>
                                        <p:attrNameLst>
                                          <p:attrName>style.visibility</p:attrName>
                                        </p:attrNameLst>
                                      </p:cBhvr>
                                      <p:to>
                                        <p:strVal val="visible"/>
                                      </p:to>
                                    </p:set>
                                    <p:animEffect transition="in" filter="wipe(right)">
                                      <p:cBhvr>
                                        <p:cTn id="7" dur="1000"/>
                                        <p:tgtEl>
                                          <p:spTgt spid="199703"/>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199705"/>
                                        </p:tgtEl>
                                        <p:attrNameLst>
                                          <p:attrName>style.visibility</p:attrName>
                                        </p:attrNameLst>
                                      </p:cBhvr>
                                      <p:to>
                                        <p:strVal val="visible"/>
                                      </p:to>
                                    </p:set>
                                    <p:animEffect transition="in" filter="wipe(up)">
                                      <p:cBhvr>
                                        <p:cTn id="11" dur="1000"/>
                                        <p:tgtEl>
                                          <p:spTgt spid="199705"/>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199704"/>
                                        </p:tgtEl>
                                        <p:attrNameLst>
                                          <p:attrName>style.visibility</p:attrName>
                                        </p:attrNameLst>
                                      </p:cBhvr>
                                      <p:to>
                                        <p:strVal val="visible"/>
                                      </p:to>
                                    </p:set>
                                    <p:animEffect transition="in" filter="wipe(down)">
                                      <p:cBhvr>
                                        <p:cTn id="14" dur="1000"/>
                                        <p:tgtEl>
                                          <p:spTgt spid="199704"/>
                                        </p:tgtEl>
                                      </p:cBhvr>
                                    </p:animEffect>
                                  </p:childTnLst>
                                </p:cTn>
                              </p:par>
                            </p:childTnLst>
                          </p:cTn>
                        </p:par>
                        <p:par>
                          <p:cTn id="15" fill="hold">
                            <p:stCondLst>
                              <p:cond delay="2000"/>
                            </p:stCondLst>
                            <p:childTnLst>
                              <p:par>
                                <p:cTn id="16" presetID="55" presetClass="entr" presetSubtype="0" fill="hold" grpId="0" nodeType="afterEffect">
                                  <p:stCondLst>
                                    <p:cond delay="0"/>
                                  </p:stCondLst>
                                  <p:childTnLst>
                                    <p:set>
                                      <p:cBhvr>
                                        <p:cTn id="17" dur="1" fill="hold">
                                          <p:stCondLst>
                                            <p:cond delay="0"/>
                                          </p:stCondLst>
                                        </p:cTn>
                                        <p:tgtEl>
                                          <p:spTgt spid="199701"/>
                                        </p:tgtEl>
                                        <p:attrNameLst>
                                          <p:attrName>style.visibility</p:attrName>
                                        </p:attrNameLst>
                                      </p:cBhvr>
                                      <p:to>
                                        <p:strVal val="visible"/>
                                      </p:to>
                                    </p:set>
                                    <p:anim calcmode="lin" valueType="num">
                                      <p:cBhvr>
                                        <p:cTn id="18" dur="1000" fill="hold"/>
                                        <p:tgtEl>
                                          <p:spTgt spid="199701"/>
                                        </p:tgtEl>
                                        <p:attrNameLst>
                                          <p:attrName>ppt_w</p:attrName>
                                        </p:attrNameLst>
                                      </p:cBhvr>
                                      <p:tavLst>
                                        <p:tav tm="0">
                                          <p:val>
                                            <p:strVal val="#ppt_w*0.70"/>
                                          </p:val>
                                        </p:tav>
                                        <p:tav tm="100000">
                                          <p:val>
                                            <p:strVal val="#ppt_w"/>
                                          </p:val>
                                        </p:tav>
                                      </p:tavLst>
                                    </p:anim>
                                    <p:anim calcmode="lin" valueType="num">
                                      <p:cBhvr>
                                        <p:cTn id="19" dur="1000" fill="hold"/>
                                        <p:tgtEl>
                                          <p:spTgt spid="199701"/>
                                        </p:tgtEl>
                                        <p:attrNameLst>
                                          <p:attrName>ppt_h</p:attrName>
                                        </p:attrNameLst>
                                      </p:cBhvr>
                                      <p:tavLst>
                                        <p:tav tm="0">
                                          <p:val>
                                            <p:strVal val="#ppt_h"/>
                                          </p:val>
                                        </p:tav>
                                        <p:tav tm="100000">
                                          <p:val>
                                            <p:strVal val="#ppt_h"/>
                                          </p:val>
                                        </p:tav>
                                      </p:tavLst>
                                    </p:anim>
                                    <p:animEffect transition="in" filter="fade">
                                      <p:cBhvr>
                                        <p:cTn id="20" dur="1000"/>
                                        <p:tgtEl>
                                          <p:spTgt spid="199701"/>
                                        </p:tgtEl>
                                      </p:cBhvr>
                                    </p:animEffect>
                                  </p:childTnLst>
                                </p:cTn>
                              </p:par>
                              <p:par>
                                <p:cTn id="21" presetID="55" presetClass="entr" presetSubtype="0" fill="hold" grpId="0" nodeType="withEffect">
                                  <p:stCondLst>
                                    <p:cond delay="0"/>
                                  </p:stCondLst>
                                  <p:childTnLst>
                                    <p:set>
                                      <p:cBhvr>
                                        <p:cTn id="22" dur="1" fill="hold">
                                          <p:stCondLst>
                                            <p:cond delay="0"/>
                                          </p:stCondLst>
                                        </p:cTn>
                                        <p:tgtEl>
                                          <p:spTgt spid="199698"/>
                                        </p:tgtEl>
                                        <p:attrNameLst>
                                          <p:attrName>style.visibility</p:attrName>
                                        </p:attrNameLst>
                                      </p:cBhvr>
                                      <p:to>
                                        <p:strVal val="visible"/>
                                      </p:to>
                                    </p:set>
                                    <p:anim calcmode="lin" valueType="num">
                                      <p:cBhvr>
                                        <p:cTn id="23" dur="1000" fill="hold"/>
                                        <p:tgtEl>
                                          <p:spTgt spid="199698"/>
                                        </p:tgtEl>
                                        <p:attrNameLst>
                                          <p:attrName>ppt_w</p:attrName>
                                        </p:attrNameLst>
                                      </p:cBhvr>
                                      <p:tavLst>
                                        <p:tav tm="0">
                                          <p:val>
                                            <p:strVal val="#ppt_w*0.70"/>
                                          </p:val>
                                        </p:tav>
                                        <p:tav tm="100000">
                                          <p:val>
                                            <p:strVal val="#ppt_w"/>
                                          </p:val>
                                        </p:tav>
                                      </p:tavLst>
                                    </p:anim>
                                    <p:anim calcmode="lin" valueType="num">
                                      <p:cBhvr>
                                        <p:cTn id="24" dur="1000" fill="hold"/>
                                        <p:tgtEl>
                                          <p:spTgt spid="199698"/>
                                        </p:tgtEl>
                                        <p:attrNameLst>
                                          <p:attrName>ppt_h</p:attrName>
                                        </p:attrNameLst>
                                      </p:cBhvr>
                                      <p:tavLst>
                                        <p:tav tm="0">
                                          <p:val>
                                            <p:strVal val="#ppt_h"/>
                                          </p:val>
                                        </p:tav>
                                        <p:tav tm="100000">
                                          <p:val>
                                            <p:strVal val="#ppt_h"/>
                                          </p:val>
                                        </p:tav>
                                      </p:tavLst>
                                    </p:anim>
                                    <p:animEffect transition="in" filter="fade">
                                      <p:cBhvr>
                                        <p:cTn id="25" dur="1000"/>
                                        <p:tgtEl>
                                          <p:spTgt spid="199698"/>
                                        </p:tgtEl>
                                      </p:cBhvr>
                                    </p:animEffect>
                                  </p:childTnLst>
                                </p:cTn>
                              </p:par>
                            </p:childTnLst>
                          </p:cTn>
                        </p:par>
                      </p:childTnLst>
                    </p:cTn>
                  </p:par>
                  <p:par>
                    <p:cTn id="26" fill="hold">
                      <p:stCondLst>
                        <p:cond delay="indefinite"/>
                      </p:stCondLst>
                      <p:childTnLst>
                        <p:par>
                          <p:cTn id="27" fill="hold">
                            <p:stCondLst>
                              <p:cond delay="0"/>
                            </p:stCondLst>
                            <p:childTnLst>
                              <p:par>
                                <p:cTn id="28" presetID="55" presetClass="entr" presetSubtype="0" fill="hold" grpId="0" nodeType="clickEffect">
                                  <p:stCondLst>
                                    <p:cond delay="0"/>
                                  </p:stCondLst>
                                  <p:childTnLst>
                                    <p:set>
                                      <p:cBhvr>
                                        <p:cTn id="29" dur="1" fill="hold">
                                          <p:stCondLst>
                                            <p:cond delay="0"/>
                                          </p:stCondLst>
                                        </p:cTn>
                                        <p:tgtEl>
                                          <p:spTgt spid="199702"/>
                                        </p:tgtEl>
                                        <p:attrNameLst>
                                          <p:attrName>style.visibility</p:attrName>
                                        </p:attrNameLst>
                                      </p:cBhvr>
                                      <p:to>
                                        <p:strVal val="visible"/>
                                      </p:to>
                                    </p:set>
                                    <p:anim calcmode="lin" valueType="num">
                                      <p:cBhvr>
                                        <p:cTn id="30" dur="1000" fill="hold"/>
                                        <p:tgtEl>
                                          <p:spTgt spid="199702"/>
                                        </p:tgtEl>
                                        <p:attrNameLst>
                                          <p:attrName>ppt_w</p:attrName>
                                        </p:attrNameLst>
                                      </p:cBhvr>
                                      <p:tavLst>
                                        <p:tav tm="0">
                                          <p:val>
                                            <p:strVal val="#ppt_w*0.70"/>
                                          </p:val>
                                        </p:tav>
                                        <p:tav tm="100000">
                                          <p:val>
                                            <p:strVal val="#ppt_w"/>
                                          </p:val>
                                        </p:tav>
                                      </p:tavLst>
                                    </p:anim>
                                    <p:anim calcmode="lin" valueType="num">
                                      <p:cBhvr>
                                        <p:cTn id="31" dur="1000" fill="hold"/>
                                        <p:tgtEl>
                                          <p:spTgt spid="199702"/>
                                        </p:tgtEl>
                                        <p:attrNameLst>
                                          <p:attrName>ppt_h</p:attrName>
                                        </p:attrNameLst>
                                      </p:cBhvr>
                                      <p:tavLst>
                                        <p:tav tm="0">
                                          <p:val>
                                            <p:strVal val="#ppt_h"/>
                                          </p:val>
                                        </p:tav>
                                        <p:tav tm="100000">
                                          <p:val>
                                            <p:strVal val="#ppt_h"/>
                                          </p:val>
                                        </p:tav>
                                      </p:tavLst>
                                    </p:anim>
                                    <p:animEffect transition="in" filter="fade">
                                      <p:cBhvr>
                                        <p:cTn id="32" dur="1000"/>
                                        <p:tgtEl>
                                          <p:spTgt spid="199702"/>
                                        </p:tgtEl>
                                      </p:cBhvr>
                                    </p:animEffect>
                                  </p:childTnLst>
                                </p:cTn>
                              </p:par>
                              <p:par>
                                <p:cTn id="33" presetID="55" presetClass="entr" presetSubtype="0" fill="hold" nodeType="with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p:cTn id="35" dur="1000" fill="hold"/>
                                        <p:tgtEl>
                                          <p:spTgt spid="4"/>
                                        </p:tgtEl>
                                        <p:attrNameLst>
                                          <p:attrName>ppt_w</p:attrName>
                                        </p:attrNameLst>
                                      </p:cBhvr>
                                      <p:tavLst>
                                        <p:tav tm="0">
                                          <p:val>
                                            <p:strVal val="#ppt_w*0.70"/>
                                          </p:val>
                                        </p:tav>
                                        <p:tav tm="100000">
                                          <p:val>
                                            <p:strVal val="#ppt_w"/>
                                          </p:val>
                                        </p:tav>
                                      </p:tavLst>
                                    </p:anim>
                                    <p:anim calcmode="lin" valueType="num">
                                      <p:cBhvr>
                                        <p:cTn id="36" dur="1000" fill="hold"/>
                                        <p:tgtEl>
                                          <p:spTgt spid="4"/>
                                        </p:tgtEl>
                                        <p:attrNameLst>
                                          <p:attrName>ppt_h</p:attrName>
                                        </p:attrNameLst>
                                      </p:cBhvr>
                                      <p:tavLst>
                                        <p:tav tm="0">
                                          <p:val>
                                            <p:strVal val="#ppt_h"/>
                                          </p:val>
                                        </p:tav>
                                        <p:tav tm="100000">
                                          <p:val>
                                            <p:strVal val="#ppt_h"/>
                                          </p:val>
                                        </p:tav>
                                      </p:tavLst>
                                    </p:anim>
                                    <p:animEffect transition="in" filter="fade">
                                      <p:cBhvr>
                                        <p:cTn id="37" dur="10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199709"/>
                                        </p:tgtEl>
                                        <p:attrNameLst>
                                          <p:attrName>style.visibility</p:attrName>
                                        </p:attrNameLst>
                                      </p:cBhvr>
                                      <p:to>
                                        <p:strVal val="visible"/>
                                      </p:to>
                                    </p:set>
                                    <p:animEffect transition="in" filter="wipe(up)">
                                      <p:cBhvr>
                                        <p:cTn id="42" dur="1000"/>
                                        <p:tgtEl>
                                          <p:spTgt spid="199709"/>
                                        </p:tgtEl>
                                      </p:cBhvr>
                                    </p:animEffect>
                                  </p:childTnLst>
                                </p:cTn>
                              </p:par>
                              <p:par>
                                <p:cTn id="43" presetID="55" presetClass="entr" presetSubtype="0" fill="hold" grpId="0" nodeType="withEffect">
                                  <p:stCondLst>
                                    <p:cond delay="0"/>
                                  </p:stCondLst>
                                  <p:childTnLst>
                                    <p:set>
                                      <p:cBhvr>
                                        <p:cTn id="44" dur="1" fill="hold">
                                          <p:stCondLst>
                                            <p:cond delay="0"/>
                                          </p:stCondLst>
                                        </p:cTn>
                                        <p:tgtEl>
                                          <p:spTgt spid="199711"/>
                                        </p:tgtEl>
                                        <p:attrNameLst>
                                          <p:attrName>style.visibility</p:attrName>
                                        </p:attrNameLst>
                                      </p:cBhvr>
                                      <p:to>
                                        <p:strVal val="visible"/>
                                      </p:to>
                                    </p:set>
                                    <p:anim calcmode="lin" valueType="num">
                                      <p:cBhvr>
                                        <p:cTn id="45" dur="1000" fill="hold"/>
                                        <p:tgtEl>
                                          <p:spTgt spid="199711"/>
                                        </p:tgtEl>
                                        <p:attrNameLst>
                                          <p:attrName>ppt_w</p:attrName>
                                        </p:attrNameLst>
                                      </p:cBhvr>
                                      <p:tavLst>
                                        <p:tav tm="0">
                                          <p:val>
                                            <p:strVal val="#ppt_w*0.70"/>
                                          </p:val>
                                        </p:tav>
                                        <p:tav tm="100000">
                                          <p:val>
                                            <p:strVal val="#ppt_w"/>
                                          </p:val>
                                        </p:tav>
                                      </p:tavLst>
                                    </p:anim>
                                    <p:anim calcmode="lin" valueType="num">
                                      <p:cBhvr>
                                        <p:cTn id="46" dur="1000" fill="hold"/>
                                        <p:tgtEl>
                                          <p:spTgt spid="199711"/>
                                        </p:tgtEl>
                                        <p:attrNameLst>
                                          <p:attrName>ppt_h</p:attrName>
                                        </p:attrNameLst>
                                      </p:cBhvr>
                                      <p:tavLst>
                                        <p:tav tm="0">
                                          <p:val>
                                            <p:strVal val="#ppt_h"/>
                                          </p:val>
                                        </p:tav>
                                        <p:tav tm="100000">
                                          <p:val>
                                            <p:strVal val="#ppt_h"/>
                                          </p:val>
                                        </p:tav>
                                      </p:tavLst>
                                    </p:anim>
                                    <p:animEffect transition="in" filter="fade">
                                      <p:cBhvr>
                                        <p:cTn id="47" dur="1000"/>
                                        <p:tgtEl>
                                          <p:spTgt spid="199711"/>
                                        </p:tgtEl>
                                      </p:cBhvr>
                                    </p:animEffect>
                                  </p:childTnLst>
                                </p:cTn>
                              </p:par>
                            </p:childTnLst>
                          </p:cTn>
                        </p:par>
                      </p:childTnLst>
                    </p:cTn>
                  </p:par>
                  <p:par>
                    <p:cTn id="48" fill="hold">
                      <p:stCondLst>
                        <p:cond delay="indefinite"/>
                      </p:stCondLst>
                      <p:childTnLst>
                        <p:par>
                          <p:cTn id="49" fill="hold">
                            <p:stCondLst>
                              <p:cond delay="0"/>
                            </p:stCondLst>
                            <p:childTnLst>
                              <p:par>
                                <p:cTn id="50" presetID="55" presetClass="entr" presetSubtype="0" fill="hold" nodeType="clickEffect">
                                  <p:stCondLst>
                                    <p:cond delay="0"/>
                                  </p:stCondLst>
                                  <p:childTnLst>
                                    <p:set>
                                      <p:cBhvr>
                                        <p:cTn id="51" dur="1" fill="hold">
                                          <p:stCondLst>
                                            <p:cond delay="0"/>
                                          </p:stCondLst>
                                        </p:cTn>
                                        <p:tgtEl>
                                          <p:spTgt spid="5"/>
                                        </p:tgtEl>
                                        <p:attrNameLst>
                                          <p:attrName>style.visibility</p:attrName>
                                        </p:attrNameLst>
                                      </p:cBhvr>
                                      <p:to>
                                        <p:strVal val="visible"/>
                                      </p:to>
                                    </p:set>
                                    <p:anim calcmode="lin" valueType="num">
                                      <p:cBhvr>
                                        <p:cTn id="52" dur="1000" fill="hold"/>
                                        <p:tgtEl>
                                          <p:spTgt spid="5"/>
                                        </p:tgtEl>
                                        <p:attrNameLst>
                                          <p:attrName>ppt_w</p:attrName>
                                        </p:attrNameLst>
                                      </p:cBhvr>
                                      <p:tavLst>
                                        <p:tav tm="0">
                                          <p:val>
                                            <p:strVal val="#ppt_w*0.70"/>
                                          </p:val>
                                        </p:tav>
                                        <p:tav tm="100000">
                                          <p:val>
                                            <p:strVal val="#ppt_w"/>
                                          </p:val>
                                        </p:tav>
                                      </p:tavLst>
                                    </p:anim>
                                    <p:anim calcmode="lin" valueType="num">
                                      <p:cBhvr>
                                        <p:cTn id="53" dur="1000" fill="hold"/>
                                        <p:tgtEl>
                                          <p:spTgt spid="5"/>
                                        </p:tgtEl>
                                        <p:attrNameLst>
                                          <p:attrName>ppt_h</p:attrName>
                                        </p:attrNameLst>
                                      </p:cBhvr>
                                      <p:tavLst>
                                        <p:tav tm="0">
                                          <p:val>
                                            <p:strVal val="#ppt_h"/>
                                          </p:val>
                                        </p:tav>
                                        <p:tav tm="100000">
                                          <p:val>
                                            <p:strVal val="#ppt_h"/>
                                          </p:val>
                                        </p:tav>
                                      </p:tavLst>
                                    </p:anim>
                                    <p:animEffect transition="in" filter="fade">
                                      <p:cBhvr>
                                        <p:cTn id="54" dur="1000"/>
                                        <p:tgtEl>
                                          <p:spTgt spid="5"/>
                                        </p:tgtEl>
                                      </p:cBhvr>
                                    </p:animEffect>
                                  </p:childTnLst>
                                </p:cTn>
                              </p:par>
                            </p:childTnLst>
                          </p:cTn>
                        </p:par>
                      </p:childTnLst>
                    </p:cTn>
                  </p:par>
                  <p:par>
                    <p:cTn id="55" fill="hold">
                      <p:stCondLst>
                        <p:cond delay="indefinite"/>
                      </p:stCondLst>
                      <p:childTnLst>
                        <p:par>
                          <p:cTn id="56" fill="hold">
                            <p:stCondLst>
                              <p:cond delay="0"/>
                            </p:stCondLst>
                            <p:childTnLst>
                              <p:par>
                                <p:cTn id="57" presetID="23" presetClass="entr" presetSubtype="16" fill="hold" nodeType="clickEffect">
                                  <p:stCondLst>
                                    <p:cond delay="0"/>
                                  </p:stCondLst>
                                  <p:childTnLst>
                                    <p:set>
                                      <p:cBhvr>
                                        <p:cTn id="58" dur="1" fill="hold">
                                          <p:stCondLst>
                                            <p:cond delay="0"/>
                                          </p:stCondLst>
                                        </p:cTn>
                                        <p:tgtEl>
                                          <p:spTgt spid="2"/>
                                        </p:tgtEl>
                                        <p:attrNameLst>
                                          <p:attrName>style.visibility</p:attrName>
                                        </p:attrNameLst>
                                      </p:cBhvr>
                                      <p:to>
                                        <p:strVal val="visible"/>
                                      </p:to>
                                    </p:set>
                                    <p:anim calcmode="lin" valueType="num">
                                      <p:cBhvr>
                                        <p:cTn id="59" dur="2000" fill="hold"/>
                                        <p:tgtEl>
                                          <p:spTgt spid="2"/>
                                        </p:tgtEl>
                                        <p:attrNameLst>
                                          <p:attrName>ppt_w</p:attrName>
                                        </p:attrNameLst>
                                      </p:cBhvr>
                                      <p:tavLst>
                                        <p:tav tm="0">
                                          <p:val>
                                            <p:fltVal val="0"/>
                                          </p:val>
                                        </p:tav>
                                        <p:tav tm="100000">
                                          <p:val>
                                            <p:strVal val="#ppt_w"/>
                                          </p:val>
                                        </p:tav>
                                      </p:tavLst>
                                    </p:anim>
                                    <p:anim calcmode="lin" valueType="num">
                                      <p:cBhvr>
                                        <p:cTn id="60" dur="20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98" grpId="0" animBg="1"/>
      <p:bldP spid="199701" grpId="0" animBg="1"/>
      <p:bldP spid="199702" grpId="0" animBg="1"/>
      <p:bldP spid="199703" grpId="0" animBg="1"/>
      <p:bldP spid="199704" grpId="0" animBg="1"/>
      <p:bldP spid="199705" grpId="0" animBg="1"/>
      <p:bldP spid="199709" grpId="0" animBg="1"/>
      <p:bldP spid="1997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oter Placeholder 3"/>
          <p:cNvSpPr>
            <a:spLocks noGrp="1"/>
          </p:cNvSpPr>
          <p:nvPr>
            <p:ph type="ftr" sz="quarter" idx="10"/>
          </p:nvPr>
        </p:nvSpPr>
        <p:spPr>
          <a:noFill/>
        </p:spPr>
        <p:txBody>
          <a:bodyPr/>
          <a:lstStyle/>
          <a:p>
            <a:r>
              <a:rPr lang="en-US">
                <a:cs typeface="Arial" pitchFamily="34" charset="0"/>
              </a:rPr>
              <a:t>Prophecies of the Last Days</a:t>
            </a:r>
          </a:p>
        </p:txBody>
      </p:sp>
      <p:sp>
        <p:nvSpPr>
          <p:cNvPr id="44035" name="Rectangle 2"/>
          <p:cNvSpPr>
            <a:spLocks noGrp="1" noChangeArrowheads="1"/>
          </p:cNvSpPr>
          <p:nvPr>
            <p:ph type="title"/>
          </p:nvPr>
        </p:nvSpPr>
        <p:spPr>
          <a:xfrm>
            <a:off x="604877" y="174625"/>
            <a:ext cx="4738687" cy="806450"/>
          </a:xfrm>
        </p:spPr>
        <p:txBody>
          <a:bodyPr/>
          <a:lstStyle/>
          <a:p>
            <a:pPr eaLnBrk="1" hangingPunct="1"/>
            <a:r>
              <a:rPr lang="en-US"/>
              <a:t>The seat of the Beast   </a:t>
            </a:r>
            <a:endParaRPr lang="en-US" sz="1800" b="1"/>
          </a:p>
        </p:txBody>
      </p:sp>
      <p:sp>
        <p:nvSpPr>
          <p:cNvPr id="44036" name="Rectangle 4"/>
          <p:cNvSpPr>
            <a:spLocks noChangeArrowheads="1"/>
          </p:cNvSpPr>
          <p:nvPr/>
        </p:nvSpPr>
        <p:spPr bwMode="auto">
          <a:xfrm>
            <a:off x="0" y="6299200"/>
            <a:ext cx="9180513" cy="558800"/>
          </a:xfrm>
          <a:prstGeom prst="rect">
            <a:avLst/>
          </a:prstGeom>
          <a:solidFill>
            <a:srgbClr val="003192"/>
          </a:solidFill>
          <a:ln w="9525">
            <a:noFill/>
            <a:miter lim="800000"/>
            <a:headEnd/>
            <a:tailEnd/>
          </a:ln>
        </p:spPr>
        <p:txBody>
          <a:bodyPr wrap="none" anchor="ctr"/>
          <a:lstStyle/>
          <a:p>
            <a:endParaRPr lang="en-AU"/>
          </a:p>
        </p:txBody>
      </p:sp>
      <p:sp>
        <p:nvSpPr>
          <p:cNvPr id="44037" name="Text Box 22"/>
          <p:cNvSpPr txBox="1">
            <a:spLocks noChangeArrowheads="1"/>
          </p:cNvSpPr>
          <p:nvPr/>
        </p:nvSpPr>
        <p:spPr bwMode="auto">
          <a:xfrm>
            <a:off x="5464175" y="395288"/>
            <a:ext cx="3227388" cy="457200"/>
          </a:xfrm>
          <a:prstGeom prst="rect">
            <a:avLst/>
          </a:prstGeom>
          <a:noFill/>
          <a:ln w="9525">
            <a:noFill/>
            <a:miter lim="800000"/>
            <a:headEnd/>
            <a:tailEnd/>
          </a:ln>
        </p:spPr>
        <p:txBody>
          <a:bodyPr>
            <a:spAutoFit/>
          </a:bodyPr>
          <a:lstStyle/>
          <a:p>
            <a:pPr>
              <a:spcBef>
                <a:spcPct val="50000"/>
              </a:spcBef>
            </a:pPr>
            <a:r>
              <a:rPr lang="en-US" sz="2400" i="0">
                <a:solidFill>
                  <a:srgbClr val="A50021"/>
                </a:solidFill>
                <a:latin typeface="Cooper Black" pitchFamily="18" charset="0"/>
              </a:rPr>
              <a:t>Revelation 16:10-11</a:t>
            </a:r>
          </a:p>
        </p:txBody>
      </p:sp>
      <p:pic>
        <p:nvPicPr>
          <p:cNvPr id="43014" name="Picture 23"/>
          <p:cNvPicPr>
            <a:picLocks noChangeAspect="1" noChangeArrowheads="1"/>
          </p:cNvPicPr>
          <p:nvPr/>
        </p:nvPicPr>
        <p:blipFill>
          <a:blip r:embed="rId3" cstate="print"/>
          <a:srcRect l="11470" r="4150" b="3171"/>
          <a:stretch>
            <a:fillRect/>
          </a:stretch>
        </p:blipFill>
        <p:spPr bwMode="auto">
          <a:xfrm>
            <a:off x="4678405" y="1181104"/>
            <a:ext cx="4503737" cy="5146675"/>
          </a:xfrm>
          <a:prstGeom prst="ellipse">
            <a:avLst/>
          </a:prstGeom>
          <a:ln>
            <a:noFill/>
          </a:ln>
          <a:effectLst>
            <a:softEdge rad="112500"/>
          </a:effectLst>
        </p:spPr>
      </p:pic>
      <p:pic>
        <p:nvPicPr>
          <p:cNvPr id="43016" name="Picture 28" descr="Rev%20Scroll"/>
          <p:cNvPicPr>
            <a:picLocks noChangeAspect="1" noChangeArrowheads="1"/>
          </p:cNvPicPr>
          <p:nvPr/>
        </p:nvPicPr>
        <p:blipFill>
          <a:blip r:embed="rId4" cstate="print"/>
          <a:srcRect l="69817" t="17987" r="27556" b="58185"/>
          <a:stretch>
            <a:fillRect/>
          </a:stretch>
        </p:blipFill>
        <p:spPr bwMode="auto">
          <a:xfrm>
            <a:off x="3844598" y="1295400"/>
            <a:ext cx="863600" cy="1346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71421" name="Picture 29" descr="Rev%20Scroll"/>
          <p:cNvPicPr>
            <a:picLocks noChangeAspect="1" noChangeArrowheads="1"/>
          </p:cNvPicPr>
          <p:nvPr/>
        </p:nvPicPr>
        <p:blipFill>
          <a:blip r:embed="rId4" cstate="print"/>
          <a:srcRect l="74303" t="17987" r="23071" b="58186"/>
          <a:stretch>
            <a:fillRect/>
          </a:stretch>
        </p:blipFill>
        <p:spPr bwMode="auto">
          <a:xfrm>
            <a:off x="3686217" y="4986422"/>
            <a:ext cx="874713" cy="1260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7" name="TextBox 16"/>
          <p:cNvSpPr txBox="1">
            <a:spLocks noChangeArrowheads="1"/>
          </p:cNvSpPr>
          <p:nvPr/>
        </p:nvSpPr>
        <p:spPr bwMode="auto">
          <a:xfrm>
            <a:off x="628650" y="6348413"/>
            <a:ext cx="5610225" cy="461962"/>
          </a:xfrm>
          <a:prstGeom prst="rect">
            <a:avLst/>
          </a:prstGeom>
          <a:noFill/>
          <a:ln w="9525">
            <a:noFill/>
            <a:miter lim="800000"/>
            <a:headEnd/>
            <a:tailEnd/>
          </a:ln>
        </p:spPr>
        <p:txBody>
          <a:bodyPr>
            <a:spAutoFit/>
          </a:bodyPr>
          <a:lstStyle/>
          <a:p>
            <a:r>
              <a:rPr lang="en-AU" sz="2400" dirty="0">
                <a:solidFill>
                  <a:schemeClr val="bg1"/>
                </a:solidFill>
              </a:rPr>
              <a:t>“and his kingdom was full of darkness”</a:t>
            </a:r>
          </a:p>
        </p:txBody>
      </p:sp>
      <p:pic>
        <p:nvPicPr>
          <p:cNvPr id="14" name="Picture 14" descr="napoleon"/>
          <p:cNvPicPr>
            <a:picLocks noChangeAspect="1" noChangeArrowheads="1"/>
          </p:cNvPicPr>
          <p:nvPr/>
        </p:nvPicPr>
        <p:blipFill>
          <a:blip r:embed="rId5" cstate="print"/>
          <a:srcRect l="10760" t="1500" r="24439" b="9222"/>
          <a:stretch>
            <a:fillRect/>
          </a:stretch>
        </p:blipFill>
        <p:spPr bwMode="auto">
          <a:xfrm>
            <a:off x="4335517" y="1135120"/>
            <a:ext cx="4844996" cy="5269724"/>
          </a:xfrm>
          <a:prstGeom prst="ellipse">
            <a:avLst/>
          </a:prstGeom>
          <a:ln>
            <a:noFill/>
          </a:ln>
          <a:effectLst>
            <a:softEdge rad="112500"/>
          </a:effectLst>
        </p:spPr>
      </p:pic>
      <p:cxnSp>
        <p:nvCxnSpPr>
          <p:cNvPr id="15" name="Straight Arrow Connector 14"/>
          <p:cNvCxnSpPr/>
          <p:nvPr/>
        </p:nvCxnSpPr>
        <p:spPr bwMode="auto">
          <a:xfrm rot="5400000">
            <a:off x="5489565" y="3343973"/>
            <a:ext cx="706170" cy="425302"/>
          </a:xfrm>
          <a:prstGeom prst="straightConnector1">
            <a:avLst/>
          </a:prstGeom>
          <a:solidFill>
            <a:schemeClr val="accent1"/>
          </a:solidFill>
          <a:ln w="57150" cap="flat" cmpd="sng" algn="ctr">
            <a:solidFill>
              <a:srgbClr val="000000"/>
            </a:solidFill>
            <a:prstDash val="solid"/>
            <a:round/>
            <a:headEnd type="none" w="med" len="med"/>
            <a:tailEnd type="arrow"/>
          </a:ln>
          <a:effectLst/>
        </p:spPr>
      </p:cxnSp>
      <p:cxnSp>
        <p:nvCxnSpPr>
          <p:cNvPr id="16" name="Straight Arrow Connector 15"/>
          <p:cNvCxnSpPr/>
          <p:nvPr/>
        </p:nvCxnSpPr>
        <p:spPr bwMode="auto">
          <a:xfrm rot="5400000">
            <a:off x="6471304" y="4379398"/>
            <a:ext cx="706170" cy="425302"/>
          </a:xfrm>
          <a:prstGeom prst="straightConnector1">
            <a:avLst/>
          </a:prstGeom>
          <a:solidFill>
            <a:schemeClr val="accent1"/>
          </a:solidFill>
          <a:ln w="57150" cap="flat" cmpd="sng" algn="ctr">
            <a:solidFill>
              <a:srgbClr val="000000"/>
            </a:solidFill>
            <a:prstDash val="solid"/>
            <a:round/>
            <a:headEnd type="none" w="med" len="med"/>
            <a:tailEnd type="arrow"/>
          </a:ln>
          <a:effectLst/>
        </p:spPr>
      </p:cxnSp>
      <p:sp>
        <p:nvSpPr>
          <p:cNvPr id="571419" name="Rectangle 27"/>
          <p:cNvSpPr>
            <a:spLocks noChangeArrowheads="1"/>
          </p:cNvSpPr>
          <p:nvPr/>
        </p:nvSpPr>
        <p:spPr bwMode="auto">
          <a:xfrm>
            <a:off x="76221" y="1244600"/>
            <a:ext cx="4416972" cy="5262563"/>
          </a:xfrm>
          <a:prstGeom prst="rect">
            <a:avLst/>
          </a:prstGeom>
          <a:noFill/>
          <a:ln w="9525">
            <a:noFill/>
            <a:miter lim="800000"/>
            <a:headEnd/>
            <a:tailEnd/>
          </a:ln>
        </p:spPr>
        <p:txBody>
          <a:bodyPr wrap="square">
            <a:spAutoFit/>
          </a:bodyPr>
          <a:lstStyle/>
          <a:p>
            <a:pPr>
              <a:buClr>
                <a:srgbClr val="FF3300"/>
              </a:buClr>
              <a:buFontTx/>
              <a:buChar char="•"/>
            </a:pPr>
            <a:r>
              <a:rPr lang="en-AU" sz="2400" i="0" dirty="0">
                <a:solidFill>
                  <a:srgbClr val="FFFFFF"/>
                </a:solidFill>
                <a:latin typeface="Tahoma" pitchFamily="34" charset="0"/>
              </a:rPr>
              <a:t> </a:t>
            </a:r>
            <a:r>
              <a:rPr lang="en-AU" sz="2400" i="0" dirty="0">
                <a:solidFill>
                  <a:schemeClr val="accent2"/>
                </a:solidFill>
                <a:latin typeface="Tahoma" pitchFamily="34" charset="0"/>
              </a:rPr>
              <a:t>Pope Pius VI deposed by Napoleon in February 1798</a:t>
            </a:r>
          </a:p>
          <a:p>
            <a:pPr>
              <a:buClr>
                <a:srgbClr val="FF3300"/>
              </a:buClr>
            </a:pPr>
            <a:r>
              <a:rPr lang="en-AU" sz="2400" i="0" dirty="0">
                <a:solidFill>
                  <a:schemeClr val="accent2"/>
                </a:solidFill>
                <a:latin typeface="Tahoma" pitchFamily="34" charset="0"/>
              </a:rPr>
              <a:t>and died in captivity in </a:t>
            </a:r>
          </a:p>
          <a:p>
            <a:pPr>
              <a:buClr>
                <a:srgbClr val="FF3300"/>
              </a:buClr>
            </a:pPr>
            <a:r>
              <a:rPr lang="en-AU" sz="2400" i="0" dirty="0">
                <a:solidFill>
                  <a:schemeClr val="accent2"/>
                </a:solidFill>
                <a:latin typeface="Tahoma" pitchFamily="34" charset="0"/>
              </a:rPr>
              <a:t>France in 1799.</a:t>
            </a:r>
          </a:p>
          <a:p>
            <a:pPr>
              <a:buClr>
                <a:srgbClr val="FF3300"/>
              </a:buClr>
              <a:buFontTx/>
              <a:buChar char="•"/>
            </a:pPr>
            <a:r>
              <a:rPr lang="en-AU" sz="2400" i="0" dirty="0">
                <a:solidFill>
                  <a:srgbClr val="FFFFFF"/>
                </a:solidFill>
                <a:latin typeface="Tahoma" pitchFamily="34" charset="0"/>
              </a:rPr>
              <a:t> </a:t>
            </a:r>
            <a:r>
              <a:rPr lang="en-AU" sz="2400" i="0" dirty="0">
                <a:solidFill>
                  <a:srgbClr val="000000"/>
                </a:solidFill>
                <a:latin typeface="Tahoma" pitchFamily="34" charset="0"/>
              </a:rPr>
              <a:t>A new Pope (Pius VII) was elected in 1800 and returned to power in Rome.</a:t>
            </a:r>
          </a:p>
          <a:p>
            <a:pPr>
              <a:buClr>
                <a:srgbClr val="FF3300"/>
              </a:buClr>
              <a:buFontTx/>
              <a:buChar char="•"/>
            </a:pPr>
            <a:r>
              <a:rPr lang="en-AU" sz="2400" i="0" dirty="0">
                <a:solidFill>
                  <a:srgbClr val="FFFFFF"/>
                </a:solidFill>
                <a:latin typeface="Tahoma" pitchFamily="34" charset="0"/>
              </a:rPr>
              <a:t> </a:t>
            </a:r>
            <a:r>
              <a:rPr lang="en-AU" sz="2400" i="0" dirty="0">
                <a:solidFill>
                  <a:schemeClr val="accent2"/>
                </a:solidFill>
                <a:latin typeface="Tahoma" pitchFamily="34" charset="0"/>
              </a:rPr>
              <a:t>In April 1809 Napoleon took the Pope prisoner to Savona in July, and then to </a:t>
            </a:r>
            <a:r>
              <a:rPr lang="en-AU" sz="2400" i="0" dirty="0" err="1">
                <a:solidFill>
                  <a:schemeClr val="accent2"/>
                </a:solidFill>
                <a:latin typeface="Tahoma" pitchFamily="34" charset="0"/>
              </a:rPr>
              <a:t>Fontainbleau</a:t>
            </a:r>
            <a:r>
              <a:rPr lang="en-AU" sz="2400" i="0" dirty="0">
                <a:solidFill>
                  <a:schemeClr val="accent2"/>
                </a:solidFill>
                <a:latin typeface="Tahoma" pitchFamily="34" charset="0"/>
              </a:rPr>
              <a:t>.</a:t>
            </a:r>
          </a:p>
          <a:p>
            <a:pPr>
              <a:buClr>
                <a:srgbClr val="FF3300"/>
              </a:buClr>
              <a:buFontTx/>
              <a:buChar char="•"/>
            </a:pPr>
            <a:r>
              <a:rPr lang="en-AU" sz="2400" i="0" dirty="0">
                <a:solidFill>
                  <a:srgbClr val="FFFFFF"/>
                </a:solidFill>
                <a:latin typeface="Tahoma" pitchFamily="34" charset="0"/>
              </a:rPr>
              <a:t> </a:t>
            </a:r>
            <a:r>
              <a:rPr lang="en-AU" sz="2400" i="0" dirty="0">
                <a:solidFill>
                  <a:srgbClr val="000000"/>
                </a:solidFill>
                <a:latin typeface="Tahoma" pitchFamily="34" charset="0"/>
              </a:rPr>
              <a:t>The Roman State was abolished and the Pope banished from Rome.</a:t>
            </a:r>
          </a:p>
          <a:p>
            <a:pPr>
              <a:buFontTx/>
              <a:buChar char="•"/>
            </a:pPr>
            <a:endParaRPr lang="en-AU" sz="2400" i="0" dirty="0">
              <a:solidFill>
                <a:srgbClr val="FFFFFF"/>
              </a:solidFill>
              <a:latin typeface="Tahoma" pitchFamily="34" charset="0"/>
            </a:endParaRPr>
          </a:p>
        </p:txBody>
      </p:sp>
      <p:pic>
        <p:nvPicPr>
          <p:cNvPr id="43021" name="Picture 18"/>
          <p:cNvPicPr>
            <a:picLocks noChangeAspect="1" noChangeArrowheads="1"/>
          </p:cNvPicPr>
          <p:nvPr/>
        </p:nvPicPr>
        <p:blipFill>
          <a:blip r:embed="rId6" cstate="print"/>
          <a:srcRect l="10629" b="9705"/>
          <a:stretch>
            <a:fillRect/>
          </a:stretch>
        </p:blipFill>
        <p:spPr bwMode="auto">
          <a:xfrm>
            <a:off x="6608802" y="4589541"/>
            <a:ext cx="2724150" cy="2268537"/>
          </a:xfrm>
          <a:prstGeom prst="rect">
            <a:avLst/>
          </a:prstGeom>
          <a:noFill/>
          <a:ln w="9525" algn="in">
            <a:noFill/>
            <a:miter lim="800000"/>
            <a:headEnd/>
            <a:tailEnd/>
          </a:ln>
        </p:spPr>
      </p:pic>
      <p:sp>
        <p:nvSpPr>
          <p:cNvPr id="571430" name="Rectangle 38"/>
          <p:cNvSpPr>
            <a:spLocks noChangeArrowheads="1"/>
          </p:cNvSpPr>
          <p:nvPr/>
        </p:nvSpPr>
        <p:spPr bwMode="auto">
          <a:xfrm>
            <a:off x="1460500" y="2803525"/>
            <a:ext cx="6394450" cy="1581150"/>
          </a:xfrm>
          <a:prstGeom prst="rect">
            <a:avLst/>
          </a:prstGeom>
          <a:solidFill>
            <a:schemeClr val="tx1"/>
          </a:solidFill>
          <a:ln w="2857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spcBef>
                <a:spcPct val="50000"/>
              </a:spcBef>
              <a:defRPr/>
            </a:pPr>
            <a:r>
              <a:rPr lang="en-AU" sz="2400" i="0">
                <a:solidFill>
                  <a:schemeClr val="bg1"/>
                </a:solidFill>
                <a:latin typeface="Arial" charset="0"/>
                <a:cs typeface="Arial" charset="0"/>
              </a:rPr>
              <a:t>The Papal Throne had been abolished. </a:t>
            </a:r>
          </a:p>
          <a:p>
            <a:pPr algn="ctr">
              <a:spcBef>
                <a:spcPct val="50000"/>
              </a:spcBef>
              <a:defRPr/>
            </a:pPr>
            <a:r>
              <a:rPr lang="en-AU" sz="2400" i="0">
                <a:solidFill>
                  <a:schemeClr val="bg1"/>
                </a:solidFill>
                <a:latin typeface="Arial" charset="0"/>
                <a:cs typeface="Arial" charset="0"/>
              </a:rPr>
              <a:t>Napoleon’s work was done. </a:t>
            </a:r>
          </a:p>
          <a:p>
            <a:pPr algn="ctr">
              <a:spcBef>
                <a:spcPct val="50000"/>
              </a:spcBef>
              <a:defRPr/>
            </a:pPr>
            <a:r>
              <a:rPr lang="en-AU" sz="2400" i="0">
                <a:solidFill>
                  <a:schemeClr val="bg1"/>
                </a:solidFill>
                <a:latin typeface="Arial" charset="0"/>
                <a:cs typeface="Arial" charset="0"/>
              </a:rPr>
              <a:t>The 5</a:t>
            </a:r>
            <a:r>
              <a:rPr lang="en-AU" sz="2400" i="0" baseline="30000">
                <a:solidFill>
                  <a:schemeClr val="bg1"/>
                </a:solidFill>
                <a:latin typeface="Arial" charset="0"/>
                <a:cs typeface="Arial" charset="0"/>
              </a:rPr>
              <a:t>th</a:t>
            </a:r>
            <a:r>
              <a:rPr lang="en-AU" sz="2400" i="0">
                <a:solidFill>
                  <a:schemeClr val="bg1"/>
                </a:solidFill>
                <a:latin typeface="Arial" charset="0"/>
                <a:cs typeface="Arial" charset="0"/>
              </a:rPr>
              <a:t> Vial had been poured out. </a:t>
            </a:r>
          </a:p>
        </p:txBody>
      </p:sp>
      <p:grpSp>
        <p:nvGrpSpPr>
          <p:cNvPr id="2" name="Group 18"/>
          <p:cNvGrpSpPr/>
          <p:nvPr/>
        </p:nvGrpSpPr>
        <p:grpSpPr>
          <a:xfrm>
            <a:off x="1009015" y="4833876"/>
            <a:ext cx="4808483" cy="1582686"/>
            <a:chOff x="1923394" y="3651466"/>
            <a:chExt cx="4808483" cy="1582686"/>
          </a:xfrm>
        </p:grpSpPr>
        <p:sp>
          <p:nvSpPr>
            <p:cNvPr id="20" name="Rounded Rectangle 19"/>
            <p:cNvSpPr/>
            <p:nvPr/>
          </p:nvSpPr>
          <p:spPr bwMode="auto">
            <a:xfrm>
              <a:off x="1923394" y="3657601"/>
              <a:ext cx="4808483" cy="1576551"/>
            </a:xfrm>
            <a:prstGeom prst="round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8100000" scaled="1"/>
              <a:tileRect/>
            </a:gra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AU" sz="1800" b="0" i="1" u="none" strike="noStrike" cap="none" normalizeH="0" baseline="0">
                <a:ln>
                  <a:noFill/>
                </a:ln>
                <a:solidFill>
                  <a:schemeClr val="tx1"/>
                </a:solidFill>
                <a:effectLst/>
                <a:latin typeface="Arial" charset="0"/>
                <a:cs typeface="Arial" charset="0"/>
              </a:endParaRPr>
            </a:p>
          </p:txBody>
        </p:sp>
        <p:sp>
          <p:nvSpPr>
            <p:cNvPr id="21" name="Rectangle 27"/>
            <p:cNvSpPr>
              <a:spLocks noChangeArrowheads="1"/>
            </p:cNvSpPr>
            <p:nvPr/>
          </p:nvSpPr>
          <p:spPr bwMode="auto">
            <a:xfrm>
              <a:off x="1944586" y="3651466"/>
              <a:ext cx="4787290" cy="1569660"/>
            </a:xfrm>
            <a:prstGeom prst="rect">
              <a:avLst/>
            </a:prstGeom>
            <a:noFill/>
            <a:ln w="9525">
              <a:noFill/>
              <a:miter lim="800000"/>
              <a:headEnd/>
              <a:tailEnd/>
            </a:ln>
          </p:spPr>
          <p:txBody>
            <a:bodyPr wrap="square">
              <a:spAutoFit/>
            </a:bodyPr>
            <a:lstStyle/>
            <a:p>
              <a:pPr>
                <a:buClr>
                  <a:srgbClr val="FF3300"/>
                </a:buClr>
                <a:buFontTx/>
                <a:buChar char="•"/>
                <a:tabLst>
                  <a:tab pos="268288" algn="l"/>
                </a:tabLst>
              </a:pPr>
              <a:r>
                <a:rPr lang="en-AU" sz="2400" i="0" dirty="0">
                  <a:solidFill>
                    <a:schemeClr val="accent2"/>
                  </a:solidFill>
                  <a:latin typeface="Tahoma" pitchFamily="34" charset="0"/>
                </a:rPr>
                <a:t> Territorial possessions and  	monasteries confiscated.</a:t>
              </a:r>
            </a:p>
            <a:p>
              <a:pPr>
                <a:buClr>
                  <a:srgbClr val="FF3300"/>
                </a:buClr>
                <a:buFontTx/>
                <a:buChar char="•"/>
              </a:pPr>
              <a:r>
                <a:rPr lang="en-AU" sz="2400" i="0" dirty="0">
                  <a:solidFill>
                    <a:schemeClr val="accent2"/>
                  </a:solidFill>
                  <a:latin typeface="Tahoma" pitchFamily="34" charset="0"/>
                </a:rPr>
                <a:t> Priests vestments publicly burnt.</a:t>
              </a:r>
            </a:p>
            <a:p>
              <a:pPr>
                <a:buClr>
                  <a:srgbClr val="FF3300"/>
                </a:buClr>
                <a:buFontTx/>
                <a:buChar char="•"/>
              </a:pPr>
              <a:r>
                <a:rPr lang="en-AU" sz="2400" i="0" dirty="0">
                  <a:solidFill>
                    <a:schemeClr val="accent2"/>
                  </a:solidFill>
                  <a:latin typeface="Tahoma" pitchFamily="34" charset="0"/>
                </a:rPr>
                <a:t> Catholic worship forbidden.</a:t>
              </a:r>
              <a:r>
                <a:rPr lang="en-AU" sz="2400" i="0" dirty="0">
                  <a:solidFill>
                    <a:srgbClr val="FFFFFF"/>
                  </a:solidFill>
                  <a:latin typeface="Tahoma" pitchFamily="34" charset="0"/>
                </a:rPr>
                <a:t> </a:t>
              </a:r>
            </a:p>
          </p:txBody>
        </p:sp>
      </p:grpSp>
      <p:grpSp>
        <p:nvGrpSpPr>
          <p:cNvPr id="3" name="Group 21"/>
          <p:cNvGrpSpPr/>
          <p:nvPr/>
        </p:nvGrpSpPr>
        <p:grpSpPr>
          <a:xfrm>
            <a:off x="6379697" y="2096865"/>
            <a:ext cx="2800837" cy="2459407"/>
            <a:chOff x="5822903" y="2364841"/>
            <a:chExt cx="2800837" cy="2459407"/>
          </a:xfrm>
        </p:grpSpPr>
        <p:sp>
          <p:nvSpPr>
            <p:cNvPr id="23" name="Rounded Rectangle 22"/>
            <p:cNvSpPr/>
            <p:nvPr/>
          </p:nvSpPr>
          <p:spPr bwMode="auto">
            <a:xfrm>
              <a:off x="5896300" y="2364841"/>
              <a:ext cx="2664373" cy="2459407"/>
            </a:xfrm>
            <a:prstGeom prst="round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8100000" scaled="1"/>
              <a:tileRect/>
            </a:gradFill>
            <a:ln w="9525" cap="flat" cmpd="sng" algn="ctr">
              <a:noFill/>
              <a:prstDash val="solid"/>
              <a:round/>
              <a:headEnd type="none" w="med" len="med"/>
              <a:tailEnd type="none" w="med" len="me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AU" sz="1800" b="0" i="1" u="none" strike="noStrike" cap="none" normalizeH="0" baseline="0">
                <a:ln>
                  <a:noFill/>
                </a:ln>
                <a:solidFill>
                  <a:schemeClr val="tx1"/>
                </a:solidFill>
                <a:effectLst/>
                <a:latin typeface="Arial" charset="0"/>
                <a:cs typeface="Arial" charset="0"/>
              </a:endParaRPr>
            </a:p>
          </p:txBody>
        </p:sp>
        <p:sp>
          <p:nvSpPr>
            <p:cNvPr id="24" name="Rectangle 27"/>
            <p:cNvSpPr>
              <a:spLocks noChangeArrowheads="1"/>
            </p:cNvSpPr>
            <p:nvPr/>
          </p:nvSpPr>
          <p:spPr bwMode="auto">
            <a:xfrm>
              <a:off x="5822903" y="2437521"/>
              <a:ext cx="2800837" cy="2308324"/>
            </a:xfrm>
            <a:prstGeom prst="rect">
              <a:avLst/>
            </a:prstGeom>
            <a:noFill/>
            <a:ln w="9525">
              <a:noFill/>
              <a:miter lim="800000"/>
              <a:headEnd/>
              <a:tailEnd/>
            </a:ln>
          </p:spPr>
          <p:txBody>
            <a:bodyPr wrap="square">
              <a:spAutoFit/>
            </a:bodyPr>
            <a:lstStyle/>
            <a:p>
              <a:pPr>
                <a:buClr>
                  <a:srgbClr val="FF3300"/>
                </a:buClr>
                <a:buFontTx/>
                <a:buChar char="•"/>
                <a:tabLst>
                  <a:tab pos="268288" algn="l"/>
                </a:tabLst>
              </a:pPr>
              <a:r>
                <a:rPr lang="en-AU" sz="2400" i="0" dirty="0">
                  <a:solidFill>
                    <a:schemeClr val="accent2"/>
                  </a:solidFill>
                  <a:latin typeface="Tahoma" pitchFamily="34" charset="0"/>
                </a:rPr>
                <a:t> </a:t>
              </a:r>
              <a:r>
                <a:rPr lang="en-AU" sz="2400" i="0" dirty="0">
                  <a:latin typeface="Tahoma" pitchFamily="34" charset="0"/>
                </a:rPr>
                <a:t>Papacy angered.</a:t>
              </a:r>
            </a:p>
            <a:p>
              <a:pPr>
                <a:buClr>
                  <a:srgbClr val="FF3300"/>
                </a:buClr>
                <a:buFontTx/>
                <a:buChar char="•"/>
                <a:tabLst>
                  <a:tab pos="268288" algn="l"/>
                </a:tabLst>
              </a:pPr>
              <a:r>
                <a:rPr lang="en-AU" sz="2400" i="0" dirty="0">
                  <a:latin typeface="Tahoma" pitchFamily="34" charset="0"/>
                </a:rPr>
                <a:t> Supports England 	in its war against  	France.</a:t>
              </a:r>
            </a:p>
            <a:p>
              <a:pPr>
                <a:buClr>
                  <a:srgbClr val="FF3300"/>
                </a:buClr>
                <a:buFontTx/>
                <a:buChar char="•"/>
                <a:tabLst>
                  <a:tab pos="268288" algn="l"/>
                </a:tabLst>
              </a:pPr>
              <a:r>
                <a:rPr lang="en-AU" sz="2400" i="0" dirty="0">
                  <a:latin typeface="Tahoma" pitchFamily="34" charset="0"/>
                </a:rPr>
                <a:t> Excommunicates 	the French. </a:t>
              </a:r>
            </a:p>
          </p:txBody>
        </p:sp>
      </p:grpSp>
      <p:sp>
        <p:nvSpPr>
          <p:cNvPr id="27" name="Down Arrow 26"/>
          <p:cNvSpPr/>
          <p:nvPr/>
        </p:nvSpPr>
        <p:spPr bwMode="auto">
          <a:xfrm rot="16509786" flipV="1">
            <a:off x="5838929" y="2441876"/>
            <a:ext cx="505533" cy="1056290"/>
          </a:xfrm>
          <a:prstGeom prst="down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AU" sz="1800" b="0" i="1" u="none" strike="noStrike" cap="none" normalizeH="0" baseline="0">
              <a:ln>
                <a:noFill/>
              </a:ln>
              <a:solidFill>
                <a:schemeClr val="tx1"/>
              </a:solidFill>
              <a:effectLst/>
              <a:latin typeface="Arial" charset="0"/>
              <a:cs typeface="Arial" charset="0"/>
            </a:endParaRPr>
          </a:p>
        </p:txBody>
      </p:sp>
      <p:sp>
        <p:nvSpPr>
          <p:cNvPr id="28" name="Down Arrow 27"/>
          <p:cNvSpPr/>
          <p:nvPr/>
        </p:nvSpPr>
        <p:spPr bwMode="auto">
          <a:xfrm rot="15080633" flipV="1">
            <a:off x="5886225" y="3750414"/>
            <a:ext cx="505533" cy="1056290"/>
          </a:xfrm>
          <a:prstGeom prst="down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AU" sz="1800" b="0" i="1" u="none" strike="noStrike" cap="none" normalizeH="0" baseline="0">
              <a:ln>
                <a:noFill/>
              </a:ln>
              <a:solidFill>
                <a:schemeClr val="tx1"/>
              </a:solidFill>
              <a:effectLst/>
              <a:latin typeface="Arial" charset="0"/>
              <a:cs typeface="Arial" charset="0"/>
            </a:endParaRPr>
          </a:p>
        </p:txBody>
      </p:sp>
      <p:cxnSp>
        <p:nvCxnSpPr>
          <p:cNvPr id="30" name="Straight Connector 29"/>
          <p:cNvCxnSpPr/>
          <p:nvPr/>
        </p:nvCxnSpPr>
        <p:spPr bwMode="auto">
          <a:xfrm flipV="1">
            <a:off x="4288221" y="4540469"/>
            <a:ext cx="630620" cy="378372"/>
          </a:xfrm>
          <a:prstGeom prst="line">
            <a:avLst/>
          </a:prstGeom>
          <a:solidFill>
            <a:schemeClr val="accent1"/>
          </a:solidFill>
          <a:ln w="38100" cap="flat" cmpd="sng" algn="ctr">
            <a:solidFill>
              <a:srgbClr val="FF0000"/>
            </a:solidFill>
            <a:prstDash val="solid"/>
            <a:round/>
            <a:headEnd type="oval" w="med" len="med"/>
            <a:tailEnd type="oval" w="med" len="med"/>
          </a:ln>
          <a:effectLst/>
        </p:spPr>
      </p:cxnSp>
      <p:cxnSp>
        <p:nvCxnSpPr>
          <p:cNvPr id="32" name="Straight Connector 31"/>
          <p:cNvCxnSpPr>
            <a:stCxn id="24" idx="2"/>
          </p:cNvCxnSpPr>
          <p:nvPr/>
        </p:nvCxnSpPr>
        <p:spPr bwMode="auto">
          <a:xfrm rot="5400000">
            <a:off x="7082801" y="4899456"/>
            <a:ext cx="1118925" cy="275709"/>
          </a:xfrm>
          <a:prstGeom prst="line">
            <a:avLst/>
          </a:prstGeom>
          <a:solidFill>
            <a:schemeClr val="accent1"/>
          </a:solidFill>
          <a:ln w="38100" cap="flat" cmpd="sng" algn="ctr">
            <a:solidFill>
              <a:srgbClr val="FF0000"/>
            </a:solidFill>
            <a:prstDash val="solid"/>
            <a:round/>
            <a:headEnd type="oval" w="med" len="med"/>
            <a:tailEnd type="oval" w="med" len="med"/>
          </a:ln>
          <a:effectLst/>
        </p:spPr>
      </p:cxnSp>
      <p:sp>
        <p:nvSpPr>
          <p:cNvPr id="26" name="Rectangle 25"/>
          <p:cNvSpPr/>
          <p:nvPr/>
        </p:nvSpPr>
        <p:spPr>
          <a:xfrm>
            <a:off x="0"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nodeType="with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p:cTn id="12" dur="1000" fill="hold"/>
                                        <p:tgtEl>
                                          <p:spTgt spid="30"/>
                                        </p:tgtEl>
                                        <p:attrNameLst>
                                          <p:attrName>ppt_w</p:attrName>
                                        </p:attrNameLst>
                                      </p:cBhvr>
                                      <p:tavLst>
                                        <p:tav tm="0">
                                          <p:val>
                                            <p:strVal val="#ppt_w*0.70"/>
                                          </p:val>
                                        </p:tav>
                                        <p:tav tm="100000">
                                          <p:val>
                                            <p:strVal val="#ppt_w"/>
                                          </p:val>
                                        </p:tav>
                                      </p:tavLst>
                                    </p:anim>
                                    <p:anim calcmode="lin" valueType="num">
                                      <p:cBhvr>
                                        <p:cTn id="13" dur="1000" fill="hold"/>
                                        <p:tgtEl>
                                          <p:spTgt spid="30"/>
                                        </p:tgtEl>
                                        <p:attrNameLst>
                                          <p:attrName>ppt_h</p:attrName>
                                        </p:attrNameLst>
                                      </p:cBhvr>
                                      <p:tavLst>
                                        <p:tav tm="0">
                                          <p:val>
                                            <p:strVal val="#ppt_h"/>
                                          </p:val>
                                        </p:tav>
                                        <p:tav tm="100000">
                                          <p:val>
                                            <p:strVal val="#ppt_h"/>
                                          </p:val>
                                        </p:tav>
                                      </p:tavLst>
                                    </p:anim>
                                    <p:animEffect transition="in" filter="fade">
                                      <p:cBhvr>
                                        <p:cTn id="14" dur="1000"/>
                                        <p:tgtEl>
                                          <p:spTgt spid="30"/>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strVal val="#ppt_w*0.70"/>
                                          </p:val>
                                        </p:tav>
                                        <p:tav tm="100000">
                                          <p:val>
                                            <p:strVal val="#ppt_w"/>
                                          </p:val>
                                        </p:tav>
                                      </p:tavLst>
                                    </p:anim>
                                    <p:anim calcmode="lin" valueType="num">
                                      <p:cBhvr>
                                        <p:cTn id="20" dur="1000" fill="hold"/>
                                        <p:tgtEl>
                                          <p:spTgt spid="3"/>
                                        </p:tgtEl>
                                        <p:attrNameLst>
                                          <p:attrName>ppt_h</p:attrName>
                                        </p:attrNameLst>
                                      </p:cBhvr>
                                      <p:tavLst>
                                        <p:tav tm="0">
                                          <p:val>
                                            <p:strVal val="#ppt_h"/>
                                          </p:val>
                                        </p:tav>
                                        <p:tav tm="100000">
                                          <p:val>
                                            <p:strVal val="#ppt_h"/>
                                          </p:val>
                                        </p:tav>
                                      </p:tavLst>
                                    </p:anim>
                                    <p:animEffect transition="in" filter="fade">
                                      <p:cBhvr>
                                        <p:cTn id="21" dur="1000"/>
                                        <p:tgtEl>
                                          <p:spTgt spid="3"/>
                                        </p:tgtEl>
                                      </p:cBhvr>
                                    </p:animEffect>
                                  </p:childTnLst>
                                </p:cTn>
                              </p:par>
                              <p:par>
                                <p:cTn id="22" presetID="55" presetClass="entr" presetSubtype="0" fill="hold" nodeType="withEffect">
                                  <p:stCondLst>
                                    <p:cond delay="0"/>
                                  </p:stCondLst>
                                  <p:childTnLst>
                                    <p:set>
                                      <p:cBhvr>
                                        <p:cTn id="23" dur="1" fill="hold">
                                          <p:stCondLst>
                                            <p:cond delay="0"/>
                                          </p:stCondLst>
                                        </p:cTn>
                                        <p:tgtEl>
                                          <p:spTgt spid="32"/>
                                        </p:tgtEl>
                                        <p:attrNameLst>
                                          <p:attrName>style.visibility</p:attrName>
                                        </p:attrNameLst>
                                      </p:cBhvr>
                                      <p:to>
                                        <p:strVal val="visible"/>
                                      </p:to>
                                    </p:set>
                                    <p:anim calcmode="lin" valueType="num">
                                      <p:cBhvr>
                                        <p:cTn id="24" dur="1000" fill="hold"/>
                                        <p:tgtEl>
                                          <p:spTgt spid="32"/>
                                        </p:tgtEl>
                                        <p:attrNameLst>
                                          <p:attrName>ppt_w</p:attrName>
                                        </p:attrNameLst>
                                      </p:cBhvr>
                                      <p:tavLst>
                                        <p:tav tm="0">
                                          <p:val>
                                            <p:strVal val="#ppt_w*0.70"/>
                                          </p:val>
                                        </p:tav>
                                        <p:tav tm="100000">
                                          <p:val>
                                            <p:strVal val="#ppt_w"/>
                                          </p:val>
                                        </p:tav>
                                      </p:tavLst>
                                    </p:anim>
                                    <p:anim calcmode="lin" valueType="num">
                                      <p:cBhvr>
                                        <p:cTn id="25" dur="1000" fill="hold"/>
                                        <p:tgtEl>
                                          <p:spTgt spid="32"/>
                                        </p:tgtEl>
                                        <p:attrNameLst>
                                          <p:attrName>ppt_h</p:attrName>
                                        </p:attrNameLst>
                                      </p:cBhvr>
                                      <p:tavLst>
                                        <p:tav tm="0">
                                          <p:val>
                                            <p:strVal val="#ppt_h"/>
                                          </p:val>
                                        </p:tav>
                                        <p:tav tm="100000">
                                          <p:val>
                                            <p:strVal val="#ppt_h"/>
                                          </p:val>
                                        </p:tav>
                                      </p:tavLst>
                                    </p:anim>
                                    <p:animEffect transition="in" filter="fade">
                                      <p:cBhvr>
                                        <p:cTn id="26" dur="1000"/>
                                        <p:tgtEl>
                                          <p:spTgt spid="32"/>
                                        </p:tgtEl>
                                      </p:cBhvr>
                                    </p:animEffect>
                                  </p:childTnLst>
                                </p:cTn>
                              </p:par>
                            </p:childTnLst>
                          </p:cTn>
                        </p:par>
                        <p:par>
                          <p:cTn id="27" fill="hold">
                            <p:stCondLst>
                              <p:cond delay="1000"/>
                            </p:stCondLst>
                            <p:childTnLst>
                              <p:par>
                                <p:cTn id="28" presetID="22" presetClass="entr" presetSubtype="2" fill="hold" grpId="0" nodeType="after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right)">
                                      <p:cBhvr>
                                        <p:cTn id="30" dur="1000"/>
                                        <p:tgtEl>
                                          <p:spTgt spid="27"/>
                                        </p:tgtEl>
                                      </p:cBhvr>
                                    </p:animEffect>
                                  </p:childTnLst>
                                </p:cTn>
                              </p:par>
                            </p:childTnLst>
                          </p:cTn>
                        </p:par>
                        <p:par>
                          <p:cTn id="31" fill="hold">
                            <p:stCondLst>
                              <p:cond delay="2000"/>
                            </p:stCondLst>
                            <p:childTnLst>
                              <p:par>
                                <p:cTn id="32" presetID="22" presetClass="entr" presetSubtype="2" fill="hold" grpId="0" nodeType="after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right)">
                                      <p:cBhvr>
                                        <p:cTn id="34" dur="10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571419">
                                            <p:txEl>
                                              <p:pRg st="0" end="0"/>
                                            </p:txEl>
                                          </p:spTgt>
                                        </p:tgtEl>
                                        <p:attrNameLst>
                                          <p:attrName>style.visibility</p:attrName>
                                        </p:attrNameLst>
                                      </p:cBhvr>
                                      <p:to>
                                        <p:strVal val="visible"/>
                                      </p:to>
                                    </p:set>
                                    <p:anim calcmode="lin" valueType="num">
                                      <p:cBhvr>
                                        <p:cTn id="39" dur="1000" fill="hold"/>
                                        <p:tgtEl>
                                          <p:spTgt spid="571419">
                                            <p:txEl>
                                              <p:pRg st="0" end="0"/>
                                            </p:txEl>
                                          </p:spTgt>
                                        </p:tgtEl>
                                        <p:attrNameLst>
                                          <p:attrName>ppt_w</p:attrName>
                                        </p:attrNameLst>
                                      </p:cBhvr>
                                      <p:tavLst>
                                        <p:tav tm="0">
                                          <p:val>
                                            <p:strVal val="#ppt_w*0.70"/>
                                          </p:val>
                                        </p:tav>
                                        <p:tav tm="100000">
                                          <p:val>
                                            <p:strVal val="#ppt_w"/>
                                          </p:val>
                                        </p:tav>
                                      </p:tavLst>
                                    </p:anim>
                                    <p:anim calcmode="lin" valueType="num">
                                      <p:cBhvr>
                                        <p:cTn id="40" dur="1000" fill="hold"/>
                                        <p:tgtEl>
                                          <p:spTgt spid="571419">
                                            <p:txEl>
                                              <p:pRg st="0" end="0"/>
                                            </p:txEl>
                                          </p:spTgt>
                                        </p:tgtEl>
                                        <p:attrNameLst>
                                          <p:attrName>ppt_h</p:attrName>
                                        </p:attrNameLst>
                                      </p:cBhvr>
                                      <p:tavLst>
                                        <p:tav tm="0">
                                          <p:val>
                                            <p:strVal val="#ppt_h"/>
                                          </p:val>
                                        </p:tav>
                                        <p:tav tm="100000">
                                          <p:val>
                                            <p:strVal val="#ppt_h"/>
                                          </p:val>
                                        </p:tav>
                                      </p:tavLst>
                                    </p:anim>
                                    <p:animEffect transition="in" filter="fade">
                                      <p:cBhvr>
                                        <p:cTn id="41" dur="1000"/>
                                        <p:tgtEl>
                                          <p:spTgt spid="571419">
                                            <p:txEl>
                                              <p:pRg st="0" end="0"/>
                                            </p:txEl>
                                          </p:spTgt>
                                        </p:tgtEl>
                                      </p:cBhvr>
                                    </p:animEffect>
                                  </p:childTnLst>
                                </p:cTn>
                              </p:par>
                              <p:par>
                                <p:cTn id="42" presetID="55" presetClass="entr" presetSubtype="0" fill="hold" nodeType="withEffect">
                                  <p:stCondLst>
                                    <p:cond delay="0"/>
                                  </p:stCondLst>
                                  <p:childTnLst>
                                    <p:set>
                                      <p:cBhvr>
                                        <p:cTn id="43" dur="1" fill="hold">
                                          <p:stCondLst>
                                            <p:cond delay="0"/>
                                          </p:stCondLst>
                                        </p:cTn>
                                        <p:tgtEl>
                                          <p:spTgt spid="571419">
                                            <p:txEl>
                                              <p:pRg st="1" end="1"/>
                                            </p:txEl>
                                          </p:spTgt>
                                        </p:tgtEl>
                                        <p:attrNameLst>
                                          <p:attrName>style.visibility</p:attrName>
                                        </p:attrNameLst>
                                      </p:cBhvr>
                                      <p:to>
                                        <p:strVal val="visible"/>
                                      </p:to>
                                    </p:set>
                                    <p:anim calcmode="lin" valueType="num">
                                      <p:cBhvr>
                                        <p:cTn id="44" dur="1000" fill="hold"/>
                                        <p:tgtEl>
                                          <p:spTgt spid="571419">
                                            <p:txEl>
                                              <p:pRg st="1" end="1"/>
                                            </p:txEl>
                                          </p:spTgt>
                                        </p:tgtEl>
                                        <p:attrNameLst>
                                          <p:attrName>ppt_w</p:attrName>
                                        </p:attrNameLst>
                                      </p:cBhvr>
                                      <p:tavLst>
                                        <p:tav tm="0">
                                          <p:val>
                                            <p:strVal val="#ppt_w*0.70"/>
                                          </p:val>
                                        </p:tav>
                                        <p:tav tm="100000">
                                          <p:val>
                                            <p:strVal val="#ppt_w"/>
                                          </p:val>
                                        </p:tav>
                                      </p:tavLst>
                                    </p:anim>
                                    <p:anim calcmode="lin" valueType="num">
                                      <p:cBhvr>
                                        <p:cTn id="45" dur="1000" fill="hold"/>
                                        <p:tgtEl>
                                          <p:spTgt spid="571419">
                                            <p:txEl>
                                              <p:pRg st="1" end="1"/>
                                            </p:txEl>
                                          </p:spTgt>
                                        </p:tgtEl>
                                        <p:attrNameLst>
                                          <p:attrName>ppt_h</p:attrName>
                                        </p:attrNameLst>
                                      </p:cBhvr>
                                      <p:tavLst>
                                        <p:tav tm="0">
                                          <p:val>
                                            <p:strVal val="#ppt_h"/>
                                          </p:val>
                                        </p:tav>
                                        <p:tav tm="100000">
                                          <p:val>
                                            <p:strVal val="#ppt_h"/>
                                          </p:val>
                                        </p:tav>
                                      </p:tavLst>
                                    </p:anim>
                                    <p:animEffect transition="in" filter="fade">
                                      <p:cBhvr>
                                        <p:cTn id="46" dur="1000"/>
                                        <p:tgtEl>
                                          <p:spTgt spid="571419">
                                            <p:txEl>
                                              <p:pRg st="1" end="1"/>
                                            </p:txEl>
                                          </p:spTgt>
                                        </p:tgtEl>
                                      </p:cBhvr>
                                    </p:animEffect>
                                  </p:childTnLst>
                                </p:cTn>
                              </p:par>
                              <p:par>
                                <p:cTn id="47" presetID="55" presetClass="entr" presetSubtype="0" fill="hold" nodeType="withEffect">
                                  <p:stCondLst>
                                    <p:cond delay="0"/>
                                  </p:stCondLst>
                                  <p:childTnLst>
                                    <p:set>
                                      <p:cBhvr>
                                        <p:cTn id="48" dur="1" fill="hold">
                                          <p:stCondLst>
                                            <p:cond delay="0"/>
                                          </p:stCondLst>
                                        </p:cTn>
                                        <p:tgtEl>
                                          <p:spTgt spid="571419">
                                            <p:txEl>
                                              <p:pRg st="2" end="2"/>
                                            </p:txEl>
                                          </p:spTgt>
                                        </p:tgtEl>
                                        <p:attrNameLst>
                                          <p:attrName>style.visibility</p:attrName>
                                        </p:attrNameLst>
                                      </p:cBhvr>
                                      <p:to>
                                        <p:strVal val="visible"/>
                                      </p:to>
                                    </p:set>
                                    <p:anim calcmode="lin" valueType="num">
                                      <p:cBhvr>
                                        <p:cTn id="49" dur="1000" fill="hold"/>
                                        <p:tgtEl>
                                          <p:spTgt spid="571419">
                                            <p:txEl>
                                              <p:pRg st="2" end="2"/>
                                            </p:txEl>
                                          </p:spTgt>
                                        </p:tgtEl>
                                        <p:attrNameLst>
                                          <p:attrName>ppt_w</p:attrName>
                                        </p:attrNameLst>
                                      </p:cBhvr>
                                      <p:tavLst>
                                        <p:tav tm="0">
                                          <p:val>
                                            <p:strVal val="#ppt_w*0.70"/>
                                          </p:val>
                                        </p:tav>
                                        <p:tav tm="100000">
                                          <p:val>
                                            <p:strVal val="#ppt_w"/>
                                          </p:val>
                                        </p:tav>
                                      </p:tavLst>
                                    </p:anim>
                                    <p:anim calcmode="lin" valueType="num">
                                      <p:cBhvr>
                                        <p:cTn id="50" dur="1000" fill="hold"/>
                                        <p:tgtEl>
                                          <p:spTgt spid="571419">
                                            <p:txEl>
                                              <p:pRg st="2" end="2"/>
                                            </p:txEl>
                                          </p:spTgt>
                                        </p:tgtEl>
                                        <p:attrNameLst>
                                          <p:attrName>ppt_h</p:attrName>
                                        </p:attrNameLst>
                                      </p:cBhvr>
                                      <p:tavLst>
                                        <p:tav tm="0">
                                          <p:val>
                                            <p:strVal val="#ppt_h"/>
                                          </p:val>
                                        </p:tav>
                                        <p:tav tm="100000">
                                          <p:val>
                                            <p:strVal val="#ppt_h"/>
                                          </p:val>
                                        </p:tav>
                                      </p:tavLst>
                                    </p:anim>
                                    <p:animEffect transition="in" filter="fade">
                                      <p:cBhvr>
                                        <p:cTn id="51" dur="1000"/>
                                        <p:tgtEl>
                                          <p:spTgt spid="571419">
                                            <p:txEl>
                                              <p:pRg st="2" end="2"/>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nodeType="clickEffect">
                                  <p:stCondLst>
                                    <p:cond delay="0"/>
                                  </p:stCondLst>
                                  <p:childTnLst>
                                    <p:set>
                                      <p:cBhvr>
                                        <p:cTn id="55" dur="1" fill="hold">
                                          <p:stCondLst>
                                            <p:cond delay="0"/>
                                          </p:stCondLst>
                                        </p:cTn>
                                        <p:tgtEl>
                                          <p:spTgt spid="571419">
                                            <p:txEl>
                                              <p:pRg st="3" end="3"/>
                                            </p:txEl>
                                          </p:spTgt>
                                        </p:tgtEl>
                                        <p:attrNameLst>
                                          <p:attrName>style.visibility</p:attrName>
                                        </p:attrNameLst>
                                      </p:cBhvr>
                                      <p:to>
                                        <p:strVal val="visible"/>
                                      </p:to>
                                    </p:set>
                                    <p:anim calcmode="lin" valueType="num">
                                      <p:cBhvr>
                                        <p:cTn id="56" dur="1000" fill="hold"/>
                                        <p:tgtEl>
                                          <p:spTgt spid="571419">
                                            <p:txEl>
                                              <p:pRg st="3" end="3"/>
                                            </p:txEl>
                                          </p:spTgt>
                                        </p:tgtEl>
                                        <p:attrNameLst>
                                          <p:attrName>ppt_w</p:attrName>
                                        </p:attrNameLst>
                                      </p:cBhvr>
                                      <p:tavLst>
                                        <p:tav tm="0">
                                          <p:val>
                                            <p:strVal val="#ppt_w*0.70"/>
                                          </p:val>
                                        </p:tav>
                                        <p:tav tm="100000">
                                          <p:val>
                                            <p:strVal val="#ppt_w"/>
                                          </p:val>
                                        </p:tav>
                                      </p:tavLst>
                                    </p:anim>
                                    <p:anim calcmode="lin" valueType="num">
                                      <p:cBhvr>
                                        <p:cTn id="57" dur="1000" fill="hold"/>
                                        <p:tgtEl>
                                          <p:spTgt spid="571419">
                                            <p:txEl>
                                              <p:pRg st="3" end="3"/>
                                            </p:txEl>
                                          </p:spTgt>
                                        </p:tgtEl>
                                        <p:attrNameLst>
                                          <p:attrName>ppt_h</p:attrName>
                                        </p:attrNameLst>
                                      </p:cBhvr>
                                      <p:tavLst>
                                        <p:tav tm="0">
                                          <p:val>
                                            <p:strVal val="#ppt_h"/>
                                          </p:val>
                                        </p:tav>
                                        <p:tav tm="100000">
                                          <p:val>
                                            <p:strVal val="#ppt_h"/>
                                          </p:val>
                                        </p:tav>
                                      </p:tavLst>
                                    </p:anim>
                                    <p:animEffect transition="in" filter="fade">
                                      <p:cBhvr>
                                        <p:cTn id="58" dur="1000"/>
                                        <p:tgtEl>
                                          <p:spTgt spid="571419">
                                            <p:txEl>
                                              <p:pRg st="3" end="3"/>
                                            </p:txEl>
                                          </p:spTgt>
                                        </p:tgtEl>
                                      </p:cBhvr>
                                    </p:animEffect>
                                  </p:childTnLst>
                                </p:cTn>
                              </p:par>
                              <p:par>
                                <p:cTn id="59" presetID="53" presetClass="exit" presetSubtype="0" fill="hold" nodeType="withEffect">
                                  <p:stCondLst>
                                    <p:cond delay="0"/>
                                  </p:stCondLst>
                                  <p:childTnLst>
                                    <p:anim calcmode="lin" valueType="num">
                                      <p:cBhvr>
                                        <p:cTn id="60" dur="1000"/>
                                        <p:tgtEl>
                                          <p:spTgt spid="3"/>
                                        </p:tgtEl>
                                        <p:attrNameLst>
                                          <p:attrName>ppt_w</p:attrName>
                                        </p:attrNameLst>
                                      </p:cBhvr>
                                      <p:tavLst>
                                        <p:tav tm="0">
                                          <p:val>
                                            <p:strVal val="ppt_w"/>
                                          </p:val>
                                        </p:tav>
                                        <p:tav tm="100000">
                                          <p:val>
                                            <p:fltVal val="0"/>
                                          </p:val>
                                        </p:tav>
                                      </p:tavLst>
                                    </p:anim>
                                    <p:anim calcmode="lin" valueType="num">
                                      <p:cBhvr>
                                        <p:cTn id="61" dur="1000"/>
                                        <p:tgtEl>
                                          <p:spTgt spid="3"/>
                                        </p:tgtEl>
                                        <p:attrNameLst>
                                          <p:attrName>ppt_h</p:attrName>
                                        </p:attrNameLst>
                                      </p:cBhvr>
                                      <p:tavLst>
                                        <p:tav tm="0">
                                          <p:val>
                                            <p:strVal val="ppt_h"/>
                                          </p:val>
                                        </p:tav>
                                        <p:tav tm="100000">
                                          <p:val>
                                            <p:fltVal val="0"/>
                                          </p:val>
                                        </p:tav>
                                      </p:tavLst>
                                    </p:anim>
                                    <p:animEffect transition="out" filter="fade">
                                      <p:cBhvr>
                                        <p:cTn id="62" dur="1000"/>
                                        <p:tgtEl>
                                          <p:spTgt spid="3"/>
                                        </p:tgtEl>
                                      </p:cBhvr>
                                    </p:animEffect>
                                    <p:set>
                                      <p:cBhvr>
                                        <p:cTn id="63" dur="1" fill="hold">
                                          <p:stCondLst>
                                            <p:cond delay="999"/>
                                          </p:stCondLst>
                                        </p:cTn>
                                        <p:tgtEl>
                                          <p:spTgt spid="3"/>
                                        </p:tgtEl>
                                        <p:attrNameLst>
                                          <p:attrName>style.visibility</p:attrName>
                                        </p:attrNameLst>
                                      </p:cBhvr>
                                      <p:to>
                                        <p:strVal val="hidden"/>
                                      </p:to>
                                    </p:set>
                                  </p:childTnLst>
                                </p:cTn>
                              </p:par>
                              <p:par>
                                <p:cTn id="64" presetID="53" presetClass="exit" presetSubtype="0" fill="hold" grpId="1" nodeType="withEffect">
                                  <p:stCondLst>
                                    <p:cond delay="0"/>
                                  </p:stCondLst>
                                  <p:childTnLst>
                                    <p:anim calcmode="lin" valueType="num">
                                      <p:cBhvr>
                                        <p:cTn id="65" dur="1000"/>
                                        <p:tgtEl>
                                          <p:spTgt spid="27"/>
                                        </p:tgtEl>
                                        <p:attrNameLst>
                                          <p:attrName>ppt_w</p:attrName>
                                        </p:attrNameLst>
                                      </p:cBhvr>
                                      <p:tavLst>
                                        <p:tav tm="0">
                                          <p:val>
                                            <p:strVal val="ppt_w"/>
                                          </p:val>
                                        </p:tav>
                                        <p:tav tm="100000">
                                          <p:val>
                                            <p:fltVal val="0"/>
                                          </p:val>
                                        </p:tav>
                                      </p:tavLst>
                                    </p:anim>
                                    <p:anim calcmode="lin" valueType="num">
                                      <p:cBhvr>
                                        <p:cTn id="66" dur="1000"/>
                                        <p:tgtEl>
                                          <p:spTgt spid="27"/>
                                        </p:tgtEl>
                                        <p:attrNameLst>
                                          <p:attrName>ppt_h</p:attrName>
                                        </p:attrNameLst>
                                      </p:cBhvr>
                                      <p:tavLst>
                                        <p:tav tm="0">
                                          <p:val>
                                            <p:strVal val="ppt_h"/>
                                          </p:val>
                                        </p:tav>
                                        <p:tav tm="100000">
                                          <p:val>
                                            <p:fltVal val="0"/>
                                          </p:val>
                                        </p:tav>
                                      </p:tavLst>
                                    </p:anim>
                                    <p:animEffect transition="out" filter="fade">
                                      <p:cBhvr>
                                        <p:cTn id="67" dur="1000"/>
                                        <p:tgtEl>
                                          <p:spTgt spid="27"/>
                                        </p:tgtEl>
                                      </p:cBhvr>
                                    </p:animEffect>
                                    <p:set>
                                      <p:cBhvr>
                                        <p:cTn id="68" dur="1" fill="hold">
                                          <p:stCondLst>
                                            <p:cond delay="999"/>
                                          </p:stCondLst>
                                        </p:cTn>
                                        <p:tgtEl>
                                          <p:spTgt spid="27"/>
                                        </p:tgtEl>
                                        <p:attrNameLst>
                                          <p:attrName>style.visibility</p:attrName>
                                        </p:attrNameLst>
                                      </p:cBhvr>
                                      <p:to>
                                        <p:strVal val="hidden"/>
                                      </p:to>
                                    </p:set>
                                  </p:childTnLst>
                                </p:cTn>
                              </p:par>
                              <p:par>
                                <p:cTn id="69" presetID="53" presetClass="exit" presetSubtype="0" fill="hold" grpId="1" nodeType="withEffect">
                                  <p:stCondLst>
                                    <p:cond delay="0"/>
                                  </p:stCondLst>
                                  <p:childTnLst>
                                    <p:anim calcmode="lin" valueType="num">
                                      <p:cBhvr>
                                        <p:cTn id="70" dur="1000"/>
                                        <p:tgtEl>
                                          <p:spTgt spid="28"/>
                                        </p:tgtEl>
                                        <p:attrNameLst>
                                          <p:attrName>ppt_w</p:attrName>
                                        </p:attrNameLst>
                                      </p:cBhvr>
                                      <p:tavLst>
                                        <p:tav tm="0">
                                          <p:val>
                                            <p:strVal val="ppt_w"/>
                                          </p:val>
                                        </p:tav>
                                        <p:tav tm="100000">
                                          <p:val>
                                            <p:fltVal val="0"/>
                                          </p:val>
                                        </p:tav>
                                      </p:tavLst>
                                    </p:anim>
                                    <p:anim calcmode="lin" valueType="num">
                                      <p:cBhvr>
                                        <p:cTn id="71" dur="1000"/>
                                        <p:tgtEl>
                                          <p:spTgt spid="28"/>
                                        </p:tgtEl>
                                        <p:attrNameLst>
                                          <p:attrName>ppt_h</p:attrName>
                                        </p:attrNameLst>
                                      </p:cBhvr>
                                      <p:tavLst>
                                        <p:tav tm="0">
                                          <p:val>
                                            <p:strVal val="ppt_h"/>
                                          </p:val>
                                        </p:tav>
                                        <p:tav tm="100000">
                                          <p:val>
                                            <p:fltVal val="0"/>
                                          </p:val>
                                        </p:tav>
                                      </p:tavLst>
                                    </p:anim>
                                    <p:animEffect transition="out" filter="fade">
                                      <p:cBhvr>
                                        <p:cTn id="72" dur="1000"/>
                                        <p:tgtEl>
                                          <p:spTgt spid="28"/>
                                        </p:tgtEl>
                                      </p:cBhvr>
                                    </p:animEffect>
                                    <p:set>
                                      <p:cBhvr>
                                        <p:cTn id="73" dur="1" fill="hold">
                                          <p:stCondLst>
                                            <p:cond delay="999"/>
                                          </p:stCondLst>
                                        </p:cTn>
                                        <p:tgtEl>
                                          <p:spTgt spid="28"/>
                                        </p:tgtEl>
                                        <p:attrNameLst>
                                          <p:attrName>style.visibility</p:attrName>
                                        </p:attrNameLst>
                                      </p:cBhvr>
                                      <p:to>
                                        <p:strVal val="hidden"/>
                                      </p:to>
                                    </p:set>
                                  </p:childTnLst>
                                </p:cTn>
                              </p:par>
                              <p:par>
                                <p:cTn id="74" presetID="53" presetClass="exit" presetSubtype="0" fill="hold" nodeType="withEffect">
                                  <p:stCondLst>
                                    <p:cond delay="0"/>
                                  </p:stCondLst>
                                  <p:childTnLst>
                                    <p:anim calcmode="lin" valueType="num">
                                      <p:cBhvr>
                                        <p:cTn id="75" dur="1000"/>
                                        <p:tgtEl>
                                          <p:spTgt spid="32"/>
                                        </p:tgtEl>
                                        <p:attrNameLst>
                                          <p:attrName>ppt_w</p:attrName>
                                        </p:attrNameLst>
                                      </p:cBhvr>
                                      <p:tavLst>
                                        <p:tav tm="0">
                                          <p:val>
                                            <p:strVal val="ppt_w"/>
                                          </p:val>
                                        </p:tav>
                                        <p:tav tm="100000">
                                          <p:val>
                                            <p:fltVal val="0"/>
                                          </p:val>
                                        </p:tav>
                                      </p:tavLst>
                                    </p:anim>
                                    <p:anim calcmode="lin" valueType="num">
                                      <p:cBhvr>
                                        <p:cTn id="76" dur="1000"/>
                                        <p:tgtEl>
                                          <p:spTgt spid="32"/>
                                        </p:tgtEl>
                                        <p:attrNameLst>
                                          <p:attrName>ppt_h</p:attrName>
                                        </p:attrNameLst>
                                      </p:cBhvr>
                                      <p:tavLst>
                                        <p:tav tm="0">
                                          <p:val>
                                            <p:strVal val="ppt_h"/>
                                          </p:val>
                                        </p:tav>
                                        <p:tav tm="100000">
                                          <p:val>
                                            <p:fltVal val="0"/>
                                          </p:val>
                                        </p:tav>
                                      </p:tavLst>
                                    </p:anim>
                                    <p:animEffect transition="out" filter="fade">
                                      <p:cBhvr>
                                        <p:cTn id="77" dur="1000"/>
                                        <p:tgtEl>
                                          <p:spTgt spid="32"/>
                                        </p:tgtEl>
                                      </p:cBhvr>
                                    </p:animEffect>
                                    <p:set>
                                      <p:cBhvr>
                                        <p:cTn id="78" dur="1" fill="hold">
                                          <p:stCondLst>
                                            <p:cond delay="999"/>
                                          </p:stCondLst>
                                        </p:cTn>
                                        <p:tgtEl>
                                          <p:spTgt spid="32"/>
                                        </p:tgtEl>
                                        <p:attrNameLst>
                                          <p:attrName>style.visibility</p:attrName>
                                        </p:attrNameLst>
                                      </p:cBhvr>
                                      <p:to>
                                        <p:strVal val="hidden"/>
                                      </p:to>
                                    </p:set>
                                  </p:childTnLst>
                                </p:cTn>
                              </p:par>
                              <p:par>
                                <p:cTn id="79" presetID="53" presetClass="exit" presetSubtype="0" fill="hold" nodeType="withEffect">
                                  <p:stCondLst>
                                    <p:cond delay="0"/>
                                  </p:stCondLst>
                                  <p:childTnLst>
                                    <p:anim calcmode="lin" valueType="num">
                                      <p:cBhvr>
                                        <p:cTn id="80" dur="1000"/>
                                        <p:tgtEl>
                                          <p:spTgt spid="2"/>
                                        </p:tgtEl>
                                        <p:attrNameLst>
                                          <p:attrName>ppt_w</p:attrName>
                                        </p:attrNameLst>
                                      </p:cBhvr>
                                      <p:tavLst>
                                        <p:tav tm="0">
                                          <p:val>
                                            <p:strVal val="ppt_w"/>
                                          </p:val>
                                        </p:tav>
                                        <p:tav tm="100000">
                                          <p:val>
                                            <p:fltVal val="0"/>
                                          </p:val>
                                        </p:tav>
                                      </p:tavLst>
                                    </p:anim>
                                    <p:anim calcmode="lin" valueType="num">
                                      <p:cBhvr>
                                        <p:cTn id="81" dur="1000"/>
                                        <p:tgtEl>
                                          <p:spTgt spid="2"/>
                                        </p:tgtEl>
                                        <p:attrNameLst>
                                          <p:attrName>ppt_h</p:attrName>
                                        </p:attrNameLst>
                                      </p:cBhvr>
                                      <p:tavLst>
                                        <p:tav tm="0">
                                          <p:val>
                                            <p:strVal val="ppt_h"/>
                                          </p:val>
                                        </p:tav>
                                        <p:tav tm="100000">
                                          <p:val>
                                            <p:fltVal val="0"/>
                                          </p:val>
                                        </p:tav>
                                      </p:tavLst>
                                    </p:anim>
                                    <p:animEffect transition="out" filter="fade">
                                      <p:cBhvr>
                                        <p:cTn id="82" dur="1000"/>
                                        <p:tgtEl>
                                          <p:spTgt spid="2"/>
                                        </p:tgtEl>
                                      </p:cBhvr>
                                    </p:animEffect>
                                    <p:set>
                                      <p:cBhvr>
                                        <p:cTn id="83" dur="1" fill="hold">
                                          <p:stCondLst>
                                            <p:cond delay="999"/>
                                          </p:stCondLst>
                                        </p:cTn>
                                        <p:tgtEl>
                                          <p:spTgt spid="2"/>
                                        </p:tgtEl>
                                        <p:attrNameLst>
                                          <p:attrName>style.visibility</p:attrName>
                                        </p:attrNameLst>
                                      </p:cBhvr>
                                      <p:to>
                                        <p:strVal val="hidden"/>
                                      </p:to>
                                    </p:set>
                                  </p:childTnLst>
                                </p:cTn>
                              </p:par>
                              <p:par>
                                <p:cTn id="84" presetID="53" presetClass="exit" presetSubtype="0" fill="hold" nodeType="withEffect">
                                  <p:stCondLst>
                                    <p:cond delay="0"/>
                                  </p:stCondLst>
                                  <p:childTnLst>
                                    <p:anim calcmode="lin" valueType="num">
                                      <p:cBhvr>
                                        <p:cTn id="85" dur="500"/>
                                        <p:tgtEl>
                                          <p:spTgt spid="30"/>
                                        </p:tgtEl>
                                        <p:attrNameLst>
                                          <p:attrName>ppt_w</p:attrName>
                                        </p:attrNameLst>
                                      </p:cBhvr>
                                      <p:tavLst>
                                        <p:tav tm="0">
                                          <p:val>
                                            <p:strVal val="ppt_w"/>
                                          </p:val>
                                        </p:tav>
                                        <p:tav tm="100000">
                                          <p:val>
                                            <p:fltVal val="0"/>
                                          </p:val>
                                        </p:tav>
                                      </p:tavLst>
                                    </p:anim>
                                    <p:anim calcmode="lin" valueType="num">
                                      <p:cBhvr>
                                        <p:cTn id="86" dur="500"/>
                                        <p:tgtEl>
                                          <p:spTgt spid="30"/>
                                        </p:tgtEl>
                                        <p:attrNameLst>
                                          <p:attrName>ppt_h</p:attrName>
                                        </p:attrNameLst>
                                      </p:cBhvr>
                                      <p:tavLst>
                                        <p:tav tm="0">
                                          <p:val>
                                            <p:strVal val="ppt_h"/>
                                          </p:val>
                                        </p:tav>
                                        <p:tav tm="100000">
                                          <p:val>
                                            <p:fltVal val="0"/>
                                          </p:val>
                                        </p:tav>
                                      </p:tavLst>
                                    </p:anim>
                                    <p:animEffect transition="out" filter="fade">
                                      <p:cBhvr>
                                        <p:cTn id="87" dur="500"/>
                                        <p:tgtEl>
                                          <p:spTgt spid="30"/>
                                        </p:tgtEl>
                                      </p:cBhvr>
                                    </p:animEffect>
                                    <p:set>
                                      <p:cBhvr>
                                        <p:cTn id="88" dur="1" fill="hold">
                                          <p:stCondLst>
                                            <p:cond delay="499"/>
                                          </p:stCondLst>
                                        </p:cTn>
                                        <p:tgtEl>
                                          <p:spTgt spid="30"/>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55" presetClass="entr" presetSubtype="0" fill="hold" nodeType="clickEffect">
                                  <p:stCondLst>
                                    <p:cond delay="0"/>
                                  </p:stCondLst>
                                  <p:childTnLst>
                                    <p:set>
                                      <p:cBhvr>
                                        <p:cTn id="92" dur="1" fill="hold">
                                          <p:stCondLst>
                                            <p:cond delay="0"/>
                                          </p:stCondLst>
                                        </p:cTn>
                                        <p:tgtEl>
                                          <p:spTgt spid="571419">
                                            <p:txEl>
                                              <p:pRg st="4" end="4"/>
                                            </p:txEl>
                                          </p:spTgt>
                                        </p:tgtEl>
                                        <p:attrNameLst>
                                          <p:attrName>style.visibility</p:attrName>
                                        </p:attrNameLst>
                                      </p:cBhvr>
                                      <p:to>
                                        <p:strVal val="visible"/>
                                      </p:to>
                                    </p:set>
                                    <p:anim calcmode="lin" valueType="num">
                                      <p:cBhvr>
                                        <p:cTn id="93" dur="1000" fill="hold"/>
                                        <p:tgtEl>
                                          <p:spTgt spid="571419">
                                            <p:txEl>
                                              <p:pRg st="4" end="4"/>
                                            </p:txEl>
                                          </p:spTgt>
                                        </p:tgtEl>
                                        <p:attrNameLst>
                                          <p:attrName>ppt_w</p:attrName>
                                        </p:attrNameLst>
                                      </p:cBhvr>
                                      <p:tavLst>
                                        <p:tav tm="0">
                                          <p:val>
                                            <p:strVal val="#ppt_w*0.70"/>
                                          </p:val>
                                        </p:tav>
                                        <p:tav tm="100000">
                                          <p:val>
                                            <p:strVal val="#ppt_w"/>
                                          </p:val>
                                        </p:tav>
                                      </p:tavLst>
                                    </p:anim>
                                    <p:anim calcmode="lin" valueType="num">
                                      <p:cBhvr>
                                        <p:cTn id="94" dur="1000" fill="hold"/>
                                        <p:tgtEl>
                                          <p:spTgt spid="571419">
                                            <p:txEl>
                                              <p:pRg st="4" end="4"/>
                                            </p:txEl>
                                          </p:spTgt>
                                        </p:tgtEl>
                                        <p:attrNameLst>
                                          <p:attrName>ppt_h</p:attrName>
                                        </p:attrNameLst>
                                      </p:cBhvr>
                                      <p:tavLst>
                                        <p:tav tm="0">
                                          <p:val>
                                            <p:strVal val="#ppt_h"/>
                                          </p:val>
                                        </p:tav>
                                        <p:tav tm="100000">
                                          <p:val>
                                            <p:strVal val="#ppt_h"/>
                                          </p:val>
                                        </p:tav>
                                      </p:tavLst>
                                    </p:anim>
                                    <p:animEffect transition="in" filter="fade">
                                      <p:cBhvr>
                                        <p:cTn id="95" dur="1000"/>
                                        <p:tgtEl>
                                          <p:spTgt spid="571419">
                                            <p:txEl>
                                              <p:pRg st="4" end="4"/>
                                            </p:txEl>
                                          </p:spTgt>
                                        </p:tgtEl>
                                      </p:cBhvr>
                                    </p:animEffect>
                                  </p:childTnLst>
                                </p:cTn>
                              </p:par>
                            </p:childTnLst>
                          </p:cTn>
                        </p:par>
                      </p:childTnLst>
                    </p:cTn>
                  </p:par>
                  <p:par>
                    <p:cTn id="96" fill="hold">
                      <p:stCondLst>
                        <p:cond delay="indefinite"/>
                      </p:stCondLst>
                      <p:childTnLst>
                        <p:par>
                          <p:cTn id="97" fill="hold">
                            <p:stCondLst>
                              <p:cond delay="0"/>
                            </p:stCondLst>
                            <p:childTnLst>
                              <p:par>
                                <p:cTn id="98" presetID="55" presetClass="entr" presetSubtype="0" fill="hold" nodeType="clickEffect">
                                  <p:stCondLst>
                                    <p:cond delay="0"/>
                                  </p:stCondLst>
                                  <p:childTnLst>
                                    <p:set>
                                      <p:cBhvr>
                                        <p:cTn id="99" dur="1" fill="hold">
                                          <p:stCondLst>
                                            <p:cond delay="0"/>
                                          </p:stCondLst>
                                        </p:cTn>
                                        <p:tgtEl>
                                          <p:spTgt spid="16"/>
                                        </p:tgtEl>
                                        <p:attrNameLst>
                                          <p:attrName>style.visibility</p:attrName>
                                        </p:attrNameLst>
                                      </p:cBhvr>
                                      <p:to>
                                        <p:strVal val="visible"/>
                                      </p:to>
                                    </p:set>
                                    <p:anim calcmode="lin" valueType="num">
                                      <p:cBhvr>
                                        <p:cTn id="100" dur="1000" fill="hold"/>
                                        <p:tgtEl>
                                          <p:spTgt spid="16"/>
                                        </p:tgtEl>
                                        <p:attrNameLst>
                                          <p:attrName>ppt_w</p:attrName>
                                        </p:attrNameLst>
                                      </p:cBhvr>
                                      <p:tavLst>
                                        <p:tav tm="0">
                                          <p:val>
                                            <p:strVal val="#ppt_w*0.70"/>
                                          </p:val>
                                        </p:tav>
                                        <p:tav tm="100000">
                                          <p:val>
                                            <p:strVal val="#ppt_w"/>
                                          </p:val>
                                        </p:tav>
                                      </p:tavLst>
                                    </p:anim>
                                    <p:anim calcmode="lin" valueType="num">
                                      <p:cBhvr>
                                        <p:cTn id="101" dur="1000" fill="hold"/>
                                        <p:tgtEl>
                                          <p:spTgt spid="16"/>
                                        </p:tgtEl>
                                        <p:attrNameLst>
                                          <p:attrName>ppt_h</p:attrName>
                                        </p:attrNameLst>
                                      </p:cBhvr>
                                      <p:tavLst>
                                        <p:tav tm="0">
                                          <p:val>
                                            <p:strVal val="#ppt_h"/>
                                          </p:val>
                                        </p:tav>
                                        <p:tav tm="100000">
                                          <p:val>
                                            <p:strVal val="#ppt_h"/>
                                          </p:val>
                                        </p:tav>
                                      </p:tavLst>
                                    </p:anim>
                                    <p:animEffect transition="in" filter="fade">
                                      <p:cBhvr>
                                        <p:cTn id="102" dur="1000"/>
                                        <p:tgtEl>
                                          <p:spTgt spid="16"/>
                                        </p:tgtEl>
                                      </p:cBhvr>
                                    </p:animEffect>
                                  </p:childTnLst>
                                </p:cTn>
                              </p:par>
                            </p:childTnLst>
                          </p:cTn>
                        </p:par>
                      </p:childTnLst>
                    </p:cTn>
                  </p:par>
                  <p:par>
                    <p:cTn id="103" fill="hold">
                      <p:stCondLst>
                        <p:cond delay="indefinite"/>
                      </p:stCondLst>
                      <p:childTnLst>
                        <p:par>
                          <p:cTn id="104" fill="hold">
                            <p:stCondLst>
                              <p:cond delay="0"/>
                            </p:stCondLst>
                            <p:childTnLst>
                              <p:par>
                                <p:cTn id="105" presetID="55" presetClass="entr" presetSubtype="0" fill="hold" nodeType="clickEffect">
                                  <p:stCondLst>
                                    <p:cond delay="0"/>
                                  </p:stCondLst>
                                  <p:childTnLst>
                                    <p:set>
                                      <p:cBhvr>
                                        <p:cTn id="106" dur="1" fill="hold">
                                          <p:stCondLst>
                                            <p:cond delay="0"/>
                                          </p:stCondLst>
                                        </p:cTn>
                                        <p:tgtEl>
                                          <p:spTgt spid="15"/>
                                        </p:tgtEl>
                                        <p:attrNameLst>
                                          <p:attrName>style.visibility</p:attrName>
                                        </p:attrNameLst>
                                      </p:cBhvr>
                                      <p:to>
                                        <p:strVal val="visible"/>
                                      </p:to>
                                    </p:set>
                                    <p:anim calcmode="lin" valueType="num">
                                      <p:cBhvr>
                                        <p:cTn id="107" dur="1000" fill="hold"/>
                                        <p:tgtEl>
                                          <p:spTgt spid="15"/>
                                        </p:tgtEl>
                                        <p:attrNameLst>
                                          <p:attrName>ppt_w</p:attrName>
                                        </p:attrNameLst>
                                      </p:cBhvr>
                                      <p:tavLst>
                                        <p:tav tm="0">
                                          <p:val>
                                            <p:strVal val="#ppt_w*0.70"/>
                                          </p:val>
                                        </p:tav>
                                        <p:tav tm="100000">
                                          <p:val>
                                            <p:strVal val="#ppt_w"/>
                                          </p:val>
                                        </p:tav>
                                      </p:tavLst>
                                    </p:anim>
                                    <p:anim calcmode="lin" valueType="num">
                                      <p:cBhvr>
                                        <p:cTn id="108" dur="1000" fill="hold"/>
                                        <p:tgtEl>
                                          <p:spTgt spid="15"/>
                                        </p:tgtEl>
                                        <p:attrNameLst>
                                          <p:attrName>ppt_h</p:attrName>
                                        </p:attrNameLst>
                                      </p:cBhvr>
                                      <p:tavLst>
                                        <p:tav tm="0">
                                          <p:val>
                                            <p:strVal val="#ppt_h"/>
                                          </p:val>
                                        </p:tav>
                                        <p:tav tm="100000">
                                          <p:val>
                                            <p:strVal val="#ppt_h"/>
                                          </p:val>
                                        </p:tav>
                                      </p:tavLst>
                                    </p:anim>
                                    <p:animEffect transition="in" filter="fade">
                                      <p:cBhvr>
                                        <p:cTn id="109" dur="1000"/>
                                        <p:tgtEl>
                                          <p:spTgt spid="15"/>
                                        </p:tgtEl>
                                      </p:cBhvr>
                                    </p:animEffect>
                                  </p:childTnLst>
                                </p:cTn>
                              </p:par>
                            </p:childTnLst>
                          </p:cTn>
                        </p:par>
                      </p:childTnLst>
                    </p:cTn>
                  </p:par>
                  <p:par>
                    <p:cTn id="110" fill="hold">
                      <p:stCondLst>
                        <p:cond delay="indefinite"/>
                      </p:stCondLst>
                      <p:childTnLst>
                        <p:par>
                          <p:cTn id="111" fill="hold">
                            <p:stCondLst>
                              <p:cond delay="0"/>
                            </p:stCondLst>
                            <p:childTnLst>
                              <p:par>
                                <p:cTn id="112" presetID="55" presetClass="entr" presetSubtype="0" fill="hold" nodeType="clickEffect">
                                  <p:stCondLst>
                                    <p:cond delay="0"/>
                                  </p:stCondLst>
                                  <p:childTnLst>
                                    <p:set>
                                      <p:cBhvr>
                                        <p:cTn id="113" dur="1" fill="hold">
                                          <p:stCondLst>
                                            <p:cond delay="0"/>
                                          </p:stCondLst>
                                        </p:cTn>
                                        <p:tgtEl>
                                          <p:spTgt spid="571419">
                                            <p:txEl>
                                              <p:pRg st="5" end="5"/>
                                            </p:txEl>
                                          </p:spTgt>
                                        </p:tgtEl>
                                        <p:attrNameLst>
                                          <p:attrName>style.visibility</p:attrName>
                                        </p:attrNameLst>
                                      </p:cBhvr>
                                      <p:to>
                                        <p:strVal val="visible"/>
                                      </p:to>
                                    </p:set>
                                    <p:anim calcmode="lin" valueType="num">
                                      <p:cBhvr>
                                        <p:cTn id="114" dur="1000" fill="hold"/>
                                        <p:tgtEl>
                                          <p:spTgt spid="571419">
                                            <p:txEl>
                                              <p:pRg st="5" end="5"/>
                                            </p:txEl>
                                          </p:spTgt>
                                        </p:tgtEl>
                                        <p:attrNameLst>
                                          <p:attrName>ppt_w</p:attrName>
                                        </p:attrNameLst>
                                      </p:cBhvr>
                                      <p:tavLst>
                                        <p:tav tm="0">
                                          <p:val>
                                            <p:strVal val="#ppt_w*0.70"/>
                                          </p:val>
                                        </p:tav>
                                        <p:tav tm="100000">
                                          <p:val>
                                            <p:strVal val="#ppt_w"/>
                                          </p:val>
                                        </p:tav>
                                      </p:tavLst>
                                    </p:anim>
                                    <p:anim calcmode="lin" valueType="num">
                                      <p:cBhvr>
                                        <p:cTn id="115" dur="1000" fill="hold"/>
                                        <p:tgtEl>
                                          <p:spTgt spid="571419">
                                            <p:txEl>
                                              <p:pRg st="5" end="5"/>
                                            </p:txEl>
                                          </p:spTgt>
                                        </p:tgtEl>
                                        <p:attrNameLst>
                                          <p:attrName>ppt_h</p:attrName>
                                        </p:attrNameLst>
                                      </p:cBhvr>
                                      <p:tavLst>
                                        <p:tav tm="0">
                                          <p:val>
                                            <p:strVal val="#ppt_h"/>
                                          </p:val>
                                        </p:tav>
                                        <p:tav tm="100000">
                                          <p:val>
                                            <p:strVal val="#ppt_h"/>
                                          </p:val>
                                        </p:tav>
                                      </p:tavLst>
                                    </p:anim>
                                    <p:animEffect transition="in" filter="fade">
                                      <p:cBhvr>
                                        <p:cTn id="116" dur="1000"/>
                                        <p:tgtEl>
                                          <p:spTgt spid="571419">
                                            <p:txEl>
                                              <p:pRg st="5" end="5"/>
                                            </p:txEl>
                                          </p:spTgt>
                                        </p:tgtEl>
                                      </p:cBhvr>
                                    </p:animEffect>
                                  </p:childTnLst>
                                </p:cTn>
                              </p:par>
                              <p:par>
                                <p:cTn id="117" presetID="55" presetClass="entr" presetSubtype="0" fill="hold" nodeType="withEffect">
                                  <p:stCondLst>
                                    <p:cond delay="0"/>
                                  </p:stCondLst>
                                  <p:childTnLst>
                                    <p:set>
                                      <p:cBhvr>
                                        <p:cTn id="118" dur="1" fill="hold">
                                          <p:stCondLst>
                                            <p:cond delay="0"/>
                                          </p:stCondLst>
                                        </p:cTn>
                                        <p:tgtEl>
                                          <p:spTgt spid="571421"/>
                                        </p:tgtEl>
                                        <p:attrNameLst>
                                          <p:attrName>style.visibility</p:attrName>
                                        </p:attrNameLst>
                                      </p:cBhvr>
                                      <p:to>
                                        <p:strVal val="visible"/>
                                      </p:to>
                                    </p:set>
                                    <p:anim calcmode="lin" valueType="num">
                                      <p:cBhvr>
                                        <p:cTn id="119" dur="1000" fill="hold"/>
                                        <p:tgtEl>
                                          <p:spTgt spid="571421"/>
                                        </p:tgtEl>
                                        <p:attrNameLst>
                                          <p:attrName>ppt_w</p:attrName>
                                        </p:attrNameLst>
                                      </p:cBhvr>
                                      <p:tavLst>
                                        <p:tav tm="0">
                                          <p:val>
                                            <p:strVal val="#ppt_w*0.70"/>
                                          </p:val>
                                        </p:tav>
                                        <p:tav tm="100000">
                                          <p:val>
                                            <p:strVal val="#ppt_w"/>
                                          </p:val>
                                        </p:tav>
                                      </p:tavLst>
                                    </p:anim>
                                    <p:anim calcmode="lin" valueType="num">
                                      <p:cBhvr>
                                        <p:cTn id="120" dur="1000" fill="hold"/>
                                        <p:tgtEl>
                                          <p:spTgt spid="571421"/>
                                        </p:tgtEl>
                                        <p:attrNameLst>
                                          <p:attrName>ppt_h</p:attrName>
                                        </p:attrNameLst>
                                      </p:cBhvr>
                                      <p:tavLst>
                                        <p:tav tm="0">
                                          <p:val>
                                            <p:strVal val="#ppt_h"/>
                                          </p:val>
                                        </p:tav>
                                        <p:tav tm="100000">
                                          <p:val>
                                            <p:strVal val="#ppt_h"/>
                                          </p:val>
                                        </p:tav>
                                      </p:tavLst>
                                    </p:anim>
                                    <p:animEffect transition="in" filter="fade">
                                      <p:cBhvr>
                                        <p:cTn id="121" dur="1000"/>
                                        <p:tgtEl>
                                          <p:spTgt spid="571421"/>
                                        </p:tgtEl>
                                      </p:cBhvr>
                                    </p:animEffect>
                                  </p:childTnLst>
                                </p:cTn>
                              </p:par>
                            </p:childTnLst>
                          </p:cTn>
                        </p:par>
                        <p:par>
                          <p:cTn id="122" fill="hold">
                            <p:stCondLst>
                              <p:cond delay="1000"/>
                            </p:stCondLst>
                            <p:childTnLst>
                              <p:par>
                                <p:cTn id="123" presetID="55" presetClass="entr" presetSubtype="0" fill="hold" grpId="0" nodeType="afterEffect">
                                  <p:stCondLst>
                                    <p:cond delay="0"/>
                                  </p:stCondLst>
                                  <p:childTnLst>
                                    <p:set>
                                      <p:cBhvr>
                                        <p:cTn id="124" dur="1" fill="hold">
                                          <p:stCondLst>
                                            <p:cond delay="0"/>
                                          </p:stCondLst>
                                        </p:cTn>
                                        <p:tgtEl>
                                          <p:spTgt spid="17"/>
                                        </p:tgtEl>
                                        <p:attrNameLst>
                                          <p:attrName>style.visibility</p:attrName>
                                        </p:attrNameLst>
                                      </p:cBhvr>
                                      <p:to>
                                        <p:strVal val="visible"/>
                                      </p:to>
                                    </p:set>
                                    <p:anim calcmode="lin" valueType="num">
                                      <p:cBhvr>
                                        <p:cTn id="125" dur="1000" fill="hold"/>
                                        <p:tgtEl>
                                          <p:spTgt spid="17"/>
                                        </p:tgtEl>
                                        <p:attrNameLst>
                                          <p:attrName>ppt_w</p:attrName>
                                        </p:attrNameLst>
                                      </p:cBhvr>
                                      <p:tavLst>
                                        <p:tav tm="0">
                                          <p:val>
                                            <p:strVal val="#ppt_w*0.70"/>
                                          </p:val>
                                        </p:tav>
                                        <p:tav tm="100000">
                                          <p:val>
                                            <p:strVal val="#ppt_w"/>
                                          </p:val>
                                        </p:tav>
                                      </p:tavLst>
                                    </p:anim>
                                    <p:anim calcmode="lin" valueType="num">
                                      <p:cBhvr>
                                        <p:cTn id="126" dur="1000" fill="hold"/>
                                        <p:tgtEl>
                                          <p:spTgt spid="17"/>
                                        </p:tgtEl>
                                        <p:attrNameLst>
                                          <p:attrName>ppt_h</p:attrName>
                                        </p:attrNameLst>
                                      </p:cBhvr>
                                      <p:tavLst>
                                        <p:tav tm="0">
                                          <p:val>
                                            <p:strVal val="#ppt_h"/>
                                          </p:val>
                                        </p:tav>
                                        <p:tav tm="100000">
                                          <p:val>
                                            <p:strVal val="#ppt_h"/>
                                          </p:val>
                                        </p:tav>
                                      </p:tavLst>
                                    </p:anim>
                                    <p:animEffect transition="in" filter="fade">
                                      <p:cBhvr>
                                        <p:cTn id="127" dur="1000"/>
                                        <p:tgtEl>
                                          <p:spTgt spid="17"/>
                                        </p:tgtEl>
                                      </p:cBhvr>
                                    </p:animEffect>
                                  </p:childTnLst>
                                </p:cTn>
                              </p:par>
                              <p:par>
                                <p:cTn id="128" presetID="55" presetClass="entr" presetSubtype="0" fill="hold" nodeType="withEffect">
                                  <p:stCondLst>
                                    <p:cond delay="0"/>
                                  </p:stCondLst>
                                  <p:childTnLst>
                                    <p:set>
                                      <p:cBhvr>
                                        <p:cTn id="129" dur="1" fill="hold">
                                          <p:stCondLst>
                                            <p:cond delay="0"/>
                                          </p:stCondLst>
                                        </p:cTn>
                                        <p:tgtEl>
                                          <p:spTgt spid="43021"/>
                                        </p:tgtEl>
                                        <p:attrNameLst>
                                          <p:attrName>style.visibility</p:attrName>
                                        </p:attrNameLst>
                                      </p:cBhvr>
                                      <p:to>
                                        <p:strVal val="visible"/>
                                      </p:to>
                                    </p:set>
                                    <p:anim calcmode="lin" valueType="num">
                                      <p:cBhvr>
                                        <p:cTn id="130" dur="1000" fill="hold"/>
                                        <p:tgtEl>
                                          <p:spTgt spid="43021"/>
                                        </p:tgtEl>
                                        <p:attrNameLst>
                                          <p:attrName>ppt_w</p:attrName>
                                        </p:attrNameLst>
                                      </p:cBhvr>
                                      <p:tavLst>
                                        <p:tav tm="0">
                                          <p:val>
                                            <p:strVal val="#ppt_w*0.70"/>
                                          </p:val>
                                        </p:tav>
                                        <p:tav tm="100000">
                                          <p:val>
                                            <p:strVal val="#ppt_w"/>
                                          </p:val>
                                        </p:tav>
                                      </p:tavLst>
                                    </p:anim>
                                    <p:anim calcmode="lin" valueType="num">
                                      <p:cBhvr>
                                        <p:cTn id="131" dur="1000" fill="hold"/>
                                        <p:tgtEl>
                                          <p:spTgt spid="43021"/>
                                        </p:tgtEl>
                                        <p:attrNameLst>
                                          <p:attrName>ppt_h</p:attrName>
                                        </p:attrNameLst>
                                      </p:cBhvr>
                                      <p:tavLst>
                                        <p:tav tm="0">
                                          <p:val>
                                            <p:strVal val="#ppt_h"/>
                                          </p:val>
                                        </p:tav>
                                        <p:tav tm="100000">
                                          <p:val>
                                            <p:strVal val="#ppt_h"/>
                                          </p:val>
                                        </p:tav>
                                      </p:tavLst>
                                    </p:anim>
                                    <p:animEffect transition="in" filter="fade">
                                      <p:cBhvr>
                                        <p:cTn id="132" dur="1000"/>
                                        <p:tgtEl>
                                          <p:spTgt spid="43021"/>
                                        </p:tgtEl>
                                      </p:cBhvr>
                                    </p:animEffect>
                                  </p:childTnLst>
                                </p:cTn>
                              </p:par>
                            </p:childTnLst>
                          </p:cTn>
                        </p:par>
                      </p:childTnLst>
                    </p:cTn>
                  </p:par>
                  <p:par>
                    <p:cTn id="133" fill="hold">
                      <p:stCondLst>
                        <p:cond delay="indefinite"/>
                      </p:stCondLst>
                      <p:childTnLst>
                        <p:par>
                          <p:cTn id="134" fill="hold">
                            <p:stCondLst>
                              <p:cond delay="0"/>
                            </p:stCondLst>
                            <p:childTnLst>
                              <p:par>
                                <p:cTn id="135" presetID="55" presetClass="entr" presetSubtype="0" fill="hold" nodeType="clickEffect">
                                  <p:stCondLst>
                                    <p:cond delay="0"/>
                                  </p:stCondLst>
                                  <p:childTnLst>
                                    <p:set>
                                      <p:cBhvr>
                                        <p:cTn id="136" dur="1" fill="hold">
                                          <p:stCondLst>
                                            <p:cond delay="0"/>
                                          </p:stCondLst>
                                        </p:cTn>
                                        <p:tgtEl>
                                          <p:spTgt spid="571430"/>
                                        </p:tgtEl>
                                        <p:attrNameLst>
                                          <p:attrName>style.visibility</p:attrName>
                                        </p:attrNameLst>
                                      </p:cBhvr>
                                      <p:to>
                                        <p:strVal val="visible"/>
                                      </p:to>
                                    </p:set>
                                    <p:anim calcmode="lin" valueType="num">
                                      <p:cBhvr>
                                        <p:cTn id="137" dur="1000" fill="hold"/>
                                        <p:tgtEl>
                                          <p:spTgt spid="571430"/>
                                        </p:tgtEl>
                                        <p:attrNameLst>
                                          <p:attrName>ppt_w</p:attrName>
                                        </p:attrNameLst>
                                      </p:cBhvr>
                                      <p:tavLst>
                                        <p:tav tm="0">
                                          <p:val>
                                            <p:strVal val="#ppt_w*0.70"/>
                                          </p:val>
                                        </p:tav>
                                        <p:tav tm="100000">
                                          <p:val>
                                            <p:strVal val="#ppt_w"/>
                                          </p:val>
                                        </p:tav>
                                      </p:tavLst>
                                    </p:anim>
                                    <p:anim calcmode="lin" valueType="num">
                                      <p:cBhvr>
                                        <p:cTn id="138" dur="1000" fill="hold"/>
                                        <p:tgtEl>
                                          <p:spTgt spid="571430"/>
                                        </p:tgtEl>
                                        <p:attrNameLst>
                                          <p:attrName>ppt_h</p:attrName>
                                        </p:attrNameLst>
                                      </p:cBhvr>
                                      <p:tavLst>
                                        <p:tav tm="0">
                                          <p:val>
                                            <p:strVal val="#ppt_h"/>
                                          </p:val>
                                        </p:tav>
                                        <p:tav tm="100000">
                                          <p:val>
                                            <p:strVal val="#ppt_h"/>
                                          </p:val>
                                        </p:tav>
                                      </p:tavLst>
                                    </p:anim>
                                    <p:animEffect transition="in" filter="fade">
                                      <p:cBhvr>
                                        <p:cTn id="139" dur="1000"/>
                                        <p:tgtEl>
                                          <p:spTgt spid="571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7" grpId="0" animBg="1"/>
      <p:bldP spid="27" grpId="1" animBg="1"/>
      <p:bldP spid="28" grpId="0" animBg="1"/>
      <p:bldP spid="28"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a:spLocks noChangeArrowheads="1"/>
          </p:cNvSpPr>
          <p:nvPr/>
        </p:nvSpPr>
        <p:spPr bwMode="auto">
          <a:xfrm>
            <a:off x="0" y="0"/>
            <a:ext cx="9180513" cy="6858000"/>
          </a:xfrm>
          <a:prstGeom prst="rect">
            <a:avLst/>
          </a:prstGeom>
          <a:solidFill>
            <a:schemeClr val="accent3">
              <a:lumMod val="65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endParaRPr lang="en-AU" dirty="0">
              <a:solidFill>
                <a:schemeClr val="bg1"/>
              </a:solidFill>
            </a:endParaRPr>
          </a:p>
        </p:txBody>
      </p:sp>
      <p:pic>
        <p:nvPicPr>
          <p:cNvPr id="45059" name="Picture 4" descr="BOX035_Napoleon_Disc2_Rev3-16"/>
          <p:cNvPicPr>
            <a:picLocks noChangeAspect="1" noChangeArrowheads="1"/>
          </p:cNvPicPr>
          <p:nvPr/>
        </p:nvPicPr>
        <p:blipFill>
          <a:blip r:embed="rId3" cstate="print"/>
          <a:srcRect l="412" t="520"/>
          <a:stretch>
            <a:fillRect/>
          </a:stretch>
        </p:blipFill>
        <p:spPr bwMode="auto">
          <a:xfrm>
            <a:off x="94392" y="125483"/>
            <a:ext cx="5148282" cy="3846015"/>
          </a:xfrm>
          <a:prstGeom prst="ellipse">
            <a:avLst/>
          </a:prstGeom>
          <a:ln>
            <a:noFill/>
          </a:ln>
          <a:effectLst>
            <a:softEdge rad="112500"/>
          </a:effectLst>
        </p:spPr>
      </p:pic>
      <p:pic>
        <p:nvPicPr>
          <p:cNvPr id="45060" name="Picture 6" descr="BOX035_Napoleon_Disc2_Rev3-20"/>
          <p:cNvPicPr>
            <a:picLocks noChangeAspect="1" noChangeArrowheads="1"/>
          </p:cNvPicPr>
          <p:nvPr/>
        </p:nvPicPr>
        <p:blipFill>
          <a:blip r:embed="rId4" cstate="print"/>
          <a:srcRect l="1007" t="432"/>
          <a:stretch>
            <a:fillRect/>
          </a:stretch>
        </p:blipFill>
        <p:spPr bwMode="auto">
          <a:xfrm>
            <a:off x="4067065" y="2961564"/>
            <a:ext cx="5113479" cy="3896436"/>
          </a:xfrm>
          <a:prstGeom prst="ellipse">
            <a:avLst/>
          </a:prstGeom>
          <a:ln>
            <a:noFill/>
          </a:ln>
          <a:effectLst>
            <a:softEdge rad="112500"/>
          </a:effectLst>
        </p:spPr>
      </p:pic>
      <p:sp>
        <p:nvSpPr>
          <p:cNvPr id="527367" name="Rectangle 7"/>
          <p:cNvSpPr>
            <a:spLocks noChangeArrowheads="1"/>
          </p:cNvSpPr>
          <p:nvPr/>
        </p:nvSpPr>
        <p:spPr bwMode="auto">
          <a:xfrm>
            <a:off x="5308977" y="766170"/>
            <a:ext cx="3721408" cy="1569660"/>
          </a:xfrm>
          <a:prstGeom prst="rect">
            <a:avLst/>
          </a:prstGeom>
          <a:solidFill>
            <a:schemeClr val="accent3">
              <a:lumMod val="95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spcBef>
                <a:spcPct val="50000"/>
              </a:spcBef>
            </a:pPr>
            <a:r>
              <a:rPr lang="en-AU" sz="2400" i="0" dirty="0"/>
              <a:t>The combined armies of Napoleon numbered 600,000 as he invaded Russia in 1812.</a:t>
            </a:r>
          </a:p>
        </p:txBody>
      </p:sp>
      <p:sp>
        <p:nvSpPr>
          <p:cNvPr id="527368" name="Rectangle 8"/>
          <p:cNvSpPr>
            <a:spLocks noChangeArrowheads="1"/>
          </p:cNvSpPr>
          <p:nvPr/>
        </p:nvSpPr>
        <p:spPr bwMode="auto">
          <a:xfrm>
            <a:off x="272954" y="4262502"/>
            <a:ext cx="3954890" cy="1938337"/>
          </a:xfrm>
          <a:prstGeom prst="rect">
            <a:avLst/>
          </a:prstGeom>
          <a:solidFill>
            <a:schemeClr val="accent3">
              <a:lumMod val="95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r>
              <a:rPr lang="en-AU" sz="2400" i="0" dirty="0"/>
              <a:t>As the Russians retreated, Napoleon pressed towards Moscow and entered it , whereupon the Russians set fire to the city.</a:t>
            </a:r>
          </a:p>
        </p:txBody>
      </p:sp>
      <p:pic>
        <p:nvPicPr>
          <p:cNvPr id="527369" name="Picture 9" descr="BOX035_Napoleon_Disc2_Rev3-23"/>
          <p:cNvPicPr>
            <a:picLocks noChangeAspect="1" noChangeArrowheads="1"/>
          </p:cNvPicPr>
          <p:nvPr/>
        </p:nvPicPr>
        <p:blipFill>
          <a:blip r:embed="rId5" cstate="print"/>
          <a:srcRect/>
          <a:stretch>
            <a:fillRect/>
          </a:stretch>
        </p:blipFill>
        <p:spPr bwMode="auto">
          <a:xfrm>
            <a:off x="31" y="0"/>
            <a:ext cx="5295331" cy="4026090"/>
          </a:xfrm>
          <a:prstGeom prst="ellipse">
            <a:avLst/>
          </a:prstGeom>
          <a:ln>
            <a:noFill/>
          </a:ln>
          <a:effectLst>
            <a:softEdge rad="112500"/>
          </a:effectLst>
        </p:spPr>
      </p:pic>
      <p:sp>
        <p:nvSpPr>
          <p:cNvPr id="527370" name="WordArt 10"/>
          <p:cNvSpPr>
            <a:spLocks noChangeArrowheads="1" noChangeShapeType="1" noTextEdit="1"/>
          </p:cNvSpPr>
          <p:nvPr/>
        </p:nvSpPr>
        <p:spPr bwMode="auto">
          <a:xfrm>
            <a:off x="3363944" y="2835339"/>
            <a:ext cx="2832171" cy="98742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r>
              <a:rPr lang="en-AU" sz="3600" kern="10" dirty="0">
                <a:ln w="9525">
                  <a:solidFill>
                    <a:srgbClr val="000000"/>
                  </a:solidFill>
                  <a:round/>
                  <a:headEnd/>
                  <a:tailEnd/>
                </a:ln>
                <a:solidFill>
                  <a:srgbClr val="FF0000"/>
                </a:solidFill>
                <a:latin typeface="Franklin Gothic Demi"/>
              </a:rPr>
              <a:t>Russia!</a:t>
            </a:r>
          </a:p>
        </p:txBody>
      </p:sp>
      <p:sp>
        <p:nvSpPr>
          <p:cNvPr id="9" name="Rectangle 8"/>
          <p:cNvSpPr/>
          <p:nvPr/>
        </p:nvSpPr>
        <p:spPr>
          <a:xfrm>
            <a:off x="-52557" y="-21026"/>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527370"/>
                                        </p:tgtEl>
                                        <p:attrNameLst>
                                          <p:attrName>style.visibility</p:attrName>
                                        </p:attrNameLst>
                                      </p:cBhvr>
                                      <p:to>
                                        <p:strVal val="visible"/>
                                      </p:to>
                                    </p:set>
                                    <p:anim calcmode="lin" valueType="num">
                                      <p:cBhvr>
                                        <p:cTn id="7" dur="2000" fill="hold"/>
                                        <p:tgtEl>
                                          <p:spTgt spid="527370"/>
                                        </p:tgtEl>
                                        <p:attrNameLst>
                                          <p:attrName>ppt_w</p:attrName>
                                        </p:attrNameLst>
                                      </p:cBhvr>
                                      <p:tavLst>
                                        <p:tav tm="0">
                                          <p:val>
                                            <p:fltVal val="0"/>
                                          </p:val>
                                        </p:tav>
                                        <p:tav tm="100000">
                                          <p:val>
                                            <p:strVal val="#ppt_w"/>
                                          </p:val>
                                        </p:tav>
                                      </p:tavLst>
                                    </p:anim>
                                    <p:anim calcmode="lin" valueType="num">
                                      <p:cBhvr>
                                        <p:cTn id="8" dur="2000" fill="hold"/>
                                        <p:tgtEl>
                                          <p:spTgt spid="527370"/>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527367"/>
                                        </p:tgtEl>
                                        <p:attrNameLst>
                                          <p:attrName>style.visibility</p:attrName>
                                        </p:attrNameLst>
                                      </p:cBhvr>
                                      <p:to>
                                        <p:strVal val="visible"/>
                                      </p:to>
                                    </p:set>
                                    <p:anim calcmode="lin" valueType="num">
                                      <p:cBhvr>
                                        <p:cTn id="13" dur="1000" fill="hold"/>
                                        <p:tgtEl>
                                          <p:spTgt spid="527367"/>
                                        </p:tgtEl>
                                        <p:attrNameLst>
                                          <p:attrName>ppt_w</p:attrName>
                                        </p:attrNameLst>
                                      </p:cBhvr>
                                      <p:tavLst>
                                        <p:tav tm="0">
                                          <p:val>
                                            <p:strVal val="#ppt_w*0.70"/>
                                          </p:val>
                                        </p:tav>
                                        <p:tav tm="100000">
                                          <p:val>
                                            <p:strVal val="#ppt_w"/>
                                          </p:val>
                                        </p:tav>
                                      </p:tavLst>
                                    </p:anim>
                                    <p:anim calcmode="lin" valueType="num">
                                      <p:cBhvr>
                                        <p:cTn id="14" dur="1000" fill="hold"/>
                                        <p:tgtEl>
                                          <p:spTgt spid="527367"/>
                                        </p:tgtEl>
                                        <p:attrNameLst>
                                          <p:attrName>ppt_h</p:attrName>
                                        </p:attrNameLst>
                                      </p:cBhvr>
                                      <p:tavLst>
                                        <p:tav tm="0">
                                          <p:val>
                                            <p:strVal val="#ppt_h"/>
                                          </p:val>
                                        </p:tav>
                                        <p:tav tm="100000">
                                          <p:val>
                                            <p:strVal val="#ppt_h"/>
                                          </p:val>
                                        </p:tav>
                                      </p:tavLst>
                                    </p:anim>
                                    <p:animEffect transition="in" filter="fade">
                                      <p:cBhvr>
                                        <p:cTn id="15" dur="1000"/>
                                        <p:tgtEl>
                                          <p:spTgt spid="527367"/>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527368"/>
                                        </p:tgtEl>
                                        <p:attrNameLst>
                                          <p:attrName>style.visibility</p:attrName>
                                        </p:attrNameLst>
                                      </p:cBhvr>
                                      <p:to>
                                        <p:strVal val="visible"/>
                                      </p:to>
                                    </p:set>
                                    <p:anim calcmode="lin" valueType="num">
                                      <p:cBhvr>
                                        <p:cTn id="20" dur="1000" fill="hold"/>
                                        <p:tgtEl>
                                          <p:spTgt spid="527368"/>
                                        </p:tgtEl>
                                        <p:attrNameLst>
                                          <p:attrName>ppt_w</p:attrName>
                                        </p:attrNameLst>
                                      </p:cBhvr>
                                      <p:tavLst>
                                        <p:tav tm="0">
                                          <p:val>
                                            <p:strVal val="#ppt_w*0.70"/>
                                          </p:val>
                                        </p:tav>
                                        <p:tav tm="100000">
                                          <p:val>
                                            <p:strVal val="#ppt_w"/>
                                          </p:val>
                                        </p:tav>
                                      </p:tavLst>
                                    </p:anim>
                                    <p:anim calcmode="lin" valueType="num">
                                      <p:cBhvr>
                                        <p:cTn id="21" dur="1000" fill="hold"/>
                                        <p:tgtEl>
                                          <p:spTgt spid="527368"/>
                                        </p:tgtEl>
                                        <p:attrNameLst>
                                          <p:attrName>ppt_h</p:attrName>
                                        </p:attrNameLst>
                                      </p:cBhvr>
                                      <p:tavLst>
                                        <p:tav tm="0">
                                          <p:val>
                                            <p:strVal val="#ppt_h"/>
                                          </p:val>
                                        </p:tav>
                                        <p:tav tm="100000">
                                          <p:val>
                                            <p:strVal val="#ppt_h"/>
                                          </p:val>
                                        </p:tav>
                                      </p:tavLst>
                                    </p:anim>
                                    <p:animEffect transition="in" filter="fade">
                                      <p:cBhvr>
                                        <p:cTn id="22" dur="1000"/>
                                        <p:tgtEl>
                                          <p:spTgt spid="527368"/>
                                        </p:tgtEl>
                                      </p:cBhvr>
                                    </p:animEffect>
                                  </p:childTnLst>
                                </p:cTn>
                              </p:par>
                            </p:childTnLst>
                          </p:cTn>
                        </p:par>
                        <p:par>
                          <p:cTn id="23" fill="hold">
                            <p:stCondLst>
                              <p:cond delay="1000"/>
                            </p:stCondLst>
                            <p:childTnLst>
                              <p:par>
                                <p:cTn id="24" presetID="10" presetClass="entr" presetSubtype="0" fill="hold" nodeType="afterEffect">
                                  <p:stCondLst>
                                    <p:cond delay="1000"/>
                                  </p:stCondLst>
                                  <p:childTnLst>
                                    <p:set>
                                      <p:cBhvr>
                                        <p:cTn id="25" dur="1" fill="hold">
                                          <p:stCondLst>
                                            <p:cond delay="0"/>
                                          </p:stCondLst>
                                        </p:cTn>
                                        <p:tgtEl>
                                          <p:spTgt spid="527369"/>
                                        </p:tgtEl>
                                        <p:attrNameLst>
                                          <p:attrName>style.visibility</p:attrName>
                                        </p:attrNameLst>
                                      </p:cBhvr>
                                      <p:to>
                                        <p:strVal val="visible"/>
                                      </p:to>
                                    </p:set>
                                    <p:animEffect transition="in" filter="fade">
                                      <p:cBhvr>
                                        <p:cTn id="26" dur="2000"/>
                                        <p:tgtEl>
                                          <p:spTgt spid="527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7367" grpId="0" animBg="1"/>
      <p:bldP spid="527368" grpId="0" animBg="1"/>
      <p:bldP spid="52737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BOX035_Napoleon_Disc2_Rev3-24"/>
          <p:cNvPicPr>
            <a:picLocks noChangeAspect="1" noChangeArrowheads="1"/>
          </p:cNvPicPr>
          <p:nvPr/>
        </p:nvPicPr>
        <p:blipFill>
          <a:blip r:embed="rId3" cstate="print"/>
          <a:srcRect/>
          <a:stretch>
            <a:fillRect/>
          </a:stretch>
        </p:blipFill>
        <p:spPr bwMode="auto">
          <a:xfrm>
            <a:off x="220663" y="236602"/>
            <a:ext cx="8561387" cy="6359525"/>
          </a:xfrm>
          <a:prstGeom prst="rect">
            <a:avLst/>
          </a:prstGeom>
          <a:ln w="88900" cap="sq" cmpd="thickThin">
            <a:solidFill>
              <a:srgbClr val="000000"/>
            </a:solidFill>
            <a:prstDash val="solid"/>
            <a:miter lim="800000"/>
          </a:ln>
          <a:effectLst>
            <a:innerShdw blurRad="76200">
              <a:srgbClr val="000000"/>
            </a:innerShdw>
          </a:effectLst>
        </p:spPr>
      </p:pic>
      <p:pic>
        <p:nvPicPr>
          <p:cNvPr id="46083" name="Picture 3" descr="BOX035_Napoleon_Disc2_Rev3-25"/>
          <p:cNvPicPr>
            <a:picLocks noChangeAspect="1" noChangeArrowheads="1"/>
          </p:cNvPicPr>
          <p:nvPr/>
        </p:nvPicPr>
        <p:blipFill>
          <a:blip r:embed="rId4" cstate="print"/>
          <a:srcRect/>
          <a:stretch>
            <a:fillRect/>
          </a:stretch>
        </p:blipFill>
        <p:spPr bwMode="auto">
          <a:xfrm>
            <a:off x="5124450" y="3836988"/>
            <a:ext cx="3446463" cy="2481262"/>
          </a:xfrm>
          <a:prstGeom prst="ellipse">
            <a:avLst/>
          </a:prstGeom>
          <a:ln>
            <a:noFill/>
          </a:ln>
          <a:effectLst>
            <a:softEdge rad="112500"/>
          </a:effectLst>
        </p:spPr>
      </p:pic>
      <p:pic>
        <p:nvPicPr>
          <p:cNvPr id="46084" name="Picture 4" descr="BOX035_Napoleon_Disc2_Rev3-26"/>
          <p:cNvPicPr>
            <a:picLocks noChangeAspect="1" noChangeArrowheads="1"/>
          </p:cNvPicPr>
          <p:nvPr/>
        </p:nvPicPr>
        <p:blipFill>
          <a:blip r:embed="rId5" cstate="print"/>
          <a:srcRect/>
          <a:stretch>
            <a:fillRect/>
          </a:stretch>
        </p:blipFill>
        <p:spPr bwMode="auto">
          <a:xfrm>
            <a:off x="495300" y="495302"/>
            <a:ext cx="3735388" cy="2708275"/>
          </a:xfrm>
          <a:prstGeom prst="ellipse">
            <a:avLst/>
          </a:prstGeom>
          <a:ln>
            <a:noFill/>
          </a:ln>
          <a:effectLst>
            <a:softEdge rad="112500"/>
          </a:effectLst>
        </p:spPr>
      </p:pic>
      <p:sp>
        <p:nvSpPr>
          <p:cNvPr id="445448" name="Rectangle 8"/>
          <p:cNvSpPr>
            <a:spLocks noChangeArrowheads="1"/>
          </p:cNvSpPr>
          <p:nvPr/>
        </p:nvSpPr>
        <p:spPr bwMode="auto">
          <a:xfrm>
            <a:off x="4775200" y="274702"/>
            <a:ext cx="4418013" cy="1938337"/>
          </a:xfrm>
          <a:prstGeom prst="rect">
            <a:avLst/>
          </a:prstGeom>
          <a:noFill/>
          <a:ln w="9525">
            <a:noFill/>
            <a:miter lim="800000"/>
            <a:headEnd/>
            <a:tailEnd/>
          </a:ln>
        </p:spPr>
        <p:txBody>
          <a:bodyPr>
            <a:spAutoFit/>
          </a:bodyPr>
          <a:lstStyle/>
          <a:p>
            <a:pPr>
              <a:spcBef>
                <a:spcPct val="50000"/>
              </a:spcBef>
              <a:buFontTx/>
              <a:buChar char="•"/>
            </a:pPr>
            <a:r>
              <a:rPr lang="en-AU" sz="2400" b="1" i="0">
                <a:solidFill>
                  <a:srgbClr val="000000"/>
                </a:solidFill>
                <a:latin typeface="Tahoma" pitchFamily="34" charset="0"/>
              </a:rPr>
              <a:t>Napoleons army was without food and was forced to make a dash south as the weather turned to blizzards.</a:t>
            </a:r>
          </a:p>
        </p:txBody>
      </p:sp>
      <p:sp>
        <p:nvSpPr>
          <p:cNvPr id="445449" name="Rectangle 9"/>
          <p:cNvSpPr>
            <a:spLocks noChangeArrowheads="1"/>
          </p:cNvSpPr>
          <p:nvPr/>
        </p:nvSpPr>
        <p:spPr bwMode="auto">
          <a:xfrm>
            <a:off x="4286282" y="350902"/>
            <a:ext cx="4429125" cy="1570037"/>
          </a:xfrm>
          <a:prstGeom prst="rect">
            <a:avLst/>
          </a:prstGeom>
          <a:noFill/>
          <a:ln w="9525">
            <a:noFill/>
            <a:miter lim="800000"/>
            <a:headEnd/>
            <a:tailEnd/>
          </a:ln>
        </p:spPr>
        <p:txBody>
          <a:bodyPr>
            <a:spAutoFit/>
          </a:bodyPr>
          <a:lstStyle/>
          <a:p>
            <a:pPr algn="ctr">
              <a:spcBef>
                <a:spcPct val="50000"/>
              </a:spcBef>
              <a:buFontTx/>
              <a:buChar char="•"/>
            </a:pPr>
            <a:r>
              <a:rPr lang="en-AU" sz="2400" b="1" i="0"/>
              <a:t>Over 500,000 soldiers perished during the retreat.</a:t>
            </a:r>
            <a:r>
              <a:rPr lang="en-AU" sz="2400" i="0"/>
              <a:t> </a:t>
            </a:r>
            <a:r>
              <a:rPr lang="en-AU" sz="2400" b="1" i="0"/>
              <a:t>Napoleon’s  rule was rapidly approaching its end.</a:t>
            </a:r>
          </a:p>
        </p:txBody>
      </p:sp>
      <p:sp>
        <p:nvSpPr>
          <p:cNvPr id="445450" name="Rectangle 10"/>
          <p:cNvSpPr>
            <a:spLocks noChangeArrowheads="1"/>
          </p:cNvSpPr>
          <p:nvPr/>
        </p:nvSpPr>
        <p:spPr bwMode="auto">
          <a:xfrm>
            <a:off x="312738" y="2905125"/>
            <a:ext cx="8401050" cy="1562100"/>
          </a:xfrm>
          <a:prstGeom prst="rect">
            <a:avLst/>
          </a:prstGeom>
          <a:solidFill>
            <a:schemeClr val="tx1"/>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spcBef>
                <a:spcPct val="50000"/>
              </a:spcBef>
            </a:pPr>
            <a:r>
              <a:rPr lang="en-AU" sz="2400" i="0" dirty="0">
                <a:solidFill>
                  <a:schemeClr val="bg1"/>
                </a:solidFill>
              </a:rPr>
              <a:t>The Papal Throne had been abolished. Napoleon’s work was done and his further campaigns simply added to the absolute misery already experienced by the worshippers of the Beast and his Image</a:t>
            </a:r>
          </a:p>
        </p:txBody>
      </p:sp>
      <p:sp>
        <p:nvSpPr>
          <p:cNvPr id="9" name="Rectangle 8"/>
          <p:cNvSpPr/>
          <p:nvPr/>
        </p:nvSpPr>
        <p:spPr>
          <a:xfrm>
            <a:off x="0"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grpId="0" nodeType="clickEffect">
                                  <p:stCondLst>
                                    <p:cond delay="0"/>
                                  </p:stCondLst>
                                  <p:childTnLst>
                                    <p:anim calcmode="lin" valueType="num">
                                      <p:cBhvr>
                                        <p:cTn id="6" dur="2000"/>
                                        <p:tgtEl>
                                          <p:spTgt spid="445448"/>
                                        </p:tgtEl>
                                        <p:attrNameLst>
                                          <p:attrName>ppt_w</p:attrName>
                                        </p:attrNameLst>
                                      </p:cBhvr>
                                      <p:tavLst>
                                        <p:tav tm="0">
                                          <p:val>
                                            <p:strVal val="ppt_w"/>
                                          </p:val>
                                        </p:tav>
                                        <p:tav tm="100000">
                                          <p:val>
                                            <p:fltVal val="0"/>
                                          </p:val>
                                        </p:tav>
                                      </p:tavLst>
                                    </p:anim>
                                    <p:anim calcmode="lin" valueType="num">
                                      <p:cBhvr>
                                        <p:cTn id="7" dur="2000"/>
                                        <p:tgtEl>
                                          <p:spTgt spid="445448"/>
                                        </p:tgtEl>
                                        <p:attrNameLst>
                                          <p:attrName>ppt_h</p:attrName>
                                        </p:attrNameLst>
                                      </p:cBhvr>
                                      <p:tavLst>
                                        <p:tav tm="0">
                                          <p:val>
                                            <p:strVal val="ppt_h"/>
                                          </p:val>
                                        </p:tav>
                                        <p:tav tm="100000">
                                          <p:val>
                                            <p:fltVal val="0"/>
                                          </p:val>
                                        </p:tav>
                                      </p:tavLst>
                                    </p:anim>
                                    <p:animEffect transition="out" filter="fade">
                                      <p:cBhvr>
                                        <p:cTn id="8" dur="2000"/>
                                        <p:tgtEl>
                                          <p:spTgt spid="445448"/>
                                        </p:tgtEl>
                                      </p:cBhvr>
                                    </p:animEffect>
                                    <p:set>
                                      <p:cBhvr>
                                        <p:cTn id="9" dur="1" fill="hold">
                                          <p:stCondLst>
                                            <p:cond delay="1999"/>
                                          </p:stCondLst>
                                        </p:cTn>
                                        <p:tgtEl>
                                          <p:spTgt spid="445448"/>
                                        </p:tgtEl>
                                        <p:attrNameLst>
                                          <p:attrName>style.visibility</p:attrName>
                                        </p:attrNameLst>
                                      </p:cBhvr>
                                      <p:to>
                                        <p:strVal val="hidden"/>
                                      </p:to>
                                    </p:set>
                                  </p:childTnLst>
                                </p:cTn>
                              </p:par>
                              <p:par>
                                <p:cTn id="10" presetID="23" presetClass="entr" presetSubtype="16" fill="hold" grpId="0" nodeType="withEffect">
                                  <p:stCondLst>
                                    <p:cond delay="0"/>
                                  </p:stCondLst>
                                  <p:childTnLst>
                                    <p:set>
                                      <p:cBhvr>
                                        <p:cTn id="11" dur="1" fill="hold">
                                          <p:stCondLst>
                                            <p:cond delay="0"/>
                                          </p:stCondLst>
                                        </p:cTn>
                                        <p:tgtEl>
                                          <p:spTgt spid="445449"/>
                                        </p:tgtEl>
                                        <p:attrNameLst>
                                          <p:attrName>style.visibility</p:attrName>
                                        </p:attrNameLst>
                                      </p:cBhvr>
                                      <p:to>
                                        <p:strVal val="visible"/>
                                      </p:to>
                                    </p:set>
                                    <p:anim calcmode="lin" valueType="num">
                                      <p:cBhvr>
                                        <p:cTn id="12" dur="2000" fill="hold"/>
                                        <p:tgtEl>
                                          <p:spTgt spid="445449"/>
                                        </p:tgtEl>
                                        <p:attrNameLst>
                                          <p:attrName>ppt_w</p:attrName>
                                        </p:attrNameLst>
                                      </p:cBhvr>
                                      <p:tavLst>
                                        <p:tav tm="0">
                                          <p:val>
                                            <p:fltVal val="0"/>
                                          </p:val>
                                        </p:tav>
                                        <p:tav tm="100000">
                                          <p:val>
                                            <p:strVal val="#ppt_w"/>
                                          </p:val>
                                        </p:tav>
                                      </p:tavLst>
                                    </p:anim>
                                    <p:anim calcmode="lin" valueType="num">
                                      <p:cBhvr>
                                        <p:cTn id="13" dur="2000" fill="hold"/>
                                        <p:tgtEl>
                                          <p:spTgt spid="445449"/>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445450"/>
                                        </p:tgtEl>
                                        <p:attrNameLst>
                                          <p:attrName>style.visibility</p:attrName>
                                        </p:attrNameLst>
                                      </p:cBhvr>
                                      <p:to>
                                        <p:strVal val="visible"/>
                                      </p:to>
                                    </p:set>
                                    <p:anim calcmode="lin" valueType="num">
                                      <p:cBhvr>
                                        <p:cTn id="18" dur="1000" fill="hold"/>
                                        <p:tgtEl>
                                          <p:spTgt spid="445450"/>
                                        </p:tgtEl>
                                        <p:attrNameLst>
                                          <p:attrName>ppt_w</p:attrName>
                                        </p:attrNameLst>
                                      </p:cBhvr>
                                      <p:tavLst>
                                        <p:tav tm="0">
                                          <p:val>
                                            <p:strVal val="#ppt_w*0.70"/>
                                          </p:val>
                                        </p:tav>
                                        <p:tav tm="100000">
                                          <p:val>
                                            <p:strVal val="#ppt_w"/>
                                          </p:val>
                                        </p:tav>
                                      </p:tavLst>
                                    </p:anim>
                                    <p:anim calcmode="lin" valueType="num">
                                      <p:cBhvr>
                                        <p:cTn id="19" dur="1000" fill="hold"/>
                                        <p:tgtEl>
                                          <p:spTgt spid="445450"/>
                                        </p:tgtEl>
                                        <p:attrNameLst>
                                          <p:attrName>ppt_h</p:attrName>
                                        </p:attrNameLst>
                                      </p:cBhvr>
                                      <p:tavLst>
                                        <p:tav tm="0">
                                          <p:val>
                                            <p:strVal val="#ppt_h"/>
                                          </p:val>
                                        </p:tav>
                                        <p:tav tm="100000">
                                          <p:val>
                                            <p:strVal val="#ppt_h"/>
                                          </p:val>
                                        </p:tav>
                                      </p:tavLst>
                                    </p:anim>
                                    <p:animEffect transition="in" filter="fade">
                                      <p:cBhvr>
                                        <p:cTn id="20" dur="1000"/>
                                        <p:tgtEl>
                                          <p:spTgt spid="4454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5448" grpId="0"/>
      <p:bldP spid="445449" grpId="0"/>
      <p:bldP spid="44545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3"/>
          <p:cNvSpPr txBox="1">
            <a:spLocks noChangeArrowheads="1"/>
          </p:cNvSpPr>
          <p:nvPr/>
        </p:nvSpPr>
        <p:spPr bwMode="auto">
          <a:xfrm>
            <a:off x="1017590" y="1031875"/>
            <a:ext cx="2936875" cy="457200"/>
          </a:xfrm>
          <a:prstGeom prst="rect">
            <a:avLst/>
          </a:prstGeom>
          <a:noFill/>
          <a:ln w="9525">
            <a:noFill/>
            <a:miter lim="800000"/>
            <a:headEnd/>
            <a:tailEnd/>
          </a:ln>
        </p:spPr>
        <p:txBody>
          <a:bodyPr>
            <a:spAutoFit/>
          </a:bodyPr>
          <a:lstStyle/>
          <a:p>
            <a:pPr>
              <a:spcBef>
                <a:spcPct val="50000"/>
              </a:spcBef>
            </a:pPr>
            <a:r>
              <a:rPr lang="en-US" sz="2400" i="0">
                <a:solidFill>
                  <a:srgbClr val="A50021"/>
                </a:solidFill>
                <a:latin typeface="Cooper Black" pitchFamily="18" charset="0"/>
              </a:rPr>
              <a:t>Revelation 16:8-9</a:t>
            </a:r>
          </a:p>
        </p:txBody>
      </p:sp>
      <p:sp>
        <p:nvSpPr>
          <p:cNvPr id="40963" name="Text Box 4"/>
          <p:cNvSpPr txBox="1">
            <a:spLocks noChangeArrowheads="1"/>
          </p:cNvSpPr>
          <p:nvPr/>
        </p:nvSpPr>
        <p:spPr bwMode="auto">
          <a:xfrm>
            <a:off x="207995" y="1519238"/>
            <a:ext cx="447675" cy="336550"/>
          </a:xfrm>
          <a:prstGeom prst="rect">
            <a:avLst/>
          </a:prstGeom>
          <a:noFill/>
          <a:ln w="9525">
            <a:noFill/>
            <a:miter lim="800000"/>
            <a:headEnd/>
            <a:tailEnd/>
          </a:ln>
        </p:spPr>
        <p:txBody>
          <a:bodyPr>
            <a:spAutoFit/>
          </a:bodyPr>
          <a:lstStyle/>
          <a:p>
            <a:pPr>
              <a:spcBef>
                <a:spcPct val="50000"/>
              </a:spcBef>
            </a:pPr>
            <a:r>
              <a:rPr lang="en-US" sz="1600" i="0">
                <a:latin typeface="Cooper Black" pitchFamily="18" charset="0"/>
              </a:rPr>
              <a:t>8</a:t>
            </a:r>
          </a:p>
        </p:txBody>
      </p:sp>
      <p:sp>
        <p:nvSpPr>
          <p:cNvPr id="40964" name="Rectangle 6"/>
          <p:cNvSpPr>
            <a:spLocks noChangeArrowheads="1"/>
          </p:cNvSpPr>
          <p:nvPr/>
        </p:nvSpPr>
        <p:spPr bwMode="auto">
          <a:xfrm>
            <a:off x="32" y="6146800"/>
            <a:ext cx="9182100" cy="7175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endParaRPr lang="en-AU"/>
          </a:p>
        </p:txBody>
      </p:sp>
      <p:sp>
        <p:nvSpPr>
          <p:cNvPr id="40965" name="WordArt 7"/>
          <p:cNvSpPr>
            <a:spLocks noChangeArrowheads="1" noChangeShapeType="1" noTextEdit="1"/>
          </p:cNvSpPr>
          <p:nvPr/>
        </p:nvSpPr>
        <p:spPr bwMode="auto">
          <a:xfrm>
            <a:off x="227045" y="6308725"/>
            <a:ext cx="5926137" cy="374650"/>
          </a:xfrm>
          <a:prstGeom prst="rect">
            <a:avLst/>
          </a:prstGeom>
        </p:spPr>
        <p:txBody>
          <a:bodyPr wrap="none" fromWordArt="1">
            <a:prstTxWarp prst="textPlain">
              <a:avLst>
                <a:gd name="adj" fmla="val 50000"/>
              </a:avLst>
            </a:prstTxWarp>
          </a:bodyPr>
          <a:lstStyle/>
          <a:p>
            <a:pPr algn="ctr"/>
            <a:r>
              <a:rPr lang="en-AU" sz="3600" kern="1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Fourth Vial</a:t>
            </a:r>
          </a:p>
        </p:txBody>
      </p:sp>
      <p:sp>
        <p:nvSpPr>
          <p:cNvPr id="40966" name="Text Box 10"/>
          <p:cNvSpPr txBox="1">
            <a:spLocks noChangeArrowheads="1"/>
          </p:cNvSpPr>
          <p:nvPr/>
        </p:nvSpPr>
        <p:spPr bwMode="auto">
          <a:xfrm>
            <a:off x="6791358" y="6276975"/>
            <a:ext cx="1863725" cy="4572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spcBef>
                <a:spcPct val="50000"/>
              </a:spcBef>
            </a:pPr>
            <a:r>
              <a:rPr lang="en-US" sz="2400" b="1" i="0" dirty="0">
                <a:solidFill>
                  <a:srgbClr val="FFFF00"/>
                </a:solidFill>
              </a:rPr>
              <a:t>AD 1805</a:t>
            </a:r>
          </a:p>
        </p:txBody>
      </p:sp>
      <p:sp>
        <p:nvSpPr>
          <p:cNvPr id="40967" name="WordArt 11"/>
          <p:cNvSpPr>
            <a:spLocks noChangeArrowheads="1" noChangeShapeType="1" noTextEdit="1"/>
          </p:cNvSpPr>
          <p:nvPr/>
        </p:nvSpPr>
        <p:spPr bwMode="auto">
          <a:xfrm>
            <a:off x="217488" y="592138"/>
            <a:ext cx="4525962" cy="387350"/>
          </a:xfrm>
          <a:prstGeom prst="rect">
            <a:avLst/>
          </a:prstGeom>
        </p:spPr>
        <p:txBody>
          <a:bodyPr wrap="none" fromWordArt="1">
            <a:prstTxWarp prst="textPlain">
              <a:avLst>
                <a:gd name="adj" fmla="val 50000"/>
              </a:avLst>
            </a:prstTxWarp>
          </a:bodyPr>
          <a:lstStyle/>
          <a:p>
            <a:pPr algn="ct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Men scorched with fire</a:t>
            </a:r>
          </a:p>
        </p:txBody>
      </p:sp>
      <p:pic>
        <p:nvPicPr>
          <p:cNvPr id="39944" name="Picture 12" descr="napoleon-regensburg"/>
          <p:cNvPicPr>
            <a:picLocks noChangeAspect="1" noChangeArrowheads="1"/>
          </p:cNvPicPr>
          <p:nvPr/>
        </p:nvPicPr>
        <p:blipFill>
          <a:blip r:embed="rId3" cstate="print"/>
          <a:srcRect/>
          <a:stretch>
            <a:fillRect/>
          </a:stretch>
        </p:blipFill>
        <p:spPr bwMode="auto">
          <a:xfrm>
            <a:off x="5048285" y="173038"/>
            <a:ext cx="3881438" cy="2627312"/>
          </a:xfrm>
          <a:prstGeom prst="ellipse">
            <a:avLst/>
          </a:prstGeom>
          <a:ln>
            <a:noFill/>
          </a:ln>
          <a:effectLst>
            <a:softEdge rad="112500"/>
          </a:effectLst>
        </p:spPr>
      </p:pic>
      <p:pic>
        <p:nvPicPr>
          <p:cNvPr id="39945" name="Picture 13" descr="Rev%20Scroll"/>
          <p:cNvPicPr>
            <a:picLocks noChangeAspect="1" noChangeArrowheads="1"/>
          </p:cNvPicPr>
          <p:nvPr/>
        </p:nvPicPr>
        <p:blipFill>
          <a:blip r:embed="rId4" cstate="print"/>
          <a:srcRect l="72060" t="17987" r="25314" b="58185"/>
          <a:stretch>
            <a:fillRect/>
          </a:stretch>
        </p:blipFill>
        <p:spPr bwMode="auto">
          <a:xfrm>
            <a:off x="4899438" y="52388"/>
            <a:ext cx="889000" cy="12747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9946" name="Picture 14" descr="napoleon"/>
          <p:cNvPicPr>
            <a:picLocks noChangeAspect="1" noChangeArrowheads="1"/>
          </p:cNvPicPr>
          <p:nvPr/>
        </p:nvPicPr>
        <p:blipFill>
          <a:blip r:embed="rId5" cstate="print"/>
          <a:srcRect l="12285" t="22340" r="7372" b="10133"/>
          <a:stretch>
            <a:fillRect/>
          </a:stretch>
        </p:blipFill>
        <p:spPr bwMode="auto">
          <a:xfrm>
            <a:off x="3479675" y="2748033"/>
            <a:ext cx="5500688" cy="3297237"/>
          </a:xfrm>
          <a:prstGeom prst="rect">
            <a:avLst/>
          </a:prstGeom>
          <a:ln>
            <a:noFill/>
          </a:ln>
          <a:effectLst>
            <a:softEdge rad="112500"/>
          </a:effectLst>
        </p:spPr>
      </p:pic>
      <p:sp>
        <p:nvSpPr>
          <p:cNvPr id="40971" name="Text Box 2"/>
          <p:cNvSpPr txBox="1">
            <a:spLocks noChangeArrowheads="1"/>
          </p:cNvSpPr>
          <p:nvPr/>
        </p:nvSpPr>
        <p:spPr bwMode="auto">
          <a:xfrm>
            <a:off x="385763" y="1555814"/>
            <a:ext cx="4381500" cy="1311275"/>
          </a:xfrm>
          <a:prstGeom prst="rect">
            <a:avLst/>
          </a:prstGeom>
          <a:noFill/>
          <a:ln w="9525">
            <a:noFill/>
            <a:miter lim="800000"/>
            <a:headEnd/>
            <a:tailEnd/>
          </a:ln>
        </p:spPr>
        <p:txBody>
          <a:bodyPr>
            <a:spAutoFit/>
          </a:bodyPr>
          <a:lstStyle/>
          <a:p>
            <a:pPr>
              <a:spcBef>
                <a:spcPct val="50000"/>
              </a:spcBef>
            </a:pPr>
            <a:r>
              <a:rPr lang="en-US" sz="2000" i="0">
                <a:latin typeface="Cooper Black" pitchFamily="18" charset="0"/>
              </a:rPr>
              <a:t>And   the   fourth  angel   poured out his vial  upon  </a:t>
            </a:r>
            <a:r>
              <a:rPr lang="en-US" sz="2000" i="0">
                <a:solidFill>
                  <a:srgbClr val="3333CC"/>
                </a:solidFill>
                <a:latin typeface="Cooper Black" pitchFamily="18" charset="0"/>
              </a:rPr>
              <a:t>the sun;</a:t>
            </a:r>
            <a:r>
              <a:rPr lang="en-US" sz="2000" i="0">
                <a:latin typeface="Cooper Black" pitchFamily="18" charset="0"/>
              </a:rPr>
              <a:t>  and  power was given unto him to scorch men with fire.</a:t>
            </a:r>
          </a:p>
        </p:txBody>
      </p:sp>
      <p:sp>
        <p:nvSpPr>
          <p:cNvPr id="40972" name="Rectangle 15"/>
          <p:cNvSpPr>
            <a:spLocks noChangeArrowheads="1"/>
          </p:cNvSpPr>
          <p:nvPr/>
        </p:nvSpPr>
        <p:spPr bwMode="auto">
          <a:xfrm>
            <a:off x="476282" y="2971800"/>
            <a:ext cx="2522538" cy="2227263"/>
          </a:xfrm>
          <a:prstGeom prst="rect">
            <a:avLst/>
          </a:prstGeom>
          <a:noFill/>
          <a:ln w="9525">
            <a:noFill/>
            <a:miter lim="800000"/>
            <a:headEnd/>
            <a:tailEnd/>
          </a:ln>
        </p:spPr>
        <p:txBody>
          <a:bodyPr>
            <a:spAutoFit/>
          </a:bodyPr>
          <a:lstStyle/>
          <a:p>
            <a:pPr algn="ctr"/>
            <a:r>
              <a:rPr lang="en-US" sz="2800" i="0">
                <a:solidFill>
                  <a:srgbClr val="006600"/>
                </a:solidFill>
                <a:latin typeface="Tahoma" pitchFamily="34" charset="0"/>
              </a:rPr>
              <a:t>Napoleon’s campaigns</a:t>
            </a:r>
          </a:p>
          <a:p>
            <a:pPr algn="ctr"/>
            <a:r>
              <a:rPr lang="en-US" sz="2800" i="0">
                <a:solidFill>
                  <a:srgbClr val="006600"/>
                </a:solidFill>
                <a:latin typeface="Tahoma" pitchFamily="34" charset="0"/>
              </a:rPr>
              <a:t>against the </a:t>
            </a:r>
          </a:p>
          <a:p>
            <a:pPr algn="ctr"/>
            <a:r>
              <a:rPr lang="en-US" sz="2800" i="0">
                <a:solidFill>
                  <a:srgbClr val="006600"/>
                </a:solidFill>
                <a:latin typeface="Tahoma" pitchFamily="34" charset="0"/>
              </a:rPr>
              <a:t>Holy Roman Empire   </a:t>
            </a:r>
          </a:p>
        </p:txBody>
      </p:sp>
      <p:sp>
        <p:nvSpPr>
          <p:cNvPr id="39949" name="WordArt 16"/>
          <p:cNvSpPr>
            <a:spLocks noChangeArrowheads="1" noChangeShapeType="1" noTextEdit="1"/>
          </p:cNvSpPr>
          <p:nvPr/>
        </p:nvSpPr>
        <p:spPr bwMode="auto">
          <a:xfrm>
            <a:off x="504825" y="5327650"/>
            <a:ext cx="2482850" cy="4318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defRPr/>
            </a:pPr>
            <a:r>
              <a:rPr lang="en-AU" sz="3600" kern="10" dirty="0">
                <a:ln w="9525">
                  <a:solidFill>
                    <a:srgbClr val="000000"/>
                  </a:solidFill>
                  <a:round/>
                  <a:headEnd/>
                  <a:tailEnd/>
                </a:ln>
                <a:solidFill>
                  <a:srgbClr val="FF3300"/>
                </a:solidFill>
                <a:latin typeface="Arial Black"/>
                <a:cs typeface="Arial" charset="0"/>
              </a:rPr>
              <a:t>The Beast!</a:t>
            </a:r>
          </a:p>
        </p:txBody>
      </p:sp>
      <p:grpSp>
        <p:nvGrpSpPr>
          <p:cNvPr id="2" name="Group 22"/>
          <p:cNvGrpSpPr>
            <a:grpSpLocks/>
          </p:cNvGrpSpPr>
          <p:nvPr/>
        </p:nvGrpSpPr>
        <p:grpSpPr bwMode="auto">
          <a:xfrm>
            <a:off x="6065838" y="4584700"/>
            <a:ext cx="1384300" cy="965200"/>
            <a:chOff x="3784" y="2888"/>
            <a:chExt cx="872" cy="608"/>
          </a:xfrm>
        </p:grpSpPr>
        <p:sp>
          <p:nvSpPr>
            <p:cNvPr id="40998" name="Text Box 20"/>
            <p:cNvSpPr txBox="1">
              <a:spLocks noChangeArrowheads="1"/>
            </p:cNvSpPr>
            <p:nvPr/>
          </p:nvSpPr>
          <p:spPr bwMode="auto">
            <a:xfrm>
              <a:off x="3784" y="2888"/>
              <a:ext cx="872" cy="237"/>
            </a:xfrm>
            <a:prstGeom prst="rect">
              <a:avLst/>
            </a:prstGeom>
            <a:solidFill>
              <a:schemeClr val="bg1"/>
            </a:solidFill>
            <a:ln w="9525">
              <a:solidFill>
                <a:schemeClr val="tx1"/>
              </a:solidFill>
              <a:miter lim="800000"/>
              <a:headEnd/>
              <a:tailEnd/>
            </a:ln>
          </p:spPr>
          <p:txBody>
            <a:bodyPr>
              <a:spAutoFit/>
            </a:bodyPr>
            <a:lstStyle/>
            <a:p>
              <a:pPr>
                <a:spcBef>
                  <a:spcPct val="50000"/>
                </a:spcBef>
              </a:pPr>
              <a:r>
                <a:rPr lang="en-AU"/>
                <a:t>Papal Horn</a:t>
              </a:r>
            </a:p>
          </p:txBody>
        </p:sp>
        <p:sp>
          <p:nvSpPr>
            <p:cNvPr id="40999" name="AutoShape 18"/>
            <p:cNvSpPr>
              <a:spLocks noChangeArrowheads="1"/>
            </p:cNvSpPr>
            <p:nvPr/>
          </p:nvSpPr>
          <p:spPr bwMode="auto">
            <a:xfrm rot="2629721">
              <a:off x="3984" y="3040"/>
              <a:ext cx="152" cy="456"/>
            </a:xfrm>
            <a:prstGeom prst="downArrow">
              <a:avLst>
                <a:gd name="adj1" fmla="val 50000"/>
                <a:gd name="adj2" fmla="val 75000"/>
              </a:avLst>
            </a:prstGeom>
            <a:solidFill>
              <a:srgbClr val="FF3300"/>
            </a:solidFill>
            <a:ln w="9525">
              <a:solidFill>
                <a:schemeClr val="tx1"/>
              </a:solidFill>
              <a:miter lim="800000"/>
              <a:headEnd/>
              <a:tailEnd/>
            </a:ln>
          </p:spPr>
          <p:txBody>
            <a:bodyPr wrap="none" anchor="ctr"/>
            <a:lstStyle/>
            <a:p>
              <a:endParaRPr lang="en-AU"/>
            </a:p>
          </p:txBody>
        </p:sp>
      </p:grpSp>
      <p:grpSp>
        <p:nvGrpSpPr>
          <p:cNvPr id="3" name="Group 21"/>
          <p:cNvGrpSpPr>
            <a:grpSpLocks/>
          </p:cNvGrpSpPr>
          <p:nvPr/>
        </p:nvGrpSpPr>
        <p:grpSpPr bwMode="auto">
          <a:xfrm>
            <a:off x="6461125" y="3148013"/>
            <a:ext cx="1651000" cy="977900"/>
            <a:chOff x="4048" y="1976"/>
            <a:chExt cx="1040" cy="616"/>
          </a:xfrm>
        </p:grpSpPr>
        <p:sp>
          <p:nvSpPr>
            <p:cNvPr id="40996" name="Text Box 19"/>
            <p:cNvSpPr txBox="1">
              <a:spLocks noChangeArrowheads="1"/>
            </p:cNvSpPr>
            <p:nvPr/>
          </p:nvSpPr>
          <p:spPr bwMode="auto">
            <a:xfrm>
              <a:off x="4048" y="1976"/>
              <a:ext cx="1040" cy="237"/>
            </a:xfrm>
            <a:prstGeom prst="rect">
              <a:avLst/>
            </a:prstGeom>
            <a:solidFill>
              <a:schemeClr val="bg1"/>
            </a:solidFill>
            <a:ln w="9525">
              <a:solidFill>
                <a:schemeClr val="tx1"/>
              </a:solidFill>
              <a:miter lim="800000"/>
              <a:headEnd/>
              <a:tailEnd/>
            </a:ln>
          </p:spPr>
          <p:txBody>
            <a:bodyPr>
              <a:spAutoFit/>
            </a:bodyPr>
            <a:lstStyle/>
            <a:p>
              <a:pPr>
                <a:spcBef>
                  <a:spcPct val="50000"/>
                </a:spcBef>
              </a:pPr>
              <a:r>
                <a:rPr lang="en-AU"/>
                <a:t>Imperial Horn</a:t>
              </a:r>
            </a:p>
          </p:txBody>
        </p:sp>
        <p:sp>
          <p:nvSpPr>
            <p:cNvPr id="40997" name="AutoShape 17"/>
            <p:cNvSpPr>
              <a:spLocks noChangeArrowheads="1"/>
            </p:cNvSpPr>
            <p:nvPr/>
          </p:nvSpPr>
          <p:spPr bwMode="auto">
            <a:xfrm rot="2629721">
              <a:off x="4312" y="2136"/>
              <a:ext cx="152" cy="456"/>
            </a:xfrm>
            <a:prstGeom prst="downArrow">
              <a:avLst>
                <a:gd name="adj1" fmla="val 50000"/>
                <a:gd name="adj2" fmla="val 75000"/>
              </a:avLst>
            </a:prstGeom>
            <a:solidFill>
              <a:srgbClr val="FF3300"/>
            </a:solidFill>
            <a:ln w="9525">
              <a:solidFill>
                <a:schemeClr val="tx1"/>
              </a:solidFill>
              <a:miter lim="800000"/>
              <a:headEnd/>
              <a:tailEnd/>
            </a:ln>
          </p:spPr>
          <p:txBody>
            <a:bodyPr wrap="none" anchor="ctr"/>
            <a:lstStyle/>
            <a:p>
              <a:endParaRPr lang="en-AU"/>
            </a:p>
          </p:txBody>
        </p:sp>
      </p:grpSp>
      <p:sp>
        <p:nvSpPr>
          <p:cNvPr id="194585" name="Rectangle 25"/>
          <p:cNvSpPr>
            <a:spLocks noChangeArrowheads="1"/>
          </p:cNvSpPr>
          <p:nvPr/>
        </p:nvSpPr>
        <p:spPr bwMode="auto">
          <a:xfrm>
            <a:off x="431800" y="2527300"/>
            <a:ext cx="2844800" cy="317500"/>
          </a:xfrm>
          <a:prstGeom prst="rect">
            <a:avLst/>
          </a:prstGeom>
          <a:solidFill>
            <a:srgbClr val="FF0000">
              <a:alpha val="30196"/>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latin typeface="Arial" charset="0"/>
              <a:cs typeface="Arial" charset="0"/>
            </a:endParaRPr>
          </a:p>
        </p:txBody>
      </p:sp>
      <p:pic>
        <p:nvPicPr>
          <p:cNvPr id="39957" name="Picture 27"/>
          <p:cNvPicPr>
            <a:picLocks noChangeAspect="1" noChangeArrowheads="1"/>
          </p:cNvPicPr>
          <p:nvPr/>
        </p:nvPicPr>
        <p:blipFill>
          <a:blip r:embed="rId6" cstate="print"/>
          <a:srcRect l="8888" t="1433" b="11139"/>
          <a:stretch>
            <a:fillRect/>
          </a:stretch>
        </p:blipFill>
        <p:spPr bwMode="auto">
          <a:xfrm>
            <a:off x="3065463" y="4051300"/>
            <a:ext cx="2844800" cy="2197100"/>
          </a:xfrm>
          <a:prstGeom prst="rect">
            <a:avLst/>
          </a:prstGeom>
          <a:ln>
            <a:noFill/>
          </a:ln>
          <a:effectLst>
            <a:softEdge rad="112500"/>
          </a:effectLst>
        </p:spPr>
      </p:pic>
      <p:sp>
        <p:nvSpPr>
          <p:cNvPr id="194586" name="Text Box 26"/>
          <p:cNvSpPr txBox="1">
            <a:spLocks noChangeArrowheads="1"/>
          </p:cNvSpPr>
          <p:nvPr/>
        </p:nvSpPr>
        <p:spPr bwMode="auto">
          <a:xfrm>
            <a:off x="3348840" y="2671948"/>
            <a:ext cx="5718958" cy="3430170"/>
          </a:xfrm>
          <a:prstGeom prst="rect">
            <a:avLst/>
          </a:prstGeom>
          <a:solidFill>
            <a:srgbClr val="FEFC9C"/>
          </a:solidFill>
          <a:ln w="2857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just">
              <a:lnSpc>
                <a:spcPct val="85000"/>
              </a:lnSpc>
              <a:spcBef>
                <a:spcPct val="50000"/>
              </a:spcBef>
              <a:defRPr/>
            </a:pPr>
            <a:r>
              <a:rPr lang="en-US" sz="2200" b="1" i="0" dirty="0">
                <a:solidFill>
                  <a:srgbClr val="000000"/>
                </a:solidFill>
                <a:latin typeface="Albertus" pitchFamily="18" charset="0"/>
                <a:cs typeface="Arial" charset="0"/>
              </a:rPr>
              <a:t>24 Who gave Jacob for a spoil, and Israel to the robbers? Did not the LORD, he against whom we have sinned? For they would not walk in his ways, neither were they obedient unto his law.</a:t>
            </a:r>
          </a:p>
          <a:p>
            <a:pPr algn="just">
              <a:lnSpc>
                <a:spcPct val="85000"/>
              </a:lnSpc>
              <a:spcBef>
                <a:spcPct val="50000"/>
              </a:spcBef>
              <a:defRPr/>
            </a:pPr>
            <a:r>
              <a:rPr lang="en-US" sz="2200" b="1" i="0" dirty="0">
                <a:solidFill>
                  <a:srgbClr val="000000"/>
                </a:solidFill>
                <a:latin typeface="Albertus" pitchFamily="18" charset="0"/>
                <a:cs typeface="Arial" charset="0"/>
              </a:rPr>
              <a:t>25 Therefore he hath poured upon him the fury of his anger, and the strength of battle: and it hath set him on fire round about, yet he knew not; and it burned him, yet he laid it not to heart.</a:t>
            </a:r>
          </a:p>
          <a:p>
            <a:pPr algn="just">
              <a:lnSpc>
                <a:spcPct val="85000"/>
              </a:lnSpc>
              <a:spcBef>
                <a:spcPct val="50000"/>
              </a:spcBef>
              <a:defRPr/>
            </a:pPr>
            <a:endParaRPr lang="en-US" sz="1400" b="1" i="0" dirty="0">
              <a:solidFill>
                <a:srgbClr val="000000"/>
              </a:solidFill>
              <a:latin typeface="Albertus" pitchFamily="18" charset="0"/>
              <a:cs typeface="Arial" charset="0"/>
            </a:endParaRPr>
          </a:p>
        </p:txBody>
      </p:sp>
      <p:grpSp>
        <p:nvGrpSpPr>
          <p:cNvPr id="4" name="Group 27"/>
          <p:cNvGrpSpPr>
            <a:grpSpLocks/>
          </p:cNvGrpSpPr>
          <p:nvPr/>
        </p:nvGrpSpPr>
        <p:grpSpPr bwMode="auto">
          <a:xfrm>
            <a:off x="3395663" y="4613339"/>
            <a:ext cx="5605462" cy="600075"/>
            <a:chOff x="2992438" y="4613275"/>
            <a:chExt cx="5605297" cy="599993"/>
          </a:xfrm>
        </p:grpSpPr>
        <p:sp>
          <p:nvSpPr>
            <p:cNvPr id="39956" name="Rectangle 27"/>
            <p:cNvSpPr>
              <a:spLocks noChangeArrowheads="1"/>
            </p:cNvSpPr>
            <p:nvPr/>
          </p:nvSpPr>
          <p:spPr bwMode="auto">
            <a:xfrm>
              <a:off x="2992438" y="4622362"/>
              <a:ext cx="2247040" cy="297996"/>
            </a:xfrm>
            <a:prstGeom prst="rect">
              <a:avLst/>
            </a:prstGeom>
            <a:solidFill>
              <a:srgbClr val="FF0000">
                <a:alpha val="30196"/>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latin typeface="Arial" charset="0"/>
                <a:cs typeface="Arial" charset="0"/>
              </a:endParaRPr>
            </a:p>
          </p:txBody>
        </p:sp>
        <p:sp>
          <p:nvSpPr>
            <p:cNvPr id="5" name="Rectangle 28"/>
            <p:cNvSpPr>
              <a:spLocks noChangeArrowheads="1"/>
            </p:cNvSpPr>
            <p:nvPr/>
          </p:nvSpPr>
          <p:spPr bwMode="auto">
            <a:xfrm>
              <a:off x="5826159" y="4613275"/>
              <a:ext cx="2771576" cy="307083"/>
            </a:xfrm>
            <a:prstGeom prst="rect">
              <a:avLst/>
            </a:prstGeom>
            <a:solidFill>
              <a:srgbClr val="FF0000">
                <a:alpha val="30196"/>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latin typeface="Arial" charset="0"/>
                <a:cs typeface="Arial" charset="0"/>
              </a:endParaRPr>
            </a:p>
          </p:txBody>
        </p:sp>
        <p:sp>
          <p:nvSpPr>
            <p:cNvPr id="39958" name="Rectangle 29"/>
            <p:cNvSpPr>
              <a:spLocks noChangeArrowheads="1"/>
            </p:cNvSpPr>
            <p:nvPr/>
          </p:nvSpPr>
          <p:spPr bwMode="auto">
            <a:xfrm>
              <a:off x="4400790" y="4928606"/>
              <a:ext cx="1810005" cy="284662"/>
            </a:xfrm>
            <a:prstGeom prst="rect">
              <a:avLst/>
            </a:prstGeom>
            <a:solidFill>
              <a:srgbClr val="FF0000">
                <a:alpha val="30196"/>
              </a:srgb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defRPr/>
              </a:pPr>
              <a:endParaRPr lang="en-AU">
                <a:latin typeface="Arial" charset="0"/>
                <a:cs typeface="Arial" charset="0"/>
              </a:endParaRPr>
            </a:p>
          </p:txBody>
        </p:sp>
      </p:grpSp>
      <p:sp>
        <p:nvSpPr>
          <p:cNvPr id="194592" name="Text Box 32"/>
          <p:cNvSpPr txBox="1">
            <a:spLocks noChangeArrowheads="1"/>
          </p:cNvSpPr>
          <p:nvPr/>
        </p:nvSpPr>
        <p:spPr bwMode="auto">
          <a:xfrm>
            <a:off x="6956425" y="5584889"/>
            <a:ext cx="889000" cy="396875"/>
          </a:xfrm>
          <a:prstGeom prst="rect">
            <a:avLst/>
          </a:prstGeom>
          <a:noFill/>
          <a:ln w="9525">
            <a:noFill/>
            <a:miter lim="800000"/>
            <a:headEnd/>
            <a:tailEnd/>
          </a:ln>
        </p:spPr>
        <p:txBody>
          <a:bodyPr>
            <a:spAutoFit/>
          </a:bodyPr>
          <a:lstStyle/>
          <a:p>
            <a:pPr>
              <a:spcBef>
                <a:spcPct val="50000"/>
              </a:spcBef>
            </a:pPr>
            <a:r>
              <a:rPr lang="en-AU" sz="2000">
                <a:solidFill>
                  <a:srgbClr val="FF0000"/>
                </a:solidFill>
              </a:rPr>
              <a:t>Isa.42</a:t>
            </a:r>
          </a:p>
        </p:txBody>
      </p:sp>
      <p:sp>
        <p:nvSpPr>
          <p:cNvPr id="29" name="Rectangle 28"/>
          <p:cNvSpPr/>
          <p:nvPr/>
        </p:nvSpPr>
        <p:spPr>
          <a:xfrm>
            <a:off x="0"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strVal val="#ppt_w*0.70"/>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94585"/>
                                        </p:tgtEl>
                                        <p:attrNameLst>
                                          <p:attrName>style.visibility</p:attrName>
                                        </p:attrNameLst>
                                      </p:cBhvr>
                                      <p:to>
                                        <p:strVal val="visible"/>
                                      </p:to>
                                    </p:set>
                                    <p:anim calcmode="lin" valueType="num">
                                      <p:cBhvr>
                                        <p:cTn id="21" dur="1000" fill="hold"/>
                                        <p:tgtEl>
                                          <p:spTgt spid="194585"/>
                                        </p:tgtEl>
                                        <p:attrNameLst>
                                          <p:attrName>ppt_w</p:attrName>
                                        </p:attrNameLst>
                                      </p:cBhvr>
                                      <p:tavLst>
                                        <p:tav tm="0">
                                          <p:val>
                                            <p:strVal val="#ppt_w*0.70"/>
                                          </p:val>
                                        </p:tav>
                                        <p:tav tm="100000">
                                          <p:val>
                                            <p:strVal val="#ppt_w"/>
                                          </p:val>
                                        </p:tav>
                                      </p:tavLst>
                                    </p:anim>
                                    <p:anim calcmode="lin" valueType="num">
                                      <p:cBhvr>
                                        <p:cTn id="22" dur="1000" fill="hold"/>
                                        <p:tgtEl>
                                          <p:spTgt spid="194585"/>
                                        </p:tgtEl>
                                        <p:attrNameLst>
                                          <p:attrName>ppt_h</p:attrName>
                                        </p:attrNameLst>
                                      </p:cBhvr>
                                      <p:tavLst>
                                        <p:tav tm="0">
                                          <p:val>
                                            <p:strVal val="#ppt_h"/>
                                          </p:val>
                                        </p:tav>
                                        <p:tav tm="100000">
                                          <p:val>
                                            <p:strVal val="#ppt_h"/>
                                          </p:val>
                                        </p:tav>
                                      </p:tavLst>
                                    </p:anim>
                                    <p:animEffect transition="in" filter="fade">
                                      <p:cBhvr>
                                        <p:cTn id="23" dur="1000"/>
                                        <p:tgtEl>
                                          <p:spTgt spid="194585"/>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94586"/>
                                        </p:tgtEl>
                                        <p:attrNameLst>
                                          <p:attrName>style.visibility</p:attrName>
                                        </p:attrNameLst>
                                      </p:cBhvr>
                                      <p:to>
                                        <p:strVal val="visible"/>
                                      </p:to>
                                    </p:set>
                                    <p:anim calcmode="lin" valueType="num">
                                      <p:cBhvr>
                                        <p:cTn id="28" dur="1000" fill="hold"/>
                                        <p:tgtEl>
                                          <p:spTgt spid="194586"/>
                                        </p:tgtEl>
                                        <p:attrNameLst>
                                          <p:attrName>ppt_w</p:attrName>
                                        </p:attrNameLst>
                                      </p:cBhvr>
                                      <p:tavLst>
                                        <p:tav tm="0">
                                          <p:val>
                                            <p:strVal val="#ppt_w*0.70"/>
                                          </p:val>
                                        </p:tav>
                                        <p:tav tm="100000">
                                          <p:val>
                                            <p:strVal val="#ppt_w"/>
                                          </p:val>
                                        </p:tav>
                                      </p:tavLst>
                                    </p:anim>
                                    <p:anim calcmode="lin" valueType="num">
                                      <p:cBhvr>
                                        <p:cTn id="29" dur="1000" fill="hold"/>
                                        <p:tgtEl>
                                          <p:spTgt spid="194586"/>
                                        </p:tgtEl>
                                        <p:attrNameLst>
                                          <p:attrName>ppt_h</p:attrName>
                                        </p:attrNameLst>
                                      </p:cBhvr>
                                      <p:tavLst>
                                        <p:tav tm="0">
                                          <p:val>
                                            <p:strVal val="#ppt_h"/>
                                          </p:val>
                                        </p:tav>
                                        <p:tav tm="100000">
                                          <p:val>
                                            <p:strVal val="#ppt_h"/>
                                          </p:val>
                                        </p:tav>
                                      </p:tavLst>
                                    </p:anim>
                                    <p:animEffect transition="in" filter="fade">
                                      <p:cBhvr>
                                        <p:cTn id="30" dur="1000"/>
                                        <p:tgtEl>
                                          <p:spTgt spid="19458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94592"/>
                                        </p:tgtEl>
                                        <p:attrNameLst>
                                          <p:attrName>style.visibility</p:attrName>
                                        </p:attrNameLst>
                                      </p:cBhvr>
                                      <p:to>
                                        <p:strVal val="visible"/>
                                      </p:to>
                                    </p:set>
                                    <p:animEffect transition="in" filter="fade">
                                      <p:cBhvr>
                                        <p:cTn id="33" dur="2000"/>
                                        <p:tgtEl>
                                          <p:spTgt spid="194592"/>
                                        </p:tgtEl>
                                      </p:cBhvr>
                                    </p:animEffect>
                                  </p:childTnLst>
                                </p:cTn>
                              </p:par>
                            </p:childTnLst>
                          </p:cTn>
                        </p:par>
                        <p:par>
                          <p:cTn id="34" fill="hold">
                            <p:stCondLst>
                              <p:cond delay="2000"/>
                            </p:stCondLst>
                            <p:childTnLst>
                              <p:par>
                                <p:cTn id="35" presetID="55" presetClass="entr" presetSubtype="0" fill="hold" nodeType="after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0.70"/>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12" descr="Europe 1810"/>
          <p:cNvPicPr>
            <a:picLocks noChangeAspect="1" noChangeArrowheads="1"/>
          </p:cNvPicPr>
          <p:nvPr/>
        </p:nvPicPr>
        <p:blipFill>
          <a:blip r:embed="rId3" cstate="print"/>
          <a:srcRect t="74594" r="49316"/>
          <a:stretch>
            <a:fillRect/>
          </a:stretch>
        </p:blipFill>
        <p:spPr bwMode="auto">
          <a:xfrm>
            <a:off x="2998727" y="4698134"/>
            <a:ext cx="6021590" cy="2049518"/>
          </a:xfrm>
          <a:prstGeom prst="rect">
            <a:avLst/>
          </a:prstGeom>
          <a:ln>
            <a:solidFill>
              <a:schemeClr val="tx1"/>
            </a:solidFill>
          </a:ln>
          <a:effectLst>
            <a:outerShdw blurRad="292100" dist="139700" dir="2700000" algn="tl" rotWithShape="0">
              <a:srgbClr val="333333">
                <a:alpha val="65000"/>
              </a:srgbClr>
            </a:outerShdw>
          </a:effectLst>
        </p:spPr>
      </p:pic>
      <p:sp>
        <p:nvSpPr>
          <p:cNvPr id="234517" name="Text Box 21"/>
          <p:cNvSpPr txBox="1">
            <a:spLocks noChangeArrowheads="1"/>
          </p:cNvSpPr>
          <p:nvPr/>
        </p:nvSpPr>
        <p:spPr bwMode="auto">
          <a:xfrm>
            <a:off x="122832" y="4130675"/>
            <a:ext cx="2754313" cy="2308324"/>
          </a:xfrm>
          <a:prstGeom prst="rect">
            <a:avLst/>
          </a:prstGeom>
          <a:solidFill>
            <a:schemeClr val="accent3">
              <a:lumMod val="95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spcBef>
                <a:spcPct val="50000"/>
              </a:spcBef>
            </a:pPr>
            <a:r>
              <a:rPr lang="en-AU" sz="2400" i="0" dirty="0">
                <a:solidFill>
                  <a:srgbClr val="000000"/>
                </a:solidFill>
                <a:latin typeface="Tahoma" pitchFamily="34" charset="0"/>
              </a:rPr>
              <a:t> By day’s end </a:t>
            </a:r>
            <a:r>
              <a:rPr lang="en-AU" sz="2400" i="0" dirty="0">
                <a:solidFill>
                  <a:srgbClr val="FF0000"/>
                </a:solidFill>
                <a:latin typeface="Tahoma" pitchFamily="34" charset="0"/>
              </a:rPr>
              <a:t>20 French and Spanish ships </a:t>
            </a:r>
            <a:r>
              <a:rPr lang="en-AU" sz="2400" i="0" dirty="0">
                <a:solidFill>
                  <a:srgbClr val="000000"/>
                </a:solidFill>
                <a:latin typeface="Tahoma" pitchFamily="34" charset="0"/>
              </a:rPr>
              <a:t>were lost. Not a single British ship was lost.</a:t>
            </a:r>
            <a:endParaRPr lang="en-US" sz="2400" i="0" dirty="0">
              <a:solidFill>
                <a:srgbClr val="000000"/>
              </a:solidFill>
              <a:latin typeface="Tahoma" pitchFamily="34" charset="0"/>
            </a:endParaRPr>
          </a:p>
        </p:txBody>
      </p:sp>
      <p:sp>
        <p:nvSpPr>
          <p:cNvPr id="234498" name="Text Box 2"/>
          <p:cNvSpPr txBox="1">
            <a:spLocks noChangeArrowheads="1"/>
          </p:cNvSpPr>
          <p:nvPr/>
        </p:nvSpPr>
        <p:spPr bwMode="auto">
          <a:xfrm>
            <a:off x="136508" y="407792"/>
            <a:ext cx="2754313" cy="3046988"/>
          </a:xfrm>
          <a:prstGeom prst="rect">
            <a:avLst/>
          </a:prstGeom>
          <a:solidFill>
            <a:schemeClr val="accent3">
              <a:lumMod val="95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spcBef>
                <a:spcPct val="50000"/>
              </a:spcBef>
            </a:pPr>
            <a:r>
              <a:rPr lang="en-AU" sz="2400" i="0" dirty="0">
                <a:solidFill>
                  <a:srgbClr val="000000"/>
                </a:solidFill>
                <a:latin typeface="Tahoma" pitchFamily="34" charset="0"/>
              </a:rPr>
              <a:t>The </a:t>
            </a:r>
            <a:r>
              <a:rPr lang="en-AU" sz="2400" i="0" dirty="0">
                <a:solidFill>
                  <a:srgbClr val="FF0000"/>
                </a:solidFill>
                <a:latin typeface="Tahoma" pitchFamily="34" charset="0"/>
              </a:rPr>
              <a:t>British fleet consisting of 27 ships </a:t>
            </a:r>
            <a:r>
              <a:rPr lang="en-AU" sz="2400" i="0" dirty="0">
                <a:solidFill>
                  <a:srgbClr val="000000"/>
                </a:solidFill>
                <a:latin typeface="Tahoma" pitchFamily="34" charset="0"/>
              </a:rPr>
              <a:t>commanded by Admiral Nelson engaged the French and Spanish fleet on </a:t>
            </a:r>
            <a:r>
              <a:rPr lang="en-AU" sz="2400" i="0" dirty="0">
                <a:solidFill>
                  <a:srgbClr val="00B0F0"/>
                </a:solidFill>
                <a:latin typeface="Tahoma" pitchFamily="34" charset="0"/>
              </a:rPr>
              <a:t>21 October 1805</a:t>
            </a:r>
            <a:r>
              <a:rPr lang="en-AU" sz="2400" i="0" dirty="0">
                <a:solidFill>
                  <a:srgbClr val="FFFFFF"/>
                </a:solidFill>
                <a:latin typeface="Tahoma" pitchFamily="34" charset="0"/>
              </a:rPr>
              <a:t>. </a:t>
            </a:r>
            <a:endParaRPr lang="en-US" sz="2400" i="0" dirty="0">
              <a:solidFill>
                <a:srgbClr val="000000"/>
              </a:solidFill>
              <a:latin typeface="Tahoma" pitchFamily="34" charset="0"/>
            </a:endParaRPr>
          </a:p>
        </p:txBody>
      </p:sp>
      <p:sp>
        <p:nvSpPr>
          <p:cNvPr id="234516" name="AutoShape 20"/>
          <p:cNvSpPr>
            <a:spLocks noChangeArrowheads="1"/>
          </p:cNvSpPr>
          <p:nvPr/>
        </p:nvSpPr>
        <p:spPr bwMode="auto">
          <a:xfrm rot="18683577">
            <a:off x="3649262" y="5302063"/>
            <a:ext cx="279400" cy="863600"/>
          </a:xfrm>
          <a:prstGeom prst="downArrow">
            <a:avLst>
              <a:gd name="adj1" fmla="val 50000"/>
              <a:gd name="adj2" fmla="val 77273"/>
            </a:avLst>
          </a:prstGeom>
          <a:solidFill>
            <a:srgbClr val="FFFF00"/>
          </a:solidFill>
          <a:ln w="9525">
            <a:solidFill>
              <a:schemeClr val="tx1"/>
            </a:solidFill>
            <a:miter lim="800000"/>
            <a:headEnd/>
            <a:tailEnd/>
          </a:ln>
        </p:spPr>
        <p:txBody>
          <a:bodyPr wrap="none" anchor="ctr"/>
          <a:lstStyle/>
          <a:p>
            <a:endParaRPr lang="en-AU">
              <a:solidFill>
                <a:srgbClr val="000000"/>
              </a:solidFill>
            </a:endParaRPr>
          </a:p>
        </p:txBody>
      </p:sp>
      <p:pic>
        <p:nvPicPr>
          <p:cNvPr id="7" name="Picture 6" descr="File:Trafalgar-Auguste Mayer.jpg"/>
          <p:cNvPicPr/>
          <p:nvPr/>
        </p:nvPicPr>
        <p:blipFill>
          <a:blip r:embed="rId4" cstate="print"/>
          <a:srcRect/>
          <a:stretch>
            <a:fillRect/>
          </a:stretch>
        </p:blipFill>
        <p:spPr bwMode="auto">
          <a:xfrm>
            <a:off x="3000425" y="94598"/>
            <a:ext cx="6048000" cy="43512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1747" name="Rectangle 3"/>
          <p:cNvSpPr>
            <a:spLocks noChangeArrowheads="1"/>
          </p:cNvSpPr>
          <p:nvPr/>
        </p:nvSpPr>
        <p:spPr bwMode="auto">
          <a:xfrm>
            <a:off x="2807317" y="3949366"/>
            <a:ext cx="6350000" cy="52322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defRPr/>
            </a:pPr>
            <a:r>
              <a:rPr lang="en-AU" sz="2800" b="1" dirty="0">
                <a:solidFill>
                  <a:srgbClr val="FFFF00"/>
                </a:solidFill>
              </a:rPr>
              <a:t>The Battle of Trafalgar 1805</a:t>
            </a:r>
            <a:endParaRPr lang="en-US" sz="2800" b="1" dirty="0">
              <a:solidFill>
                <a:srgbClr val="FFFF00"/>
              </a:solidFill>
            </a:endParaRPr>
          </a:p>
        </p:txBody>
      </p:sp>
      <p:sp>
        <p:nvSpPr>
          <p:cNvPr id="9" name="Rectangle 8"/>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34516"/>
                                        </p:tgtEl>
                                        <p:attrNameLst>
                                          <p:attrName>style.visibility</p:attrName>
                                        </p:attrNameLst>
                                      </p:cBhvr>
                                      <p:to>
                                        <p:strVal val="visible"/>
                                      </p:to>
                                    </p:set>
                                    <p:anim calcmode="lin" valueType="num">
                                      <p:cBhvr>
                                        <p:cTn id="7" dur="1000" fill="hold"/>
                                        <p:tgtEl>
                                          <p:spTgt spid="234516"/>
                                        </p:tgtEl>
                                        <p:attrNameLst>
                                          <p:attrName>ppt_w</p:attrName>
                                        </p:attrNameLst>
                                      </p:cBhvr>
                                      <p:tavLst>
                                        <p:tav tm="0">
                                          <p:val>
                                            <p:strVal val="#ppt_w*0.70"/>
                                          </p:val>
                                        </p:tav>
                                        <p:tav tm="100000">
                                          <p:val>
                                            <p:strVal val="#ppt_w"/>
                                          </p:val>
                                        </p:tav>
                                      </p:tavLst>
                                    </p:anim>
                                    <p:anim calcmode="lin" valueType="num">
                                      <p:cBhvr>
                                        <p:cTn id="8" dur="1000" fill="hold"/>
                                        <p:tgtEl>
                                          <p:spTgt spid="234516"/>
                                        </p:tgtEl>
                                        <p:attrNameLst>
                                          <p:attrName>ppt_h</p:attrName>
                                        </p:attrNameLst>
                                      </p:cBhvr>
                                      <p:tavLst>
                                        <p:tav tm="0">
                                          <p:val>
                                            <p:strVal val="#ppt_h"/>
                                          </p:val>
                                        </p:tav>
                                        <p:tav tm="100000">
                                          <p:val>
                                            <p:strVal val="#ppt_h"/>
                                          </p:val>
                                        </p:tav>
                                      </p:tavLst>
                                    </p:anim>
                                    <p:animEffect transition="in" filter="fade">
                                      <p:cBhvr>
                                        <p:cTn id="9" dur="1000"/>
                                        <p:tgtEl>
                                          <p:spTgt spid="234516"/>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34498"/>
                                        </p:tgtEl>
                                        <p:attrNameLst>
                                          <p:attrName>style.visibility</p:attrName>
                                        </p:attrNameLst>
                                      </p:cBhvr>
                                      <p:to>
                                        <p:strVal val="visible"/>
                                      </p:to>
                                    </p:set>
                                    <p:anim calcmode="lin" valueType="num">
                                      <p:cBhvr>
                                        <p:cTn id="14" dur="1000" fill="hold"/>
                                        <p:tgtEl>
                                          <p:spTgt spid="234498"/>
                                        </p:tgtEl>
                                        <p:attrNameLst>
                                          <p:attrName>ppt_w</p:attrName>
                                        </p:attrNameLst>
                                      </p:cBhvr>
                                      <p:tavLst>
                                        <p:tav tm="0">
                                          <p:val>
                                            <p:strVal val="#ppt_w*0.70"/>
                                          </p:val>
                                        </p:tav>
                                        <p:tav tm="100000">
                                          <p:val>
                                            <p:strVal val="#ppt_w"/>
                                          </p:val>
                                        </p:tav>
                                      </p:tavLst>
                                    </p:anim>
                                    <p:anim calcmode="lin" valueType="num">
                                      <p:cBhvr>
                                        <p:cTn id="15" dur="1000" fill="hold"/>
                                        <p:tgtEl>
                                          <p:spTgt spid="234498"/>
                                        </p:tgtEl>
                                        <p:attrNameLst>
                                          <p:attrName>ppt_h</p:attrName>
                                        </p:attrNameLst>
                                      </p:cBhvr>
                                      <p:tavLst>
                                        <p:tav tm="0">
                                          <p:val>
                                            <p:strVal val="#ppt_h"/>
                                          </p:val>
                                        </p:tav>
                                        <p:tav tm="100000">
                                          <p:val>
                                            <p:strVal val="#ppt_h"/>
                                          </p:val>
                                        </p:tav>
                                      </p:tavLst>
                                    </p:anim>
                                    <p:animEffect transition="in" filter="fade">
                                      <p:cBhvr>
                                        <p:cTn id="16" dur="1000"/>
                                        <p:tgtEl>
                                          <p:spTgt spid="234498"/>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234517"/>
                                        </p:tgtEl>
                                        <p:attrNameLst>
                                          <p:attrName>style.visibility</p:attrName>
                                        </p:attrNameLst>
                                      </p:cBhvr>
                                      <p:to>
                                        <p:strVal val="visible"/>
                                      </p:to>
                                    </p:set>
                                    <p:anim calcmode="lin" valueType="num">
                                      <p:cBhvr>
                                        <p:cTn id="21" dur="1000" fill="hold"/>
                                        <p:tgtEl>
                                          <p:spTgt spid="234517"/>
                                        </p:tgtEl>
                                        <p:attrNameLst>
                                          <p:attrName>ppt_w</p:attrName>
                                        </p:attrNameLst>
                                      </p:cBhvr>
                                      <p:tavLst>
                                        <p:tav tm="0">
                                          <p:val>
                                            <p:strVal val="#ppt_w*0.70"/>
                                          </p:val>
                                        </p:tav>
                                        <p:tav tm="100000">
                                          <p:val>
                                            <p:strVal val="#ppt_w"/>
                                          </p:val>
                                        </p:tav>
                                      </p:tavLst>
                                    </p:anim>
                                    <p:anim calcmode="lin" valueType="num">
                                      <p:cBhvr>
                                        <p:cTn id="22" dur="1000" fill="hold"/>
                                        <p:tgtEl>
                                          <p:spTgt spid="234517"/>
                                        </p:tgtEl>
                                        <p:attrNameLst>
                                          <p:attrName>ppt_h</p:attrName>
                                        </p:attrNameLst>
                                      </p:cBhvr>
                                      <p:tavLst>
                                        <p:tav tm="0">
                                          <p:val>
                                            <p:strVal val="#ppt_h"/>
                                          </p:val>
                                        </p:tav>
                                        <p:tav tm="100000">
                                          <p:val>
                                            <p:strVal val="#ppt_h"/>
                                          </p:val>
                                        </p:tav>
                                      </p:tavLst>
                                    </p:anim>
                                    <p:animEffect transition="in" filter="fade">
                                      <p:cBhvr>
                                        <p:cTn id="23" dur="1000"/>
                                        <p:tgtEl>
                                          <p:spTgt spid="234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517" grpId="0" animBg="1"/>
      <p:bldP spid="234498" grpId="0" animBg="1"/>
      <p:bldP spid="23451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80513" cy="6858000"/>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i="0">
              <a:solidFill>
                <a:srgbClr val="FFFFFF"/>
              </a:solidFill>
            </a:endParaRPr>
          </a:p>
        </p:txBody>
      </p:sp>
      <p:grpSp>
        <p:nvGrpSpPr>
          <p:cNvPr id="3" name="Group 2"/>
          <p:cNvGrpSpPr>
            <a:grpSpLocks/>
          </p:cNvGrpSpPr>
          <p:nvPr/>
        </p:nvGrpSpPr>
        <p:grpSpPr bwMode="auto">
          <a:xfrm>
            <a:off x="331518" y="1984385"/>
            <a:ext cx="2870505" cy="830263"/>
            <a:chOff x="847" y="1664"/>
            <a:chExt cx="1801" cy="523"/>
          </a:xfrm>
        </p:grpSpPr>
        <p:sp>
          <p:nvSpPr>
            <p:cNvPr id="23" name="Text Box 3"/>
            <p:cNvSpPr txBox="1">
              <a:spLocks noChangeArrowheads="1"/>
            </p:cNvSpPr>
            <p:nvPr/>
          </p:nvSpPr>
          <p:spPr bwMode="auto">
            <a:xfrm>
              <a:off x="847" y="1664"/>
              <a:ext cx="1801" cy="523"/>
            </a:xfrm>
            <a:prstGeom prst="rect">
              <a:avLst/>
            </a:prstGeom>
            <a:noFill/>
            <a:ln w="9525">
              <a:noFill/>
              <a:miter lim="800000"/>
              <a:headEnd/>
              <a:tailEnd/>
            </a:ln>
          </p:spPr>
          <p:txBody>
            <a:bodyPr>
              <a:spAutoFit/>
            </a:bodyPr>
            <a:lstStyle/>
            <a:p>
              <a:pPr fontAlgn="auto">
                <a:spcBef>
                  <a:spcPct val="50000"/>
                </a:spcBef>
                <a:spcAft>
                  <a:spcPts val="0"/>
                </a:spcAft>
                <a:defRPr/>
              </a:pPr>
              <a:r>
                <a:rPr lang="en-AU" sz="2400" i="0" kern="0">
                  <a:solidFill>
                    <a:srgbClr val="FFFF00"/>
                  </a:solidFill>
                </a:rPr>
                <a:t>“……they stood on their feet…”</a:t>
              </a:r>
            </a:p>
          </p:txBody>
        </p:sp>
        <p:sp>
          <p:nvSpPr>
            <p:cNvPr id="24" name="Text Box 4"/>
            <p:cNvSpPr txBox="1">
              <a:spLocks noChangeArrowheads="1"/>
            </p:cNvSpPr>
            <p:nvPr/>
          </p:nvSpPr>
          <p:spPr bwMode="auto">
            <a:xfrm>
              <a:off x="1962" y="1934"/>
              <a:ext cx="483" cy="250"/>
            </a:xfrm>
            <a:prstGeom prst="rect">
              <a:avLst/>
            </a:prstGeom>
            <a:noFill/>
            <a:ln w="9525">
              <a:noFill/>
              <a:miter lim="800000"/>
              <a:headEnd/>
              <a:tailEnd/>
            </a:ln>
          </p:spPr>
          <p:txBody>
            <a:bodyPr>
              <a:spAutoFit/>
            </a:bodyPr>
            <a:lstStyle/>
            <a:p>
              <a:pPr fontAlgn="auto">
                <a:spcBef>
                  <a:spcPct val="50000"/>
                </a:spcBef>
                <a:spcAft>
                  <a:spcPts val="0"/>
                </a:spcAft>
                <a:defRPr/>
              </a:pPr>
              <a:r>
                <a:rPr lang="en-AU" sz="2000" b="1" kern="0" dirty="0">
                  <a:solidFill>
                    <a:srgbClr val="FF0000"/>
                  </a:solidFill>
                </a:rPr>
                <a:t>v.11</a:t>
              </a:r>
            </a:p>
          </p:txBody>
        </p:sp>
      </p:grpSp>
      <p:sp>
        <p:nvSpPr>
          <p:cNvPr id="25" name="Text Box 5"/>
          <p:cNvSpPr txBox="1">
            <a:spLocks noChangeArrowheads="1"/>
          </p:cNvSpPr>
          <p:nvPr/>
        </p:nvSpPr>
        <p:spPr bwMode="auto">
          <a:xfrm>
            <a:off x="3070727" y="290513"/>
            <a:ext cx="5941811" cy="1231106"/>
          </a:xfrm>
          <a:prstGeom prst="rect">
            <a:avLst/>
          </a:prstGeom>
          <a:noFill/>
          <a:ln w="9525">
            <a:noFill/>
            <a:miter lim="800000"/>
            <a:headEnd/>
            <a:tailEnd/>
          </a:ln>
        </p:spPr>
        <p:txBody>
          <a:bodyPr wrap="square">
            <a:spAutoFit/>
          </a:bodyPr>
          <a:lstStyle/>
          <a:p>
            <a:pPr algn="ctr">
              <a:spcBef>
                <a:spcPct val="50000"/>
              </a:spcBef>
            </a:pPr>
            <a:r>
              <a:rPr lang="en-AU" sz="2600" b="1" dirty="0">
                <a:solidFill>
                  <a:srgbClr val="00FF00"/>
                </a:solidFill>
                <a:latin typeface="Arial"/>
              </a:rPr>
              <a:t>The</a:t>
            </a:r>
            <a:r>
              <a:rPr lang="en-AU" sz="2600" b="1" dirty="0">
                <a:solidFill>
                  <a:srgbClr val="00FF00"/>
                </a:solidFill>
                <a:latin typeface="Times New Roman" pitchFamily="18" charset="0"/>
              </a:rPr>
              <a:t> </a:t>
            </a:r>
            <a:r>
              <a:rPr lang="en-AU" sz="2600" b="1" dirty="0">
                <a:solidFill>
                  <a:srgbClr val="00FF00"/>
                </a:solidFill>
                <a:latin typeface="Arial"/>
              </a:rPr>
              <a:t>n</a:t>
            </a:r>
            <a:r>
              <a:rPr lang="en-AU" sz="2400" b="1" dirty="0">
                <a:solidFill>
                  <a:srgbClr val="00FF00"/>
                </a:solidFill>
                <a:latin typeface="Arial"/>
              </a:rPr>
              <a:t>ew National Assembly published  a decree proclaiming liberty of opinions. (religious and political)</a:t>
            </a:r>
          </a:p>
        </p:txBody>
      </p:sp>
      <p:sp>
        <p:nvSpPr>
          <p:cNvPr id="26" name="Line 6"/>
          <p:cNvSpPr>
            <a:spLocks noChangeShapeType="1"/>
          </p:cNvSpPr>
          <p:nvPr/>
        </p:nvSpPr>
        <p:spPr bwMode="auto">
          <a:xfrm flipH="1">
            <a:off x="2867320" y="1024768"/>
            <a:ext cx="678261" cy="1065979"/>
          </a:xfrm>
          <a:prstGeom prst="line">
            <a:avLst/>
          </a:prstGeom>
          <a:noFill/>
          <a:ln w="28575">
            <a:solidFill>
              <a:srgbClr val="00FF00"/>
            </a:solidFill>
            <a:round/>
            <a:headEnd/>
            <a:tailEnd/>
          </a:ln>
        </p:spPr>
        <p:txBody>
          <a:bodyPr/>
          <a:lstStyle/>
          <a:p>
            <a:pPr fontAlgn="auto">
              <a:spcBef>
                <a:spcPts val="0"/>
              </a:spcBef>
              <a:spcAft>
                <a:spcPts val="0"/>
              </a:spcAft>
              <a:defRPr/>
            </a:pPr>
            <a:endParaRPr lang="en-AU" i="0" kern="0">
              <a:solidFill>
                <a:sysClr val="windowText" lastClr="000000"/>
              </a:solidFill>
            </a:endParaRPr>
          </a:p>
        </p:txBody>
      </p:sp>
      <p:sp>
        <p:nvSpPr>
          <p:cNvPr id="27" name="Text Box 7"/>
          <p:cNvSpPr txBox="1">
            <a:spLocks noChangeArrowheads="1"/>
          </p:cNvSpPr>
          <p:nvPr/>
        </p:nvSpPr>
        <p:spPr bwMode="auto">
          <a:xfrm>
            <a:off x="3889069" y="1585699"/>
            <a:ext cx="4088480" cy="1015663"/>
          </a:xfrm>
          <a:prstGeom prst="rect">
            <a:avLst/>
          </a:prstGeom>
          <a:noFill/>
          <a:ln w="9525">
            <a:noFill/>
            <a:miter lim="800000"/>
            <a:headEnd/>
            <a:tailEnd/>
          </a:ln>
        </p:spPr>
        <p:txBody>
          <a:bodyPr wrap="square">
            <a:spAutoFit/>
          </a:bodyPr>
          <a:lstStyle/>
          <a:p>
            <a:pPr algn="ctr" fontAlgn="auto">
              <a:spcBef>
                <a:spcPct val="50000"/>
              </a:spcBef>
              <a:spcAft>
                <a:spcPts val="0"/>
              </a:spcAft>
              <a:defRPr/>
            </a:pPr>
            <a:r>
              <a:rPr lang="en-AU" sz="2000" i="0" kern="0" dirty="0">
                <a:solidFill>
                  <a:srgbClr val="FFFFFF"/>
                </a:solidFill>
              </a:rPr>
              <a:t>“The property of exiled Huguenots unsold at that date should be restored  to the  rightful heirs.”</a:t>
            </a:r>
          </a:p>
        </p:txBody>
      </p:sp>
      <p:grpSp>
        <p:nvGrpSpPr>
          <p:cNvPr id="4" name="Group 8"/>
          <p:cNvGrpSpPr>
            <a:grpSpLocks/>
          </p:cNvGrpSpPr>
          <p:nvPr/>
        </p:nvGrpSpPr>
        <p:grpSpPr bwMode="auto">
          <a:xfrm>
            <a:off x="490903" y="411163"/>
            <a:ext cx="2553330" cy="1146175"/>
            <a:chOff x="284" y="484"/>
            <a:chExt cx="1554" cy="722"/>
          </a:xfrm>
        </p:grpSpPr>
        <p:sp>
          <p:nvSpPr>
            <p:cNvPr id="29" name="AutoShape 9"/>
            <p:cNvSpPr>
              <a:spLocks noChangeArrowheads="1"/>
            </p:cNvSpPr>
            <p:nvPr/>
          </p:nvSpPr>
          <p:spPr bwMode="auto">
            <a:xfrm>
              <a:off x="284" y="484"/>
              <a:ext cx="1554" cy="722"/>
            </a:xfrm>
            <a:prstGeom prst="horizontalScroll">
              <a:avLst>
                <a:gd name="adj" fmla="val 12500"/>
              </a:avLst>
            </a:prstGeom>
            <a:gradFill rotWithShape="1">
              <a:gsLst>
                <a:gs pos="0">
                  <a:srgbClr val="009999"/>
                </a:gs>
                <a:gs pos="100000">
                  <a:srgbClr val="009999">
                    <a:gamma/>
                    <a:shade val="46275"/>
                    <a:invGamma/>
                  </a:srgbClr>
                </a:gs>
              </a:gsLst>
              <a:lin ang="5400000" scaled="1"/>
            </a:gradFill>
            <a:ln w="9525">
              <a:solidFill>
                <a:srgbClr val="FFFFFF"/>
              </a:solidFill>
              <a:round/>
              <a:headEnd/>
              <a:tailEnd/>
            </a:ln>
            <a:effectLst/>
          </p:spPr>
          <p:txBody>
            <a:bodyPr wrap="none" anchor="ctr"/>
            <a:lstStyle/>
            <a:p>
              <a:pPr fontAlgn="auto">
                <a:spcBef>
                  <a:spcPts val="0"/>
                </a:spcBef>
                <a:spcAft>
                  <a:spcPts val="0"/>
                </a:spcAft>
                <a:defRPr/>
              </a:pPr>
              <a:endParaRPr lang="en-AU" i="0" kern="0">
                <a:solidFill>
                  <a:sysClr val="windowText" lastClr="000000"/>
                </a:solidFill>
              </a:endParaRPr>
            </a:p>
          </p:txBody>
        </p:sp>
        <p:sp>
          <p:nvSpPr>
            <p:cNvPr id="30" name="Text Box 10"/>
            <p:cNvSpPr txBox="1">
              <a:spLocks noChangeArrowheads="1"/>
            </p:cNvSpPr>
            <p:nvPr/>
          </p:nvSpPr>
          <p:spPr bwMode="auto">
            <a:xfrm>
              <a:off x="384" y="685"/>
              <a:ext cx="1382" cy="327"/>
            </a:xfrm>
            <a:prstGeom prst="rect">
              <a:avLst/>
            </a:prstGeom>
            <a:noFill/>
            <a:ln w="9525">
              <a:noFill/>
              <a:miter lim="800000"/>
              <a:headEnd/>
              <a:tailEnd/>
            </a:ln>
          </p:spPr>
          <p:txBody>
            <a:bodyPr>
              <a:spAutoFit/>
            </a:bodyPr>
            <a:lstStyle/>
            <a:p>
              <a:pPr fontAlgn="auto">
                <a:spcBef>
                  <a:spcPct val="50000"/>
                </a:spcBef>
                <a:spcAft>
                  <a:spcPts val="0"/>
                </a:spcAft>
                <a:defRPr/>
              </a:pPr>
              <a:r>
                <a:rPr lang="en-AU" sz="2800" b="1" kern="0">
                  <a:solidFill>
                    <a:srgbClr val="FFFF00"/>
                  </a:solidFill>
                  <a:latin typeface="Times New Roman" pitchFamily="18" charset="0"/>
                </a:rPr>
                <a:t>Rev.11:11-13</a:t>
              </a:r>
            </a:p>
          </p:txBody>
        </p:sp>
      </p:grpSp>
      <p:pic>
        <p:nvPicPr>
          <p:cNvPr id="31" name="Picture 11" descr="Taking_of_the_Bastille"/>
          <p:cNvPicPr>
            <a:picLocks noChangeAspect="1" noChangeArrowheads="1"/>
          </p:cNvPicPr>
          <p:nvPr/>
        </p:nvPicPr>
        <p:blipFill>
          <a:blip r:embed="rId3" cstate="print"/>
          <a:srcRect/>
          <a:stretch>
            <a:fillRect/>
          </a:stretch>
        </p:blipFill>
        <p:spPr bwMode="auto">
          <a:xfrm>
            <a:off x="2869695" y="2381250"/>
            <a:ext cx="5947427" cy="421896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38" name="Text Box 18"/>
          <p:cNvSpPr txBox="1">
            <a:spLocks noChangeArrowheads="1"/>
          </p:cNvSpPr>
          <p:nvPr/>
        </p:nvSpPr>
        <p:spPr bwMode="auto">
          <a:xfrm>
            <a:off x="4140137" y="3509696"/>
            <a:ext cx="4248939" cy="369332"/>
          </a:xfrm>
          <a:prstGeom prst="rect">
            <a:avLst/>
          </a:prstGeom>
          <a:noFill/>
          <a:ln w="9525">
            <a:noFill/>
            <a:miter lim="800000"/>
            <a:headEnd/>
            <a:tailEnd/>
          </a:ln>
        </p:spPr>
        <p:txBody>
          <a:bodyPr wrap="square">
            <a:spAutoFit/>
          </a:bodyPr>
          <a:lstStyle/>
          <a:p>
            <a:pPr fontAlgn="auto">
              <a:spcBef>
                <a:spcPct val="50000"/>
              </a:spcBef>
              <a:spcAft>
                <a:spcPts val="0"/>
              </a:spcAft>
              <a:defRPr/>
            </a:pPr>
            <a:r>
              <a:rPr lang="en-AU" b="1" i="0" kern="0" dirty="0">
                <a:solidFill>
                  <a:srgbClr val="FFFFFF"/>
                </a:solidFill>
              </a:rPr>
              <a:t>Scene is set for opening of  </a:t>
            </a:r>
            <a:r>
              <a:rPr lang="en-AU" b="1" i="0" kern="0" dirty="0">
                <a:solidFill>
                  <a:srgbClr val="FFFF00"/>
                </a:solidFill>
              </a:rPr>
              <a:t>Rev.16:1</a:t>
            </a:r>
          </a:p>
        </p:txBody>
      </p:sp>
      <p:sp>
        <p:nvSpPr>
          <p:cNvPr id="39" name="Text Box 19"/>
          <p:cNvSpPr txBox="1">
            <a:spLocks noChangeArrowheads="1"/>
          </p:cNvSpPr>
          <p:nvPr/>
        </p:nvSpPr>
        <p:spPr bwMode="auto">
          <a:xfrm>
            <a:off x="957779" y="6502400"/>
            <a:ext cx="218355" cy="304800"/>
          </a:xfrm>
          <a:prstGeom prst="rect">
            <a:avLst/>
          </a:prstGeom>
          <a:noFill/>
          <a:ln w="9525">
            <a:noFill/>
            <a:miter lim="800000"/>
            <a:headEnd/>
            <a:tailEnd/>
          </a:ln>
        </p:spPr>
        <p:txBody>
          <a:bodyPr>
            <a:spAutoFit/>
          </a:bodyPr>
          <a:lstStyle/>
          <a:p>
            <a:pPr>
              <a:spcBef>
                <a:spcPct val="50000"/>
              </a:spcBef>
            </a:pPr>
            <a:r>
              <a:rPr lang="en-US" sz="1400" i="0">
                <a:solidFill>
                  <a:srgbClr val="000000"/>
                </a:solidFill>
              </a:rPr>
              <a:t>5</a:t>
            </a:r>
          </a:p>
        </p:txBody>
      </p:sp>
      <p:pic>
        <p:nvPicPr>
          <p:cNvPr id="41" name="Picture 4" descr="Rev11-12 copy"/>
          <p:cNvPicPr>
            <a:picLocks noChangeAspect="1" noChangeArrowheads="1"/>
          </p:cNvPicPr>
          <p:nvPr/>
        </p:nvPicPr>
        <p:blipFill>
          <a:blip r:embed="rId4" cstate="print"/>
          <a:srcRect/>
          <a:stretch>
            <a:fillRect/>
          </a:stretch>
        </p:blipFill>
        <p:spPr bwMode="auto">
          <a:xfrm>
            <a:off x="2871401" y="2366904"/>
            <a:ext cx="5963357" cy="42481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34" name="Rectangle 14"/>
          <p:cNvSpPr>
            <a:spLocks noChangeArrowheads="1"/>
          </p:cNvSpPr>
          <p:nvPr/>
        </p:nvSpPr>
        <p:spPr bwMode="auto">
          <a:xfrm>
            <a:off x="952994" y="4420752"/>
            <a:ext cx="4222904" cy="2165350"/>
          </a:xfrm>
          <a:prstGeom prst="rect">
            <a:avLst/>
          </a:prstGeom>
          <a:solidFill>
            <a:srgbClr val="FFFFFF"/>
          </a:solidFill>
          <a:ln w="28575">
            <a:solidFill>
              <a:srgbClr val="FFC00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fontAlgn="auto">
              <a:spcBef>
                <a:spcPts val="0"/>
              </a:spcBef>
              <a:spcAft>
                <a:spcPts val="0"/>
              </a:spcAft>
              <a:defRPr/>
            </a:pPr>
            <a:endParaRPr lang="en-US" i="0" kern="0">
              <a:solidFill>
                <a:sysClr val="windowText" lastClr="000000"/>
              </a:solidFill>
            </a:endParaRPr>
          </a:p>
        </p:txBody>
      </p:sp>
      <p:sp>
        <p:nvSpPr>
          <p:cNvPr id="35" name="Text Box 15"/>
          <p:cNvSpPr txBox="1">
            <a:spLocks noChangeArrowheads="1"/>
          </p:cNvSpPr>
          <p:nvPr/>
        </p:nvSpPr>
        <p:spPr bwMode="auto">
          <a:xfrm>
            <a:off x="989651" y="4501723"/>
            <a:ext cx="4423672" cy="2092881"/>
          </a:xfrm>
          <a:prstGeom prst="rect">
            <a:avLst/>
          </a:prstGeom>
          <a:noFill/>
          <a:ln w="9525">
            <a:noFill/>
            <a:miter lim="800000"/>
            <a:headEnd/>
            <a:tailEnd/>
          </a:ln>
        </p:spPr>
        <p:txBody>
          <a:bodyPr wrap="square">
            <a:spAutoFit/>
          </a:bodyPr>
          <a:lstStyle/>
          <a:p>
            <a:pPr>
              <a:spcBef>
                <a:spcPct val="50000"/>
              </a:spcBef>
              <a:buClr>
                <a:srgbClr val="FF0000"/>
              </a:buClr>
              <a:buFont typeface="Wingdings" pitchFamily="2" charset="2"/>
              <a:buChar char="§"/>
            </a:pPr>
            <a:r>
              <a:rPr lang="en-AU" sz="2000" b="1" dirty="0">
                <a:solidFill>
                  <a:srgbClr val="000000"/>
                </a:solidFill>
                <a:latin typeface="Arial"/>
              </a:rPr>
              <a:t>To be an aristocrat meant death! </a:t>
            </a:r>
          </a:p>
          <a:p>
            <a:pPr>
              <a:spcBef>
                <a:spcPct val="50000"/>
              </a:spcBef>
              <a:buClr>
                <a:srgbClr val="FF0000"/>
              </a:buClr>
              <a:buFont typeface="Wingdings" pitchFamily="2" charset="2"/>
              <a:buChar char="§"/>
            </a:pPr>
            <a:r>
              <a:rPr lang="en-AU" sz="2000" b="1" dirty="0">
                <a:solidFill>
                  <a:srgbClr val="000000"/>
                </a:solidFill>
                <a:latin typeface="Arial"/>
              </a:rPr>
              <a:t>To be a suspect meant death!    </a:t>
            </a:r>
          </a:p>
          <a:p>
            <a:pPr>
              <a:spcBef>
                <a:spcPct val="50000"/>
              </a:spcBef>
              <a:buClr>
                <a:srgbClr val="FF0000"/>
              </a:buClr>
              <a:buFont typeface="Wingdings" pitchFamily="2" charset="2"/>
              <a:buChar char="§"/>
            </a:pPr>
            <a:r>
              <a:rPr lang="en-AU" sz="2000" b="1" dirty="0">
                <a:solidFill>
                  <a:srgbClr val="000000"/>
                </a:solidFill>
                <a:latin typeface="Arial"/>
              </a:rPr>
              <a:t>A breath of opposition to the course of  events meant death!</a:t>
            </a:r>
          </a:p>
          <a:p>
            <a:pPr>
              <a:spcBef>
                <a:spcPct val="50000"/>
              </a:spcBef>
              <a:buClr>
                <a:srgbClr val="FF0000"/>
              </a:buClr>
              <a:buFont typeface="Wingdings" pitchFamily="2" charset="2"/>
              <a:buChar char="§"/>
            </a:pPr>
            <a:endParaRPr lang="en-AU" sz="2000" b="1" i="0" dirty="0">
              <a:solidFill>
                <a:srgbClr val="000000"/>
              </a:solidFill>
              <a:latin typeface="Times New Roman" pitchFamily="18" charset="0"/>
            </a:endParaRPr>
          </a:p>
        </p:txBody>
      </p:sp>
      <p:sp>
        <p:nvSpPr>
          <p:cNvPr id="37" name="WordArt 17"/>
          <p:cNvSpPr>
            <a:spLocks noChangeArrowheads="1" noChangeShapeType="1" noTextEdit="1"/>
          </p:cNvSpPr>
          <p:nvPr/>
        </p:nvSpPr>
        <p:spPr bwMode="auto">
          <a:xfrm rot="-1377827">
            <a:off x="1290886" y="4984750"/>
            <a:ext cx="3162177" cy="609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r>
              <a:rPr lang="en-AU" sz="3600" i="0" kern="10" dirty="0">
                <a:ln w="9525">
                  <a:solidFill>
                    <a:srgbClr val="000000"/>
                  </a:solidFill>
                  <a:round/>
                  <a:headEnd/>
                  <a:tailEnd/>
                </a:ln>
                <a:solidFill>
                  <a:srgbClr val="FF0000"/>
                </a:solidFill>
                <a:latin typeface="Arial Black"/>
              </a:rPr>
              <a:t>Reign of terror</a:t>
            </a:r>
          </a:p>
        </p:txBody>
      </p:sp>
      <p:sp>
        <p:nvSpPr>
          <p:cNvPr id="40" name="WordArt 20"/>
          <p:cNvSpPr>
            <a:spLocks noChangeArrowheads="1" noChangeShapeType="1" noTextEdit="1"/>
          </p:cNvSpPr>
          <p:nvPr/>
        </p:nvSpPr>
        <p:spPr bwMode="auto">
          <a:xfrm>
            <a:off x="1673407" y="6153150"/>
            <a:ext cx="2397134"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a:r>
              <a:rPr lang="en-AU" sz="3600" i="0" kern="10">
                <a:ln w="9525">
                  <a:solidFill>
                    <a:srgbClr val="000000"/>
                  </a:solidFill>
                  <a:round/>
                  <a:headEnd/>
                  <a:tailEnd/>
                </a:ln>
                <a:solidFill>
                  <a:srgbClr val="FF0000"/>
                </a:solidFill>
                <a:latin typeface="Arial Black"/>
              </a:rPr>
              <a:t>1793 - 1794</a:t>
            </a:r>
          </a:p>
        </p:txBody>
      </p:sp>
      <p:pic>
        <p:nvPicPr>
          <p:cNvPr id="22" name="Picture 21" descr="rev11 001.jpg"/>
          <p:cNvPicPr>
            <a:picLocks noChangeAspect="1"/>
          </p:cNvPicPr>
          <p:nvPr/>
        </p:nvPicPr>
        <p:blipFill>
          <a:blip r:embed="rId5" cstate="print"/>
          <a:srcRect t="77701"/>
          <a:stretch>
            <a:fillRect/>
          </a:stretch>
        </p:blipFill>
        <p:spPr>
          <a:xfrm>
            <a:off x="269092" y="1671141"/>
            <a:ext cx="3199750" cy="2772000"/>
          </a:xfrm>
          <a:prstGeom prst="rect">
            <a:avLst/>
          </a:prstGeom>
          <a:ln w="28575">
            <a:solidFill>
              <a:srgbClr val="FFFF00"/>
            </a:solidFill>
          </a:ln>
          <a:effectLst>
            <a:outerShdw blurRad="292100" dist="139700" dir="2700000" algn="tl" rotWithShape="0">
              <a:srgbClr val="333333">
                <a:alpha val="65000"/>
              </a:srgbClr>
            </a:outerShdw>
          </a:effectLst>
        </p:spPr>
      </p:pic>
      <p:sp>
        <p:nvSpPr>
          <p:cNvPr id="36" name="Rectangle 16"/>
          <p:cNvSpPr>
            <a:spLocks noChangeArrowheads="1"/>
          </p:cNvSpPr>
          <p:nvPr/>
        </p:nvSpPr>
        <p:spPr bwMode="auto">
          <a:xfrm>
            <a:off x="295793" y="3938095"/>
            <a:ext cx="3144506" cy="432000"/>
          </a:xfrm>
          <a:prstGeom prst="rect">
            <a:avLst/>
          </a:prstGeom>
          <a:solidFill>
            <a:srgbClr val="FF0000">
              <a:alpha val="30196"/>
            </a:srgbClr>
          </a:solidFill>
          <a:ln w="28575">
            <a:solidFill>
              <a:srgbClr val="FF0000"/>
            </a:solidFill>
            <a:miter lim="800000"/>
            <a:headEnd/>
            <a:tailEnd/>
          </a:ln>
        </p:spPr>
        <p:txBody>
          <a:bodyPr wrap="none" anchor="ctr"/>
          <a:lstStyle/>
          <a:p>
            <a:pPr algn="ctr" fontAlgn="auto">
              <a:spcBef>
                <a:spcPts val="0"/>
              </a:spcBef>
              <a:spcAft>
                <a:spcPts val="0"/>
              </a:spcAft>
              <a:defRPr/>
            </a:pPr>
            <a:endParaRPr lang="en-US" i="0" kern="0">
              <a:solidFill>
                <a:srgbClr val="FF0000"/>
              </a:solidFill>
            </a:endParaRPr>
          </a:p>
        </p:txBody>
      </p:sp>
      <p:grpSp>
        <p:nvGrpSpPr>
          <p:cNvPr id="5" name="Group 41"/>
          <p:cNvGrpSpPr/>
          <p:nvPr/>
        </p:nvGrpSpPr>
        <p:grpSpPr>
          <a:xfrm>
            <a:off x="174118" y="152578"/>
            <a:ext cx="8943087" cy="4734732"/>
            <a:chOff x="3239235" y="4588014"/>
            <a:chExt cx="5705050" cy="3602849"/>
          </a:xfrm>
        </p:grpSpPr>
        <p:sp>
          <p:nvSpPr>
            <p:cNvPr id="28" name="Rectangle 14"/>
            <p:cNvSpPr>
              <a:spLocks noChangeArrowheads="1"/>
            </p:cNvSpPr>
            <p:nvPr/>
          </p:nvSpPr>
          <p:spPr bwMode="auto">
            <a:xfrm>
              <a:off x="3239235" y="4588014"/>
              <a:ext cx="5684037" cy="3602849"/>
            </a:xfrm>
            <a:prstGeom prst="rect">
              <a:avLst/>
            </a:prstGeom>
            <a:solidFill>
              <a:srgbClr val="FFFFFF"/>
            </a:solidFill>
            <a:ln w="28575">
              <a:solidFill>
                <a:srgbClr val="FFC00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fontAlgn="auto">
                <a:spcBef>
                  <a:spcPts val="0"/>
                </a:spcBef>
                <a:spcAft>
                  <a:spcPts val="0"/>
                </a:spcAft>
                <a:defRPr/>
              </a:pPr>
              <a:endParaRPr lang="en-US" i="0" kern="0">
                <a:solidFill>
                  <a:sysClr val="windowText" lastClr="000000"/>
                </a:solidFill>
              </a:endParaRPr>
            </a:p>
          </p:txBody>
        </p:sp>
        <p:sp>
          <p:nvSpPr>
            <p:cNvPr id="32" name="Text Box 15"/>
            <p:cNvSpPr txBox="1">
              <a:spLocks noChangeArrowheads="1"/>
            </p:cNvSpPr>
            <p:nvPr/>
          </p:nvSpPr>
          <p:spPr bwMode="auto">
            <a:xfrm>
              <a:off x="3344302" y="4646360"/>
              <a:ext cx="5599983" cy="1990697"/>
            </a:xfrm>
            <a:prstGeom prst="rect">
              <a:avLst/>
            </a:prstGeom>
            <a:noFill/>
            <a:ln w="9525">
              <a:noFill/>
              <a:miter lim="800000"/>
              <a:headEnd/>
              <a:tailEnd/>
            </a:ln>
          </p:spPr>
          <p:txBody>
            <a:bodyPr wrap="square">
              <a:spAutoFit/>
            </a:bodyPr>
            <a:lstStyle/>
            <a:p>
              <a:pPr algn="ctr">
                <a:spcBef>
                  <a:spcPct val="50000"/>
                </a:spcBef>
                <a:buClr>
                  <a:srgbClr val="FF0000"/>
                </a:buClr>
              </a:pPr>
              <a:r>
                <a:rPr lang="en-AU" sz="2400" b="1" dirty="0">
                  <a:solidFill>
                    <a:srgbClr val="FF0000"/>
                  </a:solidFill>
                  <a:latin typeface="Arial"/>
                </a:rPr>
                <a:t>“and gave glory to the God of heaven”   </a:t>
              </a:r>
              <a:r>
                <a:rPr lang="en-AU" b="1" dirty="0">
                  <a:solidFill>
                    <a:srgbClr val="FF0000"/>
                  </a:solidFill>
                  <a:latin typeface="Arial"/>
                </a:rPr>
                <a:t>Verse 13</a:t>
              </a:r>
            </a:p>
            <a:p>
              <a:pPr>
                <a:spcBef>
                  <a:spcPct val="50000"/>
                </a:spcBef>
                <a:buClr>
                  <a:srgbClr val="FF0000"/>
                </a:buClr>
              </a:pPr>
              <a:r>
                <a:rPr lang="en-AU" sz="2000" b="1" dirty="0">
                  <a:solidFill>
                    <a:srgbClr val="000000"/>
                  </a:solidFill>
                  <a:latin typeface="Arial"/>
                </a:rPr>
                <a:t>As a culmination of their campaign of moral regeneration, the National Convention (first met Sept.1792) authorised the creation of a civic religion.  </a:t>
              </a:r>
              <a:r>
                <a:rPr lang="en-AU" sz="2000" b="1" u="sng" dirty="0">
                  <a:solidFill>
                    <a:srgbClr val="333399">
                      <a:lumMod val="75000"/>
                    </a:srgbClr>
                  </a:solidFill>
                  <a:latin typeface="Arial"/>
                </a:rPr>
                <a:t>The cult of the Supreme Being” (May 1794) </a:t>
              </a:r>
            </a:p>
            <a:p>
              <a:pPr>
                <a:spcBef>
                  <a:spcPct val="50000"/>
                </a:spcBef>
                <a:buClr>
                  <a:srgbClr val="FF0000"/>
                </a:buClr>
              </a:pPr>
              <a:r>
                <a:rPr lang="en-AU" sz="2000" b="1" dirty="0">
                  <a:solidFill>
                    <a:srgbClr val="000000"/>
                  </a:solidFill>
                  <a:latin typeface="Arial"/>
                </a:rPr>
                <a:t>Robespierre introduced the legislation with a speech entitled , </a:t>
              </a:r>
              <a:r>
                <a:rPr lang="en-AU" sz="2000" b="1" u="sng" dirty="0">
                  <a:solidFill>
                    <a:srgbClr val="000000"/>
                  </a:solidFill>
                  <a:latin typeface="Arial"/>
                </a:rPr>
                <a:t>On the principles of political morality</a:t>
              </a:r>
              <a:r>
                <a:rPr lang="en-AU" sz="2000" b="1" dirty="0">
                  <a:solidFill>
                    <a:srgbClr val="000000"/>
                  </a:solidFill>
                  <a:latin typeface="Arial"/>
                </a:rPr>
                <a:t> “ Immorality,” he declared, “is the basis of despotism, as virtue is the essence of the republic.”</a:t>
              </a:r>
            </a:p>
          </p:txBody>
        </p:sp>
        <p:sp>
          <p:nvSpPr>
            <p:cNvPr id="44" name="Text Box 15"/>
            <p:cNvSpPr txBox="1">
              <a:spLocks noChangeArrowheads="1"/>
            </p:cNvSpPr>
            <p:nvPr/>
          </p:nvSpPr>
          <p:spPr bwMode="auto">
            <a:xfrm>
              <a:off x="3330108" y="6662302"/>
              <a:ext cx="5599983" cy="1475457"/>
            </a:xfrm>
            <a:prstGeom prst="rect">
              <a:avLst/>
            </a:prstGeom>
            <a:noFill/>
            <a:ln w="9525">
              <a:noFill/>
              <a:miter lim="800000"/>
              <a:headEnd/>
              <a:tailEnd/>
            </a:ln>
          </p:spPr>
          <p:txBody>
            <a:bodyPr wrap="square">
              <a:spAutoFit/>
            </a:bodyPr>
            <a:lstStyle/>
            <a:p>
              <a:pPr>
                <a:spcBef>
                  <a:spcPct val="50000"/>
                </a:spcBef>
                <a:buClr>
                  <a:srgbClr val="FF0000"/>
                </a:buClr>
              </a:pPr>
              <a:r>
                <a:rPr lang="en-AU" sz="2000" b="1" dirty="0">
                  <a:solidFill>
                    <a:srgbClr val="000000"/>
                  </a:solidFill>
                  <a:latin typeface="Arial"/>
                </a:rPr>
                <a:t>He proposed the following decree which was adopted by acclamation.</a:t>
              </a:r>
            </a:p>
            <a:p>
              <a:pPr>
                <a:spcBef>
                  <a:spcPct val="50000"/>
                </a:spcBef>
                <a:buClr>
                  <a:srgbClr val="000000"/>
                </a:buClr>
                <a:buFont typeface="Wingdings" pitchFamily="2" charset="2"/>
                <a:buChar char="§"/>
                <a:tabLst>
                  <a:tab pos="173038" algn="l"/>
                </a:tabLst>
              </a:pPr>
              <a:r>
                <a:rPr lang="en-AU" sz="2000" b="1" dirty="0">
                  <a:solidFill>
                    <a:srgbClr val="000000"/>
                  </a:solidFill>
                  <a:latin typeface="Arial"/>
                </a:rPr>
                <a:t> </a:t>
              </a:r>
              <a:r>
                <a:rPr lang="en-AU" sz="2000" b="1" dirty="0">
                  <a:solidFill>
                    <a:srgbClr val="000099"/>
                  </a:solidFill>
                  <a:latin typeface="Arial"/>
                </a:rPr>
                <a:t>The French people acknowledge the existence of the Supreme Being 	and Immortality of the Soul. </a:t>
              </a:r>
            </a:p>
            <a:p>
              <a:pPr>
                <a:spcBef>
                  <a:spcPct val="50000"/>
                </a:spcBef>
                <a:buClr>
                  <a:srgbClr val="000000"/>
                </a:buClr>
                <a:buFont typeface="Wingdings" pitchFamily="2" charset="2"/>
                <a:buChar char="§"/>
                <a:tabLst>
                  <a:tab pos="173038" algn="l"/>
                </a:tabLst>
              </a:pPr>
              <a:r>
                <a:rPr lang="en-AU" sz="2000" b="1" dirty="0">
                  <a:solidFill>
                    <a:srgbClr val="000099"/>
                  </a:solidFill>
                  <a:latin typeface="Arial"/>
                </a:rPr>
                <a:t>It acknowledges that the worship most worthy of the Supreme Being is the practice of the duties of man.</a:t>
              </a:r>
              <a:endParaRPr lang="en-AU" sz="2000" b="1" i="0" dirty="0">
                <a:solidFill>
                  <a:srgbClr val="000099"/>
                </a:solidFill>
                <a:latin typeface="Times New Roman" pitchFamily="18" charset="0"/>
              </a:endParaRPr>
            </a:p>
          </p:txBody>
        </p:sp>
      </p:grpSp>
      <p:sp>
        <p:nvSpPr>
          <p:cNvPr id="33" name="Rectangle 32"/>
          <p:cNvSpPr/>
          <p:nvPr/>
        </p:nvSpPr>
        <p:spPr>
          <a:xfrm>
            <a:off x="-20861" y="0"/>
            <a:ext cx="9217172"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fontAlgn="auto">
              <a:spcBef>
                <a:spcPts val="0"/>
              </a:spcBef>
              <a:spcAft>
                <a:spcPts val="0"/>
              </a:spcAft>
              <a:defRPr/>
            </a:pPr>
            <a:endParaRPr lang="en-AU" i="0" kern="0">
              <a:solidFill>
                <a:srgbClr val="FFFFFF"/>
              </a:solidFill>
              <a:latin typeface="Times New Roman"/>
              <a:cs typeface="Arial"/>
            </a:endParaRPr>
          </a:p>
        </p:txBody>
      </p:sp>
      <p:sp>
        <p:nvSpPr>
          <p:cNvPr id="45" name="Rectangle 44"/>
          <p:cNvSpPr/>
          <p:nvPr/>
        </p:nvSpPr>
        <p:spPr>
          <a:xfrm>
            <a:off x="189946" y="2806262"/>
            <a:ext cx="8819075" cy="1944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i="0">
              <a:solidFill>
                <a:srgbClr val="FFFFFF"/>
              </a:solidFill>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par>
                          <p:cTn id="8" fill="hold">
                            <p:stCondLst>
                              <p:cond delay="500"/>
                            </p:stCondLst>
                            <p:childTnLst>
                              <p:par>
                                <p:cTn id="9" presetID="55" presetClass="entr" presetSubtype="0"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1000" fill="hold"/>
                                        <p:tgtEl>
                                          <p:spTgt spid="25"/>
                                        </p:tgtEl>
                                        <p:attrNameLst>
                                          <p:attrName>ppt_w</p:attrName>
                                        </p:attrNameLst>
                                      </p:cBhvr>
                                      <p:tavLst>
                                        <p:tav tm="0">
                                          <p:val>
                                            <p:strVal val="#ppt_w*0.70"/>
                                          </p:val>
                                        </p:tav>
                                        <p:tav tm="100000">
                                          <p:val>
                                            <p:strVal val="#ppt_w"/>
                                          </p:val>
                                        </p:tav>
                                      </p:tavLst>
                                    </p:anim>
                                    <p:anim calcmode="lin" valueType="num">
                                      <p:cBhvr>
                                        <p:cTn id="12" dur="1000" fill="hold"/>
                                        <p:tgtEl>
                                          <p:spTgt spid="25"/>
                                        </p:tgtEl>
                                        <p:attrNameLst>
                                          <p:attrName>ppt_h</p:attrName>
                                        </p:attrNameLst>
                                      </p:cBhvr>
                                      <p:tavLst>
                                        <p:tav tm="0">
                                          <p:val>
                                            <p:strVal val="#ppt_h"/>
                                          </p:val>
                                        </p:tav>
                                        <p:tav tm="100000">
                                          <p:val>
                                            <p:strVal val="#ppt_h"/>
                                          </p:val>
                                        </p:tav>
                                      </p:tavLst>
                                    </p:anim>
                                    <p:animEffect transition="in" filter="fade">
                                      <p:cBhvr>
                                        <p:cTn id="13" dur="1000"/>
                                        <p:tgtEl>
                                          <p:spTgt spid="25"/>
                                        </p:tgtEl>
                                      </p:cBhvr>
                                    </p:animEffect>
                                  </p:childTnLst>
                                </p:cTn>
                              </p:par>
                            </p:childTnLst>
                          </p:cTn>
                        </p:par>
                        <p:par>
                          <p:cTn id="14" fill="hold">
                            <p:stCondLst>
                              <p:cond delay="1500"/>
                            </p:stCondLst>
                            <p:childTnLst>
                              <p:par>
                                <p:cTn id="15" presetID="55" presetClass="entr" presetSubtype="0" fill="hold" grpId="0" nodeType="after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p:cTn id="17" dur="1000" fill="hold"/>
                                        <p:tgtEl>
                                          <p:spTgt spid="27"/>
                                        </p:tgtEl>
                                        <p:attrNameLst>
                                          <p:attrName>ppt_w</p:attrName>
                                        </p:attrNameLst>
                                      </p:cBhvr>
                                      <p:tavLst>
                                        <p:tav tm="0">
                                          <p:val>
                                            <p:strVal val="#ppt_w*0.70"/>
                                          </p:val>
                                        </p:tav>
                                        <p:tav tm="100000">
                                          <p:val>
                                            <p:strVal val="#ppt_w"/>
                                          </p:val>
                                        </p:tav>
                                      </p:tavLst>
                                    </p:anim>
                                    <p:anim calcmode="lin" valueType="num">
                                      <p:cBhvr>
                                        <p:cTn id="18" dur="1000" fill="hold"/>
                                        <p:tgtEl>
                                          <p:spTgt spid="27"/>
                                        </p:tgtEl>
                                        <p:attrNameLst>
                                          <p:attrName>ppt_h</p:attrName>
                                        </p:attrNameLst>
                                      </p:cBhvr>
                                      <p:tavLst>
                                        <p:tav tm="0">
                                          <p:val>
                                            <p:strVal val="#ppt_h"/>
                                          </p:val>
                                        </p:tav>
                                        <p:tav tm="100000">
                                          <p:val>
                                            <p:strVal val="#ppt_h"/>
                                          </p:val>
                                        </p:tav>
                                      </p:tavLst>
                                    </p:anim>
                                    <p:animEffect transition="in" filter="fade">
                                      <p:cBhvr>
                                        <p:cTn id="19" dur="1000"/>
                                        <p:tgtEl>
                                          <p:spTgt spid="27"/>
                                        </p:tgtEl>
                                      </p:cBhvr>
                                    </p:animEffect>
                                  </p:childTnLst>
                                </p:cTn>
                              </p:par>
                              <p:par>
                                <p:cTn id="20" presetID="53" presetClass="exit" presetSubtype="0" fill="hold" nodeType="withEffect">
                                  <p:stCondLst>
                                    <p:cond delay="0"/>
                                  </p:stCondLst>
                                  <p:childTnLst>
                                    <p:anim calcmode="lin" valueType="num">
                                      <p:cBhvr>
                                        <p:cTn id="21" dur="3000"/>
                                        <p:tgtEl>
                                          <p:spTgt spid="41"/>
                                        </p:tgtEl>
                                        <p:attrNameLst>
                                          <p:attrName>ppt_w</p:attrName>
                                        </p:attrNameLst>
                                      </p:cBhvr>
                                      <p:tavLst>
                                        <p:tav tm="0">
                                          <p:val>
                                            <p:strVal val="ppt_w"/>
                                          </p:val>
                                        </p:tav>
                                        <p:tav tm="100000">
                                          <p:val>
                                            <p:fltVal val="0"/>
                                          </p:val>
                                        </p:tav>
                                      </p:tavLst>
                                    </p:anim>
                                    <p:anim calcmode="lin" valueType="num">
                                      <p:cBhvr>
                                        <p:cTn id="22" dur="3000"/>
                                        <p:tgtEl>
                                          <p:spTgt spid="41"/>
                                        </p:tgtEl>
                                        <p:attrNameLst>
                                          <p:attrName>ppt_h</p:attrName>
                                        </p:attrNameLst>
                                      </p:cBhvr>
                                      <p:tavLst>
                                        <p:tav tm="0">
                                          <p:val>
                                            <p:strVal val="ppt_h"/>
                                          </p:val>
                                        </p:tav>
                                        <p:tav tm="100000">
                                          <p:val>
                                            <p:fltVal val="0"/>
                                          </p:val>
                                        </p:tav>
                                      </p:tavLst>
                                    </p:anim>
                                    <p:animEffect transition="out" filter="fade">
                                      <p:cBhvr>
                                        <p:cTn id="23" dur="3000"/>
                                        <p:tgtEl>
                                          <p:spTgt spid="41"/>
                                        </p:tgtEl>
                                      </p:cBhvr>
                                    </p:animEffect>
                                    <p:set>
                                      <p:cBhvr>
                                        <p:cTn id="24" dur="1" fill="hold">
                                          <p:stCondLst>
                                            <p:cond delay="2999"/>
                                          </p:stCondLst>
                                        </p:cTn>
                                        <p:tgtEl>
                                          <p:spTgt spid="4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53" presetClass="entr" presetSubtype="0"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p:cTn id="29" dur="2000" fill="hold"/>
                                        <p:tgtEl>
                                          <p:spTgt spid="22"/>
                                        </p:tgtEl>
                                        <p:attrNameLst>
                                          <p:attrName>ppt_w</p:attrName>
                                        </p:attrNameLst>
                                      </p:cBhvr>
                                      <p:tavLst>
                                        <p:tav tm="0">
                                          <p:val>
                                            <p:fltVal val="0"/>
                                          </p:val>
                                        </p:tav>
                                        <p:tav tm="100000">
                                          <p:val>
                                            <p:strVal val="#ppt_w"/>
                                          </p:val>
                                        </p:tav>
                                      </p:tavLst>
                                    </p:anim>
                                    <p:anim calcmode="lin" valueType="num">
                                      <p:cBhvr>
                                        <p:cTn id="30" dur="2000" fill="hold"/>
                                        <p:tgtEl>
                                          <p:spTgt spid="22"/>
                                        </p:tgtEl>
                                        <p:attrNameLst>
                                          <p:attrName>ppt_h</p:attrName>
                                        </p:attrNameLst>
                                      </p:cBhvr>
                                      <p:tavLst>
                                        <p:tav tm="0">
                                          <p:val>
                                            <p:fltVal val="0"/>
                                          </p:val>
                                        </p:tav>
                                        <p:tav tm="100000">
                                          <p:val>
                                            <p:strVal val="#ppt_h"/>
                                          </p:val>
                                        </p:tav>
                                      </p:tavLst>
                                    </p:anim>
                                    <p:animEffect transition="in" filter="fade">
                                      <p:cBhvr>
                                        <p:cTn id="31" dur="2000"/>
                                        <p:tgtEl>
                                          <p:spTgt spid="22"/>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2000"/>
                                        <p:tgtEl>
                                          <p:spTgt spid="36"/>
                                        </p:tgtEl>
                                      </p:cBhvr>
                                    </p:animEffect>
                                  </p:childTnLst>
                                </p:cTn>
                              </p:par>
                              <p:par>
                                <p:cTn id="36" presetID="10" presetClass="exit" presetSubtype="0" fill="hold" grpId="0" nodeType="withEffect">
                                  <p:stCondLst>
                                    <p:cond delay="0"/>
                                  </p:stCondLst>
                                  <p:childTnLst>
                                    <p:animEffect transition="out" filter="fade">
                                      <p:cBhvr>
                                        <p:cTn id="37" dur="2000"/>
                                        <p:tgtEl>
                                          <p:spTgt spid="26"/>
                                        </p:tgtEl>
                                      </p:cBhvr>
                                    </p:animEffect>
                                    <p:set>
                                      <p:cBhvr>
                                        <p:cTn id="38" dur="1" fill="hold">
                                          <p:stCondLst>
                                            <p:cond delay="1999"/>
                                          </p:stCondLst>
                                        </p:cTn>
                                        <p:tgtEl>
                                          <p:spTgt spid="2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2000"/>
                                        <p:tgtEl>
                                          <p:spTgt spid="35"/>
                                        </p:tgtEl>
                                      </p:cBhvr>
                                    </p:animEffect>
                                  </p:childTnLst>
                                </p:cTn>
                              </p:par>
                              <p:par>
                                <p:cTn id="44" presetID="10" presetClass="entr" presetSubtype="0" fill="hold" nodeType="with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fade">
                                      <p:cBhvr>
                                        <p:cTn id="46" dur="2000"/>
                                        <p:tgtEl>
                                          <p:spTgt spid="34"/>
                                        </p:tgtEl>
                                      </p:cBhvr>
                                    </p:animEffect>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grpId="0" nodeType="clickEffect">
                                  <p:stCondLst>
                                    <p:cond delay="0"/>
                                  </p:stCondLst>
                                  <p:childTnLst>
                                    <p:set>
                                      <p:cBhvr>
                                        <p:cTn id="50" dur="1" fill="hold">
                                          <p:stCondLst>
                                            <p:cond delay="0"/>
                                          </p:stCondLst>
                                        </p:cTn>
                                        <p:tgtEl>
                                          <p:spTgt spid="37"/>
                                        </p:tgtEl>
                                        <p:attrNameLst>
                                          <p:attrName>style.visibility</p:attrName>
                                        </p:attrNameLst>
                                      </p:cBhvr>
                                      <p:to>
                                        <p:strVal val="visible"/>
                                      </p:to>
                                    </p:set>
                                    <p:anim calcmode="lin" valueType="num">
                                      <p:cBhvr>
                                        <p:cTn id="51" dur="1000" fill="hold"/>
                                        <p:tgtEl>
                                          <p:spTgt spid="37"/>
                                        </p:tgtEl>
                                        <p:attrNameLst>
                                          <p:attrName>ppt_w</p:attrName>
                                        </p:attrNameLst>
                                      </p:cBhvr>
                                      <p:tavLst>
                                        <p:tav tm="0">
                                          <p:val>
                                            <p:fltVal val="0"/>
                                          </p:val>
                                        </p:tav>
                                        <p:tav tm="100000">
                                          <p:val>
                                            <p:strVal val="#ppt_w"/>
                                          </p:val>
                                        </p:tav>
                                      </p:tavLst>
                                    </p:anim>
                                    <p:anim calcmode="lin" valueType="num">
                                      <p:cBhvr>
                                        <p:cTn id="52" dur="1000" fill="hold"/>
                                        <p:tgtEl>
                                          <p:spTgt spid="37"/>
                                        </p:tgtEl>
                                        <p:attrNameLst>
                                          <p:attrName>ppt_h</p:attrName>
                                        </p:attrNameLst>
                                      </p:cBhvr>
                                      <p:tavLst>
                                        <p:tav tm="0">
                                          <p:val>
                                            <p:fltVal val="0"/>
                                          </p:val>
                                        </p:tav>
                                        <p:tav tm="100000">
                                          <p:val>
                                            <p:strVal val="#ppt_h"/>
                                          </p:val>
                                        </p:tav>
                                      </p:tavLst>
                                    </p:anim>
                                  </p:childTnLst>
                                </p:cTn>
                              </p:par>
                              <p:par>
                                <p:cTn id="53" presetID="23" presetClass="entr" presetSubtype="16"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p:cTn id="55" dur="1000" fill="hold"/>
                                        <p:tgtEl>
                                          <p:spTgt spid="40"/>
                                        </p:tgtEl>
                                        <p:attrNameLst>
                                          <p:attrName>ppt_w</p:attrName>
                                        </p:attrNameLst>
                                      </p:cBhvr>
                                      <p:tavLst>
                                        <p:tav tm="0">
                                          <p:val>
                                            <p:fltVal val="0"/>
                                          </p:val>
                                        </p:tav>
                                        <p:tav tm="100000">
                                          <p:val>
                                            <p:strVal val="#ppt_w"/>
                                          </p:val>
                                        </p:tav>
                                      </p:tavLst>
                                    </p:anim>
                                    <p:anim calcmode="lin" valueType="num">
                                      <p:cBhvr>
                                        <p:cTn id="56" dur="1000" fill="hold"/>
                                        <p:tgtEl>
                                          <p:spTgt spid="40"/>
                                        </p:tgtEl>
                                        <p:attrNameLst>
                                          <p:attrName>ppt_h</p:attrName>
                                        </p:attrNameLst>
                                      </p:cBhvr>
                                      <p:tavLst>
                                        <p:tav tm="0">
                                          <p:val>
                                            <p:fltVal val="0"/>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23" presetClass="entr" presetSubtype="16" fill="hold" nodeType="clickEffect">
                                  <p:stCondLst>
                                    <p:cond delay="0"/>
                                  </p:stCondLst>
                                  <p:childTnLst>
                                    <p:set>
                                      <p:cBhvr>
                                        <p:cTn id="60" dur="1" fill="hold">
                                          <p:stCondLst>
                                            <p:cond delay="0"/>
                                          </p:stCondLst>
                                        </p:cTn>
                                        <p:tgtEl>
                                          <p:spTgt spid="5"/>
                                        </p:tgtEl>
                                        <p:attrNameLst>
                                          <p:attrName>style.visibility</p:attrName>
                                        </p:attrNameLst>
                                      </p:cBhvr>
                                      <p:to>
                                        <p:strVal val="visible"/>
                                      </p:to>
                                    </p:set>
                                    <p:anim calcmode="lin" valueType="num">
                                      <p:cBhvr>
                                        <p:cTn id="61" dur="2000" fill="hold"/>
                                        <p:tgtEl>
                                          <p:spTgt spid="5"/>
                                        </p:tgtEl>
                                        <p:attrNameLst>
                                          <p:attrName>ppt_w</p:attrName>
                                        </p:attrNameLst>
                                      </p:cBhvr>
                                      <p:tavLst>
                                        <p:tav tm="0">
                                          <p:val>
                                            <p:fltVal val="0"/>
                                          </p:val>
                                        </p:tav>
                                        <p:tav tm="100000">
                                          <p:val>
                                            <p:strVal val="#ppt_w"/>
                                          </p:val>
                                        </p:tav>
                                      </p:tavLst>
                                    </p:anim>
                                    <p:anim calcmode="lin" valueType="num">
                                      <p:cBhvr>
                                        <p:cTn id="62" dur="2000" fill="hold"/>
                                        <p:tgtEl>
                                          <p:spTgt spid="5"/>
                                        </p:tgtEl>
                                        <p:attrNameLst>
                                          <p:attrName>ppt_h</p:attrName>
                                        </p:attrNameLst>
                                      </p:cBhvr>
                                      <p:tavLst>
                                        <p:tav tm="0">
                                          <p:val>
                                            <p:fltVal val="0"/>
                                          </p:val>
                                        </p:tav>
                                        <p:tav tm="100000">
                                          <p:val>
                                            <p:strVal val="#ppt_h"/>
                                          </p:val>
                                        </p:tav>
                                      </p:tavLst>
                                    </p:anim>
                                  </p:childTnLst>
                                </p:cTn>
                              </p:par>
                              <p:par>
                                <p:cTn id="63" presetID="53" presetClass="entr" presetSubtype="0" fill="hold" grpId="0" nodeType="withEffect">
                                  <p:stCondLst>
                                    <p:cond delay="0"/>
                                  </p:stCondLst>
                                  <p:childTnLst>
                                    <p:set>
                                      <p:cBhvr>
                                        <p:cTn id="64" dur="1" fill="hold">
                                          <p:stCondLst>
                                            <p:cond delay="0"/>
                                          </p:stCondLst>
                                        </p:cTn>
                                        <p:tgtEl>
                                          <p:spTgt spid="45"/>
                                        </p:tgtEl>
                                        <p:attrNameLst>
                                          <p:attrName>style.visibility</p:attrName>
                                        </p:attrNameLst>
                                      </p:cBhvr>
                                      <p:to>
                                        <p:strVal val="visible"/>
                                      </p:to>
                                    </p:set>
                                    <p:anim calcmode="lin" valueType="num">
                                      <p:cBhvr>
                                        <p:cTn id="65" dur="2000" fill="hold"/>
                                        <p:tgtEl>
                                          <p:spTgt spid="45"/>
                                        </p:tgtEl>
                                        <p:attrNameLst>
                                          <p:attrName>ppt_w</p:attrName>
                                        </p:attrNameLst>
                                      </p:cBhvr>
                                      <p:tavLst>
                                        <p:tav tm="0">
                                          <p:val>
                                            <p:fltVal val="0"/>
                                          </p:val>
                                        </p:tav>
                                        <p:tav tm="100000">
                                          <p:val>
                                            <p:strVal val="#ppt_w"/>
                                          </p:val>
                                        </p:tav>
                                      </p:tavLst>
                                    </p:anim>
                                    <p:anim calcmode="lin" valueType="num">
                                      <p:cBhvr>
                                        <p:cTn id="66" dur="2000" fill="hold"/>
                                        <p:tgtEl>
                                          <p:spTgt spid="45"/>
                                        </p:tgtEl>
                                        <p:attrNameLst>
                                          <p:attrName>ppt_h</p:attrName>
                                        </p:attrNameLst>
                                      </p:cBhvr>
                                      <p:tavLst>
                                        <p:tav tm="0">
                                          <p:val>
                                            <p:fltVal val="0"/>
                                          </p:val>
                                        </p:tav>
                                        <p:tav tm="100000">
                                          <p:val>
                                            <p:strVal val="#ppt_h"/>
                                          </p:val>
                                        </p:tav>
                                      </p:tavLst>
                                    </p:anim>
                                    <p:animEffect transition="in" filter="fade">
                                      <p:cBhvr>
                                        <p:cTn id="67" dur="2000"/>
                                        <p:tgtEl>
                                          <p:spTgt spid="4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grpId="1" nodeType="clickEffect">
                                  <p:stCondLst>
                                    <p:cond delay="0"/>
                                  </p:stCondLst>
                                  <p:childTnLst>
                                    <p:animEffect transition="out" filter="fade">
                                      <p:cBhvr>
                                        <p:cTn id="71" dur="2000"/>
                                        <p:tgtEl>
                                          <p:spTgt spid="45"/>
                                        </p:tgtEl>
                                      </p:cBhvr>
                                    </p:animEffect>
                                    <p:set>
                                      <p:cBhvr>
                                        <p:cTn id="72" dur="1" fill="hold">
                                          <p:stCondLst>
                                            <p:cond delay="1999"/>
                                          </p:stCondLst>
                                        </p:cTn>
                                        <p:tgtEl>
                                          <p:spTgt spid="45"/>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53" presetClass="exit" presetSubtype="0" fill="hold" nodeType="clickEffect">
                                  <p:stCondLst>
                                    <p:cond delay="0"/>
                                  </p:stCondLst>
                                  <p:childTnLst>
                                    <p:anim calcmode="lin" valueType="num">
                                      <p:cBhvr>
                                        <p:cTn id="76" dur="2000"/>
                                        <p:tgtEl>
                                          <p:spTgt spid="5"/>
                                        </p:tgtEl>
                                        <p:attrNameLst>
                                          <p:attrName>ppt_w</p:attrName>
                                        </p:attrNameLst>
                                      </p:cBhvr>
                                      <p:tavLst>
                                        <p:tav tm="0">
                                          <p:val>
                                            <p:strVal val="ppt_w"/>
                                          </p:val>
                                        </p:tav>
                                        <p:tav tm="100000">
                                          <p:val>
                                            <p:fltVal val="0"/>
                                          </p:val>
                                        </p:tav>
                                      </p:tavLst>
                                    </p:anim>
                                    <p:anim calcmode="lin" valueType="num">
                                      <p:cBhvr>
                                        <p:cTn id="77" dur="2000"/>
                                        <p:tgtEl>
                                          <p:spTgt spid="5"/>
                                        </p:tgtEl>
                                        <p:attrNameLst>
                                          <p:attrName>ppt_h</p:attrName>
                                        </p:attrNameLst>
                                      </p:cBhvr>
                                      <p:tavLst>
                                        <p:tav tm="0">
                                          <p:val>
                                            <p:strVal val="ppt_h"/>
                                          </p:val>
                                        </p:tav>
                                        <p:tav tm="100000">
                                          <p:val>
                                            <p:fltVal val="0"/>
                                          </p:val>
                                        </p:tav>
                                      </p:tavLst>
                                    </p:anim>
                                    <p:animEffect transition="out" filter="fade">
                                      <p:cBhvr>
                                        <p:cTn id="78" dur="2000"/>
                                        <p:tgtEl>
                                          <p:spTgt spid="5"/>
                                        </p:tgtEl>
                                      </p:cBhvr>
                                    </p:animEffect>
                                    <p:set>
                                      <p:cBhvr>
                                        <p:cTn id="79" dur="1" fill="hold">
                                          <p:stCondLst>
                                            <p:cond delay="1999"/>
                                          </p:stCondLst>
                                        </p:cTn>
                                        <p:tgtEl>
                                          <p:spTgt spid="5"/>
                                        </p:tgtEl>
                                        <p:attrNameLst>
                                          <p:attrName>style.visibility</p:attrName>
                                        </p:attrNameLst>
                                      </p:cBhvr>
                                      <p:to>
                                        <p:strVal val="hidden"/>
                                      </p:to>
                                    </p:set>
                                  </p:childTnLst>
                                </p:cTn>
                              </p:par>
                              <p:par>
                                <p:cTn id="80" presetID="53" presetClass="exit" presetSubtype="0" fill="hold" grpId="2" nodeType="withEffect">
                                  <p:stCondLst>
                                    <p:cond delay="0"/>
                                  </p:stCondLst>
                                  <p:childTnLst>
                                    <p:anim calcmode="lin" valueType="num">
                                      <p:cBhvr>
                                        <p:cTn id="81" dur="3000"/>
                                        <p:tgtEl>
                                          <p:spTgt spid="45"/>
                                        </p:tgtEl>
                                        <p:attrNameLst>
                                          <p:attrName>ppt_w</p:attrName>
                                        </p:attrNameLst>
                                      </p:cBhvr>
                                      <p:tavLst>
                                        <p:tav tm="0">
                                          <p:val>
                                            <p:strVal val="ppt_w"/>
                                          </p:val>
                                        </p:tav>
                                        <p:tav tm="100000">
                                          <p:val>
                                            <p:fltVal val="0"/>
                                          </p:val>
                                        </p:tav>
                                      </p:tavLst>
                                    </p:anim>
                                    <p:anim calcmode="lin" valueType="num">
                                      <p:cBhvr>
                                        <p:cTn id="82" dur="3000"/>
                                        <p:tgtEl>
                                          <p:spTgt spid="45"/>
                                        </p:tgtEl>
                                        <p:attrNameLst>
                                          <p:attrName>ppt_h</p:attrName>
                                        </p:attrNameLst>
                                      </p:cBhvr>
                                      <p:tavLst>
                                        <p:tav tm="0">
                                          <p:val>
                                            <p:strVal val="ppt_h"/>
                                          </p:val>
                                        </p:tav>
                                        <p:tav tm="100000">
                                          <p:val>
                                            <p:fltVal val="0"/>
                                          </p:val>
                                        </p:tav>
                                      </p:tavLst>
                                    </p:anim>
                                    <p:animEffect transition="out" filter="fade">
                                      <p:cBhvr>
                                        <p:cTn id="83" dur="3000"/>
                                        <p:tgtEl>
                                          <p:spTgt spid="45"/>
                                        </p:tgtEl>
                                      </p:cBhvr>
                                    </p:animEffect>
                                    <p:set>
                                      <p:cBhvr>
                                        <p:cTn id="84" dur="1" fill="hold">
                                          <p:stCondLst>
                                            <p:cond delay="2999"/>
                                          </p:stCondLst>
                                        </p:cTn>
                                        <p:tgtEl>
                                          <p:spTgt spid="45"/>
                                        </p:tgtEl>
                                        <p:attrNameLst>
                                          <p:attrName>style.visibility</p:attrName>
                                        </p:attrNameLst>
                                      </p:cBhvr>
                                      <p:to>
                                        <p:strVal val="hidden"/>
                                      </p:to>
                                    </p:set>
                                  </p:childTnLst>
                                </p:cTn>
                              </p:par>
                              <p:par>
                                <p:cTn id="85" presetID="55" presetClass="entr" presetSubtype="0" fill="hold" grpId="0" nodeType="withEffect">
                                  <p:stCondLst>
                                    <p:cond delay="0"/>
                                  </p:stCondLst>
                                  <p:childTnLst>
                                    <p:set>
                                      <p:cBhvr>
                                        <p:cTn id="86" dur="1" fill="hold">
                                          <p:stCondLst>
                                            <p:cond delay="0"/>
                                          </p:stCondLst>
                                        </p:cTn>
                                        <p:tgtEl>
                                          <p:spTgt spid="38"/>
                                        </p:tgtEl>
                                        <p:attrNameLst>
                                          <p:attrName>style.visibility</p:attrName>
                                        </p:attrNameLst>
                                      </p:cBhvr>
                                      <p:to>
                                        <p:strVal val="visible"/>
                                      </p:to>
                                    </p:set>
                                    <p:anim calcmode="lin" valueType="num">
                                      <p:cBhvr>
                                        <p:cTn id="87" dur="2000" fill="hold"/>
                                        <p:tgtEl>
                                          <p:spTgt spid="38"/>
                                        </p:tgtEl>
                                        <p:attrNameLst>
                                          <p:attrName>ppt_w</p:attrName>
                                        </p:attrNameLst>
                                      </p:cBhvr>
                                      <p:tavLst>
                                        <p:tav tm="0">
                                          <p:val>
                                            <p:strVal val="#ppt_w*0.70"/>
                                          </p:val>
                                        </p:tav>
                                        <p:tav tm="100000">
                                          <p:val>
                                            <p:strVal val="#ppt_w"/>
                                          </p:val>
                                        </p:tav>
                                      </p:tavLst>
                                    </p:anim>
                                    <p:anim calcmode="lin" valueType="num">
                                      <p:cBhvr>
                                        <p:cTn id="88" dur="2000" fill="hold"/>
                                        <p:tgtEl>
                                          <p:spTgt spid="38"/>
                                        </p:tgtEl>
                                        <p:attrNameLst>
                                          <p:attrName>ppt_h</p:attrName>
                                        </p:attrNameLst>
                                      </p:cBhvr>
                                      <p:tavLst>
                                        <p:tav tm="0">
                                          <p:val>
                                            <p:strVal val="#ppt_h"/>
                                          </p:val>
                                        </p:tav>
                                        <p:tav tm="100000">
                                          <p:val>
                                            <p:strVal val="#ppt_h"/>
                                          </p:val>
                                        </p:tav>
                                      </p:tavLst>
                                    </p:anim>
                                    <p:animEffect transition="in" filter="fade">
                                      <p:cBhvr>
                                        <p:cTn id="89"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animBg="1"/>
      <p:bldP spid="26" grpId="1" animBg="1"/>
      <p:bldP spid="27" grpId="0"/>
      <p:bldP spid="38" grpId="0"/>
      <p:bldP spid="35" grpId="0"/>
      <p:bldP spid="37" grpId="0" animBg="1"/>
      <p:bldP spid="40" grpId="0" animBg="1"/>
      <p:bldP spid="36" grpId="0" animBg="1"/>
      <p:bldP spid="45" grpId="0" animBg="1"/>
      <p:bldP spid="45" grpId="1" animBg="1"/>
      <p:bldP spid="45"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343" name="Line 55"/>
          <p:cNvSpPr>
            <a:spLocks noChangeShapeType="1"/>
          </p:cNvSpPr>
          <p:nvPr/>
        </p:nvSpPr>
        <p:spPr bwMode="auto">
          <a:xfrm>
            <a:off x="2285565" y="406400"/>
            <a:ext cx="0" cy="5461000"/>
          </a:xfrm>
          <a:prstGeom prst="line">
            <a:avLst/>
          </a:prstGeom>
          <a:noFill/>
          <a:ln w="57150">
            <a:solidFill>
              <a:srgbClr val="FF3300"/>
            </a:solidFill>
            <a:round/>
            <a:headEnd/>
            <a:tailEnd/>
          </a:ln>
        </p:spPr>
        <p:txBody>
          <a:bodyPr/>
          <a:lstStyle/>
          <a:p>
            <a:endParaRPr lang="en-AU" i="0">
              <a:solidFill>
                <a:srgbClr val="000000"/>
              </a:solidFill>
            </a:endParaRPr>
          </a:p>
        </p:txBody>
      </p:sp>
      <p:pic>
        <p:nvPicPr>
          <p:cNvPr id="56" name="Picture 55" descr="Rev16 001.jpg"/>
          <p:cNvPicPr>
            <a:picLocks noChangeAspect="1"/>
          </p:cNvPicPr>
          <p:nvPr/>
        </p:nvPicPr>
        <p:blipFill>
          <a:blip r:embed="rId3" cstate="print"/>
          <a:srcRect b="4138"/>
          <a:stretch>
            <a:fillRect/>
          </a:stretch>
        </p:blipFill>
        <p:spPr>
          <a:xfrm>
            <a:off x="2219055" y="41986"/>
            <a:ext cx="4626400" cy="6775070"/>
          </a:xfrm>
          <a:prstGeom prst="rect">
            <a:avLst/>
          </a:prstGeom>
          <a:ln>
            <a:solidFill>
              <a:schemeClr val="tx1"/>
            </a:solidFill>
          </a:ln>
          <a:effectLst>
            <a:outerShdw blurRad="292100" dist="139700" dir="2700000" algn="tl" rotWithShape="0">
              <a:srgbClr val="333333">
                <a:alpha val="65000"/>
              </a:srgbClr>
            </a:outerShdw>
          </a:effectLst>
        </p:spPr>
      </p:pic>
      <p:pic>
        <p:nvPicPr>
          <p:cNvPr id="396291" name="Picture 3" descr="Rev%20Scroll"/>
          <p:cNvPicPr>
            <a:picLocks noChangeAspect="1" noChangeArrowheads="1"/>
          </p:cNvPicPr>
          <p:nvPr/>
        </p:nvPicPr>
        <p:blipFill>
          <a:blip r:embed="rId4" cstate="print"/>
          <a:srcRect l="67627" t="17987" r="29747" b="57909"/>
          <a:stretch>
            <a:fillRect/>
          </a:stretch>
        </p:blipFill>
        <p:spPr bwMode="auto">
          <a:xfrm>
            <a:off x="847739" y="889654"/>
            <a:ext cx="657225" cy="1028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pSp>
        <p:nvGrpSpPr>
          <p:cNvPr id="3" name="Group 10"/>
          <p:cNvGrpSpPr>
            <a:grpSpLocks/>
          </p:cNvGrpSpPr>
          <p:nvPr/>
        </p:nvGrpSpPr>
        <p:grpSpPr bwMode="auto">
          <a:xfrm>
            <a:off x="1404947" y="940471"/>
            <a:ext cx="2444939" cy="460375"/>
            <a:chOff x="951" y="652"/>
            <a:chExt cx="1535" cy="290"/>
          </a:xfrm>
        </p:grpSpPr>
        <p:sp>
          <p:nvSpPr>
            <p:cNvPr id="22543" name="Rectangle 11"/>
            <p:cNvSpPr>
              <a:spLocks noChangeArrowheads="1"/>
            </p:cNvSpPr>
            <p:nvPr/>
          </p:nvSpPr>
          <p:spPr bwMode="auto">
            <a:xfrm>
              <a:off x="1970" y="766"/>
              <a:ext cx="516" cy="76"/>
            </a:xfrm>
            <a:prstGeom prst="rect">
              <a:avLst/>
            </a:prstGeom>
            <a:solidFill>
              <a:srgbClr val="FF0000">
                <a:alpha val="30196"/>
              </a:srgbClr>
            </a:solidFill>
            <a:ln w="12700">
              <a:solidFill>
                <a:srgbClr val="FF0000"/>
              </a:solidFill>
              <a:miter lim="800000"/>
              <a:headEnd/>
              <a:tailEnd/>
            </a:ln>
          </p:spPr>
          <p:txBody>
            <a:bodyPr wrap="none" anchor="ctr"/>
            <a:lstStyle/>
            <a:p>
              <a:endParaRPr lang="en-AU" i="0">
                <a:solidFill>
                  <a:srgbClr val="000000"/>
                </a:solidFill>
              </a:endParaRPr>
            </a:p>
          </p:txBody>
        </p:sp>
        <p:sp>
          <p:nvSpPr>
            <p:cNvPr id="22544" name="Line 12"/>
            <p:cNvSpPr>
              <a:spLocks noChangeShapeType="1"/>
            </p:cNvSpPr>
            <p:nvPr/>
          </p:nvSpPr>
          <p:spPr bwMode="auto">
            <a:xfrm flipV="1">
              <a:off x="951" y="759"/>
              <a:ext cx="520" cy="183"/>
            </a:xfrm>
            <a:prstGeom prst="line">
              <a:avLst/>
            </a:prstGeom>
            <a:noFill/>
            <a:ln w="9525">
              <a:solidFill>
                <a:srgbClr val="FF3300"/>
              </a:solidFill>
              <a:round/>
              <a:headEnd/>
              <a:tailEnd/>
            </a:ln>
          </p:spPr>
          <p:txBody>
            <a:bodyPr/>
            <a:lstStyle/>
            <a:p>
              <a:endParaRPr lang="en-AU" i="0">
                <a:solidFill>
                  <a:srgbClr val="000000"/>
                </a:solidFill>
              </a:endParaRPr>
            </a:p>
          </p:txBody>
        </p:sp>
        <p:grpSp>
          <p:nvGrpSpPr>
            <p:cNvPr id="4" name="Group 13"/>
            <p:cNvGrpSpPr>
              <a:grpSpLocks/>
            </p:cNvGrpSpPr>
            <p:nvPr/>
          </p:nvGrpSpPr>
          <p:grpSpPr bwMode="auto">
            <a:xfrm>
              <a:off x="1468" y="652"/>
              <a:ext cx="228" cy="173"/>
              <a:chOff x="1468" y="652"/>
              <a:chExt cx="228" cy="173"/>
            </a:xfrm>
          </p:grpSpPr>
          <p:sp>
            <p:nvSpPr>
              <p:cNvPr id="22546" name="Oval 14"/>
              <p:cNvSpPr>
                <a:spLocks noChangeArrowheads="1"/>
              </p:cNvSpPr>
              <p:nvPr/>
            </p:nvSpPr>
            <p:spPr bwMode="auto">
              <a:xfrm>
                <a:off x="1500" y="686"/>
                <a:ext cx="104" cy="104"/>
              </a:xfrm>
              <a:prstGeom prst="ellipse">
                <a:avLst/>
              </a:prstGeom>
              <a:solidFill>
                <a:srgbClr val="FFFF00"/>
              </a:solidFill>
              <a:ln w="12700">
                <a:solidFill>
                  <a:srgbClr val="FF3300"/>
                </a:solidFill>
                <a:round/>
                <a:headEnd/>
                <a:tailEnd/>
              </a:ln>
            </p:spPr>
            <p:txBody>
              <a:bodyPr wrap="none" anchor="ctr"/>
              <a:lstStyle/>
              <a:p>
                <a:endParaRPr lang="en-AU" i="0">
                  <a:solidFill>
                    <a:srgbClr val="000000"/>
                  </a:solidFill>
                </a:endParaRPr>
              </a:p>
            </p:txBody>
          </p:sp>
          <p:sp>
            <p:nvSpPr>
              <p:cNvPr id="22547" name="Text Box 15"/>
              <p:cNvSpPr txBox="1">
                <a:spLocks noChangeArrowheads="1"/>
              </p:cNvSpPr>
              <p:nvPr/>
            </p:nvSpPr>
            <p:spPr bwMode="auto">
              <a:xfrm>
                <a:off x="1468" y="652"/>
                <a:ext cx="228" cy="173"/>
              </a:xfrm>
              <a:prstGeom prst="rect">
                <a:avLst/>
              </a:prstGeom>
              <a:noFill/>
              <a:ln w="9525">
                <a:noFill/>
                <a:miter lim="800000"/>
                <a:headEnd/>
                <a:tailEnd/>
              </a:ln>
            </p:spPr>
            <p:txBody>
              <a:bodyPr>
                <a:spAutoFit/>
              </a:bodyPr>
              <a:lstStyle/>
              <a:p>
                <a:pPr>
                  <a:spcBef>
                    <a:spcPct val="50000"/>
                  </a:spcBef>
                </a:pPr>
                <a:r>
                  <a:rPr lang="en-US" sz="1200" b="1" i="0" dirty="0">
                    <a:solidFill>
                      <a:srgbClr val="000000"/>
                    </a:solidFill>
                  </a:rPr>
                  <a:t>3</a:t>
                </a:r>
              </a:p>
            </p:txBody>
          </p:sp>
        </p:grpSp>
      </p:grpSp>
      <p:grpSp>
        <p:nvGrpSpPr>
          <p:cNvPr id="5" name="Group 16"/>
          <p:cNvGrpSpPr>
            <a:grpSpLocks/>
          </p:cNvGrpSpPr>
          <p:nvPr/>
        </p:nvGrpSpPr>
        <p:grpSpPr bwMode="auto">
          <a:xfrm>
            <a:off x="1318105" y="1539875"/>
            <a:ext cx="2884896" cy="1316038"/>
            <a:chOff x="894" y="1012"/>
            <a:chExt cx="1808" cy="829"/>
          </a:xfrm>
        </p:grpSpPr>
        <p:sp>
          <p:nvSpPr>
            <p:cNvPr id="22548" name="Rectangle 17"/>
            <p:cNvSpPr>
              <a:spLocks noChangeArrowheads="1"/>
            </p:cNvSpPr>
            <p:nvPr/>
          </p:nvSpPr>
          <p:spPr bwMode="auto">
            <a:xfrm>
              <a:off x="1932" y="1132"/>
              <a:ext cx="770" cy="76"/>
            </a:xfrm>
            <a:prstGeom prst="rect">
              <a:avLst/>
            </a:prstGeom>
            <a:solidFill>
              <a:srgbClr val="FF0000">
                <a:alpha val="30196"/>
              </a:srgbClr>
            </a:solidFill>
            <a:ln w="12700">
              <a:solidFill>
                <a:srgbClr val="FF0000"/>
              </a:solidFill>
              <a:miter lim="800000"/>
              <a:headEnd/>
              <a:tailEnd/>
            </a:ln>
          </p:spPr>
          <p:txBody>
            <a:bodyPr wrap="none" anchor="ctr"/>
            <a:lstStyle/>
            <a:p>
              <a:endParaRPr lang="en-AU" i="0">
                <a:solidFill>
                  <a:srgbClr val="000000"/>
                </a:solidFill>
              </a:endParaRPr>
            </a:p>
          </p:txBody>
        </p:sp>
        <p:sp>
          <p:nvSpPr>
            <p:cNvPr id="22549" name="Rectangle 18"/>
            <p:cNvSpPr>
              <a:spLocks noChangeArrowheads="1"/>
            </p:cNvSpPr>
            <p:nvPr/>
          </p:nvSpPr>
          <p:spPr bwMode="auto">
            <a:xfrm>
              <a:off x="1480" y="1208"/>
              <a:ext cx="770" cy="91"/>
            </a:xfrm>
            <a:prstGeom prst="rect">
              <a:avLst/>
            </a:prstGeom>
            <a:solidFill>
              <a:srgbClr val="FF0000">
                <a:alpha val="30196"/>
              </a:srgbClr>
            </a:solidFill>
            <a:ln w="12700">
              <a:solidFill>
                <a:srgbClr val="FF0000"/>
              </a:solidFill>
              <a:miter lim="800000"/>
              <a:headEnd/>
              <a:tailEnd/>
            </a:ln>
          </p:spPr>
          <p:txBody>
            <a:bodyPr wrap="none" anchor="ctr"/>
            <a:lstStyle/>
            <a:p>
              <a:endParaRPr lang="en-AU" i="0">
                <a:solidFill>
                  <a:srgbClr val="000000"/>
                </a:solidFill>
              </a:endParaRPr>
            </a:p>
          </p:txBody>
        </p:sp>
        <p:pic>
          <p:nvPicPr>
            <p:cNvPr id="396307" name="Picture 19" descr="Rev%20Scroll"/>
            <p:cNvPicPr>
              <a:picLocks noChangeAspect="1" noChangeArrowheads="1"/>
            </p:cNvPicPr>
            <p:nvPr/>
          </p:nvPicPr>
          <p:blipFill>
            <a:blip r:embed="rId4" cstate="print"/>
            <a:srcRect l="69817" t="17987" r="27556" b="58185"/>
            <a:stretch>
              <a:fillRect/>
            </a:stretch>
          </p:blipFill>
          <p:spPr bwMode="auto">
            <a:xfrm>
              <a:off x="894" y="1175"/>
              <a:ext cx="411" cy="66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2551" name="Line 20"/>
            <p:cNvSpPr>
              <a:spLocks noChangeShapeType="1"/>
            </p:cNvSpPr>
            <p:nvPr/>
          </p:nvSpPr>
          <p:spPr bwMode="auto">
            <a:xfrm flipV="1">
              <a:off x="1316" y="1143"/>
              <a:ext cx="193" cy="366"/>
            </a:xfrm>
            <a:prstGeom prst="line">
              <a:avLst/>
            </a:prstGeom>
            <a:noFill/>
            <a:ln w="9525">
              <a:solidFill>
                <a:srgbClr val="FF3300"/>
              </a:solidFill>
              <a:round/>
              <a:headEnd/>
              <a:tailEnd/>
            </a:ln>
          </p:spPr>
          <p:txBody>
            <a:bodyPr/>
            <a:lstStyle/>
            <a:p>
              <a:endParaRPr lang="en-AU" i="0">
                <a:solidFill>
                  <a:srgbClr val="000000"/>
                </a:solidFill>
              </a:endParaRPr>
            </a:p>
          </p:txBody>
        </p:sp>
        <p:grpSp>
          <p:nvGrpSpPr>
            <p:cNvPr id="6" name="Group 21"/>
            <p:cNvGrpSpPr>
              <a:grpSpLocks/>
            </p:cNvGrpSpPr>
            <p:nvPr/>
          </p:nvGrpSpPr>
          <p:grpSpPr bwMode="auto">
            <a:xfrm>
              <a:off x="1468" y="1012"/>
              <a:ext cx="228" cy="173"/>
              <a:chOff x="1468" y="652"/>
              <a:chExt cx="228" cy="173"/>
            </a:xfrm>
          </p:grpSpPr>
          <p:sp>
            <p:nvSpPr>
              <p:cNvPr id="22553" name="Oval 22"/>
              <p:cNvSpPr>
                <a:spLocks noChangeArrowheads="1"/>
              </p:cNvSpPr>
              <p:nvPr/>
            </p:nvSpPr>
            <p:spPr bwMode="auto">
              <a:xfrm>
                <a:off x="1500" y="692"/>
                <a:ext cx="104" cy="104"/>
              </a:xfrm>
              <a:prstGeom prst="ellipse">
                <a:avLst/>
              </a:prstGeom>
              <a:solidFill>
                <a:srgbClr val="FFFF00"/>
              </a:solidFill>
              <a:ln w="12700">
                <a:solidFill>
                  <a:srgbClr val="FF3300"/>
                </a:solidFill>
                <a:round/>
                <a:headEnd/>
                <a:tailEnd/>
              </a:ln>
            </p:spPr>
            <p:txBody>
              <a:bodyPr wrap="none" anchor="ctr"/>
              <a:lstStyle/>
              <a:p>
                <a:endParaRPr lang="en-AU" i="0">
                  <a:solidFill>
                    <a:srgbClr val="000000"/>
                  </a:solidFill>
                </a:endParaRPr>
              </a:p>
            </p:txBody>
          </p:sp>
          <p:sp>
            <p:nvSpPr>
              <p:cNvPr id="22554" name="Text Box 23"/>
              <p:cNvSpPr txBox="1">
                <a:spLocks noChangeArrowheads="1"/>
              </p:cNvSpPr>
              <p:nvPr/>
            </p:nvSpPr>
            <p:spPr bwMode="auto">
              <a:xfrm>
                <a:off x="1468" y="652"/>
                <a:ext cx="228" cy="173"/>
              </a:xfrm>
              <a:prstGeom prst="rect">
                <a:avLst/>
              </a:prstGeom>
              <a:noFill/>
              <a:ln w="9525">
                <a:noFill/>
                <a:miter lim="800000"/>
                <a:headEnd/>
                <a:tailEnd/>
              </a:ln>
            </p:spPr>
            <p:txBody>
              <a:bodyPr>
                <a:spAutoFit/>
              </a:bodyPr>
              <a:lstStyle/>
              <a:p>
                <a:pPr>
                  <a:spcBef>
                    <a:spcPct val="50000"/>
                  </a:spcBef>
                </a:pPr>
                <a:r>
                  <a:rPr lang="en-US" sz="1200" b="1" i="0">
                    <a:solidFill>
                      <a:srgbClr val="000000"/>
                    </a:solidFill>
                  </a:rPr>
                  <a:t>4</a:t>
                </a:r>
              </a:p>
            </p:txBody>
          </p:sp>
        </p:grpSp>
      </p:grpSp>
      <p:grpSp>
        <p:nvGrpSpPr>
          <p:cNvPr id="7" name="Group 24"/>
          <p:cNvGrpSpPr>
            <a:grpSpLocks/>
          </p:cNvGrpSpPr>
          <p:nvPr/>
        </p:nvGrpSpPr>
        <p:grpSpPr bwMode="auto">
          <a:xfrm>
            <a:off x="1351576" y="3543300"/>
            <a:ext cx="2492782" cy="1042988"/>
            <a:chOff x="903" y="2178"/>
            <a:chExt cx="1563" cy="657"/>
          </a:xfrm>
        </p:grpSpPr>
        <p:sp>
          <p:nvSpPr>
            <p:cNvPr id="22574" name="Rectangle 25"/>
            <p:cNvSpPr>
              <a:spLocks noChangeArrowheads="1"/>
            </p:cNvSpPr>
            <p:nvPr/>
          </p:nvSpPr>
          <p:spPr bwMode="auto">
            <a:xfrm>
              <a:off x="1950" y="2364"/>
              <a:ext cx="516" cy="76"/>
            </a:xfrm>
            <a:prstGeom prst="rect">
              <a:avLst/>
            </a:prstGeom>
            <a:solidFill>
              <a:srgbClr val="FF0000">
                <a:alpha val="30196"/>
              </a:srgbClr>
            </a:solidFill>
            <a:ln w="12700">
              <a:solidFill>
                <a:srgbClr val="FF0000"/>
              </a:solidFill>
              <a:miter lim="800000"/>
              <a:headEnd/>
              <a:tailEnd/>
            </a:ln>
          </p:spPr>
          <p:txBody>
            <a:bodyPr wrap="none" anchor="ctr"/>
            <a:lstStyle/>
            <a:p>
              <a:endParaRPr lang="en-AU" i="0">
                <a:solidFill>
                  <a:srgbClr val="000000"/>
                </a:solidFill>
              </a:endParaRPr>
            </a:p>
          </p:txBody>
        </p:sp>
        <p:pic>
          <p:nvPicPr>
            <p:cNvPr id="396314" name="Picture 26" descr="Rev%20Scroll"/>
            <p:cNvPicPr>
              <a:picLocks noChangeAspect="1" noChangeArrowheads="1"/>
            </p:cNvPicPr>
            <p:nvPr/>
          </p:nvPicPr>
          <p:blipFill>
            <a:blip r:embed="rId4" cstate="print"/>
            <a:srcRect l="72060" t="17987" r="25314" b="58185"/>
            <a:stretch>
              <a:fillRect/>
            </a:stretch>
          </p:blipFill>
          <p:spPr bwMode="auto">
            <a:xfrm>
              <a:off x="903" y="2178"/>
              <a:ext cx="412" cy="65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2576" name="Line 27"/>
            <p:cNvSpPr>
              <a:spLocks noChangeShapeType="1"/>
            </p:cNvSpPr>
            <p:nvPr/>
          </p:nvSpPr>
          <p:spPr bwMode="auto">
            <a:xfrm flipV="1">
              <a:off x="1317" y="2340"/>
              <a:ext cx="164" cy="174"/>
            </a:xfrm>
            <a:prstGeom prst="line">
              <a:avLst/>
            </a:prstGeom>
            <a:noFill/>
            <a:ln w="9525">
              <a:solidFill>
                <a:srgbClr val="FF3300"/>
              </a:solidFill>
              <a:round/>
              <a:headEnd/>
              <a:tailEnd/>
            </a:ln>
          </p:spPr>
          <p:txBody>
            <a:bodyPr/>
            <a:lstStyle/>
            <a:p>
              <a:endParaRPr lang="en-AU" i="0">
                <a:solidFill>
                  <a:srgbClr val="000000"/>
                </a:solidFill>
              </a:endParaRPr>
            </a:p>
          </p:txBody>
        </p:sp>
        <p:grpSp>
          <p:nvGrpSpPr>
            <p:cNvPr id="8" name="Group 28"/>
            <p:cNvGrpSpPr>
              <a:grpSpLocks/>
            </p:cNvGrpSpPr>
            <p:nvPr/>
          </p:nvGrpSpPr>
          <p:grpSpPr bwMode="auto">
            <a:xfrm>
              <a:off x="1448" y="2232"/>
              <a:ext cx="228" cy="173"/>
              <a:chOff x="1468" y="652"/>
              <a:chExt cx="228" cy="173"/>
            </a:xfrm>
          </p:grpSpPr>
          <p:sp>
            <p:nvSpPr>
              <p:cNvPr id="22578" name="Oval 29"/>
              <p:cNvSpPr>
                <a:spLocks noChangeArrowheads="1"/>
              </p:cNvSpPr>
              <p:nvPr/>
            </p:nvSpPr>
            <p:spPr bwMode="auto">
              <a:xfrm>
                <a:off x="1494" y="686"/>
                <a:ext cx="104" cy="104"/>
              </a:xfrm>
              <a:prstGeom prst="ellipse">
                <a:avLst/>
              </a:prstGeom>
              <a:solidFill>
                <a:srgbClr val="FFFF00"/>
              </a:solidFill>
              <a:ln w="12700">
                <a:solidFill>
                  <a:srgbClr val="FF3300"/>
                </a:solidFill>
                <a:round/>
                <a:headEnd/>
                <a:tailEnd/>
              </a:ln>
            </p:spPr>
            <p:txBody>
              <a:bodyPr wrap="none" anchor="ctr"/>
              <a:lstStyle/>
              <a:p>
                <a:endParaRPr lang="en-AU" i="0">
                  <a:solidFill>
                    <a:srgbClr val="000000"/>
                  </a:solidFill>
                </a:endParaRPr>
              </a:p>
            </p:txBody>
          </p:sp>
          <p:sp>
            <p:nvSpPr>
              <p:cNvPr id="22579" name="Text Box 30"/>
              <p:cNvSpPr txBox="1">
                <a:spLocks noChangeArrowheads="1"/>
              </p:cNvSpPr>
              <p:nvPr/>
            </p:nvSpPr>
            <p:spPr bwMode="auto">
              <a:xfrm>
                <a:off x="1468" y="652"/>
                <a:ext cx="228" cy="173"/>
              </a:xfrm>
              <a:prstGeom prst="rect">
                <a:avLst/>
              </a:prstGeom>
              <a:noFill/>
              <a:ln w="9525">
                <a:noFill/>
                <a:miter lim="800000"/>
                <a:headEnd/>
                <a:tailEnd/>
              </a:ln>
            </p:spPr>
            <p:txBody>
              <a:bodyPr>
                <a:spAutoFit/>
              </a:bodyPr>
              <a:lstStyle/>
              <a:p>
                <a:pPr>
                  <a:spcBef>
                    <a:spcPct val="50000"/>
                  </a:spcBef>
                </a:pPr>
                <a:r>
                  <a:rPr lang="en-US" sz="1200" b="1" i="0" dirty="0">
                    <a:solidFill>
                      <a:srgbClr val="000000"/>
                    </a:solidFill>
                  </a:rPr>
                  <a:t>8</a:t>
                </a:r>
              </a:p>
            </p:txBody>
          </p:sp>
        </p:grpSp>
      </p:grpSp>
      <p:grpSp>
        <p:nvGrpSpPr>
          <p:cNvPr id="9" name="Group 31"/>
          <p:cNvGrpSpPr>
            <a:grpSpLocks/>
          </p:cNvGrpSpPr>
          <p:nvPr/>
        </p:nvGrpSpPr>
        <p:grpSpPr bwMode="auto">
          <a:xfrm>
            <a:off x="761855" y="4546617"/>
            <a:ext cx="3449068" cy="1057275"/>
            <a:chOff x="538" y="2744"/>
            <a:chExt cx="2164" cy="666"/>
          </a:xfrm>
        </p:grpSpPr>
        <p:sp>
          <p:nvSpPr>
            <p:cNvPr id="22566" name="Rectangle 32"/>
            <p:cNvSpPr>
              <a:spLocks noChangeArrowheads="1"/>
            </p:cNvSpPr>
            <p:nvPr/>
          </p:nvSpPr>
          <p:spPr bwMode="auto">
            <a:xfrm>
              <a:off x="1976" y="3092"/>
              <a:ext cx="726" cy="72"/>
            </a:xfrm>
            <a:prstGeom prst="rect">
              <a:avLst/>
            </a:prstGeom>
            <a:solidFill>
              <a:srgbClr val="FF0000">
                <a:alpha val="30196"/>
              </a:srgbClr>
            </a:solidFill>
            <a:ln w="12700">
              <a:solidFill>
                <a:srgbClr val="FF0000"/>
              </a:solidFill>
              <a:miter lim="800000"/>
              <a:headEnd/>
              <a:tailEnd/>
            </a:ln>
          </p:spPr>
          <p:txBody>
            <a:bodyPr wrap="none" anchor="ctr"/>
            <a:lstStyle/>
            <a:p>
              <a:endParaRPr lang="en-AU" i="0">
                <a:solidFill>
                  <a:srgbClr val="000000"/>
                </a:solidFill>
              </a:endParaRPr>
            </a:p>
          </p:txBody>
        </p:sp>
        <p:sp>
          <p:nvSpPr>
            <p:cNvPr id="22567" name="Rectangle 33"/>
            <p:cNvSpPr>
              <a:spLocks noChangeArrowheads="1"/>
            </p:cNvSpPr>
            <p:nvPr/>
          </p:nvSpPr>
          <p:spPr bwMode="auto">
            <a:xfrm>
              <a:off x="1456" y="3156"/>
              <a:ext cx="436" cy="76"/>
            </a:xfrm>
            <a:prstGeom prst="rect">
              <a:avLst/>
            </a:prstGeom>
            <a:solidFill>
              <a:srgbClr val="FF0000">
                <a:alpha val="30196"/>
              </a:srgbClr>
            </a:solidFill>
            <a:ln w="12700">
              <a:solidFill>
                <a:srgbClr val="FF0000"/>
              </a:solidFill>
              <a:miter lim="800000"/>
              <a:headEnd/>
              <a:tailEnd/>
            </a:ln>
          </p:spPr>
          <p:txBody>
            <a:bodyPr wrap="none" anchor="ctr"/>
            <a:lstStyle/>
            <a:p>
              <a:endParaRPr lang="en-AU" i="0">
                <a:solidFill>
                  <a:srgbClr val="000000"/>
                </a:solidFill>
              </a:endParaRPr>
            </a:p>
          </p:txBody>
        </p:sp>
        <p:pic>
          <p:nvPicPr>
            <p:cNvPr id="396322" name="Picture 34" descr="Rev%20Scroll"/>
            <p:cNvPicPr>
              <a:picLocks noChangeAspect="1" noChangeArrowheads="1"/>
            </p:cNvPicPr>
            <p:nvPr/>
          </p:nvPicPr>
          <p:blipFill>
            <a:blip r:embed="rId4" cstate="print"/>
            <a:srcRect l="74303" t="17987" r="23071" b="58186"/>
            <a:stretch>
              <a:fillRect/>
            </a:stretch>
          </p:blipFill>
          <p:spPr bwMode="auto">
            <a:xfrm>
              <a:off x="538" y="2744"/>
              <a:ext cx="411" cy="66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pSp>
          <p:nvGrpSpPr>
            <p:cNvPr id="10" name="Group 35"/>
            <p:cNvGrpSpPr>
              <a:grpSpLocks/>
            </p:cNvGrpSpPr>
            <p:nvPr/>
          </p:nvGrpSpPr>
          <p:grpSpPr bwMode="auto">
            <a:xfrm>
              <a:off x="960" y="2960"/>
              <a:ext cx="696" cy="173"/>
              <a:chOff x="960" y="2960"/>
              <a:chExt cx="696" cy="173"/>
            </a:xfrm>
          </p:grpSpPr>
          <p:grpSp>
            <p:nvGrpSpPr>
              <p:cNvPr id="11" name="Group 36"/>
              <p:cNvGrpSpPr>
                <a:grpSpLocks/>
              </p:cNvGrpSpPr>
              <p:nvPr/>
            </p:nvGrpSpPr>
            <p:grpSpPr bwMode="auto">
              <a:xfrm>
                <a:off x="960" y="3000"/>
                <a:ext cx="636" cy="104"/>
                <a:chOff x="960" y="3000"/>
                <a:chExt cx="636" cy="104"/>
              </a:xfrm>
            </p:grpSpPr>
            <p:sp>
              <p:nvSpPr>
                <p:cNvPr id="22572" name="Oval 38"/>
                <p:cNvSpPr>
                  <a:spLocks noChangeArrowheads="1"/>
                </p:cNvSpPr>
                <p:nvPr/>
              </p:nvSpPr>
              <p:spPr bwMode="auto">
                <a:xfrm>
                  <a:off x="1492" y="3000"/>
                  <a:ext cx="104" cy="104"/>
                </a:xfrm>
                <a:prstGeom prst="ellipse">
                  <a:avLst/>
                </a:prstGeom>
                <a:solidFill>
                  <a:srgbClr val="FFFF00"/>
                </a:solidFill>
                <a:ln w="12700">
                  <a:solidFill>
                    <a:srgbClr val="FF3300"/>
                  </a:solidFill>
                  <a:round/>
                  <a:headEnd/>
                  <a:tailEnd/>
                </a:ln>
              </p:spPr>
              <p:txBody>
                <a:bodyPr wrap="none" anchor="ctr"/>
                <a:lstStyle/>
                <a:p>
                  <a:endParaRPr lang="en-AU" i="0">
                    <a:solidFill>
                      <a:srgbClr val="000000"/>
                    </a:solidFill>
                  </a:endParaRPr>
                </a:p>
              </p:txBody>
            </p:sp>
            <p:sp>
              <p:nvSpPr>
                <p:cNvPr id="22573" name="Line 37"/>
                <p:cNvSpPr>
                  <a:spLocks noChangeShapeType="1"/>
                </p:cNvSpPr>
                <p:nvPr/>
              </p:nvSpPr>
              <p:spPr bwMode="auto">
                <a:xfrm flipV="1">
                  <a:off x="960" y="3062"/>
                  <a:ext cx="502" cy="10"/>
                </a:xfrm>
                <a:prstGeom prst="line">
                  <a:avLst/>
                </a:prstGeom>
                <a:noFill/>
                <a:ln w="9525">
                  <a:solidFill>
                    <a:srgbClr val="FF3300"/>
                  </a:solidFill>
                  <a:round/>
                  <a:headEnd/>
                  <a:tailEnd/>
                </a:ln>
              </p:spPr>
              <p:txBody>
                <a:bodyPr/>
                <a:lstStyle/>
                <a:p>
                  <a:endParaRPr lang="en-AU" i="0">
                    <a:solidFill>
                      <a:srgbClr val="000000"/>
                    </a:solidFill>
                  </a:endParaRPr>
                </a:p>
              </p:txBody>
            </p:sp>
          </p:grpSp>
          <p:sp>
            <p:nvSpPr>
              <p:cNvPr id="22571" name="Text Box 39"/>
              <p:cNvSpPr txBox="1">
                <a:spLocks noChangeArrowheads="1"/>
              </p:cNvSpPr>
              <p:nvPr/>
            </p:nvSpPr>
            <p:spPr bwMode="auto">
              <a:xfrm>
                <a:off x="1428" y="2960"/>
                <a:ext cx="228" cy="173"/>
              </a:xfrm>
              <a:prstGeom prst="rect">
                <a:avLst/>
              </a:prstGeom>
              <a:noFill/>
              <a:ln w="9525">
                <a:noFill/>
                <a:miter lim="800000"/>
                <a:headEnd/>
                <a:tailEnd/>
              </a:ln>
            </p:spPr>
            <p:txBody>
              <a:bodyPr>
                <a:spAutoFit/>
              </a:bodyPr>
              <a:lstStyle/>
              <a:p>
                <a:pPr>
                  <a:spcBef>
                    <a:spcPct val="50000"/>
                  </a:spcBef>
                </a:pPr>
                <a:r>
                  <a:rPr lang="en-US" sz="1200" b="1" i="0">
                    <a:solidFill>
                      <a:srgbClr val="000000"/>
                    </a:solidFill>
                  </a:rPr>
                  <a:t>10</a:t>
                </a:r>
              </a:p>
            </p:txBody>
          </p:sp>
        </p:grpSp>
      </p:grpSp>
      <p:grpSp>
        <p:nvGrpSpPr>
          <p:cNvPr id="12" name="Group 40"/>
          <p:cNvGrpSpPr>
            <a:grpSpLocks/>
          </p:cNvGrpSpPr>
          <p:nvPr/>
        </p:nvGrpSpPr>
        <p:grpSpPr bwMode="auto">
          <a:xfrm>
            <a:off x="226881" y="5567101"/>
            <a:ext cx="3959121" cy="1073150"/>
            <a:chOff x="193" y="3338"/>
            <a:chExt cx="2483" cy="676"/>
          </a:xfrm>
        </p:grpSpPr>
        <p:sp>
          <p:nvSpPr>
            <p:cNvPr id="22560" name="Rectangle 41"/>
            <p:cNvSpPr>
              <a:spLocks noChangeArrowheads="1"/>
            </p:cNvSpPr>
            <p:nvPr/>
          </p:nvSpPr>
          <p:spPr bwMode="auto">
            <a:xfrm>
              <a:off x="1996" y="3740"/>
              <a:ext cx="680" cy="76"/>
            </a:xfrm>
            <a:prstGeom prst="rect">
              <a:avLst/>
            </a:prstGeom>
            <a:solidFill>
              <a:srgbClr val="FF0000">
                <a:alpha val="30196"/>
              </a:srgbClr>
            </a:solidFill>
            <a:ln w="12700">
              <a:solidFill>
                <a:srgbClr val="FF0000"/>
              </a:solidFill>
              <a:miter lim="800000"/>
              <a:headEnd/>
              <a:tailEnd/>
            </a:ln>
          </p:spPr>
          <p:txBody>
            <a:bodyPr wrap="none" anchor="ctr"/>
            <a:lstStyle/>
            <a:p>
              <a:endParaRPr lang="en-AU" i="0">
                <a:solidFill>
                  <a:srgbClr val="000000"/>
                </a:solidFill>
              </a:endParaRPr>
            </a:p>
          </p:txBody>
        </p:sp>
        <p:sp>
          <p:nvSpPr>
            <p:cNvPr id="22561" name="Rectangle 42"/>
            <p:cNvSpPr>
              <a:spLocks noChangeArrowheads="1"/>
            </p:cNvSpPr>
            <p:nvPr/>
          </p:nvSpPr>
          <p:spPr bwMode="auto">
            <a:xfrm>
              <a:off x="1436" y="3813"/>
              <a:ext cx="725" cy="91"/>
            </a:xfrm>
            <a:prstGeom prst="rect">
              <a:avLst/>
            </a:prstGeom>
            <a:solidFill>
              <a:srgbClr val="FF0000">
                <a:alpha val="30196"/>
              </a:srgbClr>
            </a:solidFill>
            <a:ln w="12700">
              <a:solidFill>
                <a:srgbClr val="FF0000"/>
              </a:solidFill>
              <a:miter lim="800000"/>
              <a:headEnd/>
              <a:tailEnd/>
            </a:ln>
          </p:spPr>
          <p:txBody>
            <a:bodyPr wrap="none" anchor="ctr"/>
            <a:lstStyle/>
            <a:p>
              <a:endParaRPr lang="en-AU" i="0">
                <a:solidFill>
                  <a:srgbClr val="000000"/>
                </a:solidFill>
              </a:endParaRPr>
            </a:p>
          </p:txBody>
        </p:sp>
        <p:pic>
          <p:nvPicPr>
            <p:cNvPr id="396331" name="Picture 43" descr="Rev%20Scroll"/>
            <p:cNvPicPr>
              <a:picLocks noChangeAspect="1" noChangeArrowheads="1"/>
            </p:cNvPicPr>
            <p:nvPr/>
          </p:nvPicPr>
          <p:blipFill>
            <a:blip r:embed="rId4" cstate="print"/>
            <a:srcRect l="76601" t="17987" r="20828" b="58185"/>
            <a:stretch>
              <a:fillRect/>
            </a:stretch>
          </p:blipFill>
          <p:spPr bwMode="auto">
            <a:xfrm>
              <a:off x="193" y="3338"/>
              <a:ext cx="409" cy="67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2563" name="Line 44"/>
            <p:cNvSpPr>
              <a:spLocks noChangeShapeType="1"/>
            </p:cNvSpPr>
            <p:nvPr/>
          </p:nvSpPr>
          <p:spPr bwMode="auto">
            <a:xfrm>
              <a:off x="603" y="3602"/>
              <a:ext cx="840" cy="100"/>
            </a:xfrm>
            <a:prstGeom prst="line">
              <a:avLst/>
            </a:prstGeom>
            <a:noFill/>
            <a:ln w="9525">
              <a:solidFill>
                <a:srgbClr val="FF3300"/>
              </a:solidFill>
              <a:round/>
              <a:headEnd/>
              <a:tailEnd/>
            </a:ln>
          </p:spPr>
          <p:txBody>
            <a:bodyPr/>
            <a:lstStyle/>
            <a:p>
              <a:endParaRPr lang="en-AU" i="0">
                <a:solidFill>
                  <a:srgbClr val="000000"/>
                </a:solidFill>
              </a:endParaRPr>
            </a:p>
          </p:txBody>
        </p:sp>
        <p:sp>
          <p:nvSpPr>
            <p:cNvPr id="22564" name="Oval 45"/>
            <p:cNvSpPr>
              <a:spLocks noChangeArrowheads="1"/>
            </p:cNvSpPr>
            <p:nvPr/>
          </p:nvSpPr>
          <p:spPr bwMode="auto">
            <a:xfrm>
              <a:off x="1480" y="3648"/>
              <a:ext cx="104" cy="104"/>
            </a:xfrm>
            <a:prstGeom prst="ellipse">
              <a:avLst/>
            </a:prstGeom>
            <a:solidFill>
              <a:srgbClr val="FFFF00"/>
            </a:solidFill>
            <a:ln w="12700">
              <a:solidFill>
                <a:srgbClr val="FF3300"/>
              </a:solidFill>
              <a:round/>
              <a:headEnd/>
              <a:tailEnd/>
            </a:ln>
          </p:spPr>
          <p:txBody>
            <a:bodyPr wrap="none" anchor="ctr"/>
            <a:lstStyle/>
            <a:p>
              <a:endParaRPr lang="en-AU" i="0">
                <a:solidFill>
                  <a:srgbClr val="000000"/>
                </a:solidFill>
              </a:endParaRPr>
            </a:p>
          </p:txBody>
        </p:sp>
        <p:sp>
          <p:nvSpPr>
            <p:cNvPr id="22565" name="Text Box 46"/>
            <p:cNvSpPr txBox="1">
              <a:spLocks noChangeArrowheads="1"/>
            </p:cNvSpPr>
            <p:nvPr/>
          </p:nvSpPr>
          <p:spPr bwMode="auto">
            <a:xfrm>
              <a:off x="1416" y="3608"/>
              <a:ext cx="228" cy="173"/>
            </a:xfrm>
            <a:prstGeom prst="rect">
              <a:avLst/>
            </a:prstGeom>
            <a:noFill/>
            <a:ln w="9525">
              <a:noFill/>
              <a:miter lim="800000"/>
              <a:headEnd/>
              <a:tailEnd/>
            </a:ln>
          </p:spPr>
          <p:txBody>
            <a:bodyPr>
              <a:spAutoFit/>
            </a:bodyPr>
            <a:lstStyle/>
            <a:p>
              <a:pPr>
                <a:spcBef>
                  <a:spcPct val="50000"/>
                </a:spcBef>
              </a:pPr>
              <a:r>
                <a:rPr lang="en-US" sz="1200" b="1" i="0">
                  <a:solidFill>
                    <a:srgbClr val="000000"/>
                  </a:solidFill>
                </a:rPr>
                <a:t>12</a:t>
              </a:r>
            </a:p>
          </p:txBody>
        </p:sp>
      </p:grpSp>
      <p:sp>
        <p:nvSpPr>
          <p:cNvPr id="22538" name="Rectangle 53"/>
          <p:cNvSpPr>
            <a:spLocks noChangeArrowheads="1"/>
          </p:cNvSpPr>
          <p:nvPr/>
        </p:nvSpPr>
        <p:spPr bwMode="auto">
          <a:xfrm>
            <a:off x="4830927" y="3318823"/>
            <a:ext cx="2024050" cy="792000"/>
          </a:xfrm>
          <a:prstGeom prst="rect">
            <a:avLst/>
          </a:prstGeom>
          <a:solidFill>
            <a:srgbClr val="0033CC">
              <a:alpha val="20000"/>
            </a:srgbClr>
          </a:solidFill>
          <a:ln w="19050">
            <a:solidFill>
              <a:schemeClr val="accent2">
                <a:lumMod val="75000"/>
              </a:schemeClr>
            </a:solidFill>
            <a:miter lim="800000"/>
            <a:headEnd/>
            <a:tailEnd/>
          </a:ln>
        </p:spPr>
        <p:txBody>
          <a:bodyPr wrap="none" anchor="ctr"/>
          <a:lstStyle/>
          <a:p>
            <a:endParaRPr lang="en-AU" i="0">
              <a:solidFill>
                <a:srgbClr val="000000"/>
              </a:solidFill>
            </a:endParaRPr>
          </a:p>
        </p:txBody>
      </p:sp>
      <p:grpSp>
        <p:nvGrpSpPr>
          <p:cNvPr id="13" name="Group 47"/>
          <p:cNvGrpSpPr>
            <a:grpSpLocks/>
          </p:cNvGrpSpPr>
          <p:nvPr/>
        </p:nvGrpSpPr>
        <p:grpSpPr bwMode="auto">
          <a:xfrm>
            <a:off x="4794268" y="1757363"/>
            <a:ext cx="2857754" cy="1084262"/>
            <a:chOff x="3020" y="1113"/>
            <a:chExt cx="1793" cy="683"/>
          </a:xfrm>
        </p:grpSpPr>
        <p:sp>
          <p:nvSpPr>
            <p:cNvPr id="22555" name="Rectangle 48"/>
            <p:cNvSpPr>
              <a:spLocks noChangeArrowheads="1"/>
            </p:cNvSpPr>
            <p:nvPr/>
          </p:nvSpPr>
          <p:spPr bwMode="auto">
            <a:xfrm>
              <a:off x="3792" y="1724"/>
              <a:ext cx="480" cy="72"/>
            </a:xfrm>
            <a:prstGeom prst="rect">
              <a:avLst/>
            </a:prstGeom>
            <a:solidFill>
              <a:srgbClr val="FF0000">
                <a:alpha val="30196"/>
              </a:srgbClr>
            </a:solidFill>
            <a:ln w="12700">
              <a:solidFill>
                <a:srgbClr val="FF0000"/>
              </a:solidFill>
              <a:miter lim="800000"/>
              <a:headEnd/>
              <a:tailEnd/>
            </a:ln>
          </p:spPr>
          <p:txBody>
            <a:bodyPr wrap="none" anchor="ctr"/>
            <a:lstStyle/>
            <a:p>
              <a:endParaRPr lang="en-AU" i="0">
                <a:solidFill>
                  <a:srgbClr val="000000"/>
                </a:solidFill>
              </a:endParaRPr>
            </a:p>
          </p:txBody>
        </p:sp>
        <p:pic>
          <p:nvPicPr>
            <p:cNvPr id="396337" name="Picture 49" descr="Rev%20Scroll"/>
            <p:cNvPicPr>
              <a:picLocks noChangeAspect="1" noChangeArrowheads="1"/>
            </p:cNvPicPr>
            <p:nvPr/>
          </p:nvPicPr>
          <p:blipFill>
            <a:blip r:embed="rId4" cstate="print"/>
            <a:srcRect l="79445" t="17986" r="17982" b="58186"/>
            <a:stretch>
              <a:fillRect/>
            </a:stretch>
          </p:blipFill>
          <p:spPr bwMode="auto">
            <a:xfrm>
              <a:off x="4413" y="1113"/>
              <a:ext cx="400" cy="63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2557" name="Line 50"/>
            <p:cNvSpPr>
              <a:spLocks noChangeShapeType="1"/>
            </p:cNvSpPr>
            <p:nvPr/>
          </p:nvSpPr>
          <p:spPr bwMode="auto">
            <a:xfrm flipV="1">
              <a:off x="3210" y="1443"/>
              <a:ext cx="1198" cy="229"/>
            </a:xfrm>
            <a:prstGeom prst="line">
              <a:avLst/>
            </a:prstGeom>
            <a:noFill/>
            <a:ln w="9525">
              <a:solidFill>
                <a:srgbClr val="FF3300"/>
              </a:solidFill>
              <a:round/>
              <a:headEnd/>
              <a:tailEnd/>
            </a:ln>
          </p:spPr>
          <p:txBody>
            <a:bodyPr/>
            <a:lstStyle/>
            <a:p>
              <a:endParaRPr lang="en-AU" i="0">
                <a:solidFill>
                  <a:srgbClr val="000000"/>
                </a:solidFill>
              </a:endParaRPr>
            </a:p>
          </p:txBody>
        </p:sp>
        <p:sp>
          <p:nvSpPr>
            <p:cNvPr id="22558" name="Oval 51"/>
            <p:cNvSpPr>
              <a:spLocks noChangeArrowheads="1"/>
            </p:cNvSpPr>
            <p:nvPr/>
          </p:nvSpPr>
          <p:spPr bwMode="auto">
            <a:xfrm>
              <a:off x="3084" y="1640"/>
              <a:ext cx="104" cy="104"/>
            </a:xfrm>
            <a:prstGeom prst="ellipse">
              <a:avLst/>
            </a:prstGeom>
            <a:solidFill>
              <a:srgbClr val="FFFF00"/>
            </a:solidFill>
            <a:ln w="12700">
              <a:solidFill>
                <a:srgbClr val="FF3300"/>
              </a:solidFill>
              <a:round/>
              <a:headEnd/>
              <a:tailEnd/>
            </a:ln>
          </p:spPr>
          <p:txBody>
            <a:bodyPr wrap="none" anchor="ctr"/>
            <a:lstStyle/>
            <a:p>
              <a:endParaRPr lang="en-AU" i="0">
                <a:solidFill>
                  <a:srgbClr val="000000"/>
                </a:solidFill>
              </a:endParaRPr>
            </a:p>
          </p:txBody>
        </p:sp>
        <p:sp>
          <p:nvSpPr>
            <p:cNvPr id="22559" name="Text Box 52"/>
            <p:cNvSpPr txBox="1">
              <a:spLocks noChangeArrowheads="1"/>
            </p:cNvSpPr>
            <p:nvPr/>
          </p:nvSpPr>
          <p:spPr bwMode="auto">
            <a:xfrm>
              <a:off x="3020" y="1600"/>
              <a:ext cx="228" cy="173"/>
            </a:xfrm>
            <a:prstGeom prst="rect">
              <a:avLst/>
            </a:prstGeom>
            <a:noFill/>
            <a:ln w="9525">
              <a:noFill/>
              <a:miter lim="800000"/>
              <a:headEnd/>
              <a:tailEnd/>
            </a:ln>
          </p:spPr>
          <p:txBody>
            <a:bodyPr>
              <a:spAutoFit/>
            </a:bodyPr>
            <a:lstStyle/>
            <a:p>
              <a:pPr>
                <a:spcBef>
                  <a:spcPct val="50000"/>
                </a:spcBef>
              </a:pPr>
              <a:r>
                <a:rPr lang="en-US" sz="1200" b="1" i="0" dirty="0">
                  <a:solidFill>
                    <a:srgbClr val="000000"/>
                  </a:solidFill>
                </a:rPr>
                <a:t>17</a:t>
              </a:r>
            </a:p>
          </p:txBody>
        </p:sp>
      </p:grpSp>
      <p:pic>
        <p:nvPicPr>
          <p:cNvPr id="396292" name="Picture 4" descr="Rev%20Scroll"/>
          <p:cNvPicPr>
            <a:picLocks noChangeAspect="1" noChangeArrowheads="1"/>
          </p:cNvPicPr>
          <p:nvPr/>
        </p:nvPicPr>
        <p:blipFill>
          <a:blip r:embed="rId4" cstate="print"/>
          <a:srcRect l="83549" t="17432" r="10925" b="15517"/>
          <a:stretch>
            <a:fillRect/>
          </a:stretch>
        </p:blipFill>
        <p:spPr bwMode="auto">
          <a:xfrm>
            <a:off x="7097713" y="3098800"/>
            <a:ext cx="1739900" cy="3505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7" name="Line 55"/>
          <p:cNvSpPr>
            <a:spLocks noChangeShapeType="1"/>
          </p:cNvSpPr>
          <p:nvPr/>
        </p:nvSpPr>
        <p:spPr bwMode="auto">
          <a:xfrm>
            <a:off x="2219334" y="274310"/>
            <a:ext cx="0" cy="5796000"/>
          </a:xfrm>
          <a:prstGeom prst="line">
            <a:avLst/>
          </a:prstGeom>
          <a:noFill/>
          <a:ln w="57150">
            <a:solidFill>
              <a:srgbClr val="FF3300"/>
            </a:solidFill>
            <a:round/>
            <a:headEnd/>
            <a:tailEnd/>
          </a:ln>
        </p:spPr>
        <p:txBody>
          <a:bodyPr/>
          <a:lstStyle/>
          <a:p>
            <a:endParaRPr lang="en-AU" i="0">
              <a:solidFill>
                <a:srgbClr val="000000"/>
              </a:solidFill>
            </a:endParaRPr>
          </a:p>
        </p:txBody>
      </p:sp>
      <p:sp>
        <p:nvSpPr>
          <p:cNvPr id="61" name="Rectangle 60"/>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5"/>
          <p:cNvGrpSpPr>
            <a:grpSpLocks/>
          </p:cNvGrpSpPr>
          <p:nvPr/>
        </p:nvGrpSpPr>
        <p:grpSpPr bwMode="auto">
          <a:xfrm>
            <a:off x="230488" y="-76462"/>
            <a:ext cx="3992566" cy="1031875"/>
            <a:chOff x="180" y="55"/>
            <a:chExt cx="2504" cy="650"/>
          </a:xfrm>
        </p:grpSpPr>
        <p:pic>
          <p:nvPicPr>
            <p:cNvPr id="396294" name="Picture 6" descr="Rev%20Scroll"/>
            <p:cNvPicPr>
              <a:picLocks noChangeAspect="1" noChangeArrowheads="1"/>
            </p:cNvPicPr>
            <p:nvPr/>
          </p:nvPicPr>
          <p:blipFill>
            <a:blip r:embed="rId4" cstate="print"/>
            <a:srcRect l="65331" t="18263" r="32043" b="57909"/>
            <a:stretch>
              <a:fillRect/>
            </a:stretch>
          </p:blipFill>
          <p:spPr bwMode="auto">
            <a:xfrm>
              <a:off x="180" y="55"/>
              <a:ext cx="397" cy="6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2581" name="Rectangle 7"/>
            <p:cNvSpPr>
              <a:spLocks noChangeArrowheads="1"/>
            </p:cNvSpPr>
            <p:nvPr/>
          </p:nvSpPr>
          <p:spPr bwMode="auto">
            <a:xfrm>
              <a:off x="2308" y="267"/>
              <a:ext cx="376" cy="80"/>
            </a:xfrm>
            <a:prstGeom prst="rect">
              <a:avLst/>
            </a:prstGeom>
            <a:solidFill>
              <a:srgbClr val="FF0000">
                <a:alpha val="30196"/>
              </a:srgbClr>
            </a:solidFill>
            <a:ln w="12700">
              <a:solidFill>
                <a:srgbClr val="FF0000"/>
              </a:solidFill>
              <a:miter lim="800000"/>
              <a:headEnd/>
              <a:tailEnd/>
            </a:ln>
          </p:spPr>
          <p:txBody>
            <a:bodyPr wrap="none" anchor="ctr"/>
            <a:lstStyle/>
            <a:p>
              <a:endParaRPr lang="en-AU" i="0">
                <a:solidFill>
                  <a:srgbClr val="000000"/>
                </a:solidFill>
              </a:endParaRPr>
            </a:p>
          </p:txBody>
        </p:sp>
        <p:sp>
          <p:nvSpPr>
            <p:cNvPr id="22582" name="Rectangle 8"/>
            <p:cNvSpPr>
              <a:spLocks noChangeArrowheads="1"/>
            </p:cNvSpPr>
            <p:nvPr/>
          </p:nvSpPr>
          <p:spPr bwMode="auto">
            <a:xfrm>
              <a:off x="1437" y="345"/>
              <a:ext cx="268" cy="80"/>
            </a:xfrm>
            <a:prstGeom prst="rect">
              <a:avLst/>
            </a:prstGeom>
            <a:solidFill>
              <a:srgbClr val="FF0000">
                <a:alpha val="30196"/>
              </a:srgbClr>
            </a:solidFill>
            <a:ln w="12700">
              <a:solidFill>
                <a:srgbClr val="FF0000"/>
              </a:solidFill>
              <a:miter lim="800000"/>
              <a:headEnd/>
              <a:tailEnd/>
            </a:ln>
          </p:spPr>
          <p:txBody>
            <a:bodyPr wrap="none" anchor="ctr"/>
            <a:lstStyle/>
            <a:p>
              <a:endParaRPr lang="en-AU" i="0">
                <a:solidFill>
                  <a:srgbClr val="000000"/>
                </a:solidFill>
              </a:endParaRPr>
            </a:p>
          </p:txBody>
        </p:sp>
        <p:sp>
          <p:nvSpPr>
            <p:cNvPr id="22583" name="Line 9"/>
            <p:cNvSpPr>
              <a:spLocks noChangeShapeType="1"/>
            </p:cNvSpPr>
            <p:nvPr/>
          </p:nvSpPr>
          <p:spPr bwMode="auto">
            <a:xfrm>
              <a:off x="576" y="384"/>
              <a:ext cx="795" cy="0"/>
            </a:xfrm>
            <a:prstGeom prst="line">
              <a:avLst/>
            </a:prstGeom>
            <a:noFill/>
            <a:ln w="9525">
              <a:solidFill>
                <a:srgbClr val="FF3300"/>
              </a:solidFill>
              <a:round/>
              <a:headEnd/>
              <a:tailEnd/>
            </a:ln>
          </p:spPr>
          <p:txBody>
            <a:bodyPr/>
            <a:lstStyle/>
            <a:p>
              <a:endParaRPr lang="en-AU" i="0">
                <a:solidFill>
                  <a:srgbClr val="000000"/>
                </a:solidFill>
              </a:endParaRPr>
            </a:p>
          </p:txBody>
        </p:sp>
      </p:gr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wipe(up)">
                                      <p:cBhvr>
                                        <p:cTn id="7" dur="20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2000" fill="hold"/>
                                        <p:tgtEl>
                                          <p:spTgt spid="2"/>
                                        </p:tgtEl>
                                        <p:attrNameLst>
                                          <p:attrName>ppt_w</p:attrName>
                                        </p:attrNameLst>
                                      </p:cBhvr>
                                      <p:tavLst>
                                        <p:tav tm="0">
                                          <p:val>
                                            <p:fltVal val="0"/>
                                          </p:val>
                                        </p:tav>
                                        <p:tav tm="100000">
                                          <p:val>
                                            <p:strVal val="#ppt_w"/>
                                          </p:val>
                                        </p:tav>
                                      </p:tavLst>
                                    </p:anim>
                                    <p:anim calcmode="lin" valueType="num">
                                      <p:cBhvr>
                                        <p:cTn id="13" dur="20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2000" fill="hold"/>
                                        <p:tgtEl>
                                          <p:spTgt spid="3"/>
                                        </p:tgtEl>
                                        <p:attrNameLst>
                                          <p:attrName>ppt_w</p:attrName>
                                        </p:attrNameLst>
                                      </p:cBhvr>
                                      <p:tavLst>
                                        <p:tav tm="0">
                                          <p:val>
                                            <p:fltVal val="0"/>
                                          </p:val>
                                        </p:tav>
                                        <p:tav tm="100000">
                                          <p:val>
                                            <p:strVal val="#ppt_w"/>
                                          </p:val>
                                        </p:tav>
                                      </p:tavLst>
                                    </p:anim>
                                    <p:anim calcmode="lin" valueType="num">
                                      <p:cBhvr>
                                        <p:cTn id="19" dur="2000" fill="hold"/>
                                        <p:tgtEl>
                                          <p:spTgt spid="3"/>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396291"/>
                                        </p:tgtEl>
                                        <p:attrNameLst>
                                          <p:attrName>style.visibility</p:attrName>
                                        </p:attrNameLst>
                                      </p:cBhvr>
                                      <p:to>
                                        <p:strVal val="visible"/>
                                      </p:to>
                                    </p:set>
                                    <p:anim calcmode="lin" valueType="num">
                                      <p:cBhvr>
                                        <p:cTn id="22" dur="2000" fill="hold"/>
                                        <p:tgtEl>
                                          <p:spTgt spid="396291"/>
                                        </p:tgtEl>
                                        <p:attrNameLst>
                                          <p:attrName>ppt_w</p:attrName>
                                        </p:attrNameLst>
                                      </p:cBhvr>
                                      <p:tavLst>
                                        <p:tav tm="0">
                                          <p:val>
                                            <p:fltVal val="0"/>
                                          </p:val>
                                        </p:tav>
                                        <p:tav tm="100000">
                                          <p:val>
                                            <p:strVal val="#ppt_w"/>
                                          </p:val>
                                        </p:tav>
                                      </p:tavLst>
                                    </p:anim>
                                    <p:anim calcmode="lin" valueType="num">
                                      <p:cBhvr>
                                        <p:cTn id="23" dur="2000" fill="hold"/>
                                        <p:tgtEl>
                                          <p:spTgt spid="396291"/>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23" presetClass="entr" presetSubtype="16"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2000" fill="hold"/>
                                        <p:tgtEl>
                                          <p:spTgt spid="5"/>
                                        </p:tgtEl>
                                        <p:attrNameLst>
                                          <p:attrName>ppt_w</p:attrName>
                                        </p:attrNameLst>
                                      </p:cBhvr>
                                      <p:tavLst>
                                        <p:tav tm="0">
                                          <p:val>
                                            <p:fltVal val="0"/>
                                          </p:val>
                                        </p:tav>
                                        <p:tav tm="100000">
                                          <p:val>
                                            <p:strVal val="#ppt_w"/>
                                          </p:val>
                                        </p:tav>
                                      </p:tavLst>
                                    </p:anim>
                                    <p:anim calcmode="lin" valueType="num">
                                      <p:cBhvr>
                                        <p:cTn id="29" dur="2000" fill="hold"/>
                                        <p:tgtEl>
                                          <p:spTgt spid="5"/>
                                        </p:tgtEl>
                                        <p:attrNameLst>
                                          <p:attrName>ppt_h</p:attrName>
                                        </p:attrNameLst>
                                      </p:cBhvr>
                                      <p:tavLst>
                                        <p:tav tm="0">
                                          <p:val>
                                            <p:fltVal val="0"/>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2000" fill="hold"/>
                                        <p:tgtEl>
                                          <p:spTgt spid="7"/>
                                        </p:tgtEl>
                                        <p:attrNameLst>
                                          <p:attrName>ppt_w</p:attrName>
                                        </p:attrNameLst>
                                      </p:cBhvr>
                                      <p:tavLst>
                                        <p:tav tm="0">
                                          <p:val>
                                            <p:fltVal val="0"/>
                                          </p:val>
                                        </p:tav>
                                        <p:tav tm="100000">
                                          <p:val>
                                            <p:strVal val="#ppt_w"/>
                                          </p:val>
                                        </p:tav>
                                      </p:tavLst>
                                    </p:anim>
                                    <p:anim calcmode="lin" valueType="num">
                                      <p:cBhvr>
                                        <p:cTn id="35" dur="2000" fill="hold"/>
                                        <p:tgtEl>
                                          <p:spTgt spid="7"/>
                                        </p:tgtEl>
                                        <p:attrNameLst>
                                          <p:attrName>ppt_h</p:attrName>
                                        </p:attrNameLst>
                                      </p:cBhvr>
                                      <p:tavLst>
                                        <p:tav tm="0">
                                          <p:val>
                                            <p:fltVal val="0"/>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2000" fill="hold"/>
                                        <p:tgtEl>
                                          <p:spTgt spid="9"/>
                                        </p:tgtEl>
                                        <p:attrNameLst>
                                          <p:attrName>ppt_w</p:attrName>
                                        </p:attrNameLst>
                                      </p:cBhvr>
                                      <p:tavLst>
                                        <p:tav tm="0">
                                          <p:val>
                                            <p:fltVal val="0"/>
                                          </p:val>
                                        </p:tav>
                                        <p:tav tm="100000">
                                          <p:val>
                                            <p:strVal val="#ppt_w"/>
                                          </p:val>
                                        </p:tav>
                                      </p:tavLst>
                                    </p:anim>
                                    <p:anim calcmode="lin" valueType="num">
                                      <p:cBhvr>
                                        <p:cTn id="41" dur="2000" fill="hold"/>
                                        <p:tgtEl>
                                          <p:spTgt spid="9"/>
                                        </p:tgtEl>
                                        <p:attrNameLst>
                                          <p:attrName>ppt_h</p:attrName>
                                        </p:attrNameLst>
                                      </p:cBhvr>
                                      <p:tavLst>
                                        <p:tav tm="0">
                                          <p:val>
                                            <p:fltVal val="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3" presetClass="entr" presetSubtype="16"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p:cTn id="46" dur="2000" fill="hold"/>
                                        <p:tgtEl>
                                          <p:spTgt spid="12"/>
                                        </p:tgtEl>
                                        <p:attrNameLst>
                                          <p:attrName>ppt_w</p:attrName>
                                        </p:attrNameLst>
                                      </p:cBhvr>
                                      <p:tavLst>
                                        <p:tav tm="0">
                                          <p:val>
                                            <p:fltVal val="0"/>
                                          </p:val>
                                        </p:tav>
                                        <p:tav tm="100000">
                                          <p:val>
                                            <p:strVal val="#ppt_w"/>
                                          </p:val>
                                        </p:tav>
                                      </p:tavLst>
                                    </p:anim>
                                    <p:anim calcmode="lin" valueType="num">
                                      <p:cBhvr>
                                        <p:cTn id="47" dur="20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23" presetClass="entr" presetSubtype="16"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2000" fill="hold"/>
                                        <p:tgtEl>
                                          <p:spTgt spid="13"/>
                                        </p:tgtEl>
                                        <p:attrNameLst>
                                          <p:attrName>ppt_w</p:attrName>
                                        </p:attrNameLst>
                                      </p:cBhvr>
                                      <p:tavLst>
                                        <p:tav tm="0">
                                          <p:val>
                                            <p:fltVal val="0"/>
                                          </p:val>
                                        </p:tav>
                                        <p:tav tm="100000">
                                          <p:val>
                                            <p:strVal val="#ppt_w"/>
                                          </p:val>
                                        </p:tav>
                                      </p:tavLst>
                                    </p:anim>
                                    <p:anim calcmode="lin" valueType="num">
                                      <p:cBhvr>
                                        <p:cTn id="53" dur="20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6587337" y="5080017"/>
            <a:ext cx="860673" cy="1160463"/>
            <a:chOff x="4133" y="3200"/>
            <a:chExt cx="540" cy="731"/>
          </a:xfrm>
        </p:grpSpPr>
        <p:grpSp>
          <p:nvGrpSpPr>
            <p:cNvPr id="3" name="Group 3"/>
            <p:cNvGrpSpPr>
              <a:grpSpLocks/>
            </p:cNvGrpSpPr>
            <p:nvPr/>
          </p:nvGrpSpPr>
          <p:grpSpPr bwMode="auto">
            <a:xfrm rot="1046831">
              <a:off x="4133" y="3200"/>
              <a:ext cx="540" cy="731"/>
              <a:chOff x="6217" y="448"/>
              <a:chExt cx="540" cy="731"/>
            </a:xfrm>
          </p:grpSpPr>
          <p:sp>
            <p:nvSpPr>
              <p:cNvPr id="23601" name="Oval 4"/>
              <p:cNvSpPr>
                <a:spLocks noChangeArrowheads="1"/>
              </p:cNvSpPr>
              <p:nvPr/>
            </p:nvSpPr>
            <p:spPr bwMode="auto">
              <a:xfrm>
                <a:off x="6217" y="448"/>
                <a:ext cx="540" cy="731"/>
              </a:xfrm>
              <a:prstGeom prst="ellipse">
                <a:avLst/>
              </a:prstGeom>
              <a:gradFill rotWithShape="1">
                <a:gsLst>
                  <a:gs pos="0">
                    <a:srgbClr val="CC0099"/>
                  </a:gs>
                  <a:gs pos="100000">
                    <a:srgbClr val="5E0047"/>
                  </a:gs>
                </a:gsLst>
                <a:lin ang="5400000" scaled="1"/>
              </a:gradFill>
              <a:ln w="9525">
                <a:solidFill>
                  <a:schemeClr val="tx1"/>
                </a:solidFill>
                <a:round/>
                <a:headEnd/>
                <a:tailEnd/>
              </a:ln>
            </p:spPr>
            <p:txBody>
              <a:bodyPr wrap="none" anchor="ctr"/>
              <a:lstStyle/>
              <a:p>
                <a:endParaRPr lang="en-AU" i="0">
                  <a:solidFill>
                    <a:srgbClr val="000000"/>
                  </a:solidFill>
                </a:endParaRPr>
              </a:p>
            </p:txBody>
          </p:sp>
          <p:sp>
            <p:nvSpPr>
              <p:cNvPr id="23602" name="Oval 5"/>
              <p:cNvSpPr>
                <a:spLocks noChangeArrowheads="1"/>
              </p:cNvSpPr>
              <p:nvPr/>
            </p:nvSpPr>
            <p:spPr bwMode="auto">
              <a:xfrm>
                <a:off x="6499" y="558"/>
                <a:ext cx="239" cy="512"/>
              </a:xfrm>
              <a:prstGeom prst="ellipse">
                <a:avLst/>
              </a:prstGeom>
              <a:gradFill rotWithShape="1">
                <a:gsLst>
                  <a:gs pos="0">
                    <a:srgbClr val="CC0099"/>
                  </a:gs>
                  <a:gs pos="100000">
                    <a:srgbClr val="5E0047"/>
                  </a:gs>
                </a:gsLst>
                <a:lin ang="5400000" scaled="1"/>
              </a:gradFill>
              <a:ln w="9525">
                <a:solidFill>
                  <a:schemeClr val="tx1"/>
                </a:solidFill>
                <a:round/>
                <a:headEnd/>
                <a:tailEnd/>
              </a:ln>
            </p:spPr>
            <p:txBody>
              <a:bodyPr wrap="none" anchor="ctr"/>
              <a:lstStyle/>
              <a:p>
                <a:endParaRPr lang="en-AU" i="0">
                  <a:solidFill>
                    <a:srgbClr val="000000"/>
                  </a:solidFill>
                </a:endParaRPr>
              </a:p>
            </p:txBody>
          </p:sp>
        </p:grpSp>
        <p:sp>
          <p:nvSpPr>
            <p:cNvPr id="23600" name="Text Box 6"/>
            <p:cNvSpPr txBox="1">
              <a:spLocks noChangeArrowheads="1"/>
            </p:cNvSpPr>
            <p:nvPr/>
          </p:nvSpPr>
          <p:spPr bwMode="auto">
            <a:xfrm rot="-3442845">
              <a:off x="4045" y="3324"/>
              <a:ext cx="528" cy="291"/>
            </a:xfrm>
            <a:prstGeom prst="rect">
              <a:avLst/>
            </a:prstGeom>
            <a:noFill/>
            <a:ln w="12700">
              <a:noFill/>
              <a:miter lim="800000"/>
              <a:headEnd/>
              <a:tailEnd/>
            </a:ln>
          </p:spPr>
          <p:txBody>
            <a:bodyPr>
              <a:spAutoFit/>
            </a:bodyPr>
            <a:lstStyle/>
            <a:p>
              <a:pPr>
                <a:spcBef>
                  <a:spcPct val="50000"/>
                </a:spcBef>
              </a:pPr>
              <a:r>
                <a:rPr lang="en-AU" sz="2200" b="1" i="0" dirty="0">
                  <a:solidFill>
                    <a:srgbClr val="000000"/>
                  </a:solidFill>
                </a:rPr>
                <a:t>1820</a:t>
              </a:r>
              <a:r>
                <a:rPr lang="en-AU" sz="2400" i="0" dirty="0">
                  <a:solidFill>
                    <a:srgbClr val="000000"/>
                  </a:solidFill>
                  <a:latin typeface="Times New Roman" pitchFamily="18" charset="0"/>
                </a:rPr>
                <a:t>    </a:t>
              </a:r>
            </a:p>
          </p:txBody>
        </p:sp>
      </p:grpSp>
      <p:grpSp>
        <p:nvGrpSpPr>
          <p:cNvPr id="4" name="Group 7"/>
          <p:cNvGrpSpPr>
            <a:grpSpLocks/>
          </p:cNvGrpSpPr>
          <p:nvPr/>
        </p:nvGrpSpPr>
        <p:grpSpPr bwMode="auto">
          <a:xfrm>
            <a:off x="5434991" y="4675188"/>
            <a:ext cx="860673" cy="1160462"/>
            <a:chOff x="3410" y="2945"/>
            <a:chExt cx="540" cy="731"/>
          </a:xfrm>
        </p:grpSpPr>
        <p:grpSp>
          <p:nvGrpSpPr>
            <p:cNvPr id="5" name="Group 8"/>
            <p:cNvGrpSpPr>
              <a:grpSpLocks/>
            </p:cNvGrpSpPr>
            <p:nvPr/>
          </p:nvGrpSpPr>
          <p:grpSpPr bwMode="auto">
            <a:xfrm rot="1046831">
              <a:off x="3410" y="2945"/>
              <a:ext cx="540" cy="731"/>
              <a:chOff x="6217" y="448"/>
              <a:chExt cx="540" cy="731"/>
            </a:xfrm>
          </p:grpSpPr>
          <p:sp>
            <p:nvSpPr>
              <p:cNvPr id="23597" name="Oval 9"/>
              <p:cNvSpPr>
                <a:spLocks noChangeArrowheads="1"/>
              </p:cNvSpPr>
              <p:nvPr/>
            </p:nvSpPr>
            <p:spPr bwMode="auto">
              <a:xfrm>
                <a:off x="6217" y="448"/>
                <a:ext cx="540" cy="731"/>
              </a:xfrm>
              <a:prstGeom prst="ellipse">
                <a:avLst/>
              </a:prstGeom>
              <a:gradFill rotWithShape="1">
                <a:gsLst>
                  <a:gs pos="0">
                    <a:srgbClr val="66CCFF"/>
                  </a:gs>
                  <a:gs pos="100000">
                    <a:srgbClr val="2F5E76"/>
                  </a:gs>
                </a:gsLst>
                <a:lin ang="5400000" scaled="1"/>
              </a:gradFill>
              <a:ln w="9525">
                <a:solidFill>
                  <a:schemeClr val="tx1"/>
                </a:solidFill>
                <a:round/>
                <a:headEnd/>
                <a:tailEnd/>
              </a:ln>
            </p:spPr>
            <p:txBody>
              <a:bodyPr wrap="none" anchor="ctr"/>
              <a:lstStyle/>
              <a:p>
                <a:endParaRPr lang="en-AU" i="0">
                  <a:solidFill>
                    <a:srgbClr val="000000"/>
                  </a:solidFill>
                </a:endParaRPr>
              </a:p>
            </p:txBody>
          </p:sp>
          <p:sp>
            <p:nvSpPr>
              <p:cNvPr id="23598" name="Oval 10"/>
              <p:cNvSpPr>
                <a:spLocks noChangeArrowheads="1"/>
              </p:cNvSpPr>
              <p:nvPr/>
            </p:nvSpPr>
            <p:spPr bwMode="auto">
              <a:xfrm>
                <a:off x="6499" y="558"/>
                <a:ext cx="239" cy="512"/>
              </a:xfrm>
              <a:prstGeom prst="ellipse">
                <a:avLst/>
              </a:prstGeom>
              <a:gradFill rotWithShape="1">
                <a:gsLst>
                  <a:gs pos="0">
                    <a:srgbClr val="66CCFF"/>
                  </a:gs>
                  <a:gs pos="100000">
                    <a:srgbClr val="2F5E76"/>
                  </a:gs>
                </a:gsLst>
                <a:lin ang="5400000" scaled="1"/>
              </a:gradFill>
              <a:ln w="9525">
                <a:solidFill>
                  <a:schemeClr val="tx1"/>
                </a:solidFill>
                <a:round/>
                <a:headEnd/>
                <a:tailEnd/>
              </a:ln>
            </p:spPr>
            <p:txBody>
              <a:bodyPr wrap="none" anchor="ctr"/>
              <a:lstStyle/>
              <a:p>
                <a:endParaRPr lang="en-AU" i="0">
                  <a:solidFill>
                    <a:srgbClr val="000000"/>
                  </a:solidFill>
                </a:endParaRPr>
              </a:p>
            </p:txBody>
          </p:sp>
        </p:grpSp>
        <p:sp>
          <p:nvSpPr>
            <p:cNvPr id="23596" name="Text Box 11"/>
            <p:cNvSpPr txBox="1">
              <a:spLocks noChangeArrowheads="1"/>
            </p:cNvSpPr>
            <p:nvPr/>
          </p:nvSpPr>
          <p:spPr bwMode="auto">
            <a:xfrm rot="-3442845">
              <a:off x="3332" y="3068"/>
              <a:ext cx="528" cy="291"/>
            </a:xfrm>
            <a:prstGeom prst="rect">
              <a:avLst/>
            </a:prstGeom>
            <a:noFill/>
            <a:ln w="12700">
              <a:noFill/>
              <a:miter lim="800000"/>
              <a:headEnd/>
              <a:tailEnd/>
            </a:ln>
          </p:spPr>
          <p:txBody>
            <a:bodyPr>
              <a:spAutoFit/>
            </a:bodyPr>
            <a:lstStyle/>
            <a:p>
              <a:pPr>
                <a:spcBef>
                  <a:spcPct val="50000"/>
                </a:spcBef>
              </a:pPr>
              <a:r>
                <a:rPr lang="en-AU" sz="2200" b="1" i="0" dirty="0">
                  <a:solidFill>
                    <a:srgbClr val="000000"/>
                  </a:solidFill>
                </a:rPr>
                <a:t>1808</a:t>
              </a:r>
              <a:r>
                <a:rPr lang="en-AU" sz="2400" i="0" dirty="0">
                  <a:solidFill>
                    <a:srgbClr val="000000"/>
                  </a:solidFill>
                  <a:latin typeface="Times New Roman" pitchFamily="18" charset="0"/>
                </a:rPr>
                <a:t>    </a:t>
              </a:r>
            </a:p>
          </p:txBody>
        </p:sp>
      </p:grpSp>
      <p:grpSp>
        <p:nvGrpSpPr>
          <p:cNvPr id="6" name="Group 12"/>
          <p:cNvGrpSpPr>
            <a:grpSpLocks/>
          </p:cNvGrpSpPr>
          <p:nvPr/>
        </p:nvGrpSpPr>
        <p:grpSpPr bwMode="auto">
          <a:xfrm>
            <a:off x="4151951" y="4278531"/>
            <a:ext cx="860673" cy="1160462"/>
            <a:chOff x="2605" y="2715"/>
            <a:chExt cx="540" cy="731"/>
          </a:xfrm>
        </p:grpSpPr>
        <p:sp>
          <p:nvSpPr>
            <p:cNvPr id="23592" name="Oval 13"/>
            <p:cNvSpPr>
              <a:spLocks noChangeArrowheads="1"/>
            </p:cNvSpPr>
            <p:nvPr/>
          </p:nvSpPr>
          <p:spPr bwMode="auto">
            <a:xfrm rot="1046831">
              <a:off x="2605" y="2715"/>
              <a:ext cx="540" cy="731"/>
            </a:xfrm>
            <a:prstGeom prst="ellipse">
              <a:avLst/>
            </a:prstGeom>
            <a:gradFill rotWithShape="1">
              <a:gsLst>
                <a:gs pos="0">
                  <a:srgbClr val="FFFFCC"/>
                </a:gs>
                <a:gs pos="100000">
                  <a:srgbClr val="76765E"/>
                </a:gs>
              </a:gsLst>
              <a:lin ang="5400000" scaled="1"/>
            </a:gradFill>
            <a:ln w="9525">
              <a:solidFill>
                <a:schemeClr val="tx1"/>
              </a:solidFill>
              <a:round/>
              <a:headEnd/>
              <a:tailEnd/>
            </a:ln>
          </p:spPr>
          <p:txBody>
            <a:bodyPr wrap="none" anchor="ctr"/>
            <a:lstStyle/>
            <a:p>
              <a:endParaRPr lang="en-AU" i="0">
                <a:solidFill>
                  <a:srgbClr val="000000"/>
                </a:solidFill>
              </a:endParaRPr>
            </a:p>
          </p:txBody>
        </p:sp>
        <p:sp>
          <p:nvSpPr>
            <p:cNvPr id="23593" name="Oval 14"/>
            <p:cNvSpPr>
              <a:spLocks noChangeArrowheads="1"/>
            </p:cNvSpPr>
            <p:nvPr/>
          </p:nvSpPr>
          <p:spPr bwMode="auto">
            <a:xfrm rot="1046831">
              <a:off x="2880" y="2864"/>
              <a:ext cx="239" cy="512"/>
            </a:xfrm>
            <a:prstGeom prst="ellipse">
              <a:avLst/>
            </a:prstGeom>
            <a:gradFill rotWithShape="1">
              <a:gsLst>
                <a:gs pos="0">
                  <a:srgbClr val="FFFFCC"/>
                </a:gs>
                <a:gs pos="100000">
                  <a:srgbClr val="5C5C4A"/>
                </a:gs>
              </a:gsLst>
              <a:lin ang="5400000" scaled="1"/>
            </a:gradFill>
            <a:ln w="9525">
              <a:solidFill>
                <a:schemeClr val="tx1"/>
              </a:solidFill>
              <a:round/>
              <a:headEnd/>
              <a:tailEnd/>
            </a:ln>
          </p:spPr>
          <p:txBody>
            <a:bodyPr wrap="none" anchor="ctr"/>
            <a:lstStyle/>
            <a:p>
              <a:endParaRPr lang="en-AU" i="0">
                <a:solidFill>
                  <a:srgbClr val="000000"/>
                </a:solidFill>
              </a:endParaRPr>
            </a:p>
          </p:txBody>
        </p:sp>
        <p:sp>
          <p:nvSpPr>
            <p:cNvPr id="23594" name="Text Box 15"/>
            <p:cNvSpPr txBox="1">
              <a:spLocks noChangeArrowheads="1"/>
            </p:cNvSpPr>
            <p:nvPr/>
          </p:nvSpPr>
          <p:spPr bwMode="auto">
            <a:xfrm rot="18157155">
              <a:off x="2517" y="2839"/>
              <a:ext cx="528" cy="290"/>
            </a:xfrm>
            <a:prstGeom prst="rect">
              <a:avLst/>
            </a:prstGeom>
            <a:noFill/>
            <a:ln w="12700">
              <a:noFill/>
              <a:miter lim="800000"/>
              <a:headEnd/>
              <a:tailEnd/>
            </a:ln>
          </p:spPr>
          <p:txBody>
            <a:bodyPr>
              <a:spAutoFit/>
            </a:bodyPr>
            <a:lstStyle/>
            <a:p>
              <a:pPr>
                <a:spcBef>
                  <a:spcPct val="50000"/>
                </a:spcBef>
              </a:pPr>
              <a:r>
                <a:rPr lang="en-AU" sz="2200" b="1" i="0" dirty="0">
                  <a:solidFill>
                    <a:srgbClr val="000000"/>
                  </a:solidFill>
                </a:rPr>
                <a:t>1805</a:t>
              </a:r>
              <a:r>
                <a:rPr lang="en-AU" sz="2400" i="0" dirty="0">
                  <a:solidFill>
                    <a:srgbClr val="000000"/>
                  </a:solidFill>
                  <a:latin typeface="Times New Roman" pitchFamily="18" charset="0"/>
                </a:rPr>
                <a:t>    </a:t>
              </a:r>
            </a:p>
          </p:txBody>
        </p:sp>
      </p:grpSp>
      <p:grpSp>
        <p:nvGrpSpPr>
          <p:cNvPr id="7" name="Group 16"/>
          <p:cNvGrpSpPr>
            <a:grpSpLocks/>
          </p:cNvGrpSpPr>
          <p:nvPr/>
        </p:nvGrpSpPr>
        <p:grpSpPr bwMode="auto">
          <a:xfrm>
            <a:off x="2927891" y="3841750"/>
            <a:ext cx="860673" cy="1163638"/>
            <a:chOff x="1837" y="2420"/>
            <a:chExt cx="540" cy="733"/>
          </a:xfrm>
        </p:grpSpPr>
        <p:sp>
          <p:nvSpPr>
            <p:cNvPr id="384017" name="Oval 17"/>
            <p:cNvSpPr>
              <a:spLocks noChangeArrowheads="1"/>
            </p:cNvSpPr>
            <p:nvPr/>
          </p:nvSpPr>
          <p:spPr bwMode="auto">
            <a:xfrm rot="1046831">
              <a:off x="1837" y="2422"/>
              <a:ext cx="540" cy="731"/>
            </a:xfrm>
            <a:prstGeom prst="ellipse">
              <a:avLst/>
            </a:prstGeom>
            <a:gradFill rotWithShape="1">
              <a:gsLst>
                <a:gs pos="0">
                  <a:schemeClr val="hlink"/>
                </a:gs>
                <a:gs pos="100000">
                  <a:schemeClr val="hlink">
                    <a:gamma/>
                    <a:shade val="46275"/>
                    <a:invGamma/>
                  </a:schemeClr>
                </a:gs>
              </a:gsLst>
              <a:lin ang="5400000" scaled="1"/>
            </a:gradFill>
            <a:ln w="9525">
              <a:solidFill>
                <a:schemeClr val="tx1"/>
              </a:solidFill>
              <a:round/>
              <a:headEnd/>
              <a:tailEnd/>
            </a:ln>
            <a:effectLst/>
          </p:spPr>
          <p:txBody>
            <a:bodyPr wrap="none" anchor="ctr"/>
            <a:lstStyle/>
            <a:p>
              <a:pPr>
                <a:defRPr/>
              </a:pPr>
              <a:endParaRPr lang="en-AU" i="0">
                <a:solidFill>
                  <a:srgbClr val="000000"/>
                </a:solidFill>
                <a:latin typeface="Arial" charset="0"/>
                <a:cs typeface="Arial" charset="0"/>
              </a:endParaRPr>
            </a:p>
          </p:txBody>
        </p:sp>
        <p:grpSp>
          <p:nvGrpSpPr>
            <p:cNvPr id="8" name="Group 18"/>
            <p:cNvGrpSpPr>
              <a:grpSpLocks/>
            </p:cNvGrpSpPr>
            <p:nvPr/>
          </p:nvGrpSpPr>
          <p:grpSpPr bwMode="auto">
            <a:xfrm>
              <a:off x="1878" y="2420"/>
              <a:ext cx="473" cy="663"/>
              <a:chOff x="1878" y="2420"/>
              <a:chExt cx="473" cy="663"/>
            </a:xfrm>
          </p:grpSpPr>
          <p:sp>
            <p:nvSpPr>
              <p:cNvPr id="384019" name="Oval 19"/>
              <p:cNvSpPr>
                <a:spLocks noChangeArrowheads="1"/>
              </p:cNvSpPr>
              <p:nvPr/>
            </p:nvSpPr>
            <p:spPr bwMode="auto">
              <a:xfrm rot="1046831">
                <a:off x="2112" y="2571"/>
                <a:ext cx="239" cy="512"/>
              </a:xfrm>
              <a:prstGeom prst="ellipse">
                <a:avLst/>
              </a:prstGeom>
              <a:gradFill rotWithShape="1">
                <a:gsLst>
                  <a:gs pos="0">
                    <a:schemeClr val="hlink"/>
                  </a:gs>
                  <a:gs pos="100000">
                    <a:schemeClr val="hlink">
                      <a:gamma/>
                      <a:shade val="36078"/>
                      <a:invGamma/>
                    </a:schemeClr>
                  </a:gs>
                </a:gsLst>
                <a:lin ang="5400000" scaled="1"/>
              </a:gradFill>
              <a:ln w="9525">
                <a:solidFill>
                  <a:schemeClr val="tx1"/>
                </a:solidFill>
                <a:round/>
                <a:headEnd/>
                <a:tailEnd/>
              </a:ln>
              <a:effectLst/>
            </p:spPr>
            <p:txBody>
              <a:bodyPr wrap="none" anchor="ctr"/>
              <a:lstStyle/>
              <a:p>
                <a:pPr>
                  <a:defRPr/>
                </a:pPr>
                <a:endParaRPr lang="en-AU" i="0">
                  <a:solidFill>
                    <a:srgbClr val="000000"/>
                  </a:solidFill>
                  <a:latin typeface="Arial" charset="0"/>
                  <a:cs typeface="Arial" charset="0"/>
                </a:endParaRPr>
              </a:p>
            </p:txBody>
          </p:sp>
          <p:sp>
            <p:nvSpPr>
              <p:cNvPr id="23591" name="Text Box 20"/>
              <p:cNvSpPr txBox="1">
                <a:spLocks noChangeArrowheads="1"/>
              </p:cNvSpPr>
              <p:nvPr/>
            </p:nvSpPr>
            <p:spPr bwMode="auto">
              <a:xfrm rot="18157155">
                <a:off x="1759" y="2539"/>
                <a:ext cx="528" cy="290"/>
              </a:xfrm>
              <a:prstGeom prst="rect">
                <a:avLst/>
              </a:prstGeom>
              <a:noFill/>
              <a:ln w="12700">
                <a:noFill/>
                <a:miter lim="800000"/>
                <a:headEnd/>
                <a:tailEnd/>
              </a:ln>
            </p:spPr>
            <p:txBody>
              <a:bodyPr>
                <a:spAutoFit/>
              </a:bodyPr>
              <a:lstStyle/>
              <a:p>
                <a:pPr>
                  <a:spcBef>
                    <a:spcPct val="50000"/>
                  </a:spcBef>
                </a:pPr>
                <a:r>
                  <a:rPr lang="en-AU" sz="2200" b="1" i="0" dirty="0">
                    <a:solidFill>
                      <a:srgbClr val="000000"/>
                    </a:solidFill>
                  </a:rPr>
                  <a:t>1796</a:t>
                </a:r>
                <a:r>
                  <a:rPr lang="en-AU" sz="2200" i="0" dirty="0">
                    <a:solidFill>
                      <a:srgbClr val="000000"/>
                    </a:solidFill>
                  </a:rPr>
                  <a:t>  </a:t>
                </a:r>
                <a:r>
                  <a:rPr lang="en-AU" sz="2400" i="0" dirty="0">
                    <a:solidFill>
                      <a:srgbClr val="000000"/>
                    </a:solidFill>
                    <a:latin typeface="Times New Roman" pitchFamily="18" charset="0"/>
                  </a:rPr>
                  <a:t>  </a:t>
                </a:r>
              </a:p>
            </p:txBody>
          </p:sp>
        </p:grpSp>
      </p:grpSp>
      <p:grpSp>
        <p:nvGrpSpPr>
          <p:cNvPr id="9" name="Group 21"/>
          <p:cNvGrpSpPr>
            <a:grpSpLocks/>
          </p:cNvGrpSpPr>
          <p:nvPr/>
        </p:nvGrpSpPr>
        <p:grpSpPr bwMode="auto">
          <a:xfrm>
            <a:off x="1604996" y="3434199"/>
            <a:ext cx="860673" cy="1160462"/>
            <a:chOff x="1007" y="2203"/>
            <a:chExt cx="540" cy="731"/>
          </a:xfrm>
        </p:grpSpPr>
        <p:sp>
          <p:nvSpPr>
            <p:cNvPr id="23585" name="Oval 22"/>
            <p:cNvSpPr>
              <a:spLocks noChangeArrowheads="1"/>
            </p:cNvSpPr>
            <p:nvPr/>
          </p:nvSpPr>
          <p:spPr bwMode="auto">
            <a:xfrm rot="1046831">
              <a:off x="1007" y="2203"/>
              <a:ext cx="540" cy="731"/>
            </a:xfrm>
            <a:prstGeom prst="ellipse">
              <a:avLst/>
            </a:prstGeom>
            <a:gradFill rotWithShape="1">
              <a:gsLst>
                <a:gs pos="0">
                  <a:srgbClr val="FF0000"/>
                </a:gs>
                <a:gs pos="100000">
                  <a:srgbClr val="BC0000"/>
                </a:gs>
              </a:gsLst>
              <a:lin ang="5400000" scaled="1"/>
            </a:gradFill>
            <a:ln w="9525">
              <a:solidFill>
                <a:schemeClr val="tx1"/>
              </a:solidFill>
              <a:round/>
              <a:headEnd/>
              <a:tailEnd/>
            </a:ln>
          </p:spPr>
          <p:txBody>
            <a:bodyPr wrap="none" anchor="ctr"/>
            <a:lstStyle/>
            <a:p>
              <a:endParaRPr lang="en-AU" i="0">
                <a:solidFill>
                  <a:srgbClr val="000000"/>
                </a:solidFill>
              </a:endParaRPr>
            </a:p>
          </p:txBody>
        </p:sp>
        <p:sp>
          <p:nvSpPr>
            <p:cNvPr id="23586" name="Oval 23"/>
            <p:cNvSpPr>
              <a:spLocks noChangeArrowheads="1"/>
            </p:cNvSpPr>
            <p:nvPr/>
          </p:nvSpPr>
          <p:spPr bwMode="auto">
            <a:xfrm rot="1046831">
              <a:off x="1282" y="2352"/>
              <a:ext cx="239" cy="512"/>
            </a:xfrm>
            <a:prstGeom prst="ellipse">
              <a:avLst/>
            </a:prstGeom>
            <a:gradFill rotWithShape="1">
              <a:gsLst>
                <a:gs pos="0">
                  <a:srgbClr val="FF0000"/>
                </a:gs>
                <a:gs pos="100000">
                  <a:srgbClr val="A20000"/>
                </a:gs>
              </a:gsLst>
              <a:lin ang="5400000" scaled="1"/>
            </a:gradFill>
            <a:ln w="9525">
              <a:solidFill>
                <a:schemeClr val="tx1"/>
              </a:solidFill>
              <a:round/>
              <a:headEnd/>
              <a:tailEnd/>
            </a:ln>
          </p:spPr>
          <p:txBody>
            <a:bodyPr wrap="none" anchor="ctr"/>
            <a:lstStyle/>
            <a:p>
              <a:endParaRPr lang="en-AU" i="0">
                <a:solidFill>
                  <a:srgbClr val="000000"/>
                </a:solidFill>
              </a:endParaRPr>
            </a:p>
          </p:txBody>
        </p:sp>
        <p:sp>
          <p:nvSpPr>
            <p:cNvPr id="23587" name="Text Box 24"/>
            <p:cNvSpPr txBox="1">
              <a:spLocks noChangeArrowheads="1"/>
            </p:cNvSpPr>
            <p:nvPr/>
          </p:nvSpPr>
          <p:spPr bwMode="auto">
            <a:xfrm rot="-3442845">
              <a:off x="946" y="2328"/>
              <a:ext cx="528" cy="291"/>
            </a:xfrm>
            <a:prstGeom prst="rect">
              <a:avLst/>
            </a:prstGeom>
            <a:noFill/>
            <a:ln w="12700">
              <a:noFill/>
              <a:miter lim="800000"/>
              <a:headEnd/>
              <a:tailEnd/>
            </a:ln>
          </p:spPr>
          <p:txBody>
            <a:bodyPr>
              <a:spAutoFit/>
            </a:bodyPr>
            <a:lstStyle/>
            <a:p>
              <a:pPr>
                <a:spcBef>
                  <a:spcPct val="50000"/>
                </a:spcBef>
              </a:pPr>
              <a:r>
                <a:rPr lang="en-AU" sz="2200" b="1" i="0" dirty="0">
                  <a:solidFill>
                    <a:srgbClr val="000000"/>
                  </a:solidFill>
                </a:rPr>
                <a:t>1793</a:t>
              </a:r>
              <a:r>
                <a:rPr lang="en-AU" sz="2400" i="0" dirty="0">
                  <a:solidFill>
                    <a:srgbClr val="000000"/>
                  </a:solidFill>
                  <a:latin typeface="Times New Roman" pitchFamily="18" charset="0"/>
                </a:rPr>
                <a:t>    </a:t>
              </a:r>
            </a:p>
          </p:txBody>
        </p:sp>
      </p:grpSp>
      <p:sp>
        <p:nvSpPr>
          <p:cNvPr id="23559" name="Rectangle 25"/>
          <p:cNvSpPr>
            <a:spLocks noGrp="1" noChangeArrowheads="1"/>
          </p:cNvSpPr>
          <p:nvPr>
            <p:ph type="title"/>
          </p:nvPr>
        </p:nvSpPr>
        <p:spPr>
          <a:xfrm>
            <a:off x="626379" y="71438"/>
            <a:ext cx="7803436" cy="1143000"/>
          </a:xfrm>
        </p:spPr>
        <p:txBody>
          <a:bodyPr/>
          <a:lstStyle/>
          <a:p>
            <a:pPr eaLnBrk="1" hangingPunct="1"/>
            <a:r>
              <a:rPr lang="en-US" sz="4000" dirty="0">
                <a:solidFill>
                  <a:srgbClr val="FFFF00"/>
                </a:solidFill>
                <a:latin typeface="Arial" pitchFamily="34" charset="0"/>
                <a:cs typeface="Arial" pitchFamily="34" charset="0"/>
              </a:rPr>
              <a:t>The Seven Last Plagues</a:t>
            </a:r>
          </a:p>
        </p:txBody>
      </p:sp>
      <p:sp>
        <p:nvSpPr>
          <p:cNvPr id="384026" name="Text Box 26"/>
          <p:cNvSpPr txBox="1">
            <a:spLocks noChangeArrowheads="1"/>
          </p:cNvSpPr>
          <p:nvPr/>
        </p:nvSpPr>
        <p:spPr bwMode="auto">
          <a:xfrm>
            <a:off x="368178" y="2581277"/>
            <a:ext cx="2800692" cy="430887"/>
          </a:xfrm>
          <a:prstGeom prst="rect">
            <a:avLst/>
          </a:prstGeom>
          <a:noFill/>
          <a:ln w="9525">
            <a:noFill/>
            <a:miter lim="800000"/>
            <a:headEnd/>
            <a:tailEnd/>
          </a:ln>
        </p:spPr>
        <p:txBody>
          <a:bodyPr wrap="square">
            <a:spAutoFit/>
          </a:bodyPr>
          <a:lstStyle/>
          <a:p>
            <a:pPr>
              <a:spcBef>
                <a:spcPct val="50000"/>
              </a:spcBef>
            </a:pPr>
            <a:r>
              <a:rPr lang="en-AU" sz="2200" i="0" dirty="0">
                <a:solidFill>
                  <a:srgbClr val="FFFF00"/>
                </a:solidFill>
              </a:rPr>
              <a:t>French Revolution</a:t>
            </a:r>
          </a:p>
        </p:txBody>
      </p:sp>
      <p:sp>
        <p:nvSpPr>
          <p:cNvPr id="384030" name="Text Box 30"/>
          <p:cNvSpPr txBox="1">
            <a:spLocks noChangeArrowheads="1"/>
          </p:cNvSpPr>
          <p:nvPr/>
        </p:nvSpPr>
        <p:spPr bwMode="auto">
          <a:xfrm>
            <a:off x="5675669" y="4308586"/>
            <a:ext cx="3042662" cy="430887"/>
          </a:xfrm>
          <a:prstGeom prst="rect">
            <a:avLst/>
          </a:prstGeom>
          <a:noFill/>
          <a:ln w="9525">
            <a:noFill/>
            <a:miter lim="800000"/>
            <a:headEnd/>
            <a:tailEnd/>
          </a:ln>
        </p:spPr>
        <p:txBody>
          <a:bodyPr wrap="square">
            <a:spAutoFit/>
          </a:bodyPr>
          <a:lstStyle/>
          <a:p>
            <a:pPr>
              <a:spcBef>
                <a:spcPct val="50000"/>
              </a:spcBef>
            </a:pPr>
            <a:r>
              <a:rPr lang="en-AU" sz="2200" i="0" dirty="0">
                <a:solidFill>
                  <a:srgbClr val="FFFF00"/>
                </a:solidFill>
              </a:rPr>
              <a:t>Papacy  Repressed</a:t>
            </a:r>
          </a:p>
        </p:txBody>
      </p:sp>
      <p:sp>
        <p:nvSpPr>
          <p:cNvPr id="384031" name="Text Box 31"/>
          <p:cNvSpPr txBox="1">
            <a:spLocks noChangeArrowheads="1"/>
          </p:cNvSpPr>
          <p:nvPr/>
        </p:nvSpPr>
        <p:spPr bwMode="auto">
          <a:xfrm>
            <a:off x="6756284" y="4708636"/>
            <a:ext cx="2424229" cy="430887"/>
          </a:xfrm>
          <a:prstGeom prst="rect">
            <a:avLst/>
          </a:prstGeom>
          <a:noFill/>
          <a:ln w="9525">
            <a:noFill/>
            <a:miter lim="800000"/>
            <a:headEnd/>
            <a:tailEnd/>
          </a:ln>
        </p:spPr>
        <p:txBody>
          <a:bodyPr wrap="square">
            <a:spAutoFit/>
          </a:bodyPr>
          <a:lstStyle/>
          <a:p>
            <a:pPr>
              <a:spcBef>
                <a:spcPct val="50000"/>
              </a:spcBef>
            </a:pPr>
            <a:r>
              <a:rPr lang="en-AU" sz="2200" i="0" dirty="0">
                <a:solidFill>
                  <a:srgbClr val="FFFF00"/>
                </a:solidFill>
              </a:rPr>
              <a:t>Ottoman Eclipse</a:t>
            </a:r>
          </a:p>
        </p:txBody>
      </p:sp>
      <p:sp>
        <p:nvSpPr>
          <p:cNvPr id="384032" name="Text Box 32"/>
          <p:cNvSpPr txBox="1">
            <a:spLocks noChangeArrowheads="1"/>
          </p:cNvSpPr>
          <p:nvPr/>
        </p:nvSpPr>
        <p:spPr bwMode="auto">
          <a:xfrm>
            <a:off x="3598442" y="1408117"/>
            <a:ext cx="5419437" cy="1107996"/>
          </a:xfrm>
          <a:prstGeom prst="rect">
            <a:avLst/>
          </a:prstGeom>
          <a:solidFill>
            <a:schemeClr val="tx1">
              <a:alpha val="50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spcBef>
                <a:spcPct val="50000"/>
              </a:spcBef>
              <a:defRPr/>
            </a:pPr>
            <a:r>
              <a:rPr lang="en-AU" sz="2200" b="1" dirty="0">
                <a:solidFill>
                  <a:schemeClr val="bg1"/>
                </a:solidFill>
              </a:rPr>
              <a:t>Thus with violence shall that great city Babylon be thrown down, and shall be found NO MORE AT ALL.   </a:t>
            </a:r>
            <a:r>
              <a:rPr lang="en-AU" sz="2200" b="1" dirty="0">
                <a:solidFill>
                  <a:srgbClr val="FFFF00"/>
                </a:solidFill>
              </a:rPr>
              <a:t>Rev 18:21</a:t>
            </a:r>
          </a:p>
        </p:txBody>
      </p:sp>
      <p:grpSp>
        <p:nvGrpSpPr>
          <p:cNvPr id="10" name="Group 33"/>
          <p:cNvGrpSpPr>
            <a:grpSpLocks/>
          </p:cNvGrpSpPr>
          <p:nvPr/>
        </p:nvGrpSpPr>
        <p:grpSpPr bwMode="auto">
          <a:xfrm>
            <a:off x="324462" y="2992220"/>
            <a:ext cx="860673" cy="1160462"/>
            <a:chOff x="164" y="1865"/>
            <a:chExt cx="540" cy="731"/>
          </a:xfrm>
        </p:grpSpPr>
        <p:sp>
          <p:nvSpPr>
            <p:cNvPr id="384034" name="Oval 34"/>
            <p:cNvSpPr>
              <a:spLocks noChangeArrowheads="1"/>
            </p:cNvSpPr>
            <p:nvPr/>
          </p:nvSpPr>
          <p:spPr bwMode="auto">
            <a:xfrm rot="1046831">
              <a:off x="164" y="1865"/>
              <a:ext cx="540" cy="731"/>
            </a:xfrm>
            <a:prstGeom prst="ellipse">
              <a:avLst/>
            </a:prstGeom>
            <a:gradFill rotWithShape="1">
              <a:gsLst>
                <a:gs pos="0">
                  <a:schemeClr val="accent1"/>
                </a:gs>
                <a:gs pos="100000">
                  <a:schemeClr val="accent1">
                    <a:gamma/>
                    <a:shade val="46275"/>
                    <a:invGamma/>
                  </a:schemeClr>
                </a:gs>
              </a:gsLst>
              <a:lin ang="5400000" scaled="1"/>
            </a:gradFill>
            <a:ln w="9525">
              <a:solidFill>
                <a:schemeClr val="tx1"/>
              </a:solidFill>
              <a:round/>
              <a:headEnd/>
              <a:tailEnd/>
            </a:ln>
            <a:effectLst/>
          </p:spPr>
          <p:txBody>
            <a:bodyPr wrap="none" anchor="ctr"/>
            <a:lstStyle/>
            <a:p>
              <a:pPr>
                <a:defRPr/>
              </a:pPr>
              <a:endParaRPr lang="en-AU" i="0">
                <a:solidFill>
                  <a:srgbClr val="000000"/>
                </a:solidFill>
                <a:latin typeface="Arial" charset="0"/>
                <a:cs typeface="Arial" charset="0"/>
              </a:endParaRPr>
            </a:p>
          </p:txBody>
        </p:sp>
        <p:sp>
          <p:nvSpPr>
            <p:cNvPr id="23583" name="Oval 35"/>
            <p:cNvSpPr>
              <a:spLocks noChangeArrowheads="1"/>
            </p:cNvSpPr>
            <p:nvPr/>
          </p:nvSpPr>
          <p:spPr bwMode="auto">
            <a:xfrm rot="1046831">
              <a:off x="439" y="2014"/>
              <a:ext cx="239" cy="512"/>
            </a:xfrm>
            <a:prstGeom prst="ellipse">
              <a:avLst/>
            </a:prstGeom>
            <a:gradFill rotWithShape="1">
              <a:gsLst>
                <a:gs pos="0">
                  <a:srgbClr val="66FFCC"/>
                </a:gs>
                <a:gs pos="100000">
                  <a:srgbClr val="255C4A"/>
                </a:gs>
              </a:gsLst>
              <a:lin ang="5400000" scaled="1"/>
            </a:gradFill>
            <a:ln w="9525">
              <a:solidFill>
                <a:schemeClr val="tx1"/>
              </a:solidFill>
              <a:round/>
              <a:headEnd/>
              <a:tailEnd/>
            </a:ln>
          </p:spPr>
          <p:txBody>
            <a:bodyPr wrap="none" anchor="ctr"/>
            <a:lstStyle/>
            <a:p>
              <a:endParaRPr lang="en-AU" i="0">
                <a:solidFill>
                  <a:srgbClr val="000000"/>
                </a:solidFill>
              </a:endParaRPr>
            </a:p>
          </p:txBody>
        </p:sp>
        <p:sp>
          <p:nvSpPr>
            <p:cNvPr id="23584" name="Text Box 36"/>
            <p:cNvSpPr txBox="1">
              <a:spLocks noChangeArrowheads="1"/>
            </p:cNvSpPr>
            <p:nvPr/>
          </p:nvSpPr>
          <p:spPr bwMode="auto">
            <a:xfrm rot="18157155">
              <a:off x="68" y="2005"/>
              <a:ext cx="541" cy="290"/>
            </a:xfrm>
            <a:prstGeom prst="rect">
              <a:avLst/>
            </a:prstGeom>
            <a:noFill/>
            <a:ln w="12700">
              <a:noFill/>
              <a:miter lim="800000"/>
              <a:headEnd/>
              <a:tailEnd/>
            </a:ln>
          </p:spPr>
          <p:txBody>
            <a:bodyPr wrap="square">
              <a:spAutoFit/>
            </a:bodyPr>
            <a:lstStyle/>
            <a:p>
              <a:pPr>
                <a:spcBef>
                  <a:spcPct val="50000"/>
                </a:spcBef>
              </a:pPr>
              <a:r>
                <a:rPr lang="en-AU" sz="2200" b="1" i="0" dirty="0">
                  <a:solidFill>
                    <a:srgbClr val="000000"/>
                  </a:solidFill>
                </a:rPr>
                <a:t>1789</a:t>
              </a:r>
              <a:r>
                <a:rPr lang="en-AU" sz="2400" i="0" dirty="0">
                  <a:solidFill>
                    <a:srgbClr val="000000"/>
                  </a:solidFill>
                  <a:latin typeface="Times New Roman" pitchFamily="18" charset="0"/>
                </a:rPr>
                <a:t>    </a:t>
              </a:r>
            </a:p>
          </p:txBody>
        </p:sp>
      </p:grpSp>
      <p:sp>
        <p:nvSpPr>
          <p:cNvPr id="384037" name="Freeform 37"/>
          <p:cNvSpPr>
            <a:spLocks/>
          </p:cNvSpPr>
          <p:nvPr/>
        </p:nvSpPr>
        <p:spPr bwMode="auto">
          <a:xfrm>
            <a:off x="2065616" y="4464268"/>
            <a:ext cx="5661316" cy="2362200"/>
          </a:xfrm>
          <a:custGeom>
            <a:avLst/>
            <a:gdLst>
              <a:gd name="T0" fmla="*/ 2147483647 w 2073"/>
              <a:gd name="T1" fmla="*/ 0 h 678"/>
              <a:gd name="T2" fmla="*/ 2147483647 w 2073"/>
              <a:gd name="T3" fmla="*/ 2147483647 h 678"/>
              <a:gd name="T4" fmla="*/ 2147483647 w 2073"/>
              <a:gd name="T5" fmla="*/ 2147483647 h 678"/>
              <a:gd name="T6" fmla="*/ 2147483647 w 2073"/>
              <a:gd name="T7" fmla="*/ 2147483647 h 678"/>
              <a:gd name="T8" fmla="*/ 2147483647 w 2073"/>
              <a:gd name="T9" fmla="*/ 2147483647 h 678"/>
              <a:gd name="T10" fmla="*/ 2147483647 w 2073"/>
              <a:gd name="T11" fmla="*/ 2147483647 h 678"/>
              <a:gd name="T12" fmla="*/ 2147483647 w 2073"/>
              <a:gd name="T13" fmla="*/ 2147483647 h 678"/>
              <a:gd name="T14" fmla="*/ 2147483647 w 2073"/>
              <a:gd name="T15" fmla="*/ 2147483647 h 678"/>
              <a:gd name="T16" fmla="*/ 2147483647 w 2073"/>
              <a:gd name="T17" fmla="*/ 2147483647 h 678"/>
              <a:gd name="T18" fmla="*/ 2147483647 w 2073"/>
              <a:gd name="T19" fmla="*/ 2147483647 h 678"/>
              <a:gd name="T20" fmla="*/ 2147483647 w 2073"/>
              <a:gd name="T21" fmla="*/ 2147483647 h 678"/>
              <a:gd name="T22" fmla="*/ 2147483647 w 2073"/>
              <a:gd name="T23" fmla="*/ 2147483647 h 678"/>
              <a:gd name="T24" fmla="*/ 2147483647 w 2073"/>
              <a:gd name="T25" fmla="*/ 2147483647 h 678"/>
              <a:gd name="T26" fmla="*/ 2147483647 w 2073"/>
              <a:gd name="T27" fmla="*/ 2147483647 h 678"/>
              <a:gd name="T28" fmla="*/ 2147483647 w 2073"/>
              <a:gd name="T29" fmla="*/ 2147483647 h 678"/>
              <a:gd name="T30" fmla="*/ 2147483647 w 2073"/>
              <a:gd name="T31" fmla="*/ 2147483647 h 678"/>
              <a:gd name="T32" fmla="*/ 2147483647 w 2073"/>
              <a:gd name="T33" fmla="*/ 2147483647 h 678"/>
              <a:gd name="T34" fmla="*/ 2147483647 w 2073"/>
              <a:gd name="T35" fmla="*/ 2147483647 h 678"/>
              <a:gd name="T36" fmla="*/ 2147483647 w 2073"/>
              <a:gd name="T37" fmla="*/ 2147483647 h 678"/>
              <a:gd name="T38" fmla="*/ 2147483647 w 2073"/>
              <a:gd name="T39" fmla="*/ 2147483647 h 678"/>
              <a:gd name="T40" fmla="*/ 2147483647 w 2073"/>
              <a:gd name="T41" fmla="*/ 2147483647 h 678"/>
              <a:gd name="T42" fmla="*/ 2147483647 w 2073"/>
              <a:gd name="T43" fmla="*/ 2147483647 h 678"/>
              <a:gd name="T44" fmla="*/ 2147483647 w 2073"/>
              <a:gd name="T45" fmla="*/ 2147483647 h 678"/>
              <a:gd name="T46" fmla="*/ 2147483647 w 2073"/>
              <a:gd name="T47" fmla="*/ 2147483647 h 678"/>
              <a:gd name="T48" fmla="*/ 2147483647 w 2073"/>
              <a:gd name="T49" fmla="*/ 2147483647 h 678"/>
              <a:gd name="T50" fmla="*/ 2147483647 w 2073"/>
              <a:gd name="T51" fmla="*/ 2147483647 h 678"/>
              <a:gd name="T52" fmla="*/ 0 w 2073"/>
              <a:gd name="T53" fmla="*/ 0 h 67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073"/>
              <a:gd name="T82" fmla="*/ 0 h 678"/>
              <a:gd name="T83" fmla="*/ 2073 w 2073"/>
              <a:gd name="T84" fmla="*/ 678 h 67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073" h="678">
                <a:moveTo>
                  <a:pt x="56" y="0"/>
                </a:moveTo>
                <a:cubicBezTo>
                  <a:pt x="80" y="68"/>
                  <a:pt x="49" y="124"/>
                  <a:pt x="112" y="167"/>
                </a:cubicBezTo>
                <a:cubicBezTo>
                  <a:pt x="117" y="183"/>
                  <a:pt x="124" y="213"/>
                  <a:pt x="140" y="223"/>
                </a:cubicBezTo>
                <a:cubicBezTo>
                  <a:pt x="157" y="233"/>
                  <a:pt x="178" y="234"/>
                  <a:pt x="196" y="241"/>
                </a:cubicBezTo>
                <a:cubicBezTo>
                  <a:pt x="245" y="259"/>
                  <a:pt x="284" y="279"/>
                  <a:pt x="335" y="288"/>
                </a:cubicBezTo>
                <a:cubicBezTo>
                  <a:pt x="437" y="354"/>
                  <a:pt x="628" y="348"/>
                  <a:pt x="734" y="353"/>
                </a:cubicBezTo>
                <a:cubicBezTo>
                  <a:pt x="805" y="376"/>
                  <a:pt x="957" y="381"/>
                  <a:pt x="957" y="381"/>
                </a:cubicBezTo>
                <a:cubicBezTo>
                  <a:pt x="1018" y="410"/>
                  <a:pt x="1062" y="473"/>
                  <a:pt x="1134" y="483"/>
                </a:cubicBezTo>
                <a:cubicBezTo>
                  <a:pt x="1171" y="488"/>
                  <a:pt x="1208" y="489"/>
                  <a:pt x="1245" y="492"/>
                </a:cubicBezTo>
                <a:cubicBezTo>
                  <a:pt x="1435" y="553"/>
                  <a:pt x="1632" y="502"/>
                  <a:pt x="1821" y="473"/>
                </a:cubicBezTo>
                <a:cubicBezTo>
                  <a:pt x="1846" y="476"/>
                  <a:pt x="1871" y="478"/>
                  <a:pt x="1896" y="483"/>
                </a:cubicBezTo>
                <a:cubicBezTo>
                  <a:pt x="1915" y="487"/>
                  <a:pt x="1951" y="501"/>
                  <a:pt x="1951" y="501"/>
                </a:cubicBezTo>
                <a:cubicBezTo>
                  <a:pt x="1960" y="507"/>
                  <a:pt x="2073" y="580"/>
                  <a:pt x="1998" y="604"/>
                </a:cubicBezTo>
                <a:cubicBezTo>
                  <a:pt x="1936" y="624"/>
                  <a:pt x="1868" y="610"/>
                  <a:pt x="1803" y="613"/>
                </a:cubicBezTo>
                <a:cubicBezTo>
                  <a:pt x="1765" y="625"/>
                  <a:pt x="1759" y="641"/>
                  <a:pt x="1747" y="678"/>
                </a:cubicBezTo>
                <a:cubicBezTo>
                  <a:pt x="1502" y="675"/>
                  <a:pt x="1258" y="678"/>
                  <a:pt x="1013" y="669"/>
                </a:cubicBezTo>
                <a:cubicBezTo>
                  <a:pt x="973" y="668"/>
                  <a:pt x="970" y="598"/>
                  <a:pt x="930" y="594"/>
                </a:cubicBezTo>
                <a:cubicBezTo>
                  <a:pt x="856" y="586"/>
                  <a:pt x="781" y="588"/>
                  <a:pt x="707" y="585"/>
                </a:cubicBezTo>
                <a:cubicBezTo>
                  <a:pt x="671" y="573"/>
                  <a:pt x="631" y="579"/>
                  <a:pt x="595" y="566"/>
                </a:cubicBezTo>
                <a:cubicBezTo>
                  <a:pt x="585" y="562"/>
                  <a:pt x="584" y="547"/>
                  <a:pt x="576" y="539"/>
                </a:cubicBezTo>
                <a:cubicBezTo>
                  <a:pt x="568" y="531"/>
                  <a:pt x="558" y="526"/>
                  <a:pt x="549" y="520"/>
                </a:cubicBezTo>
                <a:cubicBezTo>
                  <a:pt x="478" y="416"/>
                  <a:pt x="327" y="401"/>
                  <a:pt x="214" y="371"/>
                </a:cubicBezTo>
                <a:cubicBezTo>
                  <a:pt x="205" y="365"/>
                  <a:pt x="196" y="357"/>
                  <a:pt x="186" y="353"/>
                </a:cubicBezTo>
                <a:cubicBezTo>
                  <a:pt x="174" y="348"/>
                  <a:pt x="160" y="349"/>
                  <a:pt x="149" y="343"/>
                </a:cubicBezTo>
                <a:cubicBezTo>
                  <a:pt x="27" y="282"/>
                  <a:pt x="139" y="321"/>
                  <a:pt x="66" y="297"/>
                </a:cubicBezTo>
                <a:cubicBezTo>
                  <a:pt x="56" y="269"/>
                  <a:pt x="38" y="213"/>
                  <a:pt x="38" y="213"/>
                </a:cubicBezTo>
                <a:cubicBezTo>
                  <a:pt x="28" y="133"/>
                  <a:pt x="0" y="81"/>
                  <a:pt x="0" y="0"/>
                </a:cubicBezTo>
              </a:path>
            </a:pathLst>
          </a:custGeom>
          <a:gradFill rotWithShape="0">
            <a:gsLst>
              <a:gs pos="0">
                <a:srgbClr val="FF0000"/>
              </a:gs>
              <a:gs pos="100000">
                <a:srgbClr val="760000"/>
              </a:gs>
            </a:gsLst>
            <a:lin ang="5400000" scaled="1"/>
          </a:gradFill>
          <a:ln w="9525">
            <a:solidFill>
              <a:schemeClr val="tx1"/>
            </a:solidFill>
            <a:round/>
            <a:headEnd/>
            <a:tailEnd/>
          </a:ln>
          <a:effectLst>
            <a:glow rad="139700">
              <a:schemeClr val="accent3">
                <a:satMod val="175000"/>
                <a:alpha val="40000"/>
              </a:schemeClr>
            </a:glow>
          </a:effectLst>
        </p:spPr>
        <p:txBody>
          <a:bodyPr/>
          <a:lstStyle/>
          <a:p>
            <a:endParaRPr lang="en-AU" i="0">
              <a:solidFill>
                <a:srgbClr val="000000"/>
              </a:solidFill>
            </a:endParaRPr>
          </a:p>
        </p:txBody>
      </p:sp>
      <p:sp>
        <p:nvSpPr>
          <p:cNvPr id="384038" name="Freeform 38"/>
          <p:cNvSpPr>
            <a:spLocks/>
          </p:cNvSpPr>
          <p:nvPr/>
        </p:nvSpPr>
        <p:spPr bwMode="auto">
          <a:xfrm>
            <a:off x="828115" y="4025481"/>
            <a:ext cx="3060171" cy="2295525"/>
          </a:xfrm>
          <a:custGeom>
            <a:avLst/>
            <a:gdLst/>
            <a:ahLst/>
            <a:cxnLst>
              <a:cxn ang="0">
                <a:pos x="56" y="0"/>
              </a:cxn>
              <a:cxn ang="0">
                <a:pos x="112" y="167"/>
              </a:cxn>
              <a:cxn ang="0">
                <a:pos x="140" y="223"/>
              </a:cxn>
              <a:cxn ang="0">
                <a:pos x="196" y="241"/>
              </a:cxn>
              <a:cxn ang="0">
                <a:pos x="335" y="288"/>
              </a:cxn>
              <a:cxn ang="0">
                <a:pos x="734" y="353"/>
              </a:cxn>
              <a:cxn ang="0">
                <a:pos x="957" y="381"/>
              </a:cxn>
              <a:cxn ang="0">
                <a:pos x="1134" y="483"/>
              </a:cxn>
              <a:cxn ang="0">
                <a:pos x="1245" y="492"/>
              </a:cxn>
              <a:cxn ang="0">
                <a:pos x="1821" y="473"/>
              </a:cxn>
              <a:cxn ang="0">
                <a:pos x="1896" y="483"/>
              </a:cxn>
              <a:cxn ang="0">
                <a:pos x="1951" y="501"/>
              </a:cxn>
              <a:cxn ang="0">
                <a:pos x="1998" y="604"/>
              </a:cxn>
              <a:cxn ang="0">
                <a:pos x="1803" y="613"/>
              </a:cxn>
              <a:cxn ang="0">
                <a:pos x="1747" y="678"/>
              </a:cxn>
              <a:cxn ang="0">
                <a:pos x="1013" y="669"/>
              </a:cxn>
              <a:cxn ang="0">
                <a:pos x="930" y="594"/>
              </a:cxn>
              <a:cxn ang="0">
                <a:pos x="707" y="585"/>
              </a:cxn>
              <a:cxn ang="0">
                <a:pos x="595" y="566"/>
              </a:cxn>
              <a:cxn ang="0">
                <a:pos x="576" y="539"/>
              </a:cxn>
              <a:cxn ang="0">
                <a:pos x="549" y="520"/>
              </a:cxn>
              <a:cxn ang="0">
                <a:pos x="214" y="371"/>
              </a:cxn>
              <a:cxn ang="0">
                <a:pos x="186" y="353"/>
              </a:cxn>
              <a:cxn ang="0">
                <a:pos x="149" y="343"/>
              </a:cxn>
              <a:cxn ang="0">
                <a:pos x="66" y="297"/>
              </a:cxn>
              <a:cxn ang="0">
                <a:pos x="38" y="213"/>
              </a:cxn>
              <a:cxn ang="0">
                <a:pos x="0" y="0"/>
              </a:cxn>
            </a:cxnLst>
            <a:rect l="0" t="0" r="r" b="b"/>
            <a:pathLst>
              <a:path w="2073" h="678">
                <a:moveTo>
                  <a:pt x="56" y="0"/>
                </a:moveTo>
                <a:cubicBezTo>
                  <a:pt x="80" y="68"/>
                  <a:pt x="49" y="124"/>
                  <a:pt x="112" y="167"/>
                </a:cubicBezTo>
                <a:cubicBezTo>
                  <a:pt x="117" y="183"/>
                  <a:pt x="124" y="213"/>
                  <a:pt x="140" y="223"/>
                </a:cubicBezTo>
                <a:cubicBezTo>
                  <a:pt x="157" y="233"/>
                  <a:pt x="178" y="234"/>
                  <a:pt x="196" y="241"/>
                </a:cubicBezTo>
                <a:cubicBezTo>
                  <a:pt x="245" y="259"/>
                  <a:pt x="284" y="279"/>
                  <a:pt x="335" y="288"/>
                </a:cubicBezTo>
                <a:cubicBezTo>
                  <a:pt x="437" y="354"/>
                  <a:pt x="628" y="348"/>
                  <a:pt x="734" y="353"/>
                </a:cubicBezTo>
                <a:cubicBezTo>
                  <a:pt x="805" y="376"/>
                  <a:pt x="957" y="381"/>
                  <a:pt x="957" y="381"/>
                </a:cubicBezTo>
                <a:cubicBezTo>
                  <a:pt x="1018" y="410"/>
                  <a:pt x="1062" y="473"/>
                  <a:pt x="1134" y="483"/>
                </a:cubicBezTo>
                <a:cubicBezTo>
                  <a:pt x="1171" y="488"/>
                  <a:pt x="1208" y="489"/>
                  <a:pt x="1245" y="492"/>
                </a:cubicBezTo>
                <a:cubicBezTo>
                  <a:pt x="1435" y="553"/>
                  <a:pt x="1632" y="502"/>
                  <a:pt x="1821" y="473"/>
                </a:cubicBezTo>
                <a:cubicBezTo>
                  <a:pt x="1846" y="476"/>
                  <a:pt x="1871" y="478"/>
                  <a:pt x="1896" y="483"/>
                </a:cubicBezTo>
                <a:cubicBezTo>
                  <a:pt x="1915" y="487"/>
                  <a:pt x="1951" y="501"/>
                  <a:pt x="1951" y="501"/>
                </a:cubicBezTo>
                <a:cubicBezTo>
                  <a:pt x="1960" y="507"/>
                  <a:pt x="2073" y="580"/>
                  <a:pt x="1998" y="604"/>
                </a:cubicBezTo>
                <a:cubicBezTo>
                  <a:pt x="1936" y="624"/>
                  <a:pt x="1868" y="610"/>
                  <a:pt x="1803" y="613"/>
                </a:cubicBezTo>
                <a:cubicBezTo>
                  <a:pt x="1765" y="625"/>
                  <a:pt x="1759" y="641"/>
                  <a:pt x="1747" y="678"/>
                </a:cubicBezTo>
                <a:cubicBezTo>
                  <a:pt x="1502" y="675"/>
                  <a:pt x="1258" y="678"/>
                  <a:pt x="1013" y="669"/>
                </a:cubicBezTo>
                <a:cubicBezTo>
                  <a:pt x="973" y="668"/>
                  <a:pt x="970" y="598"/>
                  <a:pt x="930" y="594"/>
                </a:cubicBezTo>
                <a:cubicBezTo>
                  <a:pt x="856" y="586"/>
                  <a:pt x="781" y="588"/>
                  <a:pt x="707" y="585"/>
                </a:cubicBezTo>
                <a:cubicBezTo>
                  <a:pt x="671" y="573"/>
                  <a:pt x="631" y="579"/>
                  <a:pt x="595" y="566"/>
                </a:cubicBezTo>
                <a:cubicBezTo>
                  <a:pt x="585" y="562"/>
                  <a:pt x="584" y="547"/>
                  <a:pt x="576" y="539"/>
                </a:cubicBezTo>
                <a:cubicBezTo>
                  <a:pt x="568" y="531"/>
                  <a:pt x="558" y="526"/>
                  <a:pt x="549" y="520"/>
                </a:cubicBezTo>
                <a:cubicBezTo>
                  <a:pt x="478" y="416"/>
                  <a:pt x="327" y="401"/>
                  <a:pt x="214" y="371"/>
                </a:cubicBezTo>
                <a:cubicBezTo>
                  <a:pt x="205" y="365"/>
                  <a:pt x="196" y="357"/>
                  <a:pt x="186" y="353"/>
                </a:cubicBezTo>
                <a:cubicBezTo>
                  <a:pt x="174" y="348"/>
                  <a:pt x="160" y="349"/>
                  <a:pt x="149" y="343"/>
                </a:cubicBezTo>
                <a:cubicBezTo>
                  <a:pt x="27" y="282"/>
                  <a:pt x="139" y="321"/>
                  <a:pt x="66" y="297"/>
                </a:cubicBezTo>
                <a:cubicBezTo>
                  <a:pt x="56" y="269"/>
                  <a:pt x="38" y="213"/>
                  <a:pt x="38" y="213"/>
                </a:cubicBezTo>
                <a:cubicBezTo>
                  <a:pt x="28" y="133"/>
                  <a:pt x="0" y="81"/>
                  <a:pt x="0" y="0"/>
                </a:cubicBezTo>
              </a:path>
            </a:pathLst>
          </a:custGeom>
          <a:gradFill rotWithShape="0">
            <a:gsLst>
              <a:gs pos="0">
                <a:schemeClr val="accent1"/>
              </a:gs>
              <a:gs pos="100000">
                <a:schemeClr val="accent1">
                  <a:gamma/>
                  <a:shade val="46275"/>
                  <a:invGamma/>
                </a:schemeClr>
              </a:gs>
            </a:gsLst>
            <a:lin ang="5400000" scaled="1"/>
          </a:gradFill>
          <a:ln w="9525" cap="flat" cmpd="sng">
            <a:solidFill>
              <a:schemeClr val="tx1"/>
            </a:solidFill>
            <a:prstDash val="solid"/>
            <a:round/>
            <a:headEnd/>
            <a:tailEnd/>
          </a:ln>
          <a:effectLst>
            <a:glow rad="139700">
              <a:schemeClr val="accent1">
                <a:satMod val="175000"/>
                <a:alpha val="40000"/>
              </a:schemeClr>
            </a:glow>
          </a:effectLst>
        </p:spPr>
        <p:txBody>
          <a:bodyPr/>
          <a:lstStyle/>
          <a:p>
            <a:pPr>
              <a:defRPr/>
            </a:pPr>
            <a:endParaRPr lang="en-AU" i="0">
              <a:solidFill>
                <a:srgbClr val="000000"/>
              </a:solidFill>
              <a:latin typeface="Arial" charset="0"/>
              <a:cs typeface="Arial" charset="0"/>
            </a:endParaRPr>
          </a:p>
        </p:txBody>
      </p:sp>
      <p:sp>
        <p:nvSpPr>
          <p:cNvPr id="384039" name="Freeform 39"/>
          <p:cNvSpPr>
            <a:spLocks/>
          </p:cNvSpPr>
          <p:nvPr/>
        </p:nvSpPr>
        <p:spPr bwMode="auto">
          <a:xfrm>
            <a:off x="3442692" y="4876800"/>
            <a:ext cx="2218624" cy="1981200"/>
          </a:xfrm>
          <a:custGeom>
            <a:avLst/>
            <a:gdLst/>
            <a:ahLst/>
            <a:cxnLst>
              <a:cxn ang="0">
                <a:pos x="56" y="0"/>
              </a:cxn>
              <a:cxn ang="0">
                <a:pos x="112" y="167"/>
              </a:cxn>
              <a:cxn ang="0">
                <a:pos x="140" y="223"/>
              </a:cxn>
              <a:cxn ang="0">
                <a:pos x="196" y="241"/>
              </a:cxn>
              <a:cxn ang="0">
                <a:pos x="335" y="288"/>
              </a:cxn>
              <a:cxn ang="0">
                <a:pos x="734" y="353"/>
              </a:cxn>
              <a:cxn ang="0">
                <a:pos x="957" y="381"/>
              </a:cxn>
              <a:cxn ang="0">
                <a:pos x="1134" y="483"/>
              </a:cxn>
              <a:cxn ang="0">
                <a:pos x="1245" y="492"/>
              </a:cxn>
              <a:cxn ang="0">
                <a:pos x="1821" y="473"/>
              </a:cxn>
              <a:cxn ang="0">
                <a:pos x="1896" y="483"/>
              </a:cxn>
              <a:cxn ang="0">
                <a:pos x="1951" y="501"/>
              </a:cxn>
              <a:cxn ang="0">
                <a:pos x="1998" y="604"/>
              </a:cxn>
              <a:cxn ang="0">
                <a:pos x="1803" y="613"/>
              </a:cxn>
              <a:cxn ang="0">
                <a:pos x="1747" y="678"/>
              </a:cxn>
              <a:cxn ang="0">
                <a:pos x="1013" y="669"/>
              </a:cxn>
              <a:cxn ang="0">
                <a:pos x="930" y="594"/>
              </a:cxn>
              <a:cxn ang="0">
                <a:pos x="707" y="585"/>
              </a:cxn>
              <a:cxn ang="0">
                <a:pos x="595" y="566"/>
              </a:cxn>
              <a:cxn ang="0">
                <a:pos x="576" y="539"/>
              </a:cxn>
              <a:cxn ang="0">
                <a:pos x="549" y="520"/>
              </a:cxn>
              <a:cxn ang="0">
                <a:pos x="214" y="371"/>
              </a:cxn>
              <a:cxn ang="0">
                <a:pos x="186" y="353"/>
              </a:cxn>
              <a:cxn ang="0">
                <a:pos x="149" y="343"/>
              </a:cxn>
              <a:cxn ang="0">
                <a:pos x="66" y="297"/>
              </a:cxn>
              <a:cxn ang="0">
                <a:pos x="38" y="213"/>
              </a:cxn>
              <a:cxn ang="0">
                <a:pos x="0" y="0"/>
              </a:cxn>
            </a:cxnLst>
            <a:rect l="0" t="0" r="r" b="b"/>
            <a:pathLst>
              <a:path w="2073" h="678">
                <a:moveTo>
                  <a:pt x="56" y="0"/>
                </a:moveTo>
                <a:cubicBezTo>
                  <a:pt x="80" y="68"/>
                  <a:pt x="49" y="124"/>
                  <a:pt x="112" y="167"/>
                </a:cubicBezTo>
                <a:cubicBezTo>
                  <a:pt x="117" y="183"/>
                  <a:pt x="124" y="213"/>
                  <a:pt x="140" y="223"/>
                </a:cubicBezTo>
                <a:cubicBezTo>
                  <a:pt x="157" y="233"/>
                  <a:pt x="178" y="234"/>
                  <a:pt x="196" y="241"/>
                </a:cubicBezTo>
                <a:cubicBezTo>
                  <a:pt x="245" y="259"/>
                  <a:pt x="284" y="279"/>
                  <a:pt x="335" y="288"/>
                </a:cubicBezTo>
                <a:cubicBezTo>
                  <a:pt x="437" y="354"/>
                  <a:pt x="628" y="348"/>
                  <a:pt x="734" y="353"/>
                </a:cubicBezTo>
                <a:cubicBezTo>
                  <a:pt x="805" y="376"/>
                  <a:pt x="957" y="381"/>
                  <a:pt x="957" y="381"/>
                </a:cubicBezTo>
                <a:cubicBezTo>
                  <a:pt x="1018" y="410"/>
                  <a:pt x="1062" y="473"/>
                  <a:pt x="1134" y="483"/>
                </a:cubicBezTo>
                <a:cubicBezTo>
                  <a:pt x="1171" y="488"/>
                  <a:pt x="1208" y="489"/>
                  <a:pt x="1245" y="492"/>
                </a:cubicBezTo>
                <a:cubicBezTo>
                  <a:pt x="1435" y="553"/>
                  <a:pt x="1632" y="502"/>
                  <a:pt x="1821" y="473"/>
                </a:cubicBezTo>
                <a:cubicBezTo>
                  <a:pt x="1846" y="476"/>
                  <a:pt x="1871" y="478"/>
                  <a:pt x="1896" y="483"/>
                </a:cubicBezTo>
                <a:cubicBezTo>
                  <a:pt x="1915" y="487"/>
                  <a:pt x="1951" y="501"/>
                  <a:pt x="1951" y="501"/>
                </a:cubicBezTo>
                <a:cubicBezTo>
                  <a:pt x="1960" y="507"/>
                  <a:pt x="2073" y="580"/>
                  <a:pt x="1998" y="604"/>
                </a:cubicBezTo>
                <a:cubicBezTo>
                  <a:pt x="1936" y="624"/>
                  <a:pt x="1868" y="610"/>
                  <a:pt x="1803" y="613"/>
                </a:cubicBezTo>
                <a:cubicBezTo>
                  <a:pt x="1765" y="625"/>
                  <a:pt x="1759" y="641"/>
                  <a:pt x="1747" y="678"/>
                </a:cubicBezTo>
                <a:cubicBezTo>
                  <a:pt x="1502" y="675"/>
                  <a:pt x="1258" y="678"/>
                  <a:pt x="1013" y="669"/>
                </a:cubicBezTo>
                <a:cubicBezTo>
                  <a:pt x="973" y="668"/>
                  <a:pt x="970" y="598"/>
                  <a:pt x="930" y="594"/>
                </a:cubicBezTo>
                <a:cubicBezTo>
                  <a:pt x="856" y="586"/>
                  <a:pt x="781" y="588"/>
                  <a:pt x="707" y="585"/>
                </a:cubicBezTo>
                <a:cubicBezTo>
                  <a:pt x="671" y="573"/>
                  <a:pt x="631" y="579"/>
                  <a:pt x="595" y="566"/>
                </a:cubicBezTo>
                <a:cubicBezTo>
                  <a:pt x="585" y="562"/>
                  <a:pt x="584" y="547"/>
                  <a:pt x="576" y="539"/>
                </a:cubicBezTo>
                <a:cubicBezTo>
                  <a:pt x="568" y="531"/>
                  <a:pt x="558" y="526"/>
                  <a:pt x="549" y="520"/>
                </a:cubicBezTo>
                <a:cubicBezTo>
                  <a:pt x="478" y="416"/>
                  <a:pt x="327" y="401"/>
                  <a:pt x="214" y="371"/>
                </a:cubicBezTo>
                <a:cubicBezTo>
                  <a:pt x="205" y="365"/>
                  <a:pt x="196" y="357"/>
                  <a:pt x="186" y="353"/>
                </a:cubicBezTo>
                <a:cubicBezTo>
                  <a:pt x="174" y="348"/>
                  <a:pt x="160" y="349"/>
                  <a:pt x="149" y="343"/>
                </a:cubicBezTo>
                <a:cubicBezTo>
                  <a:pt x="27" y="282"/>
                  <a:pt x="139" y="321"/>
                  <a:pt x="66" y="297"/>
                </a:cubicBezTo>
                <a:cubicBezTo>
                  <a:pt x="56" y="269"/>
                  <a:pt x="38" y="213"/>
                  <a:pt x="38" y="213"/>
                </a:cubicBezTo>
                <a:cubicBezTo>
                  <a:pt x="28" y="133"/>
                  <a:pt x="0" y="81"/>
                  <a:pt x="0" y="0"/>
                </a:cubicBezTo>
              </a:path>
            </a:pathLst>
          </a:custGeom>
          <a:gradFill rotWithShape="1">
            <a:gsLst>
              <a:gs pos="0">
                <a:schemeClr val="hlink"/>
              </a:gs>
              <a:gs pos="100000">
                <a:schemeClr val="hlink">
                  <a:gamma/>
                  <a:shade val="46275"/>
                  <a:invGamma/>
                </a:schemeClr>
              </a:gs>
            </a:gsLst>
            <a:lin ang="5400000" scaled="1"/>
          </a:gradFill>
          <a:ln w="9525" cap="flat" cmpd="sng">
            <a:solidFill>
              <a:schemeClr val="tx1"/>
            </a:solidFill>
            <a:prstDash val="solid"/>
            <a:round/>
            <a:headEnd/>
            <a:tailEnd/>
          </a:ln>
          <a:effectLst>
            <a:glow rad="63500">
              <a:schemeClr val="accent3">
                <a:satMod val="175000"/>
                <a:alpha val="40000"/>
              </a:schemeClr>
            </a:glow>
          </a:effectLst>
        </p:spPr>
        <p:txBody>
          <a:bodyPr/>
          <a:lstStyle/>
          <a:p>
            <a:pPr>
              <a:defRPr/>
            </a:pPr>
            <a:endParaRPr lang="en-AU" i="0">
              <a:solidFill>
                <a:srgbClr val="000000"/>
              </a:solidFill>
              <a:latin typeface="Arial" charset="0"/>
              <a:cs typeface="Arial" charset="0"/>
            </a:endParaRPr>
          </a:p>
        </p:txBody>
      </p:sp>
      <p:sp>
        <p:nvSpPr>
          <p:cNvPr id="384040" name="Freeform 40"/>
          <p:cNvSpPr>
            <a:spLocks/>
          </p:cNvSpPr>
          <p:nvPr/>
        </p:nvSpPr>
        <p:spPr bwMode="auto">
          <a:xfrm>
            <a:off x="4666769" y="5334000"/>
            <a:ext cx="2448137" cy="1524000"/>
          </a:xfrm>
          <a:custGeom>
            <a:avLst/>
            <a:gdLst>
              <a:gd name="T0" fmla="*/ 2147483647 w 2073"/>
              <a:gd name="T1" fmla="*/ 0 h 678"/>
              <a:gd name="T2" fmla="*/ 2147483647 w 2073"/>
              <a:gd name="T3" fmla="*/ 2147483647 h 678"/>
              <a:gd name="T4" fmla="*/ 2147483647 w 2073"/>
              <a:gd name="T5" fmla="*/ 2147483647 h 678"/>
              <a:gd name="T6" fmla="*/ 2147483647 w 2073"/>
              <a:gd name="T7" fmla="*/ 2147483647 h 678"/>
              <a:gd name="T8" fmla="*/ 2147483647 w 2073"/>
              <a:gd name="T9" fmla="*/ 2147483647 h 678"/>
              <a:gd name="T10" fmla="*/ 2147483647 w 2073"/>
              <a:gd name="T11" fmla="*/ 2147483647 h 678"/>
              <a:gd name="T12" fmla="*/ 2147483647 w 2073"/>
              <a:gd name="T13" fmla="*/ 2147483647 h 678"/>
              <a:gd name="T14" fmla="*/ 2147483647 w 2073"/>
              <a:gd name="T15" fmla="*/ 2147483647 h 678"/>
              <a:gd name="T16" fmla="*/ 2147483647 w 2073"/>
              <a:gd name="T17" fmla="*/ 2147483647 h 678"/>
              <a:gd name="T18" fmla="*/ 2147483647 w 2073"/>
              <a:gd name="T19" fmla="*/ 2147483647 h 678"/>
              <a:gd name="T20" fmla="*/ 2147483647 w 2073"/>
              <a:gd name="T21" fmla="*/ 2147483647 h 678"/>
              <a:gd name="T22" fmla="*/ 2147483647 w 2073"/>
              <a:gd name="T23" fmla="*/ 2147483647 h 678"/>
              <a:gd name="T24" fmla="*/ 2147483647 w 2073"/>
              <a:gd name="T25" fmla="*/ 2147483647 h 678"/>
              <a:gd name="T26" fmla="*/ 2147483647 w 2073"/>
              <a:gd name="T27" fmla="*/ 2147483647 h 678"/>
              <a:gd name="T28" fmla="*/ 2147483647 w 2073"/>
              <a:gd name="T29" fmla="*/ 2147483647 h 678"/>
              <a:gd name="T30" fmla="*/ 2147483647 w 2073"/>
              <a:gd name="T31" fmla="*/ 2147483647 h 678"/>
              <a:gd name="T32" fmla="*/ 2147483647 w 2073"/>
              <a:gd name="T33" fmla="*/ 2147483647 h 678"/>
              <a:gd name="T34" fmla="*/ 2147483647 w 2073"/>
              <a:gd name="T35" fmla="*/ 2147483647 h 678"/>
              <a:gd name="T36" fmla="*/ 2147483647 w 2073"/>
              <a:gd name="T37" fmla="*/ 2147483647 h 678"/>
              <a:gd name="T38" fmla="*/ 2147483647 w 2073"/>
              <a:gd name="T39" fmla="*/ 2147483647 h 678"/>
              <a:gd name="T40" fmla="*/ 2147483647 w 2073"/>
              <a:gd name="T41" fmla="*/ 2147483647 h 678"/>
              <a:gd name="T42" fmla="*/ 2147483647 w 2073"/>
              <a:gd name="T43" fmla="*/ 2147483647 h 678"/>
              <a:gd name="T44" fmla="*/ 2147483647 w 2073"/>
              <a:gd name="T45" fmla="*/ 2147483647 h 678"/>
              <a:gd name="T46" fmla="*/ 2147483647 w 2073"/>
              <a:gd name="T47" fmla="*/ 2147483647 h 678"/>
              <a:gd name="T48" fmla="*/ 2147483647 w 2073"/>
              <a:gd name="T49" fmla="*/ 2147483647 h 678"/>
              <a:gd name="T50" fmla="*/ 2147483647 w 2073"/>
              <a:gd name="T51" fmla="*/ 2147483647 h 678"/>
              <a:gd name="T52" fmla="*/ 0 w 2073"/>
              <a:gd name="T53" fmla="*/ 0 h 67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073"/>
              <a:gd name="T82" fmla="*/ 0 h 678"/>
              <a:gd name="T83" fmla="*/ 2073 w 2073"/>
              <a:gd name="T84" fmla="*/ 678 h 67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073" h="678">
                <a:moveTo>
                  <a:pt x="56" y="0"/>
                </a:moveTo>
                <a:cubicBezTo>
                  <a:pt x="80" y="68"/>
                  <a:pt x="49" y="124"/>
                  <a:pt x="112" y="167"/>
                </a:cubicBezTo>
                <a:cubicBezTo>
                  <a:pt x="117" y="183"/>
                  <a:pt x="124" y="213"/>
                  <a:pt x="140" y="223"/>
                </a:cubicBezTo>
                <a:cubicBezTo>
                  <a:pt x="157" y="233"/>
                  <a:pt x="178" y="234"/>
                  <a:pt x="196" y="241"/>
                </a:cubicBezTo>
                <a:cubicBezTo>
                  <a:pt x="245" y="259"/>
                  <a:pt x="284" y="279"/>
                  <a:pt x="335" y="288"/>
                </a:cubicBezTo>
                <a:cubicBezTo>
                  <a:pt x="437" y="354"/>
                  <a:pt x="628" y="348"/>
                  <a:pt x="734" y="353"/>
                </a:cubicBezTo>
                <a:cubicBezTo>
                  <a:pt x="805" y="376"/>
                  <a:pt x="957" y="381"/>
                  <a:pt x="957" y="381"/>
                </a:cubicBezTo>
                <a:cubicBezTo>
                  <a:pt x="1018" y="410"/>
                  <a:pt x="1062" y="473"/>
                  <a:pt x="1134" y="483"/>
                </a:cubicBezTo>
                <a:cubicBezTo>
                  <a:pt x="1171" y="488"/>
                  <a:pt x="1208" y="489"/>
                  <a:pt x="1245" y="492"/>
                </a:cubicBezTo>
                <a:cubicBezTo>
                  <a:pt x="1435" y="553"/>
                  <a:pt x="1632" y="502"/>
                  <a:pt x="1821" y="473"/>
                </a:cubicBezTo>
                <a:cubicBezTo>
                  <a:pt x="1846" y="476"/>
                  <a:pt x="1871" y="478"/>
                  <a:pt x="1896" y="483"/>
                </a:cubicBezTo>
                <a:cubicBezTo>
                  <a:pt x="1915" y="487"/>
                  <a:pt x="1951" y="501"/>
                  <a:pt x="1951" y="501"/>
                </a:cubicBezTo>
                <a:cubicBezTo>
                  <a:pt x="1960" y="507"/>
                  <a:pt x="2073" y="580"/>
                  <a:pt x="1998" y="604"/>
                </a:cubicBezTo>
                <a:cubicBezTo>
                  <a:pt x="1936" y="624"/>
                  <a:pt x="1868" y="610"/>
                  <a:pt x="1803" y="613"/>
                </a:cubicBezTo>
                <a:cubicBezTo>
                  <a:pt x="1765" y="625"/>
                  <a:pt x="1759" y="641"/>
                  <a:pt x="1747" y="678"/>
                </a:cubicBezTo>
                <a:cubicBezTo>
                  <a:pt x="1502" y="675"/>
                  <a:pt x="1258" y="678"/>
                  <a:pt x="1013" y="669"/>
                </a:cubicBezTo>
                <a:cubicBezTo>
                  <a:pt x="973" y="668"/>
                  <a:pt x="970" y="598"/>
                  <a:pt x="930" y="594"/>
                </a:cubicBezTo>
                <a:cubicBezTo>
                  <a:pt x="856" y="586"/>
                  <a:pt x="781" y="588"/>
                  <a:pt x="707" y="585"/>
                </a:cubicBezTo>
                <a:cubicBezTo>
                  <a:pt x="671" y="573"/>
                  <a:pt x="631" y="579"/>
                  <a:pt x="595" y="566"/>
                </a:cubicBezTo>
                <a:cubicBezTo>
                  <a:pt x="585" y="562"/>
                  <a:pt x="584" y="547"/>
                  <a:pt x="576" y="539"/>
                </a:cubicBezTo>
                <a:cubicBezTo>
                  <a:pt x="568" y="531"/>
                  <a:pt x="558" y="526"/>
                  <a:pt x="549" y="520"/>
                </a:cubicBezTo>
                <a:cubicBezTo>
                  <a:pt x="478" y="416"/>
                  <a:pt x="327" y="401"/>
                  <a:pt x="214" y="371"/>
                </a:cubicBezTo>
                <a:cubicBezTo>
                  <a:pt x="205" y="365"/>
                  <a:pt x="196" y="357"/>
                  <a:pt x="186" y="353"/>
                </a:cubicBezTo>
                <a:cubicBezTo>
                  <a:pt x="174" y="348"/>
                  <a:pt x="160" y="349"/>
                  <a:pt x="149" y="343"/>
                </a:cubicBezTo>
                <a:cubicBezTo>
                  <a:pt x="27" y="282"/>
                  <a:pt x="139" y="321"/>
                  <a:pt x="66" y="297"/>
                </a:cubicBezTo>
                <a:cubicBezTo>
                  <a:pt x="56" y="269"/>
                  <a:pt x="38" y="213"/>
                  <a:pt x="38" y="213"/>
                </a:cubicBezTo>
                <a:cubicBezTo>
                  <a:pt x="28" y="133"/>
                  <a:pt x="0" y="81"/>
                  <a:pt x="0" y="0"/>
                </a:cubicBezTo>
              </a:path>
            </a:pathLst>
          </a:custGeom>
          <a:gradFill rotWithShape="1">
            <a:gsLst>
              <a:gs pos="0">
                <a:srgbClr val="FFFFCC"/>
              </a:gs>
              <a:gs pos="100000">
                <a:srgbClr val="76765E"/>
              </a:gs>
            </a:gsLst>
            <a:lin ang="5400000" scaled="1"/>
          </a:gradFill>
          <a:ln w="9525">
            <a:solidFill>
              <a:schemeClr val="tx1"/>
            </a:solidFill>
            <a:round/>
            <a:headEnd/>
            <a:tailEnd/>
          </a:ln>
          <a:effectLst>
            <a:glow rad="228600">
              <a:schemeClr val="accent4">
                <a:satMod val="175000"/>
                <a:alpha val="40000"/>
              </a:schemeClr>
            </a:glow>
          </a:effectLst>
        </p:spPr>
        <p:txBody>
          <a:bodyPr/>
          <a:lstStyle/>
          <a:p>
            <a:endParaRPr lang="en-AU" i="0">
              <a:solidFill>
                <a:srgbClr val="000000"/>
              </a:solidFill>
            </a:endParaRPr>
          </a:p>
        </p:txBody>
      </p:sp>
      <p:sp>
        <p:nvSpPr>
          <p:cNvPr id="384041" name="Freeform 41"/>
          <p:cNvSpPr>
            <a:spLocks/>
          </p:cNvSpPr>
          <p:nvPr/>
        </p:nvSpPr>
        <p:spPr bwMode="auto">
          <a:xfrm>
            <a:off x="5967333" y="5715000"/>
            <a:ext cx="1683094" cy="1143000"/>
          </a:xfrm>
          <a:custGeom>
            <a:avLst/>
            <a:gdLst>
              <a:gd name="T0" fmla="*/ 2147483647 w 2073"/>
              <a:gd name="T1" fmla="*/ 0 h 678"/>
              <a:gd name="T2" fmla="*/ 2147483647 w 2073"/>
              <a:gd name="T3" fmla="*/ 2147483647 h 678"/>
              <a:gd name="T4" fmla="*/ 2147483647 w 2073"/>
              <a:gd name="T5" fmla="*/ 2147483647 h 678"/>
              <a:gd name="T6" fmla="*/ 2147483647 w 2073"/>
              <a:gd name="T7" fmla="*/ 2147483647 h 678"/>
              <a:gd name="T8" fmla="*/ 2147483647 w 2073"/>
              <a:gd name="T9" fmla="*/ 2147483647 h 678"/>
              <a:gd name="T10" fmla="*/ 2147483647 w 2073"/>
              <a:gd name="T11" fmla="*/ 2147483647 h 678"/>
              <a:gd name="T12" fmla="*/ 2147483647 w 2073"/>
              <a:gd name="T13" fmla="*/ 2147483647 h 678"/>
              <a:gd name="T14" fmla="*/ 2147483647 w 2073"/>
              <a:gd name="T15" fmla="*/ 2147483647 h 678"/>
              <a:gd name="T16" fmla="*/ 2147483647 w 2073"/>
              <a:gd name="T17" fmla="*/ 2147483647 h 678"/>
              <a:gd name="T18" fmla="*/ 2147483647 w 2073"/>
              <a:gd name="T19" fmla="*/ 2147483647 h 678"/>
              <a:gd name="T20" fmla="*/ 2147483647 w 2073"/>
              <a:gd name="T21" fmla="*/ 2147483647 h 678"/>
              <a:gd name="T22" fmla="*/ 2147483647 w 2073"/>
              <a:gd name="T23" fmla="*/ 2147483647 h 678"/>
              <a:gd name="T24" fmla="*/ 2147483647 w 2073"/>
              <a:gd name="T25" fmla="*/ 2147483647 h 678"/>
              <a:gd name="T26" fmla="*/ 2147483647 w 2073"/>
              <a:gd name="T27" fmla="*/ 2147483647 h 678"/>
              <a:gd name="T28" fmla="*/ 2147483647 w 2073"/>
              <a:gd name="T29" fmla="*/ 2147483647 h 678"/>
              <a:gd name="T30" fmla="*/ 2147483647 w 2073"/>
              <a:gd name="T31" fmla="*/ 2147483647 h 678"/>
              <a:gd name="T32" fmla="*/ 2147483647 w 2073"/>
              <a:gd name="T33" fmla="*/ 2147483647 h 678"/>
              <a:gd name="T34" fmla="*/ 2147483647 w 2073"/>
              <a:gd name="T35" fmla="*/ 2147483647 h 678"/>
              <a:gd name="T36" fmla="*/ 2147483647 w 2073"/>
              <a:gd name="T37" fmla="*/ 2147483647 h 678"/>
              <a:gd name="T38" fmla="*/ 2147483647 w 2073"/>
              <a:gd name="T39" fmla="*/ 2147483647 h 678"/>
              <a:gd name="T40" fmla="*/ 2147483647 w 2073"/>
              <a:gd name="T41" fmla="*/ 2147483647 h 678"/>
              <a:gd name="T42" fmla="*/ 2147483647 w 2073"/>
              <a:gd name="T43" fmla="*/ 2147483647 h 678"/>
              <a:gd name="T44" fmla="*/ 2147483647 w 2073"/>
              <a:gd name="T45" fmla="*/ 2147483647 h 678"/>
              <a:gd name="T46" fmla="*/ 2147483647 w 2073"/>
              <a:gd name="T47" fmla="*/ 2147483647 h 678"/>
              <a:gd name="T48" fmla="*/ 2147483647 w 2073"/>
              <a:gd name="T49" fmla="*/ 2147483647 h 678"/>
              <a:gd name="T50" fmla="*/ 2147483647 w 2073"/>
              <a:gd name="T51" fmla="*/ 2147483647 h 678"/>
              <a:gd name="T52" fmla="*/ 0 w 2073"/>
              <a:gd name="T53" fmla="*/ 0 h 67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073"/>
              <a:gd name="T82" fmla="*/ 0 h 678"/>
              <a:gd name="T83" fmla="*/ 2073 w 2073"/>
              <a:gd name="T84" fmla="*/ 678 h 67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073" h="678">
                <a:moveTo>
                  <a:pt x="56" y="0"/>
                </a:moveTo>
                <a:cubicBezTo>
                  <a:pt x="80" y="68"/>
                  <a:pt x="49" y="124"/>
                  <a:pt x="112" y="167"/>
                </a:cubicBezTo>
                <a:cubicBezTo>
                  <a:pt x="117" y="183"/>
                  <a:pt x="124" y="213"/>
                  <a:pt x="140" y="223"/>
                </a:cubicBezTo>
                <a:cubicBezTo>
                  <a:pt x="157" y="233"/>
                  <a:pt x="178" y="234"/>
                  <a:pt x="196" y="241"/>
                </a:cubicBezTo>
                <a:cubicBezTo>
                  <a:pt x="245" y="259"/>
                  <a:pt x="284" y="279"/>
                  <a:pt x="335" y="288"/>
                </a:cubicBezTo>
                <a:cubicBezTo>
                  <a:pt x="437" y="354"/>
                  <a:pt x="628" y="348"/>
                  <a:pt x="734" y="353"/>
                </a:cubicBezTo>
                <a:cubicBezTo>
                  <a:pt x="805" y="376"/>
                  <a:pt x="957" y="381"/>
                  <a:pt x="957" y="381"/>
                </a:cubicBezTo>
                <a:cubicBezTo>
                  <a:pt x="1018" y="410"/>
                  <a:pt x="1062" y="473"/>
                  <a:pt x="1134" y="483"/>
                </a:cubicBezTo>
                <a:cubicBezTo>
                  <a:pt x="1171" y="488"/>
                  <a:pt x="1208" y="489"/>
                  <a:pt x="1245" y="492"/>
                </a:cubicBezTo>
                <a:cubicBezTo>
                  <a:pt x="1435" y="553"/>
                  <a:pt x="1632" y="502"/>
                  <a:pt x="1821" y="473"/>
                </a:cubicBezTo>
                <a:cubicBezTo>
                  <a:pt x="1846" y="476"/>
                  <a:pt x="1871" y="478"/>
                  <a:pt x="1896" y="483"/>
                </a:cubicBezTo>
                <a:cubicBezTo>
                  <a:pt x="1915" y="487"/>
                  <a:pt x="1951" y="501"/>
                  <a:pt x="1951" y="501"/>
                </a:cubicBezTo>
                <a:cubicBezTo>
                  <a:pt x="1960" y="507"/>
                  <a:pt x="2073" y="580"/>
                  <a:pt x="1998" y="604"/>
                </a:cubicBezTo>
                <a:cubicBezTo>
                  <a:pt x="1936" y="624"/>
                  <a:pt x="1868" y="610"/>
                  <a:pt x="1803" y="613"/>
                </a:cubicBezTo>
                <a:cubicBezTo>
                  <a:pt x="1765" y="625"/>
                  <a:pt x="1759" y="641"/>
                  <a:pt x="1747" y="678"/>
                </a:cubicBezTo>
                <a:cubicBezTo>
                  <a:pt x="1502" y="675"/>
                  <a:pt x="1258" y="678"/>
                  <a:pt x="1013" y="669"/>
                </a:cubicBezTo>
                <a:cubicBezTo>
                  <a:pt x="973" y="668"/>
                  <a:pt x="970" y="598"/>
                  <a:pt x="930" y="594"/>
                </a:cubicBezTo>
                <a:cubicBezTo>
                  <a:pt x="856" y="586"/>
                  <a:pt x="781" y="588"/>
                  <a:pt x="707" y="585"/>
                </a:cubicBezTo>
                <a:cubicBezTo>
                  <a:pt x="671" y="573"/>
                  <a:pt x="631" y="579"/>
                  <a:pt x="595" y="566"/>
                </a:cubicBezTo>
                <a:cubicBezTo>
                  <a:pt x="585" y="562"/>
                  <a:pt x="584" y="547"/>
                  <a:pt x="576" y="539"/>
                </a:cubicBezTo>
                <a:cubicBezTo>
                  <a:pt x="568" y="531"/>
                  <a:pt x="558" y="526"/>
                  <a:pt x="549" y="520"/>
                </a:cubicBezTo>
                <a:cubicBezTo>
                  <a:pt x="478" y="416"/>
                  <a:pt x="327" y="401"/>
                  <a:pt x="214" y="371"/>
                </a:cubicBezTo>
                <a:cubicBezTo>
                  <a:pt x="205" y="365"/>
                  <a:pt x="196" y="357"/>
                  <a:pt x="186" y="353"/>
                </a:cubicBezTo>
                <a:cubicBezTo>
                  <a:pt x="174" y="348"/>
                  <a:pt x="160" y="349"/>
                  <a:pt x="149" y="343"/>
                </a:cubicBezTo>
                <a:cubicBezTo>
                  <a:pt x="27" y="282"/>
                  <a:pt x="139" y="321"/>
                  <a:pt x="66" y="297"/>
                </a:cubicBezTo>
                <a:cubicBezTo>
                  <a:pt x="56" y="269"/>
                  <a:pt x="38" y="213"/>
                  <a:pt x="38" y="213"/>
                </a:cubicBezTo>
                <a:cubicBezTo>
                  <a:pt x="28" y="133"/>
                  <a:pt x="0" y="81"/>
                  <a:pt x="0" y="0"/>
                </a:cubicBezTo>
              </a:path>
            </a:pathLst>
          </a:custGeom>
          <a:gradFill rotWithShape="1">
            <a:gsLst>
              <a:gs pos="0">
                <a:srgbClr val="66CCFF"/>
              </a:gs>
              <a:gs pos="100000">
                <a:srgbClr val="2F5E76"/>
              </a:gs>
            </a:gsLst>
            <a:lin ang="5400000" scaled="1"/>
          </a:gradFill>
          <a:ln w="9525">
            <a:solidFill>
              <a:schemeClr val="tx1"/>
            </a:solidFill>
            <a:round/>
            <a:headEnd/>
            <a:tailEnd/>
          </a:ln>
          <a:effectLst>
            <a:glow rad="63500">
              <a:schemeClr val="accent3">
                <a:satMod val="175000"/>
                <a:alpha val="40000"/>
              </a:schemeClr>
            </a:glow>
          </a:effectLst>
        </p:spPr>
        <p:txBody>
          <a:bodyPr/>
          <a:lstStyle/>
          <a:p>
            <a:endParaRPr lang="en-AU" i="0">
              <a:solidFill>
                <a:srgbClr val="000000"/>
              </a:solidFill>
            </a:endParaRPr>
          </a:p>
        </p:txBody>
      </p:sp>
      <p:sp>
        <p:nvSpPr>
          <p:cNvPr id="384042" name="Freeform 42"/>
          <p:cNvSpPr>
            <a:spLocks/>
          </p:cNvSpPr>
          <p:nvPr/>
        </p:nvSpPr>
        <p:spPr bwMode="auto">
          <a:xfrm>
            <a:off x="7114906" y="6096000"/>
            <a:ext cx="2065615" cy="762000"/>
          </a:xfrm>
          <a:custGeom>
            <a:avLst/>
            <a:gdLst>
              <a:gd name="T0" fmla="*/ 2147483647 w 2073"/>
              <a:gd name="T1" fmla="*/ 0 h 678"/>
              <a:gd name="T2" fmla="*/ 2147483647 w 2073"/>
              <a:gd name="T3" fmla="*/ 2147483647 h 678"/>
              <a:gd name="T4" fmla="*/ 2147483647 w 2073"/>
              <a:gd name="T5" fmla="*/ 2147483647 h 678"/>
              <a:gd name="T6" fmla="*/ 2147483647 w 2073"/>
              <a:gd name="T7" fmla="*/ 2147483647 h 678"/>
              <a:gd name="T8" fmla="*/ 2147483647 w 2073"/>
              <a:gd name="T9" fmla="*/ 2147483647 h 678"/>
              <a:gd name="T10" fmla="*/ 2147483647 w 2073"/>
              <a:gd name="T11" fmla="*/ 2147483647 h 678"/>
              <a:gd name="T12" fmla="*/ 2147483647 w 2073"/>
              <a:gd name="T13" fmla="*/ 2147483647 h 678"/>
              <a:gd name="T14" fmla="*/ 2147483647 w 2073"/>
              <a:gd name="T15" fmla="*/ 2147483647 h 678"/>
              <a:gd name="T16" fmla="*/ 2147483647 w 2073"/>
              <a:gd name="T17" fmla="*/ 2147483647 h 678"/>
              <a:gd name="T18" fmla="*/ 2147483647 w 2073"/>
              <a:gd name="T19" fmla="*/ 2147483647 h 678"/>
              <a:gd name="T20" fmla="*/ 2147483647 w 2073"/>
              <a:gd name="T21" fmla="*/ 2147483647 h 678"/>
              <a:gd name="T22" fmla="*/ 2147483647 w 2073"/>
              <a:gd name="T23" fmla="*/ 2147483647 h 678"/>
              <a:gd name="T24" fmla="*/ 2147483647 w 2073"/>
              <a:gd name="T25" fmla="*/ 2147483647 h 678"/>
              <a:gd name="T26" fmla="*/ 2147483647 w 2073"/>
              <a:gd name="T27" fmla="*/ 2147483647 h 678"/>
              <a:gd name="T28" fmla="*/ 2147483647 w 2073"/>
              <a:gd name="T29" fmla="*/ 2147483647 h 678"/>
              <a:gd name="T30" fmla="*/ 2147483647 w 2073"/>
              <a:gd name="T31" fmla="*/ 2147483647 h 678"/>
              <a:gd name="T32" fmla="*/ 2147483647 w 2073"/>
              <a:gd name="T33" fmla="*/ 2147483647 h 678"/>
              <a:gd name="T34" fmla="*/ 2147483647 w 2073"/>
              <a:gd name="T35" fmla="*/ 2147483647 h 678"/>
              <a:gd name="T36" fmla="*/ 2147483647 w 2073"/>
              <a:gd name="T37" fmla="*/ 2147483647 h 678"/>
              <a:gd name="T38" fmla="*/ 2147483647 w 2073"/>
              <a:gd name="T39" fmla="*/ 2147483647 h 678"/>
              <a:gd name="T40" fmla="*/ 2147483647 w 2073"/>
              <a:gd name="T41" fmla="*/ 2147483647 h 678"/>
              <a:gd name="T42" fmla="*/ 2147483647 w 2073"/>
              <a:gd name="T43" fmla="*/ 2147483647 h 678"/>
              <a:gd name="T44" fmla="*/ 2147483647 w 2073"/>
              <a:gd name="T45" fmla="*/ 2147483647 h 678"/>
              <a:gd name="T46" fmla="*/ 2147483647 w 2073"/>
              <a:gd name="T47" fmla="*/ 2147483647 h 678"/>
              <a:gd name="T48" fmla="*/ 2147483647 w 2073"/>
              <a:gd name="T49" fmla="*/ 2147483647 h 678"/>
              <a:gd name="T50" fmla="*/ 2147483647 w 2073"/>
              <a:gd name="T51" fmla="*/ 2147483647 h 678"/>
              <a:gd name="T52" fmla="*/ 0 w 2073"/>
              <a:gd name="T53" fmla="*/ 0 h 67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073"/>
              <a:gd name="T82" fmla="*/ 0 h 678"/>
              <a:gd name="T83" fmla="*/ 2073 w 2073"/>
              <a:gd name="T84" fmla="*/ 678 h 67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073" h="678">
                <a:moveTo>
                  <a:pt x="56" y="0"/>
                </a:moveTo>
                <a:cubicBezTo>
                  <a:pt x="80" y="68"/>
                  <a:pt x="49" y="124"/>
                  <a:pt x="112" y="167"/>
                </a:cubicBezTo>
                <a:cubicBezTo>
                  <a:pt x="117" y="183"/>
                  <a:pt x="124" y="213"/>
                  <a:pt x="140" y="223"/>
                </a:cubicBezTo>
                <a:cubicBezTo>
                  <a:pt x="157" y="233"/>
                  <a:pt x="178" y="234"/>
                  <a:pt x="196" y="241"/>
                </a:cubicBezTo>
                <a:cubicBezTo>
                  <a:pt x="245" y="259"/>
                  <a:pt x="284" y="279"/>
                  <a:pt x="335" y="288"/>
                </a:cubicBezTo>
                <a:cubicBezTo>
                  <a:pt x="437" y="354"/>
                  <a:pt x="628" y="348"/>
                  <a:pt x="734" y="353"/>
                </a:cubicBezTo>
                <a:cubicBezTo>
                  <a:pt x="805" y="376"/>
                  <a:pt x="957" y="381"/>
                  <a:pt x="957" y="381"/>
                </a:cubicBezTo>
                <a:cubicBezTo>
                  <a:pt x="1018" y="410"/>
                  <a:pt x="1062" y="473"/>
                  <a:pt x="1134" y="483"/>
                </a:cubicBezTo>
                <a:cubicBezTo>
                  <a:pt x="1171" y="488"/>
                  <a:pt x="1208" y="489"/>
                  <a:pt x="1245" y="492"/>
                </a:cubicBezTo>
                <a:cubicBezTo>
                  <a:pt x="1435" y="553"/>
                  <a:pt x="1632" y="502"/>
                  <a:pt x="1821" y="473"/>
                </a:cubicBezTo>
                <a:cubicBezTo>
                  <a:pt x="1846" y="476"/>
                  <a:pt x="1871" y="478"/>
                  <a:pt x="1896" y="483"/>
                </a:cubicBezTo>
                <a:cubicBezTo>
                  <a:pt x="1915" y="487"/>
                  <a:pt x="1951" y="501"/>
                  <a:pt x="1951" y="501"/>
                </a:cubicBezTo>
                <a:cubicBezTo>
                  <a:pt x="1960" y="507"/>
                  <a:pt x="2073" y="580"/>
                  <a:pt x="1998" y="604"/>
                </a:cubicBezTo>
                <a:cubicBezTo>
                  <a:pt x="1936" y="624"/>
                  <a:pt x="1868" y="610"/>
                  <a:pt x="1803" y="613"/>
                </a:cubicBezTo>
                <a:cubicBezTo>
                  <a:pt x="1765" y="625"/>
                  <a:pt x="1759" y="641"/>
                  <a:pt x="1747" y="678"/>
                </a:cubicBezTo>
                <a:cubicBezTo>
                  <a:pt x="1502" y="675"/>
                  <a:pt x="1258" y="678"/>
                  <a:pt x="1013" y="669"/>
                </a:cubicBezTo>
                <a:cubicBezTo>
                  <a:pt x="973" y="668"/>
                  <a:pt x="970" y="598"/>
                  <a:pt x="930" y="594"/>
                </a:cubicBezTo>
                <a:cubicBezTo>
                  <a:pt x="856" y="586"/>
                  <a:pt x="781" y="588"/>
                  <a:pt x="707" y="585"/>
                </a:cubicBezTo>
                <a:cubicBezTo>
                  <a:pt x="671" y="573"/>
                  <a:pt x="631" y="579"/>
                  <a:pt x="595" y="566"/>
                </a:cubicBezTo>
                <a:cubicBezTo>
                  <a:pt x="585" y="562"/>
                  <a:pt x="584" y="547"/>
                  <a:pt x="576" y="539"/>
                </a:cubicBezTo>
                <a:cubicBezTo>
                  <a:pt x="568" y="531"/>
                  <a:pt x="558" y="526"/>
                  <a:pt x="549" y="520"/>
                </a:cubicBezTo>
                <a:cubicBezTo>
                  <a:pt x="478" y="416"/>
                  <a:pt x="327" y="401"/>
                  <a:pt x="214" y="371"/>
                </a:cubicBezTo>
                <a:cubicBezTo>
                  <a:pt x="205" y="365"/>
                  <a:pt x="196" y="357"/>
                  <a:pt x="186" y="353"/>
                </a:cubicBezTo>
                <a:cubicBezTo>
                  <a:pt x="174" y="348"/>
                  <a:pt x="160" y="349"/>
                  <a:pt x="149" y="343"/>
                </a:cubicBezTo>
                <a:cubicBezTo>
                  <a:pt x="27" y="282"/>
                  <a:pt x="139" y="321"/>
                  <a:pt x="66" y="297"/>
                </a:cubicBezTo>
                <a:cubicBezTo>
                  <a:pt x="56" y="269"/>
                  <a:pt x="38" y="213"/>
                  <a:pt x="38" y="213"/>
                </a:cubicBezTo>
                <a:cubicBezTo>
                  <a:pt x="28" y="133"/>
                  <a:pt x="0" y="81"/>
                  <a:pt x="0" y="0"/>
                </a:cubicBezTo>
              </a:path>
            </a:pathLst>
          </a:custGeom>
          <a:gradFill rotWithShape="1">
            <a:gsLst>
              <a:gs pos="0">
                <a:srgbClr val="CC0099"/>
              </a:gs>
              <a:gs pos="100000">
                <a:srgbClr val="5E0047"/>
              </a:gs>
            </a:gsLst>
            <a:lin ang="5400000" scaled="1"/>
          </a:gradFill>
          <a:ln w="9525">
            <a:solidFill>
              <a:schemeClr val="tx1"/>
            </a:solidFill>
            <a:round/>
            <a:headEnd/>
            <a:tailEnd/>
          </a:ln>
          <a:effectLst>
            <a:glow rad="101600">
              <a:schemeClr val="accent4">
                <a:satMod val="175000"/>
                <a:alpha val="40000"/>
              </a:schemeClr>
            </a:glow>
          </a:effectLst>
        </p:spPr>
        <p:txBody>
          <a:bodyPr/>
          <a:lstStyle/>
          <a:p>
            <a:endParaRPr lang="en-AU" i="0">
              <a:solidFill>
                <a:srgbClr val="000000"/>
              </a:solidFill>
            </a:endParaRPr>
          </a:p>
        </p:txBody>
      </p:sp>
      <p:grpSp>
        <p:nvGrpSpPr>
          <p:cNvPr id="11" name="Group 43"/>
          <p:cNvGrpSpPr>
            <a:grpSpLocks/>
          </p:cNvGrpSpPr>
          <p:nvPr/>
        </p:nvGrpSpPr>
        <p:grpSpPr bwMode="auto">
          <a:xfrm rot="470558">
            <a:off x="669412" y="57167"/>
            <a:ext cx="860673" cy="1160463"/>
            <a:chOff x="128" y="0"/>
            <a:chExt cx="540" cy="731"/>
          </a:xfrm>
        </p:grpSpPr>
        <p:sp>
          <p:nvSpPr>
            <p:cNvPr id="23580" name="Oval 44"/>
            <p:cNvSpPr>
              <a:spLocks noChangeArrowheads="1"/>
            </p:cNvSpPr>
            <p:nvPr/>
          </p:nvSpPr>
          <p:spPr bwMode="auto">
            <a:xfrm rot="1046831">
              <a:off x="128" y="0"/>
              <a:ext cx="540" cy="731"/>
            </a:xfrm>
            <a:prstGeom prst="ellipse">
              <a:avLst/>
            </a:prstGeom>
            <a:solidFill>
              <a:srgbClr val="CCCC00"/>
            </a:solidFill>
            <a:ln w="9525">
              <a:solidFill>
                <a:schemeClr val="tx1"/>
              </a:solidFill>
              <a:round/>
              <a:headEnd/>
              <a:tailEnd/>
            </a:ln>
          </p:spPr>
          <p:txBody>
            <a:bodyPr wrap="none" anchor="ctr"/>
            <a:lstStyle/>
            <a:p>
              <a:endParaRPr lang="en-AU" i="0">
                <a:solidFill>
                  <a:srgbClr val="000000"/>
                </a:solidFill>
              </a:endParaRPr>
            </a:p>
          </p:txBody>
        </p:sp>
        <p:sp>
          <p:nvSpPr>
            <p:cNvPr id="23581" name="Oval 45"/>
            <p:cNvSpPr>
              <a:spLocks noChangeArrowheads="1"/>
            </p:cNvSpPr>
            <p:nvPr/>
          </p:nvSpPr>
          <p:spPr bwMode="auto">
            <a:xfrm rot="1046831">
              <a:off x="403" y="149"/>
              <a:ext cx="239" cy="512"/>
            </a:xfrm>
            <a:prstGeom prst="ellipse">
              <a:avLst/>
            </a:prstGeom>
            <a:solidFill>
              <a:srgbClr val="00FF00"/>
            </a:solidFill>
            <a:ln w="9525">
              <a:solidFill>
                <a:schemeClr val="tx1"/>
              </a:solidFill>
              <a:round/>
              <a:headEnd/>
              <a:tailEnd/>
            </a:ln>
          </p:spPr>
          <p:txBody>
            <a:bodyPr wrap="none" anchor="ctr"/>
            <a:lstStyle/>
            <a:p>
              <a:endParaRPr lang="en-AU" i="0">
                <a:solidFill>
                  <a:srgbClr val="000000"/>
                </a:solidFill>
              </a:endParaRPr>
            </a:p>
          </p:txBody>
        </p:sp>
      </p:grpSp>
      <p:sp>
        <p:nvSpPr>
          <p:cNvPr id="384046" name="Freeform 46"/>
          <p:cNvSpPr>
            <a:spLocks/>
          </p:cNvSpPr>
          <p:nvPr/>
        </p:nvSpPr>
        <p:spPr bwMode="auto">
          <a:xfrm>
            <a:off x="1198575" y="1066800"/>
            <a:ext cx="2448137" cy="1524000"/>
          </a:xfrm>
          <a:custGeom>
            <a:avLst/>
            <a:gdLst>
              <a:gd name="T0" fmla="*/ 2147483647 w 2073"/>
              <a:gd name="T1" fmla="*/ 0 h 678"/>
              <a:gd name="T2" fmla="*/ 2147483647 w 2073"/>
              <a:gd name="T3" fmla="*/ 2147483647 h 678"/>
              <a:gd name="T4" fmla="*/ 2147483647 w 2073"/>
              <a:gd name="T5" fmla="*/ 2147483647 h 678"/>
              <a:gd name="T6" fmla="*/ 2147483647 w 2073"/>
              <a:gd name="T7" fmla="*/ 2147483647 h 678"/>
              <a:gd name="T8" fmla="*/ 2147483647 w 2073"/>
              <a:gd name="T9" fmla="*/ 2147483647 h 678"/>
              <a:gd name="T10" fmla="*/ 2147483647 w 2073"/>
              <a:gd name="T11" fmla="*/ 2147483647 h 678"/>
              <a:gd name="T12" fmla="*/ 2147483647 w 2073"/>
              <a:gd name="T13" fmla="*/ 2147483647 h 678"/>
              <a:gd name="T14" fmla="*/ 2147483647 w 2073"/>
              <a:gd name="T15" fmla="*/ 2147483647 h 678"/>
              <a:gd name="T16" fmla="*/ 2147483647 w 2073"/>
              <a:gd name="T17" fmla="*/ 2147483647 h 678"/>
              <a:gd name="T18" fmla="*/ 2147483647 w 2073"/>
              <a:gd name="T19" fmla="*/ 2147483647 h 678"/>
              <a:gd name="T20" fmla="*/ 2147483647 w 2073"/>
              <a:gd name="T21" fmla="*/ 2147483647 h 678"/>
              <a:gd name="T22" fmla="*/ 2147483647 w 2073"/>
              <a:gd name="T23" fmla="*/ 2147483647 h 678"/>
              <a:gd name="T24" fmla="*/ 2147483647 w 2073"/>
              <a:gd name="T25" fmla="*/ 2147483647 h 678"/>
              <a:gd name="T26" fmla="*/ 2147483647 w 2073"/>
              <a:gd name="T27" fmla="*/ 2147483647 h 678"/>
              <a:gd name="T28" fmla="*/ 2147483647 w 2073"/>
              <a:gd name="T29" fmla="*/ 2147483647 h 678"/>
              <a:gd name="T30" fmla="*/ 2147483647 w 2073"/>
              <a:gd name="T31" fmla="*/ 2147483647 h 678"/>
              <a:gd name="T32" fmla="*/ 2147483647 w 2073"/>
              <a:gd name="T33" fmla="*/ 2147483647 h 678"/>
              <a:gd name="T34" fmla="*/ 2147483647 w 2073"/>
              <a:gd name="T35" fmla="*/ 2147483647 h 678"/>
              <a:gd name="T36" fmla="*/ 2147483647 w 2073"/>
              <a:gd name="T37" fmla="*/ 2147483647 h 678"/>
              <a:gd name="T38" fmla="*/ 2147483647 w 2073"/>
              <a:gd name="T39" fmla="*/ 2147483647 h 678"/>
              <a:gd name="T40" fmla="*/ 2147483647 w 2073"/>
              <a:gd name="T41" fmla="*/ 2147483647 h 678"/>
              <a:gd name="T42" fmla="*/ 2147483647 w 2073"/>
              <a:gd name="T43" fmla="*/ 2147483647 h 678"/>
              <a:gd name="T44" fmla="*/ 2147483647 w 2073"/>
              <a:gd name="T45" fmla="*/ 2147483647 h 678"/>
              <a:gd name="T46" fmla="*/ 2147483647 w 2073"/>
              <a:gd name="T47" fmla="*/ 2147483647 h 678"/>
              <a:gd name="T48" fmla="*/ 2147483647 w 2073"/>
              <a:gd name="T49" fmla="*/ 2147483647 h 678"/>
              <a:gd name="T50" fmla="*/ 2147483647 w 2073"/>
              <a:gd name="T51" fmla="*/ 2147483647 h 678"/>
              <a:gd name="T52" fmla="*/ 0 w 2073"/>
              <a:gd name="T53" fmla="*/ 0 h 67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073"/>
              <a:gd name="T82" fmla="*/ 0 h 678"/>
              <a:gd name="T83" fmla="*/ 2073 w 2073"/>
              <a:gd name="T84" fmla="*/ 678 h 67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073" h="678">
                <a:moveTo>
                  <a:pt x="56" y="0"/>
                </a:moveTo>
                <a:cubicBezTo>
                  <a:pt x="80" y="68"/>
                  <a:pt x="49" y="124"/>
                  <a:pt x="112" y="167"/>
                </a:cubicBezTo>
                <a:cubicBezTo>
                  <a:pt x="117" y="183"/>
                  <a:pt x="124" y="213"/>
                  <a:pt x="140" y="223"/>
                </a:cubicBezTo>
                <a:cubicBezTo>
                  <a:pt x="157" y="233"/>
                  <a:pt x="178" y="234"/>
                  <a:pt x="196" y="241"/>
                </a:cubicBezTo>
                <a:cubicBezTo>
                  <a:pt x="245" y="259"/>
                  <a:pt x="284" y="279"/>
                  <a:pt x="335" y="288"/>
                </a:cubicBezTo>
                <a:cubicBezTo>
                  <a:pt x="437" y="354"/>
                  <a:pt x="628" y="348"/>
                  <a:pt x="734" y="353"/>
                </a:cubicBezTo>
                <a:cubicBezTo>
                  <a:pt x="805" y="376"/>
                  <a:pt x="957" y="381"/>
                  <a:pt x="957" y="381"/>
                </a:cubicBezTo>
                <a:cubicBezTo>
                  <a:pt x="1018" y="410"/>
                  <a:pt x="1062" y="473"/>
                  <a:pt x="1134" y="483"/>
                </a:cubicBezTo>
                <a:cubicBezTo>
                  <a:pt x="1171" y="488"/>
                  <a:pt x="1208" y="489"/>
                  <a:pt x="1245" y="492"/>
                </a:cubicBezTo>
                <a:cubicBezTo>
                  <a:pt x="1435" y="553"/>
                  <a:pt x="1632" y="502"/>
                  <a:pt x="1821" y="473"/>
                </a:cubicBezTo>
                <a:cubicBezTo>
                  <a:pt x="1846" y="476"/>
                  <a:pt x="1871" y="478"/>
                  <a:pt x="1896" y="483"/>
                </a:cubicBezTo>
                <a:cubicBezTo>
                  <a:pt x="1915" y="487"/>
                  <a:pt x="1951" y="501"/>
                  <a:pt x="1951" y="501"/>
                </a:cubicBezTo>
                <a:cubicBezTo>
                  <a:pt x="1960" y="507"/>
                  <a:pt x="2073" y="580"/>
                  <a:pt x="1998" y="604"/>
                </a:cubicBezTo>
                <a:cubicBezTo>
                  <a:pt x="1936" y="624"/>
                  <a:pt x="1868" y="610"/>
                  <a:pt x="1803" y="613"/>
                </a:cubicBezTo>
                <a:cubicBezTo>
                  <a:pt x="1765" y="625"/>
                  <a:pt x="1759" y="641"/>
                  <a:pt x="1747" y="678"/>
                </a:cubicBezTo>
                <a:cubicBezTo>
                  <a:pt x="1502" y="675"/>
                  <a:pt x="1258" y="678"/>
                  <a:pt x="1013" y="669"/>
                </a:cubicBezTo>
                <a:cubicBezTo>
                  <a:pt x="973" y="668"/>
                  <a:pt x="970" y="598"/>
                  <a:pt x="930" y="594"/>
                </a:cubicBezTo>
                <a:cubicBezTo>
                  <a:pt x="856" y="586"/>
                  <a:pt x="781" y="588"/>
                  <a:pt x="707" y="585"/>
                </a:cubicBezTo>
                <a:cubicBezTo>
                  <a:pt x="671" y="573"/>
                  <a:pt x="631" y="579"/>
                  <a:pt x="595" y="566"/>
                </a:cubicBezTo>
                <a:cubicBezTo>
                  <a:pt x="585" y="562"/>
                  <a:pt x="584" y="547"/>
                  <a:pt x="576" y="539"/>
                </a:cubicBezTo>
                <a:cubicBezTo>
                  <a:pt x="568" y="531"/>
                  <a:pt x="558" y="526"/>
                  <a:pt x="549" y="520"/>
                </a:cubicBezTo>
                <a:cubicBezTo>
                  <a:pt x="478" y="416"/>
                  <a:pt x="327" y="401"/>
                  <a:pt x="214" y="371"/>
                </a:cubicBezTo>
                <a:cubicBezTo>
                  <a:pt x="205" y="365"/>
                  <a:pt x="196" y="357"/>
                  <a:pt x="186" y="353"/>
                </a:cubicBezTo>
                <a:cubicBezTo>
                  <a:pt x="174" y="348"/>
                  <a:pt x="160" y="349"/>
                  <a:pt x="149" y="343"/>
                </a:cubicBezTo>
                <a:cubicBezTo>
                  <a:pt x="27" y="282"/>
                  <a:pt x="139" y="321"/>
                  <a:pt x="66" y="297"/>
                </a:cubicBezTo>
                <a:cubicBezTo>
                  <a:pt x="56" y="269"/>
                  <a:pt x="38" y="213"/>
                  <a:pt x="38" y="213"/>
                </a:cubicBezTo>
                <a:cubicBezTo>
                  <a:pt x="28" y="133"/>
                  <a:pt x="0" y="81"/>
                  <a:pt x="0" y="0"/>
                </a:cubicBezTo>
              </a:path>
            </a:pathLst>
          </a:custGeom>
          <a:gradFill rotWithShape="1">
            <a:gsLst>
              <a:gs pos="0">
                <a:srgbClr val="CCCC00"/>
              </a:gs>
              <a:gs pos="100000">
                <a:srgbClr val="878700"/>
              </a:gs>
            </a:gsLst>
            <a:lin ang="5400000" scaled="1"/>
          </a:gradFill>
          <a:ln w="9525">
            <a:solidFill>
              <a:schemeClr val="tx1"/>
            </a:solidFill>
            <a:round/>
            <a:headEnd/>
            <a:tailEnd/>
          </a:ln>
          <a:effectLst>
            <a:glow rad="228600">
              <a:schemeClr val="accent1">
                <a:satMod val="175000"/>
                <a:alpha val="40000"/>
              </a:schemeClr>
            </a:glow>
          </a:effectLst>
        </p:spPr>
        <p:txBody>
          <a:bodyPr/>
          <a:lstStyle/>
          <a:p>
            <a:endParaRPr lang="en-AU" i="0">
              <a:solidFill>
                <a:srgbClr val="000000"/>
              </a:solidFill>
            </a:endParaRPr>
          </a:p>
        </p:txBody>
      </p:sp>
      <p:sp>
        <p:nvSpPr>
          <p:cNvPr id="23578" name="TextBox 46"/>
          <p:cNvSpPr txBox="1">
            <a:spLocks noChangeArrowheads="1"/>
          </p:cNvSpPr>
          <p:nvPr/>
        </p:nvSpPr>
        <p:spPr bwMode="auto">
          <a:xfrm>
            <a:off x="7384257" y="546102"/>
            <a:ext cx="777793" cy="430887"/>
          </a:xfrm>
          <a:prstGeom prst="rect">
            <a:avLst/>
          </a:prstGeom>
          <a:noFill/>
          <a:ln w="9525">
            <a:noFill/>
            <a:miter lim="800000"/>
            <a:headEnd/>
            <a:tailEnd/>
          </a:ln>
        </p:spPr>
        <p:txBody>
          <a:bodyPr>
            <a:spAutoFit/>
          </a:bodyPr>
          <a:lstStyle/>
          <a:p>
            <a:r>
              <a:rPr lang="en-AU" sz="2200" b="1" i="0" dirty="0">
                <a:solidFill>
                  <a:srgbClr val="FF0000"/>
                </a:solidFill>
              </a:rPr>
              <a:t>15:1</a:t>
            </a:r>
          </a:p>
        </p:txBody>
      </p:sp>
      <p:pic>
        <p:nvPicPr>
          <p:cNvPr id="53" name="Picture 22" descr="Napoleon Destroy HRE"/>
          <p:cNvPicPr>
            <a:picLocks noChangeAspect="1" noChangeArrowheads="1"/>
          </p:cNvPicPr>
          <p:nvPr/>
        </p:nvPicPr>
        <p:blipFill>
          <a:blip r:embed="rId3" cstate="print"/>
          <a:srcRect l="1561" t="13174" r="2049" b="28073"/>
          <a:stretch>
            <a:fillRect/>
          </a:stretch>
        </p:blipFill>
        <p:spPr bwMode="auto">
          <a:xfrm>
            <a:off x="3897569" y="961699"/>
            <a:ext cx="5282944" cy="2648609"/>
          </a:xfrm>
          <a:prstGeom prst="rect">
            <a:avLst/>
          </a:prstGeom>
          <a:ln>
            <a:noFill/>
          </a:ln>
          <a:effectLst>
            <a:softEdge rad="635000"/>
          </a:effectLst>
        </p:spPr>
      </p:pic>
      <p:sp>
        <p:nvSpPr>
          <p:cNvPr id="49" name="Rectangle 48"/>
          <p:cNvSpPr/>
          <p:nvPr/>
        </p:nvSpPr>
        <p:spPr bwMode="auto">
          <a:xfrm>
            <a:off x="0" y="0"/>
            <a:ext cx="9180513" cy="6858000"/>
          </a:xfrm>
          <a:prstGeom prst="rect">
            <a:avLst/>
          </a:prstGeom>
          <a:noFill/>
          <a:ln w="762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AU">
              <a:solidFill>
                <a:srgbClr val="000000"/>
              </a:solidFill>
              <a:latin typeface="Arial" charset="0"/>
              <a:cs typeface="Arial" charset="0"/>
            </a:endParaRPr>
          </a:p>
        </p:txBody>
      </p:sp>
      <p:sp>
        <p:nvSpPr>
          <p:cNvPr id="384027" name="Text Box 27"/>
          <p:cNvSpPr txBox="1">
            <a:spLocks noChangeArrowheads="1"/>
          </p:cNvSpPr>
          <p:nvPr/>
        </p:nvSpPr>
        <p:spPr bwMode="auto">
          <a:xfrm>
            <a:off x="1606597" y="3041870"/>
            <a:ext cx="3454134" cy="430887"/>
          </a:xfrm>
          <a:prstGeom prst="rect">
            <a:avLst/>
          </a:prstGeom>
          <a:noFill/>
          <a:ln w="9525">
            <a:noFill/>
            <a:miter lim="800000"/>
            <a:headEnd/>
            <a:tailEnd/>
          </a:ln>
        </p:spPr>
        <p:txBody>
          <a:bodyPr wrap="square">
            <a:spAutoFit/>
          </a:bodyPr>
          <a:lstStyle/>
          <a:p>
            <a:pPr>
              <a:spcBef>
                <a:spcPct val="50000"/>
              </a:spcBef>
            </a:pPr>
            <a:r>
              <a:rPr lang="en-AU" sz="2200" i="0" dirty="0">
                <a:solidFill>
                  <a:srgbClr val="FFFF00"/>
                </a:solidFill>
              </a:rPr>
              <a:t>British Naval Blockade</a:t>
            </a:r>
          </a:p>
        </p:txBody>
      </p:sp>
      <p:sp>
        <p:nvSpPr>
          <p:cNvPr id="384028" name="Text Box 28"/>
          <p:cNvSpPr txBox="1">
            <a:spLocks noChangeArrowheads="1"/>
          </p:cNvSpPr>
          <p:nvPr/>
        </p:nvSpPr>
        <p:spPr bwMode="auto">
          <a:xfrm>
            <a:off x="3060171" y="3468690"/>
            <a:ext cx="2958165" cy="430887"/>
          </a:xfrm>
          <a:prstGeom prst="rect">
            <a:avLst/>
          </a:prstGeom>
          <a:noFill/>
          <a:ln w="9525">
            <a:noFill/>
            <a:miter lim="800000"/>
            <a:headEnd/>
            <a:tailEnd/>
          </a:ln>
        </p:spPr>
        <p:txBody>
          <a:bodyPr>
            <a:spAutoFit/>
          </a:bodyPr>
          <a:lstStyle/>
          <a:p>
            <a:pPr>
              <a:spcBef>
                <a:spcPct val="50000"/>
              </a:spcBef>
            </a:pPr>
            <a:r>
              <a:rPr lang="en-AU" sz="2200" i="0" dirty="0">
                <a:solidFill>
                  <a:srgbClr val="FFFF00"/>
                </a:solidFill>
              </a:rPr>
              <a:t>Alpine  Campaigns</a:t>
            </a:r>
          </a:p>
        </p:txBody>
      </p:sp>
      <p:sp>
        <p:nvSpPr>
          <p:cNvPr id="384029" name="Text Box 29"/>
          <p:cNvSpPr txBox="1">
            <a:spLocks noChangeArrowheads="1"/>
          </p:cNvSpPr>
          <p:nvPr/>
        </p:nvSpPr>
        <p:spPr bwMode="auto">
          <a:xfrm>
            <a:off x="4274676" y="3917952"/>
            <a:ext cx="2360476" cy="430887"/>
          </a:xfrm>
          <a:prstGeom prst="rect">
            <a:avLst/>
          </a:prstGeom>
          <a:noFill/>
          <a:ln w="9525">
            <a:noFill/>
            <a:miter lim="800000"/>
            <a:headEnd/>
            <a:tailEnd/>
          </a:ln>
        </p:spPr>
        <p:txBody>
          <a:bodyPr>
            <a:spAutoFit/>
          </a:bodyPr>
          <a:lstStyle/>
          <a:p>
            <a:pPr>
              <a:spcBef>
                <a:spcPct val="50000"/>
              </a:spcBef>
            </a:pPr>
            <a:r>
              <a:rPr lang="en-AU" sz="2200" i="0" dirty="0">
                <a:solidFill>
                  <a:srgbClr val="FFFF00"/>
                </a:solidFill>
              </a:rPr>
              <a:t>European Wars</a:t>
            </a:r>
          </a:p>
        </p:txBody>
      </p:sp>
      <p:grpSp>
        <p:nvGrpSpPr>
          <p:cNvPr id="50" name="Group 19"/>
          <p:cNvGrpSpPr/>
          <p:nvPr/>
        </p:nvGrpSpPr>
        <p:grpSpPr>
          <a:xfrm>
            <a:off x="6132798" y="2144176"/>
            <a:ext cx="3405352" cy="4903076"/>
            <a:chOff x="1119116" y="567784"/>
            <a:chExt cx="3234519" cy="5146891"/>
          </a:xfrm>
        </p:grpSpPr>
        <p:pic>
          <p:nvPicPr>
            <p:cNvPr id="51" name="Picture 6" descr="Vatican%20City%20-%20St%20Peter's%20Square"/>
            <p:cNvPicPr>
              <a:picLocks noChangeAspect="1" noChangeArrowheads="1"/>
            </p:cNvPicPr>
            <p:nvPr/>
          </p:nvPicPr>
          <p:blipFill>
            <a:blip r:embed="rId4" cstate="print">
              <a:lum bright="-14000"/>
              <a:grayscl/>
            </a:blip>
            <a:srcRect t="14136"/>
            <a:stretch>
              <a:fillRect/>
            </a:stretch>
          </p:blipFill>
          <p:spPr bwMode="auto">
            <a:xfrm>
              <a:off x="1119116" y="1364775"/>
              <a:ext cx="3193577" cy="4349900"/>
            </a:xfrm>
            <a:prstGeom prst="rect">
              <a:avLst/>
            </a:prstGeom>
            <a:ln>
              <a:noFill/>
            </a:ln>
            <a:effectLst>
              <a:softEdge rad="635000"/>
            </a:effectLst>
          </p:spPr>
        </p:pic>
        <p:pic>
          <p:nvPicPr>
            <p:cNvPr id="52" name="Picture 51" descr="As a precaution, the&#10;                                              government said it was&#10;                                              evacuating 3,500 people&#10;                                              from the surrounding area"/>
            <p:cNvPicPr/>
            <p:nvPr/>
          </p:nvPicPr>
          <p:blipFill>
            <a:blip r:embed="rId5" r:link="rId6" cstate="print"/>
            <a:srcRect r="8085"/>
            <a:stretch>
              <a:fillRect/>
            </a:stretch>
          </p:blipFill>
          <p:spPr bwMode="auto">
            <a:xfrm>
              <a:off x="1146412" y="567784"/>
              <a:ext cx="3207223" cy="2734974"/>
            </a:xfrm>
            <a:prstGeom prst="rect">
              <a:avLst/>
            </a:prstGeom>
            <a:ln>
              <a:noFill/>
            </a:ln>
            <a:effectLst>
              <a:softEdge rad="635000"/>
            </a:effectLst>
          </p:spPr>
        </p:pic>
      </p:gr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384038"/>
                                        </p:tgtEl>
                                        <p:attrNameLst>
                                          <p:attrName>style.visibility</p:attrName>
                                        </p:attrNameLst>
                                      </p:cBhvr>
                                      <p:to>
                                        <p:strVal val="visible"/>
                                      </p:to>
                                    </p:set>
                                    <p:animEffect transition="in" filter="wipe(up)">
                                      <p:cBhvr>
                                        <p:cTn id="13" dur="1000"/>
                                        <p:tgtEl>
                                          <p:spTgt spid="384038"/>
                                        </p:tgtEl>
                                      </p:cBhvr>
                                    </p:animEffect>
                                  </p:childTnLst>
                                </p:cTn>
                              </p:par>
                            </p:childTnLst>
                          </p:cTn>
                        </p:par>
                        <p:par>
                          <p:cTn id="14" fill="hold">
                            <p:stCondLst>
                              <p:cond delay="2000"/>
                            </p:stCondLst>
                            <p:childTnLst>
                              <p:par>
                                <p:cTn id="15" presetID="55" presetClass="entr" presetSubtype="0" fill="hold" grpId="0" nodeType="afterEffect">
                                  <p:stCondLst>
                                    <p:cond delay="0"/>
                                  </p:stCondLst>
                                  <p:childTnLst>
                                    <p:set>
                                      <p:cBhvr>
                                        <p:cTn id="16" dur="1" fill="hold">
                                          <p:stCondLst>
                                            <p:cond delay="0"/>
                                          </p:stCondLst>
                                        </p:cTn>
                                        <p:tgtEl>
                                          <p:spTgt spid="384026"/>
                                        </p:tgtEl>
                                        <p:attrNameLst>
                                          <p:attrName>style.visibility</p:attrName>
                                        </p:attrNameLst>
                                      </p:cBhvr>
                                      <p:to>
                                        <p:strVal val="visible"/>
                                      </p:to>
                                    </p:set>
                                    <p:anim calcmode="lin" valueType="num">
                                      <p:cBhvr>
                                        <p:cTn id="17" dur="1000" fill="hold"/>
                                        <p:tgtEl>
                                          <p:spTgt spid="384026"/>
                                        </p:tgtEl>
                                        <p:attrNameLst>
                                          <p:attrName>ppt_w</p:attrName>
                                        </p:attrNameLst>
                                      </p:cBhvr>
                                      <p:tavLst>
                                        <p:tav tm="0">
                                          <p:val>
                                            <p:strVal val="#ppt_w*0.70"/>
                                          </p:val>
                                        </p:tav>
                                        <p:tav tm="100000">
                                          <p:val>
                                            <p:strVal val="#ppt_w"/>
                                          </p:val>
                                        </p:tav>
                                      </p:tavLst>
                                    </p:anim>
                                    <p:anim calcmode="lin" valueType="num">
                                      <p:cBhvr>
                                        <p:cTn id="18" dur="1000" fill="hold"/>
                                        <p:tgtEl>
                                          <p:spTgt spid="384026"/>
                                        </p:tgtEl>
                                        <p:attrNameLst>
                                          <p:attrName>ppt_h</p:attrName>
                                        </p:attrNameLst>
                                      </p:cBhvr>
                                      <p:tavLst>
                                        <p:tav tm="0">
                                          <p:val>
                                            <p:strVal val="#ppt_h"/>
                                          </p:val>
                                        </p:tav>
                                        <p:tav tm="100000">
                                          <p:val>
                                            <p:strVal val="#ppt_h"/>
                                          </p:val>
                                        </p:tav>
                                      </p:tavLst>
                                    </p:anim>
                                    <p:animEffect transition="in" filter="fade">
                                      <p:cBhvr>
                                        <p:cTn id="19" dur="1000"/>
                                        <p:tgtEl>
                                          <p:spTgt spid="384026"/>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1000" fill="hold"/>
                                        <p:tgtEl>
                                          <p:spTgt spid="9"/>
                                        </p:tgtEl>
                                        <p:attrNameLst>
                                          <p:attrName>ppt_w</p:attrName>
                                        </p:attrNameLst>
                                      </p:cBhvr>
                                      <p:tavLst>
                                        <p:tav tm="0">
                                          <p:val>
                                            <p:strVal val="#ppt_w*0.70"/>
                                          </p:val>
                                        </p:tav>
                                        <p:tav tm="100000">
                                          <p:val>
                                            <p:strVal val="#ppt_w"/>
                                          </p:val>
                                        </p:tav>
                                      </p:tavLst>
                                    </p:anim>
                                    <p:anim calcmode="lin" valueType="num">
                                      <p:cBhvr>
                                        <p:cTn id="25" dur="1000" fill="hold"/>
                                        <p:tgtEl>
                                          <p:spTgt spid="9"/>
                                        </p:tgtEl>
                                        <p:attrNameLst>
                                          <p:attrName>ppt_h</p:attrName>
                                        </p:attrNameLst>
                                      </p:cBhvr>
                                      <p:tavLst>
                                        <p:tav tm="0">
                                          <p:val>
                                            <p:strVal val="#ppt_h"/>
                                          </p:val>
                                        </p:tav>
                                        <p:tav tm="100000">
                                          <p:val>
                                            <p:strVal val="#ppt_h"/>
                                          </p:val>
                                        </p:tav>
                                      </p:tavLst>
                                    </p:anim>
                                    <p:animEffect transition="in" filter="fade">
                                      <p:cBhvr>
                                        <p:cTn id="26" dur="1000"/>
                                        <p:tgtEl>
                                          <p:spTgt spid="9"/>
                                        </p:tgtEl>
                                      </p:cBhvr>
                                    </p:animEffect>
                                  </p:childTnLst>
                                </p:cTn>
                              </p:par>
                            </p:childTnLst>
                          </p:cTn>
                        </p:par>
                        <p:par>
                          <p:cTn id="27" fill="hold">
                            <p:stCondLst>
                              <p:cond delay="1000"/>
                            </p:stCondLst>
                            <p:childTnLst>
                              <p:par>
                                <p:cTn id="28" presetID="22" presetClass="entr" presetSubtype="1" fill="hold" grpId="0" nodeType="afterEffect">
                                  <p:stCondLst>
                                    <p:cond delay="0"/>
                                  </p:stCondLst>
                                  <p:childTnLst>
                                    <p:set>
                                      <p:cBhvr>
                                        <p:cTn id="29" dur="1" fill="hold">
                                          <p:stCondLst>
                                            <p:cond delay="0"/>
                                          </p:stCondLst>
                                        </p:cTn>
                                        <p:tgtEl>
                                          <p:spTgt spid="384037"/>
                                        </p:tgtEl>
                                        <p:attrNameLst>
                                          <p:attrName>style.visibility</p:attrName>
                                        </p:attrNameLst>
                                      </p:cBhvr>
                                      <p:to>
                                        <p:strVal val="visible"/>
                                      </p:to>
                                    </p:set>
                                    <p:animEffect transition="in" filter="wipe(up)">
                                      <p:cBhvr>
                                        <p:cTn id="30" dur="1000"/>
                                        <p:tgtEl>
                                          <p:spTgt spid="384037"/>
                                        </p:tgtEl>
                                      </p:cBhvr>
                                    </p:animEffect>
                                  </p:childTnLst>
                                </p:cTn>
                              </p:par>
                            </p:childTnLst>
                          </p:cTn>
                        </p:par>
                        <p:par>
                          <p:cTn id="31" fill="hold">
                            <p:stCondLst>
                              <p:cond delay="2000"/>
                            </p:stCondLst>
                            <p:childTnLst>
                              <p:par>
                                <p:cTn id="32" presetID="55" presetClass="entr" presetSubtype="0" fill="hold" grpId="0" nodeType="afterEffect">
                                  <p:stCondLst>
                                    <p:cond delay="0"/>
                                  </p:stCondLst>
                                  <p:childTnLst>
                                    <p:set>
                                      <p:cBhvr>
                                        <p:cTn id="33" dur="1" fill="hold">
                                          <p:stCondLst>
                                            <p:cond delay="0"/>
                                          </p:stCondLst>
                                        </p:cTn>
                                        <p:tgtEl>
                                          <p:spTgt spid="384027"/>
                                        </p:tgtEl>
                                        <p:attrNameLst>
                                          <p:attrName>style.visibility</p:attrName>
                                        </p:attrNameLst>
                                      </p:cBhvr>
                                      <p:to>
                                        <p:strVal val="visible"/>
                                      </p:to>
                                    </p:set>
                                    <p:anim calcmode="lin" valueType="num">
                                      <p:cBhvr>
                                        <p:cTn id="34" dur="1000" fill="hold"/>
                                        <p:tgtEl>
                                          <p:spTgt spid="384027"/>
                                        </p:tgtEl>
                                        <p:attrNameLst>
                                          <p:attrName>ppt_w</p:attrName>
                                        </p:attrNameLst>
                                      </p:cBhvr>
                                      <p:tavLst>
                                        <p:tav tm="0">
                                          <p:val>
                                            <p:strVal val="#ppt_w*0.70"/>
                                          </p:val>
                                        </p:tav>
                                        <p:tav tm="100000">
                                          <p:val>
                                            <p:strVal val="#ppt_w"/>
                                          </p:val>
                                        </p:tav>
                                      </p:tavLst>
                                    </p:anim>
                                    <p:anim calcmode="lin" valueType="num">
                                      <p:cBhvr>
                                        <p:cTn id="35" dur="1000" fill="hold"/>
                                        <p:tgtEl>
                                          <p:spTgt spid="384027"/>
                                        </p:tgtEl>
                                        <p:attrNameLst>
                                          <p:attrName>ppt_h</p:attrName>
                                        </p:attrNameLst>
                                      </p:cBhvr>
                                      <p:tavLst>
                                        <p:tav tm="0">
                                          <p:val>
                                            <p:strVal val="#ppt_h"/>
                                          </p:val>
                                        </p:tav>
                                        <p:tav tm="100000">
                                          <p:val>
                                            <p:strVal val="#ppt_h"/>
                                          </p:val>
                                        </p:tav>
                                      </p:tavLst>
                                    </p:anim>
                                    <p:animEffect transition="in" filter="fade">
                                      <p:cBhvr>
                                        <p:cTn id="36" dur="1000"/>
                                        <p:tgtEl>
                                          <p:spTgt spid="384027"/>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1000" fill="hold"/>
                                        <p:tgtEl>
                                          <p:spTgt spid="7"/>
                                        </p:tgtEl>
                                        <p:attrNameLst>
                                          <p:attrName>ppt_w</p:attrName>
                                        </p:attrNameLst>
                                      </p:cBhvr>
                                      <p:tavLst>
                                        <p:tav tm="0">
                                          <p:val>
                                            <p:strVal val="#ppt_w*0.70"/>
                                          </p:val>
                                        </p:tav>
                                        <p:tav tm="100000">
                                          <p:val>
                                            <p:strVal val="#ppt_w"/>
                                          </p:val>
                                        </p:tav>
                                      </p:tavLst>
                                    </p:anim>
                                    <p:anim calcmode="lin" valueType="num">
                                      <p:cBhvr>
                                        <p:cTn id="42" dur="1000" fill="hold"/>
                                        <p:tgtEl>
                                          <p:spTgt spid="7"/>
                                        </p:tgtEl>
                                        <p:attrNameLst>
                                          <p:attrName>ppt_h</p:attrName>
                                        </p:attrNameLst>
                                      </p:cBhvr>
                                      <p:tavLst>
                                        <p:tav tm="0">
                                          <p:val>
                                            <p:strVal val="#ppt_h"/>
                                          </p:val>
                                        </p:tav>
                                        <p:tav tm="100000">
                                          <p:val>
                                            <p:strVal val="#ppt_h"/>
                                          </p:val>
                                        </p:tav>
                                      </p:tavLst>
                                    </p:anim>
                                    <p:animEffect transition="in" filter="fade">
                                      <p:cBhvr>
                                        <p:cTn id="43" dur="1000"/>
                                        <p:tgtEl>
                                          <p:spTgt spid="7"/>
                                        </p:tgtEl>
                                      </p:cBhvr>
                                    </p:animEffect>
                                  </p:childTnLst>
                                </p:cTn>
                              </p:par>
                            </p:childTnLst>
                          </p:cTn>
                        </p:par>
                        <p:par>
                          <p:cTn id="44" fill="hold">
                            <p:stCondLst>
                              <p:cond delay="1000"/>
                            </p:stCondLst>
                            <p:childTnLst>
                              <p:par>
                                <p:cTn id="45" presetID="22" presetClass="entr" presetSubtype="1" fill="hold" grpId="0" nodeType="afterEffect">
                                  <p:stCondLst>
                                    <p:cond delay="0"/>
                                  </p:stCondLst>
                                  <p:childTnLst>
                                    <p:set>
                                      <p:cBhvr>
                                        <p:cTn id="46" dur="1" fill="hold">
                                          <p:stCondLst>
                                            <p:cond delay="0"/>
                                          </p:stCondLst>
                                        </p:cTn>
                                        <p:tgtEl>
                                          <p:spTgt spid="384039"/>
                                        </p:tgtEl>
                                        <p:attrNameLst>
                                          <p:attrName>style.visibility</p:attrName>
                                        </p:attrNameLst>
                                      </p:cBhvr>
                                      <p:to>
                                        <p:strVal val="visible"/>
                                      </p:to>
                                    </p:set>
                                    <p:animEffect transition="in" filter="wipe(up)">
                                      <p:cBhvr>
                                        <p:cTn id="47" dur="1000"/>
                                        <p:tgtEl>
                                          <p:spTgt spid="384039"/>
                                        </p:tgtEl>
                                      </p:cBhvr>
                                    </p:animEffect>
                                  </p:childTnLst>
                                </p:cTn>
                              </p:par>
                            </p:childTnLst>
                          </p:cTn>
                        </p:par>
                        <p:par>
                          <p:cTn id="48" fill="hold">
                            <p:stCondLst>
                              <p:cond delay="2000"/>
                            </p:stCondLst>
                            <p:childTnLst>
                              <p:par>
                                <p:cTn id="49" presetID="55" presetClass="entr" presetSubtype="0" fill="hold" grpId="0" nodeType="afterEffect">
                                  <p:stCondLst>
                                    <p:cond delay="0"/>
                                  </p:stCondLst>
                                  <p:childTnLst>
                                    <p:set>
                                      <p:cBhvr>
                                        <p:cTn id="50" dur="1" fill="hold">
                                          <p:stCondLst>
                                            <p:cond delay="0"/>
                                          </p:stCondLst>
                                        </p:cTn>
                                        <p:tgtEl>
                                          <p:spTgt spid="384028"/>
                                        </p:tgtEl>
                                        <p:attrNameLst>
                                          <p:attrName>style.visibility</p:attrName>
                                        </p:attrNameLst>
                                      </p:cBhvr>
                                      <p:to>
                                        <p:strVal val="visible"/>
                                      </p:to>
                                    </p:set>
                                    <p:anim calcmode="lin" valueType="num">
                                      <p:cBhvr>
                                        <p:cTn id="51" dur="1000" fill="hold"/>
                                        <p:tgtEl>
                                          <p:spTgt spid="384028"/>
                                        </p:tgtEl>
                                        <p:attrNameLst>
                                          <p:attrName>ppt_w</p:attrName>
                                        </p:attrNameLst>
                                      </p:cBhvr>
                                      <p:tavLst>
                                        <p:tav tm="0">
                                          <p:val>
                                            <p:strVal val="#ppt_w*0.70"/>
                                          </p:val>
                                        </p:tav>
                                        <p:tav tm="100000">
                                          <p:val>
                                            <p:strVal val="#ppt_w"/>
                                          </p:val>
                                        </p:tav>
                                      </p:tavLst>
                                    </p:anim>
                                    <p:anim calcmode="lin" valueType="num">
                                      <p:cBhvr>
                                        <p:cTn id="52" dur="1000" fill="hold"/>
                                        <p:tgtEl>
                                          <p:spTgt spid="384028"/>
                                        </p:tgtEl>
                                        <p:attrNameLst>
                                          <p:attrName>ppt_h</p:attrName>
                                        </p:attrNameLst>
                                      </p:cBhvr>
                                      <p:tavLst>
                                        <p:tav tm="0">
                                          <p:val>
                                            <p:strVal val="#ppt_h"/>
                                          </p:val>
                                        </p:tav>
                                        <p:tav tm="100000">
                                          <p:val>
                                            <p:strVal val="#ppt_h"/>
                                          </p:val>
                                        </p:tav>
                                      </p:tavLst>
                                    </p:anim>
                                    <p:animEffect transition="in" filter="fade">
                                      <p:cBhvr>
                                        <p:cTn id="53" dur="1000"/>
                                        <p:tgtEl>
                                          <p:spTgt spid="384028"/>
                                        </p:tgtEl>
                                      </p:cBhvr>
                                    </p:animEffect>
                                  </p:childTnLst>
                                </p:cTn>
                              </p:par>
                            </p:childTnLst>
                          </p:cTn>
                        </p:par>
                      </p:childTnLst>
                    </p:cTn>
                  </p:par>
                  <p:par>
                    <p:cTn id="54" fill="hold">
                      <p:stCondLst>
                        <p:cond delay="indefinite"/>
                      </p:stCondLst>
                      <p:childTnLst>
                        <p:par>
                          <p:cTn id="55" fill="hold">
                            <p:stCondLst>
                              <p:cond delay="0"/>
                            </p:stCondLst>
                            <p:childTnLst>
                              <p:par>
                                <p:cTn id="56" presetID="55" presetClass="entr" presetSubtype="0" fill="hold" nodeType="clickEffect">
                                  <p:stCondLst>
                                    <p:cond delay="0"/>
                                  </p:stCondLst>
                                  <p:childTnLst>
                                    <p:set>
                                      <p:cBhvr>
                                        <p:cTn id="57" dur="1" fill="hold">
                                          <p:stCondLst>
                                            <p:cond delay="0"/>
                                          </p:stCondLst>
                                        </p:cTn>
                                        <p:tgtEl>
                                          <p:spTgt spid="6"/>
                                        </p:tgtEl>
                                        <p:attrNameLst>
                                          <p:attrName>style.visibility</p:attrName>
                                        </p:attrNameLst>
                                      </p:cBhvr>
                                      <p:to>
                                        <p:strVal val="visible"/>
                                      </p:to>
                                    </p:set>
                                    <p:anim calcmode="lin" valueType="num">
                                      <p:cBhvr>
                                        <p:cTn id="58" dur="1000" fill="hold"/>
                                        <p:tgtEl>
                                          <p:spTgt spid="6"/>
                                        </p:tgtEl>
                                        <p:attrNameLst>
                                          <p:attrName>ppt_w</p:attrName>
                                        </p:attrNameLst>
                                      </p:cBhvr>
                                      <p:tavLst>
                                        <p:tav tm="0">
                                          <p:val>
                                            <p:strVal val="#ppt_w*0.70"/>
                                          </p:val>
                                        </p:tav>
                                        <p:tav tm="100000">
                                          <p:val>
                                            <p:strVal val="#ppt_w"/>
                                          </p:val>
                                        </p:tav>
                                      </p:tavLst>
                                    </p:anim>
                                    <p:anim calcmode="lin" valueType="num">
                                      <p:cBhvr>
                                        <p:cTn id="59" dur="1000" fill="hold"/>
                                        <p:tgtEl>
                                          <p:spTgt spid="6"/>
                                        </p:tgtEl>
                                        <p:attrNameLst>
                                          <p:attrName>ppt_h</p:attrName>
                                        </p:attrNameLst>
                                      </p:cBhvr>
                                      <p:tavLst>
                                        <p:tav tm="0">
                                          <p:val>
                                            <p:strVal val="#ppt_h"/>
                                          </p:val>
                                        </p:tav>
                                        <p:tav tm="100000">
                                          <p:val>
                                            <p:strVal val="#ppt_h"/>
                                          </p:val>
                                        </p:tav>
                                      </p:tavLst>
                                    </p:anim>
                                    <p:animEffect transition="in" filter="fade">
                                      <p:cBhvr>
                                        <p:cTn id="60" dur="1000"/>
                                        <p:tgtEl>
                                          <p:spTgt spid="6"/>
                                        </p:tgtEl>
                                      </p:cBhvr>
                                    </p:animEffect>
                                  </p:childTnLst>
                                </p:cTn>
                              </p:par>
                            </p:childTnLst>
                          </p:cTn>
                        </p:par>
                        <p:par>
                          <p:cTn id="61" fill="hold">
                            <p:stCondLst>
                              <p:cond delay="1000"/>
                            </p:stCondLst>
                            <p:childTnLst>
                              <p:par>
                                <p:cTn id="62" presetID="22" presetClass="entr" presetSubtype="1" fill="hold" grpId="0" nodeType="afterEffect">
                                  <p:stCondLst>
                                    <p:cond delay="0"/>
                                  </p:stCondLst>
                                  <p:childTnLst>
                                    <p:set>
                                      <p:cBhvr>
                                        <p:cTn id="63" dur="1" fill="hold">
                                          <p:stCondLst>
                                            <p:cond delay="0"/>
                                          </p:stCondLst>
                                        </p:cTn>
                                        <p:tgtEl>
                                          <p:spTgt spid="384040"/>
                                        </p:tgtEl>
                                        <p:attrNameLst>
                                          <p:attrName>style.visibility</p:attrName>
                                        </p:attrNameLst>
                                      </p:cBhvr>
                                      <p:to>
                                        <p:strVal val="visible"/>
                                      </p:to>
                                    </p:set>
                                    <p:animEffect transition="in" filter="wipe(up)">
                                      <p:cBhvr>
                                        <p:cTn id="64" dur="1000"/>
                                        <p:tgtEl>
                                          <p:spTgt spid="384040"/>
                                        </p:tgtEl>
                                      </p:cBhvr>
                                    </p:animEffect>
                                  </p:childTnLst>
                                </p:cTn>
                              </p:par>
                            </p:childTnLst>
                          </p:cTn>
                        </p:par>
                        <p:par>
                          <p:cTn id="65" fill="hold">
                            <p:stCondLst>
                              <p:cond delay="2000"/>
                            </p:stCondLst>
                            <p:childTnLst>
                              <p:par>
                                <p:cTn id="66" presetID="55" presetClass="entr" presetSubtype="0" fill="hold" grpId="0" nodeType="afterEffect">
                                  <p:stCondLst>
                                    <p:cond delay="0"/>
                                  </p:stCondLst>
                                  <p:childTnLst>
                                    <p:set>
                                      <p:cBhvr>
                                        <p:cTn id="67" dur="1" fill="hold">
                                          <p:stCondLst>
                                            <p:cond delay="0"/>
                                          </p:stCondLst>
                                        </p:cTn>
                                        <p:tgtEl>
                                          <p:spTgt spid="384029"/>
                                        </p:tgtEl>
                                        <p:attrNameLst>
                                          <p:attrName>style.visibility</p:attrName>
                                        </p:attrNameLst>
                                      </p:cBhvr>
                                      <p:to>
                                        <p:strVal val="visible"/>
                                      </p:to>
                                    </p:set>
                                    <p:anim calcmode="lin" valueType="num">
                                      <p:cBhvr>
                                        <p:cTn id="68" dur="1000" fill="hold"/>
                                        <p:tgtEl>
                                          <p:spTgt spid="384029"/>
                                        </p:tgtEl>
                                        <p:attrNameLst>
                                          <p:attrName>ppt_w</p:attrName>
                                        </p:attrNameLst>
                                      </p:cBhvr>
                                      <p:tavLst>
                                        <p:tav tm="0">
                                          <p:val>
                                            <p:strVal val="#ppt_w*0.70"/>
                                          </p:val>
                                        </p:tav>
                                        <p:tav tm="100000">
                                          <p:val>
                                            <p:strVal val="#ppt_w"/>
                                          </p:val>
                                        </p:tav>
                                      </p:tavLst>
                                    </p:anim>
                                    <p:anim calcmode="lin" valueType="num">
                                      <p:cBhvr>
                                        <p:cTn id="69" dur="1000" fill="hold"/>
                                        <p:tgtEl>
                                          <p:spTgt spid="384029"/>
                                        </p:tgtEl>
                                        <p:attrNameLst>
                                          <p:attrName>ppt_h</p:attrName>
                                        </p:attrNameLst>
                                      </p:cBhvr>
                                      <p:tavLst>
                                        <p:tav tm="0">
                                          <p:val>
                                            <p:strVal val="#ppt_h"/>
                                          </p:val>
                                        </p:tav>
                                        <p:tav tm="100000">
                                          <p:val>
                                            <p:strVal val="#ppt_h"/>
                                          </p:val>
                                        </p:tav>
                                      </p:tavLst>
                                    </p:anim>
                                    <p:animEffect transition="in" filter="fade">
                                      <p:cBhvr>
                                        <p:cTn id="70" dur="1000"/>
                                        <p:tgtEl>
                                          <p:spTgt spid="384029"/>
                                        </p:tgtEl>
                                      </p:cBhvr>
                                    </p:animEffect>
                                  </p:childTnLst>
                                </p:cTn>
                              </p:par>
                            </p:childTnLst>
                          </p:cTn>
                        </p:par>
                      </p:childTnLst>
                    </p:cTn>
                  </p:par>
                  <p:par>
                    <p:cTn id="71" fill="hold">
                      <p:stCondLst>
                        <p:cond delay="indefinite"/>
                      </p:stCondLst>
                      <p:childTnLst>
                        <p:par>
                          <p:cTn id="72" fill="hold">
                            <p:stCondLst>
                              <p:cond delay="0"/>
                            </p:stCondLst>
                            <p:childTnLst>
                              <p:par>
                                <p:cTn id="73" presetID="55" presetClass="entr" presetSubtype="0" fill="hold" nodeType="clickEffect">
                                  <p:stCondLst>
                                    <p:cond delay="0"/>
                                  </p:stCondLst>
                                  <p:childTnLst>
                                    <p:set>
                                      <p:cBhvr>
                                        <p:cTn id="74" dur="1" fill="hold">
                                          <p:stCondLst>
                                            <p:cond delay="0"/>
                                          </p:stCondLst>
                                        </p:cTn>
                                        <p:tgtEl>
                                          <p:spTgt spid="4"/>
                                        </p:tgtEl>
                                        <p:attrNameLst>
                                          <p:attrName>style.visibility</p:attrName>
                                        </p:attrNameLst>
                                      </p:cBhvr>
                                      <p:to>
                                        <p:strVal val="visible"/>
                                      </p:to>
                                    </p:set>
                                    <p:anim calcmode="lin" valueType="num">
                                      <p:cBhvr>
                                        <p:cTn id="75" dur="1000" fill="hold"/>
                                        <p:tgtEl>
                                          <p:spTgt spid="4"/>
                                        </p:tgtEl>
                                        <p:attrNameLst>
                                          <p:attrName>ppt_w</p:attrName>
                                        </p:attrNameLst>
                                      </p:cBhvr>
                                      <p:tavLst>
                                        <p:tav tm="0">
                                          <p:val>
                                            <p:strVal val="#ppt_w*0.70"/>
                                          </p:val>
                                        </p:tav>
                                        <p:tav tm="100000">
                                          <p:val>
                                            <p:strVal val="#ppt_w"/>
                                          </p:val>
                                        </p:tav>
                                      </p:tavLst>
                                    </p:anim>
                                    <p:anim calcmode="lin" valueType="num">
                                      <p:cBhvr>
                                        <p:cTn id="76" dur="1000" fill="hold"/>
                                        <p:tgtEl>
                                          <p:spTgt spid="4"/>
                                        </p:tgtEl>
                                        <p:attrNameLst>
                                          <p:attrName>ppt_h</p:attrName>
                                        </p:attrNameLst>
                                      </p:cBhvr>
                                      <p:tavLst>
                                        <p:tav tm="0">
                                          <p:val>
                                            <p:strVal val="#ppt_h"/>
                                          </p:val>
                                        </p:tav>
                                        <p:tav tm="100000">
                                          <p:val>
                                            <p:strVal val="#ppt_h"/>
                                          </p:val>
                                        </p:tav>
                                      </p:tavLst>
                                    </p:anim>
                                    <p:animEffect transition="in" filter="fade">
                                      <p:cBhvr>
                                        <p:cTn id="77" dur="1000"/>
                                        <p:tgtEl>
                                          <p:spTgt spid="4"/>
                                        </p:tgtEl>
                                      </p:cBhvr>
                                    </p:animEffect>
                                  </p:childTnLst>
                                </p:cTn>
                              </p:par>
                            </p:childTnLst>
                          </p:cTn>
                        </p:par>
                        <p:par>
                          <p:cTn id="78" fill="hold">
                            <p:stCondLst>
                              <p:cond delay="1000"/>
                            </p:stCondLst>
                            <p:childTnLst>
                              <p:par>
                                <p:cTn id="79" presetID="22" presetClass="entr" presetSubtype="1" fill="hold" grpId="0" nodeType="afterEffect">
                                  <p:stCondLst>
                                    <p:cond delay="0"/>
                                  </p:stCondLst>
                                  <p:childTnLst>
                                    <p:set>
                                      <p:cBhvr>
                                        <p:cTn id="80" dur="1" fill="hold">
                                          <p:stCondLst>
                                            <p:cond delay="0"/>
                                          </p:stCondLst>
                                        </p:cTn>
                                        <p:tgtEl>
                                          <p:spTgt spid="384041"/>
                                        </p:tgtEl>
                                        <p:attrNameLst>
                                          <p:attrName>style.visibility</p:attrName>
                                        </p:attrNameLst>
                                      </p:cBhvr>
                                      <p:to>
                                        <p:strVal val="visible"/>
                                      </p:to>
                                    </p:set>
                                    <p:animEffect transition="in" filter="wipe(up)">
                                      <p:cBhvr>
                                        <p:cTn id="81" dur="1000"/>
                                        <p:tgtEl>
                                          <p:spTgt spid="384041"/>
                                        </p:tgtEl>
                                      </p:cBhvr>
                                    </p:animEffect>
                                  </p:childTnLst>
                                </p:cTn>
                              </p:par>
                            </p:childTnLst>
                          </p:cTn>
                        </p:par>
                        <p:par>
                          <p:cTn id="82" fill="hold">
                            <p:stCondLst>
                              <p:cond delay="2000"/>
                            </p:stCondLst>
                            <p:childTnLst>
                              <p:par>
                                <p:cTn id="83" presetID="55" presetClass="entr" presetSubtype="0" fill="hold" grpId="0" nodeType="afterEffect">
                                  <p:stCondLst>
                                    <p:cond delay="0"/>
                                  </p:stCondLst>
                                  <p:childTnLst>
                                    <p:set>
                                      <p:cBhvr>
                                        <p:cTn id="84" dur="1" fill="hold">
                                          <p:stCondLst>
                                            <p:cond delay="0"/>
                                          </p:stCondLst>
                                        </p:cTn>
                                        <p:tgtEl>
                                          <p:spTgt spid="384030"/>
                                        </p:tgtEl>
                                        <p:attrNameLst>
                                          <p:attrName>style.visibility</p:attrName>
                                        </p:attrNameLst>
                                      </p:cBhvr>
                                      <p:to>
                                        <p:strVal val="visible"/>
                                      </p:to>
                                    </p:set>
                                    <p:anim calcmode="lin" valueType="num">
                                      <p:cBhvr>
                                        <p:cTn id="85" dur="1000" fill="hold"/>
                                        <p:tgtEl>
                                          <p:spTgt spid="384030"/>
                                        </p:tgtEl>
                                        <p:attrNameLst>
                                          <p:attrName>ppt_w</p:attrName>
                                        </p:attrNameLst>
                                      </p:cBhvr>
                                      <p:tavLst>
                                        <p:tav tm="0">
                                          <p:val>
                                            <p:strVal val="#ppt_w*0.70"/>
                                          </p:val>
                                        </p:tav>
                                        <p:tav tm="100000">
                                          <p:val>
                                            <p:strVal val="#ppt_w"/>
                                          </p:val>
                                        </p:tav>
                                      </p:tavLst>
                                    </p:anim>
                                    <p:anim calcmode="lin" valueType="num">
                                      <p:cBhvr>
                                        <p:cTn id="86" dur="1000" fill="hold"/>
                                        <p:tgtEl>
                                          <p:spTgt spid="384030"/>
                                        </p:tgtEl>
                                        <p:attrNameLst>
                                          <p:attrName>ppt_h</p:attrName>
                                        </p:attrNameLst>
                                      </p:cBhvr>
                                      <p:tavLst>
                                        <p:tav tm="0">
                                          <p:val>
                                            <p:strVal val="#ppt_h"/>
                                          </p:val>
                                        </p:tav>
                                        <p:tav tm="100000">
                                          <p:val>
                                            <p:strVal val="#ppt_h"/>
                                          </p:val>
                                        </p:tav>
                                      </p:tavLst>
                                    </p:anim>
                                    <p:animEffect transition="in" filter="fade">
                                      <p:cBhvr>
                                        <p:cTn id="87" dur="1000"/>
                                        <p:tgtEl>
                                          <p:spTgt spid="384030"/>
                                        </p:tgtEl>
                                      </p:cBhvr>
                                    </p:animEffect>
                                  </p:childTnLst>
                                </p:cTn>
                              </p:par>
                            </p:childTnLst>
                          </p:cTn>
                        </p:par>
                      </p:childTnLst>
                    </p:cTn>
                  </p:par>
                  <p:par>
                    <p:cTn id="88" fill="hold">
                      <p:stCondLst>
                        <p:cond delay="indefinite"/>
                      </p:stCondLst>
                      <p:childTnLst>
                        <p:par>
                          <p:cTn id="89" fill="hold">
                            <p:stCondLst>
                              <p:cond delay="0"/>
                            </p:stCondLst>
                            <p:childTnLst>
                              <p:par>
                                <p:cTn id="90" presetID="55" presetClass="entr" presetSubtype="0" fill="hold" nodeType="clickEffect">
                                  <p:stCondLst>
                                    <p:cond delay="0"/>
                                  </p:stCondLst>
                                  <p:childTnLst>
                                    <p:set>
                                      <p:cBhvr>
                                        <p:cTn id="91" dur="1" fill="hold">
                                          <p:stCondLst>
                                            <p:cond delay="0"/>
                                          </p:stCondLst>
                                        </p:cTn>
                                        <p:tgtEl>
                                          <p:spTgt spid="2"/>
                                        </p:tgtEl>
                                        <p:attrNameLst>
                                          <p:attrName>style.visibility</p:attrName>
                                        </p:attrNameLst>
                                      </p:cBhvr>
                                      <p:to>
                                        <p:strVal val="visible"/>
                                      </p:to>
                                    </p:set>
                                    <p:anim calcmode="lin" valueType="num">
                                      <p:cBhvr>
                                        <p:cTn id="92" dur="1000" fill="hold"/>
                                        <p:tgtEl>
                                          <p:spTgt spid="2"/>
                                        </p:tgtEl>
                                        <p:attrNameLst>
                                          <p:attrName>ppt_w</p:attrName>
                                        </p:attrNameLst>
                                      </p:cBhvr>
                                      <p:tavLst>
                                        <p:tav tm="0">
                                          <p:val>
                                            <p:strVal val="#ppt_w*0.70"/>
                                          </p:val>
                                        </p:tav>
                                        <p:tav tm="100000">
                                          <p:val>
                                            <p:strVal val="#ppt_w"/>
                                          </p:val>
                                        </p:tav>
                                      </p:tavLst>
                                    </p:anim>
                                    <p:anim calcmode="lin" valueType="num">
                                      <p:cBhvr>
                                        <p:cTn id="93" dur="1000" fill="hold"/>
                                        <p:tgtEl>
                                          <p:spTgt spid="2"/>
                                        </p:tgtEl>
                                        <p:attrNameLst>
                                          <p:attrName>ppt_h</p:attrName>
                                        </p:attrNameLst>
                                      </p:cBhvr>
                                      <p:tavLst>
                                        <p:tav tm="0">
                                          <p:val>
                                            <p:strVal val="#ppt_h"/>
                                          </p:val>
                                        </p:tav>
                                        <p:tav tm="100000">
                                          <p:val>
                                            <p:strVal val="#ppt_h"/>
                                          </p:val>
                                        </p:tav>
                                      </p:tavLst>
                                    </p:anim>
                                    <p:animEffect transition="in" filter="fade">
                                      <p:cBhvr>
                                        <p:cTn id="94" dur="1000"/>
                                        <p:tgtEl>
                                          <p:spTgt spid="2"/>
                                        </p:tgtEl>
                                      </p:cBhvr>
                                    </p:animEffect>
                                  </p:childTnLst>
                                </p:cTn>
                              </p:par>
                            </p:childTnLst>
                          </p:cTn>
                        </p:par>
                        <p:par>
                          <p:cTn id="95" fill="hold">
                            <p:stCondLst>
                              <p:cond delay="1000"/>
                            </p:stCondLst>
                            <p:childTnLst>
                              <p:par>
                                <p:cTn id="96" presetID="22" presetClass="entr" presetSubtype="1" fill="hold" grpId="0" nodeType="afterEffect">
                                  <p:stCondLst>
                                    <p:cond delay="0"/>
                                  </p:stCondLst>
                                  <p:childTnLst>
                                    <p:set>
                                      <p:cBhvr>
                                        <p:cTn id="97" dur="1" fill="hold">
                                          <p:stCondLst>
                                            <p:cond delay="0"/>
                                          </p:stCondLst>
                                        </p:cTn>
                                        <p:tgtEl>
                                          <p:spTgt spid="384042"/>
                                        </p:tgtEl>
                                        <p:attrNameLst>
                                          <p:attrName>style.visibility</p:attrName>
                                        </p:attrNameLst>
                                      </p:cBhvr>
                                      <p:to>
                                        <p:strVal val="visible"/>
                                      </p:to>
                                    </p:set>
                                    <p:animEffect transition="in" filter="wipe(up)">
                                      <p:cBhvr>
                                        <p:cTn id="98" dur="1000"/>
                                        <p:tgtEl>
                                          <p:spTgt spid="384042"/>
                                        </p:tgtEl>
                                      </p:cBhvr>
                                    </p:animEffect>
                                  </p:childTnLst>
                                </p:cTn>
                              </p:par>
                            </p:childTnLst>
                          </p:cTn>
                        </p:par>
                        <p:par>
                          <p:cTn id="99" fill="hold">
                            <p:stCondLst>
                              <p:cond delay="2000"/>
                            </p:stCondLst>
                            <p:childTnLst>
                              <p:par>
                                <p:cTn id="100" presetID="55" presetClass="entr" presetSubtype="0" fill="hold" grpId="0" nodeType="afterEffect">
                                  <p:stCondLst>
                                    <p:cond delay="0"/>
                                  </p:stCondLst>
                                  <p:childTnLst>
                                    <p:set>
                                      <p:cBhvr>
                                        <p:cTn id="101" dur="1" fill="hold">
                                          <p:stCondLst>
                                            <p:cond delay="0"/>
                                          </p:stCondLst>
                                        </p:cTn>
                                        <p:tgtEl>
                                          <p:spTgt spid="384031"/>
                                        </p:tgtEl>
                                        <p:attrNameLst>
                                          <p:attrName>style.visibility</p:attrName>
                                        </p:attrNameLst>
                                      </p:cBhvr>
                                      <p:to>
                                        <p:strVal val="visible"/>
                                      </p:to>
                                    </p:set>
                                    <p:anim calcmode="lin" valueType="num">
                                      <p:cBhvr>
                                        <p:cTn id="102" dur="1000" fill="hold"/>
                                        <p:tgtEl>
                                          <p:spTgt spid="384031"/>
                                        </p:tgtEl>
                                        <p:attrNameLst>
                                          <p:attrName>ppt_w</p:attrName>
                                        </p:attrNameLst>
                                      </p:cBhvr>
                                      <p:tavLst>
                                        <p:tav tm="0">
                                          <p:val>
                                            <p:strVal val="#ppt_w*0.70"/>
                                          </p:val>
                                        </p:tav>
                                        <p:tav tm="100000">
                                          <p:val>
                                            <p:strVal val="#ppt_w"/>
                                          </p:val>
                                        </p:tav>
                                      </p:tavLst>
                                    </p:anim>
                                    <p:anim calcmode="lin" valueType="num">
                                      <p:cBhvr>
                                        <p:cTn id="103" dur="1000" fill="hold"/>
                                        <p:tgtEl>
                                          <p:spTgt spid="384031"/>
                                        </p:tgtEl>
                                        <p:attrNameLst>
                                          <p:attrName>ppt_h</p:attrName>
                                        </p:attrNameLst>
                                      </p:cBhvr>
                                      <p:tavLst>
                                        <p:tav tm="0">
                                          <p:val>
                                            <p:strVal val="#ppt_h"/>
                                          </p:val>
                                        </p:tav>
                                        <p:tav tm="100000">
                                          <p:val>
                                            <p:strVal val="#ppt_h"/>
                                          </p:val>
                                        </p:tav>
                                      </p:tavLst>
                                    </p:anim>
                                    <p:animEffect transition="in" filter="fade">
                                      <p:cBhvr>
                                        <p:cTn id="104" dur="1000"/>
                                        <p:tgtEl>
                                          <p:spTgt spid="384031"/>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1" fill="hold" grpId="0" nodeType="clickEffect">
                                  <p:stCondLst>
                                    <p:cond delay="0"/>
                                  </p:stCondLst>
                                  <p:childTnLst>
                                    <p:set>
                                      <p:cBhvr>
                                        <p:cTn id="108" dur="1" fill="hold">
                                          <p:stCondLst>
                                            <p:cond delay="0"/>
                                          </p:stCondLst>
                                        </p:cTn>
                                        <p:tgtEl>
                                          <p:spTgt spid="384046"/>
                                        </p:tgtEl>
                                        <p:attrNameLst>
                                          <p:attrName>style.visibility</p:attrName>
                                        </p:attrNameLst>
                                      </p:cBhvr>
                                      <p:to>
                                        <p:strVal val="visible"/>
                                      </p:to>
                                    </p:set>
                                    <p:animEffect transition="in" filter="wipe(up)">
                                      <p:cBhvr>
                                        <p:cTn id="109" dur="1000"/>
                                        <p:tgtEl>
                                          <p:spTgt spid="384046"/>
                                        </p:tgtEl>
                                      </p:cBhvr>
                                    </p:animEffect>
                                  </p:childTnLst>
                                </p:cTn>
                              </p:par>
                            </p:childTnLst>
                          </p:cTn>
                        </p:par>
                        <p:par>
                          <p:cTn id="110" fill="hold">
                            <p:stCondLst>
                              <p:cond delay="1000"/>
                            </p:stCondLst>
                            <p:childTnLst>
                              <p:par>
                                <p:cTn id="111" presetID="55" presetClass="entr" presetSubtype="0" fill="hold" nodeType="afterEffect">
                                  <p:stCondLst>
                                    <p:cond delay="0"/>
                                  </p:stCondLst>
                                  <p:childTnLst>
                                    <p:set>
                                      <p:cBhvr>
                                        <p:cTn id="112" dur="1" fill="hold">
                                          <p:stCondLst>
                                            <p:cond delay="0"/>
                                          </p:stCondLst>
                                        </p:cTn>
                                        <p:tgtEl>
                                          <p:spTgt spid="384032"/>
                                        </p:tgtEl>
                                        <p:attrNameLst>
                                          <p:attrName>style.visibility</p:attrName>
                                        </p:attrNameLst>
                                      </p:cBhvr>
                                      <p:to>
                                        <p:strVal val="visible"/>
                                      </p:to>
                                    </p:set>
                                    <p:anim calcmode="lin" valueType="num">
                                      <p:cBhvr>
                                        <p:cTn id="113" dur="1000" fill="hold"/>
                                        <p:tgtEl>
                                          <p:spTgt spid="384032"/>
                                        </p:tgtEl>
                                        <p:attrNameLst>
                                          <p:attrName>ppt_w</p:attrName>
                                        </p:attrNameLst>
                                      </p:cBhvr>
                                      <p:tavLst>
                                        <p:tav tm="0">
                                          <p:val>
                                            <p:strVal val="#ppt_w*0.70"/>
                                          </p:val>
                                        </p:tav>
                                        <p:tav tm="100000">
                                          <p:val>
                                            <p:strVal val="#ppt_w"/>
                                          </p:val>
                                        </p:tav>
                                      </p:tavLst>
                                    </p:anim>
                                    <p:anim calcmode="lin" valueType="num">
                                      <p:cBhvr>
                                        <p:cTn id="114" dur="1000" fill="hold"/>
                                        <p:tgtEl>
                                          <p:spTgt spid="384032"/>
                                        </p:tgtEl>
                                        <p:attrNameLst>
                                          <p:attrName>ppt_h</p:attrName>
                                        </p:attrNameLst>
                                      </p:cBhvr>
                                      <p:tavLst>
                                        <p:tav tm="0">
                                          <p:val>
                                            <p:strVal val="#ppt_h"/>
                                          </p:val>
                                        </p:tav>
                                        <p:tav tm="100000">
                                          <p:val>
                                            <p:strVal val="#ppt_h"/>
                                          </p:val>
                                        </p:tav>
                                      </p:tavLst>
                                    </p:anim>
                                    <p:animEffect transition="in" filter="fade">
                                      <p:cBhvr>
                                        <p:cTn id="115" dur="1000"/>
                                        <p:tgtEl>
                                          <p:spTgt spid="384032"/>
                                        </p:tgtEl>
                                      </p:cBhvr>
                                    </p:animEffect>
                                  </p:childTnLst>
                                </p:cTn>
                              </p:par>
                              <p:par>
                                <p:cTn id="116" presetID="53" presetClass="exit" presetSubtype="0" fill="hold" nodeType="withEffect">
                                  <p:stCondLst>
                                    <p:cond delay="0"/>
                                  </p:stCondLst>
                                  <p:childTnLst>
                                    <p:anim calcmode="lin" valueType="num">
                                      <p:cBhvr>
                                        <p:cTn id="117" dur="2000"/>
                                        <p:tgtEl>
                                          <p:spTgt spid="53"/>
                                        </p:tgtEl>
                                        <p:attrNameLst>
                                          <p:attrName>ppt_w</p:attrName>
                                        </p:attrNameLst>
                                      </p:cBhvr>
                                      <p:tavLst>
                                        <p:tav tm="0">
                                          <p:val>
                                            <p:strVal val="ppt_w"/>
                                          </p:val>
                                        </p:tav>
                                        <p:tav tm="100000">
                                          <p:val>
                                            <p:fltVal val="0"/>
                                          </p:val>
                                        </p:tav>
                                      </p:tavLst>
                                    </p:anim>
                                    <p:anim calcmode="lin" valueType="num">
                                      <p:cBhvr>
                                        <p:cTn id="118" dur="2000"/>
                                        <p:tgtEl>
                                          <p:spTgt spid="53"/>
                                        </p:tgtEl>
                                        <p:attrNameLst>
                                          <p:attrName>ppt_h</p:attrName>
                                        </p:attrNameLst>
                                      </p:cBhvr>
                                      <p:tavLst>
                                        <p:tav tm="0">
                                          <p:val>
                                            <p:strVal val="ppt_h"/>
                                          </p:val>
                                        </p:tav>
                                        <p:tav tm="100000">
                                          <p:val>
                                            <p:fltVal val="0"/>
                                          </p:val>
                                        </p:tav>
                                      </p:tavLst>
                                    </p:anim>
                                    <p:animEffect transition="out" filter="fade">
                                      <p:cBhvr>
                                        <p:cTn id="119" dur="2000"/>
                                        <p:tgtEl>
                                          <p:spTgt spid="53"/>
                                        </p:tgtEl>
                                      </p:cBhvr>
                                    </p:animEffect>
                                    <p:set>
                                      <p:cBhvr>
                                        <p:cTn id="120" dur="1" fill="hold">
                                          <p:stCondLst>
                                            <p:cond delay="1999"/>
                                          </p:stCondLst>
                                        </p:cTn>
                                        <p:tgtEl>
                                          <p:spTgt spid="53"/>
                                        </p:tgtEl>
                                        <p:attrNameLst>
                                          <p:attrName>style.visibility</p:attrName>
                                        </p:attrNameLst>
                                      </p:cBhvr>
                                      <p:to>
                                        <p:strVal val="hidden"/>
                                      </p:to>
                                    </p:set>
                                  </p:childTnLst>
                                </p:cTn>
                              </p:par>
                              <p:par>
                                <p:cTn id="121" presetID="53" presetClass="entr" presetSubtype="0" fill="hold" nodeType="withEffect">
                                  <p:stCondLst>
                                    <p:cond delay="0"/>
                                  </p:stCondLst>
                                  <p:childTnLst>
                                    <p:set>
                                      <p:cBhvr>
                                        <p:cTn id="122" dur="1" fill="hold">
                                          <p:stCondLst>
                                            <p:cond delay="0"/>
                                          </p:stCondLst>
                                        </p:cTn>
                                        <p:tgtEl>
                                          <p:spTgt spid="50"/>
                                        </p:tgtEl>
                                        <p:attrNameLst>
                                          <p:attrName>style.visibility</p:attrName>
                                        </p:attrNameLst>
                                      </p:cBhvr>
                                      <p:to>
                                        <p:strVal val="visible"/>
                                      </p:to>
                                    </p:set>
                                    <p:anim calcmode="lin" valueType="num">
                                      <p:cBhvr>
                                        <p:cTn id="123" dur="2000" fill="hold"/>
                                        <p:tgtEl>
                                          <p:spTgt spid="50"/>
                                        </p:tgtEl>
                                        <p:attrNameLst>
                                          <p:attrName>ppt_w</p:attrName>
                                        </p:attrNameLst>
                                      </p:cBhvr>
                                      <p:tavLst>
                                        <p:tav tm="0">
                                          <p:val>
                                            <p:fltVal val="0"/>
                                          </p:val>
                                        </p:tav>
                                        <p:tav tm="100000">
                                          <p:val>
                                            <p:strVal val="#ppt_w"/>
                                          </p:val>
                                        </p:tav>
                                      </p:tavLst>
                                    </p:anim>
                                    <p:anim calcmode="lin" valueType="num">
                                      <p:cBhvr>
                                        <p:cTn id="124" dur="2000" fill="hold"/>
                                        <p:tgtEl>
                                          <p:spTgt spid="50"/>
                                        </p:tgtEl>
                                        <p:attrNameLst>
                                          <p:attrName>ppt_h</p:attrName>
                                        </p:attrNameLst>
                                      </p:cBhvr>
                                      <p:tavLst>
                                        <p:tav tm="0">
                                          <p:val>
                                            <p:fltVal val="0"/>
                                          </p:val>
                                        </p:tav>
                                        <p:tav tm="100000">
                                          <p:val>
                                            <p:strVal val="#ppt_h"/>
                                          </p:val>
                                        </p:tav>
                                      </p:tavLst>
                                    </p:anim>
                                    <p:animEffect transition="in" filter="fade">
                                      <p:cBhvr>
                                        <p:cTn id="125" dur="2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026" grpId="0"/>
      <p:bldP spid="384030" grpId="0"/>
      <p:bldP spid="384031" grpId="0"/>
      <p:bldP spid="384037" grpId="0" animBg="1"/>
      <p:bldP spid="384038" grpId="0" animBg="1"/>
      <p:bldP spid="384039" grpId="0" animBg="1"/>
      <p:bldP spid="384040" grpId="0" animBg="1"/>
      <p:bldP spid="384041" grpId="0" animBg="1"/>
      <p:bldP spid="384042" grpId="0" animBg="1"/>
      <p:bldP spid="384046" grpId="0" animBg="1"/>
      <p:bldP spid="384027" grpId="0"/>
      <p:bldP spid="384028" grpId="0"/>
      <p:bldP spid="3840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0" y="0"/>
            <a:ext cx="9180513" cy="685800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AU" sz="1800" b="0" i="1" u="none" strike="noStrike" cap="none" normalizeH="0" baseline="0">
              <a:ln>
                <a:noFill/>
              </a:ln>
              <a:solidFill>
                <a:schemeClr val="tx1"/>
              </a:solidFill>
              <a:effectLst/>
              <a:latin typeface="Arial" charset="0"/>
              <a:cs typeface="Arial" charset="0"/>
            </a:endParaRPr>
          </a:p>
        </p:txBody>
      </p:sp>
      <p:sp>
        <p:nvSpPr>
          <p:cNvPr id="19458" name="Text Box 2"/>
          <p:cNvSpPr txBox="1">
            <a:spLocks noChangeArrowheads="1"/>
          </p:cNvSpPr>
          <p:nvPr/>
        </p:nvSpPr>
        <p:spPr bwMode="auto">
          <a:xfrm>
            <a:off x="1377982" y="471488"/>
            <a:ext cx="2600325" cy="457200"/>
          </a:xfrm>
          <a:prstGeom prst="rect">
            <a:avLst/>
          </a:prstGeom>
          <a:noFill/>
          <a:ln w="9525">
            <a:noFill/>
            <a:miter lim="800000"/>
            <a:headEnd/>
            <a:tailEnd/>
          </a:ln>
        </p:spPr>
        <p:txBody>
          <a:bodyPr>
            <a:spAutoFit/>
          </a:bodyPr>
          <a:lstStyle/>
          <a:p>
            <a:pPr algn="ctr"/>
            <a:endParaRPr lang="en-AU" sz="2400" i="0">
              <a:solidFill>
                <a:srgbClr val="FFFF00"/>
              </a:solidFill>
              <a:latin typeface="Tahoma" pitchFamily="34" charset="0"/>
            </a:endParaRPr>
          </a:p>
        </p:txBody>
      </p:sp>
      <p:sp>
        <p:nvSpPr>
          <p:cNvPr id="19459" name="Rectangle 6"/>
          <p:cNvSpPr>
            <a:spLocks noChangeArrowheads="1"/>
          </p:cNvSpPr>
          <p:nvPr/>
        </p:nvSpPr>
        <p:spPr bwMode="auto">
          <a:xfrm>
            <a:off x="19062" y="19050"/>
            <a:ext cx="9180513" cy="6858000"/>
          </a:xfrm>
          <a:prstGeom prst="rect">
            <a:avLst/>
          </a:prstGeom>
          <a:solidFill>
            <a:schemeClr val="tx1"/>
          </a:solidFill>
          <a:ln w="9525">
            <a:noFill/>
            <a:miter lim="800000"/>
            <a:headEnd/>
            <a:tailEnd/>
          </a:ln>
          <a:effectLst>
            <a:softEdge rad="127000"/>
          </a:effectLst>
        </p:spPr>
        <p:txBody>
          <a:bodyPr wrap="none" anchor="ctr"/>
          <a:lstStyle/>
          <a:p>
            <a:endParaRPr lang="en-AU"/>
          </a:p>
        </p:txBody>
      </p:sp>
      <p:sp>
        <p:nvSpPr>
          <p:cNvPr id="498691" name="Rectangle 3"/>
          <p:cNvSpPr>
            <a:spLocks noChangeArrowheads="1"/>
          </p:cNvSpPr>
          <p:nvPr/>
        </p:nvSpPr>
        <p:spPr bwMode="auto">
          <a:xfrm>
            <a:off x="4591082" y="1020763"/>
            <a:ext cx="4589463" cy="4894262"/>
          </a:xfrm>
          <a:prstGeom prst="rect">
            <a:avLst/>
          </a:prstGeom>
          <a:noFill/>
          <a:ln w="9525">
            <a:noFill/>
            <a:miter lim="800000"/>
            <a:headEnd/>
            <a:tailEnd/>
          </a:ln>
        </p:spPr>
        <p:txBody>
          <a:bodyPr>
            <a:spAutoFit/>
          </a:bodyPr>
          <a:lstStyle/>
          <a:p>
            <a:pPr>
              <a:buFontTx/>
              <a:buChar char="•"/>
            </a:pPr>
            <a:r>
              <a:rPr lang="en-AU" sz="2400" i="0">
                <a:solidFill>
                  <a:schemeClr val="bg1"/>
                </a:solidFill>
                <a:latin typeface="Tahoma" pitchFamily="34" charset="0"/>
              </a:rPr>
              <a:t> Napoleon was an unwitting instrument of judgement on the </a:t>
            </a:r>
            <a:r>
              <a:rPr lang="en-AU" sz="2400" i="0">
                <a:solidFill>
                  <a:srgbClr val="00FF00"/>
                </a:solidFill>
                <a:latin typeface="Tahoma" pitchFamily="34" charset="0"/>
              </a:rPr>
              <a:t>Holy Roman Empire</a:t>
            </a:r>
            <a:r>
              <a:rPr lang="en-AU" sz="2400" i="0">
                <a:solidFill>
                  <a:schemeClr val="bg1"/>
                </a:solidFill>
                <a:latin typeface="Tahoma" pitchFamily="34" charset="0"/>
              </a:rPr>
              <a:t> and the </a:t>
            </a:r>
            <a:r>
              <a:rPr lang="en-AU" sz="2400" i="0">
                <a:solidFill>
                  <a:srgbClr val="00FF00"/>
                </a:solidFill>
                <a:latin typeface="Tahoma" pitchFamily="34" charset="0"/>
              </a:rPr>
              <a:t>Catholic Church</a:t>
            </a:r>
            <a:r>
              <a:rPr lang="en-AU" sz="2400" i="0">
                <a:solidFill>
                  <a:schemeClr val="bg1"/>
                </a:solidFill>
                <a:latin typeface="Tahoma" pitchFamily="34" charset="0"/>
              </a:rPr>
              <a:t>.</a:t>
            </a:r>
          </a:p>
          <a:p>
            <a:pPr>
              <a:buFontTx/>
              <a:buChar char="•"/>
            </a:pPr>
            <a:endParaRPr lang="en-AU" sz="2400" i="0">
              <a:solidFill>
                <a:schemeClr val="bg1"/>
              </a:solidFill>
              <a:latin typeface="Tahoma" pitchFamily="34" charset="0"/>
            </a:endParaRPr>
          </a:p>
          <a:p>
            <a:pPr>
              <a:buFontTx/>
              <a:buChar char="•"/>
            </a:pPr>
            <a:endParaRPr lang="en-AU" sz="2400" i="0">
              <a:solidFill>
                <a:schemeClr val="bg1"/>
              </a:solidFill>
              <a:latin typeface="Tahoma" pitchFamily="34" charset="0"/>
            </a:endParaRPr>
          </a:p>
          <a:p>
            <a:pPr>
              <a:buFontTx/>
              <a:buChar char="•"/>
            </a:pPr>
            <a:r>
              <a:rPr lang="en-AU" sz="2400" i="0">
                <a:solidFill>
                  <a:schemeClr val="bg1"/>
                </a:solidFill>
                <a:latin typeface="Tahoma" pitchFamily="34" charset="0"/>
              </a:rPr>
              <a:t>His campaigns brought untold suffering to Italy, Austria and Prussia – fitting vengeance for the blood of God’s servants and anti-Papal witnesses who had been persecuted mercilessly in previous centuries.</a:t>
            </a:r>
          </a:p>
        </p:txBody>
      </p:sp>
      <p:pic>
        <p:nvPicPr>
          <p:cNvPr id="498693" name="Picture 5" descr="Napoleon bust"/>
          <p:cNvPicPr>
            <a:picLocks noChangeAspect="1" noChangeArrowheads="1"/>
          </p:cNvPicPr>
          <p:nvPr/>
        </p:nvPicPr>
        <p:blipFill>
          <a:blip r:embed="rId3" cstate="print"/>
          <a:srcRect/>
          <a:stretch>
            <a:fillRect/>
          </a:stretch>
        </p:blipFill>
        <p:spPr bwMode="auto">
          <a:xfrm>
            <a:off x="535023" y="254000"/>
            <a:ext cx="3521075"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98692" name="Rectangle 4"/>
          <p:cNvSpPr>
            <a:spLocks noChangeArrowheads="1"/>
          </p:cNvSpPr>
          <p:nvPr/>
        </p:nvSpPr>
        <p:spPr bwMode="auto">
          <a:xfrm>
            <a:off x="177832" y="3873500"/>
            <a:ext cx="4119563" cy="2654300"/>
          </a:xfrm>
          <a:prstGeom prst="rect">
            <a:avLst/>
          </a:prstGeom>
          <a:noFill/>
          <a:ln w="9525">
            <a:noFill/>
            <a:miter lim="800000"/>
            <a:headEnd/>
            <a:tailEnd/>
          </a:ln>
        </p:spPr>
        <p:txBody>
          <a:bodyPr>
            <a:spAutoFit/>
          </a:bodyPr>
          <a:lstStyle/>
          <a:p>
            <a:pPr algn="ctr"/>
            <a:r>
              <a:rPr lang="en-AU" sz="2800">
                <a:solidFill>
                  <a:srgbClr val="FFFF00"/>
                </a:solidFill>
                <a:latin typeface="Tahoma" pitchFamily="34" charset="0"/>
              </a:rPr>
              <a:t>‘I am the instrument of Providence, she will use me as long as I accomplish her designs, then she will break me as a glass.’</a:t>
            </a:r>
            <a:endParaRPr lang="en-US" sz="2800">
              <a:solidFill>
                <a:srgbClr val="FFFF00"/>
              </a:solidFill>
              <a:latin typeface="Tahoma"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98692">
                                            <p:txEl>
                                              <p:pRg st="0" end="0"/>
                                            </p:txEl>
                                          </p:spTgt>
                                        </p:tgtEl>
                                        <p:attrNameLst>
                                          <p:attrName>style.visibility</p:attrName>
                                        </p:attrNameLst>
                                      </p:cBhvr>
                                      <p:to>
                                        <p:strVal val="visible"/>
                                      </p:to>
                                    </p:set>
                                    <p:anim calcmode="lin" valueType="num">
                                      <p:cBhvr>
                                        <p:cTn id="7" dur="1000" fill="hold"/>
                                        <p:tgtEl>
                                          <p:spTgt spid="498692">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9869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9869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98691">
                                            <p:txEl>
                                              <p:pRg st="3" end="3"/>
                                            </p:txEl>
                                          </p:spTgt>
                                        </p:tgtEl>
                                        <p:attrNameLst>
                                          <p:attrName>style.visibility</p:attrName>
                                        </p:attrNameLst>
                                      </p:cBhvr>
                                      <p:to>
                                        <p:strVal val="visible"/>
                                      </p:to>
                                    </p:set>
                                    <p:anim calcmode="lin" valueType="num">
                                      <p:cBhvr>
                                        <p:cTn id="14" dur="1000" fill="hold"/>
                                        <p:tgtEl>
                                          <p:spTgt spid="498691">
                                            <p:txEl>
                                              <p:pRg st="3" end="3"/>
                                            </p:txEl>
                                          </p:spTgt>
                                        </p:tgtEl>
                                        <p:attrNameLst>
                                          <p:attrName>ppt_w</p:attrName>
                                        </p:attrNameLst>
                                      </p:cBhvr>
                                      <p:tavLst>
                                        <p:tav tm="0">
                                          <p:val>
                                            <p:strVal val="#ppt_w*0.70"/>
                                          </p:val>
                                        </p:tav>
                                        <p:tav tm="100000">
                                          <p:val>
                                            <p:strVal val="#ppt_w"/>
                                          </p:val>
                                        </p:tav>
                                      </p:tavLst>
                                    </p:anim>
                                    <p:anim calcmode="lin" valueType="num">
                                      <p:cBhvr>
                                        <p:cTn id="15" dur="1000" fill="hold"/>
                                        <p:tgtEl>
                                          <p:spTgt spid="498691">
                                            <p:txEl>
                                              <p:pRg st="3" end="3"/>
                                            </p:txEl>
                                          </p:spTgt>
                                        </p:tgtEl>
                                        <p:attrNameLst>
                                          <p:attrName>ppt_h</p:attrName>
                                        </p:attrNameLst>
                                      </p:cBhvr>
                                      <p:tavLst>
                                        <p:tav tm="0">
                                          <p:val>
                                            <p:strVal val="#ppt_h"/>
                                          </p:val>
                                        </p:tav>
                                        <p:tav tm="100000">
                                          <p:val>
                                            <p:strVal val="#ppt_h"/>
                                          </p:val>
                                        </p:tav>
                                      </p:tavLst>
                                    </p:anim>
                                    <p:animEffect transition="in" filter="fade">
                                      <p:cBhvr>
                                        <p:cTn id="16" dur="1000"/>
                                        <p:tgtEl>
                                          <p:spTgt spid="4986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471520" y="2928942"/>
            <a:ext cx="5807075" cy="2378075"/>
          </a:xfrm>
          <a:prstGeom prst="rect">
            <a:avLst/>
          </a:prstGeom>
          <a:noFill/>
          <a:ln w="9525">
            <a:noFill/>
            <a:miter lim="800000"/>
            <a:headEnd/>
            <a:tailEnd/>
          </a:ln>
        </p:spPr>
        <p:txBody>
          <a:bodyPr>
            <a:spAutoFit/>
          </a:bodyPr>
          <a:lstStyle/>
          <a:p>
            <a:pPr>
              <a:spcBef>
                <a:spcPct val="50000"/>
              </a:spcBef>
            </a:pPr>
            <a:r>
              <a:rPr lang="en-US" sz="2500" i="0">
                <a:latin typeface="Cooper Black" pitchFamily="18" charset="0"/>
              </a:rPr>
              <a:t>And the first went, and poured out his vial upon </a:t>
            </a:r>
            <a:r>
              <a:rPr lang="en-US" sz="2500" i="0">
                <a:solidFill>
                  <a:srgbClr val="3333CC"/>
                </a:solidFill>
                <a:latin typeface="Cooper Black" pitchFamily="18" charset="0"/>
              </a:rPr>
              <a:t>the earth;</a:t>
            </a:r>
            <a:r>
              <a:rPr lang="en-US" sz="2500" i="0">
                <a:latin typeface="Cooper Black" pitchFamily="18" charset="0"/>
              </a:rPr>
              <a:t> and there fell a grievous sore </a:t>
            </a:r>
            <a:r>
              <a:rPr lang="en-US" sz="2500" i="0">
                <a:solidFill>
                  <a:srgbClr val="3333CC"/>
                </a:solidFill>
                <a:latin typeface="Cooper Black" pitchFamily="18" charset="0"/>
              </a:rPr>
              <a:t>upon men which had the mark of the beast,</a:t>
            </a:r>
            <a:r>
              <a:rPr lang="en-US" sz="2500" i="0">
                <a:latin typeface="Cooper Black" pitchFamily="18" charset="0"/>
              </a:rPr>
              <a:t> and upon them which worshipped his image.</a:t>
            </a:r>
          </a:p>
        </p:txBody>
      </p:sp>
      <p:sp>
        <p:nvSpPr>
          <p:cNvPr id="22531" name="Text Box 3"/>
          <p:cNvSpPr txBox="1">
            <a:spLocks noChangeArrowheads="1"/>
          </p:cNvSpPr>
          <p:nvPr/>
        </p:nvSpPr>
        <p:spPr bwMode="auto">
          <a:xfrm>
            <a:off x="1217613" y="992188"/>
            <a:ext cx="2659062" cy="457200"/>
          </a:xfrm>
          <a:prstGeom prst="rect">
            <a:avLst/>
          </a:prstGeom>
          <a:noFill/>
          <a:ln w="9525">
            <a:noFill/>
            <a:miter lim="800000"/>
            <a:headEnd/>
            <a:tailEnd/>
          </a:ln>
        </p:spPr>
        <p:txBody>
          <a:bodyPr>
            <a:spAutoFit/>
          </a:bodyPr>
          <a:lstStyle/>
          <a:p>
            <a:pPr>
              <a:spcBef>
                <a:spcPct val="50000"/>
              </a:spcBef>
            </a:pPr>
            <a:r>
              <a:rPr lang="en-US" sz="2400" i="0">
                <a:solidFill>
                  <a:srgbClr val="A50021"/>
                </a:solidFill>
                <a:latin typeface="Cooper Black" pitchFamily="18" charset="0"/>
              </a:rPr>
              <a:t>Revelation 16:2</a:t>
            </a:r>
          </a:p>
        </p:txBody>
      </p:sp>
      <p:sp>
        <p:nvSpPr>
          <p:cNvPr id="22532" name="Text Box 4"/>
          <p:cNvSpPr txBox="1">
            <a:spLocks noChangeArrowheads="1"/>
          </p:cNvSpPr>
          <p:nvPr/>
        </p:nvSpPr>
        <p:spPr bwMode="auto">
          <a:xfrm>
            <a:off x="266700" y="2825750"/>
            <a:ext cx="446088" cy="336550"/>
          </a:xfrm>
          <a:prstGeom prst="rect">
            <a:avLst/>
          </a:prstGeom>
          <a:noFill/>
          <a:ln w="9525">
            <a:noFill/>
            <a:miter lim="800000"/>
            <a:headEnd/>
            <a:tailEnd/>
          </a:ln>
        </p:spPr>
        <p:txBody>
          <a:bodyPr>
            <a:spAutoFit/>
          </a:bodyPr>
          <a:lstStyle/>
          <a:p>
            <a:pPr>
              <a:spcBef>
                <a:spcPct val="50000"/>
              </a:spcBef>
            </a:pPr>
            <a:r>
              <a:rPr lang="en-US" sz="1600" i="0">
                <a:latin typeface="Cooper Black" pitchFamily="18" charset="0"/>
              </a:rPr>
              <a:t>2</a:t>
            </a:r>
          </a:p>
        </p:txBody>
      </p:sp>
      <p:sp>
        <p:nvSpPr>
          <p:cNvPr id="22533" name="Rectangle 6"/>
          <p:cNvSpPr>
            <a:spLocks noChangeArrowheads="1"/>
          </p:cNvSpPr>
          <p:nvPr/>
        </p:nvSpPr>
        <p:spPr bwMode="auto">
          <a:xfrm>
            <a:off x="0" y="6146800"/>
            <a:ext cx="9180513" cy="7175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endParaRPr lang="en-AU"/>
          </a:p>
        </p:txBody>
      </p:sp>
      <p:sp>
        <p:nvSpPr>
          <p:cNvPr id="22534" name="WordArt 7"/>
          <p:cNvSpPr>
            <a:spLocks noChangeArrowheads="1" noChangeShapeType="1" noTextEdit="1"/>
          </p:cNvSpPr>
          <p:nvPr/>
        </p:nvSpPr>
        <p:spPr bwMode="auto">
          <a:xfrm>
            <a:off x="225457" y="6308725"/>
            <a:ext cx="5019675" cy="374650"/>
          </a:xfrm>
          <a:prstGeom prst="rect">
            <a:avLst/>
          </a:prstGeom>
        </p:spPr>
        <p:txBody>
          <a:bodyPr wrap="none" fromWordArt="1">
            <a:prstTxWarp prst="textPlain">
              <a:avLst>
                <a:gd name="adj" fmla="val 50000"/>
              </a:avLst>
            </a:prstTxWarp>
          </a:bodyPr>
          <a:lstStyle/>
          <a:p>
            <a:pPr algn="ctr"/>
            <a:r>
              <a:rPr lang="en-AU" sz="3600" kern="1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First Vial</a:t>
            </a:r>
          </a:p>
        </p:txBody>
      </p:sp>
      <p:sp>
        <p:nvSpPr>
          <p:cNvPr id="22535" name="Text Box 10"/>
          <p:cNvSpPr txBox="1">
            <a:spLocks noChangeArrowheads="1"/>
          </p:cNvSpPr>
          <p:nvPr/>
        </p:nvSpPr>
        <p:spPr bwMode="auto">
          <a:xfrm>
            <a:off x="5686455" y="6311900"/>
            <a:ext cx="2369723" cy="457200"/>
          </a:xfrm>
          <a:prstGeom prst="rect">
            <a:avLst/>
          </a:prstGeom>
          <a:noFill/>
          <a:ln w="9525">
            <a:noFill/>
            <a:miter lim="800000"/>
            <a:headEnd/>
            <a:tailEnd/>
          </a:ln>
        </p:spPr>
        <p:txBody>
          <a:bodyPr wrap="square">
            <a:spAutoFit/>
          </a:bodyPr>
          <a:lstStyle/>
          <a:p>
            <a:pPr>
              <a:spcBef>
                <a:spcPct val="50000"/>
              </a:spcBef>
            </a:pPr>
            <a:r>
              <a:rPr lang="en-US" sz="2400" b="1" i="0" dirty="0">
                <a:solidFill>
                  <a:srgbClr val="FFFF00"/>
                </a:solidFill>
              </a:rPr>
              <a:t>AD 1789 - 1793 </a:t>
            </a:r>
          </a:p>
        </p:txBody>
      </p:sp>
      <p:pic>
        <p:nvPicPr>
          <p:cNvPr id="101388" name="Picture 12" descr="Taking_of_the_Bastille"/>
          <p:cNvPicPr>
            <a:picLocks noChangeAspect="1" noChangeArrowheads="1"/>
          </p:cNvPicPr>
          <p:nvPr/>
        </p:nvPicPr>
        <p:blipFill>
          <a:blip r:embed="rId3" cstate="print"/>
          <a:srcRect/>
          <a:stretch>
            <a:fillRect/>
          </a:stretch>
        </p:blipFill>
        <p:spPr bwMode="auto">
          <a:xfrm>
            <a:off x="5037170" y="190500"/>
            <a:ext cx="3965575" cy="2484438"/>
          </a:xfrm>
          <a:prstGeom prst="rect">
            <a:avLst/>
          </a:prstGeom>
          <a:ln>
            <a:noFill/>
          </a:ln>
          <a:effectLst>
            <a:outerShdw blurRad="292100" dist="139700" dir="2700000" algn="tl" rotWithShape="0">
              <a:srgbClr val="333333">
                <a:alpha val="65000"/>
              </a:srgbClr>
            </a:outerShdw>
          </a:effectLst>
        </p:spPr>
      </p:pic>
      <p:sp>
        <p:nvSpPr>
          <p:cNvPr id="22537" name="WordArt 13"/>
          <p:cNvSpPr>
            <a:spLocks noChangeArrowheads="1" noChangeShapeType="1" noTextEdit="1"/>
          </p:cNvSpPr>
          <p:nvPr/>
        </p:nvSpPr>
        <p:spPr bwMode="auto">
          <a:xfrm>
            <a:off x="144463" y="549275"/>
            <a:ext cx="4557712" cy="400050"/>
          </a:xfrm>
          <a:prstGeom prst="rect">
            <a:avLst/>
          </a:prstGeom>
        </p:spPr>
        <p:txBody>
          <a:bodyPr wrap="none" fromWordArt="1">
            <a:prstTxWarp prst="textPlain">
              <a:avLst>
                <a:gd name="adj" fmla="val 50000"/>
              </a:avLst>
            </a:prstTxWarp>
          </a:bodyPr>
          <a:lstStyle/>
          <a:p>
            <a:pPr algn="ct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A Malignant Ulcer</a:t>
            </a:r>
          </a:p>
        </p:txBody>
      </p:sp>
      <p:pic>
        <p:nvPicPr>
          <p:cNvPr id="22538" name="Picture 11" descr="Rev%20Scroll"/>
          <p:cNvPicPr>
            <a:picLocks noChangeAspect="1" noChangeArrowheads="1"/>
          </p:cNvPicPr>
          <p:nvPr/>
        </p:nvPicPr>
        <p:blipFill>
          <a:blip r:embed="rId4" cstate="print"/>
          <a:srcRect l="65331" t="18263" r="32043" b="57909"/>
          <a:stretch>
            <a:fillRect/>
          </a:stretch>
        </p:blipFill>
        <p:spPr bwMode="auto">
          <a:xfrm>
            <a:off x="4892675" y="76200"/>
            <a:ext cx="893763" cy="1277938"/>
          </a:xfrm>
          <a:prstGeom prst="rect">
            <a:avLst/>
          </a:prstGeom>
          <a:noFill/>
          <a:ln w="9525">
            <a:solidFill>
              <a:srgbClr val="FF3300"/>
            </a:solidFill>
            <a:miter lim="800000"/>
            <a:headEnd/>
            <a:tailEnd/>
          </a:ln>
        </p:spPr>
      </p:pic>
      <p:sp>
        <p:nvSpPr>
          <p:cNvPr id="101394" name="Line 18"/>
          <p:cNvSpPr>
            <a:spLocks noChangeShapeType="1"/>
          </p:cNvSpPr>
          <p:nvPr/>
        </p:nvSpPr>
        <p:spPr bwMode="auto">
          <a:xfrm>
            <a:off x="3300413" y="3724275"/>
            <a:ext cx="1644650" cy="0"/>
          </a:xfrm>
          <a:prstGeom prst="line">
            <a:avLst/>
          </a:prstGeom>
          <a:noFill/>
          <a:ln w="38100">
            <a:solidFill>
              <a:srgbClr val="009900"/>
            </a:solidFill>
            <a:round/>
            <a:headEnd/>
            <a:tailEnd/>
          </a:ln>
        </p:spPr>
        <p:txBody>
          <a:bodyPr/>
          <a:lstStyle/>
          <a:p>
            <a:endParaRPr lang="en-AU"/>
          </a:p>
        </p:txBody>
      </p:sp>
      <p:sp>
        <p:nvSpPr>
          <p:cNvPr id="101396" name="Text Box 20"/>
          <p:cNvSpPr txBox="1">
            <a:spLocks noChangeArrowheads="1"/>
          </p:cNvSpPr>
          <p:nvPr/>
        </p:nvSpPr>
        <p:spPr bwMode="auto">
          <a:xfrm>
            <a:off x="6230117" y="3017950"/>
            <a:ext cx="1989138" cy="461665"/>
          </a:xfrm>
          <a:prstGeom prst="rect">
            <a:avLst/>
          </a:prstGeom>
          <a:noFill/>
          <a:ln w="9525">
            <a:noFill/>
            <a:miter lim="800000"/>
            <a:headEnd/>
            <a:tailEnd/>
          </a:ln>
        </p:spPr>
        <p:txBody>
          <a:bodyPr>
            <a:spAutoFit/>
          </a:bodyPr>
          <a:lstStyle/>
          <a:p>
            <a:pPr>
              <a:spcBef>
                <a:spcPct val="50000"/>
              </a:spcBef>
            </a:pPr>
            <a:r>
              <a:rPr lang="en-US" sz="2400" b="1" i="0" dirty="0">
                <a:solidFill>
                  <a:srgbClr val="BC0000"/>
                </a:solidFill>
              </a:rPr>
              <a:t>Rev. 11:4</a:t>
            </a:r>
          </a:p>
        </p:txBody>
      </p:sp>
      <p:sp>
        <p:nvSpPr>
          <p:cNvPr id="101424" name="Line 48"/>
          <p:cNvSpPr>
            <a:spLocks noChangeShapeType="1"/>
          </p:cNvSpPr>
          <p:nvPr/>
        </p:nvSpPr>
        <p:spPr bwMode="auto">
          <a:xfrm flipV="1">
            <a:off x="4927327" y="3247697"/>
            <a:ext cx="1063570" cy="186230"/>
          </a:xfrm>
          <a:prstGeom prst="line">
            <a:avLst/>
          </a:prstGeom>
          <a:noFill/>
          <a:ln w="38100">
            <a:solidFill>
              <a:srgbClr val="CC3300"/>
            </a:solidFill>
            <a:round/>
            <a:headEnd type="oval" w="med" len="med"/>
            <a:tailEnd type="oval" w="med" len="med"/>
          </a:ln>
        </p:spPr>
        <p:txBody>
          <a:bodyPr/>
          <a:lstStyle/>
          <a:p>
            <a:endParaRPr lang="en-AU"/>
          </a:p>
        </p:txBody>
      </p:sp>
      <p:sp>
        <p:nvSpPr>
          <p:cNvPr id="14" name="Rectangle 13"/>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5" name="Group 14"/>
          <p:cNvGrpSpPr/>
          <p:nvPr/>
        </p:nvGrpSpPr>
        <p:grpSpPr>
          <a:xfrm>
            <a:off x="4892676" y="76200"/>
            <a:ext cx="965200" cy="1277938"/>
            <a:chOff x="4892675" y="76200"/>
            <a:chExt cx="965200" cy="1277938"/>
          </a:xfrm>
        </p:grpSpPr>
        <p:pic>
          <p:nvPicPr>
            <p:cNvPr id="16" name="Picture 10" descr="Rev%20Scroll"/>
            <p:cNvPicPr>
              <a:picLocks noChangeAspect="1" noChangeArrowheads="1"/>
            </p:cNvPicPr>
            <p:nvPr/>
          </p:nvPicPr>
          <p:blipFill>
            <a:blip r:embed="rId4" cstate="print"/>
            <a:srcRect l="65331" t="18263" r="32043" b="57909"/>
            <a:stretch>
              <a:fillRect/>
            </a:stretch>
          </p:blipFill>
          <p:spPr bwMode="auto">
            <a:xfrm>
              <a:off x="4892675" y="76200"/>
              <a:ext cx="893763" cy="1277938"/>
            </a:xfrm>
            <a:prstGeom prst="rect">
              <a:avLst/>
            </a:prstGeom>
            <a:noFill/>
            <a:ln w="9525">
              <a:solidFill>
                <a:srgbClr val="FF3300"/>
              </a:solidFill>
              <a:miter lim="800000"/>
              <a:headEnd/>
              <a:tailEnd/>
            </a:ln>
          </p:spPr>
        </p:pic>
        <p:pic>
          <p:nvPicPr>
            <p:cNvPr id="17" name="Picture 10" descr="Rev%20Scroll"/>
            <p:cNvPicPr>
              <a:picLocks noChangeAspect="1" noChangeArrowheads="1"/>
            </p:cNvPicPr>
            <p:nvPr/>
          </p:nvPicPr>
          <p:blipFill>
            <a:blip r:embed="rId4" cstate="print"/>
            <a:srcRect l="65331" t="35313" r="32043" b="63266"/>
            <a:stretch>
              <a:fillRect/>
            </a:stretch>
          </p:blipFill>
          <p:spPr bwMode="auto">
            <a:xfrm>
              <a:off x="5076078" y="1095375"/>
              <a:ext cx="684000" cy="166494"/>
            </a:xfrm>
            <a:prstGeom prst="rect">
              <a:avLst/>
            </a:prstGeom>
            <a:noFill/>
            <a:ln w="9525">
              <a:noFill/>
              <a:miter lim="800000"/>
              <a:headEnd/>
              <a:tailEnd/>
            </a:ln>
          </p:spPr>
        </p:pic>
        <p:sp>
          <p:nvSpPr>
            <p:cNvPr id="18" name="TextBox 17"/>
            <p:cNvSpPr txBox="1"/>
            <p:nvPr/>
          </p:nvSpPr>
          <p:spPr>
            <a:xfrm>
              <a:off x="5010151" y="1076325"/>
              <a:ext cx="847724" cy="276999"/>
            </a:xfrm>
            <a:prstGeom prst="rect">
              <a:avLst/>
            </a:prstGeom>
            <a:noFill/>
          </p:spPr>
          <p:txBody>
            <a:bodyPr wrap="square" rtlCol="0">
              <a:spAutoFit/>
            </a:bodyPr>
            <a:lstStyle/>
            <a:p>
              <a:r>
                <a:rPr lang="en-AU" sz="1200" b="1" i="0" dirty="0">
                  <a:latin typeface="Arial Narrow" pitchFamily="34" charset="0"/>
                </a:rPr>
                <a:t>AD  1789</a:t>
              </a: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1394"/>
                                        </p:tgtEl>
                                        <p:attrNameLst>
                                          <p:attrName>style.visibility</p:attrName>
                                        </p:attrNameLst>
                                      </p:cBhvr>
                                      <p:to>
                                        <p:strVal val="visible"/>
                                      </p:to>
                                    </p:set>
                                    <p:anim calcmode="lin" valueType="num">
                                      <p:cBhvr>
                                        <p:cTn id="7" dur="1000" fill="hold"/>
                                        <p:tgtEl>
                                          <p:spTgt spid="101394"/>
                                        </p:tgtEl>
                                        <p:attrNameLst>
                                          <p:attrName>ppt_w</p:attrName>
                                        </p:attrNameLst>
                                      </p:cBhvr>
                                      <p:tavLst>
                                        <p:tav tm="0">
                                          <p:val>
                                            <p:strVal val="#ppt_w*0.70"/>
                                          </p:val>
                                        </p:tav>
                                        <p:tav tm="100000">
                                          <p:val>
                                            <p:strVal val="#ppt_w"/>
                                          </p:val>
                                        </p:tav>
                                      </p:tavLst>
                                    </p:anim>
                                    <p:anim calcmode="lin" valueType="num">
                                      <p:cBhvr>
                                        <p:cTn id="8" dur="1000" fill="hold"/>
                                        <p:tgtEl>
                                          <p:spTgt spid="101394"/>
                                        </p:tgtEl>
                                        <p:attrNameLst>
                                          <p:attrName>ppt_h</p:attrName>
                                        </p:attrNameLst>
                                      </p:cBhvr>
                                      <p:tavLst>
                                        <p:tav tm="0">
                                          <p:val>
                                            <p:strVal val="#ppt_h"/>
                                          </p:val>
                                        </p:tav>
                                        <p:tav tm="100000">
                                          <p:val>
                                            <p:strVal val="#ppt_h"/>
                                          </p:val>
                                        </p:tav>
                                      </p:tavLst>
                                    </p:anim>
                                    <p:animEffect transition="in" filter="fade">
                                      <p:cBhvr>
                                        <p:cTn id="9" dur="1000"/>
                                        <p:tgtEl>
                                          <p:spTgt spid="10139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01396">
                                            <p:txEl>
                                              <p:pRg st="0" end="0"/>
                                            </p:txEl>
                                          </p:spTgt>
                                        </p:tgtEl>
                                        <p:attrNameLst>
                                          <p:attrName>style.visibility</p:attrName>
                                        </p:attrNameLst>
                                      </p:cBhvr>
                                      <p:to>
                                        <p:strVal val="visible"/>
                                      </p:to>
                                    </p:set>
                                    <p:animEffect transition="in" filter="fade">
                                      <p:cBhvr>
                                        <p:cTn id="13" dur="2000"/>
                                        <p:tgtEl>
                                          <p:spTgt spid="101396">
                                            <p:txEl>
                                              <p:pRg st="0" end="0"/>
                                            </p:txEl>
                                          </p:spTgt>
                                        </p:tgtEl>
                                      </p:cBhvr>
                                    </p:animEffect>
                                  </p:childTnLst>
                                </p:cTn>
                              </p:par>
                              <p:par>
                                <p:cTn id="14" presetID="55" presetClass="entr" presetSubtype="0" fill="hold" grpId="0" nodeType="withEffect">
                                  <p:stCondLst>
                                    <p:cond delay="0"/>
                                  </p:stCondLst>
                                  <p:childTnLst>
                                    <p:set>
                                      <p:cBhvr>
                                        <p:cTn id="15" dur="1" fill="hold">
                                          <p:stCondLst>
                                            <p:cond delay="0"/>
                                          </p:stCondLst>
                                        </p:cTn>
                                        <p:tgtEl>
                                          <p:spTgt spid="101424"/>
                                        </p:tgtEl>
                                        <p:attrNameLst>
                                          <p:attrName>style.visibility</p:attrName>
                                        </p:attrNameLst>
                                      </p:cBhvr>
                                      <p:to>
                                        <p:strVal val="visible"/>
                                      </p:to>
                                    </p:set>
                                    <p:anim calcmode="lin" valueType="num">
                                      <p:cBhvr>
                                        <p:cTn id="16" dur="1000" fill="hold"/>
                                        <p:tgtEl>
                                          <p:spTgt spid="101424"/>
                                        </p:tgtEl>
                                        <p:attrNameLst>
                                          <p:attrName>ppt_w</p:attrName>
                                        </p:attrNameLst>
                                      </p:cBhvr>
                                      <p:tavLst>
                                        <p:tav tm="0">
                                          <p:val>
                                            <p:strVal val="#ppt_w*0.70"/>
                                          </p:val>
                                        </p:tav>
                                        <p:tav tm="100000">
                                          <p:val>
                                            <p:strVal val="#ppt_w"/>
                                          </p:val>
                                        </p:tav>
                                      </p:tavLst>
                                    </p:anim>
                                    <p:anim calcmode="lin" valueType="num">
                                      <p:cBhvr>
                                        <p:cTn id="17" dur="1000" fill="hold"/>
                                        <p:tgtEl>
                                          <p:spTgt spid="101424"/>
                                        </p:tgtEl>
                                        <p:attrNameLst>
                                          <p:attrName>ppt_h</p:attrName>
                                        </p:attrNameLst>
                                      </p:cBhvr>
                                      <p:tavLst>
                                        <p:tav tm="0">
                                          <p:val>
                                            <p:strVal val="#ppt_h"/>
                                          </p:val>
                                        </p:tav>
                                        <p:tav tm="100000">
                                          <p:val>
                                            <p:strVal val="#ppt_h"/>
                                          </p:val>
                                        </p:tav>
                                      </p:tavLst>
                                    </p:anim>
                                    <p:animEffect transition="in" filter="fade">
                                      <p:cBhvr>
                                        <p:cTn id="18" dur="1000"/>
                                        <p:tgtEl>
                                          <p:spTgt spid="101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94" grpId="0" animBg="1"/>
      <p:bldP spid="1014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3"/>
          <p:cNvSpPr>
            <a:spLocks noGrp="1"/>
          </p:cNvSpPr>
          <p:nvPr>
            <p:ph type="ftr" sz="quarter" idx="10"/>
          </p:nvPr>
        </p:nvSpPr>
        <p:spPr>
          <a:noFill/>
        </p:spPr>
        <p:txBody>
          <a:bodyPr/>
          <a:lstStyle/>
          <a:p>
            <a:r>
              <a:rPr lang="en-US">
                <a:cs typeface="Arial" pitchFamily="34" charset="0"/>
              </a:rPr>
              <a:t>Prophecies of the Last Days</a:t>
            </a:r>
          </a:p>
        </p:txBody>
      </p:sp>
      <p:sp>
        <p:nvSpPr>
          <p:cNvPr id="23555" name="Rectangle 2"/>
          <p:cNvSpPr>
            <a:spLocks noGrp="1" noChangeArrowheads="1"/>
          </p:cNvSpPr>
          <p:nvPr>
            <p:ph type="title"/>
          </p:nvPr>
        </p:nvSpPr>
        <p:spPr>
          <a:xfrm>
            <a:off x="604870" y="47625"/>
            <a:ext cx="8307387" cy="806450"/>
          </a:xfrm>
        </p:spPr>
        <p:txBody>
          <a:bodyPr/>
          <a:lstStyle/>
          <a:p>
            <a:pPr eaLnBrk="1" hangingPunct="1"/>
            <a:r>
              <a:rPr lang="en-US" sz="3200"/>
              <a:t>The Holy Roman Empire   </a:t>
            </a:r>
            <a:r>
              <a:rPr lang="en-US" sz="1600" b="1"/>
              <a:t>‘poured his vial upon the earth.’</a:t>
            </a:r>
          </a:p>
        </p:txBody>
      </p:sp>
      <p:grpSp>
        <p:nvGrpSpPr>
          <p:cNvPr id="23556" name="Group 11"/>
          <p:cNvGrpSpPr>
            <a:grpSpLocks/>
          </p:cNvGrpSpPr>
          <p:nvPr/>
        </p:nvGrpSpPr>
        <p:grpSpPr bwMode="auto">
          <a:xfrm>
            <a:off x="0" y="6299200"/>
            <a:ext cx="9180513" cy="558800"/>
            <a:chOff x="0" y="3968"/>
            <a:chExt cx="5783" cy="352"/>
          </a:xfrm>
        </p:grpSpPr>
        <p:sp>
          <p:nvSpPr>
            <p:cNvPr id="23573" name="Rectangle 12"/>
            <p:cNvSpPr>
              <a:spLocks noChangeArrowheads="1"/>
            </p:cNvSpPr>
            <p:nvPr/>
          </p:nvSpPr>
          <p:spPr bwMode="auto">
            <a:xfrm>
              <a:off x="0" y="3968"/>
              <a:ext cx="5783" cy="352"/>
            </a:xfrm>
            <a:prstGeom prst="rect">
              <a:avLst/>
            </a:prstGeom>
            <a:solidFill>
              <a:srgbClr val="003192"/>
            </a:solidFill>
            <a:ln w="9525">
              <a:noFill/>
              <a:miter lim="800000"/>
              <a:headEnd/>
              <a:tailEnd/>
            </a:ln>
          </p:spPr>
          <p:txBody>
            <a:bodyPr wrap="none" anchor="ctr"/>
            <a:lstStyle/>
            <a:p>
              <a:endParaRPr lang="en-AU"/>
            </a:p>
          </p:txBody>
        </p:sp>
        <p:sp>
          <p:nvSpPr>
            <p:cNvPr id="23574" name="Text Box 13"/>
            <p:cNvSpPr txBox="1">
              <a:spLocks noChangeArrowheads="1"/>
            </p:cNvSpPr>
            <p:nvPr/>
          </p:nvSpPr>
          <p:spPr bwMode="auto">
            <a:xfrm>
              <a:off x="88" y="4036"/>
              <a:ext cx="2248" cy="212"/>
            </a:xfrm>
            <a:prstGeom prst="rect">
              <a:avLst/>
            </a:prstGeom>
            <a:noFill/>
            <a:ln w="9525">
              <a:noFill/>
              <a:miter lim="800000"/>
              <a:headEnd/>
              <a:tailEnd/>
            </a:ln>
          </p:spPr>
          <p:txBody>
            <a:bodyPr>
              <a:spAutoFit/>
            </a:bodyPr>
            <a:lstStyle/>
            <a:p>
              <a:pPr>
                <a:spcBef>
                  <a:spcPct val="50000"/>
                </a:spcBef>
              </a:pPr>
              <a:r>
                <a:rPr lang="en-AU" sz="1600" b="1" dirty="0">
                  <a:solidFill>
                    <a:schemeClr val="bg1"/>
                  </a:solidFill>
                  <a:latin typeface="Times New Roman" pitchFamily="18" charset="0"/>
                </a:rPr>
                <a:t>Vials of the wrath of God</a:t>
              </a:r>
            </a:p>
          </p:txBody>
        </p:sp>
      </p:grpSp>
      <p:grpSp>
        <p:nvGrpSpPr>
          <p:cNvPr id="23557" name="Group 20"/>
          <p:cNvGrpSpPr>
            <a:grpSpLocks/>
          </p:cNvGrpSpPr>
          <p:nvPr/>
        </p:nvGrpSpPr>
        <p:grpSpPr bwMode="auto">
          <a:xfrm>
            <a:off x="433420" y="841439"/>
            <a:ext cx="3895725" cy="2930525"/>
            <a:chOff x="273" y="530"/>
            <a:chExt cx="2454" cy="1846"/>
          </a:xfrm>
        </p:grpSpPr>
        <p:pic>
          <p:nvPicPr>
            <p:cNvPr id="283662" name="Picture 14" descr="Holy Roman Empire 800AD"/>
            <p:cNvPicPr>
              <a:picLocks noChangeAspect="1" noChangeArrowheads="1"/>
            </p:cNvPicPr>
            <p:nvPr/>
          </p:nvPicPr>
          <p:blipFill>
            <a:blip r:embed="rId3" cstate="print"/>
            <a:srcRect/>
            <a:stretch>
              <a:fillRect/>
            </a:stretch>
          </p:blipFill>
          <p:spPr bwMode="auto">
            <a:xfrm>
              <a:off x="273" y="530"/>
              <a:ext cx="2454" cy="18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3572" name="WordArt 17"/>
            <p:cNvSpPr>
              <a:spLocks noChangeArrowheads="1" noChangeShapeType="1" noTextEdit="1"/>
            </p:cNvSpPr>
            <p:nvPr/>
          </p:nvSpPr>
          <p:spPr bwMode="auto">
            <a:xfrm>
              <a:off x="340" y="900"/>
              <a:ext cx="576" cy="240"/>
            </a:xfrm>
            <a:prstGeom prst="rect">
              <a:avLst/>
            </a:prstGeom>
          </p:spPr>
          <p:txBody>
            <a:bodyPr wrap="none" fromWordArt="1">
              <a:prstTxWarp prst="textPlain">
                <a:avLst>
                  <a:gd name="adj" fmla="val 50000"/>
                </a:avLst>
              </a:prstTxWarp>
            </a:bodyPr>
            <a:lstStyle/>
            <a:p>
              <a:pPr algn="ctr"/>
              <a:r>
                <a:rPr lang="en-AU" sz="3600" kern="10">
                  <a:ln w="9525">
                    <a:solidFill>
                      <a:srgbClr val="000000"/>
                    </a:solidFill>
                    <a:round/>
                    <a:headEnd/>
                    <a:tailEnd/>
                  </a:ln>
                  <a:solidFill>
                    <a:srgbClr val="FF0000"/>
                  </a:solidFill>
                  <a:latin typeface="Arial Black"/>
                </a:rPr>
                <a:t>800</a:t>
              </a:r>
            </a:p>
          </p:txBody>
        </p:sp>
      </p:grpSp>
      <p:grpSp>
        <p:nvGrpSpPr>
          <p:cNvPr id="4" name="Group 21"/>
          <p:cNvGrpSpPr>
            <a:grpSpLocks/>
          </p:cNvGrpSpPr>
          <p:nvPr/>
        </p:nvGrpSpPr>
        <p:grpSpPr bwMode="auto">
          <a:xfrm>
            <a:off x="4832350" y="843027"/>
            <a:ext cx="3835400" cy="2949575"/>
            <a:chOff x="3044" y="531"/>
            <a:chExt cx="2416" cy="1858"/>
          </a:xfrm>
        </p:grpSpPr>
        <p:pic>
          <p:nvPicPr>
            <p:cNvPr id="283663" name="Picture 15" descr="Holy Roman Empire 1250 AD"/>
            <p:cNvPicPr>
              <a:picLocks noChangeAspect="1" noChangeArrowheads="1"/>
            </p:cNvPicPr>
            <p:nvPr/>
          </p:nvPicPr>
          <p:blipFill>
            <a:blip r:embed="rId4" cstate="print"/>
            <a:srcRect r="984"/>
            <a:stretch>
              <a:fillRect/>
            </a:stretch>
          </p:blipFill>
          <p:spPr bwMode="auto">
            <a:xfrm>
              <a:off x="3044" y="531"/>
              <a:ext cx="2416" cy="18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3570" name="WordArt 18"/>
            <p:cNvSpPr>
              <a:spLocks noChangeArrowheads="1" noChangeShapeType="1" noTextEdit="1"/>
            </p:cNvSpPr>
            <p:nvPr/>
          </p:nvSpPr>
          <p:spPr bwMode="auto">
            <a:xfrm>
              <a:off x="3108" y="892"/>
              <a:ext cx="576" cy="240"/>
            </a:xfrm>
            <a:prstGeom prst="rect">
              <a:avLst/>
            </a:prstGeom>
          </p:spPr>
          <p:txBody>
            <a:bodyPr wrap="none" fromWordArt="1">
              <a:prstTxWarp prst="textPlain">
                <a:avLst>
                  <a:gd name="adj" fmla="val 50000"/>
                </a:avLst>
              </a:prstTxWarp>
            </a:bodyPr>
            <a:lstStyle/>
            <a:p>
              <a:pPr algn="ctr"/>
              <a:r>
                <a:rPr lang="en-AU" sz="3600" kern="10">
                  <a:ln w="9525">
                    <a:solidFill>
                      <a:srgbClr val="000000"/>
                    </a:solidFill>
                    <a:round/>
                    <a:headEnd/>
                    <a:tailEnd/>
                  </a:ln>
                  <a:solidFill>
                    <a:srgbClr val="FF0000"/>
                  </a:solidFill>
                  <a:latin typeface="Arial Black"/>
                </a:rPr>
                <a:t>1250</a:t>
              </a:r>
            </a:p>
          </p:txBody>
        </p:sp>
      </p:grpSp>
      <p:grpSp>
        <p:nvGrpSpPr>
          <p:cNvPr id="5" name="Group 22"/>
          <p:cNvGrpSpPr>
            <a:grpSpLocks/>
          </p:cNvGrpSpPr>
          <p:nvPr/>
        </p:nvGrpSpPr>
        <p:grpSpPr bwMode="auto">
          <a:xfrm>
            <a:off x="2567020" y="3475102"/>
            <a:ext cx="3895725" cy="2930525"/>
            <a:chOff x="1617" y="2189"/>
            <a:chExt cx="2454" cy="1846"/>
          </a:xfrm>
        </p:grpSpPr>
        <p:pic>
          <p:nvPicPr>
            <p:cNvPr id="283664" name="Picture 16" descr="Holy Roman Empire 1530"/>
            <p:cNvPicPr>
              <a:picLocks noChangeAspect="1" noChangeArrowheads="1"/>
            </p:cNvPicPr>
            <p:nvPr/>
          </p:nvPicPr>
          <p:blipFill>
            <a:blip r:embed="rId5" cstate="print"/>
            <a:srcRect/>
            <a:stretch>
              <a:fillRect/>
            </a:stretch>
          </p:blipFill>
          <p:spPr bwMode="auto">
            <a:xfrm>
              <a:off x="1617" y="2189"/>
              <a:ext cx="2454" cy="18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3568" name="WordArt 19"/>
            <p:cNvSpPr>
              <a:spLocks noChangeArrowheads="1" noChangeShapeType="1" noTextEdit="1"/>
            </p:cNvSpPr>
            <p:nvPr/>
          </p:nvSpPr>
          <p:spPr bwMode="auto">
            <a:xfrm>
              <a:off x="1668" y="2564"/>
              <a:ext cx="576" cy="240"/>
            </a:xfrm>
            <a:prstGeom prst="rect">
              <a:avLst/>
            </a:prstGeom>
          </p:spPr>
          <p:txBody>
            <a:bodyPr wrap="none" fromWordArt="1">
              <a:prstTxWarp prst="textPlain">
                <a:avLst>
                  <a:gd name="adj" fmla="val 50000"/>
                </a:avLst>
              </a:prstTxWarp>
            </a:bodyPr>
            <a:lstStyle/>
            <a:p>
              <a:pPr algn="ctr"/>
              <a:r>
                <a:rPr lang="en-AU" sz="3600" kern="10">
                  <a:ln w="9525">
                    <a:solidFill>
                      <a:srgbClr val="000000"/>
                    </a:solidFill>
                    <a:round/>
                    <a:headEnd/>
                    <a:tailEnd/>
                  </a:ln>
                  <a:solidFill>
                    <a:srgbClr val="FF0000"/>
                  </a:solidFill>
                  <a:latin typeface="Arial Black"/>
                </a:rPr>
                <a:t>1530</a:t>
              </a:r>
            </a:p>
          </p:txBody>
        </p:sp>
      </p:grpSp>
      <p:grpSp>
        <p:nvGrpSpPr>
          <p:cNvPr id="6" name="Group 22"/>
          <p:cNvGrpSpPr>
            <a:grpSpLocks/>
          </p:cNvGrpSpPr>
          <p:nvPr/>
        </p:nvGrpSpPr>
        <p:grpSpPr bwMode="auto">
          <a:xfrm>
            <a:off x="4829175" y="822389"/>
            <a:ext cx="3856038" cy="2955925"/>
            <a:chOff x="568711" y="2328438"/>
            <a:chExt cx="3857239" cy="2954763"/>
          </a:xfrm>
        </p:grpSpPr>
        <p:pic>
          <p:nvPicPr>
            <p:cNvPr id="24" name="Picture 31" descr="Beast of Earth"/>
            <p:cNvPicPr>
              <a:picLocks noChangeAspect="1" noChangeArrowheads="1"/>
            </p:cNvPicPr>
            <p:nvPr/>
          </p:nvPicPr>
          <p:blipFill>
            <a:blip r:embed="rId6" cstate="print"/>
            <a:srcRect l="43697" t="27820"/>
            <a:stretch>
              <a:fillRect/>
            </a:stretch>
          </p:blipFill>
          <p:spPr bwMode="auto">
            <a:xfrm>
              <a:off x="573404" y="2354227"/>
              <a:ext cx="3852546" cy="29289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3562" name="Oval 24"/>
            <p:cNvSpPr>
              <a:spLocks noChangeArrowheads="1"/>
            </p:cNvSpPr>
            <p:nvPr/>
          </p:nvSpPr>
          <p:spPr bwMode="auto">
            <a:xfrm>
              <a:off x="579864" y="2352906"/>
              <a:ext cx="893850" cy="814041"/>
            </a:xfrm>
            <a:prstGeom prst="ellipse">
              <a:avLst/>
            </a:prstGeom>
            <a:solidFill>
              <a:schemeClr val="tx1"/>
            </a:solidFill>
            <a:ln w="9525" algn="ctr">
              <a:solidFill>
                <a:schemeClr val="tx1"/>
              </a:solidFill>
              <a:round/>
              <a:headEnd/>
              <a:tailEnd/>
            </a:ln>
          </p:spPr>
          <p:txBody>
            <a:bodyPr/>
            <a:lstStyle/>
            <a:p>
              <a:endParaRPr lang="en-AU"/>
            </a:p>
          </p:txBody>
        </p:sp>
        <p:sp>
          <p:nvSpPr>
            <p:cNvPr id="23563" name="Rectangle 25"/>
            <p:cNvSpPr>
              <a:spLocks noChangeArrowheads="1"/>
            </p:cNvSpPr>
            <p:nvPr/>
          </p:nvSpPr>
          <p:spPr bwMode="auto">
            <a:xfrm>
              <a:off x="1070517" y="2341757"/>
              <a:ext cx="1471961" cy="223025"/>
            </a:xfrm>
            <a:prstGeom prst="rect">
              <a:avLst/>
            </a:prstGeom>
            <a:solidFill>
              <a:schemeClr val="tx1"/>
            </a:solidFill>
            <a:ln w="9525" algn="ctr">
              <a:solidFill>
                <a:schemeClr val="tx1"/>
              </a:solidFill>
              <a:round/>
              <a:headEnd/>
              <a:tailEnd/>
            </a:ln>
          </p:spPr>
          <p:txBody>
            <a:bodyPr/>
            <a:lstStyle/>
            <a:p>
              <a:endParaRPr lang="en-AU"/>
            </a:p>
          </p:txBody>
        </p:sp>
        <p:sp>
          <p:nvSpPr>
            <p:cNvPr id="23564" name="Oval 26"/>
            <p:cNvSpPr>
              <a:spLocks noChangeArrowheads="1"/>
            </p:cNvSpPr>
            <p:nvPr/>
          </p:nvSpPr>
          <p:spPr bwMode="auto">
            <a:xfrm>
              <a:off x="1427355" y="2564780"/>
              <a:ext cx="234176" cy="234176"/>
            </a:xfrm>
            <a:prstGeom prst="ellipse">
              <a:avLst/>
            </a:prstGeom>
            <a:solidFill>
              <a:schemeClr val="tx1"/>
            </a:solidFill>
            <a:ln w="9525" algn="ctr">
              <a:solidFill>
                <a:schemeClr val="tx1"/>
              </a:solidFill>
              <a:round/>
              <a:headEnd/>
              <a:tailEnd/>
            </a:ln>
          </p:spPr>
          <p:txBody>
            <a:bodyPr/>
            <a:lstStyle/>
            <a:p>
              <a:endParaRPr lang="en-AU"/>
            </a:p>
          </p:txBody>
        </p:sp>
        <p:sp>
          <p:nvSpPr>
            <p:cNvPr id="28" name="Text Box 34"/>
            <p:cNvSpPr txBox="1">
              <a:spLocks noChangeArrowheads="1"/>
            </p:cNvSpPr>
            <p:nvPr/>
          </p:nvSpPr>
          <p:spPr bwMode="auto">
            <a:xfrm>
              <a:off x="643347" y="2328438"/>
              <a:ext cx="1205287" cy="829937"/>
            </a:xfrm>
            <a:prstGeom prst="rect">
              <a:avLst/>
            </a:prstGeom>
            <a:noFill/>
            <a:ln w="9525">
              <a:noFill/>
              <a:miter lim="800000"/>
              <a:headEnd/>
              <a:tailEnd/>
            </a:ln>
            <a:effectLst/>
          </p:spPr>
          <p:txBody>
            <a:bodyPr>
              <a:spAutoFit/>
            </a:bodyPr>
            <a:lstStyle/>
            <a:p>
              <a:pPr algn="ctr">
                <a:spcBef>
                  <a:spcPct val="50000"/>
                </a:spcBef>
                <a:defRPr/>
              </a:pPr>
              <a:r>
                <a:rPr lang="en-US" sz="2400" i="0" dirty="0">
                  <a:solidFill>
                    <a:srgbClr val="FFFFFF"/>
                  </a:solidFill>
                  <a:effectLst>
                    <a:outerShdw blurRad="38100" dist="38100" dir="2700000" algn="tl">
                      <a:srgbClr val="C0C0C0"/>
                    </a:outerShdw>
                  </a:effectLst>
                  <a:latin typeface="Tahoma" pitchFamily="34" charset="0"/>
                  <a:cs typeface="Arial" charset="0"/>
                </a:rPr>
                <a:t>Earth Beast</a:t>
              </a:r>
            </a:p>
          </p:txBody>
        </p:sp>
        <p:sp>
          <p:nvSpPr>
            <p:cNvPr id="23566" name="Oval 28"/>
            <p:cNvSpPr>
              <a:spLocks noChangeArrowheads="1"/>
            </p:cNvSpPr>
            <p:nvPr/>
          </p:nvSpPr>
          <p:spPr bwMode="auto">
            <a:xfrm>
              <a:off x="568711" y="2854712"/>
              <a:ext cx="234176" cy="234176"/>
            </a:xfrm>
            <a:prstGeom prst="ellipse">
              <a:avLst/>
            </a:prstGeom>
            <a:solidFill>
              <a:schemeClr val="tx1"/>
            </a:solidFill>
            <a:ln w="9525" algn="ctr">
              <a:solidFill>
                <a:schemeClr val="tx1"/>
              </a:solidFill>
              <a:round/>
              <a:headEnd/>
              <a:tailEnd/>
            </a:ln>
          </p:spPr>
          <p:txBody>
            <a:bodyPr/>
            <a:lstStyle/>
            <a:p>
              <a:endParaRPr lang="en-AU"/>
            </a:p>
          </p:txBody>
        </p:sp>
      </p:grpSp>
      <p:sp>
        <p:nvSpPr>
          <p:cNvPr id="23" name="Rectangle 22"/>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2000" fill="hold"/>
                                        <p:tgtEl>
                                          <p:spTgt spid="5"/>
                                        </p:tgtEl>
                                        <p:attrNameLst>
                                          <p:attrName>ppt_w</p:attrName>
                                        </p:attrNameLst>
                                      </p:cBhvr>
                                      <p:tavLst>
                                        <p:tav tm="0">
                                          <p:val>
                                            <p:fltVal val="0"/>
                                          </p:val>
                                        </p:tav>
                                        <p:tav tm="100000">
                                          <p:val>
                                            <p:strVal val="#ppt_w"/>
                                          </p:val>
                                        </p:tav>
                                      </p:tavLst>
                                    </p:anim>
                                    <p:anim calcmode="lin" valueType="num">
                                      <p:cBhvr>
                                        <p:cTn id="14" dur="20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2000" fill="hold"/>
                                        <p:tgtEl>
                                          <p:spTgt spid="6"/>
                                        </p:tgtEl>
                                        <p:attrNameLst>
                                          <p:attrName>ppt_w</p:attrName>
                                        </p:attrNameLst>
                                      </p:cBhvr>
                                      <p:tavLst>
                                        <p:tav tm="0">
                                          <p:val>
                                            <p:fltVal val="0"/>
                                          </p:val>
                                        </p:tav>
                                        <p:tav tm="100000">
                                          <p:val>
                                            <p:strVal val="#ppt_w"/>
                                          </p:val>
                                        </p:tav>
                                      </p:tavLst>
                                    </p:anim>
                                    <p:anim calcmode="lin" valueType="num">
                                      <p:cBhvr>
                                        <p:cTn id="20" dur="20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471488" y="3243327"/>
            <a:ext cx="5921375" cy="2378075"/>
          </a:xfrm>
          <a:prstGeom prst="rect">
            <a:avLst/>
          </a:prstGeom>
          <a:noFill/>
          <a:ln w="9525">
            <a:noFill/>
            <a:miter lim="800000"/>
            <a:headEnd/>
            <a:tailEnd/>
          </a:ln>
        </p:spPr>
        <p:txBody>
          <a:bodyPr>
            <a:spAutoFit/>
          </a:bodyPr>
          <a:lstStyle/>
          <a:p>
            <a:pPr>
              <a:spcBef>
                <a:spcPct val="50000"/>
              </a:spcBef>
            </a:pPr>
            <a:r>
              <a:rPr lang="en-US" sz="2500" i="0">
                <a:latin typeface="Cooper Black" pitchFamily="18" charset="0"/>
              </a:rPr>
              <a:t>And the first went, and poured out his vial upon the earth; and </a:t>
            </a:r>
            <a:r>
              <a:rPr lang="en-US" sz="2500" i="0">
                <a:solidFill>
                  <a:srgbClr val="3333CC"/>
                </a:solidFill>
                <a:latin typeface="Cooper Black" pitchFamily="18" charset="0"/>
              </a:rPr>
              <a:t>there fell a noisome and grievous sore</a:t>
            </a:r>
            <a:r>
              <a:rPr lang="en-US" sz="2500" i="0">
                <a:latin typeface="Cooper Black" pitchFamily="18" charset="0"/>
              </a:rPr>
              <a:t> upon men which had the mark of the beast, and upon them which worshipped his image.</a:t>
            </a:r>
          </a:p>
        </p:txBody>
      </p:sp>
      <p:sp>
        <p:nvSpPr>
          <p:cNvPr id="24579" name="Text Box 3"/>
          <p:cNvSpPr txBox="1">
            <a:spLocks noChangeArrowheads="1"/>
          </p:cNvSpPr>
          <p:nvPr/>
        </p:nvSpPr>
        <p:spPr bwMode="auto">
          <a:xfrm>
            <a:off x="1116013" y="1054100"/>
            <a:ext cx="2659062" cy="457200"/>
          </a:xfrm>
          <a:prstGeom prst="rect">
            <a:avLst/>
          </a:prstGeom>
          <a:noFill/>
          <a:ln w="9525">
            <a:noFill/>
            <a:miter lim="800000"/>
            <a:headEnd/>
            <a:tailEnd/>
          </a:ln>
        </p:spPr>
        <p:txBody>
          <a:bodyPr>
            <a:spAutoFit/>
          </a:bodyPr>
          <a:lstStyle/>
          <a:p>
            <a:pPr>
              <a:spcBef>
                <a:spcPct val="50000"/>
              </a:spcBef>
            </a:pPr>
            <a:r>
              <a:rPr lang="en-US" sz="2400" i="0">
                <a:solidFill>
                  <a:srgbClr val="A50021"/>
                </a:solidFill>
                <a:latin typeface="Cooper Black" pitchFamily="18" charset="0"/>
              </a:rPr>
              <a:t>Revelation 16:2</a:t>
            </a:r>
          </a:p>
        </p:txBody>
      </p:sp>
      <p:sp>
        <p:nvSpPr>
          <p:cNvPr id="24580" name="Text Box 4"/>
          <p:cNvSpPr txBox="1">
            <a:spLocks noChangeArrowheads="1"/>
          </p:cNvSpPr>
          <p:nvPr/>
        </p:nvSpPr>
        <p:spPr bwMode="auto">
          <a:xfrm>
            <a:off x="323850" y="3197225"/>
            <a:ext cx="446088" cy="336550"/>
          </a:xfrm>
          <a:prstGeom prst="rect">
            <a:avLst/>
          </a:prstGeom>
          <a:noFill/>
          <a:ln w="9525">
            <a:noFill/>
            <a:miter lim="800000"/>
            <a:headEnd/>
            <a:tailEnd/>
          </a:ln>
        </p:spPr>
        <p:txBody>
          <a:bodyPr>
            <a:spAutoFit/>
          </a:bodyPr>
          <a:lstStyle/>
          <a:p>
            <a:pPr>
              <a:spcBef>
                <a:spcPct val="50000"/>
              </a:spcBef>
            </a:pPr>
            <a:r>
              <a:rPr lang="en-US" sz="1600" i="0">
                <a:latin typeface="Cooper Black" pitchFamily="18" charset="0"/>
              </a:rPr>
              <a:t>2</a:t>
            </a:r>
          </a:p>
        </p:txBody>
      </p:sp>
      <p:sp>
        <p:nvSpPr>
          <p:cNvPr id="24581" name="Rectangle 5"/>
          <p:cNvSpPr>
            <a:spLocks noChangeArrowheads="1"/>
          </p:cNvSpPr>
          <p:nvPr/>
        </p:nvSpPr>
        <p:spPr bwMode="auto">
          <a:xfrm>
            <a:off x="0" y="6146800"/>
            <a:ext cx="9180513" cy="7175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endParaRPr lang="en-AU"/>
          </a:p>
        </p:txBody>
      </p:sp>
      <p:sp>
        <p:nvSpPr>
          <p:cNvPr id="24582" name="WordArt 6"/>
          <p:cNvSpPr>
            <a:spLocks noChangeArrowheads="1" noChangeShapeType="1" noTextEdit="1"/>
          </p:cNvSpPr>
          <p:nvPr/>
        </p:nvSpPr>
        <p:spPr bwMode="auto">
          <a:xfrm>
            <a:off x="225457" y="6308725"/>
            <a:ext cx="5019675" cy="374650"/>
          </a:xfrm>
          <a:prstGeom prst="rect">
            <a:avLst/>
          </a:prstGeom>
        </p:spPr>
        <p:txBody>
          <a:bodyPr wrap="none" fromWordArt="1">
            <a:prstTxWarp prst="textPlain">
              <a:avLst>
                <a:gd name="adj" fmla="val 50000"/>
              </a:avLst>
            </a:prstTxWarp>
          </a:bodyPr>
          <a:lstStyle/>
          <a:p>
            <a:pPr algn="ctr"/>
            <a:r>
              <a:rPr lang="en-AU" sz="3600" kern="1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First Vial</a:t>
            </a:r>
          </a:p>
        </p:txBody>
      </p:sp>
      <p:sp>
        <p:nvSpPr>
          <p:cNvPr id="24583" name="Text Box 7"/>
          <p:cNvSpPr txBox="1">
            <a:spLocks noChangeArrowheads="1"/>
          </p:cNvSpPr>
          <p:nvPr/>
        </p:nvSpPr>
        <p:spPr bwMode="auto">
          <a:xfrm>
            <a:off x="5686456" y="6311900"/>
            <a:ext cx="2606206" cy="457200"/>
          </a:xfrm>
          <a:prstGeom prst="rect">
            <a:avLst/>
          </a:prstGeom>
          <a:noFill/>
          <a:ln w="9525">
            <a:noFill/>
            <a:miter lim="800000"/>
            <a:headEnd/>
            <a:tailEnd/>
          </a:ln>
        </p:spPr>
        <p:txBody>
          <a:bodyPr wrap="square">
            <a:spAutoFit/>
          </a:bodyPr>
          <a:lstStyle/>
          <a:p>
            <a:pPr>
              <a:spcBef>
                <a:spcPct val="50000"/>
              </a:spcBef>
            </a:pPr>
            <a:r>
              <a:rPr lang="en-US" sz="2400" b="1" i="0" dirty="0">
                <a:solidFill>
                  <a:srgbClr val="FFFF00"/>
                </a:solidFill>
              </a:rPr>
              <a:t>AD 1789 - 1793 </a:t>
            </a:r>
          </a:p>
        </p:txBody>
      </p:sp>
      <p:pic>
        <p:nvPicPr>
          <p:cNvPr id="216072" name="Picture 8" descr="Taking_of_the_Bastille"/>
          <p:cNvPicPr>
            <a:picLocks noChangeAspect="1" noChangeArrowheads="1"/>
          </p:cNvPicPr>
          <p:nvPr/>
        </p:nvPicPr>
        <p:blipFill>
          <a:blip r:embed="rId3" cstate="print"/>
          <a:srcRect/>
          <a:stretch>
            <a:fillRect/>
          </a:stretch>
        </p:blipFill>
        <p:spPr bwMode="auto">
          <a:xfrm>
            <a:off x="5037170" y="190500"/>
            <a:ext cx="3965575" cy="2484438"/>
          </a:xfrm>
          <a:prstGeom prst="rect">
            <a:avLst/>
          </a:prstGeom>
          <a:ln>
            <a:noFill/>
          </a:ln>
          <a:effectLst>
            <a:outerShdw blurRad="292100" dist="139700" dir="2700000" algn="tl" rotWithShape="0">
              <a:srgbClr val="333333">
                <a:alpha val="65000"/>
              </a:srgbClr>
            </a:outerShdw>
          </a:effectLst>
        </p:spPr>
      </p:pic>
      <p:sp>
        <p:nvSpPr>
          <p:cNvPr id="24585" name="WordArt 9"/>
          <p:cNvSpPr>
            <a:spLocks noChangeArrowheads="1" noChangeShapeType="1" noTextEdit="1"/>
          </p:cNvSpPr>
          <p:nvPr/>
        </p:nvSpPr>
        <p:spPr bwMode="auto">
          <a:xfrm>
            <a:off x="373063" y="534988"/>
            <a:ext cx="4329112" cy="488950"/>
          </a:xfrm>
          <a:prstGeom prst="rect">
            <a:avLst/>
          </a:prstGeom>
        </p:spPr>
        <p:txBody>
          <a:bodyPr wrap="none" fromWordArt="1">
            <a:prstTxWarp prst="textPlain">
              <a:avLst>
                <a:gd name="adj" fmla="val 50000"/>
              </a:avLst>
            </a:prstTxWarp>
          </a:bodyPr>
          <a:lstStyle/>
          <a:p>
            <a:pPr algn="ctr"/>
            <a:r>
              <a:rPr lang="en-AU" sz="2400" kern="1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A Malignant Ulcer</a:t>
            </a:r>
          </a:p>
        </p:txBody>
      </p:sp>
      <p:sp>
        <p:nvSpPr>
          <p:cNvPr id="216120" name="Text Box 56"/>
          <p:cNvSpPr txBox="1">
            <a:spLocks noChangeArrowheads="1"/>
          </p:cNvSpPr>
          <p:nvPr/>
        </p:nvSpPr>
        <p:spPr bwMode="auto">
          <a:xfrm>
            <a:off x="976313" y="1879600"/>
            <a:ext cx="3289300" cy="915988"/>
          </a:xfrm>
          <a:prstGeom prst="rect">
            <a:avLst/>
          </a:prstGeom>
          <a:noFill/>
          <a:ln w="9525">
            <a:noFill/>
            <a:miter lim="800000"/>
            <a:headEnd/>
            <a:tailEnd/>
          </a:ln>
        </p:spPr>
        <p:txBody>
          <a:bodyPr>
            <a:spAutoFit/>
          </a:bodyPr>
          <a:lstStyle/>
          <a:p>
            <a:pPr>
              <a:spcBef>
                <a:spcPct val="50000"/>
              </a:spcBef>
            </a:pPr>
            <a:r>
              <a:rPr lang="en-AU"/>
              <a:t>“And a foul and painful sore came on those who had the mark of the beast,……”  RSV</a:t>
            </a:r>
          </a:p>
        </p:txBody>
      </p:sp>
      <p:grpSp>
        <p:nvGrpSpPr>
          <p:cNvPr id="2" name="Group 60"/>
          <p:cNvGrpSpPr>
            <a:grpSpLocks/>
          </p:cNvGrpSpPr>
          <p:nvPr/>
        </p:nvGrpSpPr>
        <p:grpSpPr bwMode="auto">
          <a:xfrm>
            <a:off x="3530633" y="3683000"/>
            <a:ext cx="5370513" cy="1570038"/>
            <a:chOff x="2224" y="2320"/>
            <a:chExt cx="3383" cy="989"/>
          </a:xfrm>
        </p:grpSpPr>
        <p:sp>
          <p:nvSpPr>
            <p:cNvPr id="24592" name="Text Box 57"/>
            <p:cNvSpPr txBox="1">
              <a:spLocks noChangeArrowheads="1"/>
            </p:cNvSpPr>
            <p:nvPr/>
          </p:nvSpPr>
          <p:spPr bwMode="auto">
            <a:xfrm>
              <a:off x="3875" y="2320"/>
              <a:ext cx="1732" cy="989"/>
            </a:xfrm>
            <a:prstGeom prst="rect">
              <a:avLst/>
            </a:prstGeom>
            <a:noFill/>
            <a:ln w="9525">
              <a:noFill/>
              <a:miter lim="800000"/>
              <a:headEnd/>
              <a:tailEnd/>
            </a:ln>
          </p:spPr>
          <p:txBody>
            <a:bodyPr>
              <a:spAutoFit/>
            </a:bodyPr>
            <a:lstStyle/>
            <a:p>
              <a:pPr algn="ctr">
                <a:spcBef>
                  <a:spcPct val="50000"/>
                </a:spcBef>
              </a:pPr>
              <a:r>
                <a:rPr lang="en-AU" sz="2400">
                  <a:latin typeface="Tahoma" pitchFamily="34" charset="0"/>
                </a:rPr>
                <a:t>GK.= poneros</a:t>
              </a:r>
              <a:r>
                <a:rPr lang="en-AU" sz="2400" i="0">
                  <a:latin typeface="Tahoma" pitchFamily="34" charset="0"/>
                </a:rPr>
                <a:t> – hurtful. Lit. “an evil, malignant ulcer”. </a:t>
              </a:r>
              <a:endParaRPr lang="en-US" sz="2400" i="0">
                <a:latin typeface="Tahoma" pitchFamily="34" charset="0"/>
              </a:endParaRPr>
            </a:p>
          </p:txBody>
        </p:sp>
        <p:sp>
          <p:nvSpPr>
            <p:cNvPr id="24593" name="Line 58"/>
            <p:cNvSpPr>
              <a:spLocks noChangeShapeType="1"/>
            </p:cNvSpPr>
            <p:nvPr/>
          </p:nvSpPr>
          <p:spPr bwMode="auto">
            <a:xfrm>
              <a:off x="2224" y="2792"/>
              <a:ext cx="1344" cy="0"/>
            </a:xfrm>
            <a:prstGeom prst="line">
              <a:avLst/>
            </a:prstGeom>
            <a:noFill/>
            <a:ln w="28575">
              <a:solidFill>
                <a:srgbClr val="336600"/>
              </a:solidFill>
              <a:round/>
              <a:headEnd/>
              <a:tailEnd/>
            </a:ln>
          </p:spPr>
          <p:txBody>
            <a:bodyPr/>
            <a:lstStyle/>
            <a:p>
              <a:endParaRPr lang="en-AU"/>
            </a:p>
          </p:txBody>
        </p:sp>
        <p:sp>
          <p:nvSpPr>
            <p:cNvPr id="24594" name="Line 59"/>
            <p:cNvSpPr>
              <a:spLocks noChangeShapeType="1"/>
            </p:cNvSpPr>
            <p:nvPr/>
          </p:nvSpPr>
          <p:spPr bwMode="auto">
            <a:xfrm flipV="1">
              <a:off x="3560" y="2520"/>
              <a:ext cx="368" cy="272"/>
            </a:xfrm>
            <a:prstGeom prst="line">
              <a:avLst/>
            </a:prstGeom>
            <a:noFill/>
            <a:ln w="28575">
              <a:solidFill>
                <a:srgbClr val="336600"/>
              </a:solidFill>
              <a:round/>
              <a:headEnd/>
              <a:tailEnd/>
            </a:ln>
          </p:spPr>
          <p:txBody>
            <a:bodyPr/>
            <a:lstStyle/>
            <a:p>
              <a:endParaRPr lang="en-AU"/>
            </a:p>
          </p:txBody>
        </p:sp>
      </p:grpSp>
      <p:sp>
        <p:nvSpPr>
          <p:cNvPr id="17" name="Rectangle 16"/>
          <p:cNvSpPr/>
          <p:nvPr/>
        </p:nvSpPr>
        <p:spPr>
          <a:xfrm>
            <a:off x="-20778" y="0"/>
            <a:ext cx="9180513" cy="6858000"/>
          </a:xfrm>
          <a:prstGeom prst="rect">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0" name="Group 19"/>
          <p:cNvGrpSpPr/>
          <p:nvPr/>
        </p:nvGrpSpPr>
        <p:grpSpPr>
          <a:xfrm>
            <a:off x="4892676" y="76200"/>
            <a:ext cx="965200" cy="1277938"/>
            <a:chOff x="4892675" y="76200"/>
            <a:chExt cx="965200" cy="1277938"/>
          </a:xfrm>
        </p:grpSpPr>
        <p:pic>
          <p:nvPicPr>
            <p:cNvPr id="24586" name="Picture 10" descr="Rev%20Scroll"/>
            <p:cNvPicPr>
              <a:picLocks noChangeAspect="1" noChangeArrowheads="1"/>
            </p:cNvPicPr>
            <p:nvPr/>
          </p:nvPicPr>
          <p:blipFill>
            <a:blip r:embed="rId4" cstate="print"/>
            <a:srcRect l="65331" t="18263" r="32043" b="57909"/>
            <a:stretch>
              <a:fillRect/>
            </a:stretch>
          </p:blipFill>
          <p:spPr bwMode="auto">
            <a:xfrm>
              <a:off x="4892675" y="76200"/>
              <a:ext cx="893763" cy="1277938"/>
            </a:xfrm>
            <a:prstGeom prst="rect">
              <a:avLst/>
            </a:prstGeom>
            <a:noFill/>
            <a:ln w="9525">
              <a:solidFill>
                <a:srgbClr val="FF3300"/>
              </a:solidFill>
              <a:miter lim="800000"/>
              <a:headEnd/>
              <a:tailEnd/>
            </a:ln>
          </p:spPr>
        </p:pic>
        <p:pic>
          <p:nvPicPr>
            <p:cNvPr id="18" name="Picture 10" descr="Rev%20Scroll"/>
            <p:cNvPicPr>
              <a:picLocks noChangeAspect="1" noChangeArrowheads="1"/>
            </p:cNvPicPr>
            <p:nvPr/>
          </p:nvPicPr>
          <p:blipFill>
            <a:blip r:embed="rId4" cstate="print"/>
            <a:srcRect l="65331" t="35313" r="32043" b="63266"/>
            <a:stretch>
              <a:fillRect/>
            </a:stretch>
          </p:blipFill>
          <p:spPr bwMode="auto">
            <a:xfrm>
              <a:off x="5076078" y="1095375"/>
              <a:ext cx="684000" cy="166494"/>
            </a:xfrm>
            <a:prstGeom prst="rect">
              <a:avLst/>
            </a:prstGeom>
            <a:noFill/>
            <a:ln w="9525">
              <a:noFill/>
              <a:miter lim="800000"/>
              <a:headEnd/>
              <a:tailEnd/>
            </a:ln>
          </p:spPr>
        </p:pic>
        <p:sp>
          <p:nvSpPr>
            <p:cNvPr id="19" name="TextBox 18"/>
            <p:cNvSpPr txBox="1"/>
            <p:nvPr/>
          </p:nvSpPr>
          <p:spPr>
            <a:xfrm>
              <a:off x="5010151" y="1076325"/>
              <a:ext cx="847724" cy="276999"/>
            </a:xfrm>
            <a:prstGeom prst="rect">
              <a:avLst/>
            </a:prstGeom>
            <a:noFill/>
          </p:spPr>
          <p:txBody>
            <a:bodyPr wrap="square" rtlCol="0">
              <a:spAutoFit/>
            </a:bodyPr>
            <a:lstStyle/>
            <a:p>
              <a:r>
                <a:rPr lang="en-AU" sz="1200" b="1" i="0" dirty="0">
                  <a:latin typeface="Arial Narrow" pitchFamily="34" charset="0"/>
                </a:rPr>
                <a:t>AD  1789</a:t>
              </a:r>
            </a:p>
          </p:txBody>
        </p:sp>
      </p:gr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16120"/>
                                        </p:tgtEl>
                                        <p:attrNameLst>
                                          <p:attrName>style.visibility</p:attrName>
                                        </p:attrNameLst>
                                      </p:cBhvr>
                                      <p:to>
                                        <p:strVal val="visible"/>
                                      </p:to>
                                    </p:set>
                                    <p:anim calcmode="lin" valueType="num">
                                      <p:cBhvr>
                                        <p:cTn id="14" dur="1000" fill="hold"/>
                                        <p:tgtEl>
                                          <p:spTgt spid="216120"/>
                                        </p:tgtEl>
                                        <p:attrNameLst>
                                          <p:attrName>ppt_w</p:attrName>
                                        </p:attrNameLst>
                                      </p:cBhvr>
                                      <p:tavLst>
                                        <p:tav tm="0">
                                          <p:val>
                                            <p:strVal val="#ppt_w*0.70"/>
                                          </p:val>
                                        </p:tav>
                                        <p:tav tm="100000">
                                          <p:val>
                                            <p:strVal val="#ppt_w"/>
                                          </p:val>
                                        </p:tav>
                                      </p:tavLst>
                                    </p:anim>
                                    <p:anim calcmode="lin" valueType="num">
                                      <p:cBhvr>
                                        <p:cTn id="15" dur="1000" fill="hold"/>
                                        <p:tgtEl>
                                          <p:spTgt spid="216120"/>
                                        </p:tgtEl>
                                        <p:attrNameLst>
                                          <p:attrName>ppt_h</p:attrName>
                                        </p:attrNameLst>
                                      </p:cBhvr>
                                      <p:tavLst>
                                        <p:tav tm="0">
                                          <p:val>
                                            <p:strVal val="#ppt_h"/>
                                          </p:val>
                                        </p:tav>
                                        <p:tav tm="100000">
                                          <p:val>
                                            <p:strVal val="#ppt_h"/>
                                          </p:val>
                                        </p:tav>
                                      </p:tavLst>
                                    </p:anim>
                                    <p:animEffect transition="in" filter="fade">
                                      <p:cBhvr>
                                        <p:cTn id="16" dur="1000"/>
                                        <p:tgtEl>
                                          <p:spTgt spid="216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120"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7_Default Design">
  <a:themeElements>
    <a:clrScheme name="7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7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7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7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7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7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7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7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7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3_Textured">
  <a:themeElements>
    <a:clrScheme name="1_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1_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1_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1_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1_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1_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1_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1_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1_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1_Default Design">
  <a:themeElements>
    <a:clrScheme name="3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3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3_Default Design">
  <a:themeElements>
    <a:clrScheme name="3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3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5_Default Design">
  <a:themeElements>
    <a:clrScheme name="7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7_Default Design">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7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Design">
  <a:themeElements>
    <a:clrScheme name="3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3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Default Design">
  <a:themeElements>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5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5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5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5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Default Design">
  <a:themeElements>
    <a:clrScheme name="6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6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6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6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6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0_Default Design">
  <a:themeElements>
    <a:clrScheme name="6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6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6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6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1" i="1" u="none" strike="noStrike" cap="none" normalizeH="0" baseline="0" smtClean="0">
            <a:ln>
              <a:noFill/>
            </a:ln>
            <a:solidFill>
              <a:srgbClr val="FF3300"/>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1" i="1" u="none" strike="noStrike" cap="none" normalizeH="0" baseline="0" smtClean="0">
            <a:ln>
              <a:noFill/>
            </a:ln>
            <a:solidFill>
              <a:srgbClr val="FF3300"/>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Textured">
  <a:themeElements>
    <a:clrScheme name="1_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1_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1_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1_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1_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1_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1_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1_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1_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10196</TotalTime>
  <Words>2440</Words>
  <Application>Microsoft Office PowerPoint</Application>
  <PresentationFormat>Custom</PresentationFormat>
  <Paragraphs>438</Paragraphs>
  <Slides>36</Slides>
  <Notes>36</Notes>
  <HiddenSlides>0</HiddenSlides>
  <MMClips>0</MMClips>
  <ScaleCrop>false</ScaleCrop>
  <HeadingPairs>
    <vt:vector size="8" baseType="variant">
      <vt:variant>
        <vt:lpstr>Fonts Used</vt:lpstr>
      </vt:variant>
      <vt:variant>
        <vt:i4>11</vt:i4>
      </vt:variant>
      <vt:variant>
        <vt:lpstr>Theme</vt:lpstr>
      </vt:variant>
      <vt:variant>
        <vt:i4>16</vt:i4>
      </vt:variant>
      <vt:variant>
        <vt:lpstr>Embedded OLE Servers</vt:lpstr>
      </vt:variant>
      <vt:variant>
        <vt:i4>1</vt:i4>
      </vt:variant>
      <vt:variant>
        <vt:lpstr>Slide Titles</vt:lpstr>
      </vt:variant>
      <vt:variant>
        <vt:i4>36</vt:i4>
      </vt:variant>
    </vt:vector>
  </HeadingPairs>
  <TitlesOfParts>
    <vt:vector size="64" baseType="lpstr">
      <vt:lpstr>Albertus</vt:lpstr>
      <vt:lpstr>Arial</vt:lpstr>
      <vt:lpstr>Arial Black</vt:lpstr>
      <vt:lpstr>Arial Narrow</vt:lpstr>
      <vt:lpstr>Cooper Black</vt:lpstr>
      <vt:lpstr>Franklin Gothic Demi</vt:lpstr>
      <vt:lpstr>Franklin Gothic Medium</vt:lpstr>
      <vt:lpstr>Monotype Sorts</vt:lpstr>
      <vt:lpstr>Tahoma</vt:lpstr>
      <vt:lpstr>Times New Roman</vt:lpstr>
      <vt:lpstr>Wingdings</vt:lpstr>
      <vt:lpstr>Default Design</vt:lpstr>
      <vt:lpstr>1_Default Design</vt:lpstr>
      <vt:lpstr>3_Default Design</vt:lpstr>
      <vt:lpstr>5_Default Design</vt:lpstr>
      <vt:lpstr>6_Default Design</vt:lpstr>
      <vt:lpstr>10_Default Design</vt:lpstr>
      <vt:lpstr>2_Default Design</vt:lpstr>
      <vt:lpstr>7_Default Design</vt:lpstr>
      <vt:lpstr>8_Textured</vt:lpstr>
      <vt:lpstr>17_Default Design</vt:lpstr>
      <vt:lpstr>8_Default Design</vt:lpstr>
      <vt:lpstr>3_Textured</vt:lpstr>
      <vt:lpstr>11_Default Design</vt:lpstr>
      <vt:lpstr>13_Default Design</vt:lpstr>
      <vt:lpstr>4_Default Design</vt:lpstr>
      <vt:lpstr>15_Default Design</vt:lpstr>
      <vt:lpstr>CorelDRAW</vt:lpstr>
      <vt:lpstr>PowerPoint Presentation</vt:lpstr>
      <vt:lpstr>PowerPoint Presentation</vt:lpstr>
      <vt:lpstr>PowerPoint Presentation</vt:lpstr>
      <vt:lpstr>PowerPoint Presentation</vt:lpstr>
      <vt:lpstr>The Seven Last Plagues</vt:lpstr>
      <vt:lpstr>PowerPoint Presentation</vt:lpstr>
      <vt:lpstr>PowerPoint Presentation</vt:lpstr>
      <vt:lpstr>The Holy Roman Empire   ‘poured his vial upon the earth.’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vials – Revelation 16</vt:lpstr>
      <vt:lpstr>The seat of the Beast   </vt:lpstr>
      <vt:lpstr>PowerPoint Presentation</vt:lpstr>
      <vt:lpstr>PowerPoint Presentation</vt:lpstr>
      <vt:lpstr>PowerPoint Presentation</vt:lpstr>
      <vt:lpstr>PowerPoint Presentation</vt:lpstr>
      <vt:lpstr>PowerPoint Presentation</vt:lpstr>
    </vt:vector>
  </TitlesOfParts>
  <Company>DFEEST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Revelation</dc:title>
  <dc:subject>Vials 1-5</dc:subject>
  <dc:creator>Steve Hornhardt</dc:creator>
  <cp:lastModifiedBy>Steven Hornhardt</cp:lastModifiedBy>
  <cp:revision>362</cp:revision>
  <dcterms:created xsi:type="dcterms:W3CDTF">2005-04-28T11:09:29Z</dcterms:created>
  <dcterms:modified xsi:type="dcterms:W3CDTF">2018-08-15T14:28:39Z</dcterms:modified>
</cp:coreProperties>
</file>