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0.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1.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 id="2147483652" r:id="rId3"/>
    <p:sldMasterId id="2147483659" r:id="rId4"/>
    <p:sldMasterId id="2147483660" r:id="rId5"/>
    <p:sldMasterId id="2147483853" r:id="rId6"/>
    <p:sldMasterId id="2147483865" r:id="rId7"/>
    <p:sldMasterId id="2147483902" r:id="rId8"/>
    <p:sldMasterId id="2147483926" r:id="rId9"/>
    <p:sldMasterId id="2147483950" r:id="rId10"/>
    <p:sldMasterId id="2147483975" r:id="rId11"/>
    <p:sldMasterId id="2147483987" r:id="rId12"/>
  </p:sldMasterIdLst>
  <p:notesMasterIdLst>
    <p:notesMasterId r:id="rId32"/>
  </p:notesMasterIdLst>
  <p:handoutMasterIdLst>
    <p:handoutMasterId r:id="rId33"/>
  </p:handoutMasterIdLst>
  <p:sldIdLst>
    <p:sldId id="409" r:id="rId13"/>
    <p:sldId id="412" r:id="rId14"/>
    <p:sldId id="414" r:id="rId15"/>
    <p:sldId id="404" r:id="rId16"/>
    <p:sldId id="406" r:id="rId17"/>
    <p:sldId id="407" r:id="rId18"/>
    <p:sldId id="363" r:id="rId19"/>
    <p:sldId id="379" r:id="rId20"/>
    <p:sldId id="380" r:id="rId21"/>
    <p:sldId id="343" r:id="rId22"/>
    <p:sldId id="332" r:id="rId23"/>
    <p:sldId id="400" r:id="rId24"/>
    <p:sldId id="401" r:id="rId25"/>
    <p:sldId id="410" r:id="rId26"/>
    <p:sldId id="393" r:id="rId27"/>
    <p:sldId id="350" r:id="rId28"/>
    <p:sldId id="329" r:id="rId29"/>
    <p:sldId id="362" r:id="rId30"/>
    <p:sldId id="413"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800080"/>
    <a:srgbClr val="3333CC"/>
    <a:srgbClr val="FF3300"/>
    <a:srgbClr val="FFDC97"/>
    <a:srgbClr val="FFFFCC"/>
    <a:srgbClr val="224368"/>
    <a:srgbClr val="FFFF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60" autoAdjust="0"/>
    <p:restoredTop sz="93867" autoAdjust="0"/>
  </p:normalViewPr>
  <p:slideViewPr>
    <p:cSldViewPr snapToGrid="0">
      <p:cViewPr>
        <p:scale>
          <a:sx n="70" d="100"/>
          <a:sy n="70" d="100"/>
        </p:scale>
        <p:origin x="1060" y="256"/>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0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r>
              <a:rPr lang="en-AU"/>
              <a:t>Salisbury Study Class</a:t>
            </a:r>
          </a:p>
        </p:txBody>
      </p:sp>
      <p:sp>
        <p:nvSpPr>
          <p:cNvPr id="33075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AU"/>
          </a:p>
        </p:txBody>
      </p:sp>
      <p:sp>
        <p:nvSpPr>
          <p:cNvPr id="33075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r>
              <a:rPr lang="en-AU"/>
              <a:t>2007</a:t>
            </a:r>
          </a:p>
        </p:txBody>
      </p:sp>
      <p:sp>
        <p:nvSpPr>
          <p:cNvPr id="33075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BBEAB54-EA3A-46FF-9F17-00CC8BFDAF05}" type="slidenum">
              <a:rPr lang="en-AU"/>
              <a:pPr>
                <a:defRPr/>
              </a:pPr>
              <a:t>‹#›</a:t>
            </a:fld>
            <a:endParaRPr lang="en-A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r>
              <a:rPr lang="en-US"/>
              <a:t>Salisbury Study Class</a:t>
            </a:r>
          </a:p>
        </p:txBody>
      </p:sp>
      <p:sp>
        <p:nvSpPr>
          <p:cNvPr id="399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56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99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99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r>
              <a:rPr lang="en-US"/>
              <a:t>2007</a:t>
            </a:r>
          </a:p>
        </p:txBody>
      </p:sp>
      <p:sp>
        <p:nvSpPr>
          <p:cNvPr id="399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8013843D-8F59-49E6-9122-747C8A05FF31}" type="slidenum">
              <a:rPr lang="en-US"/>
              <a:pPr>
                <a:defRPr/>
              </a:pPr>
              <a:t>‹#›</a:t>
            </a:fld>
            <a:endParaRPr lang="en-US"/>
          </a:p>
        </p:txBody>
      </p:sp>
    </p:spTree>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a:noFill/>
        </p:spPr>
        <p:txBody>
          <a:bodyPr/>
          <a:lstStyle/>
          <a:p>
            <a:r>
              <a:rPr lang="en-US"/>
              <a:t>Salisbury Study Class</a:t>
            </a:r>
          </a:p>
        </p:txBody>
      </p:sp>
      <p:sp>
        <p:nvSpPr>
          <p:cNvPr id="26627" name="Rectangle 6"/>
          <p:cNvSpPr>
            <a:spLocks noGrp="1" noChangeArrowheads="1"/>
          </p:cNvSpPr>
          <p:nvPr>
            <p:ph type="ftr" sz="quarter" idx="4"/>
          </p:nvPr>
        </p:nvSpPr>
        <p:spPr>
          <a:noFill/>
        </p:spPr>
        <p:txBody>
          <a:bodyPr/>
          <a:lstStyle/>
          <a:p>
            <a:r>
              <a:rPr lang="en-US"/>
              <a:t>2007</a:t>
            </a:r>
          </a:p>
        </p:txBody>
      </p:sp>
      <p:sp>
        <p:nvSpPr>
          <p:cNvPr id="26628" name="Rectangle 7"/>
          <p:cNvSpPr>
            <a:spLocks noGrp="1" noChangeArrowheads="1"/>
          </p:cNvSpPr>
          <p:nvPr>
            <p:ph type="sldNum" sz="quarter" idx="5"/>
          </p:nvPr>
        </p:nvSpPr>
        <p:spPr>
          <a:noFill/>
        </p:spPr>
        <p:txBody>
          <a:bodyPr/>
          <a:lstStyle/>
          <a:p>
            <a:fld id="{A443DCF4-5D06-4FA6-95F8-0EBDCDBED810}" type="slidenum">
              <a:rPr lang="en-US" smtClean="0"/>
              <a:pPr/>
              <a:t>1</a:t>
            </a:fld>
            <a:endParaRPr lang="en-US"/>
          </a:p>
        </p:txBody>
      </p:sp>
      <p:sp>
        <p:nvSpPr>
          <p:cNvPr id="26629" name="Rectangle 2"/>
          <p:cNvSpPr>
            <a:spLocks noGrp="1" noRot="1" noChangeAspect="1" noChangeArrowheads="1" noTextEdit="1"/>
          </p:cNvSpPr>
          <p:nvPr>
            <p:ph type="sldImg"/>
          </p:nvPr>
        </p:nvSpPr>
        <p:spPr>
          <a:ln/>
        </p:spPr>
      </p:sp>
      <p:sp>
        <p:nvSpPr>
          <p:cNvPr id="26630" name="Rectangle 3"/>
          <p:cNvSpPr>
            <a:spLocks noGrp="1" noChangeArrowheads="1"/>
          </p:cNvSpPr>
          <p:nvPr>
            <p:ph type="body" idx="1"/>
          </p:nvPr>
        </p:nvSpPr>
        <p:spPr>
          <a:xfrm>
            <a:off x="914400" y="4343400"/>
            <a:ext cx="5029200" cy="4114800"/>
          </a:xfrm>
          <a:noFill/>
          <a:ln/>
        </p:spPr>
        <p:txBody>
          <a:bodyPr/>
          <a:lstStyle/>
          <a:p>
            <a:pPr eaLnBrk="1" hangingPunct="1">
              <a:buFontTx/>
              <a:buChar char="•"/>
            </a:pP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a:noFill/>
        </p:spPr>
        <p:txBody>
          <a:bodyPr/>
          <a:lstStyle/>
          <a:p>
            <a:r>
              <a:rPr lang="en-US"/>
              <a:t>Salisbury Study Class</a:t>
            </a:r>
          </a:p>
        </p:txBody>
      </p:sp>
      <p:sp>
        <p:nvSpPr>
          <p:cNvPr id="33795" name="Rectangle 6"/>
          <p:cNvSpPr>
            <a:spLocks noGrp="1" noChangeArrowheads="1"/>
          </p:cNvSpPr>
          <p:nvPr>
            <p:ph type="ftr" sz="quarter" idx="4"/>
          </p:nvPr>
        </p:nvSpPr>
        <p:spPr>
          <a:noFill/>
        </p:spPr>
        <p:txBody>
          <a:bodyPr/>
          <a:lstStyle/>
          <a:p>
            <a:r>
              <a:rPr lang="en-US"/>
              <a:t>2007</a:t>
            </a:r>
          </a:p>
        </p:txBody>
      </p:sp>
      <p:sp>
        <p:nvSpPr>
          <p:cNvPr id="33796" name="Rectangle 7"/>
          <p:cNvSpPr>
            <a:spLocks noGrp="1" noChangeArrowheads="1"/>
          </p:cNvSpPr>
          <p:nvPr>
            <p:ph type="sldNum" sz="quarter" idx="5"/>
          </p:nvPr>
        </p:nvSpPr>
        <p:spPr>
          <a:noFill/>
        </p:spPr>
        <p:txBody>
          <a:bodyPr/>
          <a:lstStyle/>
          <a:p>
            <a:fld id="{F849485C-96D3-4F56-B0D2-A18183283652}" type="slidenum">
              <a:rPr lang="en-US" smtClean="0"/>
              <a:pPr/>
              <a:t>10</a:t>
            </a:fld>
            <a:endParaRPr lang="en-US"/>
          </a:p>
        </p:txBody>
      </p:sp>
      <p:sp>
        <p:nvSpPr>
          <p:cNvPr id="33797" name="Rectangle 2"/>
          <p:cNvSpPr>
            <a:spLocks noGrp="1" noRot="1" noChangeAspect="1" noChangeArrowheads="1" noTextEdit="1"/>
          </p:cNvSpPr>
          <p:nvPr>
            <p:ph type="sldImg"/>
          </p:nvPr>
        </p:nvSpPr>
        <p:spPr>
          <a:ln/>
        </p:spPr>
      </p:sp>
      <p:sp>
        <p:nvSpPr>
          <p:cNvPr id="33798"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a:noFill/>
        </p:spPr>
        <p:txBody>
          <a:bodyPr/>
          <a:lstStyle/>
          <a:p>
            <a:r>
              <a:rPr lang="en-US"/>
              <a:t>Salisbury Study Class</a:t>
            </a:r>
          </a:p>
        </p:txBody>
      </p:sp>
      <p:sp>
        <p:nvSpPr>
          <p:cNvPr id="34819" name="Rectangle 6"/>
          <p:cNvSpPr>
            <a:spLocks noGrp="1" noChangeArrowheads="1"/>
          </p:cNvSpPr>
          <p:nvPr>
            <p:ph type="ftr" sz="quarter" idx="4"/>
          </p:nvPr>
        </p:nvSpPr>
        <p:spPr>
          <a:noFill/>
        </p:spPr>
        <p:txBody>
          <a:bodyPr/>
          <a:lstStyle/>
          <a:p>
            <a:r>
              <a:rPr lang="en-US"/>
              <a:t>2007</a:t>
            </a:r>
          </a:p>
        </p:txBody>
      </p:sp>
      <p:sp>
        <p:nvSpPr>
          <p:cNvPr id="34820" name="Rectangle 7"/>
          <p:cNvSpPr>
            <a:spLocks noGrp="1" noChangeArrowheads="1"/>
          </p:cNvSpPr>
          <p:nvPr>
            <p:ph type="sldNum" sz="quarter" idx="5"/>
          </p:nvPr>
        </p:nvSpPr>
        <p:spPr>
          <a:noFill/>
        </p:spPr>
        <p:txBody>
          <a:bodyPr/>
          <a:lstStyle/>
          <a:p>
            <a:fld id="{81603581-50A7-48BD-8E9F-29B5B87996D8}" type="slidenum">
              <a:rPr lang="en-US" smtClean="0"/>
              <a:pPr/>
              <a:t>11</a:t>
            </a:fld>
            <a:endParaRPr lang="en-US"/>
          </a:p>
        </p:txBody>
      </p:sp>
      <p:sp>
        <p:nvSpPr>
          <p:cNvPr id="34821" name="Rectangle 2"/>
          <p:cNvSpPr>
            <a:spLocks noGrp="1" noRot="1" noChangeAspect="1" noChangeArrowheads="1" noTextEdit="1"/>
          </p:cNvSpPr>
          <p:nvPr>
            <p:ph type="sldImg"/>
          </p:nvPr>
        </p:nvSpPr>
        <p:spPr>
          <a:ln/>
        </p:spPr>
      </p:sp>
      <p:sp>
        <p:nvSpPr>
          <p:cNvPr id="34822"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a:noFill/>
        </p:spPr>
        <p:txBody>
          <a:bodyPr/>
          <a:lstStyle/>
          <a:p>
            <a:r>
              <a:rPr lang="en-US"/>
              <a:t>Salisbury Study Class</a:t>
            </a:r>
          </a:p>
        </p:txBody>
      </p:sp>
      <p:sp>
        <p:nvSpPr>
          <p:cNvPr id="35843" name="Rectangle 6"/>
          <p:cNvSpPr>
            <a:spLocks noGrp="1" noChangeArrowheads="1"/>
          </p:cNvSpPr>
          <p:nvPr>
            <p:ph type="ftr" sz="quarter" idx="4"/>
          </p:nvPr>
        </p:nvSpPr>
        <p:spPr>
          <a:noFill/>
        </p:spPr>
        <p:txBody>
          <a:bodyPr/>
          <a:lstStyle/>
          <a:p>
            <a:r>
              <a:rPr lang="en-US"/>
              <a:t>2007</a:t>
            </a:r>
          </a:p>
        </p:txBody>
      </p:sp>
      <p:sp>
        <p:nvSpPr>
          <p:cNvPr id="35844" name="Rectangle 7"/>
          <p:cNvSpPr>
            <a:spLocks noGrp="1" noChangeArrowheads="1"/>
          </p:cNvSpPr>
          <p:nvPr>
            <p:ph type="sldNum" sz="quarter" idx="5"/>
          </p:nvPr>
        </p:nvSpPr>
        <p:spPr>
          <a:noFill/>
        </p:spPr>
        <p:txBody>
          <a:bodyPr/>
          <a:lstStyle/>
          <a:p>
            <a:fld id="{90ED039D-4A13-4ADD-8560-3F507E352796}" type="slidenum">
              <a:rPr lang="en-US" smtClean="0"/>
              <a:pPr/>
              <a:t>12</a:t>
            </a:fld>
            <a:endParaRPr lang="en-US"/>
          </a:p>
        </p:txBody>
      </p:sp>
      <p:sp>
        <p:nvSpPr>
          <p:cNvPr id="35845" name="Rectangle 2"/>
          <p:cNvSpPr>
            <a:spLocks noGrp="1" noRot="1" noChangeAspect="1" noChangeArrowheads="1" noTextEdit="1"/>
          </p:cNvSpPr>
          <p:nvPr>
            <p:ph type="sldImg"/>
          </p:nvPr>
        </p:nvSpPr>
        <p:spPr>
          <a:ln/>
        </p:spPr>
      </p:sp>
      <p:sp>
        <p:nvSpPr>
          <p:cNvPr id="35846"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3AF78C0A-0A8D-420A-ACEE-53CD8ED3E60E}" type="slidenum">
              <a:rPr lang="en-CA" smtClean="0">
                <a:solidFill>
                  <a:prstClr val="black"/>
                </a:solidFill>
              </a:rPr>
              <a:pPr/>
              <a:t>13</a:t>
            </a:fld>
            <a:endParaRPr lang="en-CA">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a:noFill/>
        </p:spPr>
        <p:txBody>
          <a:bodyPr/>
          <a:lstStyle/>
          <a:p>
            <a:r>
              <a:rPr lang="en-US"/>
              <a:t>Salisbury Study Class</a:t>
            </a:r>
          </a:p>
        </p:txBody>
      </p:sp>
      <p:sp>
        <p:nvSpPr>
          <p:cNvPr id="35843" name="Rectangle 6"/>
          <p:cNvSpPr>
            <a:spLocks noGrp="1" noChangeArrowheads="1"/>
          </p:cNvSpPr>
          <p:nvPr>
            <p:ph type="ftr" sz="quarter" idx="4"/>
          </p:nvPr>
        </p:nvSpPr>
        <p:spPr>
          <a:noFill/>
        </p:spPr>
        <p:txBody>
          <a:bodyPr/>
          <a:lstStyle/>
          <a:p>
            <a:r>
              <a:rPr lang="en-US"/>
              <a:t>2007</a:t>
            </a:r>
          </a:p>
        </p:txBody>
      </p:sp>
      <p:sp>
        <p:nvSpPr>
          <p:cNvPr id="35844" name="Rectangle 7"/>
          <p:cNvSpPr>
            <a:spLocks noGrp="1" noChangeArrowheads="1"/>
          </p:cNvSpPr>
          <p:nvPr>
            <p:ph type="sldNum" sz="quarter" idx="5"/>
          </p:nvPr>
        </p:nvSpPr>
        <p:spPr>
          <a:noFill/>
        </p:spPr>
        <p:txBody>
          <a:bodyPr/>
          <a:lstStyle/>
          <a:p>
            <a:fld id="{90ED039D-4A13-4ADD-8560-3F507E352796}" type="slidenum">
              <a:rPr lang="en-US" smtClean="0"/>
              <a:pPr/>
              <a:t>14</a:t>
            </a:fld>
            <a:endParaRPr lang="en-US"/>
          </a:p>
        </p:txBody>
      </p:sp>
      <p:sp>
        <p:nvSpPr>
          <p:cNvPr id="35845" name="Rectangle 2"/>
          <p:cNvSpPr>
            <a:spLocks noGrp="1" noRot="1" noChangeAspect="1" noChangeArrowheads="1" noTextEdit="1"/>
          </p:cNvSpPr>
          <p:nvPr>
            <p:ph type="sldImg"/>
          </p:nvPr>
        </p:nvSpPr>
        <p:spPr>
          <a:ln/>
        </p:spPr>
      </p:sp>
      <p:sp>
        <p:nvSpPr>
          <p:cNvPr id="35846"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a:noFill/>
        </p:spPr>
        <p:txBody>
          <a:bodyPr/>
          <a:lstStyle/>
          <a:p>
            <a:r>
              <a:rPr lang="en-US">
                <a:solidFill>
                  <a:prstClr val="black"/>
                </a:solidFill>
              </a:rPr>
              <a:t>Salisbury Study Class</a:t>
            </a:r>
          </a:p>
        </p:txBody>
      </p:sp>
      <p:sp>
        <p:nvSpPr>
          <p:cNvPr id="36867" name="Rectangle 6"/>
          <p:cNvSpPr>
            <a:spLocks noGrp="1" noChangeArrowheads="1"/>
          </p:cNvSpPr>
          <p:nvPr>
            <p:ph type="ftr" sz="quarter" idx="4"/>
          </p:nvPr>
        </p:nvSpPr>
        <p:spPr>
          <a:noFill/>
        </p:spPr>
        <p:txBody>
          <a:bodyPr/>
          <a:lstStyle/>
          <a:p>
            <a:r>
              <a:rPr lang="en-US">
                <a:solidFill>
                  <a:prstClr val="black"/>
                </a:solidFill>
              </a:rPr>
              <a:t>2007</a:t>
            </a:r>
          </a:p>
        </p:txBody>
      </p:sp>
      <p:sp>
        <p:nvSpPr>
          <p:cNvPr id="36868" name="Rectangle 7"/>
          <p:cNvSpPr>
            <a:spLocks noGrp="1" noChangeArrowheads="1"/>
          </p:cNvSpPr>
          <p:nvPr>
            <p:ph type="sldNum" sz="quarter" idx="5"/>
          </p:nvPr>
        </p:nvSpPr>
        <p:spPr>
          <a:noFill/>
        </p:spPr>
        <p:txBody>
          <a:bodyPr/>
          <a:lstStyle/>
          <a:p>
            <a:fld id="{57B9FC6F-5A9D-4298-A1A5-5495CBC4F805}" type="slidenum">
              <a:rPr lang="en-US" smtClean="0">
                <a:solidFill>
                  <a:prstClr val="black"/>
                </a:solidFill>
              </a:rPr>
              <a:pPr/>
              <a:t>15</a:t>
            </a:fld>
            <a:endParaRPr lang="en-US">
              <a:solidFill>
                <a:prstClr val="black"/>
              </a:solidFill>
            </a:endParaRPr>
          </a:p>
        </p:txBody>
      </p:sp>
      <p:sp>
        <p:nvSpPr>
          <p:cNvPr id="36869" name="Rectangle 2"/>
          <p:cNvSpPr>
            <a:spLocks noGrp="1" noRot="1" noChangeAspect="1" noChangeArrowheads="1" noTextEdit="1"/>
          </p:cNvSpPr>
          <p:nvPr>
            <p:ph type="sldImg"/>
          </p:nvPr>
        </p:nvSpPr>
        <p:spPr>
          <a:ln/>
        </p:spPr>
      </p:sp>
      <p:sp>
        <p:nvSpPr>
          <p:cNvPr id="36870"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a:noFill/>
        </p:spPr>
        <p:txBody>
          <a:bodyPr/>
          <a:lstStyle/>
          <a:p>
            <a:r>
              <a:rPr lang="en-US"/>
              <a:t>Salisbury Study Class</a:t>
            </a:r>
          </a:p>
        </p:txBody>
      </p:sp>
      <p:sp>
        <p:nvSpPr>
          <p:cNvPr id="38915" name="Rectangle 6"/>
          <p:cNvSpPr>
            <a:spLocks noGrp="1" noChangeArrowheads="1"/>
          </p:cNvSpPr>
          <p:nvPr>
            <p:ph type="ftr" sz="quarter" idx="4"/>
          </p:nvPr>
        </p:nvSpPr>
        <p:spPr>
          <a:noFill/>
        </p:spPr>
        <p:txBody>
          <a:bodyPr/>
          <a:lstStyle/>
          <a:p>
            <a:r>
              <a:rPr lang="en-US"/>
              <a:t>2007</a:t>
            </a:r>
          </a:p>
        </p:txBody>
      </p:sp>
      <p:sp>
        <p:nvSpPr>
          <p:cNvPr id="38916" name="Rectangle 7"/>
          <p:cNvSpPr>
            <a:spLocks noGrp="1" noChangeArrowheads="1"/>
          </p:cNvSpPr>
          <p:nvPr>
            <p:ph type="sldNum" sz="quarter" idx="5"/>
          </p:nvPr>
        </p:nvSpPr>
        <p:spPr>
          <a:noFill/>
        </p:spPr>
        <p:txBody>
          <a:bodyPr/>
          <a:lstStyle/>
          <a:p>
            <a:fld id="{95D71C91-0254-4F37-8065-0A487A61A7E5}" type="slidenum">
              <a:rPr lang="en-US" smtClean="0"/>
              <a:pPr/>
              <a:t>16</a:t>
            </a:fld>
            <a:endParaRPr lang="en-US"/>
          </a:p>
        </p:txBody>
      </p:sp>
      <p:sp>
        <p:nvSpPr>
          <p:cNvPr id="38917" name="Rectangle 2"/>
          <p:cNvSpPr>
            <a:spLocks noGrp="1" noRot="1" noChangeAspect="1" noChangeArrowheads="1" noTextEdit="1"/>
          </p:cNvSpPr>
          <p:nvPr>
            <p:ph type="sldImg"/>
          </p:nvPr>
        </p:nvSpPr>
        <p:spPr>
          <a:ln/>
        </p:spPr>
      </p:sp>
      <p:sp>
        <p:nvSpPr>
          <p:cNvPr id="38918"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a:noFill/>
        </p:spPr>
        <p:txBody>
          <a:bodyPr/>
          <a:lstStyle/>
          <a:p>
            <a:r>
              <a:rPr lang="en-US"/>
              <a:t>Salisbury Study Class</a:t>
            </a:r>
          </a:p>
        </p:txBody>
      </p:sp>
      <p:sp>
        <p:nvSpPr>
          <p:cNvPr id="39939" name="Rectangle 6"/>
          <p:cNvSpPr>
            <a:spLocks noGrp="1" noChangeArrowheads="1"/>
          </p:cNvSpPr>
          <p:nvPr>
            <p:ph type="ftr" sz="quarter" idx="4"/>
          </p:nvPr>
        </p:nvSpPr>
        <p:spPr>
          <a:noFill/>
        </p:spPr>
        <p:txBody>
          <a:bodyPr/>
          <a:lstStyle/>
          <a:p>
            <a:r>
              <a:rPr lang="en-US"/>
              <a:t>2007</a:t>
            </a:r>
          </a:p>
        </p:txBody>
      </p:sp>
      <p:sp>
        <p:nvSpPr>
          <p:cNvPr id="39940" name="Rectangle 7"/>
          <p:cNvSpPr>
            <a:spLocks noGrp="1" noChangeArrowheads="1"/>
          </p:cNvSpPr>
          <p:nvPr>
            <p:ph type="sldNum" sz="quarter" idx="5"/>
          </p:nvPr>
        </p:nvSpPr>
        <p:spPr>
          <a:noFill/>
        </p:spPr>
        <p:txBody>
          <a:bodyPr/>
          <a:lstStyle/>
          <a:p>
            <a:fld id="{D8E18864-1805-43C1-9B8F-5C46D10E4B15}" type="slidenum">
              <a:rPr lang="en-US" smtClean="0"/>
              <a:pPr/>
              <a:t>17</a:t>
            </a:fld>
            <a:endParaRPr lang="en-US"/>
          </a:p>
        </p:txBody>
      </p:sp>
      <p:sp>
        <p:nvSpPr>
          <p:cNvPr id="39941" name="Rectangle 2"/>
          <p:cNvSpPr>
            <a:spLocks noGrp="1" noRot="1" noChangeAspect="1" noChangeArrowheads="1" noTextEdit="1"/>
          </p:cNvSpPr>
          <p:nvPr>
            <p:ph type="sldImg"/>
          </p:nvPr>
        </p:nvSpPr>
        <p:spPr>
          <a:ln/>
        </p:spPr>
      </p:sp>
      <p:sp>
        <p:nvSpPr>
          <p:cNvPr id="39942" name="Rectangle 3"/>
          <p:cNvSpPr>
            <a:spLocks noGrp="1" noChangeArrowheads="1"/>
          </p:cNvSpPr>
          <p:nvPr>
            <p:ph type="body" idx="1"/>
          </p:nvPr>
        </p:nvSpPr>
        <p:spPr>
          <a:xfrm>
            <a:off x="914400" y="4343400"/>
            <a:ext cx="5029200" cy="4114800"/>
          </a:xfrm>
          <a:noFill/>
          <a:ln/>
        </p:spPr>
        <p:txBody>
          <a:bodyPr/>
          <a:lstStyle/>
          <a:p>
            <a:pPr eaLnBrk="1" hangingPunct="1">
              <a:buFontTx/>
              <a:buChar char="•"/>
            </a:pP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a:noFill/>
        </p:spPr>
        <p:txBody>
          <a:bodyPr/>
          <a:lstStyle/>
          <a:p>
            <a:r>
              <a:rPr lang="en-US"/>
              <a:t>Salisbury Study Class</a:t>
            </a:r>
          </a:p>
        </p:txBody>
      </p:sp>
      <p:sp>
        <p:nvSpPr>
          <p:cNvPr id="40963" name="Rectangle 6"/>
          <p:cNvSpPr>
            <a:spLocks noGrp="1" noChangeArrowheads="1"/>
          </p:cNvSpPr>
          <p:nvPr>
            <p:ph type="ftr" sz="quarter" idx="4"/>
          </p:nvPr>
        </p:nvSpPr>
        <p:spPr>
          <a:noFill/>
        </p:spPr>
        <p:txBody>
          <a:bodyPr/>
          <a:lstStyle/>
          <a:p>
            <a:r>
              <a:rPr lang="en-US"/>
              <a:t>2007</a:t>
            </a:r>
          </a:p>
        </p:txBody>
      </p:sp>
      <p:sp>
        <p:nvSpPr>
          <p:cNvPr id="40964" name="Rectangle 7"/>
          <p:cNvSpPr>
            <a:spLocks noGrp="1" noChangeArrowheads="1"/>
          </p:cNvSpPr>
          <p:nvPr>
            <p:ph type="sldNum" sz="quarter" idx="5"/>
          </p:nvPr>
        </p:nvSpPr>
        <p:spPr>
          <a:noFill/>
        </p:spPr>
        <p:txBody>
          <a:bodyPr/>
          <a:lstStyle/>
          <a:p>
            <a:fld id="{AEBF6F4E-D118-4764-AFAF-02DC605A7B8F}" type="slidenum">
              <a:rPr lang="en-US" smtClean="0"/>
              <a:pPr/>
              <a:t>18</a:t>
            </a:fld>
            <a:endParaRPr lang="en-US"/>
          </a:p>
        </p:txBody>
      </p:sp>
      <p:sp>
        <p:nvSpPr>
          <p:cNvPr id="40965" name="Rectangle 2"/>
          <p:cNvSpPr>
            <a:spLocks noGrp="1" noRot="1" noChangeAspect="1" noChangeArrowheads="1" noTextEdit="1"/>
          </p:cNvSpPr>
          <p:nvPr>
            <p:ph type="sldImg"/>
          </p:nvPr>
        </p:nvSpPr>
        <p:spPr>
          <a:ln/>
        </p:spPr>
      </p:sp>
      <p:sp>
        <p:nvSpPr>
          <p:cNvPr id="40966" name="Rectangle 3"/>
          <p:cNvSpPr>
            <a:spLocks noGrp="1" noChangeArrowheads="1"/>
          </p:cNvSpPr>
          <p:nvPr>
            <p:ph type="body" idx="1"/>
          </p:nvPr>
        </p:nvSpPr>
        <p:spPr>
          <a:xfrm>
            <a:off x="914400" y="4343400"/>
            <a:ext cx="5029200" cy="4114800"/>
          </a:xfrm>
          <a:noFill/>
          <a:ln/>
        </p:spPr>
        <p:txBody>
          <a:bodyPr/>
          <a:lstStyle/>
          <a:p>
            <a:pPr eaLnBrk="1" hangingPunct="1">
              <a:buFontTx/>
              <a:buChar char="•"/>
            </a:pPr>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9E17-5644-42B2-923A-CDE775A7104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7346" name="Rectangle 2"/>
          <p:cNvSpPr>
            <a:spLocks noGrp="1" noRot="1" noChangeAspect="1" noChangeArrowheads="1" noTextEdit="1"/>
          </p:cNvSpPr>
          <p:nvPr>
            <p:ph type="sldImg"/>
          </p:nvPr>
        </p:nvSpPr>
        <p:spPr>
          <a:xfrm>
            <a:off x="1143000" y="685800"/>
            <a:ext cx="4572000" cy="3429000"/>
          </a:xfrm>
          <a:ln/>
        </p:spPr>
      </p:sp>
      <p:sp>
        <p:nvSpPr>
          <p:cNvPr id="5734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377342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a:noFill/>
        </p:spPr>
        <p:txBody>
          <a:bodyPr/>
          <a:lstStyle/>
          <a:p>
            <a:r>
              <a:rPr lang="en-US">
                <a:solidFill>
                  <a:prstClr val="black"/>
                </a:solidFill>
              </a:rPr>
              <a:t>Salisbury Study Class</a:t>
            </a:r>
          </a:p>
        </p:txBody>
      </p:sp>
      <p:sp>
        <p:nvSpPr>
          <p:cNvPr id="26627" name="Rectangle 6"/>
          <p:cNvSpPr>
            <a:spLocks noGrp="1" noChangeArrowheads="1"/>
          </p:cNvSpPr>
          <p:nvPr>
            <p:ph type="ftr" sz="quarter" idx="4"/>
          </p:nvPr>
        </p:nvSpPr>
        <p:spPr>
          <a:noFill/>
        </p:spPr>
        <p:txBody>
          <a:bodyPr/>
          <a:lstStyle/>
          <a:p>
            <a:r>
              <a:rPr lang="en-US">
                <a:solidFill>
                  <a:prstClr val="black"/>
                </a:solidFill>
              </a:rPr>
              <a:t>2007</a:t>
            </a:r>
          </a:p>
        </p:txBody>
      </p:sp>
      <p:sp>
        <p:nvSpPr>
          <p:cNvPr id="26628" name="Rectangle 7"/>
          <p:cNvSpPr>
            <a:spLocks noGrp="1" noChangeArrowheads="1"/>
          </p:cNvSpPr>
          <p:nvPr>
            <p:ph type="sldNum" sz="quarter" idx="5"/>
          </p:nvPr>
        </p:nvSpPr>
        <p:spPr>
          <a:noFill/>
        </p:spPr>
        <p:txBody>
          <a:bodyPr/>
          <a:lstStyle/>
          <a:p>
            <a:fld id="{A443DCF4-5D06-4FA6-95F8-0EBDCDBED810}" type="slidenum">
              <a:rPr lang="en-US" smtClean="0">
                <a:solidFill>
                  <a:prstClr val="black"/>
                </a:solidFill>
              </a:rPr>
              <a:pPr/>
              <a:t>2</a:t>
            </a:fld>
            <a:endParaRPr lang="en-US">
              <a:solidFill>
                <a:prstClr val="black"/>
              </a:solidFill>
            </a:endParaRPr>
          </a:p>
        </p:txBody>
      </p:sp>
      <p:sp>
        <p:nvSpPr>
          <p:cNvPr id="26629" name="Rectangle 2"/>
          <p:cNvSpPr>
            <a:spLocks noGrp="1" noRot="1" noChangeAspect="1" noChangeArrowheads="1" noTextEdit="1"/>
          </p:cNvSpPr>
          <p:nvPr>
            <p:ph type="sldImg"/>
          </p:nvPr>
        </p:nvSpPr>
        <p:spPr>
          <a:ln/>
        </p:spPr>
      </p:sp>
      <p:sp>
        <p:nvSpPr>
          <p:cNvPr id="26630" name="Rectangle 3"/>
          <p:cNvSpPr>
            <a:spLocks noGrp="1" noChangeArrowheads="1"/>
          </p:cNvSpPr>
          <p:nvPr>
            <p:ph type="body" idx="1"/>
          </p:nvPr>
        </p:nvSpPr>
        <p:spPr>
          <a:xfrm>
            <a:off x="914400" y="4343400"/>
            <a:ext cx="5029200" cy="4114800"/>
          </a:xfrm>
          <a:noFill/>
          <a:ln/>
        </p:spPr>
        <p:txBody>
          <a:bodyPr/>
          <a:lstStyle/>
          <a:p>
            <a:pPr eaLnBrk="1" hangingPunct="1">
              <a:buFontTx/>
              <a:buChar char="•"/>
            </a:pP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charset="0"/>
                <a:ea typeface="+mn-ea"/>
                <a:cs typeface="Arial" charset="0"/>
              </a:rPr>
              <a:t>TTG Bible Class</a:t>
            </a:r>
          </a:p>
        </p:txBody>
      </p:sp>
      <p:sp>
        <p:nvSpPr>
          <p:cNvPr id="81923" name="Rectangle 6"/>
          <p:cNvSpPr>
            <a:spLocks noGrp="1" noChangeArrowheads="1"/>
          </p:cNvSpPr>
          <p:nvPr>
            <p:ph type="ftr" sz="quarter" idx="4"/>
          </p:nvPr>
        </p:nvSpPr>
        <p:spPr>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charset="0"/>
                <a:ea typeface="+mn-ea"/>
                <a:cs typeface="Arial" charset="0"/>
              </a:rPr>
              <a:t>2008</a:t>
            </a:r>
          </a:p>
        </p:txBody>
      </p:sp>
      <p:sp>
        <p:nvSpPr>
          <p:cNvPr id="81924"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C0E8E6-C599-47BD-899E-AA8AB42FC770}" type="slidenum">
              <a:rPr kumimoji="0" lang="en-US"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81925" name="Rectangle 2"/>
          <p:cNvSpPr>
            <a:spLocks noGrp="1" noRot="1" noChangeAspect="1" noChangeArrowheads="1" noTextEdit="1"/>
          </p:cNvSpPr>
          <p:nvPr>
            <p:ph type="sldImg"/>
          </p:nvPr>
        </p:nvSpPr>
        <p:spPr>
          <a:xfrm>
            <a:off x="1141413" y="685800"/>
            <a:ext cx="4573587" cy="3429000"/>
          </a:xfrm>
          <a:ln/>
        </p:spPr>
      </p:sp>
      <p:sp>
        <p:nvSpPr>
          <p:cNvPr id="81926"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extLst>
      <p:ext uri="{BB962C8B-B14F-4D97-AF65-F5344CB8AC3E}">
        <p14:creationId xmlns:p14="http://schemas.microsoft.com/office/powerpoint/2010/main" val="1726727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a:noFill/>
        </p:spPr>
        <p:txBody>
          <a:bodyPr/>
          <a:lstStyle/>
          <a:p>
            <a:r>
              <a:rPr lang="en-US">
                <a:solidFill>
                  <a:prstClr val="black"/>
                </a:solidFill>
              </a:rPr>
              <a:t>Salisbury Study Class</a:t>
            </a:r>
          </a:p>
        </p:txBody>
      </p:sp>
      <p:sp>
        <p:nvSpPr>
          <p:cNvPr id="33795" name="Rectangle 6"/>
          <p:cNvSpPr>
            <a:spLocks noGrp="1" noChangeArrowheads="1"/>
          </p:cNvSpPr>
          <p:nvPr>
            <p:ph type="ftr" sz="quarter" idx="4"/>
          </p:nvPr>
        </p:nvSpPr>
        <p:spPr>
          <a:noFill/>
        </p:spPr>
        <p:txBody>
          <a:bodyPr/>
          <a:lstStyle/>
          <a:p>
            <a:r>
              <a:rPr lang="en-US">
                <a:solidFill>
                  <a:prstClr val="black"/>
                </a:solidFill>
              </a:rPr>
              <a:t>2007</a:t>
            </a:r>
          </a:p>
        </p:txBody>
      </p:sp>
      <p:sp>
        <p:nvSpPr>
          <p:cNvPr id="33796" name="Rectangle 7"/>
          <p:cNvSpPr>
            <a:spLocks noGrp="1" noChangeArrowheads="1"/>
          </p:cNvSpPr>
          <p:nvPr>
            <p:ph type="sldNum" sz="quarter" idx="5"/>
          </p:nvPr>
        </p:nvSpPr>
        <p:spPr>
          <a:noFill/>
        </p:spPr>
        <p:txBody>
          <a:bodyPr/>
          <a:lstStyle/>
          <a:p>
            <a:fld id="{F849485C-96D3-4F56-B0D2-A18183283652}" type="slidenum">
              <a:rPr lang="en-US" smtClean="0">
                <a:solidFill>
                  <a:prstClr val="black"/>
                </a:solidFill>
              </a:rPr>
              <a:pPr/>
              <a:t>4</a:t>
            </a:fld>
            <a:endParaRPr lang="en-US">
              <a:solidFill>
                <a:prstClr val="black"/>
              </a:solidFill>
            </a:endParaRPr>
          </a:p>
        </p:txBody>
      </p:sp>
      <p:sp>
        <p:nvSpPr>
          <p:cNvPr id="33797" name="Rectangle 2"/>
          <p:cNvSpPr>
            <a:spLocks noGrp="1" noRot="1" noChangeAspect="1" noChangeArrowheads="1" noTextEdit="1"/>
          </p:cNvSpPr>
          <p:nvPr>
            <p:ph type="sldImg"/>
          </p:nvPr>
        </p:nvSpPr>
        <p:spPr>
          <a:ln/>
        </p:spPr>
      </p:sp>
      <p:sp>
        <p:nvSpPr>
          <p:cNvPr id="33798"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a:noFill/>
        </p:spPr>
        <p:txBody>
          <a:bodyPr/>
          <a:lstStyle/>
          <a:p>
            <a:r>
              <a:rPr lang="en-US">
                <a:solidFill>
                  <a:prstClr val="black"/>
                </a:solidFill>
              </a:rPr>
              <a:t>Salisbury Study Class</a:t>
            </a:r>
          </a:p>
        </p:txBody>
      </p:sp>
      <p:sp>
        <p:nvSpPr>
          <p:cNvPr id="33795" name="Rectangle 6"/>
          <p:cNvSpPr>
            <a:spLocks noGrp="1" noChangeArrowheads="1"/>
          </p:cNvSpPr>
          <p:nvPr>
            <p:ph type="ftr" sz="quarter" idx="4"/>
          </p:nvPr>
        </p:nvSpPr>
        <p:spPr>
          <a:noFill/>
        </p:spPr>
        <p:txBody>
          <a:bodyPr/>
          <a:lstStyle/>
          <a:p>
            <a:r>
              <a:rPr lang="en-US">
                <a:solidFill>
                  <a:prstClr val="black"/>
                </a:solidFill>
              </a:rPr>
              <a:t>2007</a:t>
            </a:r>
          </a:p>
        </p:txBody>
      </p:sp>
      <p:sp>
        <p:nvSpPr>
          <p:cNvPr id="33796" name="Rectangle 7"/>
          <p:cNvSpPr>
            <a:spLocks noGrp="1" noChangeArrowheads="1"/>
          </p:cNvSpPr>
          <p:nvPr>
            <p:ph type="sldNum" sz="quarter" idx="5"/>
          </p:nvPr>
        </p:nvSpPr>
        <p:spPr>
          <a:noFill/>
        </p:spPr>
        <p:txBody>
          <a:bodyPr/>
          <a:lstStyle/>
          <a:p>
            <a:fld id="{F849485C-96D3-4F56-B0D2-A18183283652}" type="slidenum">
              <a:rPr lang="en-US" smtClean="0">
                <a:solidFill>
                  <a:prstClr val="black"/>
                </a:solidFill>
              </a:rPr>
              <a:pPr/>
              <a:t>5</a:t>
            </a:fld>
            <a:endParaRPr lang="en-US">
              <a:solidFill>
                <a:prstClr val="black"/>
              </a:solidFill>
            </a:endParaRPr>
          </a:p>
        </p:txBody>
      </p:sp>
      <p:sp>
        <p:nvSpPr>
          <p:cNvPr id="33797" name="Rectangle 2"/>
          <p:cNvSpPr>
            <a:spLocks noGrp="1" noRot="1" noChangeAspect="1" noChangeArrowheads="1" noTextEdit="1"/>
          </p:cNvSpPr>
          <p:nvPr>
            <p:ph type="sldImg"/>
          </p:nvPr>
        </p:nvSpPr>
        <p:spPr>
          <a:ln/>
        </p:spPr>
      </p:sp>
      <p:sp>
        <p:nvSpPr>
          <p:cNvPr id="33798"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a:noFill/>
        </p:spPr>
        <p:txBody>
          <a:bodyPr/>
          <a:lstStyle/>
          <a:p>
            <a:r>
              <a:rPr lang="en-US">
                <a:solidFill>
                  <a:prstClr val="black"/>
                </a:solidFill>
              </a:rPr>
              <a:t>Salisbury Study Class</a:t>
            </a:r>
          </a:p>
        </p:txBody>
      </p:sp>
      <p:sp>
        <p:nvSpPr>
          <p:cNvPr id="33795" name="Rectangle 6"/>
          <p:cNvSpPr>
            <a:spLocks noGrp="1" noChangeArrowheads="1"/>
          </p:cNvSpPr>
          <p:nvPr>
            <p:ph type="ftr" sz="quarter" idx="4"/>
          </p:nvPr>
        </p:nvSpPr>
        <p:spPr>
          <a:noFill/>
        </p:spPr>
        <p:txBody>
          <a:bodyPr/>
          <a:lstStyle/>
          <a:p>
            <a:r>
              <a:rPr lang="en-US">
                <a:solidFill>
                  <a:prstClr val="black"/>
                </a:solidFill>
              </a:rPr>
              <a:t>2007</a:t>
            </a:r>
          </a:p>
        </p:txBody>
      </p:sp>
      <p:sp>
        <p:nvSpPr>
          <p:cNvPr id="33796" name="Rectangle 7"/>
          <p:cNvSpPr>
            <a:spLocks noGrp="1" noChangeArrowheads="1"/>
          </p:cNvSpPr>
          <p:nvPr>
            <p:ph type="sldNum" sz="quarter" idx="5"/>
          </p:nvPr>
        </p:nvSpPr>
        <p:spPr>
          <a:noFill/>
        </p:spPr>
        <p:txBody>
          <a:bodyPr/>
          <a:lstStyle/>
          <a:p>
            <a:fld id="{F849485C-96D3-4F56-B0D2-A18183283652}" type="slidenum">
              <a:rPr lang="en-US" smtClean="0">
                <a:solidFill>
                  <a:prstClr val="black"/>
                </a:solidFill>
              </a:rPr>
              <a:pPr/>
              <a:t>6</a:t>
            </a:fld>
            <a:endParaRPr lang="en-US">
              <a:solidFill>
                <a:prstClr val="black"/>
              </a:solidFill>
            </a:endParaRPr>
          </a:p>
        </p:txBody>
      </p:sp>
      <p:sp>
        <p:nvSpPr>
          <p:cNvPr id="33797" name="Rectangle 2"/>
          <p:cNvSpPr>
            <a:spLocks noGrp="1" noRot="1" noChangeAspect="1" noChangeArrowheads="1" noTextEdit="1"/>
          </p:cNvSpPr>
          <p:nvPr>
            <p:ph type="sldImg"/>
          </p:nvPr>
        </p:nvSpPr>
        <p:spPr>
          <a:ln/>
        </p:spPr>
      </p:sp>
      <p:sp>
        <p:nvSpPr>
          <p:cNvPr id="33798"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a:noFill/>
        </p:spPr>
        <p:txBody>
          <a:bodyPr/>
          <a:lstStyle/>
          <a:p>
            <a:r>
              <a:rPr lang="en-US"/>
              <a:t>Salisbury Study Class</a:t>
            </a:r>
          </a:p>
        </p:txBody>
      </p:sp>
      <p:sp>
        <p:nvSpPr>
          <p:cNvPr id="30723" name="Rectangle 6"/>
          <p:cNvSpPr>
            <a:spLocks noGrp="1" noChangeArrowheads="1"/>
          </p:cNvSpPr>
          <p:nvPr>
            <p:ph type="ftr" sz="quarter" idx="4"/>
          </p:nvPr>
        </p:nvSpPr>
        <p:spPr>
          <a:noFill/>
        </p:spPr>
        <p:txBody>
          <a:bodyPr/>
          <a:lstStyle/>
          <a:p>
            <a:r>
              <a:rPr lang="en-US"/>
              <a:t>2007</a:t>
            </a:r>
          </a:p>
        </p:txBody>
      </p:sp>
      <p:sp>
        <p:nvSpPr>
          <p:cNvPr id="30724" name="Rectangle 7"/>
          <p:cNvSpPr>
            <a:spLocks noGrp="1" noChangeArrowheads="1"/>
          </p:cNvSpPr>
          <p:nvPr>
            <p:ph type="sldNum" sz="quarter" idx="5"/>
          </p:nvPr>
        </p:nvSpPr>
        <p:spPr>
          <a:noFill/>
        </p:spPr>
        <p:txBody>
          <a:bodyPr/>
          <a:lstStyle/>
          <a:p>
            <a:fld id="{4948F86A-CF24-4142-AE8B-01ED0C080C64}" type="slidenum">
              <a:rPr lang="en-US" smtClean="0"/>
              <a:pPr/>
              <a:t>7</a:t>
            </a:fld>
            <a:endParaRPr lang="en-US"/>
          </a:p>
        </p:txBody>
      </p:sp>
      <p:sp>
        <p:nvSpPr>
          <p:cNvPr id="30725" name="Rectangle 2"/>
          <p:cNvSpPr>
            <a:spLocks noGrp="1" noRot="1" noChangeAspect="1" noChangeArrowheads="1" noTextEdit="1"/>
          </p:cNvSpPr>
          <p:nvPr>
            <p:ph type="sldImg"/>
          </p:nvPr>
        </p:nvSpPr>
        <p:spPr>
          <a:ln/>
        </p:spPr>
      </p:sp>
      <p:sp>
        <p:nvSpPr>
          <p:cNvPr id="30726"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a:noFill/>
        </p:spPr>
        <p:txBody>
          <a:bodyPr/>
          <a:lstStyle/>
          <a:p>
            <a:r>
              <a:rPr lang="en-US"/>
              <a:t>Salisbury Study Class</a:t>
            </a:r>
          </a:p>
        </p:txBody>
      </p:sp>
      <p:sp>
        <p:nvSpPr>
          <p:cNvPr id="31747" name="Rectangle 6"/>
          <p:cNvSpPr>
            <a:spLocks noGrp="1" noChangeArrowheads="1"/>
          </p:cNvSpPr>
          <p:nvPr>
            <p:ph type="ftr" sz="quarter" idx="4"/>
          </p:nvPr>
        </p:nvSpPr>
        <p:spPr>
          <a:noFill/>
        </p:spPr>
        <p:txBody>
          <a:bodyPr/>
          <a:lstStyle/>
          <a:p>
            <a:r>
              <a:rPr lang="en-US"/>
              <a:t>2007</a:t>
            </a:r>
          </a:p>
        </p:txBody>
      </p:sp>
      <p:sp>
        <p:nvSpPr>
          <p:cNvPr id="31748" name="Rectangle 7"/>
          <p:cNvSpPr>
            <a:spLocks noGrp="1" noChangeArrowheads="1"/>
          </p:cNvSpPr>
          <p:nvPr>
            <p:ph type="sldNum" sz="quarter" idx="5"/>
          </p:nvPr>
        </p:nvSpPr>
        <p:spPr>
          <a:noFill/>
        </p:spPr>
        <p:txBody>
          <a:bodyPr/>
          <a:lstStyle/>
          <a:p>
            <a:fld id="{16411172-0582-488C-BE9E-4684307E7338}" type="slidenum">
              <a:rPr lang="en-US" smtClean="0"/>
              <a:pPr/>
              <a:t>8</a:t>
            </a:fld>
            <a:endParaRPr lang="en-US"/>
          </a:p>
        </p:txBody>
      </p:sp>
      <p:sp>
        <p:nvSpPr>
          <p:cNvPr id="31749" name="Rectangle 2"/>
          <p:cNvSpPr>
            <a:spLocks noGrp="1" noRot="1" noChangeAspect="1" noChangeArrowheads="1" noTextEdit="1"/>
          </p:cNvSpPr>
          <p:nvPr>
            <p:ph type="sldImg"/>
          </p:nvPr>
        </p:nvSpPr>
        <p:spPr>
          <a:ln/>
        </p:spPr>
      </p:sp>
      <p:sp>
        <p:nvSpPr>
          <p:cNvPr id="31750"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a:noFill/>
        </p:spPr>
        <p:txBody>
          <a:bodyPr/>
          <a:lstStyle/>
          <a:p>
            <a:r>
              <a:rPr lang="en-US">
                <a:solidFill>
                  <a:prstClr val="black"/>
                </a:solidFill>
              </a:rPr>
              <a:t>Salisbury Study Class</a:t>
            </a:r>
          </a:p>
        </p:txBody>
      </p:sp>
      <p:sp>
        <p:nvSpPr>
          <p:cNvPr id="32771" name="Rectangle 6"/>
          <p:cNvSpPr>
            <a:spLocks noGrp="1" noChangeArrowheads="1"/>
          </p:cNvSpPr>
          <p:nvPr>
            <p:ph type="ftr" sz="quarter" idx="4"/>
          </p:nvPr>
        </p:nvSpPr>
        <p:spPr>
          <a:noFill/>
        </p:spPr>
        <p:txBody>
          <a:bodyPr/>
          <a:lstStyle/>
          <a:p>
            <a:r>
              <a:rPr lang="en-US">
                <a:solidFill>
                  <a:prstClr val="black"/>
                </a:solidFill>
              </a:rPr>
              <a:t>2007</a:t>
            </a:r>
          </a:p>
        </p:txBody>
      </p:sp>
      <p:sp>
        <p:nvSpPr>
          <p:cNvPr id="32772" name="Rectangle 7"/>
          <p:cNvSpPr>
            <a:spLocks noGrp="1" noChangeArrowheads="1"/>
          </p:cNvSpPr>
          <p:nvPr>
            <p:ph type="sldNum" sz="quarter" idx="5"/>
          </p:nvPr>
        </p:nvSpPr>
        <p:spPr>
          <a:noFill/>
        </p:spPr>
        <p:txBody>
          <a:bodyPr/>
          <a:lstStyle/>
          <a:p>
            <a:fld id="{F14647F8-4CB2-461E-830D-455714602F0F}" type="slidenum">
              <a:rPr lang="en-US" smtClean="0">
                <a:solidFill>
                  <a:prstClr val="black"/>
                </a:solidFill>
              </a:rPr>
              <a:pPr/>
              <a:t>9</a:t>
            </a:fld>
            <a:endParaRPr lang="en-US">
              <a:solidFill>
                <a:prstClr val="black"/>
              </a:solidFill>
            </a:endParaRPr>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pPr eaLnBrk="1" hangingPunct="1"/>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4F100A1-E21E-4FFC-8A11-967FA0674205}" type="slidenum">
              <a:rPr lang="en-US"/>
              <a:pPr>
                <a:defRPr/>
              </a:pPr>
              <a:t>‹#›</a:t>
            </a:fld>
            <a:endParaRPr lang="en-US"/>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14AF027-43E6-45E7-B529-2396D3BAFB6D}" type="slidenum">
              <a:rPr lang="en-US"/>
              <a:pPr>
                <a:defRPr/>
              </a:pPr>
              <a:t>‹#›</a:t>
            </a:fld>
            <a:endParaRPr lang="en-US"/>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12"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1"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CA">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CA">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F26C443-DD76-48F4-8689-CE3C7F84AA0F}" type="slidenum">
              <a:rPr lang="en-CA">
                <a:solidFill>
                  <a:srgbClr val="000000"/>
                </a:solidFill>
              </a:rPr>
              <a:pPr/>
              <a:t>‹#›</a:t>
            </a:fld>
            <a:endParaRPr lang="en-CA">
              <a:solidFill>
                <a:srgbClr val="000000"/>
              </a:solidFill>
            </a:endParaRPr>
          </a:p>
        </p:txBody>
      </p:sp>
    </p:spTree>
  </p:cSld>
  <p:clrMapOvr>
    <a:masterClrMapping/>
  </p:clrMapOvr>
  <p:transition>
    <p:zo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8EA6C27D-0870-4263-8CEF-A7CE2BBC516F}"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A67A262D-C19B-4447-A651-64617824BD00}"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332B64B3-18C2-48CE-98D7-A242BEB65233}"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8788" y="1600200"/>
            <a:ext cx="4037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AACB1B5D-FC94-4F8A-8EBA-048D4ABCD835}"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8" name="Rectangle 5"/>
          <p:cNvSpPr>
            <a:spLocks noGrp="1" noChangeArrowheads="1"/>
          </p:cNvSpPr>
          <p:nvPr>
            <p:ph type="sldNum" sz="quarter" idx="11"/>
          </p:nvPr>
        </p:nvSpPr>
        <p:spPr>
          <a:ln/>
        </p:spPr>
        <p:txBody>
          <a:bodyPr/>
          <a:lstStyle>
            <a:lvl1pPr>
              <a:defRPr/>
            </a:lvl1pPr>
          </a:lstStyle>
          <a:p>
            <a:pPr>
              <a:defRPr/>
            </a:pPr>
            <a:fld id="{A1258FF5-3C61-430F-877F-5F8477DC4604}"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4" name="Rectangle 5"/>
          <p:cNvSpPr>
            <a:spLocks noGrp="1" noChangeArrowheads="1"/>
          </p:cNvSpPr>
          <p:nvPr>
            <p:ph type="sldNum" sz="quarter" idx="11"/>
          </p:nvPr>
        </p:nvSpPr>
        <p:spPr>
          <a:ln/>
        </p:spPr>
        <p:txBody>
          <a:bodyPr/>
          <a:lstStyle>
            <a:lvl1pPr>
              <a:defRPr/>
            </a:lvl1pPr>
          </a:lstStyle>
          <a:p>
            <a:pPr>
              <a:defRPr/>
            </a:pPr>
            <a:fld id="{6B0642ED-BB48-4CCE-83BA-6A86FA309F0A}"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3" name="Rectangle 5"/>
          <p:cNvSpPr>
            <a:spLocks noGrp="1" noChangeArrowheads="1"/>
          </p:cNvSpPr>
          <p:nvPr>
            <p:ph type="sldNum" sz="quarter" idx="11"/>
          </p:nvPr>
        </p:nvSpPr>
        <p:spPr>
          <a:ln/>
        </p:spPr>
        <p:txBody>
          <a:bodyPr/>
          <a:lstStyle>
            <a:lvl1pPr>
              <a:defRPr/>
            </a:lvl1pPr>
          </a:lstStyle>
          <a:p>
            <a:pPr>
              <a:defRPr/>
            </a:pPr>
            <a:fld id="{F6CF951E-8A24-4C38-A62A-F6F0F408E93E}"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50F07A91-EA3E-4868-8EC0-1E5F5AB77D8D}"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B6F96673-AC82-415A-B3D1-BBC5F47A59B8}"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10A3CA-E42A-4C60-882D-FD93F475A83C}" type="slidenum">
              <a:rPr lang="en-US"/>
              <a:pPr>
                <a:defRPr/>
              </a:pPr>
              <a:t>‹#›</a:t>
            </a:fld>
            <a:endParaRPr lang="en-US"/>
          </a:p>
        </p:txBody>
      </p:sp>
    </p:spTree>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80AEEBFE-2B01-4CF4-AC13-3E99FE87409C}"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0513" y="0"/>
            <a:ext cx="2058987" cy="6126163"/>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8788" y="0"/>
            <a:ext cx="6029325"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C2563FED-AFE8-4938-8069-6A1602F49136}"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68313" y="0"/>
            <a:ext cx="8231187" cy="981075"/>
          </a:xfrm>
        </p:spPr>
        <p:txBody>
          <a:bodyPr/>
          <a:lstStyle/>
          <a:p>
            <a:r>
              <a:rPr lang="en-US"/>
              <a:t>Click to edit Master title style</a:t>
            </a:r>
            <a:endParaRPr lang="en-AU"/>
          </a:p>
        </p:txBody>
      </p:sp>
      <p:sp>
        <p:nvSpPr>
          <p:cNvPr id="3" name="Table Placeholder 2"/>
          <p:cNvSpPr>
            <a:spLocks noGrp="1"/>
          </p:cNvSpPr>
          <p:nvPr>
            <p:ph type="tbl" idx="1"/>
          </p:nvPr>
        </p:nvSpPr>
        <p:spPr>
          <a:xfrm>
            <a:off x="458788" y="1600200"/>
            <a:ext cx="8226425" cy="4525963"/>
          </a:xfrm>
        </p:spPr>
        <p:txBody>
          <a:bodyPr/>
          <a:lstStyle/>
          <a:p>
            <a:pPr lvl="0"/>
            <a:endParaRPr lang="en-AU" noProof="0"/>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FDAF1401-8DC9-43CF-BE27-3C3FADB8FF96}"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C6E645-9702-41B7-BFED-D6832117BC2E}"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534979-936A-4E67-8108-8FDF31651282}"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59EC03E-01FE-458A-ADEA-35AA6760C634}"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050B8E-F79B-4687-B3B0-709F42F522B5}"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7E64761-88E0-40C3-9C6E-3E9C2A3BF9EE}"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24B15CD-8AED-4A28-802F-083F441CBA18}"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046F95A-A1DE-47FA-9327-17D9F01F8D54}"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030E63B3-27D0-49D1-AAF0-250ADAB28FF1}" type="slidenum">
              <a:rPr lang="en-US"/>
              <a:pPr>
                <a:defRPr/>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4DA31B-7505-4422-99C2-B36168AF6B52}"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60F1E8F-05EB-4E8B-A410-AB8BB6A6C29C}"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29310E-7365-4AFE-B919-847321ACAF1C}"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D10DA17-4456-48C1-968A-16372AF717C2}"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D8AFD5A-890D-42D5-ABB0-414A799DC44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8042792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C4D5E6-1E5C-4819-8B03-534D065CE07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4936821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1E5613-7405-41FD-A770-BC9A89C8BD6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4034568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F2FAB34-A229-465F-9D09-53FB8338118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8206974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49AB6095-3232-4C3B-96CE-CCE3F5B80E5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3037959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4B04DD1-9697-403A-99C7-E3A14FDC96B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35020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1AC47AA6-77BB-4943-AE38-6D70DAFC98A4}" type="slidenum">
              <a:rPr lang="en-US"/>
              <a:pPr>
                <a:defRPr/>
              </a:pPr>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D504F09-61E1-4FC9-B015-394C2407B9A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97866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60C9E52-1463-4C25-B1E8-0C5977C8029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5981094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DCDC5CE-965F-41D7-9958-10AF47D396C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1956690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D5C8A38-F9AA-40F4-BA8D-D3453796F9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2457412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1"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4AE0DBD-4E2A-4B7D-8025-B46230C38DA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3844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1A5B07FC-0A60-4BCE-87B8-28250B8E8D54}"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1765B98A-B6F3-45F3-9242-9F27F27108A3}"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8" name="Rectangle 5"/>
          <p:cNvSpPr>
            <a:spLocks noGrp="1" noChangeArrowheads="1"/>
          </p:cNvSpPr>
          <p:nvPr>
            <p:ph type="sldNum" sz="quarter" idx="11"/>
          </p:nvPr>
        </p:nvSpPr>
        <p:spPr>
          <a:ln/>
        </p:spPr>
        <p:txBody>
          <a:bodyPr/>
          <a:lstStyle>
            <a:lvl1pPr>
              <a:defRPr/>
            </a:lvl1pPr>
          </a:lstStyle>
          <a:p>
            <a:pPr>
              <a:defRPr/>
            </a:pPr>
            <a:fld id="{1DAD5415-6094-48A3-904F-D236532AE8DA}"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4" name="Rectangle 5"/>
          <p:cNvSpPr>
            <a:spLocks noGrp="1" noChangeArrowheads="1"/>
          </p:cNvSpPr>
          <p:nvPr>
            <p:ph type="sldNum" sz="quarter" idx="11"/>
          </p:nvPr>
        </p:nvSpPr>
        <p:spPr>
          <a:ln/>
        </p:spPr>
        <p:txBody>
          <a:bodyPr/>
          <a:lstStyle>
            <a:lvl1pPr>
              <a:defRPr/>
            </a:lvl1pPr>
          </a:lstStyle>
          <a:p>
            <a:pPr>
              <a:defRPr/>
            </a:pPr>
            <a:fld id="{988906A5-2D39-40FD-8DA4-98888DB2F2ED}"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3" name="Rectangle 5"/>
          <p:cNvSpPr>
            <a:spLocks noGrp="1" noChangeArrowheads="1"/>
          </p:cNvSpPr>
          <p:nvPr>
            <p:ph type="sldNum" sz="quarter" idx="11"/>
          </p:nvPr>
        </p:nvSpPr>
        <p:spPr>
          <a:ln/>
        </p:spPr>
        <p:txBody>
          <a:bodyPr/>
          <a:lstStyle>
            <a:lvl1pPr>
              <a:defRPr/>
            </a:lvl1pPr>
          </a:lstStyle>
          <a:p>
            <a:pPr>
              <a:defRPr/>
            </a:pPr>
            <a:fld id="{0CCBAB0E-AF73-4118-8D26-A825BC6A5111}"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A08BB9B3-BA5C-4C6E-9ACC-AFB9460B888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E77D38-5F32-4075-80C0-76E5CD7046E7}" type="slidenum">
              <a:rPr lang="en-US"/>
              <a:pPr>
                <a:defRPr/>
              </a:pPr>
              <a:t>‹#›</a:t>
            </a:fld>
            <a:endParaRPr lang="en-US"/>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853D3CFC-7732-4ECC-A16C-B6DDE5238905}"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E680F494-C375-48A5-843D-1E2BA4270A04}"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0"/>
            <a:ext cx="2058988" cy="6126163"/>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0"/>
            <a:ext cx="6029325"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ED801949-7EE2-41EB-8986-CA39AAA92ACA}"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2C6E645-9702-41B7-BFED-D6832117BC2E}"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3534979-936A-4E67-8108-8FDF31651282}"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9EC03E-01FE-458A-ADEA-35AA6760C634}"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050B8E-F79B-4687-B3B0-709F42F522B5}"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7E64761-88E0-40C3-9C6E-3E9C2A3BF9EE}"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24B15CD-8AED-4A28-802F-083F441CBA18}"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046F95A-A1DE-47FA-9327-17D9F01F8D5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7ED81CB-6550-491F-B597-677D57A2D109}" type="slidenum">
              <a:rPr lang="en-US"/>
              <a:pPr>
                <a:defRPr/>
              </a:pPr>
              <a:t>‹#›</a:t>
            </a:fld>
            <a:endParaRPr lang="en-US"/>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84DA31B-7505-4422-99C2-B36168AF6B52}"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60F1E8F-05EB-4E8B-A410-AB8BB6A6C29C}"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D29310E-7365-4AFE-B919-847321ACAF1C}"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D10DA17-4456-48C1-968A-16372AF717C2}"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FB4924D-9875-4C3F-AA6C-E86B4BADA293}" type="slidenum">
              <a:rPr lang="en-US"/>
              <a:pPr>
                <a:defRPr/>
              </a:pPr>
              <a:t>‹#›</a:t>
            </a:fld>
            <a:endParaRPr lang="en-US"/>
          </a:p>
        </p:txBody>
      </p:sp>
    </p:spTree>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417EC6F-F953-45D5-9DF5-EDF1F2DF3535}" type="slidenum">
              <a:rPr lang="en-US"/>
              <a:pPr>
                <a:defRPr/>
              </a:pPr>
              <a:t>‹#›</a:t>
            </a:fld>
            <a:endParaRPr lang="en-US"/>
          </a:p>
        </p:txBody>
      </p:sp>
    </p:spTree>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949129-92BC-4A66-8C1F-BCB5E046EB61}" type="slidenum">
              <a:rPr lang="en-US"/>
              <a:pPr>
                <a:defRPr/>
              </a:pPr>
              <a:t>‹#›</a:t>
            </a:fld>
            <a:endParaRPr lang="en-US"/>
          </a:p>
        </p:txBody>
      </p:sp>
    </p:spTree>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4213" y="1981200"/>
            <a:ext cx="381158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158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2F58E0B-90C6-4EAF-BEF4-6623FE930239}" type="slidenum">
              <a:rPr lang="en-US"/>
              <a:pPr>
                <a:defRPr/>
              </a:pPr>
              <a:t>‹#›</a:t>
            </a:fld>
            <a:endParaRPr lang="en-US"/>
          </a:p>
        </p:txBody>
      </p:sp>
    </p:spTree>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1F28DBC-EAF4-473B-83B6-B284D3EE13D6}" type="slidenum">
              <a:rPr lang="en-US"/>
              <a:pPr>
                <a:defRPr/>
              </a:pPr>
              <a:t>‹#›</a:t>
            </a:fld>
            <a:endParaRPr lang="en-US"/>
          </a:p>
        </p:txBody>
      </p:sp>
    </p:spTree>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2D2630C-4174-4680-94D5-97010D9D6BB5}" type="slidenum">
              <a:rPr lang="en-US"/>
              <a:pPr>
                <a:defRPr/>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B88EBF-ECD6-4F51-BCDD-573804746FF9}" type="slidenum">
              <a:rPr lang="en-US"/>
              <a:pPr>
                <a:defRPr/>
              </a:pPr>
              <a:t>‹#›</a:t>
            </a:fld>
            <a:endParaRPr lang="en-US"/>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D7C5062-2DCE-4E18-AFF1-6BBA650859F7}" type="slidenum">
              <a:rPr lang="en-US"/>
              <a:pPr>
                <a:defRPr/>
              </a:pPr>
              <a:t>‹#›</a:t>
            </a:fld>
            <a:endParaRPr lang="en-US"/>
          </a:p>
        </p:txBody>
      </p:sp>
    </p:spTree>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05850B2-8B18-458C-8B3C-FE269D1EBF9E}" type="slidenum">
              <a:rPr lang="en-US"/>
              <a:pPr>
                <a:defRPr/>
              </a:pPr>
              <a:t>‹#›</a:t>
            </a:fld>
            <a:endParaRPr lang="en-US"/>
          </a:p>
        </p:txBody>
      </p:sp>
    </p:spTree>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9148FA8-AB0F-4FF4-9874-FFCC5EB4E660}" type="slidenum">
              <a:rPr lang="en-US"/>
              <a:pPr>
                <a:defRPr/>
              </a:pPr>
              <a:t>‹#›</a:t>
            </a:fld>
            <a:endParaRPr lang="en-US"/>
          </a:p>
        </p:txBody>
      </p:sp>
    </p:spTree>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E2507E0-DB7A-410D-889F-2AD1EDEA66C6}" type="slidenum">
              <a:rPr lang="en-US"/>
              <a:pPr>
                <a:defRPr/>
              </a:pPr>
              <a:t>‹#›</a:t>
            </a:fld>
            <a:endParaRPr lang="en-US"/>
          </a:p>
        </p:txBody>
      </p:sp>
    </p:spTree>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6688"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4213" y="609600"/>
            <a:ext cx="5680075"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53857F2-9D09-4920-9EDB-302C6C86F336}" type="slidenum">
              <a:rPr lang="en-US"/>
              <a:pPr>
                <a:defRPr/>
              </a:pPr>
              <a:t>‹#›</a:t>
            </a:fld>
            <a:endParaRPr lang="en-US"/>
          </a:p>
        </p:txBody>
      </p:sp>
    </p:spTree>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8EA6C27D-0870-4263-8CEF-A7CE2BBC516F}"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A67A262D-C19B-4447-A651-64617824BD00}"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332B64B3-18C2-48CE-98D7-A242BEB65233}" type="slidenum">
              <a:rPr lang="en-US"/>
              <a:pPr>
                <a:defRPr/>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8788" y="1600200"/>
            <a:ext cx="4037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AACB1B5D-FC94-4F8A-8EBA-048D4ABCD835}" type="slidenum">
              <a:rPr lang="en-US"/>
              <a:pPr>
                <a:defRPr/>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8" name="Rectangle 5"/>
          <p:cNvSpPr>
            <a:spLocks noGrp="1" noChangeArrowheads="1"/>
          </p:cNvSpPr>
          <p:nvPr>
            <p:ph type="sldNum" sz="quarter" idx="11"/>
          </p:nvPr>
        </p:nvSpPr>
        <p:spPr>
          <a:ln/>
        </p:spPr>
        <p:txBody>
          <a:bodyPr/>
          <a:lstStyle>
            <a:lvl1pPr>
              <a:defRPr/>
            </a:lvl1pPr>
          </a:lstStyle>
          <a:p>
            <a:pPr>
              <a:defRPr/>
            </a:pPr>
            <a:fld id="{A1258FF5-3C61-430F-877F-5F8477DC460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BEB2EB2-D488-4E15-A498-84AE4758DD80}" type="slidenum">
              <a:rPr lang="en-US"/>
              <a:pPr>
                <a:defRPr/>
              </a:pPr>
              <a:t>‹#›</a:t>
            </a:fld>
            <a:endParaRPr lang="en-US"/>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4" name="Rectangle 5"/>
          <p:cNvSpPr>
            <a:spLocks noGrp="1" noChangeArrowheads="1"/>
          </p:cNvSpPr>
          <p:nvPr>
            <p:ph type="sldNum" sz="quarter" idx="11"/>
          </p:nvPr>
        </p:nvSpPr>
        <p:spPr>
          <a:ln/>
        </p:spPr>
        <p:txBody>
          <a:bodyPr/>
          <a:lstStyle>
            <a:lvl1pPr>
              <a:defRPr/>
            </a:lvl1pPr>
          </a:lstStyle>
          <a:p>
            <a:pPr>
              <a:defRPr/>
            </a:pPr>
            <a:fld id="{6B0642ED-BB48-4CCE-83BA-6A86FA309F0A}" type="slidenum">
              <a:rPr lang="en-US"/>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3" name="Rectangle 5"/>
          <p:cNvSpPr>
            <a:spLocks noGrp="1" noChangeArrowheads="1"/>
          </p:cNvSpPr>
          <p:nvPr>
            <p:ph type="sldNum" sz="quarter" idx="11"/>
          </p:nvPr>
        </p:nvSpPr>
        <p:spPr>
          <a:ln/>
        </p:spPr>
        <p:txBody>
          <a:bodyPr/>
          <a:lstStyle>
            <a:lvl1pPr>
              <a:defRPr/>
            </a:lvl1pPr>
          </a:lstStyle>
          <a:p>
            <a:pPr>
              <a:defRPr/>
            </a:pPr>
            <a:fld id="{F6CF951E-8A24-4C38-A62A-F6F0F408E93E}"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50F07A91-EA3E-4868-8EC0-1E5F5AB77D8D}" type="slidenum">
              <a:rPr lang="en-US"/>
              <a:pPr>
                <a:defRPr/>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B6F96673-AC82-415A-B3D1-BBC5F47A59B8}"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80AEEBFE-2B01-4CF4-AC13-3E99FE87409C}"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0513" y="0"/>
            <a:ext cx="2058987" cy="6126163"/>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8788" y="0"/>
            <a:ext cx="6029325"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C2563FED-AFE8-4938-8069-6A1602F49136}"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68313" y="0"/>
            <a:ext cx="8231187" cy="981075"/>
          </a:xfrm>
        </p:spPr>
        <p:txBody>
          <a:bodyPr/>
          <a:lstStyle/>
          <a:p>
            <a:r>
              <a:rPr lang="en-US"/>
              <a:t>Click to edit Master title style</a:t>
            </a:r>
            <a:endParaRPr lang="en-AU"/>
          </a:p>
        </p:txBody>
      </p:sp>
      <p:sp>
        <p:nvSpPr>
          <p:cNvPr id="3" name="Table Placeholder 2"/>
          <p:cNvSpPr>
            <a:spLocks noGrp="1"/>
          </p:cNvSpPr>
          <p:nvPr>
            <p:ph type="tbl" idx="1"/>
          </p:nvPr>
        </p:nvSpPr>
        <p:spPr>
          <a:xfrm>
            <a:off x="458788" y="1600200"/>
            <a:ext cx="8226425" cy="4525963"/>
          </a:xfrm>
        </p:spPr>
        <p:txBody>
          <a:bodyPr/>
          <a:lstStyle/>
          <a:p>
            <a:pPr lvl="0"/>
            <a:endParaRPr lang="en-AU" noProof="0"/>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FDAF1401-8DC9-43CF-BE27-3C3FADB8FF96}" type="slidenum">
              <a:rPr lang="en-US"/>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5410"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14541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D0640B-2F41-4A00-91FE-1270991C280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5E21CD2-BD5C-4551-AD5C-365E99CFF24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21D3555-9F60-4D13-8E98-52618770B5B7}"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A7B9806-74C2-4FC2-A7CA-23C076C5E71A}" type="slidenum">
              <a:rPr lang="en-US"/>
              <a:pPr>
                <a:defRPr/>
              </a:pPr>
              <a:t>‹#›</a:t>
            </a:fld>
            <a:endParaRPr lang="en-US"/>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94ABBC-19FB-4CDB-AEE1-83534C3A0A7D}"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BCFF46-A4CA-4FFA-BAE3-FD5A4B31B96E}"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291C53E-77DD-4C8F-8F7F-CFFD9487B747}"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4D83F15-B8D8-4F0C-B084-4078C1B711D6}"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40A3683-EDDF-4722-8C3D-1D93A6834C78}"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3ED6E1-EE9F-414F-8474-B8A8E07766C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6A3EC1F-902D-49F3-AFDB-D70D98E5E53D}"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89902E-D0B3-4EE1-8D52-4545833141D5}"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6235" y="2130494"/>
            <a:ext cx="777153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0889" y="3886200"/>
            <a:ext cx="6402222"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0FCA1F9-CE6B-46D5-A7A4-A0F3801B7AA4}"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88AE583-77B0-4244-BEE9-EC8FA4E55EEF}"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97FA1A5-32CD-41CF-A485-CC4C16B53783}" type="slidenum">
              <a:rPr lang="en-US"/>
              <a:pPr>
                <a:defRPr/>
              </a:pPr>
              <a:t>‹#›</a:t>
            </a:fld>
            <a:endParaRPr lang="en-US"/>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637" y="4406969"/>
            <a:ext cx="7771529"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637" y="2906713"/>
            <a:ext cx="777152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116556-DE9D-484B-B67C-142F7CF5EDB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4688" y="1981200"/>
            <a:ext cx="3810659"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7141" y="1981200"/>
            <a:ext cx="3812239"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38E70A3-51CA-43C9-8C79-BFDDFAA2129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998" y="274638"/>
            <a:ext cx="8230073"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6963" y="1535113"/>
            <a:ext cx="40399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6963" y="2174875"/>
            <a:ext cx="40399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525" y="1535113"/>
            <a:ext cx="40415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525" y="2174875"/>
            <a:ext cx="40415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5D81A02-940F-4A85-B5D6-A72CAAFE3021}"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345A39F-4299-469C-A13D-4F551DAADDE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4E8BDD8-349D-47A8-B14C-3BC6C434281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963" y="273050"/>
            <a:ext cx="3008997"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63" y="273119"/>
            <a:ext cx="511197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6963" y="1435103"/>
            <a:ext cx="3008997"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018AC7-85A1-470E-A397-B14CAE383149}"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3065" y="4800600"/>
            <a:ext cx="5485135"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3065" y="612775"/>
            <a:ext cx="548513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3065" y="5367338"/>
            <a:ext cx="548513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06B3D78-698E-4F42-A518-430467C9C56E}"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DCF18E6-3A90-45D2-BF4E-2F5C037D6331}"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6103" y="609600"/>
            <a:ext cx="1943277"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4688" y="609600"/>
            <a:ext cx="5679621"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6F9E45-EA87-4828-A51F-A379EB43A724}"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030E63B3-27D0-49D1-AAF0-250ADAB28FF1}"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918D4E9-108C-4C8B-BDFB-BED8F8011130}" type="slidenum">
              <a:rPr lang="en-US"/>
              <a:pPr>
                <a:defRPr/>
              </a:pPr>
              <a:t>‹#›</a:t>
            </a:fld>
            <a:endParaRPr lang="en-US"/>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1AC47AA6-77BB-4943-AE38-6D70DAFC98A4}"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1A5B07FC-0A60-4BCE-87B8-28250B8E8D54}"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1765B98A-B6F3-45F3-9242-9F27F27108A3}"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8" name="Rectangle 5"/>
          <p:cNvSpPr>
            <a:spLocks noGrp="1" noChangeArrowheads="1"/>
          </p:cNvSpPr>
          <p:nvPr>
            <p:ph type="sldNum" sz="quarter" idx="11"/>
          </p:nvPr>
        </p:nvSpPr>
        <p:spPr>
          <a:ln/>
        </p:spPr>
        <p:txBody>
          <a:bodyPr/>
          <a:lstStyle>
            <a:lvl1pPr>
              <a:defRPr/>
            </a:lvl1pPr>
          </a:lstStyle>
          <a:p>
            <a:pPr>
              <a:defRPr/>
            </a:pPr>
            <a:fld id="{1DAD5415-6094-48A3-904F-D236532AE8DA}"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4" name="Rectangle 5"/>
          <p:cNvSpPr>
            <a:spLocks noGrp="1" noChangeArrowheads="1"/>
          </p:cNvSpPr>
          <p:nvPr>
            <p:ph type="sldNum" sz="quarter" idx="11"/>
          </p:nvPr>
        </p:nvSpPr>
        <p:spPr>
          <a:ln/>
        </p:spPr>
        <p:txBody>
          <a:bodyPr/>
          <a:lstStyle>
            <a:lvl1pPr>
              <a:defRPr/>
            </a:lvl1pPr>
          </a:lstStyle>
          <a:p>
            <a:pPr>
              <a:defRPr/>
            </a:pPr>
            <a:fld id="{988906A5-2D39-40FD-8DA4-98888DB2F2ED}"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3" name="Rectangle 5"/>
          <p:cNvSpPr>
            <a:spLocks noGrp="1" noChangeArrowheads="1"/>
          </p:cNvSpPr>
          <p:nvPr>
            <p:ph type="sldNum" sz="quarter" idx="11"/>
          </p:nvPr>
        </p:nvSpPr>
        <p:spPr>
          <a:ln/>
        </p:spPr>
        <p:txBody>
          <a:bodyPr/>
          <a:lstStyle>
            <a:lvl1pPr>
              <a:defRPr/>
            </a:lvl1pPr>
          </a:lstStyle>
          <a:p>
            <a:pPr>
              <a:defRPr/>
            </a:pPr>
            <a:fld id="{0CCBAB0E-AF73-4118-8D26-A825BC6A5111}"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A08BB9B3-BA5C-4C6E-9ACC-AFB9460B8882}"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853D3CFC-7732-4ECC-A16C-B6DDE5238905}"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E680F494-C375-48A5-843D-1E2BA4270A04}"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0"/>
            <a:ext cx="2058988" cy="6126163"/>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0"/>
            <a:ext cx="6029325"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ED801949-7EE2-41EB-8986-CA39AAA92ACA}"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7093A23-AD0F-40A9-A653-A79F1484EEF9}" type="slidenum">
              <a:rPr lang="en-US"/>
              <a:pPr>
                <a:defRPr/>
              </a:pPr>
              <a:t>‹#›</a:t>
            </a:fld>
            <a:endParaRPr lang="en-US"/>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10"/>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CA">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CA">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0ECA905-61E5-4DC7-A454-994C5B3B0CC8}" type="slidenum">
              <a:rPr lang="en-CA">
                <a:solidFill>
                  <a:srgbClr val="000000"/>
                </a:solidFill>
              </a:rPr>
              <a:pPr/>
              <a:t>‹#›</a:t>
            </a:fld>
            <a:endParaRPr lang="en-CA">
              <a:solidFill>
                <a:srgbClr val="000000"/>
              </a:solidFill>
            </a:endParaRPr>
          </a:p>
        </p:txBody>
      </p:sp>
    </p:spTree>
  </p:cSld>
  <p:clrMapOvr>
    <a:masterClrMapping/>
  </p:clrMapOvr>
  <p:transition>
    <p:zoom/>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CA">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CA">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2B66C86-DEAD-4EE8-9439-F96678A92AAE}" type="slidenum">
              <a:rPr lang="en-CA">
                <a:solidFill>
                  <a:srgbClr val="000000"/>
                </a:solidFill>
              </a:rPr>
              <a:pPr/>
              <a:t>‹#›</a:t>
            </a:fld>
            <a:endParaRPr lang="en-CA">
              <a:solidFill>
                <a:srgbClr val="000000"/>
              </a:solidFill>
            </a:endParaRPr>
          </a:p>
        </p:txBody>
      </p:sp>
    </p:spTree>
  </p:cSld>
  <p:clrMapOvr>
    <a:masterClrMapping/>
  </p:clrMapOvr>
  <p:transition>
    <p:zoom/>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85"/>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22"/>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CA">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CA">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3381E6A-7EC0-4ACC-BF2B-D99FAB6260E9}" type="slidenum">
              <a:rPr lang="en-CA">
                <a:solidFill>
                  <a:srgbClr val="000000"/>
                </a:solidFill>
              </a:rPr>
              <a:pPr/>
              <a:t>‹#›</a:t>
            </a:fld>
            <a:endParaRPr lang="en-CA">
              <a:solidFill>
                <a:srgbClr val="000000"/>
              </a:solidFill>
            </a:endParaRPr>
          </a:p>
        </p:txBody>
      </p:sp>
    </p:spTree>
  </p:cSld>
  <p:clrMapOvr>
    <a:masterClrMapping/>
  </p:clrMapOvr>
  <p:transition>
    <p:zoom/>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vl1pPr>
          </a:lstStyle>
          <a:p>
            <a:endParaRPr lang="en-CA">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CA">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5FC2856-0894-4291-A1D9-72100858B549}" type="slidenum">
              <a:rPr lang="en-CA">
                <a:solidFill>
                  <a:srgbClr val="000000"/>
                </a:solidFill>
              </a:rPr>
              <a:pPr/>
              <a:t>‹#›</a:t>
            </a:fld>
            <a:endParaRPr lang="en-CA">
              <a:solidFill>
                <a:srgbClr val="000000"/>
              </a:solidFill>
            </a:endParaRPr>
          </a:p>
        </p:txBody>
      </p:sp>
    </p:spTree>
  </p:cSld>
  <p:clrMapOvr>
    <a:masterClrMapping/>
  </p:clrMapOvr>
  <p:transition>
    <p:zoom/>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9"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9"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4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vl1pPr>
          </a:lstStyle>
          <a:p>
            <a:endParaRPr lang="en-CA">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CA">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52A2F48C-6696-466C-A3EA-1CFD29D28C18}" type="slidenum">
              <a:rPr lang="en-CA">
                <a:solidFill>
                  <a:srgbClr val="000000"/>
                </a:solidFill>
              </a:rPr>
              <a:pPr/>
              <a:t>‹#›</a:t>
            </a:fld>
            <a:endParaRPr lang="en-CA">
              <a:solidFill>
                <a:srgbClr val="000000"/>
              </a:solidFill>
            </a:endParaRPr>
          </a:p>
        </p:txBody>
      </p:sp>
    </p:spTree>
  </p:cSld>
  <p:clrMapOvr>
    <a:masterClrMapping/>
  </p:clrMapOvr>
  <p:transition>
    <p:zoom/>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CA">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CA">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56774EE2-40B0-47BD-9CC4-688F21708AE1}" type="slidenum">
              <a:rPr lang="en-CA">
                <a:solidFill>
                  <a:srgbClr val="000000"/>
                </a:solidFill>
              </a:rPr>
              <a:pPr/>
              <a:t>‹#›</a:t>
            </a:fld>
            <a:endParaRPr lang="en-CA">
              <a:solidFill>
                <a:srgbClr val="000000"/>
              </a:solidFill>
            </a:endParaRPr>
          </a:p>
        </p:txBody>
      </p:sp>
    </p:spTree>
  </p:cSld>
  <p:clrMapOvr>
    <a:masterClrMapping/>
  </p:clrMapOvr>
  <p:transition>
    <p:zoom/>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CA">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CA">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466C4F0D-45BA-4C74-987E-05DB91BA8903}" type="slidenum">
              <a:rPr lang="en-CA">
                <a:solidFill>
                  <a:srgbClr val="000000"/>
                </a:solidFill>
              </a:rPr>
              <a:pPr/>
              <a:t>‹#›</a:t>
            </a:fld>
            <a:endParaRPr lang="en-CA">
              <a:solidFill>
                <a:srgbClr val="000000"/>
              </a:solidFill>
            </a:endParaRPr>
          </a:p>
        </p:txBody>
      </p:sp>
    </p:spTree>
  </p:cSld>
  <p:clrMapOvr>
    <a:masterClrMapping/>
  </p:clrMapOvr>
  <p:transition>
    <p:zoom/>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9"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7" y="27313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CA">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CA">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3DA0B04-AC73-4373-A3D5-ECF6754115FF}" type="slidenum">
              <a:rPr lang="en-CA">
                <a:solidFill>
                  <a:srgbClr val="000000"/>
                </a:solidFill>
              </a:rPr>
              <a:pPr/>
              <a:t>‹#›</a:t>
            </a:fld>
            <a:endParaRPr lang="en-CA">
              <a:solidFill>
                <a:srgbClr val="000000"/>
              </a:solidFill>
            </a:endParaRPr>
          </a:p>
        </p:txBody>
      </p:sp>
    </p:spTree>
  </p:cSld>
  <p:clrMapOvr>
    <a:masterClrMapping/>
  </p:clrMapOvr>
  <p:transition>
    <p:zoom/>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CA">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CA">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35A6DF6-5084-4DA8-8EE2-25DBA90FC060}" type="slidenum">
              <a:rPr lang="en-CA">
                <a:solidFill>
                  <a:srgbClr val="000000"/>
                </a:solidFill>
              </a:rPr>
              <a:pPr/>
              <a:t>‹#›</a:t>
            </a:fld>
            <a:endParaRPr lang="en-CA">
              <a:solidFill>
                <a:srgbClr val="000000"/>
              </a:solidFill>
            </a:endParaRPr>
          </a:p>
        </p:txBody>
      </p:sp>
    </p:spTree>
  </p:cSld>
  <p:clrMapOvr>
    <a:masterClrMapping/>
  </p:clrMapOvr>
  <p:transition>
    <p:zoom/>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CA">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CA">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00ECFE5-F552-41FA-989B-7A9C60891767}" type="slidenum">
              <a:rPr lang="en-CA">
                <a:solidFill>
                  <a:srgbClr val="000000"/>
                </a:solidFill>
              </a:rPr>
              <a:pPr/>
              <a:t>‹#›</a:t>
            </a:fld>
            <a:endParaRPr lang="en-CA">
              <a:solidFill>
                <a:srgbClr val="000000"/>
              </a:solidFill>
            </a:endParaRPr>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theme" Target="../theme/theme10.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image" Target="../media/image1.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1.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1.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2.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2.jpe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image" Target="../media/image1.jpeg"/><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99FF"/>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17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61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615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523119DE-F422-4C79-98E5-49467B30F63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ransition spd="med"/>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68313" y="0"/>
            <a:ext cx="8231187"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78531" name="Rectangle 3"/>
          <p:cNvSpPr>
            <a:spLocks noGrp="1" noChangeArrowheads="1"/>
          </p:cNvSpPr>
          <p:nvPr>
            <p:ph type="body" idx="1"/>
          </p:nvPr>
        </p:nvSpPr>
        <p:spPr bwMode="auto">
          <a:xfrm>
            <a:off x="458788" y="1600200"/>
            <a:ext cx="8226425"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8532" name="Rectangle 4"/>
          <p:cNvSpPr>
            <a:spLocks noGrp="1" noChangeArrowheads="1"/>
          </p:cNvSpPr>
          <p:nvPr>
            <p:ph type="ftr" sz="quarter" idx="3"/>
          </p:nvPr>
        </p:nvSpPr>
        <p:spPr bwMode="auto">
          <a:xfrm>
            <a:off x="0" y="638175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600" b="1" i="1">
                <a:solidFill>
                  <a:schemeClr val="bg1"/>
                </a:solidFill>
                <a:latin typeface="Times New Roman" pitchFamily="18" charset="0"/>
              </a:defRPr>
            </a:lvl1pPr>
          </a:lstStyle>
          <a:p>
            <a:pPr>
              <a:defRPr/>
            </a:pPr>
            <a:r>
              <a:rPr lang="en-US">
                <a:solidFill>
                  <a:srgbClr val="FFFFFF"/>
                </a:solidFill>
              </a:rPr>
              <a:t>Prophecies of the Last Days</a:t>
            </a:r>
          </a:p>
        </p:txBody>
      </p:sp>
      <p:sp>
        <p:nvSpPr>
          <p:cNvPr id="278533" name="Rectangle 5"/>
          <p:cNvSpPr>
            <a:spLocks noGrp="1" noChangeArrowheads="1"/>
          </p:cNvSpPr>
          <p:nvPr>
            <p:ph type="sldNum" sz="quarter" idx="4"/>
          </p:nvPr>
        </p:nvSpPr>
        <p:spPr bwMode="auto">
          <a:xfrm>
            <a:off x="6553200" y="6245225"/>
            <a:ext cx="2132013"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88685F8-7551-4CBE-8BB5-939D948AB904}" type="slidenum">
              <a:rPr lang="en-US">
                <a:solidFill>
                  <a:srgbClr val="000000"/>
                </a:solidFill>
              </a:rPr>
              <a:pPr>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 id="2147483962" r:id="rId12"/>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85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85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853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853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85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1" grpId="0" build="p" bldLvl="3">
        <p:tmplLst>
          <p:tmpl lvl="1">
            <p:tnLst>
              <p:par>
                <p:cTn presetID="1" presetClass="entr" presetSubtype="0" fill="hold" nodeType="click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Lst>
      </p:bldP>
    </p:bldLst>
  </p:timing>
  <p:hf sldNum="0" hdr="0" dt="0"/>
  <p:txStyles>
    <p:titleStyle>
      <a:lvl1pPr algn="l" rtl="0" eaLnBrk="0" fontAlgn="base" hangingPunct="0">
        <a:spcBef>
          <a:spcPct val="0"/>
        </a:spcBef>
        <a:spcAft>
          <a:spcPct val="0"/>
        </a:spcAft>
        <a:defRPr sz="3600">
          <a:solidFill>
            <a:srgbClr val="000099"/>
          </a:solidFill>
          <a:latin typeface="+mj-lt"/>
          <a:ea typeface="+mj-ea"/>
          <a:cs typeface="+mj-cs"/>
        </a:defRPr>
      </a:lvl1pPr>
      <a:lvl2pPr algn="l" rtl="0" eaLnBrk="0" fontAlgn="base" hangingPunct="0">
        <a:spcBef>
          <a:spcPct val="0"/>
        </a:spcBef>
        <a:spcAft>
          <a:spcPct val="0"/>
        </a:spcAft>
        <a:defRPr sz="3600">
          <a:solidFill>
            <a:srgbClr val="000099"/>
          </a:solidFill>
          <a:latin typeface="Tahoma" pitchFamily="34" charset="0"/>
          <a:cs typeface="Arial" charset="0"/>
        </a:defRPr>
      </a:lvl2pPr>
      <a:lvl3pPr algn="l" rtl="0" eaLnBrk="0" fontAlgn="base" hangingPunct="0">
        <a:spcBef>
          <a:spcPct val="0"/>
        </a:spcBef>
        <a:spcAft>
          <a:spcPct val="0"/>
        </a:spcAft>
        <a:defRPr sz="3600">
          <a:solidFill>
            <a:srgbClr val="000099"/>
          </a:solidFill>
          <a:latin typeface="Tahoma" pitchFamily="34" charset="0"/>
          <a:cs typeface="Arial" charset="0"/>
        </a:defRPr>
      </a:lvl3pPr>
      <a:lvl4pPr algn="l" rtl="0" eaLnBrk="0" fontAlgn="base" hangingPunct="0">
        <a:spcBef>
          <a:spcPct val="0"/>
        </a:spcBef>
        <a:spcAft>
          <a:spcPct val="0"/>
        </a:spcAft>
        <a:defRPr sz="3600">
          <a:solidFill>
            <a:srgbClr val="000099"/>
          </a:solidFill>
          <a:latin typeface="Tahoma" pitchFamily="34" charset="0"/>
          <a:cs typeface="Arial" charset="0"/>
        </a:defRPr>
      </a:lvl4pPr>
      <a:lvl5pPr algn="l" rtl="0" eaLnBrk="0" fontAlgn="base" hangingPunct="0">
        <a:spcBef>
          <a:spcPct val="0"/>
        </a:spcBef>
        <a:spcAft>
          <a:spcPct val="0"/>
        </a:spcAft>
        <a:defRPr sz="3600">
          <a:solidFill>
            <a:srgbClr val="000099"/>
          </a:solidFill>
          <a:latin typeface="Tahoma" pitchFamily="34" charset="0"/>
          <a:cs typeface="Arial" charset="0"/>
        </a:defRPr>
      </a:lvl5pPr>
      <a:lvl6pPr marL="457200" algn="l" rtl="0" fontAlgn="base">
        <a:spcBef>
          <a:spcPct val="0"/>
        </a:spcBef>
        <a:spcAft>
          <a:spcPct val="0"/>
        </a:spcAft>
        <a:defRPr sz="3600">
          <a:solidFill>
            <a:srgbClr val="000099"/>
          </a:solidFill>
          <a:latin typeface="Tahoma" pitchFamily="34" charset="0"/>
          <a:cs typeface="Arial" charset="0"/>
        </a:defRPr>
      </a:lvl6pPr>
      <a:lvl7pPr marL="914400" algn="l" rtl="0" fontAlgn="base">
        <a:spcBef>
          <a:spcPct val="0"/>
        </a:spcBef>
        <a:spcAft>
          <a:spcPct val="0"/>
        </a:spcAft>
        <a:defRPr sz="3600">
          <a:solidFill>
            <a:srgbClr val="000099"/>
          </a:solidFill>
          <a:latin typeface="Tahoma" pitchFamily="34" charset="0"/>
          <a:cs typeface="Arial" charset="0"/>
        </a:defRPr>
      </a:lvl7pPr>
      <a:lvl8pPr marL="1371600" algn="l" rtl="0" fontAlgn="base">
        <a:spcBef>
          <a:spcPct val="0"/>
        </a:spcBef>
        <a:spcAft>
          <a:spcPct val="0"/>
        </a:spcAft>
        <a:defRPr sz="3600">
          <a:solidFill>
            <a:srgbClr val="000099"/>
          </a:solidFill>
          <a:latin typeface="Tahoma" pitchFamily="34" charset="0"/>
          <a:cs typeface="Arial" charset="0"/>
        </a:defRPr>
      </a:lvl8pPr>
      <a:lvl9pPr marL="1828800" algn="l" rtl="0" fontAlgn="base">
        <a:spcBef>
          <a:spcPct val="0"/>
        </a:spcBef>
        <a:spcAft>
          <a:spcPct val="0"/>
        </a:spcAft>
        <a:defRPr sz="3600">
          <a:solidFill>
            <a:srgbClr val="000099"/>
          </a:solidFill>
          <a:latin typeface="Tahoma" pitchFamily="34" charset="0"/>
          <a:cs typeface="Arial" charset="0"/>
        </a:defRPr>
      </a:lvl9pPr>
    </p:titleStyle>
    <p:bodyStyle>
      <a:lvl1pPr marL="442913" indent="-442913" algn="l" rtl="0" eaLnBrk="0" fontAlgn="base" hangingPunct="0">
        <a:spcBef>
          <a:spcPct val="20000"/>
        </a:spcBef>
        <a:spcAft>
          <a:spcPct val="0"/>
        </a:spcAft>
        <a:buClr>
          <a:srgbClr val="000099"/>
        </a:buClr>
        <a:buSzPct val="85000"/>
        <a:buFont typeface="Wingdings" pitchFamily="2" charset="2"/>
        <a:buChar char="q"/>
        <a:defRPr sz="2800">
          <a:solidFill>
            <a:schemeClr val="tx1"/>
          </a:solidFill>
          <a:latin typeface="+mn-lt"/>
          <a:ea typeface="+mn-ea"/>
          <a:cs typeface="+mn-cs"/>
        </a:defRPr>
      </a:lvl1pPr>
      <a:lvl2pPr marL="908050" indent="-285750" algn="l" rtl="0" eaLnBrk="0" fontAlgn="base" hangingPunct="0">
        <a:spcBef>
          <a:spcPct val="20000"/>
        </a:spcBef>
        <a:spcAft>
          <a:spcPct val="0"/>
        </a:spcAft>
        <a:buClr>
          <a:srgbClr val="000099"/>
        </a:buClr>
        <a:buSzPct val="95000"/>
        <a:buFont typeface="Wingdings" pitchFamily="2" charset="2"/>
        <a:buChar char="§"/>
        <a:defRPr sz="2400">
          <a:solidFill>
            <a:schemeClr val="tx1"/>
          </a:solidFill>
          <a:latin typeface="+mn-lt"/>
          <a:cs typeface="+mn-cs"/>
        </a:defRPr>
      </a:lvl2pPr>
      <a:lvl3pPr marL="1316038" indent="-228600" algn="l" rtl="0" eaLnBrk="0" fontAlgn="base" hangingPunct="0">
        <a:spcBef>
          <a:spcPct val="20000"/>
        </a:spcBef>
        <a:spcAft>
          <a:spcPct val="0"/>
        </a:spcAft>
        <a:buClr>
          <a:srgbClr val="000099"/>
        </a:buClr>
        <a:buSzPct val="85000"/>
        <a:buFont typeface="Monotype Sorts" pitchFamily="2" charset="2"/>
        <a:buChar char="y"/>
        <a:defRPr sz="2000">
          <a:solidFill>
            <a:schemeClr val="tx1"/>
          </a:solidFill>
          <a:latin typeface="+mn-lt"/>
          <a:cs typeface="+mn-cs"/>
        </a:defRPr>
      </a:lvl3pPr>
      <a:lvl4pPr marL="1724025"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4pPr>
      <a:lvl5pPr marL="2132013"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5pPr>
      <a:lvl6pPr marL="2589213" indent="-228600" algn="l" rtl="0" fontAlgn="base">
        <a:spcBef>
          <a:spcPct val="20000"/>
        </a:spcBef>
        <a:spcAft>
          <a:spcPct val="0"/>
        </a:spcAft>
        <a:buClr>
          <a:srgbClr val="000099"/>
        </a:buClr>
        <a:buSzPct val="85000"/>
        <a:buChar char="»"/>
        <a:defRPr>
          <a:solidFill>
            <a:schemeClr val="tx1"/>
          </a:solidFill>
          <a:latin typeface="+mn-lt"/>
          <a:cs typeface="+mn-cs"/>
        </a:defRPr>
      </a:lvl6pPr>
      <a:lvl7pPr marL="3046413" indent="-228600" algn="l" rtl="0" fontAlgn="base">
        <a:spcBef>
          <a:spcPct val="20000"/>
        </a:spcBef>
        <a:spcAft>
          <a:spcPct val="0"/>
        </a:spcAft>
        <a:buClr>
          <a:srgbClr val="000099"/>
        </a:buClr>
        <a:buSzPct val="85000"/>
        <a:buChar char="»"/>
        <a:defRPr>
          <a:solidFill>
            <a:schemeClr val="tx1"/>
          </a:solidFill>
          <a:latin typeface="+mn-lt"/>
          <a:cs typeface="+mn-cs"/>
        </a:defRPr>
      </a:lvl7pPr>
      <a:lvl8pPr marL="3503613" indent="-228600" algn="l" rtl="0" fontAlgn="base">
        <a:spcBef>
          <a:spcPct val="20000"/>
        </a:spcBef>
        <a:spcAft>
          <a:spcPct val="0"/>
        </a:spcAft>
        <a:buClr>
          <a:srgbClr val="000099"/>
        </a:buClr>
        <a:buSzPct val="85000"/>
        <a:buChar char="»"/>
        <a:defRPr>
          <a:solidFill>
            <a:schemeClr val="tx1"/>
          </a:solidFill>
          <a:latin typeface="+mn-lt"/>
          <a:cs typeface="+mn-cs"/>
        </a:defRPr>
      </a:lvl8pPr>
      <a:lvl9pPr marL="3960813" indent="-228600" algn="l" rtl="0" fontAlgn="base">
        <a:spcBef>
          <a:spcPct val="20000"/>
        </a:spcBef>
        <a:spcAft>
          <a:spcPct val="0"/>
        </a:spcAft>
        <a:buClr>
          <a:srgbClr val="000099"/>
        </a:buClr>
        <a:buSzPct val="85000"/>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21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270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solidFill>
                <a:srgbClr val="000000"/>
              </a:solidFill>
            </a:endParaRPr>
          </a:p>
        </p:txBody>
      </p:sp>
      <p:sp>
        <p:nvSpPr>
          <p:cNvPr id="727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solidFill>
                <a:srgbClr val="000000"/>
              </a:solidFill>
            </a:endParaRPr>
          </a:p>
        </p:txBody>
      </p:sp>
      <p:sp>
        <p:nvSpPr>
          <p:cNvPr id="7271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C0C1626-22B5-4553-A42A-1050695138CD}" type="slidenum">
              <a:rPr lang="en-US">
                <a:solidFill>
                  <a:srgbClr val="000000"/>
                </a:solidFill>
              </a:rPr>
              <a:pPr>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DA4D8389-F923-4B7A-BF1A-FFFC2999958F}" type="slidenum">
              <a:rPr lang="en-US" smtClean="0">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1659586811"/>
      </p:ext>
    </p:extLst>
  </p:cSld>
  <p:clrMap bg1="lt1" tx1="dk1" bg2="lt2" tx2="dk2" accent1="accent1" accent2="accent2" accent3="accent3" accent4="accent4" accent5="accent5" accent6="accent6" hlink="hlink" folHlink="folHlink"/>
  <p:sldLayoutIdLst>
    <p:sldLayoutId id="2147483988" r:id="rId1"/>
    <p:sldLayoutId id="2147483989" r:id="rId2"/>
    <p:sldLayoutId id="2147483990" r:id="rId3"/>
    <p:sldLayoutId id="2147483991" r:id="rId4"/>
    <p:sldLayoutId id="2147483992" r:id="rId5"/>
    <p:sldLayoutId id="2147483993" r:id="rId6"/>
    <p:sldLayoutId id="2147483994" r:id="rId7"/>
    <p:sldLayoutId id="2147483995" r:id="rId8"/>
    <p:sldLayoutId id="2147483996" r:id="rId9"/>
    <p:sldLayoutId id="2147483997" r:id="rId10"/>
    <p:sldLayoutId id="2147483998"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defRPr>
      </a:lvl2pPr>
      <a:lvl3pPr algn="ctr" rtl="0" fontAlgn="base">
        <a:spcBef>
          <a:spcPct val="0"/>
        </a:spcBef>
        <a:spcAft>
          <a:spcPct val="0"/>
        </a:spcAft>
        <a:defRPr sz="4400">
          <a:solidFill>
            <a:schemeClr val="tx2"/>
          </a:solidFill>
          <a:latin typeface="Times New Roman" charset="0"/>
        </a:defRPr>
      </a:lvl3pPr>
      <a:lvl4pPr algn="ctr" rtl="0" fontAlgn="base">
        <a:spcBef>
          <a:spcPct val="0"/>
        </a:spcBef>
        <a:spcAft>
          <a:spcPct val="0"/>
        </a:spcAft>
        <a:defRPr sz="4400">
          <a:solidFill>
            <a:schemeClr val="tx2"/>
          </a:solidFill>
          <a:latin typeface="Times New Roman" charset="0"/>
        </a:defRPr>
      </a:lvl4pPr>
      <a:lvl5pPr algn="ctr" rtl="0" fontAlgn="base">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68313" y="0"/>
            <a:ext cx="8229600"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364" name="Rectangle 4"/>
          <p:cNvSpPr>
            <a:spLocks noGrp="1" noChangeArrowheads="1"/>
          </p:cNvSpPr>
          <p:nvPr>
            <p:ph type="ftr" sz="quarter" idx="3"/>
          </p:nvPr>
        </p:nvSpPr>
        <p:spPr bwMode="auto">
          <a:xfrm>
            <a:off x="0" y="638175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600" b="1" i="1">
                <a:solidFill>
                  <a:schemeClr val="bg1"/>
                </a:solidFill>
                <a:latin typeface="Times New Roman" pitchFamily="18" charset="0"/>
              </a:defRPr>
            </a:lvl1pPr>
          </a:lstStyle>
          <a:p>
            <a:pPr>
              <a:defRPr/>
            </a:pPr>
            <a:r>
              <a:rPr lang="en-US"/>
              <a:t>Prophecies of the Last Days</a:t>
            </a:r>
          </a:p>
        </p:txBody>
      </p:sp>
      <p:sp>
        <p:nvSpPr>
          <p:cNvPr id="15365" name="Rectangle 5"/>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4B57ACAB-CF10-49A2-904B-442B60370BE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36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3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bldLvl="3">
        <p:tmplLst>
          <p:tmpl lvl="1">
            <p:tnLst>
              <p:par>
                <p:cTn presetID="1" presetClass="entr" presetSubtype="0" fill="hold" nodeType="clickEffect">
                  <p:stCondLst>
                    <p:cond delay="0"/>
                  </p:stCondLst>
                  <p:childTnLst>
                    <p:set>
                      <p:cBhvr>
                        <p:cTn dur="1" fill="hold">
                          <p:stCondLst>
                            <p:cond delay="0"/>
                          </p:stCondLst>
                        </p:cTn>
                        <p:tgtEl>
                          <p:spTgt spid="1536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1536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1536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536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5363"/>
                        </p:tgtEl>
                        <p:attrNameLst>
                          <p:attrName>style.visibility</p:attrName>
                        </p:attrNameLst>
                      </p:cBhvr>
                      <p:to>
                        <p:strVal val="visible"/>
                      </p:to>
                    </p:set>
                  </p:childTnLst>
                </p:cTn>
              </p:par>
            </p:tnLst>
          </p:tmpl>
        </p:tmplLst>
      </p:bldP>
    </p:bldLst>
  </p:timing>
  <p:hf sldNum="0" hdr="0" dt="0"/>
  <p:txStyles>
    <p:titleStyle>
      <a:lvl1pPr algn="l" rtl="0" eaLnBrk="0" fontAlgn="base" hangingPunct="0">
        <a:spcBef>
          <a:spcPct val="0"/>
        </a:spcBef>
        <a:spcAft>
          <a:spcPct val="0"/>
        </a:spcAft>
        <a:defRPr sz="3600">
          <a:solidFill>
            <a:srgbClr val="000099"/>
          </a:solidFill>
          <a:latin typeface="+mj-lt"/>
          <a:ea typeface="+mj-ea"/>
          <a:cs typeface="+mj-cs"/>
        </a:defRPr>
      </a:lvl1pPr>
      <a:lvl2pPr algn="l" rtl="0" eaLnBrk="0" fontAlgn="base" hangingPunct="0">
        <a:spcBef>
          <a:spcPct val="0"/>
        </a:spcBef>
        <a:spcAft>
          <a:spcPct val="0"/>
        </a:spcAft>
        <a:defRPr sz="3600">
          <a:solidFill>
            <a:srgbClr val="000099"/>
          </a:solidFill>
          <a:latin typeface="Tahoma" pitchFamily="34" charset="0"/>
          <a:cs typeface="Arial" charset="0"/>
        </a:defRPr>
      </a:lvl2pPr>
      <a:lvl3pPr algn="l" rtl="0" eaLnBrk="0" fontAlgn="base" hangingPunct="0">
        <a:spcBef>
          <a:spcPct val="0"/>
        </a:spcBef>
        <a:spcAft>
          <a:spcPct val="0"/>
        </a:spcAft>
        <a:defRPr sz="3600">
          <a:solidFill>
            <a:srgbClr val="000099"/>
          </a:solidFill>
          <a:latin typeface="Tahoma" pitchFamily="34" charset="0"/>
          <a:cs typeface="Arial" charset="0"/>
        </a:defRPr>
      </a:lvl3pPr>
      <a:lvl4pPr algn="l" rtl="0" eaLnBrk="0" fontAlgn="base" hangingPunct="0">
        <a:spcBef>
          <a:spcPct val="0"/>
        </a:spcBef>
        <a:spcAft>
          <a:spcPct val="0"/>
        </a:spcAft>
        <a:defRPr sz="3600">
          <a:solidFill>
            <a:srgbClr val="000099"/>
          </a:solidFill>
          <a:latin typeface="Tahoma" pitchFamily="34" charset="0"/>
          <a:cs typeface="Arial" charset="0"/>
        </a:defRPr>
      </a:lvl4pPr>
      <a:lvl5pPr algn="l" rtl="0" eaLnBrk="0" fontAlgn="base" hangingPunct="0">
        <a:spcBef>
          <a:spcPct val="0"/>
        </a:spcBef>
        <a:spcAft>
          <a:spcPct val="0"/>
        </a:spcAft>
        <a:defRPr sz="3600">
          <a:solidFill>
            <a:srgbClr val="000099"/>
          </a:solidFill>
          <a:latin typeface="Tahoma" pitchFamily="34" charset="0"/>
          <a:cs typeface="Arial" charset="0"/>
        </a:defRPr>
      </a:lvl5pPr>
      <a:lvl6pPr marL="457200" algn="l" rtl="0" fontAlgn="base">
        <a:spcBef>
          <a:spcPct val="0"/>
        </a:spcBef>
        <a:spcAft>
          <a:spcPct val="0"/>
        </a:spcAft>
        <a:defRPr sz="3600">
          <a:solidFill>
            <a:srgbClr val="000099"/>
          </a:solidFill>
          <a:latin typeface="Tahoma" pitchFamily="34" charset="0"/>
          <a:cs typeface="Arial" charset="0"/>
        </a:defRPr>
      </a:lvl6pPr>
      <a:lvl7pPr marL="914400" algn="l" rtl="0" fontAlgn="base">
        <a:spcBef>
          <a:spcPct val="0"/>
        </a:spcBef>
        <a:spcAft>
          <a:spcPct val="0"/>
        </a:spcAft>
        <a:defRPr sz="3600">
          <a:solidFill>
            <a:srgbClr val="000099"/>
          </a:solidFill>
          <a:latin typeface="Tahoma" pitchFamily="34" charset="0"/>
          <a:cs typeface="Arial" charset="0"/>
        </a:defRPr>
      </a:lvl7pPr>
      <a:lvl8pPr marL="1371600" algn="l" rtl="0" fontAlgn="base">
        <a:spcBef>
          <a:spcPct val="0"/>
        </a:spcBef>
        <a:spcAft>
          <a:spcPct val="0"/>
        </a:spcAft>
        <a:defRPr sz="3600">
          <a:solidFill>
            <a:srgbClr val="000099"/>
          </a:solidFill>
          <a:latin typeface="Tahoma" pitchFamily="34" charset="0"/>
          <a:cs typeface="Arial" charset="0"/>
        </a:defRPr>
      </a:lvl8pPr>
      <a:lvl9pPr marL="1828800" algn="l" rtl="0" fontAlgn="base">
        <a:spcBef>
          <a:spcPct val="0"/>
        </a:spcBef>
        <a:spcAft>
          <a:spcPct val="0"/>
        </a:spcAft>
        <a:defRPr sz="3600">
          <a:solidFill>
            <a:srgbClr val="000099"/>
          </a:solidFill>
          <a:latin typeface="Tahoma" pitchFamily="34" charset="0"/>
          <a:cs typeface="Arial" charset="0"/>
        </a:defRPr>
      </a:lvl9pPr>
    </p:titleStyle>
    <p:bodyStyle>
      <a:lvl1pPr marL="442913" indent="-442913" algn="l" rtl="0" eaLnBrk="0" fontAlgn="base" hangingPunct="0">
        <a:spcBef>
          <a:spcPct val="20000"/>
        </a:spcBef>
        <a:spcAft>
          <a:spcPct val="0"/>
        </a:spcAft>
        <a:buClr>
          <a:srgbClr val="000099"/>
        </a:buClr>
        <a:buSzPct val="85000"/>
        <a:buFont typeface="Wingdings" pitchFamily="2" charset="2"/>
        <a:buChar char="q"/>
        <a:defRPr sz="2800">
          <a:solidFill>
            <a:schemeClr val="tx1"/>
          </a:solidFill>
          <a:latin typeface="+mn-lt"/>
          <a:ea typeface="+mn-ea"/>
          <a:cs typeface="+mn-cs"/>
        </a:defRPr>
      </a:lvl1pPr>
      <a:lvl2pPr marL="908050" indent="-285750" algn="l" rtl="0" eaLnBrk="0" fontAlgn="base" hangingPunct="0">
        <a:spcBef>
          <a:spcPct val="20000"/>
        </a:spcBef>
        <a:spcAft>
          <a:spcPct val="0"/>
        </a:spcAft>
        <a:buClr>
          <a:srgbClr val="000099"/>
        </a:buClr>
        <a:buSzPct val="95000"/>
        <a:buFont typeface="Wingdings" pitchFamily="2" charset="2"/>
        <a:buChar char="§"/>
        <a:defRPr sz="2400">
          <a:solidFill>
            <a:schemeClr val="tx1"/>
          </a:solidFill>
          <a:latin typeface="+mn-lt"/>
          <a:cs typeface="+mn-cs"/>
        </a:defRPr>
      </a:lvl2pPr>
      <a:lvl3pPr marL="1316038" indent="-228600" algn="l" rtl="0" eaLnBrk="0" fontAlgn="base" hangingPunct="0">
        <a:spcBef>
          <a:spcPct val="20000"/>
        </a:spcBef>
        <a:spcAft>
          <a:spcPct val="0"/>
        </a:spcAft>
        <a:buClr>
          <a:srgbClr val="000099"/>
        </a:buClr>
        <a:buSzPct val="85000"/>
        <a:buFont typeface="Monotype Sorts" pitchFamily="2" charset="2"/>
        <a:buChar char="y"/>
        <a:defRPr sz="2000">
          <a:solidFill>
            <a:schemeClr val="tx1"/>
          </a:solidFill>
          <a:latin typeface="+mn-lt"/>
          <a:cs typeface="+mn-cs"/>
        </a:defRPr>
      </a:lvl3pPr>
      <a:lvl4pPr marL="1724025"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4pPr>
      <a:lvl5pPr marL="2132013"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5pPr>
      <a:lvl6pPr marL="2589213" indent="-228600" algn="l" rtl="0" fontAlgn="base">
        <a:spcBef>
          <a:spcPct val="20000"/>
        </a:spcBef>
        <a:spcAft>
          <a:spcPct val="0"/>
        </a:spcAft>
        <a:buClr>
          <a:srgbClr val="000099"/>
        </a:buClr>
        <a:buSzPct val="85000"/>
        <a:buChar char="»"/>
        <a:defRPr>
          <a:solidFill>
            <a:schemeClr val="tx1"/>
          </a:solidFill>
          <a:latin typeface="+mn-lt"/>
          <a:cs typeface="+mn-cs"/>
        </a:defRPr>
      </a:lvl6pPr>
      <a:lvl7pPr marL="3046413" indent="-228600" algn="l" rtl="0" fontAlgn="base">
        <a:spcBef>
          <a:spcPct val="20000"/>
        </a:spcBef>
        <a:spcAft>
          <a:spcPct val="0"/>
        </a:spcAft>
        <a:buClr>
          <a:srgbClr val="000099"/>
        </a:buClr>
        <a:buSzPct val="85000"/>
        <a:buChar char="»"/>
        <a:defRPr>
          <a:solidFill>
            <a:schemeClr val="tx1"/>
          </a:solidFill>
          <a:latin typeface="+mn-lt"/>
          <a:cs typeface="+mn-cs"/>
        </a:defRPr>
      </a:lvl7pPr>
      <a:lvl8pPr marL="3503613" indent="-228600" algn="l" rtl="0" fontAlgn="base">
        <a:spcBef>
          <a:spcPct val="20000"/>
        </a:spcBef>
        <a:spcAft>
          <a:spcPct val="0"/>
        </a:spcAft>
        <a:buClr>
          <a:srgbClr val="000099"/>
        </a:buClr>
        <a:buSzPct val="85000"/>
        <a:buChar char="»"/>
        <a:defRPr>
          <a:solidFill>
            <a:schemeClr val="tx1"/>
          </a:solidFill>
          <a:latin typeface="+mn-lt"/>
          <a:cs typeface="+mn-cs"/>
        </a:defRPr>
      </a:lvl8pPr>
      <a:lvl9pPr marL="3960813" indent="-228600" algn="l" rtl="0" fontAlgn="base">
        <a:spcBef>
          <a:spcPct val="20000"/>
        </a:spcBef>
        <a:spcAft>
          <a:spcPct val="0"/>
        </a:spcAft>
        <a:buClr>
          <a:srgbClr val="000099"/>
        </a:buClr>
        <a:buSzPct val="85000"/>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21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270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727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7271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C0C1626-22B5-4553-A42A-1050695138C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684213" y="609600"/>
            <a:ext cx="777557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2291" name="Rectangle 3"/>
          <p:cNvSpPr>
            <a:spLocks noGrp="1" noChangeArrowheads="1"/>
          </p:cNvSpPr>
          <p:nvPr>
            <p:ph type="body" idx="1"/>
          </p:nvPr>
        </p:nvSpPr>
        <p:spPr bwMode="auto">
          <a:xfrm>
            <a:off x="684213" y="1981200"/>
            <a:ext cx="7775575"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2036" name="Rectangle 4"/>
          <p:cNvSpPr>
            <a:spLocks noGrp="1" noChangeArrowheads="1"/>
          </p:cNvSpPr>
          <p:nvPr>
            <p:ph type="dt" sz="half" idx="2"/>
          </p:nvPr>
        </p:nvSpPr>
        <p:spPr bwMode="auto">
          <a:xfrm>
            <a:off x="684213" y="6248400"/>
            <a:ext cx="190658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72037" name="Rectangle 5"/>
          <p:cNvSpPr>
            <a:spLocks noGrp="1" noChangeArrowheads="1"/>
          </p:cNvSpPr>
          <p:nvPr>
            <p:ph type="ftr" sz="quarter" idx="3"/>
          </p:nvPr>
        </p:nvSpPr>
        <p:spPr bwMode="auto">
          <a:xfrm>
            <a:off x="3122613" y="6248400"/>
            <a:ext cx="289877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72038" name="Rectangle 6"/>
          <p:cNvSpPr>
            <a:spLocks noGrp="1" noChangeArrowheads="1"/>
          </p:cNvSpPr>
          <p:nvPr>
            <p:ph type="sldNum" sz="quarter" idx="4"/>
          </p:nvPr>
        </p:nvSpPr>
        <p:spPr bwMode="auto">
          <a:xfrm>
            <a:off x="6553200" y="6248400"/>
            <a:ext cx="1906588"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211A38B8-CF2F-48FA-B247-AA9535B02E7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68313" y="0"/>
            <a:ext cx="8231187"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78531" name="Rectangle 3"/>
          <p:cNvSpPr>
            <a:spLocks noGrp="1" noChangeArrowheads="1"/>
          </p:cNvSpPr>
          <p:nvPr>
            <p:ph type="body" idx="1"/>
          </p:nvPr>
        </p:nvSpPr>
        <p:spPr bwMode="auto">
          <a:xfrm>
            <a:off x="458788" y="1600200"/>
            <a:ext cx="8226425"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8532" name="Rectangle 4"/>
          <p:cNvSpPr>
            <a:spLocks noGrp="1" noChangeArrowheads="1"/>
          </p:cNvSpPr>
          <p:nvPr>
            <p:ph type="ftr" sz="quarter" idx="3"/>
          </p:nvPr>
        </p:nvSpPr>
        <p:spPr bwMode="auto">
          <a:xfrm>
            <a:off x="0" y="638175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600" b="1" i="1">
                <a:solidFill>
                  <a:schemeClr val="bg1"/>
                </a:solidFill>
                <a:latin typeface="Times New Roman" pitchFamily="18" charset="0"/>
              </a:defRPr>
            </a:lvl1pPr>
          </a:lstStyle>
          <a:p>
            <a:pPr>
              <a:defRPr/>
            </a:pPr>
            <a:r>
              <a:rPr lang="en-US"/>
              <a:t>Prophecies of the Last Days</a:t>
            </a:r>
          </a:p>
        </p:txBody>
      </p:sp>
      <p:sp>
        <p:nvSpPr>
          <p:cNvPr id="278533" name="Rectangle 5"/>
          <p:cNvSpPr>
            <a:spLocks noGrp="1" noChangeArrowheads="1"/>
          </p:cNvSpPr>
          <p:nvPr>
            <p:ph type="sldNum" sz="quarter" idx="4"/>
          </p:nvPr>
        </p:nvSpPr>
        <p:spPr bwMode="auto">
          <a:xfrm>
            <a:off x="6553200" y="6245225"/>
            <a:ext cx="2132013"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88685F8-7551-4CBE-8BB5-939D948AB90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85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85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853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853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85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1" grpId="0" build="p" bldLvl="3">
        <p:tmplLst>
          <p:tmpl lvl="1">
            <p:tnLst>
              <p:par>
                <p:cTn presetID="1" presetClass="entr" presetSubtype="0" fill="hold" nodeType="click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Lst>
      </p:bldP>
    </p:bldLst>
  </p:timing>
  <p:hf sldNum="0" hdr="0" dt="0"/>
  <p:txStyles>
    <p:titleStyle>
      <a:lvl1pPr algn="l" rtl="0" eaLnBrk="0" fontAlgn="base" hangingPunct="0">
        <a:spcBef>
          <a:spcPct val="0"/>
        </a:spcBef>
        <a:spcAft>
          <a:spcPct val="0"/>
        </a:spcAft>
        <a:defRPr sz="3600">
          <a:solidFill>
            <a:srgbClr val="000099"/>
          </a:solidFill>
          <a:latin typeface="+mj-lt"/>
          <a:ea typeface="+mj-ea"/>
          <a:cs typeface="+mj-cs"/>
        </a:defRPr>
      </a:lvl1pPr>
      <a:lvl2pPr algn="l" rtl="0" eaLnBrk="0" fontAlgn="base" hangingPunct="0">
        <a:spcBef>
          <a:spcPct val="0"/>
        </a:spcBef>
        <a:spcAft>
          <a:spcPct val="0"/>
        </a:spcAft>
        <a:defRPr sz="3600">
          <a:solidFill>
            <a:srgbClr val="000099"/>
          </a:solidFill>
          <a:latin typeface="Tahoma" pitchFamily="34" charset="0"/>
          <a:cs typeface="Arial" charset="0"/>
        </a:defRPr>
      </a:lvl2pPr>
      <a:lvl3pPr algn="l" rtl="0" eaLnBrk="0" fontAlgn="base" hangingPunct="0">
        <a:spcBef>
          <a:spcPct val="0"/>
        </a:spcBef>
        <a:spcAft>
          <a:spcPct val="0"/>
        </a:spcAft>
        <a:defRPr sz="3600">
          <a:solidFill>
            <a:srgbClr val="000099"/>
          </a:solidFill>
          <a:latin typeface="Tahoma" pitchFamily="34" charset="0"/>
          <a:cs typeface="Arial" charset="0"/>
        </a:defRPr>
      </a:lvl3pPr>
      <a:lvl4pPr algn="l" rtl="0" eaLnBrk="0" fontAlgn="base" hangingPunct="0">
        <a:spcBef>
          <a:spcPct val="0"/>
        </a:spcBef>
        <a:spcAft>
          <a:spcPct val="0"/>
        </a:spcAft>
        <a:defRPr sz="3600">
          <a:solidFill>
            <a:srgbClr val="000099"/>
          </a:solidFill>
          <a:latin typeface="Tahoma" pitchFamily="34" charset="0"/>
          <a:cs typeface="Arial" charset="0"/>
        </a:defRPr>
      </a:lvl4pPr>
      <a:lvl5pPr algn="l" rtl="0" eaLnBrk="0" fontAlgn="base" hangingPunct="0">
        <a:spcBef>
          <a:spcPct val="0"/>
        </a:spcBef>
        <a:spcAft>
          <a:spcPct val="0"/>
        </a:spcAft>
        <a:defRPr sz="3600">
          <a:solidFill>
            <a:srgbClr val="000099"/>
          </a:solidFill>
          <a:latin typeface="Tahoma" pitchFamily="34" charset="0"/>
          <a:cs typeface="Arial" charset="0"/>
        </a:defRPr>
      </a:lvl5pPr>
      <a:lvl6pPr marL="457200" algn="l" rtl="0" fontAlgn="base">
        <a:spcBef>
          <a:spcPct val="0"/>
        </a:spcBef>
        <a:spcAft>
          <a:spcPct val="0"/>
        </a:spcAft>
        <a:defRPr sz="3600">
          <a:solidFill>
            <a:srgbClr val="000099"/>
          </a:solidFill>
          <a:latin typeface="Tahoma" pitchFamily="34" charset="0"/>
          <a:cs typeface="Arial" charset="0"/>
        </a:defRPr>
      </a:lvl6pPr>
      <a:lvl7pPr marL="914400" algn="l" rtl="0" fontAlgn="base">
        <a:spcBef>
          <a:spcPct val="0"/>
        </a:spcBef>
        <a:spcAft>
          <a:spcPct val="0"/>
        </a:spcAft>
        <a:defRPr sz="3600">
          <a:solidFill>
            <a:srgbClr val="000099"/>
          </a:solidFill>
          <a:latin typeface="Tahoma" pitchFamily="34" charset="0"/>
          <a:cs typeface="Arial" charset="0"/>
        </a:defRPr>
      </a:lvl7pPr>
      <a:lvl8pPr marL="1371600" algn="l" rtl="0" fontAlgn="base">
        <a:spcBef>
          <a:spcPct val="0"/>
        </a:spcBef>
        <a:spcAft>
          <a:spcPct val="0"/>
        </a:spcAft>
        <a:defRPr sz="3600">
          <a:solidFill>
            <a:srgbClr val="000099"/>
          </a:solidFill>
          <a:latin typeface="Tahoma" pitchFamily="34" charset="0"/>
          <a:cs typeface="Arial" charset="0"/>
        </a:defRPr>
      </a:lvl8pPr>
      <a:lvl9pPr marL="1828800" algn="l" rtl="0" fontAlgn="base">
        <a:spcBef>
          <a:spcPct val="0"/>
        </a:spcBef>
        <a:spcAft>
          <a:spcPct val="0"/>
        </a:spcAft>
        <a:defRPr sz="3600">
          <a:solidFill>
            <a:srgbClr val="000099"/>
          </a:solidFill>
          <a:latin typeface="Tahoma" pitchFamily="34" charset="0"/>
          <a:cs typeface="Arial" charset="0"/>
        </a:defRPr>
      </a:lvl9pPr>
    </p:titleStyle>
    <p:bodyStyle>
      <a:lvl1pPr marL="442913" indent="-442913" algn="l" rtl="0" eaLnBrk="0" fontAlgn="base" hangingPunct="0">
        <a:spcBef>
          <a:spcPct val="20000"/>
        </a:spcBef>
        <a:spcAft>
          <a:spcPct val="0"/>
        </a:spcAft>
        <a:buClr>
          <a:srgbClr val="000099"/>
        </a:buClr>
        <a:buSzPct val="85000"/>
        <a:buFont typeface="Wingdings" pitchFamily="2" charset="2"/>
        <a:buChar char="q"/>
        <a:defRPr sz="2800">
          <a:solidFill>
            <a:schemeClr val="tx1"/>
          </a:solidFill>
          <a:latin typeface="+mn-lt"/>
          <a:ea typeface="+mn-ea"/>
          <a:cs typeface="+mn-cs"/>
        </a:defRPr>
      </a:lvl1pPr>
      <a:lvl2pPr marL="908050" indent="-285750" algn="l" rtl="0" eaLnBrk="0" fontAlgn="base" hangingPunct="0">
        <a:spcBef>
          <a:spcPct val="20000"/>
        </a:spcBef>
        <a:spcAft>
          <a:spcPct val="0"/>
        </a:spcAft>
        <a:buClr>
          <a:srgbClr val="000099"/>
        </a:buClr>
        <a:buSzPct val="95000"/>
        <a:buFont typeface="Wingdings" pitchFamily="2" charset="2"/>
        <a:buChar char="§"/>
        <a:defRPr sz="2400">
          <a:solidFill>
            <a:schemeClr val="tx1"/>
          </a:solidFill>
          <a:latin typeface="+mn-lt"/>
          <a:cs typeface="+mn-cs"/>
        </a:defRPr>
      </a:lvl2pPr>
      <a:lvl3pPr marL="1316038" indent="-228600" algn="l" rtl="0" eaLnBrk="0" fontAlgn="base" hangingPunct="0">
        <a:spcBef>
          <a:spcPct val="20000"/>
        </a:spcBef>
        <a:spcAft>
          <a:spcPct val="0"/>
        </a:spcAft>
        <a:buClr>
          <a:srgbClr val="000099"/>
        </a:buClr>
        <a:buSzPct val="85000"/>
        <a:buFont typeface="Monotype Sorts" pitchFamily="2" charset="2"/>
        <a:buChar char="y"/>
        <a:defRPr sz="2000">
          <a:solidFill>
            <a:schemeClr val="tx1"/>
          </a:solidFill>
          <a:latin typeface="+mn-lt"/>
          <a:cs typeface="+mn-cs"/>
        </a:defRPr>
      </a:lvl3pPr>
      <a:lvl4pPr marL="1724025"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4pPr>
      <a:lvl5pPr marL="2132013"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5pPr>
      <a:lvl6pPr marL="2589213" indent="-228600" algn="l" rtl="0" fontAlgn="base">
        <a:spcBef>
          <a:spcPct val="20000"/>
        </a:spcBef>
        <a:spcAft>
          <a:spcPct val="0"/>
        </a:spcAft>
        <a:buClr>
          <a:srgbClr val="000099"/>
        </a:buClr>
        <a:buSzPct val="85000"/>
        <a:buChar char="»"/>
        <a:defRPr>
          <a:solidFill>
            <a:schemeClr val="tx1"/>
          </a:solidFill>
          <a:latin typeface="+mn-lt"/>
          <a:cs typeface="+mn-cs"/>
        </a:defRPr>
      </a:lvl6pPr>
      <a:lvl7pPr marL="3046413" indent="-228600" algn="l" rtl="0" fontAlgn="base">
        <a:spcBef>
          <a:spcPct val="20000"/>
        </a:spcBef>
        <a:spcAft>
          <a:spcPct val="0"/>
        </a:spcAft>
        <a:buClr>
          <a:srgbClr val="000099"/>
        </a:buClr>
        <a:buSzPct val="85000"/>
        <a:buChar char="»"/>
        <a:defRPr>
          <a:solidFill>
            <a:schemeClr val="tx1"/>
          </a:solidFill>
          <a:latin typeface="+mn-lt"/>
          <a:cs typeface="+mn-cs"/>
        </a:defRPr>
      </a:lvl7pPr>
      <a:lvl8pPr marL="3503613" indent="-228600" algn="l" rtl="0" fontAlgn="base">
        <a:spcBef>
          <a:spcPct val="20000"/>
        </a:spcBef>
        <a:spcAft>
          <a:spcPct val="0"/>
        </a:spcAft>
        <a:buClr>
          <a:srgbClr val="000099"/>
        </a:buClr>
        <a:buSzPct val="85000"/>
        <a:buChar char="»"/>
        <a:defRPr>
          <a:solidFill>
            <a:schemeClr val="tx1"/>
          </a:solidFill>
          <a:latin typeface="+mn-lt"/>
          <a:cs typeface="+mn-cs"/>
        </a:defRPr>
      </a:lvl8pPr>
      <a:lvl9pPr marL="3960813" indent="-228600" algn="l" rtl="0" fontAlgn="base">
        <a:spcBef>
          <a:spcPct val="20000"/>
        </a:spcBef>
        <a:spcAft>
          <a:spcPct val="0"/>
        </a:spcAft>
        <a:buClr>
          <a:srgbClr val="000099"/>
        </a:buClr>
        <a:buSzPct val="85000"/>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14438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1443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a:defRPr/>
            </a:pPr>
            <a:endParaRPr lang="en-AU">
              <a:solidFill>
                <a:srgbClr val="FFFFFF"/>
              </a:solidFill>
            </a:endParaRPr>
          </a:p>
        </p:txBody>
      </p:sp>
      <p:sp>
        <p:nvSpPr>
          <p:cNvPr id="1443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en-AU">
              <a:solidFill>
                <a:srgbClr val="FFFFFF"/>
              </a:solidFill>
            </a:endParaRPr>
          </a:p>
        </p:txBody>
      </p:sp>
      <p:sp>
        <p:nvSpPr>
          <p:cNvPr id="1443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a:defRPr/>
            </a:pPr>
            <a:fld id="{38833CC5-55B4-475D-849C-A7A1C9A55535}" type="slidenum">
              <a:rPr lang="en-AU">
                <a:solidFill>
                  <a:srgbClr val="FFFFFF"/>
                </a:solidFill>
              </a:rPr>
              <a:pPr>
                <a:defRPr/>
              </a:pPr>
              <a:t>‹#›</a:t>
            </a:fld>
            <a:endParaRPr lang="en-AU">
              <a:solidFill>
                <a:srgbClr val="FFFFFF"/>
              </a:solidFill>
            </a:endParaRPr>
          </a:p>
        </p:txBody>
      </p:sp>
    </p:spTree>
  </p:cSld>
  <p:clrMap bg1="dk2" tx1="lt1" bg2="dk1" tx2="lt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4654" y="609600"/>
            <a:ext cx="777469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684654" y="1981200"/>
            <a:ext cx="777469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2164" name="Rectangle 4"/>
          <p:cNvSpPr>
            <a:spLocks noGrp="1" noChangeArrowheads="1"/>
          </p:cNvSpPr>
          <p:nvPr>
            <p:ph type="dt" sz="half" idx="2"/>
          </p:nvPr>
        </p:nvSpPr>
        <p:spPr bwMode="auto">
          <a:xfrm>
            <a:off x="684686" y="6248400"/>
            <a:ext cx="190691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atin typeface="+mn-lt"/>
                <a:cs typeface="Arial" charset="0"/>
              </a:defRPr>
            </a:lvl1pPr>
          </a:lstStyle>
          <a:p>
            <a:pPr>
              <a:defRPr/>
            </a:pPr>
            <a:endParaRPr lang="en-US">
              <a:solidFill>
                <a:srgbClr val="000000"/>
              </a:solidFill>
            </a:endParaRPr>
          </a:p>
        </p:txBody>
      </p:sp>
      <p:sp>
        <p:nvSpPr>
          <p:cNvPr id="92165" name="Rectangle 5"/>
          <p:cNvSpPr>
            <a:spLocks noGrp="1" noChangeArrowheads="1"/>
          </p:cNvSpPr>
          <p:nvPr>
            <p:ph type="ftr" sz="quarter" idx="3"/>
          </p:nvPr>
        </p:nvSpPr>
        <p:spPr bwMode="auto">
          <a:xfrm>
            <a:off x="3122843" y="6248400"/>
            <a:ext cx="2898314"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0">
                <a:latin typeface="+mn-lt"/>
                <a:cs typeface="Arial" charset="0"/>
              </a:defRPr>
            </a:lvl1pPr>
          </a:lstStyle>
          <a:p>
            <a:pPr>
              <a:defRPr/>
            </a:pPr>
            <a:endParaRPr lang="en-US">
              <a:solidFill>
                <a:srgbClr val="000000"/>
              </a:solidFill>
            </a:endParaRPr>
          </a:p>
        </p:txBody>
      </p:sp>
      <p:sp>
        <p:nvSpPr>
          <p:cNvPr id="92166" name="Rectangle 6"/>
          <p:cNvSpPr>
            <a:spLocks noGrp="1" noChangeArrowheads="1"/>
          </p:cNvSpPr>
          <p:nvPr>
            <p:ph type="sldNum" sz="quarter" idx="4"/>
          </p:nvPr>
        </p:nvSpPr>
        <p:spPr bwMode="auto">
          <a:xfrm>
            <a:off x="6552436" y="6248400"/>
            <a:ext cx="190691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atin typeface="+mn-lt"/>
                <a:cs typeface="Arial" charset="0"/>
              </a:defRPr>
            </a:lvl1pPr>
          </a:lstStyle>
          <a:p>
            <a:pPr>
              <a:defRPr/>
            </a:pPr>
            <a:fld id="{66E528CC-2692-4DE4-9EA2-B7139588C29C}" type="slidenum">
              <a:rPr lang="en-US">
                <a:solidFill>
                  <a:srgbClr val="000000"/>
                </a:solidFill>
              </a:rPr>
              <a:pPr>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68313" y="0"/>
            <a:ext cx="8229600"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364" name="Rectangle 4"/>
          <p:cNvSpPr>
            <a:spLocks noGrp="1" noChangeArrowheads="1"/>
          </p:cNvSpPr>
          <p:nvPr>
            <p:ph type="ftr" sz="quarter" idx="3"/>
          </p:nvPr>
        </p:nvSpPr>
        <p:spPr bwMode="auto">
          <a:xfrm>
            <a:off x="0" y="638175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600" b="1" i="1">
                <a:solidFill>
                  <a:schemeClr val="bg1"/>
                </a:solidFill>
                <a:latin typeface="Times New Roman" pitchFamily="18" charset="0"/>
              </a:defRPr>
            </a:lvl1pPr>
          </a:lstStyle>
          <a:p>
            <a:pPr>
              <a:defRPr/>
            </a:pPr>
            <a:r>
              <a:rPr lang="en-US">
                <a:solidFill>
                  <a:srgbClr val="FFFFFF"/>
                </a:solidFill>
              </a:rPr>
              <a:t>Prophecies of the Last Days</a:t>
            </a:r>
          </a:p>
        </p:txBody>
      </p:sp>
      <p:sp>
        <p:nvSpPr>
          <p:cNvPr id="15365" name="Rectangle 5"/>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4B57ACAB-CF10-49A2-904B-442B60370BEA}" type="slidenum">
              <a:rPr lang="en-US">
                <a:solidFill>
                  <a:srgbClr val="000000"/>
                </a:solidFill>
              </a:rPr>
              <a:pPr>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36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3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bldLvl="3">
        <p:tmplLst>
          <p:tmpl lvl="1">
            <p:tnLst>
              <p:par>
                <p:cTn presetID="1" presetClass="entr" presetSubtype="0" fill="hold" nodeType="clickEffect">
                  <p:stCondLst>
                    <p:cond delay="0"/>
                  </p:stCondLst>
                  <p:childTnLst>
                    <p:set>
                      <p:cBhvr>
                        <p:cTn dur="1" fill="hold">
                          <p:stCondLst>
                            <p:cond delay="0"/>
                          </p:stCondLst>
                        </p:cTn>
                        <p:tgtEl>
                          <p:spTgt spid="1536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1536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1536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536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5363"/>
                        </p:tgtEl>
                        <p:attrNameLst>
                          <p:attrName>style.visibility</p:attrName>
                        </p:attrNameLst>
                      </p:cBhvr>
                      <p:to>
                        <p:strVal val="visible"/>
                      </p:to>
                    </p:set>
                  </p:childTnLst>
                </p:cTn>
              </p:par>
            </p:tnLst>
          </p:tmpl>
        </p:tmplLst>
      </p:bldP>
    </p:bldLst>
  </p:timing>
  <p:hf sldNum="0" hdr="0" dt="0"/>
  <p:txStyles>
    <p:titleStyle>
      <a:lvl1pPr algn="l" rtl="0" eaLnBrk="0" fontAlgn="base" hangingPunct="0">
        <a:spcBef>
          <a:spcPct val="0"/>
        </a:spcBef>
        <a:spcAft>
          <a:spcPct val="0"/>
        </a:spcAft>
        <a:defRPr sz="3600">
          <a:solidFill>
            <a:srgbClr val="000099"/>
          </a:solidFill>
          <a:latin typeface="+mj-lt"/>
          <a:ea typeface="+mj-ea"/>
          <a:cs typeface="+mj-cs"/>
        </a:defRPr>
      </a:lvl1pPr>
      <a:lvl2pPr algn="l" rtl="0" eaLnBrk="0" fontAlgn="base" hangingPunct="0">
        <a:spcBef>
          <a:spcPct val="0"/>
        </a:spcBef>
        <a:spcAft>
          <a:spcPct val="0"/>
        </a:spcAft>
        <a:defRPr sz="3600">
          <a:solidFill>
            <a:srgbClr val="000099"/>
          </a:solidFill>
          <a:latin typeface="Tahoma" pitchFamily="34" charset="0"/>
          <a:cs typeface="Arial" charset="0"/>
        </a:defRPr>
      </a:lvl2pPr>
      <a:lvl3pPr algn="l" rtl="0" eaLnBrk="0" fontAlgn="base" hangingPunct="0">
        <a:spcBef>
          <a:spcPct val="0"/>
        </a:spcBef>
        <a:spcAft>
          <a:spcPct val="0"/>
        </a:spcAft>
        <a:defRPr sz="3600">
          <a:solidFill>
            <a:srgbClr val="000099"/>
          </a:solidFill>
          <a:latin typeface="Tahoma" pitchFamily="34" charset="0"/>
          <a:cs typeface="Arial" charset="0"/>
        </a:defRPr>
      </a:lvl3pPr>
      <a:lvl4pPr algn="l" rtl="0" eaLnBrk="0" fontAlgn="base" hangingPunct="0">
        <a:spcBef>
          <a:spcPct val="0"/>
        </a:spcBef>
        <a:spcAft>
          <a:spcPct val="0"/>
        </a:spcAft>
        <a:defRPr sz="3600">
          <a:solidFill>
            <a:srgbClr val="000099"/>
          </a:solidFill>
          <a:latin typeface="Tahoma" pitchFamily="34" charset="0"/>
          <a:cs typeface="Arial" charset="0"/>
        </a:defRPr>
      </a:lvl4pPr>
      <a:lvl5pPr algn="l" rtl="0" eaLnBrk="0" fontAlgn="base" hangingPunct="0">
        <a:spcBef>
          <a:spcPct val="0"/>
        </a:spcBef>
        <a:spcAft>
          <a:spcPct val="0"/>
        </a:spcAft>
        <a:defRPr sz="3600">
          <a:solidFill>
            <a:srgbClr val="000099"/>
          </a:solidFill>
          <a:latin typeface="Tahoma" pitchFamily="34" charset="0"/>
          <a:cs typeface="Arial" charset="0"/>
        </a:defRPr>
      </a:lvl5pPr>
      <a:lvl6pPr marL="457200" algn="l" rtl="0" fontAlgn="base">
        <a:spcBef>
          <a:spcPct val="0"/>
        </a:spcBef>
        <a:spcAft>
          <a:spcPct val="0"/>
        </a:spcAft>
        <a:defRPr sz="3600">
          <a:solidFill>
            <a:srgbClr val="000099"/>
          </a:solidFill>
          <a:latin typeface="Tahoma" pitchFamily="34" charset="0"/>
          <a:cs typeface="Arial" charset="0"/>
        </a:defRPr>
      </a:lvl6pPr>
      <a:lvl7pPr marL="914400" algn="l" rtl="0" fontAlgn="base">
        <a:spcBef>
          <a:spcPct val="0"/>
        </a:spcBef>
        <a:spcAft>
          <a:spcPct val="0"/>
        </a:spcAft>
        <a:defRPr sz="3600">
          <a:solidFill>
            <a:srgbClr val="000099"/>
          </a:solidFill>
          <a:latin typeface="Tahoma" pitchFamily="34" charset="0"/>
          <a:cs typeface="Arial" charset="0"/>
        </a:defRPr>
      </a:lvl7pPr>
      <a:lvl8pPr marL="1371600" algn="l" rtl="0" fontAlgn="base">
        <a:spcBef>
          <a:spcPct val="0"/>
        </a:spcBef>
        <a:spcAft>
          <a:spcPct val="0"/>
        </a:spcAft>
        <a:defRPr sz="3600">
          <a:solidFill>
            <a:srgbClr val="000099"/>
          </a:solidFill>
          <a:latin typeface="Tahoma" pitchFamily="34" charset="0"/>
          <a:cs typeface="Arial" charset="0"/>
        </a:defRPr>
      </a:lvl8pPr>
      <a:lvl9pPr marL="1828800" algn="l" rtl="0" fontAlgn="base">
        <a:spcBef>
          <a:spcPct val="0"/>
        </a:spcBef>
        <a:spcAft>
          <a:spcPct val="0"/>
        </a:spcAft>
        <a:defRPr sz="3600">
          <a:solidFill>
            <a:srgbClr val="000099"/>
          </a:solidFill>
          <a:latin typeface="Tahoma" pitchFamily="34" charset="0"/>
          <a:cs typeface="Arial" charset="0"/>
        </a:defRPr>
      </a:lvl9pPr>
    </p:titleStyle>
    <p:bodyStyle>
      <a:lvl1pPr marL="442913" indent="-442913" algn="l" rtl="0" eaLnBrk="0" fontAlgn="base" hangingPunct="0">
        <a:spcBef>
          <a:spcPct val="20000"/>
        </a:spcBef>
        <a:spcAft>
          <a:spcPct val="0"/>
        </a:spcAft>
        <a:buClr>
          <a:srgbClr val="000099"/>
        </a:buClr>
        <a:buSzPct val="85000"/>
        <a:buFont typeface="Wingdings" pitchFamily="2" charset="2"/>
        <a:buChar char="q"/>
        <a:defRPr sz="2800">
          <a:solidFill>
            <a:schemeClr val="tx1"/>
          </a:solidFill>
          <a:latin typeface="+mn-lt"/>
          <a:ea typeface="+mn-ea"/>
          <a:cs typeface="+mn-cs"/>
        </a:defRPr>
      </a:lvl1pPr>
      <a:lvl2pPr marL="908050" indent="-285750" algn="l" rtl="0" eaLnBrk="0" fontAlgn="base" hangingPunct="0">
        <a:spcBef>
          <a:spcPct val="20000"/>
        </a:spcBef>
        <a:spcAft>
          <a:spcPct val="0"/>
        </a:spcAft>
        <a:buClr>
          <a:srgbClr val="000099"/>
        </a:buClr>
        <a:buSzPct val="95000"/>
        <a:buFont typeface="Wingdings" pitchFamily="2" charset="2"/>
        <a:buChar char="§"/>
        <a:defRPr sz="2400">
          <a:solidFill>
            <a:schemeClr val="tx1"/>
          </a:solidFill>
          <a:latin typeface="+mn-lt"/>
          <a:cs typeface="+mn-cs"/>
        </a:defRPr>
      </a:lvl2pPr>
      <a:lvl3pPr marL="1316038" indent="-228600" algn="l" rtl="0" eaLnBrk="0" fontAlgn="base" hangingPunct="0">
        <a:spcBef>
          <a:spcPct val="20000"/>
        </a:spcBef>
        <a:spcAft>
          <a:spcPct val="0"/>
        </a:spcAft>
        <a:buClr>
          <a:srgbClr val="000099"/>
        </a:buClr>
        <a:buSzPct val="85000"/>
        <a:buFont typeface="Monotype Sorts" pitchFamily="2" charset="2"/>
        <a:buChar char="y"/>
        <a:defRPr sz="2000">
          <a:solidFill>
            <a:schemeClr val="tx1"/>
          </a:solidFill>
          <a:latin typeface="+mn-lt"/>
          <a:cs typeface="+mn-cs"/>
        </a:defRPr>
      </a:lvl3pPr>
      <a:lvl4pPr marL="1724025"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4pPr>
      <a:lvl5pPr marL="2132013"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5pPr>
      <a:lvl6pPr marL="2589213" indent="-228600" algn="l" rtl="0" fontAlgn="base">
        <a:spcBef>
          <a:spcPct val="20000"/>
        </a:spcBef>
        <a:spcAft>
          <a:spcPct val="0"/>
        </a:spcAft>
        <a:buClr>
          <a:srgbClr val="000099"/>
        </a:buClr>
        <a:buSzPct val="85000"/>
        <a:buChar char="»"/>
        <a:defRPr>
          <a:solidFill>
            <a:schemeClr val="tx1"/>
          </a:solidFill>
          <a:latin typeface="+mn-lt"/>
          <a:cs typeface="+mn-cs"/>
        </a:defRPr>
      </a:lvl6pPr>
      <a:lvl7pPr marL="3046413" indent="-228600" algn="l" rtl="0" fontAlgn="base">
        <a:spcBef>
          <a:spcPct val="20000"/>
        </a:spcBef>
        <a:spcAft>
          <a:spcPct val="0"/>
        </a:spcAft>
        <a:buClr>
          <a:srgbClr val="000099"/>
        </a:buClr>
        <a:buSzPct val="85000"/>
        <a:buChar char="»"/>
        <a:defRPr>
          <a:solidFill>
            <a:schemeClr val="tx1"/>
          </a:solidFill>
          <a:latin typeface="+mn-lt"/>
          <a:cs typeface="+mn-cs"/>
        </a:defRPr>
      </a:lvl7pPr>
      <a:lvl8pPr marL="3503613" indent="-228600" algn="l" rtl="0" fontAlgn="base">
        <a:spcBef>
          <a:spcPct val="20000"/>
        </a:spcBef>
        <a:spcAft>
          <a:spcPct val="0"/>
        </a:spcAft>
        <a:buClr>
          <a:srgbClr val="000099"/>
        </a:buClr>
        <a:buSzPct val="85000"/>
        <a:buChar char="»"/>
        <a:defRPr>
          <a:solidFill>
            <a:schemeClr val="tx1"/>
          </a:solidFill>
          <a:latin typeface="+mn-lt"/>
          <a:cs typeface="+mn-cs"/>
        </a:defRPr>
      </a:lvl8pPr>
      <a:lvl9pPr marL="3960813" indent="-228600" algn="l" rtl="0" fontAlgn="base">
        <a:spcBef>
          <a:spcPct val="20000"/>
        </a:spcBef>
        <a:spcAft>
          <a:spcPct val="0"/>
        </a:spcAft>
        <a:buClr>
          <a:srgbClr val="000099"/>
        </a:buClr>
        <a:buSzPct val="85000"/>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CA"/>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CA">
              <a:solidFill>
                <a:srgbClr val="000000"/>
              </a:solidFill>
              <a:latin typeface="Times New Roman"/>
              <a:cs typeface="+mn-cs"/>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CA">
              <a:solidFill>
                <a:srgbClr val="000000"/>
              </a:solidFill>
              <a:latin typeface="Times New Roman"/>
              <a:cs typeface="+mn-cs"/>
            </a:endParaRPr>
          </a:p>
        </p:txBody>
      </p:sp>
      <p:sp>
        <p:nvSpPr>
          <p:cNvPr id="1030" name="Rectangle 6"/>
          <p:cNvSpPr>
            <a:spLocks noGrp="1" noChangeArrowheads="1"/>
          </p:cNvSpPr>
          <p:nvPr>
            <p:ph type="sldNum" sz="quarter" idx="4"/>
          </p:nvPr>
        </p:nvSpPr>
        <p:spPr bwMode="auto">
          <a:xfrm>
            <a:off x="6553208"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21BAE7B4-2CD7-42D0-9B19-3AB26F6488F8}" type="slidenum">
              <a:rPr lang="en-CA">
                <a:solidFill>
                  <a:srgbClr val="000000"/>
                </a:solidFill>
                <a:latin typeface="Times New Roman"/>
                <a:cs typeface="+mn-cs"/>
              </a:rPr>
              <a:pPr fontAlgn="auto">
                <a:spcBef>
                  <a:spcPts val="0"/>
                </a:spcBef>
                <a:spcAft>
                  <a:spcPts val="0"/>
                </a:spcAft>
              </a:pPr>
              <a:t>‹#›</a:t>
            </a:fld>
            <a:endParaRPr lang="en-CA">
              <a:solidFill>
                <a:srgbClr val="000000"/>
              </a:solidFill>
              <a:latin typeface="Times New Roman"/>
              <a:cs typeface="+mn-cs"/>
            </a:endParaRPr>
          </a:p>
        </p:txBody>
      </p:sp>
    </p:spTree>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Lst>
  <p:transition>
    <p:zoom/>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oleObject" Target="../embeddings/oleObject2.bin"/><Relationship Id="rId2" Type="http://schemas.openxmlformats.org/officeDocument/2006/relationships/slideLayout" Target="../slideLayouts/slideLayout29.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oleObject" Target="../embeddings/oleObject1.bin"/><Relationship Id="rId4" Type="http://schemas.openxmlformats.org/officeDocument/2006/relationships/image" Target="../media/image4.png"/><Relationship Id="rId9" Type="http://schemas.openxmlformats.org/officeDocument/2006/relationships/oleObject" Target="../embeddings/oleObject3.bin"/></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56.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notesSlide" Target="../notesSlides/notesSlide12.xml"/><Relationship Id="rId7" Type="http://schemas.openxmlformats.org/officeDocument/2006/relationships/oleObject" Target="../embeddings/oleObject11.bin"/><Relationship Id="rId2" Type="http://schemas.openxmlformats.org/officeDocument/2006/relationships/slideLayout" Target="../slideLayouts/slideLayout40.xml"/><Relationship Id="rId1" Type="http://schemas.openxmlformats.org/officeDocument/2006/relationships/vmlDrawing" Target="../drawings/vmlDrawing4.vml"/><Relationship Id="rId6" Type="http://schemas.openxmlformats.org/officeDocument/2006/relationships/image" Target="../media/image3.emf"/><Relationship Id="rId5" Type="http://schemas.openxmlformats.org/officeDocument/2006/relationships/oleObject" Target="../embeddings/oleObject10.bin"/><Relationship Id="rId4" Type="http://schemas.openxmlformats.org/officeDocument/2006/relationships/image" Target="../media/image15.png"/><Relationship Id="rId9"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96.xml"/></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notesSlide" Target="../notesSlides/notesSlide14.xml"/><Relationship Id="rId7" Type="http://schemas.openxmlformats.org/officeDocument/2006/relationships/oleObject" Target="../embeddings/oleObject14.bin"/><Relationship Id="rId12" Type="http://schemas.openxmlformats.org/officeDocument/2006/relationships/image" Target="../media/image28.emf"/><Relationship Id="rId2" Type="http://schemas.openxmlformats.org/officeDocument/2006/relationships/slideLayout" Target="../slideLayouts/slideLayout40.xml"/><Relationship Id="rId1" Type="http://schemas.openxmlformats.org/officeDocument/2006/relationships/vmlDrawing" Target="../drawings/vmlDrawing5.vml"/><Relationship Id="rId6" Type="http://schemas.openxmlformats.org/officeDocument/2006/relationships/image" Target="../media/image3.emf"/><Relationship Id="rId11" Type="http://schemas.openxmlformats.org/officeDocument/2006/relationships/image" Target="../media/image27.jpeg"/><Relationship Id="rId5" Type="http://schemas.openxmlformats.org/officeDocument/2006/relationships/oleObject" Target="../embeddings/oleObject13.bin"/><Relationship Id="rId10" Type="http://schemas.openxmlformats.org/officeDocument/2006/relationships/image" Target="../media/image26.jpeg"/><Relationship Id="rId4" Type="http://schemas.openxmlformats.org/officeDocument/2006/relationships/image" Target="../media/image15.png"/><Relationship Id="rId9" Type="http://schemas.openxmlformats.org/officeDocument/2006/relationships/image" Target="../media/image16.jpeg"/></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9.jpeg"/><Relationship Id="rId7"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84.xml"/><Relationship Id="rId6" Type="http://schemas.openxmlformats.org/officeDocument/2006/relationships/image" Target="../media/image28.emf"/><Relationship Id="rId5" Type="http://schemas.openxmlformats.org/officeDocument/2006/relationships/image" Target="../media/image31.png"/><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notesSlide" Target="../notesSlides/notesSlide16.xml"/><Relationship Id="rId7" Type="http://schemas.openxmlformats.org/officeDocument/2006/relationships/oleObject" Target="../embeddings/oleObject18.bin"/><Relationship Id="rId2" Type="http://schemas.openxmlformats.org/officeDocument/2006/relationships/slideLayout" Target="../slideLayouts/slideLayout17.xml"/><Relationship Id="rId1" Type="http://schemas.openxmlformats.org/officeDocument/2006/relationships/vmlDrawing" Target="../drawings/vmlDrawing6.vml"/><Relationship Id="rId6" Type="http://schemas.openxmlformats.org/officeDocument/2006/relationships/oleObject" Target="../embeddings/oleObject17.bin"/><Relationship Id="rId5" Type="http://schemas.openxmlformats.org/officeDocument/2006/relationships/image" Target="../media/image3.emf"/><Relationship Id="rId4" Type="http://schemas.openxmlformats.org/officeDocument/2006/relationships/oleObject" Target="../embeddings/oleObject16.bin"/></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30.xml"/><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2.xml"/><Relationship Id="rId7" Type="http://schemas.openxmlformats.org/officeDocument/2006/relationships/oleObject" Target="../embeddings/oleObject5.bin"/><Relationship Id="rId2" Type="http://schemas.openxmlformats.org/officeDocument/2006/relationships/slideLayout" Target="../slideLayouts/slideLayout119.xml"/><Relationship Id="rId1" Type="http://schemas.openxmlformats.org/officeDocument/2006/relationships/vmlDrawing" Target="../drawings/vmlDrawing2.v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image" Target="../media/image4.png"/><Relationship Id="rId9" Type="http://schemas.openxmlformats.org/officeDocument/2006/relationships/oleObject" Target="../embeddings/oleObject6.bin"/></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4.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12.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12.xml"/><Relationship Id="rId5" Type="http://schemas.openxmlformats.org/officeDocument/2006/relationships/image" Target="../media/image13.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1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7.xml"/><Relationship Id="rId7" Type="http://schemas.openxmlformats.org/officeDocument/2006/relationships/image" Target="../media/image3.emf"/><Relationship Id="rId2" Type="http://schemas.openxmlformats.org/officeDocument/2006/relationships/slideLayout" Target="../slideLayouts/slideLayout40.xml"/><Relationship Id="rId1" Type="http://schemas.openxmlformats.org/officeDocument/2006/relationships/vmlDrawing" Target="../drawings/vmlDrawing3.vml"/><Relationship Id="rId6" Type="http://schemas.openxmlformats.org/officeDocument/2006/relationships/oleObject" Target="../embeddings/oleObject7.bin"/><Relationship Id="rId11" Type="http://schemas.openxmlformats.org/officeDocument/2006/relationships/image" Target="../media/image17.png"/><Relationship Id="rId5" Type="http://schemas.openxmlformats.org/officeDocument/2006/relationships/image" Target="../media/image15.png"/><Relationship Id="rId10" Type="http://schemas.openxmlformats.org/officeDocument/2006/relationships/image" Target="../media/image16.jpeg"/><Relationship Id="rId4" Type="http://schemas.openxmlformats.org/officeDocument/2006/relationships/image" Target="../media/image14.png"/><Relationship Id="rId9" Type="http://schemas.openxmlformats.org/officeDocument/2006/relationships/oleObject" Target="../embeddings/oleObject9.bin"/></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40.xml"/><Relationship Id="rId5" Type="http://schemas.openxmlformats.org/officeDocument/2006/relationships/image" Target="../media/image14.pn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hristadelphian Age"/>
          <p:cNvPicPr>
            <a:picLocks noChangeAspect="1" noChangeArrowheads="1"/>
          </p:cNvPicPr>
          <p:nvPr/>
        </p:nvPicPr>
        <p:blipFill>
          <a:blip r:embed="rId4" cstate="print"/>
          <a:srcRect r="72241"/>
          <a:stretch>
            <a:fillRect/>
          </a:stretch>
        </p:blipFill>
        <p:spPr bwMode="auto">
          <a:xfrm>
            <a:off x="0" y="0"/>
            <a:ext cx="2538248" cy="6858000"/>
          </a:xfrm>
          <a:prstGeom prst="rect">
            <a:avLst/>
          </a:prstGeom>
          <a:noFill/>
          <a:ln w="9525">
            <a:noFill/>
            <a:miter lim="800000"/>
            <a:headEnd/>
            <a:tailEnd/>
          </a:ln>
        </p:spPr>
      </p:pic>
      <p:graphicFrame>
        <p:nvGraphicFramePr>
          <p:cNvPr id="17" name="Object 4"/>
          <p:cNvGraphicFramePr>
            <a:graphicFrameLocks noChangeAspect="1"/>
          </p:cNvGraphicFramePr>
          <p:nvPr/>
        </p:nvGraphicFramePr>
        <p:xfrm>
          <a:off x="485775" y="5648325"/>
          <a:ext cx="800100" cy="720725"/>
        </p:xfrm>
        <a:graphic>
          <a:graphicData uri="http://schemas.openxmlformats.org/presentationml/2006/ole">
            <mc:AlternateContent xmlns:mc="http://schemas.openxmlformats.org/markup-compatibility/2006">
              <mc:Choice xmlns:v="urn:schemas-microsoft-com:vml" Requires="v">
                <p:oleObj spid="_x0000_s415788" name="CorelDRAW" r:id="rId5" imgW="1865160" imgH="1288440" progId="">
                  <p:embed/>
                </p:oleObj>
              </mc:Choice>
              <mc:Fallback>
                <p:oleObj name="CorelDRAW" r:id="rId5" imgW="1865160" imgH="1288440" progId="">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775" y="5648325"/>
                        <a:ext cx="80010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 name="Object 6"/>
          <p:cNvGraphicFramePr>
            <a:graphicFrameLocks noChangeAspect="1"/>
          </p:cNvGraphicFramePr>
          <p:nvPr/>
        </p:nvGraphicFramePr>
        <p:xfrm>
          <a:off x="1344613" y="5729288"/>
          <a:ext cx="800100" cy="720725"/>
        </p:xfrm>
        <a:graphic>
          <a:graphicData uri="http://schemas.openxmlformats.org/presentationml/2006/ole">
            <mc:AlternateContent xmlns:mc="http://schemas.openxmlformats.org/markup-compatibility/2006">
              <mc:Choice xmlns:v="urn:schemas-microsoft-com:vml" Requires="v">
                <p:oleObj spid="_x0000_s415789" name="CorelDRAW" r:id="rId7" imgW="1865160" imgH="1288440" progId="">
                  <p:embed/>
                </p:oleObj>
              </mc:Choice>
              <mc:Fallback>
                <p:oleObj name="CorelDRAW" r:id="rId7" imgW="1865160" imgH="1288440" progId="">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4613" y="5729288"/>
                        <a:ext cx="80010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 name="Picture 2" descr="Christadelphian Age"/>
          <p:cNvPicPr>
            <a:picLocks noChangeAspect="1" noChangeArrowheads="1"/>
          </p:cNvPicPr>
          <p:nvPr/>
        </p:nvPicPr>
        <p:blipFill>
          <a:blip r:embed="rId4" cstate="print"/>
          <a:srcRect l="26034" t="11494" r="3966" b="61839"/>
          <a:stretch>
            <a:fillRect/>
          </a:stretch>
        </p:blipFill>
        <p:spPr bwMode="auto">
          <a:xfrm>
            <a:off x="2412125" y="1103596"/>
            <a:ext cx="6400800" cy="1828800"/>
          </a:xfrm>
          <a:prstGeom prst="rect">
            <a:avLst/>
          </a:prstGeom>
          <a:noFill/>
          <a:ln w="9525">
            <a:noFill/>
            <a:miter lim="800000"/>
            <a:headEnd/>
            <a:tailEnd/>
          </a:ln>
        </p:spPr>
      </p:pic>
      <p:pic>
        <p:nvPicPr>
          <p:cNvPr id="13" name="Picture 1026" descr="C:\My Documents\The Truth\Virginia 2001\Israel\Final Overheads\Euphrates Dries Up Title.tif"/>
          <p:cNvPicPr>
            <a:picLocks noChangeAspect="1" noChangeArrowheads="1"/>
          </p:cNvPicPr>
          <p:nvPr/>
        </p:nvPicPr>
        <p:blipFill>
          <a:blip r:embed="rId8" cstate="print"/>
          <a:srcRect/>
          <a:stretch>
            <a:fillRect/>
          </a:stretch>
        </p:blipFill>
        <p:spPr bwMode="auto">
          <a:xfrm>
            <a:off x="6511159" y="-47298"/>
            <a:ext cx="2601323" cy="1877908"/>
          </a:xfrm>
          <a:prstGeom prst="rect">
            <a:avLst/>
          </a:prstGeom>
          <a:ln>
            <a:noFill/>
          </a:ln>
          <a:effectLst>
            <a:softEdge rad="317500"/>
          </a:effectLst>
        </p:spPr>
      </p:pic>
      <p:sp>
        <p:nvSpPr>
          <p:cNvPr id="23" name="Rectangle 22"/>
          <p:cNvSpPr/>
          <p:nvPr/>
        </p:nvSpPr>
        <p:spPr>
          <a:xfrm>
            <a:off x="15766" y="0"/>
            <a:ext cx="9108000" cy="6840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grpSp>
        <p:nvGrpSpPr>
          <p:cNvPr id="2" name="Group 13"/>
          <p:cNvGrpSpPr/>
          <p:nvPr/>
        </p:nvGrpSpPr>
        <p:grpSpPr>
          <a:xfrm>
            <a:off x="2441648" y="2764712"/>
            <a:ext cx="6265479" cy="3405352"/>
            <a:chOff x="2459421" y="2585545"/>
            <a:chExt cx="6265479" cy="3405352"/>
          </a:xfrm>
        </p:grpSpPr>
        <p:pic>
          <p:nvPicPr>
            <p:cNvPr id="1029" name="Picture 2" descr="Christadelphian Age"/>
            <p:cNvPicPr>
              <a:picLocks noChangeAspect="1" noChangeArrowheads="1"/>
            </p:cNvPicPr>
            <p:nvPr/>
          </p:nvPicPr>
          <p:blipFill>
            <a:blip r:embed="rId4" cstate="print"/>
            <a:srcRect l="26897" t="37701" r="4655" b="12644"/>
            <a:stretch>
              <a:fillRect/>
            </a:stretch>
          </p:blipFill>
          <p:spPr bwMode="auto">
            <a:xfrm>
              <a:off x="2459421" y="2585545"/>
              <a:ext cx="6258910" cy="3405352"/>
            </a:xfrm>
            <a:prstGeom prst="rect">
              <a:avLst/>
            </a:prstGeom>
            <a:noFill/>
            <a:ln w="9525">
              <a:noFill/>
              <a:miter lim="800000"/>
              <a:headEnd/>
              <a:tailEnd/>
            </a:ln>
          </p:spPr>
        </p:pic>
        <p:sp>
          <p:nvSpPr>
            <p:cNvPr id="1031" name="Rectangle 13"/>
            <p:cNvSpPr>
              <a:spLocks noChangeArrowheads="1"/>
            </p:cNvSpPr>
            <p:nvPr/>
          </p:nvSpPr>
          <p:spPr bwMode="auto">
            <a:xfrm>
              <a:off x="3560763" y="4425950"/>
              <a:ext cx="5059362" cy="450850"/>
            </a:xfrm>
            <a:prstGeom prst="rect">
              <a:avLst/>
            </a:prstGeom>
            <a:solidFill>
              <a:schemeClr val="bg1"/>
            </a:solidFill>
            <a:ln w="9525">
              <a:noFill/>
              <a:miter lim="800000"/>
              <a:headEnd/>
              <a:tailEnd/>
            </a:ln>
          </p:spPr>
          <p:txBody>
            <a:bodyPr wrap="none" anchor="ctr"/>
            <a:lstStyle/>
            <a:p>
              <a:endParaRPr lang="en-AU"/>
            </a:p>
          </p:txBody>
        </p:sp>
        <p:sp>
          <p:nvSpPr>
            <p:cNvPr id="1032" name="Rectangle 14"/>
            <p:cNvSpPr>
              <a:spLocks noChangeArrowheads="1"/>
            </p:cNvSpPr>
            <p:nvPr/>
          </p:nvSpPr>
          <p:spPr bwMode="auto">
            <a:xfrm>
              <a:off x="2463800" y="4852988"/>
              <a:ext cx="1839913" cy="450850"/>
            </a:xfrm>
            <a:prstGeom prst="rect">
              <a:avLst/>
            </a:prstGeom>
            <a:solidFill>
              <a:schemeClr val="bg1"/>
            </a:solidFill>
            <a:ln w="9525">
              <a:noFill/>
              <a:miter lim="800000"/>
              <a:headEnd/>
              <a:tailEnd/>
            </a:ln>
          </p:spPr>
          <p:txBody>
            <a:bodyPr wrap="none" anchor="ctr"/>
            <a:lstStyle/>
            <a:p>
              <a:endParaRPr lang="en-AU"/>
            </a:p>
          </p:txBody>
        </p:sp>
        <p:sp>
          <p:nvSpPr>
            <p:cNvPr id="1033" name="Text Box 12"/>
            <p:cNvSpPr txBox="1">
              <a:spLocks noChangeArrowheads="1"/>
            </p:cNvSpPr>
            <p:nvPr/>
          </p:nvSpPr>
          <p:spPr bwMode="auto">
            <a:xfrm>
              <a:off x="3481388" y="4287838"/>
              <a:ext cx="5243512" cy="625475"/>
            </a:xfrm>
            <a:prstGeom prst="rect">
              <a:avLst/>
            </a:prstGeom>
            <a:noFill/>
            <a:ln w="9525">
              <a:noFill/>
              <a:miter lim="800000"/>
              <a:headEnd/>
              <a:tailEnd/>
            </a:ln>
          </p:spPr>
          <p:txBody>
            <a:bodyPr>
              <a:spAutoFit/>
            </a:bodyPr>
            <a:lstStyle/>
            <a:p>
              <a:pPr>
                <a:spcBef>
                  <a:spcPct val="50000"/>
                </a:spcBef>
              </a:pPr>
              <a:r>
                <a:rPr lang="en-AU" sz="3300" b="1" i="1" u="sng" dirty="0">
                  <a:solidFill>
                    <a:srgbClr val="000099"/>
                  </a:solidFill>
                </a:rPr>
                <a:t>the way of the kings of</a:t>
              </a:r>
              <a:r>
                <a:rPr lang="en-AU" sz="3500" b="1" i="1" dirty="0">
                  <a:solidFill>
                    <a:srgbClr val="000099"/>
                  </a:solidFill>
                </a:rPr>
                <a:t> </a:t>
              </a:r>
            </a:p>
          </p:txBody>
        </p:sp>
        <p:sp>
          <p:nvSpPr>
            <p:cNvPr id="1034" name="Text Box 15"/>
            <p:cNvSpPr txBox="1">
              <a:spLocks noChangeArrowheads="1"/>
            </p:cNvSpPr>
            <p:nvPr/>
          </p:nvSpPr>
          <p:spPr bwMode="auto">
            <a:xfrm>
              <a:off x="2493963" y="4768850"/>
              <a:ext cx="2012950" cy="595313"/>
            </a:xfrm>
            <a:prstGeom prst="rect">
              <a:avLst/>
            </a:prstGeom>
            <a:noFill/>
            <a:ln w="9525">
              <a:noFill/>
              <a:miter lim="800000"/>
              <a:headEnd/>
              <a:tailEnd/>
            </a:ln>
          </p:spPr>
          <p:txBody>
            <a:bodyPr>
              <a:spAutoFit/>
            </a:bodyPr>
            <a:lstStyle/>
            <a:p>
              <a:pPr>
                <a:spcBef>
                  <a:spcPct val="50000"/>
                </a:spcBef>
              </a:pPr>
              <a:r>
                <a:rPr lang="en-AU" sz="3300" b="1" i="1" u="sng">
                  <a:solidFill>
                    <a:srgbClr val="000099"/>
                  </a:solidFill>
                </a:rPr>
                <a:t>the east</a:t>
              </a:r>
            </a:p>
          </p:txBody>
        </p:sp>
      </p:grpSp>
      <p:sp>
        <p:nvSpPr>
          <p:cNvPr id="126" name="Oval 125"/>
          <p:cNvSpPr/>
          <p:nvPr/>
        </p:nvSpPr>
        <p:spPr>
          <a:xfrm>
            <a:off x="6668795" y="5801714"/>
            <a:ext cx="472966" cy="2364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18" name="Object 5"/>
          <p:cNvGraphicFramePr>
            <a:graphicFrameLocks noChangeAspect="1"/>
          </p:cNvGraphicFramePr>
          <p:nvPr/>
        </p:nvGraphicFramePr>
        <p:xfrm>
          <a:off x="1716088" y="5065713"/>
          <a:ext cx="800100" cy="720725"/>
        </p:xfrm>
        <a:graphic>
          <a:graphicData uri="http://schemas.openxmlformats.org/presentationml/2006/ole">
            <mc:AlternateContent xmlns:mc="http://schemas.openxmlformats.org/markup-compatibility/2006">
              <mc:Choice xmlns:v="urn:schemas-microsoft-com:vml" Requires="v">
                <p:oleObj spid="_x0000_s415790" name="CorelDRAW" r:id="rId9" imgW="1865160" imgH="1288440" progId="">
                  <p:embed/>
                </p:oleObj>
              </mc:Choice>
              <mc:Fallback>
                <p:oleObj name="CorelDRAW" r:id="rId9" imgW="1865160" imgH="1288440" progId="">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16088" y="5065713"/>
                        <a:ext cx="80010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 name="TextBox 41">
            <a:extLst>
              <a:ext uri="{FF2B5EF4-FFF2-40B4-BE49-F238E27FC236}">
                <a16:creationId xmlns:a16="http://schemas.microsoft.com/office/drawing/2014/main" id="{3178CBAD-0951-4484-BB73-139BE9B4C1FA}"/>
              </a:ext>
            </a:extLst>
          </p:cNvPr>
          <p:cNvSpPr txBox="1"/>
          <p:nvPr/>
        </p:nvSpPr>
        <p:spPr>
          <a:xfrm>
            <a:off x="4625720" y="6155349"/>
            <a:ext cx="1049866" cy="369332"/>
          </a:xfrm>
          <a:prstGeom prst="rect">
            <a:avLst/>
          </a:prstGeom>
          <a:noFill/>
        </p:spPr>
        <p:txBody>
          <a:bodyPr wrap="square" rtlCol="0">
            <a:spAutoFit/>
          </a:bodyPr>
          <a:lstStyle>
            <a:defPPr>
              <a:defRPr lang="en-A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r>
              <a:rPr lang="en-AU" dirty="0">
                <a:solidFill>
                  <a:srgbClr val="000000"/>
                </a:solidFill>
                <a:latin typeface="Arial" charset="0"/>
              </a:rPr>
              <a:t>Study 5</a:t>
            </a:r>
          </a:p>
        </p:txBody>
      </p:sp>
    </p:spTree>
  </p:cSld>
  <p:clrMapOvr>
    <a:masterClrMapping/>
  </p:clrMapOvr>
  <p:transition>
    <p:pull dir="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3"/>
          <p:cNvSpPr>
            <a:spLocks noGrp="1"/>
          </p:cNvSpPr>
          <p:nvPr>
            <p:ph type="ftr" sz="quarter" idx="10"/>
          </p:nvPr>
        </p:nvSpPr>
        <p:spPr>
          <a:noFill/>
        </p:spPr>
        <p:txBody>
          <a:bodyPr/>
          <a:lstStyle/>
          <a:p>
            <a:r>
              <a:rPr lang="en-US"/>
              <a:t>Prophecies of the Last Days</a:t>
            </a:r>
          </a:p>
        </p:txBody>
      </p:sp>
      <p:sp>
        <p:nvSpPr>
          <p:cNvPr id="19459" name="Rectangle 2"/>
          <p:cNvSpPr>
            <a:spLocks noGrp="1" noChangeArrowheads="1"/>
          </p:cNvSpPr>
          <p:nvPr>
            <p:ph type="title"/>
          </p:nvPr>
        </p:nvSpPr>
        <p:spPr>
          <a:xfrm>
            <a:off x="1039813" y="12700"/>
            <a:ext cx="7050087" cy="981075"/>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eaLnBrk="1" hangingPunct="1"/>
            <a:r>
              <a:rPr lang="en-US" dirty="0"/>
              <a:t>The way of the kings of the east</a:t>
            </a:r>
          </a:p>
        </p:txBody>
      </p:sp>
      <p:sp>
        <p:nvSpPr>
          <p:cNvPr id="19474" name="Rectangle 5"/>
          <p:cNvSpPr>
            <a:spLocks noChangeArrowheads="1"/>
          </p:cNvSpPr>
          <p:nvPr/>
        </p:nvSpPr>
        <p:spPr bwMode="auto">
          <a:xfrm>
            <a:off x="0" y="6299200"/>
            <a:ext cx="9144000" cy="558800"/>
          </a:xfrm>
          <a:prstGeom prst="rect">
            <a:avLst/>
          </a:prstGeom>
          <a:solidFill>
            <a:srgbClr val="003192"/>
          </a:solidFill>
          <a:ln w="9525">
            <a:noFill/>
            <a:miter lim="800000"/>
            <a:headEnd/>
            <a:tailEnd/>
          </a:ln>
        </p:spPr>
        <p:txBody>
          <a:bodyPr wrap="none" anchor="ctr"/>
          <a:lstStyle/>
          <a:p>
            <a:endParaRPr lang="en-AU"/>
          </a:p>
        </p:txBody>
      </p:sp>
      <p:pic>
        <p:nvPicPr>
          <p:cNvPr id="279580" name="Picture 28" descr="Cyrus' tomb lies in the ruins of Pasargadae, now a UNESCO World Heritage Site (2006)."/>
          <p:cNvPicPr>
            <a:picLocks noChangeAspect="1" noChangeArrowheads="1"/>
          </p:cNvPicPr>
          <p:nvPr/>
        </p:nvPicPr>
        <p:blipFill>
          <a:blip r:embed="rId3" cstate="print"/>
          <a:srcRect/>
          <a:stretch>
            <a:fillRect/>
          </a:stretch>
        </p:blipFill>
        <p:spPr bwMode="auto">
          <a:xfrm>
            <a:off x="317500" y="1384300"/>
            <a:ext cx="2835275" cy="2574925"/>
          </a:xfrm>
          <a:prstGeom prst="rect">
            <a:avLst/>
          </a:prstGeom>
          <a:noFill/>
          <a:ln w="9525">
            <a:solidFill>
              <a:srgbClr val="000066"/>
            </a:solidFill>
            <a:miter lim="800000"/>
            <a:headEnd/>
            <a:tailEnd/>
          </a:ln>
          <a:effectLst>
            <a:glow rad="228600">
              <a:schemeClr val="accent2">
                <a:satMod val="175000"/>
                <a:alpha val="40000"/>
              </a:schemeClr>
            </a:glow>
          </a:effectLst>
        </p:spPr>
      </p:pic>
      <p:sp>
        <p:nvSpPr>
          <p:cNvPr id="279581" name="Text Box 29"/>
          <p:cNvSpPr txBox="1">
            <a:spLocks noChangeArrowheads="1"/>
          </p:cNvSpPr>
          <p:nvPr/>
        </p:nvSpPr>
        <p:spPr bwMode="auto">
          <a:xfrm>
            <a:off x="3681413" y="1692275"/>
            <a:ext cx="4800600" cy="2101850"/>
          </a:xfrm>
          <a:prstGeom prst="rect">
            <a:avLst/>
          </a:prstGeom>
          <a:noFill/>
          <a:ln w="9525">
            <a:noFill/>
            <a:miter lim="800000"/>
            <a:headEnd/>
            <a:tailEnd/>
          </a:ln>
          <a:effectLst>
            <a:outerShdw blurRad="184150" dist="241300" dir="11520000" sx="110000" sy="110000" algn="ctr">
              <a:srgbClr val="000000">
                <a:alpha val="18000"/>
              </a:srgbClr>
            </a:outerShdw>
          </a:effectLst>
        </p:spPr>
        <p:txBody>
          <a:bodyPr>
            <a:spAutoFit/>
          </a:bodyPr>
          <a:lstStyle/>
          <a:p>
            <a:pPr algn="ctr">
              <a:spcBef>
                <a:spcPct val="50000"/>
              </a:spcBef>
              <a:defRPr/>
            </a:pPr>
            <a:r>
              <a:rPr lang="en-AU" sz="2200" dirty="0"/>
              <a:t>“O man, whoever you are and wherever you come from, for I know you will come, I am Cyrus who won the Persians their empire. Do not therefore grudge me this little earth that covers my body.”</a:t>
            </a:r>
          </a:p>
        </p:txBody>
      </p:sp>
      <p:sp>
        <p:nvSpPr>
          <p:cNvPr id="19463" name="Text Box 32"/>
          <p:cNvSpPr txBox="1">
            <a:spLocks noChangeArrowheads="1"/>
          </p:cNvSpPr>
          <p:nvPr/>
        </p:nvSpPr>
        <p:spPr bwMode="auto">
          <a:xfrm>
            <a:off x="4953000" y="3835400"/>
            <a:ext cx="1193800" cy="366713"/>
          </a:xfrm>
          <a:prstGeom prst="rect">
            <a:avLst/>
          </a:prstGeom>
          <a:noFill/>
          <a:ln w="9525">
            <a:noFill/>
            <a:miter lim="800000"/>
            <a:headEnd/>
            <a:tailEnd/>
          </a:ln>
        </p:spPr>
        <p:txBody>
          <a:bodyPr>
            <a:spAutoFit/>
          </a:bodyPr>
          <a:lstStyle/>
          <a:p>
            <a:pPr>
              <a:spcBef>
                <a:spcPct val="50000"/>
              </a:spcBef>
              <a:buFontTx/>
              <a:buBlip>
                <a:blip r:embed="rId4"/>
              </a:buBlip>
            </a:pPr>
            <a:endParaRPr lang="en-AU"/>
          </a:p>
        </p:txBody>
      </p:sp>
      <p:grpSp>
        <p:nvGrpSpPr>
          <p:cNvPr id="3" name="Group 36"/>
          <p:cNvGrpSpPr>
            <a:grpSpLocks/>
          </p:cNvGrpSpPr>
          <p:nvPr/>
        </p:nvGrpSpPr>
        <p:grpSpPr bwMode="auto">
          <a:xfrm>
            <a:off x="254000" y="4521200"/>
            <a:ext cx="8775700" cy="427038"/>
            <a:chOff x="160" y="2744"/>
            <a:chExt cx="5528" cy="269"/>
          </a:xfrm>
        </p:grpSpPr>
        <p:sp>
          <p:nvSpPr>
            <p:cNvPr id="19472" name="Text Box 30"/>
            <p:cNvSpPr txBox="1">
              <a:spLocks noChangeArrowheads="1"/>
            </p:cNvSpPr>
            <p:nvPr/>
          </p:nvSpPr>
          <p:spPr bwMode="auto">
            <a:xfrm>
              <a:off x="272" y="2744"/>
              <a:ext cx="5416" cy="269"/>
            </a:xfrm>
            <a:prstGeom prst="rect">
              <a:avLst/>
            </a:prstGeom>
            <a:noFill/>
            <a:ln w="9525">
              <a:noFill/>
              <a:miter lim="800000"/>
              <a:headEnd/>
              <a:tailEnd/>
            </a:ln>
          </p:spPr>
          <p:txBody>
            <a:bodyPr>
              <a:spAutoFit/>
            </a:bodyPr>
            <a:lstStyle/>
            <a:p>
              <a:pPr>
                <a:spcBef>
                  <a:spcPct val="50000"/>
                </a:spcBef>
              </a:pPr>
              <a:r>
                <a:rPr lang="en-AU" sz="2200">
                  <a:solidFill>
                    <a:srgbClr val="000099"/>
                  </a:solidFill>
                </a:rPr>
                <a:t>Cyrus and his immortals are history! – Dust! -  Never to live again!</a:t>
              </a:r>
            </a:p>
          </p:txBody>
        </p:sp>
        <p:sp>
          <p:nvSpPr>
            <p:cNvPr id="19473" name="Oval 34"/>
            <p:cNvSpPr>
              <a:spLocks noChangeArrowheads="1"/>
            </p:cNvSpPr>
            <p:nvPr/>
          </p:nvSpPr>
          <p:spPr bwMode="auto">
            <a:xfrm>
              <a:off x="160" y="2832"/>
              <a:ext cx="104" cy="104"/>
            </a:xfrm>
            <a:prstGeom prst="ellipse">
              <a:avLst/>
            </a:prstGeom>
            <a:solidFill>
              <a:srgbClr val="FF3300"/>
            </a:solidFill>
            <a:ln w="9525">
              <a:solidFill>
                <a:schemeClr val="tx1"/>
              </a:solidFill>
              <a:round/>
              <a:headEnd/>
              <a:tailEnd/>
            </a:ln>
          </p:spPr>
          <p:txBody>
            <a:bodyPr wrap="none" anchor="ctr"/>
            <a:lstStyle/>
            <a:p>
              <a:endParaRPr lang="en-AU"/>
            </a:p>
          </p:txBody>
        </p:sp>
      </p:grpSp>
      <p:grpSp>
        <p:nvGrpSpPr>
          <p:cNvPr id="4" name="Group 37"/>
          <p:cNvGrpSpPr>
            <a:grpSpLocks/>
          </p:cNvGrpSpPr>
          <p:nvPr/>
        </p:nvGrpSpPr>
        <p:grpSpPr bwMode="auto">
          <a:xfrm>
            <a:off x="266700" y="5067300"/>
            <a:ext cx="8851900" cy="427038"/>
            <a:chOff x="168" y="3088"/>
            <a:chExt cx="5576" cy="269"/>
          </a:xfrm>
        </p:grpSpPr>
        <p:sp>
          <p:nvSpPr>
            <p:cNvPr id="19470" name="Text Box 31"/>
            <p:cNvSpPr txBox="1">
              <a:spLocks noChangeArrowheads="1"/>
            </p:cNvSpPr>
            <p:nvPr/>
          </p:nvSpPr>
          <p:spPr bwMode="auto">
            <a:xfrm>
              <a:off x="272" y="3088"/>
              <a:ext cx="5472" cy="269"/>
            </a:xfrm>
            <a:prstGeom prst="rect">
              <a:avLst/>
            </a:prstGeom>
            <a:noFill/>
            <a:ln w="9525">
              <a:noFill/>
              <a:miter lim="800000"/>
              <a:headEnd/>
              <a:tailEnd/>
            </a:ln>
          </p:spPr>
          <p:txBody>
            <a:bodyPr>
              <a:spAutoFit/>
            </a:bodyPr>
            <a:lstStyle/>
            <a:p>
              <a:pPr>
                <a:spcBef>
                  <a:spcPct val="50000"/>
                </a:spcBef>
              </a:pPr>
              <a:r>
                <a:rPr lang="en-AU" sz="2200">
                  <a:solidFill>
                    <a:srgbClr val="000099"/>
                  </a:solidFill>
                </a:rPr>
                <a:t>Christ’s immortals are future! – Will come from dust and live forever!</a:t>
              </a:r>
            </a:p>
          </p:txBody>
        </p:sp>
        <p:sp>
          <p:nvSpPr>
            <p:cNvPr id="19471" name="Oval 35"/>
            <p:cNvSpPr>
              <a:spLocks noChangeArrowheads="1"/>
            </p:cNvSpPr>
            <p:nvPr/>
          </p:nvSpPr>
          <p:spPr bwMode="auto">
            <a:xfrm>
              <a:off x="168" y="3168"/>
              <a:ext cx="104" cy="104"/>
            </a:xfrm>
            <a:prstGeom prst="ellipse">
              <a:avLst/>
            </a:prstGeom>
            <a:solidFill>
              <a:srgbClr val="FF3300"/>
            </a:solidFill>
            <a:ln w="9525">
              <a:solidFill>
                <a:schemeClr val="tx1"/>
              </a:solidFill>
              <a:round/>
              <a:headEnd/>
              <a:tailEnd/>
            </a:ln>
          </p:spPr>
          <p:txBody>
            <a:bodyPr wrap="none" anchor="ctr"/>
            <a:lstStyle/>
            <a:p>
              <a:endParaRPr lang="en-AU"/>
            </a:p>
          </p:txBody>
        </p:sp>
      </p:grpSp>
      <p:sp>
        <p:nvSpPr>
          <p:cNvPr id="19466" name="Text Box 38"/>
          <p:cNvSpPr txBox="1">
            <a:spLocks noChangeArrowheads="1"/>
          </p:cNvSpPr>
          <p:nvPr/>
        </p:nvSpPr>
        <p:spPr bwMode="auto">
          <a:xfrm>
            <a:off x="8820151" y="6553200"/>
            <a:ext cx="419100" cy="276999"/>
          </a:xfrm>
          <a:prstGeom prst="rect">
            <a:avLst/>
          </a:prstGeom>
          <a:noFill/>
          <a:ln w="9525">
            <a:noFill/>
            <a:miter lim="800000"/>
            <a:headEnd/>
            <a:tailEnd/>
          </a:ln>
        </p:spPr>
        <p:txBody>
          <a:bodyPr wrap="square">
            <a:spAutoFit/>
          </a:bodyPr>
          <a:lstStyle/>
          <a:p>
            <a:pPr>
              <a:spcBef>
                <a:spcPct val="50000"/>
              </a:spcBef>
            </a:pPr>
            <a:r>
              <a:rPr lang="en-US" sz="1200" dirty="0">
                <a:solidFill>
                  <a:schemeClr val="bg1"/>
                </a:solidFill>
              </a:rPr>
              <a:t>10</a:t>
            </a:r>
          </a:p>
        </p:txBody>
      </p:sp>
      <p:sp>
        <p:nvSpPr>
          <p:cNvPr id="279591" name="Text Box 39"/>
          <p:cNvSpPr txBox="1">
            <a:spLocks noChangeArrowheads="1"/>
          </p:cNvSpPr>
          <p:nvPr/>
        </p:nvSpPr>
        <p:spPr bwMode="auto">
          <a:xfrm>
            <a:off x="941696" y="3773420"/>
            <a:ext cx="1714500" cy="376238"/>
          </a:xfrm>
          <a:prstGeom prst="rect">
            <a:avLst/>
          </a:prstGeom>
          <a:solidFill>
            <a:schemeClr val="bg1"/>
          </a:solidFill>
          <a:ln w="9525">
            <a:solidFill>
              <a:srgbClr val="3333CC"/>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defRPr/>
            </a:pPr>
            <a:r>
              <a:rPr lang="en-AU" dirty="0"/>
              <a:t>Tomb of Cyrus</a:t>
            </a:r>
          </a:p>
        </p:txBody>
      </p:sp>
      <p:sp>
        <p:nvSpPr>
          <p:cNvPr id="19" name="Rectangle 18"/>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7" name="Text Box 6"/>
          <p:cNvSpPr txBox="1">
            <a:spLocks noChangeArrowheads="1"/>
          </p:cNvSpPr>
          <p:nvPr/>
        </p:nvSpPr>
        <p:spPr bwMode="auto">
          <a:xfrm>
            <a:off x="6307525" y="6355220"/>
            <a:ext cx="2112576" cy="400110"/>
          </a:xfrm>
          <a:prstGeom prst="rect">
            <a:avLst/>
          </a:prstGeom>
          <a:noFill/>
          <a:ln w="9525">
            <a:noFill/>
            <a:miter lim="800000"/>
            <a:headEnd/>
            <a:tailEnd/>
          </a:ln>
        </p:spPr>
        <p:txBody>
          <a:bodyPr wrap="square">
            <a:spAutoFit/>
          </a:bodyPr>
          <a:lstStyle/>
          <a:p>
            <a:pPr fontAlgn="auto">
              <a:spcBef>
                <a:spcPct val="50000"/>
              </a:spcBef>
              <a:spcAft>
                <a:spcPts val="0"/>
              </a:spcAft>
              <a:defRPr/>
            </a:pPr>
            <a:r>
              <a:rPr lang="en-AU" sz="2000" b="1" i="1" kern="0" dirty="0">
                <a:solidFill>
                  <a:srgbClr val="FFFFFF"/>
                </a:solidFill>
                <a:latin typeface="Times New Roman" pitchFamily="18" charset="0"/>
              </a:rPr>
              <a:t>A Way Prepared</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ChangeArrowheads="1"/>
          </p:cNvSpPr>
          <p:nvPr/>
        </p:nvSpPr>
        <p:spPr bwMode="auto">
          <a:xfrm>
            <a:off x="0" y="0"/>
            <a:ext cx="9144000" cy="6858000"/>
          </a:xfrm>
          <a:prstGeom prst="rect">
            <a:avLst/>
          </a:prstGeom>
          <a:solidFill>
            <a:srgbClr val="FFFF99"/>
          </a:solidFill>
          <a:ln w="9525">
            <a:solidFill>
              <a:schemeClr val="tx1"/>
            </a:solidFill>
            <a:miter lim="800000"/>
            <a:headEnd/>
            <a:tailEnd/>
          </a:ln>
        </p:spPr>
        <p:txBody>
          <a:bodyPr wrap="none" anchor="ctr"/>
          <a:lstStyle/>
          <a:p>
            <a:endParaRPr lang="en-AU"/>
          </a:p>
        </p:txBody>
      </p:sp>
      <p:pic>
        <p:nvPicPr>
          <p:cNvPr id="20483" name="Picture 2" descr="declinemap"/>
          <p:cNvPicPr>
            <a:picLocks noChangeAspect="1" noChangeArrowheads="1"/>
          </p:cNvPicPr>
          <p:nvPr/>
        </p:nvPicPr>
        <p:blipFill>
          <a:blip r:embed="rId3" cstate="print"/>
          <a:srcRect/>
          <a:stretch>
            <a:fillRect/>
          </a:stretch>
        </p:blipFill>
        <p:spPr bwMode="auto">
          <a:xfrm>
            <a:off x="495300" y="317500"/>
            <a:ext cx="8196263" cy="6146800"/>
          </a:xfrm>
          <a:prstGeom prst="rect">
            <a:avLst/>
          </a:prstGeom>
          <a:ln>
            <a:noFill/>
          </a:ln>
          <a:effectLst>
            <a:softEdge rad="112500"/>
          </a:effectLst>
        </p:spPr>
      </p:pic>
      <p:sp>
        <p:nvSpPr>
          <p:cNvPr id="20484" name="Text Box 4"/>
          <p:cNvSpPr txBox="1">
            <a:spLocks noChangeArrowheads="1"/>
          </p:cNvSpPr>
          <p:nvPr/>
        </p:nvSpPr>
        <p:spPr bwMode="auto">
          <a:xfrm>
            <a:off x="8850313" y="6553200"/>
            <a:ext cx="482873" cy="276999"/>
          </a:xfrm>
          <a:prstGeom prst="rect">
            <a:avLst/>
          </a:prstGeom>
          <a:noFill/>
          <a:ln w="9525">
            <a:noFill/>
            <a:miter lim="800000"/>
            <a:headEnd/>
            <a:tailEnd/>
          </a:ln>
        </p:spPr>
        <p:txBody>
          <a:bodyPr wrap="square">
            <a:spAutoFit/>
          </a:bodyPr>
          <a:lstStyle/>
          <a:p>
            <a:pPr>
              <a:spcBef>
                <a:spcPct val="50000"/>
              </a:spcBef>
            </a:pPr>
            <a:r>
              <a:rPr lang="en-US" sz="1200" dirty="0"/>
              <a:t>11</a:t>
            </a:r>
          </a:p>
        </p:txBody>
      </p:sp>
      <p:sp>
        <p:nvSpPr>
          <p:cNvPr id="175109" name="Text Box 5"/>
          <p:cNvSpPr txBox="1">
            <a:spLocks noChangeArrowheads="1"/>
          </p:cNvSpPr>
          <p:nvPr/>
        </p:nvSpPr>
        <p:spPr bwMode="auto">
          <a:xfrm>
            <a:off x="3493822" y="513354"/>
            <a:ext cx="5117912" cy="2379972"/>
          </a:xfrm>
          <a:prstGeom prst="rect">
            <a:avLst/>
          </a:prstGeom>
          <a:solidFill>
            <a:srgbClr val="FFFFCC"/>
          </a:solidFill>
          <a:ln w="38100">
            <a:noFill/>
            <a:miter lim="800000"/>
            <a:headEnd/>
            <a:tailEnd/>
          </a:ln>
          <a:effectLst>
            <a:outerShdw blurRad="184150" dist="241300" dir="11520000" sx="110000" sy="110000" algn="ctr">
              <a:srgbClr val="000000">
                <a:alpha val="18000"/>
              </a:srgbClr>
            </a:outerShdw>
            <a:softEdge rad="127000"/>
          </a:effectLst>
          <a:scene3d>
            <a:camera prst="perspectiveFront" fov="5100000">
              <a:rot lat="0" lon="2100000" rev="0"/>
            </a:camera>
            <a:lightRig rig="flood" dir="t">
              <a:rot lat="0" lon="0" rev="13800000"/>
            </a:lightRig>
          </a:scene3d>
          <a:sp3d extrusionH="107950" prstMaterial="plastic">
            <a:bevelT w="82550" h="63500" prst="divot"/>
            <a:bevelB/>
          </a:sp3d>
        </p:spPr>
        <p:txBody>
          <a:bodyPr>
            <a:spAutoFit/>
          </a:bodyPr>
          <a:lstStyle/>
          <a:p>
            <a:pPr algn="ctr">
              <a:spcBef>
                <a:spcPct val="50000"/>
              </a:spcBef>
              <a:defRPr/>
            </a:pPr>
            <a:r>
              <a:rPr lang="en-US" sz="2400" dirty="0">
                <a:latin typeface="Cooper Black" pitchFamily="18" charset="0"/>
              </a:rPr>
              <a:t>And  the  sixth angel  poured out  his  vial  upon  the  great river   Euphrates;    </a:t>
            </a:r>
            <a:r>
              <a:rPr lang="en-US" sz="2400" dirty="0">
                <a:solidFill>
                  <a:schemeClr val="accent2"/>
                </a:solidFill>
                <a:latin typeface="Cooper Black" pitchFamily="18" charset="0"/>
              </a:rPr>
              <a:t>and    the water  thereof  was  dried up,</a:t>
            </a:r>
            <a:r>
              <a:rPr lang="en-US" sz="2400" dirty="0">
                <a:latin typeface="Cooper Black" pitchFamily="18" charset="0"/>
              </a:rPr>
              <a:t> that the way of  the kings  of the east might be prepared. </a:t>
            </a:r>
          </a:p>
        </p:txBody>
      </p:sp>
      <p:sp>
        <p:nvSpPr>
          <p:cNvPr id="8" name="Right Arrow 7"/>
          <p:cNvSpPr/>
          <p:nvPr/>
        </p:nvSpPr>
        <p:spPr>
          <a:xfrm rot="12017234">
            <a:off x="1705970" y="3835020"/>
            <a:ext cx="764275" cy="395785"/>
          </a:xfrm>
          <a:prstGeom prst="rightArrow">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
        <p:nvSpPr>
          <p:cNvPr id="9" name="Right Arrow 8"/>
          <p:cNvSpPr/>
          <p:nvPr/>
        </p:nvSpPr>
        <p:spPr>
          <a:xfrm rot="6843934">
            <a:off x="3070747" y="2224584"/>
            <a:ext cx="764275" cy="395785"/>
          </a:xfrm>
          <a:prstGeom prst="rightArrow">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pic>
        <p:nvPicPr>
          <p:cNvPr id="10" name="Picture 4" descr="img225"/>
          <p:cNvPicPr>
            <a:picLocks noChangeAspect="1" noChangeArrowheads="1"/>
          </p:cNvPicPr>
          <p:nvPr/>
        </p:nvPicPr>
        <p:blipFill>
          <a:blip r:embed="rId4" cstate="print"/>
          <a:srcRect l="26449" t="27150" r="20863" b="29652"/>
          <a:stretch>
            <a:fillRect/>
          </a:stretch>
        </p:blipFill>
        <p:spPr bwMode="auto">
          <a:xfrm>
            <a:off x="3069509" y="2906973"/>
            <a:ext cx="5674539" cy="376678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2" name="Rectangle 1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1" name="Oval 10">
            <a:extLst>
              <a:ext uri="{FF2B5EF4-FFF2-40B4-BE49-F238E27FC236}">
                <a16:creationId xmlns:a16="http://schemas.microsoft.com/office/drawing/2014/main" id="{39B46953-BA3A-49D5-9FE7-27F1049C9DFF}"/>
              </a:ext>
            </a:extLst>
          </p:cNvPr>
          <p:cNvSpPr/>
          <p:nvPr/>
        </p:nvSpPr>
        <p:spPr>
          <a:xfrm>
            <a:off x="1775379" y="2807694"/>
            <a:ext cx="1066800" cy="513404"/>
          </a:xfrm>
          <a:prstGeom prst="ellipse">
            <a:avLst/>
          </a:prstGeom>
          <a:noFill/>
          <a:ln w="38100">
            <a:solidFill>
              <a:srgbClr val="FF0000"/>
            </a:solidFill>
          </a:ln>
          <a:effectLst>
            <a:glow rad="1397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3" name="Right Arrow 8">
            <a:extLst>
              <a:ext uri="{FF2B5EF4-FFF2-40B4-BE49-F238E27FC236}">
                <a16:creationId xmlns:a16="http://schemas.microsoft.com/office/drawing/2014/main" id="{F20DFCD0-4BFF-46CF-BD2E-13D62848EEBA}"/>
              </a:ext>
            </a:extLst>
          </p:cNvPr>
          <p:cNvSpPr/>
          <p:nvPr/>
        </p:nvSpPr>
        <p:spPr>
          <a:xfrm rot="4701580">
            <a:off x="1764746" y="2296895"/>
            <a:ext cx="756000" cy="324000"/>
          </a:xfrm>
          <a:prstGeom prst="rightArrow">
            <a:avLst/>
          </a:prstGeom>
          <a:solidFill>
            <a:srgbClr val="FFFF00"/>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nvGrpSpPr>
          <p:cNvPr id="14" name="Group 13">
            <a:extLst>
              <a:ext uri="{FF2B5EF4-FFF2-40B4-BE49-F238E27FC236}">
                <a16:creationId xmlns:a16="http://schemas.microsoft.com/office/drawing/2014/main" id="{F652D578-950A-4BE0-A884-36314BC58ED5}"/>
              </a:ext>
            </a:extLst>
          </p:cNvPr>
          <p:cNvGrpSpPr/>
          <p:nvPr/>
        </p:nvGrpSpPr>
        <p:grpSpPr>
          <a:xfrm>
            <a:off x="1775378" y="3519379"/>
            <a:ext cx="3096000" cy="1764000"/>
            <a:chOff x="1755058" y="3519379"/>
            <a:chExt cx="3096000" cy="1764000"/>
          </a:xfrm>
        </p:grpSpPr>
        <p:sp>
          <p:nvSpPr>
            <p:cNvPr id="15" name="Rectangle 14">
              <a:extLst>
                <a:ext uri="{FF2B5EF4-FFF2-40B4-BE49-F238E27FC236}">
                  <a16:creationId xmlns:a16="http://schemas.microsoft.com/office/drawing/2014/main" id="{EF98C8D2-7FD6-4BDA-9A7E-778F987D7C24}"/>
                </a:ext>
              </a:extLst>
            </p:cNvPr>
            <p:cNvSpPr/>
            <p:nvPr/>
          </p:nvSpPr>
          <p:spPr>
            <a:xfrm>
              <a:off x="1755058" y="3519379"/>
              <a:ext cx="3096000" cy="1764000"/>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16" name="TextBox 15">
              <a:extLst>
                <a:ext uri="{FF2B5EF4-FFF2-40B4-BE49-F238E27FC236}">
                  <a16:creationId xmlns:a16="http://schemas.microsoft.com/office/drawing/2014/main" id="{1B3ADFB1-013C-4198-8EBA-7F185D7D7E36}"/>
                </a:ext>
              </a:extLst>
            </p:cNvPr>
            <p:cNvSpPr txBox="1"/>
            <p:nvPr/>
          </p:nvSpPr>
          <p:spPr>
            <a:xfrm>
              <a:off x="1842144" y="3921339"/>
              <a:ext cx="275691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1916. ANZACS withdraw to Egypt. Reform into E.E.F</a:t>
              </a:r>
            </a:p>
          </p:txBody>
        </p:sp>
      </p:grpSp>
      <p:sp>
        <p:nvSpPr>
          <p:cNvPr id="17" name="Arrow: Curved Right 16">
            <a:extLst>
              <a:ext uri="{FF2B5EF4-FFF2-40B4-BE49-F238E27FC236}">
                <a16:creationId xmlns:a16="http://schemas.microsoft.com/office/drawing/2014/main" id="{D3CD2088-4730-4906-9DC8-F4B75F231D7F}"/>
              </a:ext>
            </a:extLst>
          </p:cNvPr>
          <p:cNvSpPr/>
          <p:nvPr/>
        </p:nvSpPr>
        <p:spPr>
          <a:xfrm rot="20344120">
            <a:off x="2026856" y="3224446"/>
            <a:ext cx="972447" cy="3375348"/>
          </a:xfrm>
          <a:prstGeom prst="curved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Times New Roman"/>
              <a:ea typeface="+mn-ea"/>
              <a:cs typeface="Aria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2000"/>
                                        <p:tgtEl>
                                          <p:spTgt spid="175109"/>
                                        </p:tgtEl>
                                        <p:attrNameLst>
                                          <p:attrName>ppt_w</p:attrName>
                                        </p:attrNameLst>
                                      </p:cBhvr>
                                      <p:tavLst>
                                        <p:tav tm="0">
                                          <p:val>
                                            <p:strVal val="ppt_w"/>
                                          </p:val>
                                        </p:tav>
                                        <p:tav tm="100000">
                                          <p:val>
                                            <p:fltVal val="0"/>
                                          </p:val>
                                        </p:tav>
                                      </p:tavLst>
                                    </p:anim>
                                    <p:anim calcmode="lin" valueType="num">
                                      <p:cBhvr>
                                        <p:cTn id="7" dur="2000"/>
                                        <p:tgtEl>
                                          <p:spTgt spid="175109"/>
                                        </p:tgtEl>
                                        <p:attrNameLst>
                                          <p:attrName>ppt_h</p:attrName>
                                        </p:attrNameLst>
                                      </p:cBhvr>
                                      <p:tavLst>
                                        <p:tav tm="0">
                                          <p:val>
                                            <p:strVal val="ppt_h"/>
                                          </p:val>
                                        </p:tav>
                                        <p:tav tm="100000">
                                          <p:val>
                                            <p:fltVal val="0"/>
                                          </p:val>
                                        </p:tav>
                                      </p:tavLst>
                                    </p:anim>
                                    <p:animEffect transition="out" filter="fade">
                                      <p:cBhvr>
                                        <p:cTn id="8" dur="2000"/>
                                        <p:tgtEl>
                                          <p:spTgt spid="175109"/>
                                        </p:tgtEl>
                                      </p:cBhvr>
                                    </p:animEffect>
                                    <p:set>
                                      <p:cBhvr>
                                        <p:cTn id="9" dur="1" fill="hold">
                                          <p:stCondLst>
                                            <p:cond delay="1999"/>
                                          </p:stCondLst>
                                        </p:cTn>
                                        <p:tgtEl>
                                          <p:spTgt spid="17510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par>
                                <p:cTn id="17" presetID="53"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2000" fill="hold"/>
                                        <p:tgtEl>
                                          <p:spTgt spid="10"/>
                                        </p:tgtEl>
                                        <p:attrNameLst>
                                          <p:attrName>ppt_w</p:attrName>
                                        </p:attrNameLst>
                                      </p:cBhvr>
                                      <p:tavLst>
                                        <p:tav tm="0">
                                          <p:val>
                                            <p:fltVal val="0"/>
                                          </p:val>
                                        </p:tav>
                                        <p:tav tm="100000">
                                          <p:val>
                                            <p:strVal val="#ppt_w"/>
                                          </p:val>
                                        </p:tav>
                                      </p:tavLst>
                                    </p:anim>
                                    <p:anim calcmode="lin" valueType="num">
                                      <p:cBhvr>
                                        <p:cTn id="20" dur="2000" fill="hold"/>
                                        <p:tgtEl>
                                          <p:spTgt spid="10"/>
                                        </p:tgtEl>
                                        <p:attrNameLst>
                                          <p:attrName>ppt_h</p:attrName>
                                        </p:attrNameLst>
                                      </p:cBhvr>
                                      <p:tavLst>
                                        <p:tav tm="0">
                                          <p:val>
                                            <p:fltVal val="0"/>
                                          </p:val>
                                        </p:tav>
                                        <p:tav tm="100000">
                                          <p:val>
                                            <p:strVal val="#ppt_h"/>
                                          </p:val>
                                        </p:tav>
                                      </p:tavLst>
                                    </p:anim>
                                    <p:animEffect transition="in" filter="fade">
                                      <p:cBhvr>
                                        <p:cTn id="21" dur="2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1000" fill="hold"/>
                                        <p:tgtEl>
                                          <p:spTgt spid="9"/>
                                        </p:tgtEl>
                                        <p:attrNameLst>
                                          <p:attrName>ppt_w</p:attrName>
                                        </p:attrNameLst>
                                      </p:cBhvr>
                                      <p:tavLst>
                                        <p:tav tm="0">
                                          <p:val>
                                            <p:strVal val="#ppt_w*0.70"/>
                                          </p:val>
                                        </p:tav>
                                        <p:tav tm="100000">
                                          <p:val>
                                            <p:strVal val="#ppt_w"/>
                                          </p:val>
                                        </p:tav>
                                      </p:tavLst>
                                    </p:anim>
                                    <p:anim calcmode="lin" valueType="num">
                                      <p:cBhvr>
                                        <p:cTn id="27" dur="1000" fill="hold"/>
                                        <p:tgtEl>
                                          <p:spTgt spid="9"/>
                                        </p:tgtEl>
                                        <p:attrNameLst>
                                          <p:attrName>ppt_h</p:attrName>
                                        </p:attrNameLst>
                                      </p:cBhvr>
                                      <p:tavLst>
                                        <p:tav tm="0">
                                          <p:val>
                                            <p:strVal val="#ppt_h"/>
                                          </p:val>
                                        </p:tav>
                                        <p:tav tm="100000">
                                          <p:val>
                                            <p:strVal val="#ppt_h"/>
                                          </p:val>
                                        </p:tav>
                                      </p:tavLst>
                                    </p:anim>
                                    <p:animEffect transition="in" filter="fade">
                                      <p:cBhvr>
                                        <p:cTn id="28" dur="1000"/>
                                        <p:tgtEl>
                                          <p:spTgt spid="9"/>
                                        </p:tgtEl>
                                      </p:cBhvr>
                                    </p:animEffect>
                                  </p:childTnLst>
                                </p:cTn>
                              </p:par>
                              <p:par>
                                <p:cTn id="29" presetID="53" presetClass="exit" presetSubtype="0" fill="hold" nodeType="withEffect">
                                  <p:stCondLst>
                                    <p:cond delay="0"/>
                                  </p:stCondLst>
                                  <p:childTnLst>
                                    <p:anim calcmode="lin" valueType="num">
                                      <p:cBhvr>
                                        <p:cTn id="30" dur="2000"/>
                                        <p:tgtEl>
                                          <p:spTgt spid="10"/>
                                        </p:tgtEl>
                                        <p:attrNameLst>
                                          <p:attrName>ppt_w</p:attrName>
                                        </p:attrNameLst>
                                      </p:cBhvr>
                                      <p:tavLst>
                                        <p:tav tm="0">
                                          <p:val>
                                            <p:strVal val="ppt_w"/>
                                          </p:val>
                                        </p:tav>
                                        <p:tav tm="100000">
                                          <p:val>
                                            <p:fltVal val="0"/>
                                          </p:val>
                                        </p:tav>
                                      </p:tavLst>
                                    </p:anim>
                                    <p:anim calcmode="lin" valueType="num">
                                      <p:cBhvr>
                                        <p:cTn id="31" dur="2000"/>
                                        <p:tgtEl>
                                          <p:spTgt spid="10"/>
                                        </p:tgtEl>
                                        <p:attrNameLst>
                                          <p:attrName>ppt_h</p:attrName>
                                        </p:attrNameLst>
                                      </p:cBhvr>
                                      <p:tavLst>
                                        <p:tav tm="0">
                                          <p:val>
                                            <p:strVal val="ppt_h"/>
                                          </p:val>
                                        </p:tav>
                                        <p:tav tm="100000">
                                          <p:val>
                                            <p:fltVal val="0"/>
                                          </p:val>
                                        </p:tav>
                                      </p:tavLst>
                                    </p:anim>
                                    <p:animEffect transition="out" filter="fade">
                                      <p:cBhvr>
                                        <p:cTn id="32" dur="2000"/>
                                        <p:tgtEl>
                                          <p:spTgt spid="10"/>
                                        </p:tgtEl>
                                      </p:cBhvr>
                                    </p:animEffect>
                                    <p:set>
                                      <p:cBhvr>
                                        <p:cTn id="33" dur="1" fill="hold">
                                          <p:stCondLst>
                                            <p:cond delay="1999"/>
                                          </p:stCondLst>
                                        </p:cTn>
                                        <p:tgtEl>
                                          <p:spTgt spid="10"/>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1250" fill="hold"/>
                                        <p:tgtEl>
                                          <p:spTgt spid="11"/>
                                        </p:tgtEl>
                                        <p:attrNameLst>
                                          <p:attrName>ppt_w</p:attrName>
                                        </p:attrNameLst>
                                      </p:cBhvr>
                                      <p:tavLst>
                                        <p:tav tm="0">
                                          <p:val>
                                            <p:fltVal val="0"/>
                                          </p:val>
                                        </p:tav>
                                        <p:tav tm="100000">
                                          <p:val>
                                            <p:strVal val="#ppt_w"/>
                                          </p:val>
                                        </p:tav>
                                      </p:tavLst>
                                    </p:anim>
                                    <p:anim calcmode="lin" valueType="num">
                                      <p:cBhvr>
                                        <p:cTn id="39" dur="1250" fill="hold"/>
                                        <p:tgtEl>
                                          <p:spTgt spid="11"/>
                                        </p:tgtEl>
                                        <p:attrNameLst>
                                          <p:attrName>ppt_h</p:attrName>
                                        </p:attrNameLst>
                                      </p:cBhvr>
                                      <p:tavLst>
                                        <p:tav tm="0">
                                          <p:val>
                                            <p:fltVal val="0"/>
                                          </p:val>
                                        </p:tav>
                                        <p:tav tm="100000">
                                          <p:val>
                                            <p:strVal val="#ppt_h"/>
                                          </p:val>
                                        </p:tav>
                                      </p:tavLst>
                                    </p:anim>
                                    <p:animEffect transition="in" filter="fade">
                                      <p:cBhvr>
                                        <p:cTn id="40" dur="1250"/>
                                        <p:tgtEl>
                                          <p:spTgt spid="11"/>
                                        </p:tgtEl>
                                      </p:cBhvr>
                                    </p:animEffect>
                                  </p:childTnLst>
                                </p:cTn>
                              </p:par>
                            </p:childTnLst>
                          </p:cTn>
                        </p:par>
                        <p:par>
                          <p:cTn id="41" fill="hold">
                            <p:stCondLst>
                              <p:cond delay="1250"/>
                            </p:stCondLst>
                            <p:childTnLst>
                              <p:par>
                                <p:cTn id="42" presetID="55" presetClass="entr" presetSubtype="0" fill="hold" nodeType="after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p:cTn id="44" dur="1000" fill="hold"/>
                                        <p:tgtEl>
                                          <p:spTgt spid="13"/>
                                        </p:tgtEl>
                                        <p:attrNameLst>
                                          <p:attrName>ppt_w</p:attrName>
                                        </p:attrNameLst>
                                      </p:cBhvr>
                                      <p:tavLst>
                                        <p:tav tm="0">
                                          <p:val>
                                            <p:strVal val="#ppt_w*0.70"/>
                                          </p:val>
                                        </p:tav>
                                        <p:tav tm="100000">
                                          <p:val>
                                            <p:strVal val="#ppt_w"/>
                                          </p:val>
                                        </p:tav>
                                      </p:tavLst>
                                    </p:anim>
                                    <p:anim calcmode="lin" valueType="num">
                                      <p:cBhvr>
                                        <p:cTn id="45" dur="1000" fill="hold"/>
                                        <p:tgtEl>
                                          <p:spTgt spid="13"/>
                                        </p:tgtEl>
                                        <p:attrNameLst>
                                          <p:attrName>ppt_h</p:attrName>
                                        </p:attrNameLst>
                                      </p:cBhvr>
                                      <p:tavLst>
                                        <p:tav tm="0">
                                          <p:val>
                                            <p:strVal val="#ppt_h"/>
                                          </p:val>
                                        </p:tav>
                                        <p:tav tm="100000">
                                          <p:val>
                                            <p:strVal val="#ppt_h"/>
                                          </p:val>
                                        </p:tav>
                                      </p:tavLst>
                                    </p:anim>
                                    <p:animEffect transition="in" filter="fade">
                                      <p:cBhvr>
                                        <p:cTn id="46" dur="10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up)">
                                      <p:cBhvr>
                                        <p:cTn id="54" dur="1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ext Box 3"/>
          <p:cNvSpPr txBox="1">
            <a:spLocks noChangeArrowheads="1"/>
          </p:cNvSpPr>
          <p:nvPr/>
        </p:nvSpPr>
        <p:spPr bwMode="auto">
          <a:xfrm>
            <a:off x="757238" y="1017588"/>
            <a:ext cx="3213100" cy="457200"/>
          </a:xfrm>
          <a:prstGeom prst="rect">
            <a:avLst/>
          </a:prstGeom>
          <a:noFill/>
          <a:ln w="9525">
            <a:noFill/>
            <a:miter lim="800000"/>
            <a:headEnd/>
            <a:tailEnd/>
          </a:ln>
        </p:spPr>
        <p:txBody>
          <a:bodyPr>
            <a:spAutoFit/>
          </a:bodyPr>
          <a:lstStyle/>
          <a:p>
            <a:pPr>
              <a:spcBef>
                <a:spcPct val="50000"/>
              </a:spcBef>
            </a:pPr>
            <a:r>
              <a:rPr lang="en-US" sz="2400">
                <a:solidFill>
                  <a:srgbClr val="A50021"/>
                </a:solidFill>
                <a:latin typeface="Cooper Black" pitchFamily="18" charset="0"/>
              </a:rPr>
              <a:t>Revelation 16:12-16</a:t>
            </a:r>
          </a:p>
        </p:txBody>
      </p:sp>
      <p:grpSp>
        <p:nvGrpSpPr>
          <p:cNvPr id="2" name="Group 19"/>
          <p:cNvGrpSpPr>
            <a:grpSpLocks/>
          </p:cNvGrpSpPr>
          <p:nvPr/>
        </p:nvGrpSpPr>
        <p:grpSpPr bwMode="auto">
          <a:xfrm>
            <a:off x="265113" y="3071813"/>
            <a:ext cx="5410200" cy="2424112"/>
            <a:chOff x="167" y="1807"/>
            <a:chExt cx="3408" cy="1527"/>
          </a:xfrm>
        </p:grpSpPr>
        <p:sp>
          <p:nvSpPr>
            <p:cNvPr id="4115" name="Text Box 2"/>
            <p:cNvSpPr txBox="1">
              <a:spLocks noChangeArrowheads="1"/>
            </p:cNvSpPr>
            <p:nvPr/>
          </p:nvSpPr>
          <p:spPr bwMode="auto">
            <a:xfrm>
              <a:off x="289" y="1836"/>
              <a:ext cx="3286" cy="1498"/>
            </a:xfrm>
            <a:prstGeom prst="rect">
              <a:avLst/>
            </a:prstGeom>
            <a:noFill/>
            <a:ln w="9525">
              <a:noFill/>
              <a:miter lim="800000"/>
              <a:headEnd/>
              <a:tailEnd/>
            </a:ln>
          </p:spPr>
          <p:txBody>
            <a:bodyPr>
              <a:spAutoFit/>
            </a:bodyPr>
            <a:lstStyle/>
            <a:p>
              <a:pPr>
                <a:spcBef>
                  <a:spcPct val="50000"/>
                </a:spcBef>
              </a:pPr>
              <a:r>
                <a:rPr lang="en-US" sz="2500">
                  <a:latin typeface="Cooper Black" pitchFamily="18" charset="0"/>
                </a:rPr>
                <a:t>And  I saw </a:t>
              </a:r>
              <a:r>
                <a:rPr lang="en-US" sz="2500">
                  <a:solidFill>
                    <a:srgbClr val="000099"/>
                  </a:solidFill>
                  <a:latin typeface="Cooper Black" pitchFamily="18" charset="0"/>
                </a:rPr>
                <a:t>three unclean spirits like frogs</a:t>
              </a:r>
              <a:r>
                <a:rPr lang="en-US" sz="2500">
                  <a:latin typeface="Cooper Black" pitchFamily="18" charset="0"/>
                </a:rPr>
                <a:t> come out of the mouth of the dragon, and out of the mouth of the beast, and out of the mouth of the false prophet.</a:t>
              </a:r>
              <a:r>
                <a:rPr lang="en-US" sz="2500">
                  <a:solidFill>
                    <a:schemeClr val="accent2"/>
                  </a:solidFill>
                  <a:latin typeface="Cooper Black" pitchFamily="18" charset="0"/>
                </a:rPr>
                <a:t> </a:t>
              </a:r>
            </a:p>
          </p:txBody>
        </p:sp>
        <p:sp>
          <p:nvSpPr>
            <p:cNvPr id="4116" name="Text Box 4"/>
            <p:cNvSpPr txBox="1">
              <a:spLocks noChangeArrowheads="1"/>
            </p:cNvSpPr>
            <p:nvPr/>
          </p:nvSpPr>
          <p:spPr bwMode="auto">
            <a:xfrm>
              <a:off x="167" y="1807"/>
              <a:ext cx="280" cy="212"/>
            </a:xfrm>
            <a:prstGeom prst="rect">
              <a:avLst/>
            </a:prstGeom>
            <a:noFill/>
            <a:ln w="9525">
              <a:noFill/>
              <a:miter lim="800000"/>
              <a:headEnd/>
              <a:tailEnd/>
            </a:ln>
          </p:spPr>
          <p:txBody>
            <a:bodyPr>
              <a:spAutoFit/>
            </a:bodyPr>
            <a:lstStyle/>
            <a:p>
              <a:pPr>
                <a:spcBef>
                  <a:spcPct val="50000"/>
                </a:spcBef>
              </a:pPr>
              <a:r>
                <a:rPr lang="en-US" sz="1600">
                  <a:latin typeface="Cooper Black" pitchFamily="18" charset="0"/>
                </a:rPr>
                <a:t>13</a:t>
              </a:r>
            </a:p>
          </p:txBody>
        </p:sp>
      </p:grpSp>
      <p:sp>
        <p:nvSpPr>
          <p:cNvPr id="4103" name="Rectangle 5"/>
          <p:cNvSpPr>
            <a:spLocks noChangeArrowheads="1"/>
          </p:cNvSpPr>
          <p:nvPr/>
        </p:nvSpPr>
        <p:spPr bwMode="auto">
          <a:xfrm>
            <a:off x="0" y="6146800"/>
            <a:ext cx="9145588"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4104" name="WordArt 6"/>
          <p:cNvSpPr>
            <a:spLocks noChangeArrowheads="1" noChangeShapeType="1" noTextEdit="1"/>
          </p:cNvSpPr>
          <p:nvPr/>
        </p:nvSpPr>
        <p:spPr bwMode="auto">
          <a:xfrm>
            <a:off x="225425" y="6261427"/>
            <a:ext cx="5903913" cy="374650"/>
          </a:xfrm>
          <a:prstGeom prst="rect">
            <a:avLst/>
          </a:prstGeom>
        </p:spPr>
        <p:txBody>
          <a:bodyPr wrap="none" fromWordArt="1">
            <a:prstTxWarp prst="textPlain">
              <a:avLst>
                <a:gd name="adj" fmla="val 50000"/>
              </a:avLst>
            </a:prstTxWarp>
          </a:bodyPr>
          <a:lstStyle/>
          <a:p>
            <a:pPr algn="ct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Sixth Vial</a:t>
            </a:r>
          </a:p>
        </p:txBody>
      </p:sp>
      <p:sp>
        <p:nvSpPr>
          <p:cNvPr id="4105" name="Text Box 7"/>
          <p:cNvSpPr txBox="1">
            <a:spLocks noChangeArrowheads="1"/>
          </p:cNvSpPr>
          <p:nvPr/>
        </p:nvSpPr>
        <p:spPr bwMode="auto">
          <a:xfrm>
            <a:off x="6439943" y="6339517"/>
            <a:ext cx="1855787" cy="457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US" sz="2400" b="1" dirty="0">
                <a:solidFill>
                  <a:srgbClr val="FFFF00"/>
                </a:solidFill>
              </a:rPr>
              <a:t>AD 1820</a:t>
            </a:r>
          </a:p>
        </p:txBody>
      </p:sp>
      <p:sp>
        <p:nvSpPr>
          <p:cNvPr id="4106" name="WordArt 8"/>
          <p:cNvSpPr>
            <a:spLocks noChangeArrowheads="1" noChangeShapeType="1" noTextEdit="1"/>
          </p:cNvSpPr>
          <p:nvPr/>
        </p:nvSpPr>
        <p:spPr bwMode="auto">
          <a:xfrm>
            <a:off x="165100" y="592138"/>
            <a:ext cx="4508500" cy="38735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The way prepared</a:t>
            </a:r>
          </a:p>
        </p:txBody>
      </p:sp>
      <p:grpSp>
        <p:nvGrpSpPr>
          <p:cNvPr id="3" name="Group 10"/>
          <p:cNvGrpSpPr>
            <a:grpSpLocks/>
          </p:cNvGrpSpPr>
          <p:nvPr/>
        </p:nvGrpSpPr>
        <p:grpSpPr bwMode="auto">
          <a:xfrm>
            <a:off x="5108575" y="179388"/>
            <a:ext cx="3873500" cy="2603500"/>
            <a:chOff x="3219" y="86"/>
            <a:chExt cx="2439" cy="1640"/>
          </a:xfrm>
        </p:grpSpPr>
        <p:pic>
          <p:nvPicPr>
            <p:cNvPr id="4114" name="Picture 11" descr="Europe map_1"/>
            <p:cNvPicPr>
              <a:picLocks noChangeAspect="1" noChangeArrowheads="1"/>
            </p:cNvPicPr>
            <p:nvPr/>
          </p:nvPicPr>
          <p:blipFill>
            <a:blip r:embed="rId4" cstate="print"/>
            <a:srcRect/>
            <a:stretch>
              <a:fillRect/>
            </a:stretch>
          </p:blipFill>
          <p:spPr bwMode="auto">
            <a:xfrm>
              <a:off x="3219" y="86"/>
              <a:ext cx="2439" cy="1640"/>
            </a:xfrm>
            <a:prstGeom prst="rect">
              <a:avLst/>
            </a:prstGeom>
            <a:noFill/>
            <a:ln w="28575">
              <a:solidFill>
                <a:srgbClr val="FF0000"/>
              </a:solidFill>
              <a:miter lim="800000"/>
              <a:headEnd/>
              <a:tailEnd/>
            </a:ln>
          </p:spPr>
        </p:pic>
        <p:graphicFrame>
          <p:nvGraphicFramePr>
            <p:cNvPr id="4098" name="Object 12"/>
            <p:cNvGraphicFramePr>
              <a:graphicFrameLocks noChangeAspect="1"/>
            </p:cNvGraphicFramePr>
            <p:nvPr/>
          </p:nvGraphicFramePr>
          <p:xfrm>
            <a:off x="3582" y="540"/>
            <a:ext cx="490" cy="364"/>
          </p:xfrm>
          <a:graphic>
            <a:graphicData uri="http://schemas.openxmlformats.org/presentationml/2006/ole">
              <mc:AlternateContent xmlns:mc="http://schemas.openxmlformats.org/markup-compatibility/2006">
                <mc:Choice xmlns:v="urn:schemas-microsoft-com:vml" Requires="v">
                  <p:oleObj spid="_x0000_s402476" name="CorelDRAW" r:id="rId5" imgW="1865160" imgH="1288440" progId="">
                    <p:embed/>
                  </p:oleObj>
                </mc:Choice>
                <mc:Fallback>
                  <p:oleObj name="CorelDRAW" r:id="rId5" imgW="1865160" imgH="1288440" progId="">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2" y="540"/>
                          <a:ext cx="490"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99" name="Object 13"/>
            <p:cNvGraphicFramePr>
              <a:graphicFrameLocks noChangeAspect="1"/>
            </p:cNvGraphicFramePr>
            <p:nvPr/>
          </p:nvGraphicFramePr>
          <p:xfrm>
            <a:off x="3911" y="217"/>
            <a:ext cx="490" cy="364"/>
          </p:xfrm>
          <a:graphic>
            <a:graphicData uri="http://schemas.openxmlformats.org/presentationml/2006/ole">
              <mc:AlternateContent xmlns:mc="http://schemas.openxmlformats.org/markup-compatibility/2006">
                <mc:Choice xmlns:v="urn:schemas-microsoft-com:vml" Requires="v">
                  <p:oleObj spid="_x0000_s402477" name="CorelDRAW" r:id="rId7" imgW="1865160" imgH="1288440" progId="">
                    <p:embed/>
                  </p:oleObj>
                </mc:Choice>
                <mc:Fallback>
                  <p:oleObj name="CorelDRAW" r:id="rId7" imgW="1865160" imgH="1288440" progId="">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1" y="217"/>
                          <a:ext cx="490"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00" name="Object 14"/>
            <p:cNvGraphicFramePr>
              <a:graphicFrameLocks noChangeAspect="1"/>
            </p:cNvGraphicFramePr>
            <p:nvPr/>
          </p:nvGraphicFramePr>
          <p:xfrm>
            <a:off x="4114" y="654"/>
            <a:ext cx="490" cy="364"/>
          </p:xfrm>
          <a:graphic>
            <a:graphicData uri="http://schemas.openxmlformats.org/presentationml/2006/ole">
              <mc:AlternateContent xmlns:mc="http://schemas.openxmlformats.org/markup-compatibility/2006">
                <mc:Choice xmlns:v="urn:schemas-microsoft-com:vml" Requires="v">
                  <p:oleObj spid="_x0000_s402478" name="CorelDRAW" r:id="rId8" imgW="1865160" imgH="1288440" progId="">
                    <p:embed/>
                  </p:oleObj>
                </mc:Choice>
                <mc:Fallback>
                  <p:oleObj name="CorelDRAW" r:id="rId8" imgW="1865160" imgH="1288440" progId="">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4" y="654"/>
                          <a:ext cx="490"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4108" name="Picture 15" descr="Rev%20Scroll"/>
          <p:cNvPicPr>
            <a:picLocks noChangeAspect="1" noChangeArrowheads="1"/>
          </p:cNvPicPr>
          <p:nvPr/>
        </p:nvPicPr>
        <p:blipFill>
          <a:blip r:embed="rId9" cstate="print"/>
          <a:srcRect l="76601" t="17987" r="20828" b="58185"/>
          <a:stretch>
            <a:fillRect/>
          </a:stretch>
        </p:blipFill>
        <p:spPr bwMode="auto">
          <a:xfrm>
            <a:off x="4913313" y="57150"/>
            <a:ext cx="895350" cy="1274763"/>
          </a:xfrm>
          <a:prstGeom prst="rect">
            <a:avLst/>
          </a:prstGeom>
          <a:noFill/>
          <a:ln w="9525">
            <a:solidFill>
              <a:srgbClr val="FF9900"/>
            </a:solidFill>
            <a:miter lim="800000"/>
            <a:headEnd/>
            <a:tailEnd/>
          </a:ln>
        </p:spPr>
      </p:pic>
      <p:sp>
        <p:nvSpPr>
          <p:cNvPr id="4109" name="AutoShape 17"/>
          <p:cNvSpPr>
            <a:spLocks noChangeArrowheads="1"/>
          </p:cNvSpPr>
          <p:nvPr/>
        </p:nvSpPr>
        <p:spPr bwMode="auto">
          <a:xfrm>
            <a:off x="7917905" y="6478967"/>
            <a:ext cx="512763" cy="146050"/>
          </a:xfrm>
          <a:prstGeom prst="rightArrow">
            <a:avLst>
              <a:gd name="adj1" fmla="val 50000"/>
              <a:gd name="adj2" fmla="val 87772"/>
            </a:avLst>
          </a:prstGeom>
          <a:solidFill>
            <a:srgbClr val="FFFF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p>
        </p:txBody>
      </p:sp>
      <p:sp>
        <p:nvSpPr>
          <p:cNvPr id="4113" name="Text Box 22"/>
          <p:cNvSpPr txBox="1">
            <a:spLocks noChangeArrowheads="1"/>
          </p:cNvSpPr>
          <p:nvPr/>
        </p:nvSpPr>
        <p:spPr bwMode="auto">
          <a:xfrm>
            <a:off x="8793163" y="6553200"/>
            <a:ext cx="407987" cy="276999"/>
          </a:xfrm>
          <a:prstGeom prst="rect">
            <a:avLst/>
          </a:prstGeom>
          <a:noFill/>
          <a:ln w="9525">
            <a:noFill/>
            <a:miter lim="800000"/>
            <a:headEnd/>
            <a:tailEnd/>
          </a:ln>
        </p:spPr>
        <p:txBody>
          <a:bodyPr>
            <a:spAutoFit/>
          </a:bodyPr>
          <a:lstStyle/>
          <a:p>
            <a:pPr>
              <a:spcBef>
                <a:spcPct val="50000"/>
              </a:spcBef>
            </a:pPr>
            <a:r>
              <a:rPr lang="en-US" sz="1200" dirty="0">
                <a:solidFill>
                  <a:schemeClr val="bg1"/>
                </a:solidFill>
              </a:rPr>
              <a:t>12</a:t>
            </a:r>
          </a:p>
        </p:txBody>
      </p:sp>
      <p:sp>
        <p:nvSpPr>
          <p:cNvPr id="21" name="Rectangle 20"/>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Picture 5" descr="3-WAY UNITED POLICY"/>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extBox 2"/>
          <p:cNvSpPr txBox="1"/>
          <p:nvPr/>
        </p:nvSpPr>
        <p:spPr>
          <a:xfrm>
            <a:off x="6578263" y="928126"/>
            <a:ext cx="2347415" cy="1200329"/>
          </a:xfrm>
          <a:prstGeom prst="rect">
            <a:avLst/>
          </a:prstGeom>
          <a:solidFill>
            <a:schemeClr val="bg1"/>
          </a:solidFill>
          <a:ln w="38100">
            <a:solidFill>
              <a:schemeClr val="tx1"/>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fontAlgn="auto">
              <a:spcBef>
                <a:spcPts val="0"/>
              </a:spcBef>
              <a:spcAft>
                <a:spcPts val="0"/>
              </a:spcAft>
            </a:pPr>
            <a:r>
              <a:rPr lang="en-AU" sz="2400" dirty="0">
                <a:solidFill>
                  <a:srgbClr val="000000"/>
                </a:solidFill>
                <a:latin typeface="Arial" pitchFamily="34" charset="0"/>
                <a:cs typeface="Arial" pitchFamily="34" charset="0"/>
              </a:rPr>
              <a:t>Russia in Constantinople.</a:t>
            </a:r>
          </a:p>
          <a:p>
            <a:pPr algn="ctr" fontAlgn="auto">
              <a:spcBef>
                <a:spcPts val="0"/>
              </a:spcBef>
              <a:spcAft>
                <a:spcPts val="0"/>
              </a:spcAft>
            </a:pPr>
            <a:r>
              <a:rPr lang="en-AU" sz="2400" dirty="0">
                <a:solidFill>
                  <a:srgbClr val="FF0000"/>
                </a:solidFill>
                <a:latin typeface="Arial" pitchFamily="34" charset="0"/>
                <a:cs typeface="Arial" pitchFamily="34" charset="0"/>
              </a:rPr>
              <a:t>Rev.13:4</a:t>
            </a:r>
          </a:p>
        </p:txBody>
      </p:sp>
      <p:sp>
        <p:nvSpPr>
          <p:cNvPr id="4" name="TextBox 3"/>
          <p:cNvSpPr txBox="1"/>
          <p:nvPr/>
        </p:nvSpPr>
        <p:spPr>
          <a:xfrm>
            <a:off x="559579" y="982723"/>
            <a:ext cx="2238235" cy="1200329"/>
          </a:xfrm>
          <a:prstGeom prst="rect">
            <a:avLst/>
          </a:prstGeom>
          <a:solidFill>
            <a:schemeClr val="bg1"/>
          </a:solidFill>
          <a:ln w="38100">
            <a:solidFill>
              <a:schemeClr val="tx1"/>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fontAlgn="auto">
              <a:spcBef>
                <a:spcPts val="0"/>
              </a:spcBef>
              <a:spcAft>
                <a:spcPts val="0"/>
              </a:spcAft>
            </a:pPr>
            <a:r>
              <a:rPr lang="en-AU" sz="2400" dirty="0">
                <a:solidFill>
                  <a:srgbClr val="000000"/>
                </a:solidFill>
                <a:latin typeface="Arial" pitchFamily="34" charset="0"/>
                <a:cs typeface="Arial" pitchFamily="34" charset="0"/>
              </a:rPr>
              <a:t>Note: </a:t>
            </a:r>
            <a:r>
              <a:rPr lang="en-AU" sz="2400" dirty="0">
                <a:solidFill>
                  <a:srgbClr val="FF0000"/>
                </a:solidFill>
                <a:latin typeface="Arial" pitchFamily="34" charset="0"/>
                <a:cs typeface="Arial" pitchFamily="34" charset="0"/>
              </a:rPr>
              <a:t>v10.</a:t>
            </a:r>
          </a:p>
          <a:p>
            <a:pPr algn="ctr" fontAlgn="auto">
              <a:spcBef>
                <a:spcPts val="0"/>
              </a:spcBef>
              <a:spcAft>
                <a:spcPts val="0"/>
              </a:spcAft>
            </a:pPr>
            <a:r>
              <a:rPr lang="en-AU" sz="2400" dirty="0">
                <a:solidFill>
                  <a:srgbClr val="000000"/>
                </a:solidFill>
                <a:latin typeface="Arial" pitchFamily="34" charset="0"/>
                <a:cs typeface="Arial" pitchFamily="34" charset="0"/>
              </a:rPr>
              <a:t> The area of central Europe</a:t>
            </a:r>
          </a:p>
        </p:txBody>
      </p:sp>
      <p:sp>
        <p:nvSpPr>
          <p:cNvPr id="5" name="TextBox 4"/>
          <p:cNvSpPr txBox="1"/>
          <p:nvPr/>
        </p:nvSpPr>
        <p:spPr>
          <a:xfrm>
            <a:off x="6155162" y="4353635"/>
            <a:ext cx="2238235" cy="1569660"/>
          </a:xfrm>
          <a:prstGeom prst="rect">
            <a:avLst/>
          </a:prstGeom>
          <a:solidFill>
            <a:schemeClr val="bg1"/>
          </a:solidFill>
          <a:ln w="38100">
            <a:solidFill>
              <a:schemeClr val="tx1"/>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fontAlgn="auto">
              <a:spcBef>
                <a:spcPts val="0"/>
              </a:spcBef>
              <a:spcAft>
                <a:spcPts val="0"/>
              </a:spcAft>
            </a:pPr>
            <a:r>
              <a:rPr lang="en-AU" sz="2400" dirty="0">
                <a:solidFill>
                  <a:srgbClr val="000000"/>
                </a:solidFill>
                <a:latin typeface="Arial" pitchFamily="34" charset="0"/>
                <a:cs typeface="Arial" pitchFamily="34" charset="0"/>
              </a:rPr>
              <a:t>The Catholic Hierarchy.</a:t>
            </a:r>
          </a:p>
          <a:p>
            <a:pPr algn="ctr" fontAlgn="auto">
              <a:spcBef>
                <a:spcPts val="0"/>
              </a:spcBef>
              <a:spcAft>
                <a:spcPts val="0"/>
              </a:spcAft>
            </a:pPr>
            <a:r>
              <a:rPr lang="en-AU" sz="2400" dirty="0">
                <a:solidFill>
                  <a:srgbClr val="FF0000"/>
                </a:solidFill>
                <a:latin typeface="Arial" pitchFamily="34" charset="0"/>
                <a:cs typeface="Arial" pitchFamily="34" charset="0"/>
              </a:rPr>
              <a:t>2 Peter 2:1</a:t>
            </a:r>
          </a:p>
          <a:p>
            <a:pPr algn="ctr" fontAlgn="auto">
              <a:spcBef>
                <a:spcPts val="0"/>
              </a:spcBef>
              <a:spcAft>
                <a:spcPts val="0"/>
              </a:spcAft>
            </a:pPr>
            <a:r>
              <a:rPr lang="en-AU" sz="2400" dirty="0">
                <a:solidFill>
                  <a:srgbClr val="FF0000"/>
                </a:solidFill>
                <a:latin typeface="Arial" pitchFamily="34" charset="0"/>
                <a:cs typeface="Arial" pitchFamily="34" charset="0"/>
              </a:rPr>
              <a:t>2 Thess.2 </a:t>
            </a:r>
          </a:p>
        </p:txBody>
      </p:sp>
      <p:cxnSp>
        <p:nvCxnSpPr>
          <p:cNvPr id="7" name="Straight Connector 6"/>
          <p:cNvCxnSpPr/>
          <p:nvPr/>
        </p:nvCxnSpPr>
        <p:spPr>
          <a:xfrm rot="5400000" flipH="1" flipV="1">
            <a:off x="6346252" y="2047251"/>
            <a:ext cx="464025" cy="27295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2718190" y="2022231"/>
            <a:ext cx="2222311" cy="70740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V="1">
            <a:off x="5170231" y="3382378"/>
            <a:ext cx="1278336" cy="85525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7322" y="19050"/>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0" name="Text Box 28"/>
          <p:cNvSpPr txBox="1">
            <a:spLocks noChangeArrowheads="1"/>
          </p:cNvSpPr>
          <p:nvPr/>
        </p:nvSpPr>
        <p:spPr bwMode="auto">
          <a:xfrm>
            <a:off x="8686800" y="6515100"/>
            <a:ext cx="438151" cy="276999"/>
          </a:xfrm>
          <a:prstGeom prst="rect">
            <a:avLst/>
          </a:prstGeom>
          <a:noFill/>
          <a:ln w="9525">
            <a:noFill/>
            <a:miter lim="800000"/>
            <a:headEnd/>
            <a:tailEnd/>
          </a:ln>
        </p:spPr>
        <p:txBody>
          <a:bodyPr wrap="square">
            <a:spAutoFit/>
          </a:bodyPr>
          <a:lstStyle/>
          <a:p>
            <a:pPr>
              <a:spcBef>
                <a:spcPct val="50000"/>
              </a:spcBef>
            </a:pPr>
            <a:r>
              <a:rPr lang="en-US" sz="1200" dirty="0">
                <a:solidFill>
                  <a:srgbClr val="000000"/>
                </a:solidFill>
              </a:rPr>
              <a:t>13</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strVal val="#ppt_w*0.70"/>
                                          </p:val>
                                        </p:tav>
                                        <p:tav tm="100000">
                                          <p:val>
                                            <p:strVal val="#ppt_w"/>
                                          </p:val>
                                        </p:tav>
                                      </p:tavLst>
                                    </p:anim>
                                    <p:anim calcmode="lin" valueType="num">
                                      <p:cBhvr>
                                        <p:cTn id="20" dur="1000" fill="hold"/>
                                        <p:tgtEl>
                                          <p:spTgt spid="4"/>
                                        </p:tgtEl>
                                        <p:attrNameLst>
                                          <p:attrName>ppt_h</p:attrName>
                                        </p:attrNameLst>
                                      </p:cBhvr>
                                      <p:tavLst>
                                        <p:tav tm="0">
                                          <p:val>
                                            <p:strVal val="#ppt_h"/>
                                          </p:val>
                                        </p:tav>
                                        <p:tav tm="100000">
                                          <p:val>
                                            <p:strVal val="#ppt_h"/>
                                          </p:val>
                                        </p:tav>
                                      </p:tavLst>
                                    </p:anim>
                                    <p:animEffect transition="in" filter="fade">
                                      <p:cBhvr>
                                        <p:cTn id="21" dur="1000"/>
                                        <p:tgtEl>
                                          <p:spTgt spid="4"/>
                                        </p:tgtEl>
                                      </p:cBhvr>
                                    </p:animEffect>
                                  </p:childTnLst>
                                </p:cTn>
                              </p:par>
                              <p:par>
                                <p:cTn id="22" presetID="55"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1000" fill="hold"/>
                                        <p:tgtEl>
                                          <p:spTgt spid="11"/>
                                        </p:tgtEl>
                                        <p:attrNameLst>
                                          <p:attrName>ppt_w</p:attrName>
                                        </p:attrNameLst>
                                      </p:cBhvr>
                                      <p:tavLst>
                                        <p:tav tm="0">
                                          <p:val>
                                            <p:strVal val="#ppt_w*0.70"/>
                                          </p:val>
                                        </p:tav>
                                        <p:tav tm="100000">
                                          <p:val>
                                            <p:strVal val="#ppt_w"/>
                                          </p:val>
                                        </p:tav>
                                      </p:tavLst>
                                    </p:anim>
                                    <p:anim calcmode="lin" valueType="num">
                                      <p:cBhvr>
                                        <p:cTn id="25" dur="1000" fill="hold"/>
                                        <p:tgtEl>
                                          <p:spTgt spid="11"/>
                                        </p:tgtEl>
                                        <p:attrNameLst>
                                          <p:attrName>ppt_h</p:attrName>
                                        </p:attrNameLst>
                                      </p:cBhvr>
                                      <p:tavLst>
                                        <p:tav tm="0">
                                          <p:val>
                                            <p:strVal val="#ppt_h"/>
                                          </p:val>
                                        </p:tav>
                                        <p:tav tm="100000">
                                          <p:val>
                                            <p:strVal val="#ppt_h"/>
                                          </p:val>
                                        </p:tav>
                                      </p:tavLst>
                                    </p:anim>
                                    <p:animEffect transition="in" filter="fade">
                                      <p:cBhvr>
                                        <p:cTn id="26" dur="1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1000" fill="hold"/>
                                        <p:tgtEl>
                                          <p:spTgt spid="5"/>
                                        </p:tgtEl>
                                        <p:attrNameLst>
                                          <p:attrName>ppt_w</p:attrName>
                                        </p:attrNameLst>
                                      </p:cBhvr>
                                      <p:tavLst>
                                        <p:tav tm="0">
                                          <p:val>
                                            <p:strVal val="#ppt_w*0.70"/>
                                          </p:val>
                                        </p:tav>
                                        <p:tav tm="100000">
                                          <p:val>
                                            <p:strVal val="#ppt_w"/>
                                          </p:val>
                                        </p:tav>
                                      </p:tavLst>
                                    </p:anim>
                                    <p:anim calcmode="lin" valueType="num">
                                      <p:cBhvr>
                                        <p:cTn id="32" dur="1000" fill="hold"/>
                                        <p:tgtEl>
                                          <p:spTgt spid="5"/>
                                        </p:tgtEl>
                                        <p:attrNameLst>
                                          <p:attrName>ppt_h</p:attrName>
                                        </p:attrNameLst>
                                      </p:cBhvr>
                                      <p:tavLst>
                                        <p:tav tm="0">
                                          <p:val>
                                            <p:strVal val="#ppt_h"/>
                                          </p:val>
                                        </p:tav>
                                        <p:tav tm="100000">
                                          <p:val>
                                            <p:strVal val="#ppt_h"/>
                                          </p:val>
                                        </p:tav>
                                      </p:tavLst>
                                    </p:anim>
                                    <p:animEffect transition="in" filter="fade">
                                      <p:cBhvr>
                                        <p:cTn id="33" dur="1000"/>
                                        <p:tgtEl>
                                          <p:spTgt spid="5"/>
                                        </p:tgtEl>
                                      </p:cBhvr>
                                    </p:animEffect>
                                  </p:childTnLst>
                                </p:cTn>
                              </p:par>
                              <p:par>
                                <p:cTn id="34" presetID="55"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1000" fill="hold"/>
                                        <p:tgtEl>
                                          <p:spTgt spid="13"/>
                                        </p:tgtEl>
                                        <p:attrNameLst>
                                          <p:attrName>ppt_w</p:attrName>
                                        </p:attrNameLst>
                                      </p:cBhvr>
                                      <p:tavLst>
                                        <p:tav tm="0">
                                          <p:val>
                                            <p:strVal val="#ppt_w*0.70"/>
                                          </p:val>
                                        </p:tav>
                                        <p:tav tm="100000">
                                          <p:val>
                                            <p:strVal val="#ppt_w"/>
                                          </p:val>
                                        </p:tav>
                                      </p:tavLst>
                                    </p:anim>
                                    <p:anim calcmode="lin" valueType="num">
                                      <p:cBhvr>
                                        <p:cTn id="37" dur="1000" fill="hold"/>
                                        <p:tgtEl>
                                          <p:spTgt spid="13"/>
                                        </p:tgtEl>
                                        <p:attrNameLst>
                                          <p:attrName>ppt_h</p:attrName>
                                        </p:attrNameLst>
                                      </p:cBhvr>
                                      <p:tavLst>
                                        <p:tav tm="0">
                                          <p:val>
                                            <p:strVal val="#ppt_h"/>
                                          </p:val>
                                        </p:tav>
                                        <p:tav tm="100000">
                                          <p:val>
                                            <p:strVal val="#ppt_h"/>
                                          </p:val>
                                        </p:tav>
                                      </p:tavLst>
                                    </p:anim>
                                    <p:animEffect transition="in" filter="fade">
                                      <p:cBhvr>
                                        <p:cTn id="3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ext Box 3"/>
          <p:cNvSpPr txBox="1">
            <a:spLocks noChangeArrowheads="1"/>
          </p:cNvSpPr>
          <p:nvPr/>
        </p:nvSpPr>
        <p:spPr bwMode="auto">
          <a:xfrm>
            <a:off x="757238" y="1017588"/>
            <a:ext cx="3213100" cy="457200"/>
          </a:xfrm>
          <a:prstGeom prst="rect">
            <a:avLst/>
          </a:prstGeom>
          <a:noFill/>
          <a:ln w="9525">
            <a:noFill/>
            <a:miter lim="800000"/>
            <a:headEnd/>
            <a:tailEnd/>
          </a:ln>
        </p:spPr>
        <p:txBody>
          <a:bodyPr>
            <a:spAutoFit/>
          </a:bodyPr>
          <a:lstStyle/>
          <a:p>
            <a:pPr>
              <a:spcBef>
                <a:spcPct val="50000"/>
              </a:spcBef>
            </a:pPr>
            <a:r>
              <a:rPr lang="en-US" sz="2400">
                <a:solidFill>
                  <a:srgbClr val="A50021"/>
                </a:solidFill>
                <a:latin typeface="Cooper Black" pitchFamily="18" charset="0"/>
              </a:rPr>
              <a:t>Revelation 16:12-16</a:t>
            </a:r>
          </a:p>
        </p:txBody>
      </p:sp>
      <p:grpSp>
        <p:nvGrpSpPr>
          <p:cNvPr id="2" name="Group 19"/>
          <p:cNvGrpSpPr>
            <a:grpSpLocks/>
          </p:cNvGrpSpPr>
          <p:nvPr/>
        </p:nvGrpSpPr>
        <p:grpSpPr bwMode="auto">
          <a:xfrm>
            <a:off x="265113" y="3071813"/>
            <a:ext cx="5410200" cy="2424112"/>
            <a:chOff x="167" y="1807"/>
            <a:chExt cx="3408" cy="1527"/>
          </a:xfrm>
        </p:grpSpPr>
        <p:sp>
          <p:nvSpPr>
            <p:cNvPr id="4115" name="Text Box 2"/>
            <p:cNvSpPr txBox="1">
              <a:spLocks noChangeArrowheads="1"/>
            </p:cNvSpPr>
            <p:nvPr/>
          </p:nvSpPr>
          <p:spPr bwMode="auto">
            <a:xfrm>
              <a:off x="289" y="1836"/>
              <a:ext cx="3286" cy="1498"/>
            </a:xfrm>
            <a:prstGeom prst="rect">
              <a:avLst/>
            </a:prstGeom>
            <a:noFill/>
            <a:ln w="9525">
              <a:noFill/>
              <a:miter lim="800000"/>
              <a:headEnd/>
              <a:tailEnd/>
            </a:ln>
          </p:spPr>
          <p:txBody>
            <a:bodyPr>
              <a:spAutoFit/>
            </a:bodyPr>
            <a:lstStyle/>
            <a:p>
              <a:pPr>
                <a:spcBef>
                  <a:spcPct val="50000"/>
                </a:spcBef>
              </a:pPr>
              <a:r>
                <a:rPr lang="en-US" sz="2500">
                  <a:latin typeface="Cooper Black" pitchFamily="18" charset="0"/>
                </a:rPr>
                <a:t>And  I saw </a:t>
              </a:r>
              <a:r>
                <a:rPr lang="en-US" sz="2500">
                  <a:solidFill>
                    <a:srgbClr val="000099"/>
                  </a:solidFill>
                  <a:latin typeface="Cooper Black" pitchFamily="18" charset="0"/>
                </a:rPr>
                <a:t>three unclean spirits like frogs</a:t>
              </a:r>
              <a:r>
                <a:rPr lang="en-US" sz="2500">
                  <a:latin typeface="Cooper Black" pitchFamily="18" charset="0"/>
                </a:rPr>
                <a:t> come out of the mouth of the dragon, and out of the mouth of the beast, and out of the mouth of the false prophet.</a:t>
              </a:r>
              <a:r>
                <a:rPr lang="en-US" sz="2500">
                  <a:solidFill>
                    <a:schemeClr val="accent2"/>
                  </a:solidFill>
                  <a:latin typeface="Cooper Black" pitchFamily="18" charset="0"/>
                </a:rPr>
                <a:t> </a:t>
              </a:r>
            </a:p>
          </p:txBody>
        </p:sp>
        <p:sp>
          <p:nvSpPr>
            <p:cNvPr id="4116" name="Text Box 4"/>
            <p:cNvSpPr txBox="1">
              <a:spLocks noChangeArrowheads="1"/>
            </p:cNvSpPr>
            <p:nvPr/>
          </p:nvSpPr>
          <p:spPr bwMode="auto">
            <a:xfrm>
              <a:off x="167" y="1807"/>
              <a:ext cx="280" cy="212"/>
            </a:xfrm>
            <a:prstGeom prst="rect">
              <a:avLst/>
            </a:prstGeom>
            <a:noFill/>
            <a:ln w="9525">
              <a:noFill/>
              <a:miter lim="800000"/>
              <a:headEnd/>
              <a:tailEnd/>
            </a:ln>
          </p:spPr>
          <p:txBody>
            <a:bodyPr>
              <a:spAutoFit/>
            </a:bodyPr>
            <a:lstStyle/>
            <a:p>
              <a:pPr>
                <a:spcBef>
                  <a:spcPct val="50000"/>
                </a:spcBef>
              </a:pPr>
              <a:r>
                <a:rPr lang="en-US" sz="1600">
                  <a:latin typeface="Cooper Black" pitchFamily="18" charset="0"/>
                </a:rPr>
                <a:t>13</a:t>
              </a:r>
            </a:p>
          </p:txBody>
        </p:sp>
      </p:grpSp>
      <p:sp>
        <p:nvSpPr>
          <p:cNvPr id="4103" name="Rectangle 5"/>
          <p:cNvSpPr>
            <a:spLocks noChangeArrowheads="1"/>
          </p:cNvSpPr>
          <p:nvPr/>
        </p:nvSpPr>
        <p:spPr bwMode="auto">
          <a:xfrm>
            <a:off x="0" y="6146800"/>
            <a:ext cx="9145588"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4104" name="WordArt 6"/>
          <p:cNvSpPr>
            <a:spLocks noChangeArrowheads="1" noChangeShapeType="1" noTextEdit="1"/>
          </p:cNvSpPr>
          <p:nvPr/>
        </p:nvSpPr>
        <p:spPr bwMode="auto">
          <a:xfrm>
            <a:off x="225425" y="6261427"/>
            <a:ext cx="5903913" cy="374650"/>
          </a:xfrm>
          <a:prstGeom prst="rect">
            <a:avLst/>
          </a:prstGeom>
        </p:spPr>
        <p:txBody>
          <a:bodyPr wrap="none" fromWordArt="1">
            <a:prstTxWarp prst="textPlain">
              <a:avLst>
                <a:gd name="adj" fmla="val 50000"/>
              </a:avLst>
            </a:prstTxWarp>
          </a:bodyPr>
          <a:lstStyle/>
          <a:p>
            <a:pPr algn="ct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Sixth Vial</a:t>
            </a:r>
          </a:p>
        </p:txBody>
      </p:sp>
      <p:sp>
        <p:nvSpPr>
          <p:cNvPr id="4105" name="Text Box 7"/>
          <p:cNvSpPr txBox="1">
            <a:spLocks noChangeArrowheads="1"/>
          </p:cNvSpPr>
          <p:nvPr/>
        </p:nvSpPr>
        <p:spPr bwMode="auto">
          <a:xfrm>
            <a:off x="6439943" y="6339517"/>
            <a:ext cx="1855787" cy="457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US" sz="2400" b="1" dirty="0">
                <a:solidFill>
                  <a:srgbClr val="FFFF00"/>
                </a:solidFill>
              </a:rPr>
              <a:t>AD 1820</a:t>
            </a:r>
          </a:p>
        </p:txBody>
      </p:sp>
      <p:sp>
        <p:nvSpPr>
          <p:cNvPr id="4106" name="WordArt 8"/>
          <p:cNvSpPr>
            <a:spLocks noChangeArrowheads="1" noChangeShapeType="1" noTextEdit="1"/>
          </p:cNvSpPr>
          <p:nvPr/>
        </p:nvSpPr>
        <p:spPr bwMode="auto">
          <a:xfrm>
            <a:off x="165100" y="592138"/>
            <a:ext cx="4508500" cy="38735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The way prepared</a:t>
            </a:r>
          </a:p>
        </p:txBody>
      </p:sp>
      <p:grpSp>
        <p:nvGrpSpPr>
          <p:cNvPr id="3" name="Group 10"/>
          <p:cNvGrpSpPr>
            <a:grpSpLocks/>
          </p:cNvGrpSpPr>
          <p:nvPr/>
        </p:nvGrpSpPr>
        <p:grpSpPr bwMode="auto">
          <a:xfrm>
            <a:off x="5108575" y="179388"/>
            <a:ext cx="3873500" cy="2603500"/>
            <a:chOff x="3219" y="86"/>
            <a:chExt cx="2439" cy="1640"/>
          </a:xfrm>
        </p:grpSpPr>
        <p:pic>
          <p:nvPicPr>
            <p:cNvPr id="4114" name="Picture 11" descr="Europe map_1"/>
            <p:cNvPicPr>
              <a:picLocks noChangeAspect="1" noChangeArrowheads="1"/>
            </p:cNvPicPr>
            <p:nvPr/>
          </p:nvPicPr>
          <p:blipFill>
            <a:blip r:embed="rId4" cstate="print"/>
            <a:srcRect/>
            <a:stretch>
              <a:fillRect/>
            </a:stretch>
          </p:blipFill>
          <p:spPr bwMode="auto">
            <a:xfrm>
              <a:off x="3219" y="86"/>
              <a:ext cx="2439" cy="1640"/>
            </a:xfrm>
            <a:prstGeom prst="rect">
              <a:avLst/>
            </a:prstGeom>
            <a:noFill/>
            <a:ln w="28575">
              <a:solidFill>
                <a:srgbClr val="FF0000"/>
              </a:solidFill>
              <a:miter lim="800000"/>
              <a:headEnd/>
              <a:tailEnd/>
            </a:ln>
          </p:spPr>
        </p:pic>
        <p:graphicFrame>
          <p:nvGraphicFramePr>
            <p:cNvPr id="4098" name="Object 12"/>
            <p:cNvGraphicFramePr>
              <a:graphicFrameLocks noChangeAspect="1"/>
            </p:cNvGraphicFramePr>
            <p:nvPr/>
          </p:nvGraphicFramePr>
          <p:xfrm>
            <a:off x="3582" y="540"/>
            <a:ext cx="490" cy="364"/>
          </p:xfrm>
          <a:graphic>
            <a:graphicData uri="http://schemas.openxmlformats.org/presentationml/2006/ole">
              <mc:AlternateContent xmlns:mc="http://schemas.openxmlformats.org/markup-compatibility/2006">
                <mc:Choice xmlns:v="urn:schemas-microsoft-com:vml" Requires="v">
                  <p:oleObj spid="_x0000_s416812" name="CorelDRAW" r:id="rId5" imgW="1865160" imgH="1288440" progId="">
                    <p:embed/>
                  </p:oleObj>
                </mc:Choice>
                <mc:Fallback>
                  <p:oleObj name="CorelDRAW" r:id="rId5" imgW="1865160" imgH="1288440" progId="">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2" y="540"/>
                          <a:ext cx="490"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99" name="Object 13"/>
            <p:cNvGraphicFramePr>
              <a:graphicFrameLocks noChangeAspect="1"/>
            </p:cNvGraphicFramePr>
            <p:nvPr/>
          </p:nvGraphicFramePr>
          <p:xfrm>
            <a:off x="3911" y="217"/>
            <a:ext cx="490" cy="364"/>
          </p:xfrm>
          <a:graphic>
            <a:graphicData uri="http://schemas.openxmlformats.org/presentationml/2006/ole">
              <mc:AlternateContent xmlns:mc="http://schemas.openxmlformats.org/markup-compatibility/2006">
                <mc:Choice xmlns:v="urn:schemas-microsoft-com:vml" Requires="v">
                  <p:oleObj spid="_x0000_s416813" name="CorelDRAW" r:id="rId7" imgW="1865160" imgH="1288440" progId="">
                    <p:embed/>
                  </p:oleObj>
                </mc:Choice>
                <mc:Fallback>
                  <p:oleObj name="CorelDRAW" r:id="rId7" imgW="1865160" imgH="1288440" progId="">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1" y="217"/>
                          <a:ext cx="490"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00" name="Object 14"/>
            <p:cNvGraphicFramePr>
              <a:graphicFrameLocks noChangeAspect="1"/>
            </p:cNvGraphicFramePr>
            <p:nvPr/>
          </p:nvGraphicFramePr>
          <p:xfrm>
            <a:off x="4114" y="654"/>
            <a:ext cx="490" cy="364"/>
          </p:xfrm>
          <a:graphic>
            <a:graphicData uri="http://schemas.openxmlformats.org/presentationml/2006/ole">
              <mc:AlternateContent xmlns:mc="http://schemas.openxmlformats.org/markup-compatibility/2006">
                <mc:Choice xmlns:v="urn:schemas-microsoft-com:vml" Requires="v">
                  <p:oleObj spid="_x0000_s416814" name="CorelDRAW" r:id="rId8" imgW="1865160" imgH="1288440" progId="">
                    <p:embed/>
                  </p:oleObj>
                </mc:Choice>
                <mc:Fallback>
                  <p:oleObj name="CorelDRAW" r:id="rId8" imgW="1865160" imgH="1288440" progId="">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4" y="654"/>
                          <a:ext cx="490"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4108" name="Picture 15" descr="Rev%20Scroll"/>
          <p:cNvPicPr>
            <a:picLocks noChangeAspect="1" noChangeArrowheads="1"/>
          </p:cNvPicPr>
          <p:nvPr/>
        </p:nvPicPr>
        <p:blipFill>
          <a:blip r:embed="rId9" cstate="print"/>
          <a:srcRect l="76601" t="17987" r="20828" b="58185"/>
          <a:stretch>
            <a:fillRect/>
          </a:stretch>
        </p:blipFill>
        <p:spPr bwMode="auto">
          <a:xfrm>
            <a:off x="4913313" y="57150"/>
            <a:ext cx="895350" cy="1274763"/>
          </a:xfrm>
          <a:prstGeom prst="rect">
            <a:avLst/>
          </a:prstGeom>
          <a:noFill/>
          <a:ln w="9525">
            <a:solidFill>
              <a:srgbClr val="FF9900"/>
            </a:solidFill>
            <a:miter lim="800000"/>
            <a:headEnd/>
            <a:tailEnd/>
          </a:ln>
        </p:spPr>
      </p:pic>
      <p:sp>
        <p:nvSpPr>
          <p:cNvPr id="4109" name="AutoShape 17"/>
          <p:cNvSpPr>
            <a:spLocks noChangeArrowheads="1"/>
          </p:cNvSpPr>
          <p:nvPr/>
        </p:nvSpPr>
        <p:spPr bwMode="auto">
          <a:xfrm>
            <a:off x="7917905" y="6478967"/>
            <a:ext cx="512763" cy="146050"/>
          </a:xfrm>
          <a:prstGeom prst="rightArrow">
            <a:avLst>
              <a:gd name="adj1" fmla="val 50000"/>
              <a:gd name="adj2" fmla="val 87772"/>
            </a:avLst>
          </a:prstGeom>
          <a:solidFill>
            <a:srgbClr val="FFFF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p>
        </p:txBody>
      </p:sp>
      <p:pic>
        <p:nvPicPr>
          <p:cNvPr id="298002" name="Picture 18" descr="clovis-tapestry detail"/>
          <p:cNvPicPr>
            <a:picLocks noChangeAspect="1" noChangeArrowheads="1"/>
          </p:cNvPicPr>
          <p:nvPr/>
        </p:nvPicPr>
        <p:blipFill>
          <a:blip r:embed="rId10" cstate="print"/>
          <a:srcRect/>
          <a:stretch>
            <a:fillRect/>
          </a:stretch>
        </p:blipFill>
        <p:spPr bwMode="auto">
          <a:xfrm>
            <a:off x="4799652" y="40944"/>
            <a:ext cx="4270375" cy="2992746"/>
          </a:xfrm>
          <a:prstGeom prst="rect">
            <a:avLst/>
          </a:prstGeom>
          <a:noFill/>
          <a:ln w="28575">
            <a:solidFill>
              <a:srgbClr val="FF3300"/>
            </a:solidFill>
            <a:miter lim="800000"/>
            <a:headEnd/>
            <a:tailEnd/>
          </a:ln>
          <a:effectLst>
            <a:softEdge rad="63500"/>
          </a:effectLst>
        </p:spPr>
      </p:pic>
      <p:sp>
        <p:nvSpPr>
          <p:cNvPr id="298004" name="Rectangle 20"/>
          <p:cNvSpPr>
            <a:spLocks noChangeArrowheads="1"/>
          </p:cNvSpPr>
          <p:nvPr/>
        </p:nvSpPr>
        <p:spPr bwMode="auto">
          <a:xfrm>
            <a:off x="5895975" y="3424238"/>
            <a:ext cx="2676525" cy="2570162"/>
          </a:xfrm>
          <a:prstGeom prst="rect">
            <a:avLst/>
          </a:prstGeom>
          <a:noFill/>
          <a:ln w="9525">
            <a:noFill/>
            <a:miter lim="800000"/>
            <a:headEnd/>
            <a:tailEnd/>
          </a:ln>
        </p:spPr>
        <p:txBody>
          <a:bodyPr/>
          <a:lstStyle/>
          <a:p>
            <a:pPr>
              <a:spcBef>
                <a:spcPct val="20000"/>
              </a:spcBef>
            </a:pPr>
            <a:r>
              <a:rPr lang="en-US" sz="3200">
                <a:latin typeface="Times New Roman" pitchFamily="18" charset="0"/>
              </a:rPr>
              <a:t>The Frankish kings used the emblem of the frog as part of their heraldry</a:t>
            </a:r>
            <a:endParaRPr lang="en-US" sz="3200">
              <a:solidFill>
                <a:schemeClr val="accent2"/>
              </a:solidFill>
              <a:latin typeface="Times New Roman" pitchFamily="18" charset="0"/>
            </a:endParaRPr>
          </a:p>
        </p:txBody>
      </p:sp>
      <p:sp>
        <p:nvSpPr>
          <p:cNvPr id="4113" name="Text Box 22"/>
          <p:cNvSpPr txBox="1">
            <a:spLocks noChangeArrowheads="1"/>
          </p:cNvSpPr>
          <p:nvPr/>
        </p:nvSpPr>
        <p:spPr bwMode="auto">
          <a:xfrm>
            <a:off x="8850313" y="6553200"/>
            <a:ext cx="407987" cy="276999"/>
          </a:xfrm>
          <a:prstGeom prst="rect">
            <a:avLst/>
          </a:prstGeom>
          <a:noFill/>
          <a:ln w="9525">
            <a:noFill/>
            <a:miter lim="800000"/>
            <a:headEnd/>
            <a:tailEnd/>
          </a:ln>
        </p:spPr>
        <p:txBody>
          <a:bodyPr>
            <a:spAutoFit/>
          </a:bodyPr>
          <a:lstStyle/>
          <a:p>
            <a:pPr>
              <a:spcBef>
                <a:spcPct val="50000"/>
              </a:spcBef>
            </a:pPr>
            <a:r>
              <a:rPr lang="en-US" sz="1200" dirty="0">
                <a:solidFill>
                  <a:schemeClr val="bg1"/>
                </a:solidFill>
              </a:rPr>
              <a:t>14</a:t>
            </a:r>
          </a:p>
        </p:txBody>
      </p:sp>
      <p:sp>
        <p:nvSpPr>
          <p:cNvPr id="21" name="Rectangle 20"/>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4" name="Group 32"/>
          <p:cNvGrpSpPr/>
          <p:nvPr/>
        </p:nvGrpSpPr>
        <p:grpSpPr>
          <a:xfrm>
            <a:off x="1208198" y="2234868"/>
            <a:ext cx="7671101" cy="6111039"/>
            <a:chOff x="-7189838" y="746961"/>
            <a:chExt cx="7189838" cy="5370722"/>
          </a:xfrm>
        </p:grpSpPr>
        <p:pic>
          <p:nvPicPr>
            <p:cNvPr id="32" name="Picture 31" descr="Wesphalia 001.jpg"/>
            <p:cNvPicPr>
              <a:picLocks noChangeAspect="1"/>
            </p:cNvPicPr>
            <p:nvPr/>
          </p:nvPicPr>
          <p:blipFill>
            <a:blip r:embed="rId11" cstate="print">
              <a:lum bright="-10000" contrast="20000"/>
            </a:blip>
            <a:srcRect l="1648" t="4535" r="39725" b="24384"/>
            <a:stretch>
              <a:fillRect/>
            </a:stretch>
          </p:blipFill>
          <p:spPr>
            <a:xfrm>
              <a:off x="-7189838" y="746961"/>
              <a:ext cx="7189838" cy="537072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31" name="TextBox 30"/>
            <p:cNvSpPr txBox="1"/>
            <p:nvPr/>
          </p:nvSpPr>
          <p:spPr>
            <a:xfrm>
              <a:off x="-6033837" y="1761623"/>
              <a:ext cx="1123950" cy="430887"/>
            </a:xfrm>
            <a:prstGeom prst="rect">
              <a:avLst/>
            </a:prstGeom>
            <a:noFill/>
          </p:spPr>
          <p:txBody>
            <a:bodyPr wrap="square" rtlCol="0">
              <a:spAutoFit/>
            </a:bodyPr>
            <a:lstStyle/>
            <a:p>
              <a:r>
                <a:rPr lang="en-AU" sz="2200" b="1" i="1" dirty="0"/>
                <a:t>526 AD</a:t>
              </a:r>
            </a:p>
          </p:txBody>
        </p:sp>
      </p:grpSp>
      <p:grpSp>
        <p:nvGrpSpPr>
          <p:cNvPr id="5" name="Group 29"/>
          <p:cNvGrpSpPr/>
          <p:nvPr/>
        </p:nvGrpSpPr>
        <p:grpSpPr>
          <a:xfrm>
            <a:off x="5515478" y="2908638"/>
            <a:ext cx="2800350" cy="1219200"/>
            <a:chOff x="4800600" y="1714500"/>
            <a:chExt cx="2800350" cy="1219200"/>
          </a:xfrm>
        </p:grpSpPr>
        <p:grpSp>
          <p:nvGrpSpPr>
            <p:cNvPr id="6" name="Group 25"/>
            <p:cNvGrpSpPr/>
            <p:nvPr/>
          </p:nvGrpSpPr>
          <p:grpSpPr>
            <a:xfrm>
              <a:off x="5029200" y="1714500"/>
              <a:ext cx="2571750" cy="1219200"/>
              <a:chOff x="9658350" y="3028950"/>
              <a:chExt cx="2571750" cy="1219200"/>
            </a:xfrm>
          </p:grpSpPr>
          <p:sp>
            <p:nvSpPr>
              <p:cNvPr id="25" name="Rectangle 24"/>
              <p:cNvSpPr/>
              <p:nvPr/>
            </p:nvSpPr>
            <p:spPr>
              <a:xfrm>
                <a:off x="9658350" y="3028950"/>
                <a:ext cx="2571750" cy="1219200"/>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TextBox 23"/>
              <p:cNvSpPr txBox="1"/>
              <p:nvPr/>
            </p:nvSpPr>
            <p:spPr>
              <a:xfrm>
                <a:off x="10153650" y="3276600"/>
                <a:ext cx="1905000" cy="707886"/>
              </a:xfrm>
              <a:prstGeom prst="rect">
                <a:avLst/>
              </a:prstGeom>
              <a:noFill/>
            </p:spPr>
            <p:txBody>
              <a:bodyPr wrap="square" rtlCol="0">
                <a:spAutoFit/>
              </a:bodyPr>
              <a:lstStyle/>
              <a:p>
                <a:pPr algn="ctr"/>
                <a:r>
                  <a:rPr lang="en-AU" sz="2000" b="1" dirty="0"/>
                  <a:t>Marsh lands of Westphalia</a:t>
                </a:r>
              </a:p>
            </p:txBody>
          </p:sp>
        </p:grpSp>
        <p:sp>
          <p:nvSpPr>
            <p:cNvPr id="23" name="Oval 22"/>
            <p:cNvSpPr/>
            <p:nvPr/>
          </p:nvSpPr>
          <p:spPr>
            <a:xfrm>
              <a:off x="4800600" y="1981200"/>
              <a:ext cx="533400" cy="533400"/>
            </a:xfrm>
            <a:prstGeom prst="ellipse">
              <a:avLst/>
            </a:prstGeom>
            <a:noFill/>
            <a:ln w="38100">
              <a:solidFill>
                <a:srgbClr val="FF0000"/>
              </a:solidFill>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8" name="Straight Arrow Connector 27"/>
            <p:cNvCxnSpPr>
              <a:stCxn id="23" idx="6"/>
            </p:cNvCxnSpPr>
            <p:nvPr/>
          </p:nvCxnSpPr>
          <p:spPr>
            <a:xfrm>
              <a:off x="5334000" y="2247900"/>
              <a:ext cx="381000" cy="5715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pic>
        <p:nvPicPr>
          <p:cNvPr id="35" name="Picture 34"/>
          <p:cNvPicPr>
            <a:picLocks noChangeAspect="1" noChangeArrowheads="1"/>
          </p:cNvPicPr>
          <p:nvPr/>
        </p:nvPicPr>
        <p:blipFill>
          <a:blip r:embed="rId12" cstate="print"/>
          <a:srcRect l="40173" t="71227" r="44310" b="736"/>
          <a:stretch>
            <a:fillRect/>
          </a:stretch>
        </p:blipFill>
        <p:spPr bwMode="auto">
          <a:xfrm>
            <a:off x="6117024" y="3628028"/>
            <a:ext cx="1668709" cy="225446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36" name="TextBox 35"/>
          <p:cNvSpPr txBox="1"/>
          <p:nvPr/>
        </p:nvSpPr>
        <p:spPr>
          <a:xfrm rot="284239">
            <a:off x="5929436" y="5677968"/>
            <a:ext cx="1584000" cy="1015663"/>
          </a:xfrm>
          <a:prstGeom prst="rect">
            <a:avLst/>
          </a:prstGeom>
          <a:solidFill>
            <a:schemeClr val="bg1"/>
          </a:solidFill>
          <a:ln>
            <a:solidFill>
              <a:srgbClr val="000000"/>
            </a:solidFill>
          </a:ln>
          <a:effectLst>
            <a:glow rad="63500">
              <a:srgbClr val="0A4632">
                <a:alpha val="40000"/>
              </a:srgbClr>
            </a:glow>
            <a:softEdge rad="63500"/>
          </a:effectLst>
        </p:spPr>
        <p:txBody>
          <a:bodyPr wrap="square" rtlCol="0">
            <a:spAutoFit/>
          </a:bodyPr>
          <a:lstStyle/>
          <a:p>
            <a:pPr algn="ctr"/>
            <a:r>
              <a:rPr lang="en-AU" sz="2000" b="1" dirty="0"/>
              <a:t>Shield of </a:t>
            </a:r>
            <a:r>
              <a:rPr lang="en-AU" sz="2000" b="1" dirty="0" err="1"/>
              <a:t>Pharamond</a:t>
            </a:r>
            <a:endParaRPr lang="en-AU" sz="2000" b="1" dirty="0"/>
          </a:p>
          <a:p>
            <a:pPr algn="ctr"/>
            <a:r>
              <a:rPr lang="en-AU" sz="2000" b="1" dirty="0"/>
              <a:t> 420 AD</a:t>
            </a:r>
          </a:p>
        </p:txBody>
      </p:sp>
      <p:sp>
        <p:nvSpPr>
          <p:cNvPr id="298005" name="Text Box 21"/>
          <p:cNvSpPr txBox="1">
            <a:spLocks noChangeArrowheads="1"/>
          </p:cNvSpPr>
          <p:nvPr/>
        </p:nvSpPr>
        <p:spPr bwMode="auto">
          <a:xfrm>
            <a:off x="266700" y="1600200"/>
            <a:ext cx="4521200" cy="1465263"/>
          </a:xfrm>
          <a:prstGeom prst="rect">
            <a:avLst/>
          </a:prstGeom>
          <a:noFill/>
          <a:ln w="9525">
            <a:noFill/>
            <a:miter lim="800000"/>
            <a:headEnd/>
            <a:tailEnd/>
          </a:ln>
        </p:spPr>
        <p:txBody>
          <a:bodyPr>
            <a:spAutoFit/>
          </a:bodyPr>
          <a:lstStyle/>
          <a:p>
            <a:pPr>
              <a:spcBef>
                <a:spcPct val="50000"/>
              </a:spcBef>
            </a:pPr>
            <a:r>
              <a:rPr lang="en-AU" dirty="0"/>
              <a:t>“The love of liberty was the ruling passion of the Frankish barbarians. They deserved, they assumed, they maintained the honourable epithet of the Franks, or free men.”    </a:t>
            </a:r>
            <a:r>
              <a:rPr lang="en-AU" i="1" dirty="0">
                <a:solidFill>
                  <a:srgbClr val="000066"/>
                </a:solidFill>
              </a:rPr>
              <a:t>Gibbon</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98002"/>
                                        </p:tgtEl>
                                        <p:attrNameLst>
                                          <p:attrName>style.visibility</p:attrName>
                                        </p:attrNameLst>
                                      </p:cBhvr>
                                      <p:to>
                                        <p:strVal val="visible"/>
                                      </p:to>
                                    </p:set>
                                    <p:anim calcmode="lin" valueType="num">
                                      <p:cBhvr>
                                        <p:cTn id="7" dur="2000" fill="hold"/>
                                        <p:tgtEl>
                                          <p:spTgt spid="298002"/>
                                        </p:tgtEl>
                                        <p:attrNameLst>
                                          <p:attrName>ppt_w</p:attrName>
                                        </p:attrNameLst>
                                      </p:cBhvr>
                                      <p:tavLst>
                                        <p:tav tm="0">
                                          <p:val>
                                            <p:fltVal val="0"/>
                                          </p:val>
                                        </p:tav>
                                        <p:tav tm="100000">
                                          <p:val>
                                            <p:strVal val="#ppt_w"/>
                                          </p:val>
                                        </p:tav>
                                      </p:tavLst>
                                    </p:anim>
                                    <p:anim calcmode="lin" valueType="num">
                                      <p:cBhvr>
                                        <p:cTn id="8" dur="2000" fill="hold"/>
                                        <p:tgtEl>
                                          <p:spTgt spid="298002"/>
                                        </p:tgtEl>
                                        <p:attrNameLst>
                                          <p:attrName>ppt_h</p:attrName>
                                        </p:attrNameLst>
                                      </p:cBhvr>
                                      <p:tavLst>
                                        <p:tav tm="0">
                                          <p:val>
                                            <p:fltVal val="0"/>
                                          </p:val>
                                        </p:tav>
                                        <p:tav tm="100000">
                                          <p:val>
                                            <p:strVal val="#ppt_h"/>
                                          </p:val>
                                        </p:tav>
                                      </p:tavLst>
                                    </p:anim>
                                  </p:childTnLst>
                                </p:cTn>
                              </p:par>
                              <p:par>
                                <p:cTn id="9" presetID="55" presetClass="entr" presetSubtype="0" fill="hold" grpId="0" nodeType="withEffect">
                                  <p:stCondLst>
                                    <p:cond delay="0"/>
                                  </p:stCondLst>
                                  <p:childTnLst>
                                    <p:set>
                                      <p:cBhvr>
                                        <p:cTn id="10" dur="1" fill="hold">
                                          <p:stCondLst>
                                            <p:cond delay="0"/>
                                          </p:stCondLst>
                                        </p:cTn>
                                        <p:tgtEl>
                                          <p:spTgt spid="298004"/>
                                        </p:tgtEl>
                                        <p:attrNameLst>
                                          <p:attrName>style.visibility</p:attrName>
                                        </p:attrNameLst>
                                      </p:cBhvr>
                                      <p:to>
                                        <p:strVal val="visible"/>
                                      </p:to>
                                    </p:set>
                                    <p:anim calcmode="lin" valueType="num">
                                      <p:cBhvr>
                                        <p:cTn id="11" dur="1000" fill="hold"/>
                                        <p:tgtEl>
                                          <p:spTgt spid="298004"/>
                                        </p:tgtEl>
                                        <p:attrNameLst>
                                          <p:attrName>ppt_w</p:attrName>
                                        </p:attrNameLst>
                                      </p:cBhvr>
                                      <p:tavLst>
                                        <p:tav tm="0">
                                          <p:val>
                                            <p:strVal val="#ppt_w*0.70"/>
                                          </p:val>
                                        </p:tav>
                                        <p:tav tm="100000">
                                          <p:val>
                                            <p:strVal val="#ppt_w"/>
                                          </p:val>
                                        </p:tav>
                                      </p:tavLst>
                                    </p:anim>
                                    <p:anim calcmode="lin" valueType="num">
                                      <p:cBhvr>
                                        <p:cTn id="12" dur="1000" fill="hold"/>
                                        <p:tgtEl>
                                          <p:spTgt spid="298004"/>
                                        </p:tgtEl>
                                        <p:attrNameLst>
                                          <p:attrName>ppt_h</p:attrName>
                                        </p:attrNameLst>
                                      </p:cBhvr>
                                      <p:tavLst>
                                        <p:tav tm="0">
                                          <p:val>
                                            <p:strVal val="#ppt_h"/>
                                          </p:val>
                                        </p:tav>
                                        <p:tav tm="100000">
                                          <p:val>
                                            <p:strVal val="#ppt_h"/>
                                          </p:val>
                                        </p:tav>
                                      </p:tavLst>
                                    </p:anim>
                                    <p:animEffect transition="in" filter="fade">
                                      <p:cBhvr>
                                        <p:cTn id="13" dur="1000"/>
                                        <p:tgtEl>
                                          <p:spTgt spid="298004"/>
                                        </p:tgtEl>
                                      </p:cBhvr>
                                    </p:animEffect>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2000" fill="hold"/>
                                        <p:tgtEl>
                                          <p:spTgt spid="4"/>
                                        </p:tgtEl>
                                        <p:attrNameLst>
                                          <p:attrName>ppt_w</p:attrName>
                                        </p:attrNameLst>
                                      </p:cBhvr>
                                      <p:tavLst>
                                        <p:tav tm="0">
                                          <p:val>
                                            <p:fltVal val="0"/>
                                          </p:val>
                                        </p:tav>
                                        <p:tav tm="100000">
                                          <p:val>
                                            <p:strVal val="#ppt_w"/>
                                          </p:val>
                                        </p:tav>
                                      </p:tavLst>
                                    </p:anim>
                                    <p:anim calcmode="lin" valueType="num">
                                      <p:cBhvr>
                                        <p:cTn id="19" dur="2000" fill="hold"/>
                                        <p:tgtEl>
                                          <p:spTgt spid="4"/>
                                        </p:tgtEl>
                                        <p:attrNameLst>
                                          <p:attrName>ppt_h</p:attrName>
                                        </p:attrNameLst>
                                      </p:cBhvr>
                                      <p:tavLst>
                                        <p:tav tm="0">
                                          <p:val>
                                            <p:fltVal val="0"/>
                                          </p:val>
                                        </p:tav>
                                        <p:tav tm="100000">
                                          <p:val>
                                            <p:strVal val="#ppt_h"/>
                                          </p:val>
                                        </p:tav>
                                      </p:tavLst>
                                    </p:anim>
                                  </p:childTnLst>
                                </p:cTn>
                              </p:par>
                            </p:childTnLst>
                          </p:cTn>
                        </p:par>
                        <p:par>
                          <p:cTn id="20" fill="hold">
                            <p:stCondLst>
                              <p:cond delay="2000"/>
                            </p:stCondLst>
                            <p:childTnLst>
                              <p:par>
                                <p:cTn id="21" presetID="23" presetClass="entr" presetSubtype="16"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2000" fill="hold"/>
                                        <p:tgtEl>
                                          <p:spTgt spid="5"/>
                                        </p:tgtEl>
                                        <p:attrNameLst>
                                          <p:attrName>ppt_w</p:attrName>
                                        </p:attrNameLst>
                                      </p:cBhvr>
                                      <p:tavLst>
                                        <p:tav tm="0">
                                          <p:val>
                                            <p:fltVal val="0"/>
                                          </p:val>
                                        </p:tav>
                                        <p:tav tm="100000">
                                          <p:val>
                                            <p:strVal val="#ppt_w"/>
                                          </p:val>
                                        </p:tav>
                                      </p:tavLst>
                                    </p:anim>
                                    <p:anim calcmode="lin" valueType="num">
                                      <p:cBhvr>
                                        <p:cTn id="24" dur="2000" fill="hold"/>
                                        <p:tgtEl>
                                          <p:spTgt spid="5"/>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p:cTn id="27" dur="2000" fill="hold"/>
                                        <p:tgtEl>
                                          <p:spTgt spid="35"/>
                                        </p:tgtEl>
                                        <p:attrNameLst>
                                          <p:attrName>ppt_w</p:attrName>
                                        </p:attrNameLst>
                                      </p:cBhvr>
                                      <p:tavLst>
                                        <p:tav tm="0">
                                          <p:val>
                                            <p:fltVal val="0"/>
                                          </p:val>
                                        </p:tav>
                                        <p:tav tm="100000">
                                          <p:val>
                                            <p:strVal val="#ppt_w"/>
                                          </p:val>
                                        </p:tav>
                                      </p:tavLst>
                                    </p:anim>
                                    <p:anim calcmode="lin" valueType="num">
                                      <p:cBhvr>
                                        <p:cTn id="28" dur="2000" fill="hold"/>
                                        <p:tgtEl>
                                          <p:spTgt spid="35"/>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p:cTn id="31" dur="2000" fill="hold"/>
                                        <p:tgtEl>
                                          <p:spTgt spid="36"/>
                                        </p:tgtEl>
                                        <p:attrNameLst>
                                          <p:attrName>ppt_w</p:attrName>
                                        </p:attrNameLst>
                                      </p:cBhvr>
                                      <p:tavLst>
                                        <p:tav tm="0">
                                          <p:val>
                                            <p:fltVal val="0"/>
                                          </p:val>
                                        </p:tav>
                                        <p:tav tm="100000">
                                          <p:val>
                                            <p:strVal val="#ppt_w"/>
                                          </p:val>
                                        </p:tav>
                                      </p:tavLst>
                                    </p:anim>
                                    <p:anim calcmode="lin" valueType="num">
                                      <p:cBhvr>
                                        <p:cTn id="32" dur="2000" fill="hold"/>
                                        <p:tgtEl>
                                          <p:spTgt spid="36"/>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298005"/>
                                        </p:tgtEl>
                                        <p:attrNameLst>
                                          <p:attrName>style.visibility</p:attrName>
                                        </p:attrNameLst>
                                      </p:cBhvr>
                                      <p:to>
                                        <p:strVal val="visible"/>
                                      </p:to>
                                    </p:set>
                                    <p:anim calcmode="lin" valueType="num">
                                      <p:cBhvr>
                                        <p:cTn id="37" dur="1000" fill="hold"/>
                                        <p:tgtEl>
                                          <p:spTgt spid="298005"/>
                                        </p:tgtEl>
                                        <p:attrNameLst>
                                          <p:attrName>ppt_w</p:attrName>
                                        </p:attrNameLst>
                                      </p:cBhvr>
                                      <p:tavLst>
                                        <p:tav tm="0">
                                          <p:val>
                                            <p:strVal val="#ppt_w*0.70"/>
                                          </p:val>
                                        </p:tav>
                                        <p:tav tm="100000">
                                          <p:val>
                                            <p:strVal val="#ppt_w"/>
                                          </p:val>
                                        </p:tav>
                                      </p:tavLst>
                                    </p:anim>
                                    <p:anim calcmode="lin" valueType="num">
                                      <p:cBhvr>
                                        <p:cTn id="38" dur="1000" fill="hold"/>
                                        <p:tgtEl>
                                          <p:spTgt spid="298005"/>
                                        </p:tgtEl>
                                        <p:attrNameLst>
                                          <p:attrName>ppt_h</p:attrName>
                                        </p:attrNameLst>
                                      </p:cBhvr>
                                      <p:tavLst>
                                        <p:tav tm="0">
                                          <p:val>
                                            <p:strVal val="#ppt_h"/>
                                          </p:val>
                                        </p:tav>
                                        <p:tav tm="100000">
                                          <p:val>
                                            <p:strVal val="#ppt_h"/>
                                          </p:val>
                                        </p:tav>
                                      </p:tavLst>
                                    </p:anim>
                                    <p:animEffect transition="in" filter="fade">
                                      <p:cBhvr>
                                        <p:cTn id="39" dur="1000"/>
                                        <p:tgtEl>
                                          <p:spTgt spid="2980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8004" grpId="0"/>
      <p:bldP spid="36" grpId="0" animBg="1"/>
      <p:bldP spid="29800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2"/>
          <p:cNvSpPr>
            <a:spLocks noGrp="1"/>
          </p:cNvSpPr>
          <p:nvPr>
            <p:ph type="ftr" sz="quarter" idx="10"/>
          </p:nvPr>
        </p:nvSpPr>
        <p:spPr>
          <a:noFill/>
        </p:spPr>
        <p:txBody>
          <a:bodyPr/>
          <a:lstStyle/>
          <a:p>
            <a:r>
              <a:rPr lang="en-US">
                <a:solidFill>
                  <a:srgbClr val="FFFFFF"/>
                </a:solidFill>
              </a:rPr>
              <a:t>Prophecies of the Last Days</a:t>
            </a:r>
          </a:p>
        </p:txBody>
      </p:sp>
      <p:sp>
        <p:nvSpPr>
          <p:cNvPr id="21507" name="Rectangle 2"/>
          <p:cNvSpPr>
            <a:spLocks noGrp="1" noChangeArrowheads="1"/>
          </p:cNvSpPr>
          <p:nvPr>
            <p:ph type="title"/>
          </p:nvPr>
        </p:nvSpPr>
        <p:spPr>
          <a:xfrm>
            <a:off x="1610643" y="50800"/>
            <a:ext cx="6616700" cy="981075"/>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eaLnBrk="1" hangingPunct="1"/>
            <a:r>
              <a:rPr lang="en-US" dirty="0"/>
              <a:t>Three unclean spirits like frogs</a:t>
            </a:r>
          </a:p>
        </p:txBody>
      </p:sp>
      <p:pic>
        <p:nvPicPr>
          <p:cNvPr id="2" name="Picture 3" descr="clovis from poster"/>
          <p:cNvPicPr>
            <a:picLocks noChangeAspect="1" noChangeArrowheads="1"/>
          </p:cNvPicPr>
          <p:nvPr/>
        </p:nvPicPr>
        <p:blipFill>
          <a:blip r:embed="rId3" cstate="print"/>
          <a:srcRect/>
          <a:stretch>
            <a:fillRect/>
          </a:stretch>
        </p:blipFill>
        <p:spPr bwMode="auto">
          <a:xfrm>
            <a:off x="3741210" y="1602455"/>
            <a:ext cx="5055190" cy="4124575"/>
          </a:xfrm>
          <a:prstGeom prst="rect">
            <a:avLst/>
          </a:prstGeom>
          <a:noFill/>
          <a:ln w="28575">
            <a:noFill/>
            <a:miter lim="800000"/>
            <a:headEnd/>
            <a:tailEnd/>
          </a:ln>
          <a:effectLst>
            <a:outerShdw blurRad="184150" dist="241300" dir="11520000" sx="110000" sy="110000" algn="ctr">
              <a:srgbClr val="000000">
                <a:alpha val="18000"/>
              </a:srgbClr>
            </a:outerShdw>
            <a:softEdge rad="127000"/>
          </a:effectLst>
          <a:scene3d>
            <a:camera prst="perspectiveFront" fov="5100000">
              <a:rot lat="0" lon="2100000" rev="0"/>
            </a:camera>
            <a:lightRig rig="flood" dir="t">
              <a:rot lat="0" lon="0" rev="13800000"/>
            </a:lightRig>
          </a:scene3d>
          <a:sp3d extrusionH="107950" prstMaterial="plastic">
            <a:bevelT w="82550" h="63500" prst="divot"/>
            <a:bevelB/>
          </a:sp3d>
        </p:spPr>
      </p:pic>
      <p:sp>
        <p:nvSpPr>
          <p:cNvPr id="21509" name="Rectangle 5"/>
          <p:cNvSpPr>
            <a:spLocks noChangeArrowheads="1"/>
          </p:cNvSpPr>
          <p:nvPr/>
        </p:nvSpPr>
        <p:spPr bwMode="auto">
          <a:xfrm>
            <a:off x="1239673" y="1540065"/>
            <a:ext cx="3221974" cy="3000410"/>
          </a:xfrm>
          <a:prstGeom prst="rect">
            <a:avLst/>
          </a:prstGeom>
          <a:noFill/>
          <a:ln w="9525">
            <a:noFill/>
            <a:miter lim="800000"/>
            <a:headEnd/>
            <a:tailEnd/>
          </a:ln>
        </p:spPr>
        <p:txBody>
          <a:bodyPr/>
          <a:lstStyle/>
          <a:p>
            <a:pPr algn="ctr">
              <a:spcBef>
                <a:spcPct val="20000"/>
              </a:spcBef>
              <a:buClr>
                <a:srgbClr val="000099"/>
              </a:buClr>
              <a:buSzPct val="85000"/>
              <a:buFont typeface="Wingdings" pitchFamily="2" charset="2"/>
              <a:buNone/>
            </a:pPr>
            <a:r>
              <a:rPr lang="en-US" sz="2600" dirty="0">
                <a:solidFill>
                  <a:srgbClr val="000000"/>
                </a:solidFill>
                <a:latin typeface="Tahoma" pitchFamily="34" charset="0"/>
              </a:rPr>
              <a:t>Poster issued to commemorate the baptism of Clovis to Catholicism</a:t>
            </a:r>
          </a:p>
          <a:p>
            <a:pPr algn="ctr">
              <a:spcBef>
                <a:spcPct val="20000"/>
              </a:spcBef>
              <a:buClr>
                <a:srgbClr val="000099"/>
              </a:buClr>
              <a:buSzPct val="85000"/>
              <a:buFont typeface="Wingdings" pitchFamily="2" charset="2"/>
              <a:buNone/>
            </a:pPr>
            <a:r>
              <a:rPr lang="en-US" sz="2400" dirty="0">
                <a:solidFill>
                  <a:srgbClr val="3333CC"/>
                </a:solidFill>
                <a:latin typeface="Tahoma" pitchFamily="34" charset="0"/>
              </a:rPr>
              <a:t>Clovis was baptized at Reims on Christmas day AD 496</a:t>
            </a:r>
          </a:p>
        </p:txBody>
      </p:sp>
      <p:sp>
        <p:nvSpPr>
          <p:cNvPr id="21512" name="Rectangle 7"/>
          <p:cNvSpPr>
            <a:spLocks noChangeArrowheads="1"/>
          </p:cNvSpPr>
          <p:nvPr/>
        </p:nvSpPr>
        <p:spPr bwMode="auto">
          <a:xfrm>
            <a:off x="0" y="6299200"/>
            <a:ext cx="9144000" cy="558800"/>
          </a:xfrm>
          <a:prstGeom prst="rect">
            <a:avLst/>
          </a:prstGeom>
          <a:solidFill>
            <a:srgbClr val="003192"/>
          </a:solidFill>
          <a:ln w="9525">
            <a:noFill/>
            <a:miter lim="800000"/>
            <a:headEnd/>
            <a:tailEnd/>
          </a:ln>
        </p:spPr>
        <p:txBody>
          <a:bodyPr wrap="none" anchor="ctr"/>
          <a:lstStyle/>
          <a:p>
            <a:endParaRPr lang="en-AU">
              <a:solidFill>
                <a:srgbClr val="000000"/>
              </a:solidFill>
            </a:endParaRPr>
          </a:p>
        </p:txBody>
      </p:sp>
      <p:sp>
        <p:nvSpPr>
          <p:cNvPr id="21511" name="Text Box 12"/>
          <p:cNvSpPr txBox="1">
            <a:spLocks noChangeArrowheads="1"/>
          </p:cNvSpPr>
          <p:nvPr/>
        </p:nvSpPr>
        <p:spPr bwMode="auto">
          <a:xfrm>
            <a:off x="8724901" y="6553200"/>
            <a:ext cx="457199" cy="276999"/>
          </a:xfrm>
          <a:prstGeom prst="rect">
            <a:avLst/>
          </a:prstGeom>
          <a:noFill/>
          <a:ln w="9525">
            <a:noFill/>
            <a:miter lim="800000"/>
            <a:headEnd/>
            <a:tailEnd/>
          </a:ln>
        </p:spPr>
        <p:txBody>
          <a:bodyPr wrap="square">
            <a:spAutoFit/>
          </a:bodyPr>
          <a:lstStyle/>
          <a:p>
            <a:pPr>
              <a:spcBef>
                <a:spcPct val="50000"/>
              </a:spcBef>
            </a:pPr>
            <a:r>
              <a:rPr lang="en-US" sz="1200" dirty="0">
                <a:solidFill>
                  <a:srgbClr val="FFFFFF"/>
                </a:solidFill>
              </a:rPr>
              <a:t>1 5</a:t>
            </a:r>
          </a:p>
        </p:txBody>
      </p:sp>
      <p:pic>
        <p:nvPicPr>
          <p:cNvPr id="10" name="Picture 9" descr="Clovis 001.jpg"/>
          <p:cNvPicPr>
            <a:picLocks noChangeAspect="1"/>
          </p:cNvPicPr>
          <p:nvPr/>
        </p:nvPicPr>
        <p:blipFill>
          <a:blip r:embed="rId4" cstate="print"/>
          <a:stretch>
            <a:fillRect/>
          </a:stretch>
        </p:blipFill>
        <p:spPr>
          <a:xfrm>
            <a:off x="1374" y="48131"/>
            <a:ext cx="1527366" cy="2983827"/>
          </a:xfrm>
          <a:prstGeom prst="rect">
            <a:avLst/>
          </a:prstGeom>
          <a:ln>
            <a:noFill/>
          </a:ln>
          <a:effectLst>
            <a:softEdge rad="317500"/>
          </a:effectLst>
        </p:spPr>
      </p:pic>
      <p:grpSp>
        <p:nvGrpSpPr>
          <p:cNvPr id="3" name="Group 21"/>
          <p:cNvGrpSpPr/>
          <p:nvPr/>
        </p:nvGrpSpPr>
        <p:grpSpPr>
          <a:xfrm>
            <a:off x="5200650" y="1336143"/>
            <a:ext cx="3394092" cy="4664607"/>
            <a:chOff x="9144000" y="1298043"/>
            <a:chExt cx="3394092" cy="4664607"/>
          </a:xfrm>
        </p:grpSpPr>
        <p:pic>
          <p:nvPicPr>
            <p:cNvPr id="19" name="Picture 18" descr="House of Bourbon.png"/>
            <p:cNvPicPr>
              <a:picLocks noChangeAspect="1"/>
            </p:cNvPicPr>
            <p:nvPr/>
          </p:nvPicPr>
          <p:blipFill>
            <a:blip r:embed="rId5" cstate="print"/>
            <a:srcRect l="16135" t="1671" r="47169" b="4694"/>
            <a:stretch>
              <a:fillRect/>
            </a:stretch>
          </p:blipFill>
          <p:spPr>
            <a:xfrm>
              <a:off x="9144000" y="1298043"/>
              <a:ext cx="3394092" cy="4512207"/>
            </a:xfrm>
            <a:prstGeom prst="rect">
              <a:avLst/>
            </a:prstGeom>
            <a:ln>
              <a:solidFill>
                <a:srgbClr val="000000"/>
              </a:solidFill>
            </a:ln>
            <a:effectLst>
              <a:glow rad="228600">
                <a:schemeClr val="accent2">
                  <a:satMod val="175000"/>
                  <a:alpha val="40000"/>
                </a:schemeClr>
              </a:glow>
              <a:outerShdw blurRad="292100" dist="139700" dir="2700000" algn="tl" rotWithShape="0">
                <a:srgbClr val="333333">
                  <a:alpha val="65000"/>
                </a:srgbClr>
              </a:outerShdw>
            </a:effectLst>
          </p:spPr>
        </p:pic>
        <p:sp>
          <p:nvSpPr>
            <p:cNvPr id="21" name="Rectangle 20"/>
            <p:cNvSpPr/>
            <p:nvPr/>
          </p:nvSpPr>
          <p:spPr>
            <a:xfrm>
              <a:off x="9277350" y="4895850"/>
              <a:ext cx="3009900" cy="1066800"/>
            </a:xfrm>
            <a:prstGeom prst="rect">
              <a:avLst/>
            </a:prstGeom>
            <a:solidFill>
              <a:schemeClr val="bg1"/>
            </a:solidFill>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20" name="TextBox 19"/>
            <p:cNvSpPr txBox="1"/>
            <p:nvPr/>
          </p:nvSpPr>
          <p:spPr>
            <a:xfrm>
              <a:off x="9472139" y="5162550"/>
              <a:ext cx="2706721" cy="64633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AU" b="1" dirty="0">
                  <a:solidFill>
                    <a:srgbClr val="000000"/>
                  </a:solidFill>
                </a:rPr>
                <a:t>House of Bourbon France 1589 - 1792</a:t>
              </a:r>
            </a:p>
          </p:txBody>
        </p:sp>
      </p:grpSp>
      <p:sp>
        <p:nvSpPr>
          <p:cNvPr id="24" name="Text Box 6"/>
          <p:cNvSpPr txBox="1">
            <a:spLocks noChangeArrowheads="1"/>
          </p:cNvSpPr>
          <p:nvPr/>
        </p:nvSpPr>
        <p:spPr bwMode="auto">
          <a:xfrm>
            <a:off x="6117025" y="6393320"/>
            <a:ext cx="2112576" cy="400110"/>
          </a:xfrm>
          <a:prstGeom prst="rect">
            <a:avLst/>
          </a:prstGeom>
          <a:noFill/>
          <a:ln w="9525">
            <a:noFill/>
            <a:miter lim="800000"/>
            <a:headEnd/>
            <a:tailEnd/>
          </a:ln>
        </p:spPr>
        <p:txBody>
          <a:bodyPr wrap="square">
            <a:spAutoFit/>
          </a:bodyPr>
          <a:lstStyle/>
          <a:p>
            <a:pPr fontAlgn="auto">
              <a:spcBef>
                <a:spcPct val="50000"/>
              </a:spcBef>
              <a:spcAft>
                <a:spcPts val="0"/>
              </a:spcAft>
              <a:defRPr/>
            </a:pPr>
            <a:r>
              <a:rPr lang="en-AU" sz="2000" b="1" i="1" kern="0" dirty="0">
                <a:solidFill>
                  <a:srgbClr val="FFFFFF"/>
                </a:solidFill>
                <a:latin typeface="Times New Roman" pitchFamily="18" charset="0"/>
              </a:rPr>
              <a:t>A Way Prepared</a:t>
            </a:r>
          </a:p>
        </p:txBody>
      </p:sp>
      <p:pic>
        <p:nvPicPr>
          <p:cNvPr id="25" name="Picture 2"/>
          <p:cNvPicPr>
            <a:picLocks noChangeAspect="1" noChangeArrowheads="1"/>
          </p:cNvPicPr>
          <p:nvPr/>
        </p:nvPicPr>
        <p:blipFill>
          <a:blip r:embed="rId6" cstate="print"/>
          <a:srcRect l="26551" t="18099" r="31897" b="27253"/>
          <a:stretch>
            <a:fillRect/>
          </a:stretch>
        </p:blipFill>
        <p:spPr bwMode="auto">
          <a:xfrm>
            <a:off x="1765740" y="4556246"/>
            <a:ext cx="2033752" cy="199999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3" name="Picture 12" descr="Clovis 001.jpg"/>
          <p:cNvPicPr>
            <a:picLocks noChangeAspect="1"/>
          </p:cNvPicPr>
          <p:nvPr/>
        </p:nvPicPr>
        <p:blipFill>
          <a:blip r:embed="rId4" cstate="print"/>
          <a:srcRect l="27054" t="21360" b="24510"/>
          <a:stretch>
            <a:fillRect/>
          </a:stretch>
        </p:blipFill>
        <p:spPr>
          <a:xfrm>
            <a:off x="1008993" y="867090"/>
            <a:ext cx="3657600" cy="5302265"/>
          </a:xfrm>
          <a:prstGeom prst="ellipse">
            <a:avLst/>
          </a:prstGeom>
          <a:ln>
            <a:noFill/>
          </a:ln>
          <a:effectLst>
            <a:softEdge rad="112500"/>
          </a:effectLst>
        </p:spPr>
      </p:pic>
      <p:pic>
        <p:nvPicPr>
          <p:cNvPr id="28" name="Picture 27" descr="BARBARIANS_S2V2-64.bmp"/>
          <p:cNvPicPr>
            <a:picLocks noChangeAspect="1"/>
          </p:cNvPicPr>
          <p:nvPr/>
        </p:nvPicPr>
        <p:blipFill>
          <a:blip r:embed="rId7" cstate="print"/>
          <a:srcRect l="33542" t="12741" r="7292" b="13019"/>
          <a:stretch>
            <a:fillRect/>
          </a:stretch>
        </p:blipFill>
        <p:spPr>
          <a:xfrm>
            <a:off x="-419100" y="304800"/>
            <a:ext cx="5410200" cy="5086350"/>
          </a:xfrm>
          <a:prstGeom prst="rect">
            <a:avLst/>
          </a:prstGeom>
          <a:ln>
            <a:noFill/>
          </a:ln>
          <a:effectLst>
            <a:softEdge rad="635000"/>
          </a:effectLst>
        </p:spPr>
      </p:pic>
      <p:pic>
        <p:nvPicPr>
          <p:cNvPr id="22" name="Picture 21" descr="BARBARIANS_S2V2-70.bmp"/>
          <p:cNvPicPr>
            <a:picLocks noChangeAspect="1"/>
          </p:cNvPicPr>
          <p:nvPr/>
        </p:nvPicPr>
        <p:blipFill>
          <a:blip r:embed="rId8" cstate="print"/>
          <a:srcRect l="3750" t="13854" r="12107" b="14688"/>
          <a:stretch>
            <a:fillRect/>
          </a:stretch>
        </p:blipFill>
        <p:spPr>
          <a:xfrm>
            <a:off x="2457450" y="2038350"/>
            <a:ext cx="7124700" cy="4533601"/>
          </a:xfrm>
          <a:prstGeom prst="rect">
            <a:avLst/>
          </a:prstGeom>
          <a:ln>
            <a:noFill/>
          </a:ln>
          <a:effectLst>
            <a:softEdge rad="317500"/>
          </a:effectLst>
        </p:spPr>
      </p:pic>
      <p:sp>
        <p:nvSpPr>
          <p:cNvPr id="12" name="Rectangle 11"/>
          <p:cNvSpPr/>
          <p:nvPr/>
        </p:nvSpPr>
        <p:spPr>
          <a:xfrm>
            <a:off x="17322" y="0"/>
            <a:ext cx="9108000" cy="6840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fontAlgn="auto">
              <a:spcBef>
                <a:spcPts val="0"/>
              </a:spcBef>
              <a:spcAft>
                <a:spcPts val="0"/>
              </a:spcAft>
              <a:defRPr/>
            </a:pPr>
            <a:endParaRPr lang="en-AU" kern="0">
              <a:solidFill>
                <a:srgbClr val="FFFFFF"/>
              </a:solidFill>
              <a:latin typeface="Times New Roman"/>
              <a:cs typeface="Arial"/>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20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20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2000" fill="hold"/>
                                        <p:tgtEl>
                                          <p:spTgt spid="13"/>
                                        </p:tgtEl>
                                        <p:attrNameLst>
                                          <p:attrName>ppt_w</p:attrName>
                                        </p:attrNameLst>
                                      </p:cBhvr>
                                      <p:tavLst>
                                        <p:tav tm="0">
                                          <p:val>
                                            <p:fltVal val="0"/>
                                          </p:val>
                                        </p:tav>
                                        <p:tav tm="100000">
                                          <p:val>
                                            <p:strVal val="#ppt_w"/>
                                          </p:val>
                                        </p:tav>
                                      </p:tavLst>
                                    </p:anim>
                                    <p:anim calcmode="lin" valueType="num">
                                      <p:cBhvr>
                                        <p:cTn id="16" dur="2000" fill="hold"/>
                                        <p:tgtEl>
                                          <p:spTgt spid="13"/>
                                        </p:tgtEl>
                                        <p:attrNameLst>
                                          <p:attrName>ppt_h</p:attrName>
                                        </p:attrNameLst>
                                      </p:cBhvr>
                                      <p:tavLst>
                                        <p:tav tm="0">
                                          <p:val>
                                            <p:fltVal val="0"/>
                                          </p:val>
                                        </p:tav>
                                        <p:tav tm="100000">
                                          <p:val>
                                            <p:strVal val="#ppt_h"/>
                                          </p:val>
                                        </p:tav>
                                      </p:tavLst>
                                    </p:anim>
                                  </p:childTnLst>
                                </p:cTn>
                              </p:par>
                              <p:par>
                                <p:cTn id="17" presetID="10" presetClass="exit" presetSubtype="0" fill="hold" nodeType="withEffect">
                                  <p:stCondLst>
                                    <p:cond delay="0"/>
                                  </p:stCondLst>
                                  <p:childTnLst>
                                    <p:animEffect transition="out" filter="fade">
                                      <p:cBhvr>
                                        <p:cTn id="18" dur="2000"/>
                                        <p:tgtEl>
                                          <p:spTgt spid="28"/>
                                        </p:tgtEl>
                                      </p:cBhvr>
                                    </p:animEffect>
                                    <p:set>
                                      <p:cBhvr>
                                        <p:cTn id="19" dur="1" fill="hold">
                                          <p:stCondLst>
                                            <p:cond delay="1999"/>
                                          </p:stCondLst>
                                        </p:cTn>
                                        <p:tgtEl>
                                          <p:spTgt spid="28"/>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2000"/>
                                        <p:tgtEl>
                                          <p:spTgt spid="22"/>
                                        </p:tgtEl>
                                      </p:cBhvr>
                                    </p:animEffect>
                                    <p:set>
                                      <p:cBhvr>
                                        <p:cTn id="22" dur="1" fill="hold">
                                          <p:stCondLst>
                                            <p:cond delay="1999"/>
                                          </p:stCondLst>
                                        </p:cTn>
                                        <p:tgtEl>
                                          <p:spTgt spid="2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2000" fill="hold"/>
                                        <p:tgtEl>
                                          <p:spTgt spid="3"/>
                                        </p:tgtEl>
                                        <p:attrNameLst>
                                          <p:attrName>ppt_w</p:attrName>
                                        </p:attrNameLst>
                                      </p:cBhvr>
                                      <p:tavLst>
                                        <p:tav tm="0">
                                          <p:val>
                                            <p:fltVal val="0"/>
                                          </p:val>
                                        </p:tav>
                                        <p:tav tm="100000">
                                          <p:val>
                                            <p:strVal val="#ppt_w"/>
                                          </p:val>
                                        </p:tav>
                                      </p:tavLst>
                                    </p:anim>
                                    <p:anim calcmode="lin" valueType="num">
                                      <p:cBhvr>
                                        <p:cTn id="28" dur="20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Footer Placeholder 2"/>
          <p:cNvSpPr>
            <a:spLocks noGrp="1"/>
          </p:cNvSpPr>
          <p:nvPr>
            <p:ph type="ftr" sz="quarter" idx="10"/>
          </p:nvPr>
        </p:nvSpPr>
        <p:spPr>
          <a:noFill/>
        </p:spPr>
        <p:txBody>
          <a:bodyPr/>
          <a:lstStyle/>
          <a:p>
            <a:r>
              <a:rPr lang="en-US"/>
              <a:t>Prophecies of the Last Days</a:t>
            </a:r>
          </a:p>
        </p:txBody>
      </p:sp>
      <p:sp>
        <p:nvSpPr>
          <p:cNvPr id="6151" name="Rectangle 2"/>
          <p:cNvSpPr>
            <a:spLocks noGrp="1" noChangeArrowheads="1"/>
          </p:cNvSpPr>
          <p:nvPr>
            <p:ph type="title"/>
          </p:nvPr>
        </p:nvSpPr>
        <p:spPr>
          <a:xfrm>
            <a:off x="1370013" y="50800"/>
            <a:ext cx="6616700" cy="981075"/>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eaLnBrk="1" hangingPunct="1"/>
            <a:r>
              <a:rPr lang="en-US" dirty="0"/>
              <a:t>Three unclean spirits like frogs</a:t>
            </a:r>
          </a:p>
        </p:txBody>
      </p:sp>
      <p:sp>
        <p:nvSpPr>
          <p:cNvPr id="6158" name="Rectangle 6"/>
          <p:cNvSpPr>
            <a:spLocks noChangeArrowheads="1"/>
          </p:cNvSpPr>
          <p:nvPr/>
        </p:nvSpPr>
        <p:spPr bwMode="auto">
          <a:xfrm>
            <a:off x="0" y="6299200"/>
            <a:ext cx="9144000" cy="558800"/>
          </a:xfrm>
          <a:prstGeom prst="rect">
            <a:avLst/>
          </a:prstGeom>
          <a:solidFill>
            <a:srgbClr val="003192"/>
          </a:solidFill>
          <a:ln w="9525">
            <a:noFill/>
            <a:miter lim="800000"/>
            <a:headEnd/>
            <a:tailEnd/>
          </a:ln>
        </p:spPr>
        <p:txBody>
          <a:bodyPr wrap="none" anchor="ctr"/>
          <a:lstStyle/>
          <a:p>
            <a:endParaRPr lang="en-AU"/>
          </a:p>
        </p:txBody>
      </p:sp>
      <p:graphicFrame>
        <p:nvGraphicFramePr>
          <p:cNvPr id="6146" name="Object 8"/>
          <p:cNvGraphicFramePr>
            <a:graphicFrameLocks noChangeAspect="1"/>
          </p:cNvGraphicFramePr>
          <p:nvPr/>
        </p:nvGraphicFramePr>
        <p:xfrm>
          <a:off x="7824788" y="190500"/>
          <a:ext cx="868362" cy="600075"/>
        </p:xfrm>
        <a:graphic>
          <a:graphicData uri="http://schemas.openxmlformats.org/presentationml/2006/ole">
            <mc:AlternateContent xmlns:mc="http://schemas.openxmlformats.org/markup-compatibility/2006">
              <mc:Choice xmlns:v="urn:schemas-microsoft-com:vml" Requires="v">
                <p:oleObj spid="_x0000_s6202" name="CorelDRAW" r:id="rId4" imgW="1865160" imgH="1288440" progId="">
                  <p:embed/>
                </p:oleObj>
              </mc:Choice>
              <mc:Fallback>
                <p:oleObj name="CorelDRAW" r:id="rId4" imgW="1865160" imgH="1288440" progId="">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4788" y="190500"/>
                        <a:ext cx="868362"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7" name="Object 9"/>
          <p:cNvGraphicFramePr>
            <a:graphicFrameLocks noChangeAspect="1"/>
          </p:cNvGraphicFramePr>
          <p:nvPr/>
        </p:nvGraphicFramePr>
        <p:xfrm>
          <a:off x="4179888" y="774700"/>
          <a:ext cx="868362" cy="600075"/>
        </p:xfrm>
        <a:graphic>
          <a:graphicData uri="http://schemas.openxmlformats.org/presentationml/2006/ole">
            <mc:AlternateContent xmlns:mc="http://schemas.openxmlformats.org/markup-compatibility/2006">
              <mc:Choice xmlns:v="urn:schemas-microsoft-com:vml" Requires="v">
                <p:oleObj spid="_x0000_s6203" name="CorelDRAW" r:id="rId6" imgW="1865160" imgH="1288440" progId="">
                  <p:embed/>
                </p:oleObj>
              </mc:Choice>
              <mc:Fallback>
                <p:oleObj name="CorelDRAW" r:id="rId6" imgW="1865160" imgH="1288440" progId="">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9888" y="774700"/>
                        <a:ext cx="868362"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2330" name="Object 10"/>
          <p:cNvGraphicFramePr>
            <a:graphicFrameLocks noChangeAspect="1"/>
          </p:cNvGraphicFramePr>
          <p:nvPr/>
        </p:nvGraphicFramePr>
        <p:xfrm>
          <a:off x="2339975" y="3162300"/>
          <a:ext cx="4338638" cy="2995613"/>
        </p:xfrm>
        <a:graphic>
          <a:graphicData uri="http://schemas.openxmlformats.org/presentationml/2006/ole">
            <mc:AlternateContent xmlns:mc="http://schemas.openxmlformats.org/markup-compatibility/2006">
              <mc:Choice xmlns:v="urn:schemas-microsoft-com:vml" Requires="v">
                <p:oleObj spid="_x0000_s6204" name="CorelDRAW" r:id="rId7" imgW="1865160" imgH="1288440" progId="">
                  <p:embed/>
                </p:oleObj>
              </mc:Choice>
              <mc:Fallback>
                <p:oleObj name="CorelDRAW" r:id="rId7" imgW="1865160" imgH="1288440" progId="">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975" y="3162300"/>
                        <a:ext cx="4338638" cy="299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2331" name="Rectangle 11"/>
          <p:cNvSpPr>
            <a:spLocks noChangeArrowheads="1"/>
          </p:cNvSpPr>
          <p:nvPr/>
        </p:nvSpPr>
        <p:spPr bwMode="auto">
          <a:xfrm>
            <a:off x="508000" y="2324100"/>
            <a:ext cx="8534400" cy="685800"/>
          </a:xfrm>
          <a:prstGeom prst="rect">
            <a:avLst/>
          </a:prstGeom>
          <a:noFill/>
          <a:ln w="9525">
            <a:noFill/>
            <a:miter lim="800000"/>
            <a:headEnd/>
            <a:tailEnd/>
          </a:ln>
        </p:spPr>
        <p:txBody>
          <a:bodyPr/>
          <a:lstStyle/>
          <a:p>
            <a:pPr marL="365125" indent="-365125">
              <a:lnSpc>
                <a:spcPct val="90000"/>
              </a:lnSpc>
              <a:spcBef>
                <a:spcPct val="20000"/>
              </a:spcBef>
              <a:buClr>
                <a:srgbClr val="000099"/>
              </a:buClr>
              <a:buSzPct val="85000"/>
              <a:buFont typeface="Wingdings" pitchFamily="2" charset="2"/>
              <a:buChar char="q"/>
            </a:pPr>
            <a:r>
              <a:rPr lang="en-US" sz="2400" dirty="0">
                <a:latin typeface="Tahoma" pitchFamily="34" charset="0"/>
              </a:rPr>
              <a:t>The frog was an Egyptian deity – a pagan god. (Idolatry)</a:t>
            </a:r>
          </a:p>
          <a:p>
            <a:pPr marL="365125" indent="-365125">
              <a:lnSpc>
                <a:spcPct val="90000"/>
              </a:lnSpc>
              <a:spcBef>
                <a:spcPct val="20000"/>
              </a:spcBef>
              <a:buClr>
                <a:srgbClr val="000099"/>
              </a:buClr>
              <a:buSzPct val="85000"/>
              <a:buFont typeface="Wingdings" pitchFamily="2" charset="2"/>
              <a:buNone/>
            </a:pPr>
            <a:r>
              <a:rPr lang="en-US" sz="2400" dirty="0">
                <a:latin typeface="Tahoma" pitchFamily="34" charset="0"/>
              </a:rPr>
              <a:t>    </a:t>
            </a:r>
            <a:r>
              <a:rPr lang="en-US" sz="2400" dirty="0">
                <a:solidFill>
                  <a:srgbClr val="FF3300"/>
                </a:solidFill>
                <a:latin typeface="Tahoma" pitchFamily="34" charset="0"/>
              </a:rPr>
              <a:t>Exodus 8:8,14</a:t>
            </a:r>
            <a:r>
              <a:rPr lang="en-US" sz="2400" dirty="0">
                <a:latin typeface="Tahoma" pitchFamily="34" charset="0"/>
              </a:rPr>
              <a:t> “…I will give you liberty” …. “…and the   </a:t>
            </a:r>
          </a:p>
          <a:p>
            <a:pPr marL="365125" indent="-365125">
              <a:lnSpc>
                <a:spcPct val="90000"/>
              </a:lnSpc>
              <a:spcBef>
                <a:spcPct val="20000"/>
              </a:spcBef>
              <a:buClr>
                <a:srgbClr val="000099"/>
              </a:buClr>
              <a:buSzPct val="85000"/>
              <a:buFont typeface="Wingdings" pitchFamily="2" charset="2"/>
              <a:buNone/>
            </a:pPr>
            <a:r>
              <a:rPr lang="en-US" sz="2400" dirty="0">
                <a:latin typeface="Tahoma" pitchFamily="34" charset="0"/>
              </a:rPr>
              <a:t>    land stank…”</a:t>
            </a:r>
          </a:p>
        </p:txBody>
      </p:sp>
      <p:graphicFrame>
        <p:nvGraphicFramePr>
          <p:cNvPr id="6149" name="Object 13"/>
          <p:cNvGraphicFramePr>
            <a:graphicFrameLocks noChangeAspect="1"/>
          </p:cNvGraphicFramePr>
          <p:nvPr/>
        </p:nvGraphicFramePr>
        <p:xfrm>
          <a:off x="319088" y="215900"/>
          <a:ext cx="868362" cy="600075"/>
        </p:xfrm>
        <a:graphic>
          <a:graphicData uri="http://schemas.openxmlformats.org/presentationml/2006/ole">
            <mc:AlternateContent xmlns:mc="http://schemas.openxmlformats.org/markup-compatibility/2006">
              <mc:Choice xmlns:v="urn:schemas-microsoft-com:vml" Requires="v">
                <p:oleObj spid="_x0000_s6205" name="CorelDRAW" r:id="rId8" imgW="1865160" imgH="1288440" progId="">
                  <p:embed/>
                </p:oleObj>
              </mc:Choice>
              <mc:Fallback>
                <p:oleObj name="CorelDRAW" r:id="rId8" imgW="1865160" imgH="1288440" progId="">
                  <p:embed/>
                  <p:pic>
                    <p:nvPicPr>
                      <p:cNvPr id="0" name="Object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088" y="215900"/>
                        <a:ext cx="868362"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2334" name="Rectangle 14"/>
          <p:cNvSpPr>
            <a:spLocks noChangeArrowheads="1"/>
          </p:cNvSpPr>
          <p:nvPr/>
        </p:nvSpPr>
        <p:spPr bwMode="auto">
          <a:xfrm>
            <a:off x="508000" y="1651000"/>
            <a:ext cx="7340600" cy="431800"/>
          </a:xfrm>
          <a:prstGeom prst="rect">
            <a:avLst/>
          </a:prstGeom>
          <a:noFill/>
          <a:ln w="9525">
            <a:noFill/>
            <a:miter lim="800000"/>
            <a:headEnd/>
            <a:tailEnd/>
          </a:ln>
          <a:effectLst>
            <a:glow rad="228600">
              <a:schemeClr val="accent4">
                <a:satMod val="175000"/>
                <a:alpha val="40000"/>
              </a:schemeClr>
            </a:glow>
          </a:effectLst>
        </p:spPr>
        <p:txBody>
          <a:bodyPr/>
          <a:lstStyle/>
          <a:p>
            <a:pPr marL="365125" indent="-365125">
              <a:lnSpc>
                <a:spcPct val="90000"/>
              </a:lnSpc>
              <a:spcBef>
                <a:spcPct val="20000"/>
              </a:spcBef>
              <a:buClr>
                <a:srgbClr val="000099"/>
              </a:buClr>
              <a:buSzPct val="85000"/>
              <a:buFont typeface="Wingdings" pitchFamily="2" charset="2"/>
              <a:buChar char="q"/>
              <a:defRPr/>
            </a:pPr>
            <a:r>
              <a:rPr lang="en-US" sz="2400" dirty="0">
                <a:latin typeface="Tahoma" pitchFamily="34" charset="0"/>
              </a:rPr>
              <a:t>The frog used in only two contexts. </a:t>
            </a:r>
            <a:r>
              <a:rPr lang="en-US" sz="2000" i="1" dirty="0">
                <a:solidFill>
                  <a:srgbClr val="FF3300"/>
                </a:solidFill>
                <a:latin typeface="Tahoma" pitchFamily="34" charset="0"/>
              </a:rPr>
              <a:t>Rev.16 &amp; Exod.8</a:t>
            </a:r>
          </a:p>
        </p:txBody>
      </p:sp>
      <p:sp>
        <p:nvSpPr>
          <p:cNvPr id="6157" name="Text Box 15"/>
          <p:cNvSpPr txBox="1">
            <a:spLocks noChangeArrowheads="1"/>
          </p:cNvSpPr>
          <p:nvPr/>
        </p:nvSpPr>
        <p:spPr bwMode="auto">
          <a:xfrm>
            <a:off x="8812213" y="6553200"/>
            <a:ext cx="407987" cy="276999"/>
          </a:xfrm>
          <a:prstGeom prst="rect">
            <a:avLst/>
          </a:prstGeom>
          <a:noFill/>
          <a:ln w="9525">
            <a:noFill/>
            <a:miter lim="800000"/>
            <a:headEnd/>
            <a:tailEnd/>
          </a:ln>
        </p:spPr>
        <p:txBody>
          <a:bodyPr>
            <a:spAutoFit/>
          </a:bodyPr>
          <a:lstStyle/>
          <a:p>
            <a:pPr>
              <a:spcBef>
                <a:spcPct val="50000"/>
              </a:spcBef>
            </a:pPr>
            <a:r>
              <a:rPr lang="en-US" sz="1200" dirty="0">
                <a:solidFill>
                  <a:schemeClr val="bg1"/>
                </a:solidFill>
              </a:rPr>
              <a:t>16</a:t>
            </a:r>
          </a:p>
        </p:txBody>
      </p:sp>
      <p:sp>
        <p:nvSpPr>
          <p:cNvPr id="15" name="Rectangle 14"/>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3" name="Text Box 6"/>
          <p:cNvSpPr txBox="1">
            <a:spLocks noChangeArrowheads="1"/>
          </p:cNvSpPr>
          <p:nvPr/>
        </p:nvSpPr>
        <p:spPr bwMode="auto">
          <a:xfrm>
            <a:off x="6117025" y="6393320"/>
            <a:ext cx="2112576" cy="400110"/>
          </a:xfrm>
          <a:prstGeom prst="rect">
            <a:avLst/>
          </a:prstGeom>
          <a:noFill/>
          <a:ln w="9525">
            <a:noFill/>
            <a:miter lim="800000"/>
            <a:headEnd/>
            <a:tailEnd/>
          </a:ln>
        </p:spPr>
        <p:txBody>
          <a:bodyPr wrap="square">
            <a:spAutoFit/>
          </a:bodyPr>
          <a:lstStyle/>
          <a:p>
            <a:pPr fontAlgn="auto">
              <a:spcBef>
                <a:spcPct val="50000"/>
              </a:spcBef>
              <a:spcAft>
                <a:spcPts val="0"/>
              </a:spcAft>
              <a:defRPr/>
            </a:pPr>
            <a:r>
              <a:rPr lang="en-AU" sz="2000" b="1" i="1" kern="0" dirty="0">
                <a:solidFill>
                  <a:srgbClr val="FFFFFF"/>
                </a:solidFill>
                <a:latin typeface="Times New Roman" pitchFamily="18" charset="0"/>
              </a:rPr>
              <a:t>A Way Prepared</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12330"/>
                                        </p:tgtEl>
                                        <p:attrNameLst>
                                          <p:attrName>style.visibility</p:attrName>
                                        </p:attrNameLst>
                                      </p:cBhvr>
                                      <p:to>
                                        <p:strVal val="visible"/>
                                      </p:to>
                                    </p:set>
                                    <p:animEffect transition="in" filter="dissolve">
                                      <p:cBhvr>
                                        <p:cTn id="7" dur="2000"/>
                                        <p:tgtEl>
                                          <p:spTgt spid="312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Direct Warning for Christadelphian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64867" name="Rectangle 3"/>
          <p:cNvSpPr>
            <a:spLocks noChangeArrowheads="1"/>
          </p:cNvSpPr>
          <p:nvPr/>
        </p:nvSpPr>
        <p:spPr bwMode="auto">
          <a:xfrm>
            <a:off x="1633220" y="952500"/>
            <a:ext cx="6896100" cy="1422400"/>
          </a:xfrm>
          <a:prstGeom prst="rect">
            <a:avLst/>
          </a:prstGeom>
          <a:solidFill>
            <a:schemeClr val="bg1"/>
          </a:solidFill>
          <a:ln w="9525">
            <a:noFill/>
            <a:miter lim="800000"/>
            <a:headEnd/>
            <a:tailEnd/>
          </a:ln>
        </p:spPr>
        <p:txBody>
          <a:bodyPr wrap="none" anchor="ctr"/>
          <a:lstStyle/>
          <a:p>
            <a:endParaRPr lang="en-AU"/>
          </a:p>
        </p:txBody>
      </p:sp>
      <p:sp>
        <p:nvSpPr>
          <p:cNvPr id="164868" name="Text Box 4"/>
          <p:cNvSpPr txBox="1">
            <a:spLocks noChangeArrowheads="1"/>
          </p:cNvSpPr>
          <p:nvPr/>
        </p:nvSpPr>
        <p:spPr bwMode="auto">
          <a:xfrm>
            <a:off x="1920240" y="596900"/>
            <a:ext cx="6908800" cy="701675"/>
          </a:xfrm>
          <a:prstGeom prst="rect">
            <a:avLst/>
          </a:prstGeom>
          <a:noFill/>
          <a:ln w="9525">
            <a:noFill/>
            <a:miter lim="800000"/>
            <a:headEnd/>
            <a:tailEnd/>
          </a:ln>
        </p:spPr>
        <p:txBody>
          <a:bodyPr>
            <a:spAutoFit/>
          </a:bodyPr>
          <a:lstStyle/>
          <a:p>
            <a:pPr>
              <a:spcBef>
                <a:spcPct val="50000"/>
              </a:spcBef>
            </a:pPr>
            <a:r>
              <a:rPr lang="en-AU" sz="2000" b="1">
                <a:solidFill>
                  <a:srgbClr val="000099"/>
                </a:solidFill>
              </a:rPr>
              <a:t>Words based on the practice of the Temple guards on duty every night in the Temple in the times of Jesus.   </a:t>
            </a:r>
          </a:p>
        </p:txBody>
      </p:sp>
      <p:sp>
        <p:nvSpPr>
          <p:cNvPr id="164870" name="Text Box 6"/>
          <p:cNvSpPr txBox="1">
            <a:spLocks noChangeArrowheads="1"/>
          </p:cNvSpPr>
          <p:nvPr/>
        </p:nvSpPr>
        <p:spPr bwMode="auto">
          <a:xfrm>
            <a:off x="1945640" y="1384300"/>
            <a:ext cx="6908800" cy="1006475"/>
          </a:xfrm>
          <a:prstGeom prst="rect">
            <a:avLst/>
          </a:prstGeom>
          <a:noFill/>
          <a:ln w="9525">
            <a:noFill/>
            <a:miter lim="800000"/>
            <a:headEnd/>
            <a:tailEnd/>
          </a:ln>
        </p:spPr>
        <p:txBody>
          <a:bodyPr>
            <a:spAutoFit/>
          </a:bodyPr>
          <a:lstStyle/>
          <a:p>
            <a:pPr>
              <a:spcBef>
                <a:spcPct val="50000"/>
              </a:spcBef>
            </a:pPr>
            <a:r>
              <a:rPr lang="en-AU" sz="2000" b="1">
                <a:solidFill>
                  <a:srgbClr val="000099"/>
                </a:solidFill>
              </a:rPr>
              <a:t>240 Levites and 30 Priests were appointed to guard the 24 gates of God’s house. They were to be awake and alert to the entry of the unclean or forbidden.</a:t>
            </a:r>
          </a:p>
        </p:txBody>
      </p:sp>
      <p:sp>
        <p:nvSpPr>
          <p:cNvPr id="164871" name="Oval 7"/>
          <p:cNvSpPr>
            <a:spLocks noChangeArrowheads="1"/>
          </p:cNvSpPr>
          <p:nvPr/>
        </p:nvSpPr>
        <p:spPr bwMode="auto">
          <a:xfrm>
            <a:off x="1755140" y="711200"/>
            <a:ext cx="177800" cy="177800"/>
          </a:xfrm>
          <a:prstGeom prst="ellipse">
            <a:avLst/>
          </a:prstGeom>
          <a:solidFill>
            <a:srgbClr val="FF3300"/>
          </a:solidFill>
          <a:ln w="9525">
            <a:solidFill>
              <a:schemeClr val="tx1"/>
            </a:solidFill>
            <a:round/>
            <a:headEnd/>
            <a:tailEnd/>
          </a:ln>
        </p:spPr>
        <p:txBody>
          <a:bodyPr wrap="none" anchor="ctr"/>
          <a:lstStyle/>
          <a:p>
            <a:endParaRPr lang="en-AU"/>
          </a:p>
        </p:txBody>
      </p:sp>
      <p:sp>
        <p:nvSpPr>
          <p:cNvPr id="164872" name="Oval 8"/>
          <p:cNvSpPr>
            <a:spLocks noChangeArrowheads="1"/>
          </p:cNvSpPr>
          <p:nvPr/>
        </p:nvSpPr>
        <p:spPr bwMode="auto">
          <a:xfrm>
            <a:off x="1767840" y="1485900"/>
            <a:ext cx="177800" cy="177800"/>
          </a:xfrm>
          <a:prstGeom prst="ellipse">
            <a:avLst/>
          </a:prstGeom>
          <a:solidFill>
            <a:srgbClr val="FF3300"/>
          </a:solidFill>
          <a:ln w="9525">
            <a:solidFill>
              <a:schemeClr val="tx1"/>
            </a:solidFill>
            <a:round/>
            <a:headEnd/>
            <a:tailEnd/>
          </a:ln>
        </p:spPr>
        <p:txBody>
          <a:bodyPr wrap="none" anchor="ctr"/>
          <a:lstStyle/>
          <a:p>
            <a:endParaRPr lang="en-AU"/>
          </a:p>
        </p:txBody>
      </p:sp>
      <p:grpSp>
        <p:nvGrpSpPr>
          <p:cNvPr id="2" name="Group 13"/>
          <p:cNvGrpSpPr>
            <a:grpSpLocks/>
          </p:cNvGrpSpPr>
          <p:nvPr/>
        </p:nvGrpSpPr>
        <p:grpSpPr bwMode="auto">
          <a:xfrm>
            <a:off x="1767840" y="5041900"/>
            <a:ext cx="7061200" cy="701675"/>
            <a:chOff x="1088" y="3176"/>
            <a:chExt cx="4448" cy="442"/>
          </a:xfrm>
        </p:grpSpPr>
        <p:sp>
          <p:nvSpPr>
            <p:cNvPr id="22550" name="Rectangle 9"/>
            <p:cNvSpPr>
              <a:spLocks noChangeArrowheads="1"/>
            </p:cNvSpPr>
            <p:nvPr/>
          </p:nvSpPr>
          <p:spPr bwMode="auto">
            <a:xfrm>
              <a:off x="1784" y="3216"/>
              <a:ext cx="2232" cy="376"/>
            </a:xfrm>
            <a:prstGeom prst="rect">
              <a:avLst/>
            </a:prstGeom>
            <a:solidFill>
              <a:schemeClr val="bg1"/>
            </a:solidFill>
            <a:ln w="9525">
              <a:noFill/>
              <a:miter lim="800000"/>
              <a:headEnd/>
              <a:tailEnd/>
            </a:ln>
          </p:spPr>
          <p:txBody>
            <a:bodyPr wrap="none" anchor="ctr"/>
            <a:lstStyle/>
            <a:p>
              <a:endParaRPr lang="en-AU"/>
            </a:p>
          </p:txBody>
        </p:sp>
        <p:sp>
          <p:nvSpPr>
            <p:cNvPr id="22551" name="Text Box 10"/>
            <p:cNvSpPr txBox="1">
              <a:spLocks noChangeArrowheads="1"/>
            </p:cNvSpPr>
            <p:nvPr/>
          </p:nvSpPr>
          <p:spPr bwMode="auto">
            <a:xfrm>
              <a:off x="1184" y="3176"/>
              <a:ext cx="4352" cy="442"/>
            </a:xfrm>
            <a:prstGeom prst="rect">
              <a:avLst/>
            </a:prstGeom>
            <a:noFill/>
            <a:ln w="9525">
              <a:noFill/>
              <a:miter lim="800000"/>
              <a:headEnd/>
              <a:tailEnd/>
            </a:ln>
          </p:spPr>
          <p:txBody>
            <a:bodyPr>
              <a:spAutoFit/>
            </a:bodyPr>
            <a:lstStyle/>
            <a:p>
              <a:pPr>
                <a:spcBef>
                  <a:spcPct val="50000"/>
                </a:spcBef>
              </a:pPr>
              <a:r>
                <a:rPr lang="en-AU" sz="2000" b="1">
                  <a:solidFill>
                    <a:srgbClr val="000099"/>
                  </a:solidFill>
                </a:rPr>
                <a:t>When they went on duty at dusk they were given a distinguishing garment of white linen.   </a:t>
              </a:r>
            </a:p>
          </p:txBody>
        </p:sp>
        <p:sp>
          <p:nvSpPr>
            <p:cNvPr id="22552" name="Oval 12"/>
            <p:cNvSpPr>
              <a:spLocks noChangeArrowheads="1"/>
            </p:cNvSpPr>
            <p:nvPr/>
          </p:nvSpPr>
          <p:spPr bwMode="auto">
            <a:xfrm>
              <a:off x="1088" y="3248"/>
              <a:ext cx="112" cy="112"/>
            </a:xfrm>
            <a:prstGeom prst="ellipse">
              <a:avLst/>
            </a:prstGeom>
            <a:solidFill>
              <a:srgbClr val="FF3300"/>
            </a:solidFill>
            <a:ln w="9525">
              <a:solidFill>
                <a:schemeClr val="tx1"/>
              </a:solidFill>
              <a:round/>
              <a:headEnd/>
              <a:tailEnd/>
            </a:ln>
          </p:spPr>
          <p:txBody>
            <a:bodyPr wrap="none" anchor="ctr"/>
            <a:lstStyle/>
            <a:p>
              <a:endParaRPr lang="en-AU"/>
            </a:p>
          </p:txBody>
        </p:sp>
      </p:grpSp>
      <p:grpSp>
        <p:nvGrpSpPr>
          <p:cNvPr id="3" name="Group 14"/>
          <p:cNvGrpSpPr>
            <a:grpSpLocks/>
          </p:cNvGrpSpPr>
          <p:nvPr/>
        </p:nvGrpSpPr>
        <p:grpSpPr bwMode="auto">
          <a:xfrm>
            <a:off x="1767840" y="5880100"/>
            <a:ext cx="7061200" cy="660400"/>
            <a:chOff x="1088" y="3176"/>
            <a:chExt cx="4448" cy="416"/>
          </a:xfrm>
        </p:grpSpPr>
        <p:sp>
          <p:nvSpPr>
            <p:cNvPr id="22547" name="Rectangle 15"/>
            <p:cNvSpPr>
              <a:spLocks noChangeArrowheads="1"/>
            </p:cNvSpPr>
            <p:nvPr/>
          </p:nvSpPr>
          <p:spPr bwMode="auto">
            <a:xfrm>
              <a:off x="1784" y="3216"/>
              <a:ext cx="2232" cy="376"/>
            </a:xfrm>
            <a:prstGeom prst="rect">
              <a:avLst/>
            </a:prstGeom>
            <a:solidFill>
              <a:schemeClr val="bg1"/>
            </a:solidFill>
            <a:ln w="9525">
              <a:noFill/>
              <a:miter lim="800000"/>
              <a:headEnd/>
              <a:tailEnd/>
            </a:ln>
          </p:spPr>
          <p:txBody>
            <a:bodyPr wrap="none" anchor="ctr"/>
            <a:lstStyle/>
            <a:p>
              <a:endParaRPr lang="en-AU"/>
            </a:p>
          </p:txBody>
        </p:sp>
        <p:sp>
          <p:nvSpPr>
            <p:cNvPr id="22548" name="Text Box 16"/>
            <p:cNvSpPr txBox="1">
              <a:spLocks noChangeArrowheads="1"/>
            </p:cNvSpPr>
            <p:nvPr/>
          </p:nvSpPr>
          <p:spPr bwMode="auto">
            <a:xfrm>
              <a:off x="1184" y="3176"/>
              <a:ext cx="4352" cy="250"/>
            </a:xfrm>
            <a:prstGeom prst="rect">
              <a:avLst/>
            </a:prstGeom>
            <a:noFill/>
            <a:ln w="9525">
              <a:noFill/>
              <a:miter lim="800000"/>
              <a:headEnd/>
              <a:tailEnd/>
            </a:ln>
          </p:spPr>
          <p:txBody>
            <a:bodyPr>
              <a:spAutoFit/>
            </a:bodyPr>
            <a:lstStyle/>
            <a:p>
              <a:pPr>
                <a:spcBef>
                  <a:spcPct val="50000"/>
                </a:spcBef>
              </a:pPr>
              <a:r>
                <a:rPr lang="en-AU" sz="2000" b="1">
                  <a:solidFill>
                    <a:srgbClr val="000099"/>
                  </a:solidFill>
                </a:rPr>
                <a:t>They watched from dusk til dawn without relief.   </a:t>
              </a:r>
            </a:p>
          </p:txBody>
        </p:sp>
        <p:sp>
          <p:nvSpPr>
            <p:cNvPr id="22549" name="Oval 17"/>
            <p:cNvSpPr>
              <a:spLocks noChangeArrowheads="1"/>
            </p:cNvSpPr>
            <p:nvPr/>
          </p:nvSpPr>
          <p:spPr bwMode="auto">
            <a:xfrm>
              <a:off x="1088" y="3248"/>
              <a:ext cx="112" cy="112"/>
            </a:xfrm>
            <a:prstGeom prst="ellipse">
              <a:avLst/>
            </a:prstGeom>
            <a:solidFill>
              <a:srgbClr val="FF3300"/>
            </a:solidFill>
            <a:ln w="9525">
              <a:solidFill>
                <a:schemeClr val="tx1"/>
              </a:solidFill>
              <a:round/>
              <a:headEnd/>
              <a:tailEnd/>
            </a:ln>
          </p:spPr>
          <p:txBody>
            <a:bodyPr wrap="none" anchor="ctr"/>
            <a:lstStyle/>
            <a:p>
              <a:endParaRPr lang="en-AU"/>
            </a:p>
          </p:txBody>
        </p:sp>
      </p:grpSp>
      <p:sp>
        <p:nvSpPr>
          <p:cNvPr id="22538" name="Text Box 18"/>
          <p:cNvSpPr txBox="1">
            <a:spLocks noChangeArrowheads="1"/>
          </p:cNvSpPr>
          <p:nvPr/>
        </p:nvSpPr>
        <p:spPr bwMode="auto">
          <a:xfrm>
            <a:off x="8776653" y="6553200"/>
            <a:ext cx="407987" cy="276999"/>
          </a:xfrm>
          <a:prstGeom prst="rect">
            <a:avLst/>
          </a:prstGeom>
          <a:noFill/>
          <a:ln w="9525">
            <a:noFill/>
            <a:miter lim="800000"/>
            <a:headEnd/>
            <a:tailEnd/>
          </a:ln>
        </p:spPr>
        <p:txBody>
          <a:bodyPr>
            <a:spAutoFit/>
          </a:bodyPr>
          <a:lstStyle/>
          <a:p>
            <a:pPr>
              <a:spcBef>
                <a:spcPct val="50000"/>
              </a:spcBef>
            </a:pPr>
            <a:r>
              <a:rPr lang="en-US" sz="1200" dirty="0"/>
              <a:t>17</a:t>
            </a:r>
          </a:p>
        </p:txBody>
      </p:sp>
      <p:sp>
        <p:nvSpPr>
          <p:cNvPr id="164884" name="Rectangle 20"/>
          <p:cNvSpPr>
            <a:spLocks noChangeArrowheads="1"/>
          </p:cNvSpPr>
          <p:nvPr/>
        </p:nvSpPr>
        <p:spPr bwMode="auto">
          <a:xfrm>
            <a:off x="2072640" y="2617148"/>
            <a:ext cx="5803900" cy="457200"/>
          </a:xfrm>
          <a:prstGeom prst="rect">
            <a:avLst/>
          </a:prstGeom>
          <a:solidFill>
            <a:srgbClr val="3333CC">
              <a:alpha val="18823"/>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p>
        </p:txBody>
      </p:sp>
      <p:sp>
        <p:nvSpPr>
          <p:cNvPr id="164885" name="Rectangle 21"/>
          <p:cNvSpPr>
            <a:spLocks noChangeArrowheads="1"/>
          </p:cNvSpPr>
          <p:nvPr/>
        </p:nvSpPr>
        <p:spPr bwMode="auto">
          <a:xfrm>
            <a:off x="2936240" y="3518848"/>
            <a:ext cx="4953000" cy="457200"/>
          </a:xfrm>
          <a:prstGeom prst="rect">
            <a:avLst/>
          </a:prstGeom>
          <a:solidFill>
            <a:srgbClr val="3333CC">
              <a:alpha val="18823"/>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p>
        </p:txBody>
      </p:sp>
      <p:sp>
        <p:nvSpPr>
          <p:cNvPr id="164887" name="Text Box 23"/>
          <p:cNvSpPr txBox="1">
            <a:spLocks noChangeArrowheads="1"/>
          </p:cNvSpPr>
          <p:nvPr/>
        </p:nvSpPr>
        <p:spPr bwMode="auto">
          <a:xfrm>
            <a:off x="7628890" y="5851525"/>
            <a:ext cx="420688" cy="457200"/>
          </a:xfrm>
          <a:prstGeom prst="rect">
            <a:avLst/>
          </a:prstGeom>
          <a:noFill/>
          <a:ln w="9525">
            <a:noFill/>
            <a:miter lim="800000"/>
            <a:headEnd/>
            <a:tailEnd/>
          </a:ln>
        </p:spPr>
        <p:txBody>
          <a:bodyPr>
            <a:spAutoFit/>
          </a:bodyPr>
          <a:lstStyle/>
          <a:p>
            <a:pPr>
              <a:spcBef>
                <a:spcPct val="50000"/>
              </a:spcBef>
            </a:pPr>
            <a:r>
              <a:rPr lang="en-US" sz="2400">
                <a:solidFill>
                  <a:srgbClr val="000000"/>
                </a:solidFill>
                <a:sym typeface="Wingdings" pitchFamily="2" charset="2"/>
              </a:rPr>
              <a:t></a:t>
            </a:r>
          </a:p>
        </p:txBody>
      </p:sp>
      <p:sp>
        <p:nvSpPr>
          <p:cNvPr id="22" name="Rectangle 2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64884"/>
                                        </p:tgtEl>
                                        <p:attrNameLst>
                                          <p:attrName>style.visibility</p:attrName>
                                        </p:attrNameLst>
                                      </p:cBhvr>
                                      <p:to>
                                        <p:strVal val="visible"/>
                                      </p:to>
                                    </p:set>
                                    <p:anim calcmode="lin" valueType="num">
                                      <p:cBhvr>
                                        <p:cTn id="7" dur="1000" fill="hold"/>
                                        <p:tgtEl>
                                          <p:spTgt spid="164884"/>
                                        </p:tgtEl>
                                        <p:attrNameLst>
                                          <p:attrName>ppt_w</p:attrName>
                                        </p:attrNameLst>
                                      </p:cBhvr>
                                      <p:tavLst>
                                        <p:tav tm="0">
                                          <p:val>
                                            <p:strVal val="#ppt_w*0.70"/>
                                          </p:val>
                                        </p:tav>
                                        <p:tav tm="100000">
                                          <p:val>
                                            <p:strVal val="#ppt_w"/>
                                          </p:val>
                                        </p:tav>
                                      </p:tavLst>
                                    </p:anim>
                                    <p:anim calcmode="lin" valueType="num">
                                      <p:cBhvr>
                                        <p:cTn id="8" dur="1000" fill="hold"/>
                                        <p:tgtEl>
                                          <p:spTgt spid="164884"/>
                                        </p:tgtEl>
                                        <p:attrNameLst>
                                          <p:attrName>ppt_h</p:attrName>
                                        </p:attrNameLst>
                                      </p:cBhvr>
                                      <p:tavLst>
                                        <p:tav tm="0">
                                          <p:val>
                                            <p:strVal val="#ppt_h"/>
                                          </p:val>
                                        </p:tav>
                                        <p:tav tm="100000">
                                          <p:val>
                                            <p:strVal val="#ppt_h"/>
                                          </p:val>
                                        </p:tav>
                                      </p:tavLst>
                                    </p:anim>
                                    <p:animEffect transition="in" filter="fade">
                                      <p:cBhvr>
                                        <p:cTn id="9" dur="1000"/>
                                        <p:tgtEl>
                                          <p:spTgt spid="164884"/>
                                        </p:tgtEl>
                                      </p:cBhvr>
                                    </p:animEffect>
                                  </p:childTnLst>
                                </p:cTn>
                              </p:par>
                              <p:par>
                                <p:cTn id="10" presetID="55" presetClass="entr" presetSubtype="0" fill="hold" nodeType="withEffect">
                                  <p:stCondLst>
                                    <p:cond delay="0"/>
                                  </p:stCondLst>
                                  <p:childTnLst>
                                    <p:set>
                                      <p:cBhvr>
                                        <p:cTn id="11" dur="1" fill="hold">
                                          <p:stCondLst>
                                            <p:cond delay="0"/>
                                          </p:stCondLst>
                                        </p:cTn>
                                        <p:tgtEl>
                                          <p:spTgt spid="164885"/>
                                        </p:tgtEl>
                                        <p:attrNameLst>
                                          <p:attrName>style.visibility</p:attrName>
                                        </p:attrNameLst>
                                      </p:cBhvr>
                                      <p:to>
                                        <p:strVal val="visible"/>
                                      </p:to>
                                    </p:set>
                                    <p:anim calcmode="lin" valueType="num">
                                      <p:cBhvr>
                                        <p:cTn id="12" dur="1000" fill="hold"/>
                                        <p:tgtEl>
                                          <p:spTgt spid="164885"/>
                                        </p:tgtEl>
                                        <p:attrNameLst>
                                          <p:attrName>ppt_w</p:attrName>
                                        </p:attrNameLst>
                                      </p:cBhvr>
                                      <p:tavLst>
                                        <p:tav tm="0">
                                          <p:val>
                                            <p:strVal val="#ppt_w*0.70"/>
                                          </p:val>
                                        </p:tav>
                                        <p:tav tm="100000">
                                          <p:val>
                                            <p:strVal val="#ppt_w"/>
                                          </p:val>
                                        </p:tav>
                                      </p:tavLst>
                                    </p:anim>
                                    <p:anim calcmode="lin" valueType="num">
                                      <p:cBhvr>
                                        <p:cTn id="13" dur="1000" fill="hold"/>
                                        <p:tgtEl>
                                          <p:spTgt spid="164885"/>
                                        </p:tgtEl>
                                        <p:attrNameLst>
                                          <p:attrName>ppt_h</p:attrName>
                                        </p:attrNameLst>
                                      </p:cBhvr>
                                      <p:tavLst>
                                        <p:tav tm="0">
                                          <p:val>
                                            <p:strVal val="#ppt_h"/>
                                          </p:val>
                                        </p:tav>
                                        <p:tav tm="100000">
                                          <p:val>
                                            <p:strVal val="#ppt_h"/>
                                          </p:val>
                                        </p:tav>
                                      </p:tavLst>
                                    </p:anim>
                                    <p:animEffect transition="in" filter="fade">
                                      <p:cBhvr>
                                        <p:cTn id="14" dur="1000"/>
                                        <p:tgtEl>
                                          <p:spTgt spid="16488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4867"/>
                                        </p:tgtEl>
                                        <p:attrNameLst>
                                          <p:attrName>style.visibility</p:attrName>
                                        </p:attrNameLst>
                                      </p:cBhvr>
                                      <p:to>
                                        <p:strVal val="visible"/>
                                      </p:to>
                                    </p:set>
                                    <p:animEffect transition="in" filter="fade">
                                      <p:cBhvr>
                                        <p:cTn id="19" dur="2000"/>
                                        <p:tgtEl>
                                          <p:spTgt spid="16486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4868"/>
                                        </p:tgtEl>
                                        <p:attrNameLst>
                                          <p:attrName>style.visibility</p:attrName>
                                        </p:attrNameLst>
                                      </p:cBhvr>
                                      <p:to>
                                        <p:strVal val="visible"/>
                                      </p:to>
                                    </p:set>
                                    <p:animEffect transition="in" filter="fade">
                                      <p:cBhvr>
                                        <p:cTn id="23" dur="2000"/>
                                        <p:tgtEl>
                                          <p:spTgt spid="164868"/>
                                        </p:tgtEl>
                                      </p:cBhvr>
                                    </p:animEffect>
                                  </p:childTnLst>
                                </p:cTn>
                              </p:par>
                              <p:par>
                                <p:cTn id="24" presetID="55" presetClass="entr" presetSubtype="0" fill="hold" grpId="0" nodeType="withEffect">
                                  <p:stCondLst>
                                    <p:cond delay="0"/>
                                  </p:stCondLst>
                                  <p:childTnLst>
                                    <p:set>
                                      <p:cBhvr>
                                        <p:cTn id="25" dur="1" fill="hold">
                                          <p:stCondLst>
                                            <p:cond delay="0"/>
                                          </p:stCondLst>
                                        </p:cTn>
                                        <p:tgtEl>
                                          <p:spTgt spid="164871"/>
                                        </p:tgtEl>
                                        <p:attrNameLst>
                                          <p:attrName>style.visibility</p:attrName>
                                        </p:attrNameLst>
                                      </p:cBhvr>
                                      <p:to>
                                        <p:strVal val="visible"/>
                                      </p:to>
                                    </p:set>
                                    <p:anim calcmode="lin" valueType="num">
                                      <p:cBhvr>
                                        <p:cTn id="26" dur="1000" fill="hold"/>
                                        <p:tgtEl>
                                          <p:spTgt spid="164871"/>
                                        </p:tgtEl>
                                        <p:attrNameLst>
                                          <p:attrName>ppt_w</p:attrName>
                                        </p:attrNameLst>
                                      </p:cBhvr>
                                      <p:tavLst>
                                        <p:tav tm="0">
                                          <p:val>
                                            <p:strVal val="#ppt_w*0.70"/>
                                          </p:val>
                                        </p:tav>
                                        <p:tav tm="100000">
                                          <p:val>
                                            <p:strVal val="#ppt_w"/>
                                          </p:val>
                                        </p:tav>
                                      </p:tavLst>
                                    </p:anim>
                                    <p:anim calcmode="lin" valueType="num">
                                      <p:cBhvr>
                                        <p:cTn id="27" dur="1000" fill="hold"/>
                                        <p:tgtEl>
                                          <p:spTgt spid="164871"/>
                                        </p:tgtEl>
                                        <p:attrNameLst>
                                          <p:attrName>ppt_h</p:attrName>
                                        </p:attrNameLst>
                                      </p:cBhvr>
                                      <p:tavLst>
                                        <p:tav tm="0">
                                          <p:val>
                                            <p:strVal val="#ppt_h"/>
                                          </p:val>
                                        </p:tav>
                                        <p:tav tm="100000">
                                          <p:val>
                                            <p:strVal val="#ppt_h"/>
                                          </p:val>
                                        </p:tav>
                                      </p:tavLst>
                                    </p:anim>
                                    <p:animEffect transition="in" filter="fade">
                                      <p:cBhvr>
                                        <p:cTn id="28" dur="1000"/>
                                        <p:tgtEl>
                                          <p:spTgt spid="164871"/>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164870"/>
                                        </p:tgtEl>
                                        <p:attrNameLst>
                                          <p:attrName>style.visibility</p:attrName>
                                        </p:attrNameLst>
                                      </p:cBhvr>
                                      <p:to>
                                        <p:strVal val="visible"/>
                                      </p:to>
                                    </p:set>
                                    <p:anim calcmode="lin" valueType="num">
                                      <p:cBhvr>
                                        <p:cTn id="33" dur="1000" fill="hold"/>
                                        <p:tgtEl>
                                          <p:spTgt spid="164870"/>
                                        </p:tgtEl>
                                        <p:attrNameLst>
                                          <p:attrName>ppt_w</p:attrName>
                                        </p:attrNameLst>
                                      </p:cBhvr>
                                      <p:tavLst>
                                        <p:tav tm="0">
                                          <p:val>
                                            <p:strVal val="#ppt_w*0.70"/>
                                          </p:val>
                                        </p:tav>
                                        <p:tav tm="100000">
                                          <p:val>
                                            <p:strVal val="#ppt_w"/>
                                          </p:val>
                                        </p:tav>
                                      </p:tavLst>
                                    </p:anim>
                                    <p:anim calcmode="lin" valueType="num">
                                      <p:cBhvr>
                                        <p:cTn id="34" dur="1000" fill="hold"/>
                                        <p:tgtEl>
                                          <p:spTgt spid="164870"/>
                                        </p:tgtEl>
                                        <p:attrNameLst>
                                          <p:attrName>ppt_h</p:attrName>
                                        </p:attrNameLst>
                                      </p:cBhvr>
                                      <p:tavLst>
                                        <p:tav tm="0">
                                          <p:val>
                                            <p:strVal val="#ppt_h"/>
                                          </p:val>
                                        </p:tav>
                                        <p:tav tm="100000">
                                          <p:val>
                                            <p:strVal val="#ppt_h"/>
                                          </p:val>
                                        </p:tav>
                                      </p:tavLst>
                                    </p:anim>
                                    <p:animEffect transition="in" filter="fade">
                                      <p:cBhvr>
                                        <p:cTn id="35" dur="1000"/>
                                        <p:tgtEl>
                                          <p:spTgt spid="164870"/>
                                        </p:tgtEl>
                                      </p:cBhvr>
                                    </p:animEffect>
                                  </p:childTnLst>
                                </p:cTn>
                              </p:par>
                              <p:par>
                                <p:cTn id="36" presetID="55" presetClass="entr" presetSubtype="0" fill="hold" grpId="0" nodeType="withEffect">
                                  <p:stCondLst>
                                    <p:cond delay="0"/>
                                  </p:stCondLst>
                                  <p:childTnLst>
                                    <p:set>
                                      <p:cBhvr>
                                        <p:cTn id="37" dur="1" fill="hold">
                                          <p:stCondLst>
                                            <p:cond delay="0"/>
                                          </p:stCondLst>
                                        </p:cTn>
                                        <p:tgtEl>
                                          <p:spTgt spid="164872"/>
                                        </p:tgtEl>
                                        <p:attrNameLst>
                                          <p:attrName>style.visibility</p:attrName>
                                        </p:attrNameLst>
                                      </p:cBhvr>
                                      <p:to>
                                        <p:strVal val="visible"/>
                                      </p:to>
                                    </p:set>
                                    <p:anim calcmode="lin" valueType="num">
                                      <p:cBhvr>
                                        <p:cTn id="38" dur="1000" fill="hold"/>
                                        <p:tgtEl>
                                          <p:spTgt spid="164872"/>
                                        </p:tgtEl>
                                        <p:attrNameLst>
                                          <p:attrName>ppt_w</p:attrName>
                                        </p:attrNameLst>
                                      </p:cBhvr>
                                      <p:tavLst>
                                        <p:tav tm="0">
                                          <p:val>
                                            <p:strVal val="#ppt_w*0.70"/>
                                          </p:val>
                                        </p:tav>
                                        <p:tav tm="100000">
                                          <p:val>
                                            <p:strVal val="#ppt_w"/>
                                          </p:val>
                                        </p:tav>
                                      </p:tavLst>
                                    </p:anim>
                                    <p:anim calcmode="lin" valueType="num">
                                      <p:cBhvr>
                                        <p:cTn id="39" dur="1000" fill="hold"/>
                                        <p:tgtEl>
                                          <p:spTgt spid="164872"/>
                                        </p:tgtEl>
                                        <p:attrNameLst>
                                          <p:attrName>ppt_h</p:attrName>
                                        </p:attrNameLst>
                                      </p:cBhvr>
                                      <p:tavLst>
                                        <p:tav tm="0">
                                          <p:val>
                                            <p:strVal val="#ppt_h"/>
                                          </p:val>
                                        </p:tav>
                                        <p:tav tm="100000">
                                          <p:val>
                                            <p:strVal val="#ppt_h"/>
                                          </p:val>
                                        </p:tav>
                                      </p:tavLst>
                                    </p:anim>
                                    <p:animEffect transition="in" filter="fade">
                                      <p:cBhvr>
                                        <p:cTn id="40" dur="1000"/>
                                        <p:tgtEl>
                                          <p:spTgt spid="164872"/>
                                        </p:tgtEl>
                                      </p:cBhvr>
                                    </p:animEffect>
                                  </p:childTnLst>
                                </p:cTn>
                              </p:par>
                            </p:childTnLst>
                          </p:cTn>
                        </p:par>
                      </p:childTnLst>
                    </p:cTn>
                  </p:par>
                  <p:par>
                    <p:cTn id="41" fill="hold">
                      <p:stCondLst>
                        <p:cond delay="indefinite"/>
                      </p:stCondLst>
                      <p:childTnLst>
                        <p:par>
                          <p:cTn id="42" fill="hold">
                            <p:stCondLst>
                              <p:cond delay="0"/>
                            </p:stCondLst>
                            <p:childTnLst>
                              <p:par>
                                <p:cTn id="43" presetID="55" presetClass="entr" presetSubtype="0" fill="hold" nodeType="clickEffect">
                                  <p:stCondLst>
                                    <p:cond delay="0"/>
                                  </p:stCondLst>
                                  <p:childTnLst>
                                    <p:set>
                                      <p:cBhvr>
                                        <p:cTn id="44" dur="1" fill="hold">
                                          <p:stCondLst>
                                            <p:cond delay="0"/>
                                          </p:stCondLst>
                                        </p:cTn>
                                        <p:tgtEl>
                                          <p:spTgt spid="2"/>
                                        </p:tgtEl>
                                        <p:attrNameLst>
                                          <p:attrName>style.visibility</p:attrName>
                                        </p:attrNameLst>
                                      </p:cBhvr>
                                      <p:to>
                                        <p:strVal val="visible"/>
                                      </p:to>
                                    </p:set>
                                    <p:anim calcmode="lin" valueType="num">
                                      <p:cBhvr>
                                        <p:cTn id="45" dur="1000" fill="hold"/>
                                        <p:tgtEl>
                                          <p:spTgt spid="2"/>
                                        </p:tgtEl>
                                        <p:attrNameLst>
                                          <p:attrName>ppt_w</p:attrName>
                                        </p:attrNameLst>
                                      </p:cBhvr>
                                      <p:tavLst>
                                        <p:tav tm="0">
                                          <p:val>
                                            <p:strVal val="#ppt_w*0.70"/>
                                          </p:val>
                                        </p:tav>
                                        <p:tav tm="100000">
                                          <p:val>
                                            <p:strVal val="#ppt_w"/>
                                          </p:val>
                                        </p:tav>
                                      </p:tavLst>
                                    </p:anim>
                                    <p:anim calcmode="lin" valueType="num">
                                      <p:cBhvr>
                                        <p:cTn id="46" dur="1000" fill="hold"/>
                                        <p:tgtEl>
                                          <p:spTgt spid="2"/>
                                        </p:tgtEl>
                                        <p:attrNameLst>
                                          <p:attrName>ppt_h</p:attrName>
                                        </p:attrNameLst>
                                      </p:cBhvr>
                                      <p:tavLst>
                                        <p:tav tm="0">
                                          <p:val>
                                            <p:strVal val="#ppt_h"/>
                                          </p:val>
                                        </p:tav>
                                        <p:tav tm="100000">
                                          <p:val>
                                            <p:strVal val="#ppt_h"/>
                                          </p:val>
                                        </p:tav>
                                      </p:tavLst>
                                    </p:anim>
                                    <p:animEffect transition="in" filter="fade">
                                      <p:cBhvr>
                                        <p:cTn id="47" dur="1000"/>
                                        <p:tgtEl>
                                          <p:spTgt spid="2"/>
                                        </p:tgtEl>
                                      </p:cBhvr>
                                    </p:animEffect>
                                  </p:childTnLst>
                                </p:cTn>
                              </p:par>
                            </p:childTnLst>
                          </p:cTn>
                        </p:par>
                      </p:childTnLst>
                    </p:cTn>
                  </p:par>
                  <p:par>
                    <p:cTn id="48" fill="hold">
                      <p:stCondLst>
                        <p:cond delay="indefinite"/>
                      </p:stCondLst>
                      <p:childTnLst>
                        <p:par>
                          <p:cTn id="49" fill="hold">
                            <p:stCondLst>
                              <p:cond delay="0"/>
                            </p:stCondLst>
                            <p:childTnLst>
                              <p:par>
                                <p:cTn id="50" presetID="55" presetClass="entr" presetSubtype="0" fill="hold" nodeType="click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1000" fill="hold"/>
                                        <p:tgtEl>
                                          <p:spTgt spid="3"/>
                                        </p:tgtEl>
                                        <p:attrNameLst>
                                          <p:attrName>ppt_w</p:attrName>
                                        </p:attrNameLst>
                                      </p:cBhvr>
                                      <p:tavLst>
                                        <p:tav tm="0">
                                          <p:val>
                                            <p:strVal val="#ppt_w*0.70"/>
                                          </p:val>
                                        </p:tav>
                                        <p:tav tm="100000">
                                          <p:val>
                                            <p:strVal val="#ppt_w"/>
                                          </p:val>
                                        </p:tav>
                                      </p:tavLst>
                                    </p:anim>
                                    <p:anim calcmode="lin" valueType="num">
                                      <p:cBhvr>
                                        <p:cTn id="53" dur="1000" fill="hold"/>
                                        <p:tgtEl>
                                          <p:spTgt spid="3"/>
                                        </p:tgtEl>
                                        <p:attrNameLst>
                                          <p:attrName>ppt_h</p:attrName>
                                        </p:attrNameLst>
                                      </p:cBhvr>
                                      <p:tavLst>
                                        <p:tav tm="0">
                                          <p:val>
                                            <p:strVal val="#ppt_h"/>
                                          </p:val>
                                        </p:tav>
                                        <p:tav tm="100000">
                                          <p:val>
                                            <p:strVal val="#ppt_h"/>
                                          </p:val>
                                        </p:tav>
                                      </p:tavLst>
                                    </p:anim>
                                    <p:animEffect transition="in" filter="fade">
                                      <p:cBhvr>
                                        <p:cTn id="54" dur="1000"/>
                                        <p:tgtEl>
                                          <p:spTgt spid="3"/>
                                        </p:tgtEl>
                                      </p:cBhvr>
                                    </p:animEffect>
                                  </p:childTnLst>
                                </p:cTn>
                              </p:par>
                            </p:childTnLst>
                          </p:cTn>
                        </p:par>
                        <p:par>
                          <p:cTn id="55" fill="hold">
                            <p:stCondLst>
                              <p:cond delay="1000"/>
                            </p:stCondLst>
                            <p:childTnLst>
                              <p:par>
                                <p:cTn id="56" presetID="10" presetClass="entr" presetSubtype="0" fill="hold" grpId="0" nodeType="afterEffect">
                                  <p:stCondLst>
                                    <p:cond delay="0"/>
                                  </p:stCondLst>
                                  <p:childTnLst>
                                    <p:set>
                                      <p:cBhvr>
                                        <p:cTn id="57" dur="1" fill="hold">
                                          <p:stCondLst>
                                            <p:cond delay="0"/>
                                          </p:stCondLst>
                                        </p:cTn>
                                        <p:tgtEl>
                                          <p:spTgt spid="164887"/>
                                        </p:tgtEl>
                                        <p:attrNameLst>
                                          <p:attrName>style.visibility</p:attrName>
                                        </p:attrNameLst>
                                      </p:cBhvr>
                                      <p:to>
                                        <p:strVal val="visible"/>
                                      </p:to>
                                    </p:set>
                                    <p:animEffect transition="in" filter="fade">
                                      <p:cBhvr>
                                        <p:cTn id="58" dur="2000"/>
                                        <p:tgtEl>
                                          <p:spTgt spid="1648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7" grpId="0" animBg="1"/>
      <p:bldP spid="164868" grpId="0"/>
      <p:bldP spid="164870" grpId="0"/>
      <p:bldP spid="164871" grpId="0" animBg="1"/>
      <p:bldP spid="164872" grpId="0" animBg="1"/>
      <p:bldP spid="16488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Direct Warning for Christadelphian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3555" name="Text Box 16"/>
          <p:cNvSpPr txBox="1">
            <a:spLocks noChangeArrowheads="1"/>
          </p:cNvSpPr>
          <p:nvPr/>
        </p:nvSpPr>
        <p:spPr bwMode="auto">
          <a:xfrm>
            <a:off x="8736013" y="6553200"/>
            <a:ext cx="407987" cy="276999"/>
          </a:xfrm>
          <a:prstGeom prst="rect">
            <a:avLst/>
          </a:prstGeom>
          <a:noFill/>
          <a:ln w="9525">
            <a:noFill/>
            <a:miter lim="800000"/>
            <a:headEnd/>
            <a:tailEnd/>
          </a:ln>
        </p:spPr>
        <p:txBody>
          <a:bodyPr>
            <a:spAutoFit/>
          </a:bodyPr>
          <a:lstStyle/>
          <a:p>
            <a:pPr>
              <a:spcBef>
                <a:spcPct val="50000"/>
              </a:spcBef>
            </a:pPr>
            <a:r>
              <a:rPr lang="en-US" sz="1200" dirty="0"/>
              <a:t>18</a:t>
            </a:r>
          </a:p>
        </p:txBody>
      </p:sp>
      <p:grpSp>
        <p:nvGrpSpPr>
          <p:cNvPr id="2" name="Group 30"/>
          <p:cNvGrpSpPr>
            <a:grpSpLocks/>
          </p:cNvGrpSpPr>
          <p:nvPr/>
        </p:nvGrpSpPr>
        <p:grpSpPr bwMode="auto">
          <a:xfrm>
            <a:off x="1673225" y="4900613"/>
            <a:ext cx="7285038" cy="847725"/>
            <a:chOff x="1054" y="3087"/>
            <a:chExt cx="4589" cy="534"/>
          </a:xfrm>
        </p:grpSpPr>
        <p:sp>
          <p:nvSpPr>
            <p:cNvPr id="23560" name="Rectangle 21"/>
            <p:cNvSpPr>
              <a:spLocks noChangeArrowheads="1"/>
            </p:cNvSpPr>
            <p:nvPr/>
          </p:nvSpPr>
          <p:spPr bwMode="auto">
            <a:xfrm>
              <a:off x="1664" y="3209"/>
              <a:ext cx="2551" cy="412"/>
            </a:xfrm>
            <a:prstGeom prst="rect">
              <a:avLst/>
            </a:prstGeom>
            <a:solidFill>
              <a:schemeClr val="bg1"/>
            </a:solidFill>
            <a:ln w="9525">
              <a:noFill/>
              <a:miter lim="800000"/>
              <a:headEnd/>
              <a:tailEnd/>
            </a:ln>
          </p:spPr>
          <p:txBody>
            <a:bodyPr wrap="none" anchor="ctr"/>
            <a:lstStyle/>
            <a:p>
              <a:endParaRPr lang="en-AU"/>
            </a:p>
          </p:txBody>
        </p:sp>
        <p:sp>
          <p:nvSpPr>
            <p:cNvPr id="23561" name="Text Box 27"/>
            <p:cNvSpPr txBox="1">
              <a:spLocks noChangeArrowheads="1"/>
            </p:cNvSpPr>
            <p:nvPr/>
          </p:nvSpPr>
          <p:spPr bwMode="auto">
            <a:xfrm>
              <a:off x="1172" y="3118"/>
              <a:ext cx="4471" cy="384"/>
            </a:xfrm>
            <a:prstGeom prst="rect">
              <a:avLst/>
            </a:prstGeom>
            <a:noFill/>
            <a:ln w="9525">
              <a:noFill/>
              <a:miter lim="800000"/>
              <a:headEnd/>
              <a:tailEnd/>
            </a:ln>
          </p:spPr>
          <p:txBody>
            <a:bodyPr>
              <a:spAutoFit/>
            </a:bodyPr>
            <a:lstStyle/>
            <a:p>
              <a:pPr>
                <a:spcBef>
                  <a:spcPct val="50000"/>
                </a:spcBef>
              </a:pPr>
              <a:r>
                <a:rPr lang="en-AU" sz="3400" b="1">
                  <a:latin typeface="Constantia" pitchFamily="18" charset="0"/>
                </a:rPr>
                <a:t>And he gathered them together…</a:t>
              </a:r>
            </a:p>
          </p:txBody>
        </p:sp>
        <p:sp>
          <p:nvSpPr>
            <p:cNvPr id="4" name="Rectangle 28"/>
            <p:cNvSpPr>
              <a:spLocks noChangeArrowheads="1"/>
            </p:cNvSpPr>
            <p:nvPr/>
          </p:nvSpPr>
          <p:spPr bwMode="auto">
            <a:xfrm>
              <a:off x="1768" y="3169"/>
              <a:ext cx="1621" cy="315"/>
            </a:xfrm>
            <a:prstGeom prst="rect">
              <a:avLst/>
            </a:prstGeom>
            <a:solidFill>
              <a:srgbClr val="3333CC">
                <a:alpha val="18823"/>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p>
          </p:txBody>
        </p:sp>
        <p:sp>
          <p:nvSpPr>
            <p:cNvPr id="23565" name="Text Box 29"/>
            <p:cNvSpPr txBox="1">
              <a:spLocks noChangeArrowheads="1"/>
            </p:cNvSpPr>
            <p:nvPr/>
          </p:nvSpPr>
          <p:spPr bwMode="auto">
            <a:xfrm>
              <a:off x="1054" y="3087"/>
              <a:ext cx="326" cy="231"/>
            </a:xfrm>
            <a:prstGeom prst="rect">
              <a:avLst/>
            </a:prstGeom>
            <a:noFill/>
            <a:ln w="9525">
              <a:noFill/>
              <a:miter lim="800000"/>
              <a:headEnd/>
              <a:tailEnd/>
            </a:ln>
          </p:spPr>
          <p:txBody>
            <a:bodyPr>
              <a:spAutoFit/>
            </a:bodyPr>
            <a:lstStyle/>
            <a:p>
              <a:pPr>
                <a:spcBef>
                  <a:spcPct val="50000"/>
                </a:spcBef>
              </a:pPr>
              <a:r>
                <a:rPr lang="en-US" b="1">
                  <a:latin typeface="Constantia" pitchFamily="18" charset="0"/>
                </a:rPr>
                <a:t>16</a:t>
              </a:r>
            </a:p>
          </p:txBody>
        </p:sp>
      </p:grpSp>
      <p:grpSp>
        <p:nvGrpSpPr>
          <p:cNvPr id="3" name="Group 33"/>
          <p:cNvGrpSpPr>
            <a:grpSpLocks/>
          </p:cNvGrpSpPr>
          <p:nvPr/>
        </p:nvGrpSpPr>
        <p:grpSpPr bwMode="auto">
          <a:xfrm>
            <a:off x="3860800" y="5616575"/>
            <a:ext cx="1468438" cy="887413"/>
            <a:chOff x="2432" y="3538"/>
            <a:chExt cx="925" cy="559"/>
          </a:xfrm>
        </p:grpSpPr>
        <p:sp>
          <p:nvSpPr>
            <p:cNvPr id="23558" name="Line 31"/>
            <p:cNvSpPr>
              <a:spLocks noChangeShapeType="1"/>
            </p:cNvSpPr>
            <p:nvPr/>
          </p:nvSpPr>
          <p:spPr bwMode="auto">
            <a:xfrm>
              <a:off x="2432" y="3538"/>
              <a:ext cx="302" cy="302"/>
            </a:xfrm>
            <a:prstGeom prst="line">
              <a:avLst/>
            </a:prstGeom>
            <a:noFill/>
            <a:ln w="38100">
              <a:solidFill>
                <a:schemeClr val="tx2"/>
              </a:solidFill>
              <a:round/>
              <a:headEnd/>
              <a:tailEnd/>
            </a:ln>
          </p:spPr>
          <p:txBody>
            <a:bodyPr/>
            <a:lstStyle/>
            <a:p>
              <a:endParaRPr lang="en-AU"/>
            </a:p>
          </p:txBody>
        </p:sp>
        <p:sp>
          <p:nvSpPr>
            <p:cNvPr id="23559" name="Text Box 32"/>
            <p:cNvSpPr txBox="1">
              <a:spLocks noChangeArrowheads="1"/>
            </p:cNvSpPr>
            <p:nvPr/>
          </p:nvSpPr>
          <p:spPr bwMode="auto">
            <a:xfrm>
              <a:off x="2751" y="3767"/>
              <a:ext cx="606" cy="330"/>
            </a:xfrm>
            <a:prstGeom prst="rect">
              <a:avLst/>
            </a:prstGeom>
            <a:noFill/>
            <a:ln w="9525">
              <a:noFill/>
              <a:miter lim="800000"/>
              <a:headEnd/>
              <a:tailEnd/>
            </a:ln>
          </p:spPr>
          <p:txBody>
            <a:bodyPr wrap="square">
              <a:spAutoFit/>
            </a:bodyPr>
            <a:lstStyle/>
            <a:p>
              <a:pPr>
                <a:spcBef>
                  <a:spcPct val="50000"/>
                </a:spcBef>
              </a:pPr>
              <a:r>
                <a:rPr lang="en-AU" sz="2800" b="1" i="1" dirty="0"/>
                <a:t>Us!</a:t>
              </a:r>
            </a:p>
          </p:txBody>
        </p:sp>
      </p:grpSp>
      <p:sp>
        <p:nvSpPr>
          <p:cNvPr id="12" name="Rectangle 21"/>
          <p:cNvSpPr>
            <a:spLocks noChangeArrowheads="1"/>
          </p:cNvSpPr>
          <p:nvPr/>
        </p:nvSpPr>
        <p:spPr bwMode="auto">
          <a:xfrm>
            <a:off x="1776248" y="3077414"/>
            <a:ext cx="1834055" cy="457200"/>
          </a:xfrm>
          <a:prstGeom prst="rect">
            <a:avLst/>
          </a:prstGeom>
          <a:solidFill>
            <a:srgbClr val="3333CC">
              <a:alpha val="18823"/>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p>
        </p:txBody>
      </p:sp>
      <p:sp>
        <p:nvSpPr>
          <p:cNvPr id="13" name="Rectangle 1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strVal val="#ppt_w*0.70"/>
                                          </p:val>
                                        </p:tav>
                                        <p:tav tm="100000">
                                          <p:val>
                                            <p:strVal val="#ppt_w"/>
                                          </p:val>
                                        </p:tav>
                                      </p:tavLst>
                                    </p:anim>
                                    <p:anim calcmode="lin" valueType="num">
                                      <p:cBhvr>
                                        <p:cTn id="14" dur="1000" fill="hold"/>
                                        <p:tgtEl>
                                          <p:spTgt spid="3"/>
                                        </p:tgtEl>
                                        <p:attrNameLst>
                                          <p:attrName>ppt_h</p:attrName>
                                        </p:attrNameLst>
                                      </p:cBhvr>
                                      <p:tavLst>
                                        <p:tav tm="0">
                                          <p:val>
                                            <p:strVal val="#ppt_h"/>
                                          </p:val>
                                        </p:tav>
                                        <p:tav tm="100000">
                                          <p:val>
                                            <p:strVal val="#ppt_h"/>
                                          </p:val>
                                        </p:tav>
                                      </p:tavLst>
                                    </p:anim>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My Documents\The Truth\Shippensburg\Overheads For Ship\Class #6 - The Lamb Shall Overcome\Final Overheads\Class #6 The lamb shall overcome them.tif"/>
          <p:cNvPicPr>
            <a:picLocks noChangeAspect="1" noChangeArrowheads="1"/>
          </p:cNvPicPr>
          <p:nvPr/>
        </p:nvPicPr>
        <p:blipFill>
          <a:blip r:embed="rId3" cstate="print"/>
          <a:srcRect/>
          <a:stretch>
            <a:fillRect/>
          </a:stretch>
        </p:blipFill>
        <p:spPr bwMode="auto">
          <a:xfrm>
            <a:off x="0" y="-3175"/>
            <a:ext cx="9144000" cy="6865938"/>
          </a:xfrm>
          <a:prstGeom prst="rect">
            <a:avLst/>
          </a:prstGeom>
          <a:ln>
            <a:noFill/>
          </a:ln>
          <a:effectLst>
            <a:softEdge rad="112500"/>
          </a:effectLst>
        </p:spPr>
      </p:pic>
      <p:pic>
        <p:nvPicPr>
          <p:cNvPr id="3" name="Picture 2" descr="C:\My Documents\The Truth\Shippensburg\Overheads For Ship\Class #6 - The Lamb Shall Overcome\Final Overheads\Class #6 The lamb shall overcome them.tif"/>
          <p:cNvPicPr>
            <a:picLocks noChangeAspect="1" noChangeArrowheads="1"/>
          </p:cNvPicPr>
          <p:nvPr/>
        </p:nvPicPr>
        <p:blipFill>
          <a:blip r:embed="rId3" cstate="print"/>
          <a:srcRect l="36207" t="8313" r="35862" b="83879"/>
          <a:stretch>
            <a:fillRect/>
          </a:stretch>
        </p:blipFill>
        <p:spPr bwMode="auto">
          <a:xfrm>
            <a:off x="3310760" y="1056291"/>
            <a:ext cx="2554013" cy="725234"/>
          </a:xfrm>
          <a:prstGeom prst="rect">
            <a:avLst/>
          </a:prstGeom>
          <a:ln>
            <a:noFill/>
          </a:ln>
          <a:effectLst>
            <a:softEdge rad="112500"/>
          </a:effectLst>
        </p:spPr>
      </p:pic>
      <p:pic>
        <p:nvPicPr>
          <p:cNvPr id="4" name="Picture 2" descr="C:\My Documents\The Truth\Shippensburg\Overheads For Ship\Class #6 - The Lamb Shall Overcome\Final Overheads\Class #6 The lamb shall overcome them.tif"/>
          <p:cNvPicPr>
            <a:picLocks noChangeAspect="1" noChangeArrowheads="1"/>
          </p:cNvPicPr>
          <p:nvPr/>
        </p:nvPicPr>
        <p:blipFill>
          <a:blip r:embed="rId3" cstate="print"/>
          <a:srcRect t="94649"/>
          <a:stretch>
            <a:fillRect/>
          </a:stretch>
        </p:blipFill>
        <p:spPr bwMode="auto">
          <a:xfrm>
            <a:off x="378385" y="5975133"/>
            <a:ext cx="8339959" cy="677914"/>
          </a:xfrm>
          <a:prstGeom prst="rect">
            <a:avLst/>
          </a:prstGeom>
          <a:ln>
            <a:noFill/>
          </a:ln>
          <a:effectLst>
            <a:softEdge rad="112500"/>
          </a:effectLst>
        </p:spPr>
      </p:pic>
      <p:pic>
        <p:nvPicPr>
          <p:cNvPr id="10" name="Picture 9" descr="Stock Photo titled: Rocky Mt. Bighorn Sheep, Ovis Canadensis, Lamb, Yellowstone NP., Wyoming, USE OF THIS IMAGE WITHOUT PERMISSION IS PROHIBITED"/>
          <p:cNvPicPr/>
          <p:nvPr/>
        </p:nvPicPr>
        <p:blipFill>
          <a:blip r:embed="rId4" cstate="print"/>
          <a:srcRect/>
          <a:stretch>
            <a:fillRect/>
          </a:stretch>
        </p:blipFill>
        <p:spPr bwMode="auto">
          <a:xfrm>
            <a:off x="165928" y="-314826"/>
            <a:ext cx="2023823" cy="2937710"/>
          </a:xfrm>
          <a:prstGeom prst="rect">
            <a:avLst/>
          </a:prstGeom>
          <a:ln>
            <a:noFill/>
          </a:ln>
          <a:effectLst>
            <a:softEdge rad="635000"/>
          </a:effectLst>
        </p:spPr>
      </p:pic>
      <p:pic>
        <p:nvPicPr>
          <p:cNvPr id="11" name="Picture 13" descr="KINGDOM2"/>
          <p:cNvPicPr>
            <a:picLocks noChangeAspect="1" noChangeArrowheads="1"/>
          </p:cNvPicPr>
          <p:nvPr/>
        </p:nvPicPr>
        <p:blipFill>
          <a:blip r:embed="rId5" cstate="print"/>
          <a:srcRect/>
          <a:stretch>
            <a:fillRect/>
          </a:stretch>
        </p:blipFill>
        <p:spPr bwMode="auto">
          <a:xfrm>
            <a:off x="87908" y="467566"/>
            <a:ext cx="3016240" cy="2201588"/>
          </a:xfrm>
          <a:prstGeom prst="rect">
            <a:avLst/>
          </a:prstGeom>
          <a:ln>
            <a:noFill/>
          </a:ln>
          <a:effectLst>
            <a:softEdge rad="635000"/>
          </a:effectLst>
        </p:spPr>
      </p:pic>
      <p:sp>
        <p:nvSpPr>
          <p:cNvPr id="14" name="TextBox 13"/>
          <p:cNvSpPr txBox="1"/>
          <p:nvPr/>
        </p:nvSpPr>
        <p:spPr>
          <a:xfrm rot="480000">
            <a:off x="6571277" y="1425843"/>
            <a:ext cx="192179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0" u="none" strike="noStrike" kern="1200" cap="none" spc="0" normalizeH="0" baseline="0" noProof="0" dirty="0">
                <a:ln>
                  <a:noFill/>
                </a:ln>
                <a:solidFill>
                  <a:srgbClr val="000000">
                    <a:lumMod val="85000"/>
                    <a:lumOff val="15000"/>
                  </a:srgbClr>
                </a:solidFill>
                <a:effectLst/>
                <a:uLnTx/>
                <a:uFillTx/>
                <a:latin typeface="Comic Sans MS" pitchFamily="66" charset="0"/>
                <a:ea typeface="Tahoma" pitchFamily="34" charset="0"/>
                <a:cs typeface="Tahoma" pitchFamily="34" charset="0"/>
              </a:rPr>
              <a:t>Unsealed!</a:t>
            </a:r>
          </a:p>
        </p:txBody>
      </p:sp>
      <p:sp>
        <p:nvSpPr>
          <p:cNvPr id="12" name="Text Box 7">
            <a:extLst>
              <a:ext uri="{FF2B5EF4-FFF2-40B4-BE49-F238E27FC236}">
                <a16:creationId xmlns:a16="http://schemas.microsoft.com/office/drawing/2014/main" id="{D658EA31-1DC6-48E3-B912-6199D3279986}"/>
              </a:ext>
            </a:extLst>
          </p:cNvPr>
          <p:cNvSpPr txBox="1">
            <a:spLocks noChangeArrowheads="1"/>
          </p:cNvSpPr>
          <p:nvPr/>
        </p:nvSpPr>
        <p:spPr bwMode="auto">
          <a:xfrm>
            <a:off x="1177839" y="4135364"/>
            <a:ext cx="1536700" cy="784830"/>
          </a:xfrm>
          <a:prstGeom prst="rect">
            <a:avLst/>
          </a:prstGeom>
          <a:noFill/>
          <a:ln w="9525">
            <a:noFill/>
            <a:miter lim="800000"/>
            <a:headEnd/>
            <a:tailEnd/>
          </a:ln>
        </p:spPr>
        <p:txBody>
          <a:bodyPr>
            <a:spAutoFit/>
          </a:bodyPr>
          <a:lstStyle/>
          <a:p>
            <a:pPr algn="ctr">
              <a:spcBef>
                <a:spcPct val="50000"/>
              </a:spcBef>
            </a:pPr>
            <a:r>
              <a:rPr lang="en-AU" dirty="0">
                <a:solidFill>
                  <a:srgbClr val="FFFFFF"/>
                </a:solidFill>
                <a:latin typeface="Tahoma" pitchFamily="34" charset="0"/>
                <a:cs typeface="Arial" pitchFamily="34" charset="0"/>
              </a:rPr>
              <a:t>Next Session</a:t>
            </a:r>
          </a:p>
          <a:p>
            <a:pPr algn="ctr">
              <a:spcBef>
                <a:spcPct val="50000"/>
              </a:spcBef>
            </a:pPr>
            <a:r>
              <a:rPr lang="en-AU" dirty="0">
                <a:solidFill>
                  <a:srgbClr val="FFFFFF"/>
                </a:solidFill>
                <a:latin typeface="Tahoma" pitchFamily="34" charset="0"/>
                <a:cs typeface="Arial" pitchFamily="34" charset="0"/>
              </a:rPr>
              <a:t>(God willing)</a:t>
            </a:r>
          </a:p>
        </p:txBody>
      </p:sp>
    </p:spTree>
    <p:extLst>
      <p:ext uri="{BB962C8B-B14F-4D97-AF65-F5344CB8AC3E}">
        <p14:creationId xmlns:p14="http://schemas.microsoft.com/office/powerpoint/2010/main" val="26810860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hristadelphian Age"/>
          <p:cNvPicPr>
            <a:picLocks noChangeAspect="1" noChangeArrowheads="1"/>
          </p:cNvPicPr>
          <p:nvPr/>
        </p:nvPicPr>
        <p:blipFill>
          <a:blip r:embed="rId4" cstate="print"/>
          <a:srcRect r="72241"/>
          <a:stretch>
            <a:fillRect/>
          </a:stretch>
        </p:blipFill>
        <p:spPr bwMode="auto">
          <a:xfrm>
            <a:off x="0" y="0"/>
            <a:ext cx="2538248" cy="6858000"/>
          </a:xfrm>
          <a:prstGeom prst="rect">
            <a:avLst/>
          </a:prstGeom>
          <a:noFill/>
          <a:ln w="9525">
            <a:noFill/>
            <a:miter lim="800000"/>
            <a:headEnd/>
            <a:tailEnd/>
          </a:ln>
        </p:spPr>
      </p:pic>
      <p:graphicFrame>
        <p:nvGraphicFramePr>
          <p:cNvPr id="17" name="Object 4"/>
          <p:cNvGraphicFramePr>
            <a:graphicFrameLocks noChangeAspect="1"/>
          </p:cNvGraphicFramePr>
          <p:nvPr/>
        </p:nvGraphicFramePr>
        <p:xfrm>
          <a:off x="485775" y="5648325"/>
          <a:ext cx="800100" cy="720725"/>
        </p:xfrm>
        <a:graphic>
          <a:graphicData uri="http://schemas.openxmlformats.org/presentationml/2006/ole">
            <mc:AlternateContent xmlns:mc="http://schemas.openxmlformats.org/markup-compatibility/2006">
              <mc:Choice xmlns:v="urn:schemas-microsoft-com:vml" Requires="v">
                <p:oleObj spid="_x0000_s606252" name="CorelDRAW" r:id="rId5" imgW="1865160" imgH="1288440" progId="">
                  <p:embed/>
                </p:oleObj>
              </mc:Choice>
              <mc:Fallback>
                <p:oleObj name="CorelDRAW" r:id="rId5" imgW="1865160" imgH="1288440" progId="">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775" y="5648325"/>
                        <a:ext cx="80010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 name="Object 6"/>
          <p:cNvGraphicFramePr>
            <a:graphicFrameLocks noChangeAspect="1"/>
          </p:cNvGraphicFramePr>
          <p:nvPr/>
        </p:nvGraphicFramePr>
        <p:xfrm>
          <a:off x="1344613" y="5729288"/>
          <a:ext cx="800100" cy="720725"/>
        </p:xfrm>
        <a:graphic>
          <a:graphicData uri="http://schemas.openxmlformats.org/presentationml/2006/ole">
            <mc:AlternateContent xmlns:mc="http://schemas.openxmlformats.org/markup-compatibility/2006">
              <mc:Choice xmlns:v="urn:schemas-microsoft-com:vml" Requires="v">
                <p:oleObj spid="_x0000_s606253" name="CorelDRAW" r:id="rId7" imgW="1865160" imgH="1288440" progId="">
                  <p:embed/>
                </p:oleObj>
              </mc:Choice>
              <mc:Fallback>
                <p:oleObj name="CorelDRAW" r:id="rId7" imgW="1865160" imgH="1288440" progId="">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4613" y="5729288"/>
                        <a:ext cx="80010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 name="Picture 2" descr="Christadelphian Age"/>
          <p:cNvPicPr>
            <a:picLocks noChangeAspect="1" noChangeArrowheads="1"/>
          </p:cNvPicPr>
          <p:nvPr/>
        </p:nvPicPr>
        <p:blipFill>
          <a:blip r:embed="rId4" cstate="print"/>
          <a:srcRect l="26034" t="11494" r="3966" b="61839"/>
          <a:stretch>
            <a:fillRect/>
          </a:stretch>
        </p:blipFill>
        <p:spPr bwMode="auto">
          <a:xfrm>
            <a:off x="2374025" y="1103596"/>
            <a:ext cx="6400800" cy="1828800"/>
          </a:xfrm>
          <a:prstGeom prst="rect">
            <a:avLst/>
          </a:prstGeom>
          <a:noFill/>
          <a:ln w="9525">
            <a:noFill/>
            <a:miter lim="800000"/>
            <a:headEnd/>
            <a:tailEnd/>
          </a:ln>
        </p:spPr>
      </p:pic>
      <p:pic>
        <p:nvPicPr>
          <p:cNvPr id="13" name="Picture 1026" descr="C:\My Documents\The Truth\Virginia 2001\Israel\Final Overheads\Euphrates Dries Up Title.tif"/>
          <p:cNvPicPr>
            <a:picLocks noChangeAspect="1" noChangeArrowheads="1"/>
          </p:cNvPicPr>
          <p:nvPr/>
        </p:nvPicPr>
        <p:blipFill>
          <a:blip r:embed="rId8" cstate="print"/>
          <a:srcRect/>
          <a:stretch>
            <a:fillRect/>
          </a:stretch>
        </p:blipFill>
        <p:spPr bwMode="auto">
          <a:xfrm>
            <a:off x="6530209" y="-47298"/>
            <a:ext cx="2601323" cy="1877908"/>
          </a:xfrm>
          <a:prstGeom prst="rect">
            <a:avLst/>
          </a:prstGeom>
          <a:ln>
            <a:noFill/>
          </a:ln>
          <a:effectLst>
            <a:softEdge rad="317500"/>
          </a:effectLst>
        </p:spPr>
      </p:pic>
      <p:sp>
        <p:nvSpPr>
          <p:cNvPr id="23" name="Rectangle 22"/>
          <p:cNvSpPr/>
          <p:nvPr/>
        </p:nvSpPr>
        <p:spPr>
          <a:xfrm>
            <a:off x="15766" y="0"/>
            <a:ext cx="9108000" cy="6840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fontAlgn="auto">
              <a:spcBef>
                <a:spcPts val="0"/>
              </a:spcBef>
              <a:spcAft>
                <a:spcPts val="0"/>
              </a:spcAft>
              <a:defRPr/>
            </a:pPr>
            <a:endParaRPr lang="en-AU" kern="0">
              <a:solidFill>
                <a:srgbClr val="FFFFFF"/>
              </a:solidFill>
              <a:latin typeface="Times New Roman"/>
              <a:cs typeface="Arial"/>
            </a:endParaRPr>
          </a:p>
        </p:txBody>
      </p:sp>
      <p:grpSp>
        <p:nvGrpSpPr>
          <p:cNvPr id="2" name="Group 13"/>
          <p:cNvGrpSpPr/>
          <p:nvPr/>
        </p:nvGrpSpPr>
        <p:grpSpPr>
          <a:xfrm>
            <a:off x="2441648" y="2764712"/>
            <a:ext cx="6265479" cy="3405352"/>
            <a:chOff x="2459421" y="2585545"/>
            <a:chExt cx="6265479" cy="3405352"/>
          </a:xfrm>
        </p:grpSpPr>
        <p:pic>
          <p:nvPicPr>
            <p:cNvPr id="1029" name="Picture 2" descr="Christadelphian Age"/>
            <p:cNvPicPr>
              <a:picLocks noChangeAspect="1" noChangeArrowheads="1"/>
            </p:cNvPicPr>
            <p:nvPr/>
          </p:nvPicPr>
          <p:blipFill>
            <a:blip r:embed="rId4" cstate="print"/>
            <a:srcRect l="26897" t="37701" r="4655" b="12644"/>
            <a:stretch>
              <a:fillRect/>
            </a:stretch>
          </p:blipFill>
          <p:spPr bwMode="auto">
            <a:xfrm>
              <a:off x="2459421" y="2585545"/>
              <a:ext cx="6258910" cy="3405352"/>
            </a:xfrm>
            <a:prstGeom prst="rect">
              <a:avLst/>
            </a:prstGeom>
            <a:noFill/>
            <a:ln w="9525">
              <a:noFill/>
              <a:miter lim="800000"/>
              <a:headEnd/>
              <a:tailEnd/>
            </a:ln>
          </p:spPr>
        </p:pic>
        <p:sp>
          <p:nvSpPr>
            <p:cNvPr id="1031" name="Rectangle 13"/>
            <p:cNvSpPr>
              <a:spLocks noChangeArrowheads="1"/>
            </p:cNvSpPr>
            <p:nvPr/>
          </p:nvSpPr>
          <p:spPr bwMode="auto">
            <a:xfrm>
              <a:off x="3560763" y="4425950"/>
              <a:ext cx="5059362" cy="450850"/>
            </a:xfrm>
            <a:prstGeom prst="rect">
              <a:avLst/>
            </a:prstGeom>
            <a:solidFill>
              <a:schemeClr val="bg1"/>
            </a:solidFill>
            <a:ln w="9525">
              <a:noFill/>
              <a:miter lim="800000"/>
              <a:headEnd/>
              <a:tailEnd/>
            </a:ln>
          </p:spPr>
          <p:txBody>
            <a:bodyPr wrap="none" anchor="ctr"/>
            <a:lstStyle/>
            <a:p>
              <a:endParaRPr lang="en-AU">
                <a:solidFill>
                  <a:srgbClr val="000000"/>
                </a:solidFill>
              </a:endParaRPr>
            </a:p>
          </p:txBody>
        </p:sp>
        <p:sp>
          <p:nvSpPr>
            <p:cNvPr id="1032" name="Rectangle 14"/>
            <p:cNvSpPr>
              <a:spLocks noChangeArrowheads="1"/>
            </p:cNvSpPr>
            <p:nvPr/>
          </p:nvSpPr>
          <p:spPr bwMode="auto">
            <a:xfrm>
              <a:off x="2463800" y="4852988"/>
              <a:ext cx="1839913" cy="450850"/>
            </a:xfrm>
            <a:prstGeom prst="rect">
              <a:avLst/>
            </a:prstGeom>
            <a:solidFill>
              <a:schemeClr val="bg1"/>
            </a:solidFill>
            <a:ln w="9525">
              <a:noFill/>
              <a:miter lim="800000"/>
              <a:headEnd/>
              <a:tailEnd/>
            </a:ln>
          </p:spPr>
          <p:txBody>
            <a:bodyPr wrap="none" anchor="ctr"/>
            <a:lstStyle/>
            <a:p>
              <a:endParaRPr lang="en-AU">
                <a:solidFill>
                  <a:srgbClr val="000000"/>
                </a:solidFill>
              </a:endParaRPr>
            </a:p>
          </p:txBody>
        </p:sp>
        <p:sp>
          <p:nvSpPr>
            <p:cNvPr id="1033" name="Text Box 12"/>
            <p:cNvSpPr txBox="1">
              <a:spLocks noChangeArrowheads="1"/>
            </p:cNvSpPr>
            <p:nvPr/>
          </p:nvSpPr>
          <p:spPr bwMode="auto">
            <a:xfrm>
              <a:off x="3481388" y="4287838"/>
              <a:ext cx="5243512" cy="625475"/>
            </a:xfrm>
            <a:prstGeom prst="rect">
              <a:avLst/>
            </a:prstGeom>
            <a:noFill/>
            <a:ln w="9525">
              <a:noFill/>
              <a:miter lim="800000"/>
              <a:headEnd/>
              <a:tailEnd/>
            </a:ln>
          </p:spPr>
          <p:txBody>
            <a:bodyPr>
              <a:spAutoFit/>
            </a:bodyPr>
            <a:lstStyle/>
            <a:p>
              <a:pPr>
                <a:spcBef>
                  <a:spcPct val="50000"/>
                </a:spcBef>
              </a:pPr>
              <a:r>
                <a:rPr lang="en-AU" sz="3300" b="1" i="1" u="sng" dirty="0">
                  <a:solidFill>
                    <a:srgbClr val="000099"/>
                  </a:solidFill>
                </a:rPr>
                <a:t>the way of the kings of</a:t>
              </a:r>
              <a:r>
                <a:rPr lang="en-AU" sz="3500" b="1" i="1" dirty="0">
                  <a:solidFill>
                    <a:srgbClr val="000099"/>
                  </a:solidFill>
                </a:rPr>
                <a:t> </a:t>
              </a:r>
            </a:p>
          </p:txBody>
        </p:sp>
        <p:sp>
          <p:nvSpPr>
            <p:cNvPr id="1034" name="Text Box 15"/>
            <p:cNvSpPr txBox="1">
              <a:spLocks noChangeArrowheads="1"/>
            </p:cNvSpPr>
            <p:nvPr/>
          </p:nvSpPr>
          <p:spPr bwMode="auto">
            <a:xfrm>
              <a:off x="2493963" y="4768850"/>
              <a:ext cx="2012950" cy="595313"/>
            </a:xfrm>
            <a:prstGeom prst="rect">
              <a:avLst/>
            </a:prstGeom>
            <a:noFill/>
            <a:ln w="9525">
              <a:noFill/>
              <a:miter lim="800000"/>
              <a:headEnd/>
              <a:tailEnd/>
            </a:ln>
          </p:spPr>
          <p:txBody>
            <a:bodyPr>
              <a:spAutoFit/>
            </a:bodyPr>
            <a:lstStyle/>
            <a:p>
              <a:pPr>
                <a:spcBef>
                  <a:spcPct val="50000"/>
                </a:spcBef>
              </a:pPr>
              <a:r>
                <a:rPr lang="en-AU" sz="3300" b="1" i="1" u="sng">
                  <a:solidFill>
                    <a:srgbClr val="000099"/>
                  </a:solidFill>
                </a:rPr>
                <a:t>the east</a:t>
              </a:r>
            </a:p>
          </p:txBody>
        </p:sp>
      </p:grpSp>
      <p:sp>
        <p:nvSpPr>
          <p:cNvPr id="126" name="Oval 125"/>
          <p:cNvSpPr/>
          <p:nvPr/>
        </p:nvSpPr>
        <p:spPr>
          <a:xfrm>
            <a:off x="6668795" y="5801714"/>
            <a:ext cx="472966" cy="2364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3" name="Group 124"/>
          <p:cNvGrpSpPr/>
          <p:nvPr/>
        </p:nvGrpSpPr>
        <p:grpSpPr>
          <a:xfrm>
            <a:off x="2321092" y="2791323"/>
            <a:ext cx="6649482" cy="3914931"/>
            <a:chOff x="9780670" y="0"/>
            <a:chExt cx="6649482" cy="3914931"/>
          </a:xfrm>
        </p:grpSpPr>
        <p:sp>
          <p:nvSpPr>
            <p:cNvPr id="22" name="Rectangle 21"/>
            <p:cNvSpPr/>
            <p:nvPr/>
          </p:nvSpPr>
          <p:spPr>
            <a:xfrm>
              <a:off x="9780670" y="0"/>
              <a:ext cx="6381750" cy="3448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4" name="Group 123"/>
            <p:cNvGrpSpPr/>
            <p:nvPr/>
          </p:nvGrpSpPr>
          <p:grpSpPr>
            <a:xfrm>
              <a:off x="9943850" y="0"/>
              <a:ext cx="6486302" cy="3914931"/>
              <a:chOff x="9991976" y="4449923"/>
              <a:chExt cx="6486302" cy="3914931"/>
            </a:xfrm>
          </p:grpSpPr>
          <p:sp>
            <p:nvSpPr>
              <p:cNvPr id="100" name="Rectangle 30"/>
              <p:cNvSpPr>
                <a:spLocks noChangeArrowheads="1"/>
              </p:cNvSpPr>
              <p:nvPr/>
            </p:nvSpPr>
            <p:spPr bwMode="auto">
              <a:xfrm>
                <a:off x="9991976" y="4563310"/>
                <a:ext cx="6140450" cy="393700"/>
              </a:xfrm>
              <a:prstGeom prst="rect">
                <a:avLst/>
              </a:prstGeom>
              <a:solidFill>
                <a:srgbClr val="00CC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US">
                  <a:solidFill>
                    <a:srgbClr val="FFFFFF"/>
                  </a:solidFill>
                  <a:latin typeface="Tahoma" pitchFamily="34" charset="0"/>
                  <a:cs typeface="Arial"/>
                </a:endParaRPr>
              </a:p>
            </p:txBody>
          </p:sp>
          <p:grpSp>
            <p:nvGrpSpPr>
              <p:cNvPr id="5" name="Group 122"/>
              <p:cNvGrpSpPr/>
              <p:nvPr/>
            </p:nvGrpSpPr>
            <p:grpSpPr>
              <a:xfrm>
                <a:off x="10177713" y="4449923"/>
                <a:ext cx="6300565" cy="3914931"/>
                <a:chOff x="10153650" y="696070"/>
                <a:chExt cx="6300565" cy="3914931"/>
              </a:xfrm>
            </p:grpSpPr>
            <p:grpSp>
              <p:nvGrpSpPr>
                <p:cNvPr id="6" name="Group 2"/>
                <p:cNvGrpSpPr>
                  <a:grpSpLocks/>
                </p:cNvGrpSpPr>
                <p:nvPr/>
              </p:nvGrpSpPr>
              <p:grpSpPr bwMode="auto">
                <a:xfrm>
                  <a:off x="12880975" y="1453307"/>
                  <a:ext cx="3308350" cy="2257425"/>
                  <a:chOff x="3602" y="1009"/>
                  <a:chExt cx="2084" cy="1422"/>
                </a:xfrm>
                <a:scene3d>
                  <a:camera prst="orthographicFront">
                    <a:rot lat="0" lon="0" rev="0"/>
                  </a:camera>
                  <a:lightRig rig="contrasting" dir="t">
                    <a:rot lat="0" lon="0" rev="1500000"/>
                  </a:lightRig>
                </a:scene3d>
              </p:grpSpPr>
              <p:grpSp>
                <p:nvGrpSpPr>
                  <p:cNvPr id="7" name="Group 3"/>
                  <p:cNvGrpSpPr>
                    <a:grpSpLocks/>
                  </p:cNvGrpSpPr>
                  <p:nvPr/>
                </p:nvGrpSpPr>
                <p:grpSpPr bwMode="auto">
                  <a:xfrm>
                    <a:off x="3602" y="1164"/>
                    <a:ext cx="2029" cy="1267"/>
                    <a:chOff x="3602" y="1164"/>
                    <a:chExt cx="2029" cy="1267"/>
                  </a:xfrm>
                </p:grpSpPr>
                <p:sp>
                  <p:nvSpPr>
                    <p:cNvPr id="76"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77"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78"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79"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80"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81" name="Rectangle 9"/>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82" name="Text Box 10"/>
                    <p:cNvSpPr txBox="1">
                      <a:spLocks noChangeArrowheads="1"/>
                    </p:cNvSpPr>
                    <p:nvPr/>
                  </p:nvSpPr>
                  <p:spPr bwMode="auto">
                    <a:xfrm>
                      <a:off x="3602" y="1532"/>
                      <a:ext cx="1892"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pPr>
                      <a:r>
                        <a:rPr lang="en-AU" sz="4000" dirty="0">
                          <a:solidFill>
                            <a:srgbClr val="F2F3CD"/>
                          </a:solidFill>
                          <a:latin typeface="Tahoma" pitchFamily="34" charset="0"/>
                          <a:cs typeface="Arial"/>
                        </a:rPr>
                        <a:t>1 2 3 4 5 6</a:t>
                      </a:r>
                      <a:r>
                        <a:rPr lang="en-AU" sz="4400" dirty="0">
                          <a:solidFill>
                            <a:srgbClr val="F2F3CD"/>
                          </a:solidFill>
                          <a:latin typeface="Tahoma" pitchFamily="34" charset="0"/>
                          <a:cs typeface="Arial"/>
                        </a:rPr>
                        <a:t> </a:t>
                      </a:r>
                    </a:p>
                  </p:txBody>
                </p:sp>
                <p:sp>
                  <p:nvSpPr>
                    <p:cNvPr id="83" name="Rectangle 11"/>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84" name="Text Box 12"/>
                    <p:cNvSpPr txBox="1">
                      <a:spLocks noChangeArrowheads="1"/>
                    </p:cNvSpPr>
                    <p:nvPr/>
                  </p:nvSpPr>
                  <p:spPr bwMode="auto">
                    <a:xfrm>
                      <a:off x="4045" y="1166"/>
                      <a:ext cx="887" cy="44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defRPr/>
                      </a:pPr>
                      <a:r>
                        <a:rPr lang="en-AU" sz="4000" dirty="0">
                          <a:solidFill>
                            <a:srgbClr val="E5FFFF"/>
                          </a:solidFill>
                          <a:effectLst>
                            <a:outerShdw blurRad="38100" dist="38100" dir="2700000" algn="tl">
                              <a:srgbClr val="000000"/>
                            </a:outerShdw>
                          </a:effectLst>
                          <a:latin typeface="Tahoma" pitchFamily="34" charset="0"/>
                          <a:cs typeface="Arial"/>
                        </a:rPr>
                        <a:t>Vials</a:t>
                      </a:r>
                    </a:p>
                  </p:txBody>
                </p:sp>
              </p:grpSp>
              <p:sp>
                <p:nvSpPr>
                  <p:cNvPr id="75" name="Text Box 13"/>
                  <p:cNvSpPr txBox="1">
                    <a:spLocks noChangeArrowheads="1"/>
                  </p:cNvSpPr>
                  <p:nvPr/>
                </p:nvSpPr>
                <p:spPr bwMode="auto">
                  <a:xfrm>
                    <a:off x="5321" y="1009"/>
                    <a:ext cx="365"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pPr>
                    <a:r>
                      <a:rPr lang="en-AU" sz="3600" dirty="0">
                        <a:solidFill>
                          <a:srgbClr val="F2F3CD"/>
                        </a:solidFill>
                        <a:latin typeface="Tahoma" pitchFamily="34" charset="0"/>
                        <a:cs typeface="Arial"/>
                      </a:rPr>
                      <a:t>7 </a:t>
                    </a:r>
                    <a:r>
                      <a:rPr lang="en-AU" sz="4400" dirty="0">
                        <a:solidFill>
                          <a:srgbClr val="FFFFFF"/>
                        </a:solidFill>
                        <a:latin typeface="Tahoma" pitchFamily="34" charset="0"/>
                        <a:cs typeface="Arial"/>
                      </a:rPr>
                      <a:t> </a:t>
                    </a:r>
                  </a:p>
                </p:txBody>
              </p:sp>
            </p:grpSp>
            <p:grpSp>
              <p:nvGrpSpPr>
                <p:cNvPr id="8" name="Group 14"/>
                <p:cNvGrpSpPr>
                  <a:grpSpLocks/>
                </p:cNvGrpSpPr>
                <p:nvPr/>
              </p:nvGrpSpPr>
              <p:grpSpPr bwMode="auto">
                <a:xfrm>
                  <a:off x="12553950" y="2929684"/>
                  <a:ext cx="2916238" cy="792163"/>
                  <a:chOff x="3405" y="1968"/>
                  <a:chExt cx="1837" cy="499"/>
                </a:xfrm>
                <a:scene3d>
                  <a:camera prst="orthographicFront">
                    <a:rot lat="0" lon="0" rev="0"/>
                  </a:camera>
                  <a:lightRig rig="contrasting" dir="t">
                    <a:rot lat="0" lon="0" rev="1500000"/>
                  </a:lightRig>
                </a:scene3d>
              </p:grpSpPr>
              <p:sp>
                <p:nvSpPr>
                  <p:cNvPr id="86" name="Rectangle 15"/>
                  <p:cNvSpPr>
                    <a:spLocks noChangeArrowheads="1"/>
                  </p:cNvSpPr>
                  <p:nvPr/>
                </p:nvSpPr>
                <p:spPr bwMode="auto">
                  <a:xfrm>
                    <a:off x="3639" y="2001"/>
                    <a:ext cx="136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87" name="Text Box 16"/>
                  <p:cNvSpPr txBox="1">
                    <a:spLocks noChangeArrowheads="1"/>
                  </p:cNvSpPr>
                  <p:nvPr/>
                </p:nvSpPr>
                <p:spPr bwMode="auto">
                  <a:xfrm>
                    <a:off x="3405" y="1968"/>
                    <a:ext cx="1837"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algn="ctr">
                      <a:spcBef>
                        <a:spcPct val="50000"/>
                      </a:spcBef>
                    </a:pPr>
                    <a:r>
                      <a:rPr lang="en-AU" sz="2200" dirty="0">
                        <a:solidFill>
                          <a:srgbClr val="FFFFFF"/>
                        </a:solidFill>
                        <a:latin typeface="Tahoma" pitchFamily="34" charset="0"/>
                        <a:cs typeface="Arial"/>
                      </a:rPr>
                      <a:t>Judgement- Holy Roman Empire</a:t>
                    </a:r>
                  </a:p>
                </p:txBody>
              </p:sp>
            </p:grpSp>
            <p:grpSp>
              <p:nvGrpSpPr>
                <p:cNvPr id="9" name="Group 17"/>
                <p:cNvGrpSpPr>
                  <a:grpSpLocks/>
                </p:cNvGrpSpPr>
                <p:nvPr/>
              </p:nvGrpSpPr>
              <p:grpSpPr bwMode="auto">
                <a:xfrm>
                  <a:off x="10153650" y="1035795"/>
                  <a:ext cx="5951538" cy="2251075"/>
                  <a:chOff x="1884" y="746"/>
                  <a:chExt cx="3749" cy="1418"/>
                </a:xfrm>
                <a:scene3d>
                  <a:camera prst="orthographicFront">
                    <a:rot lat="0" lon="0" rev="0"/>
                  </a:camera>
                  <a:lightRig rig="contrasting" dir="t">
                    <a:rot lat="0" lon="0" rev="1500000"/>
                  </a:lightRig>
                </a:scene3d>
              </p:grpSpPr>
              <p:grpSp>
                <p:nvGrpSpPr>
                  <p:cNvPr id="10" name="Group 18"/>
                  <p:cNvGrpSpPr>
                    <a:grpSpLocks/>
                  </p:cNvGrpSpPr>
                  <p:nvPr/>
                </p:nvGrpSpPr>
                <p:grpSpPr bwMode="auto">
                  <a:xfrm>
                    <a:off x="1884" y="868"/>
                    <a:ext cx="3749" cy="1296"/>
                    <a:chOff x="1874" y="2255"/>
                    <a:chExt cx="3749" cy="1296"/>
                  </a:xfrm>
                </p:grpSpPr>
                <p:sp>
                  <p:nvSpPr>
                    <p:cNvPr id="91" name="Rectangle 19"/>
                    <p:cNvSpPr>
                      <a:spLocks noChangeArrowheads="1"/>
                    </p:cNvSpPr>
                    <p:nvPr/>
                  </p:nvSpPr>
                  <p:spPr bwMode="auto">
                    <a:xfrm>
                      <a:off x="1886" y="2284"/>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92" name="Rectangle 20"/>
                    <p:cNvSpPr>
                      <a:spLocks noChangeArrowheads="1"/>
                    </p:cNvSpPr>
                    <p:nvPr/>
                  </p:nvSpPr>
                  <p:spPr bwMode="auto">
                    <a:xfrm>
                      <a:off x="2166" y="2285"/>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93" name="Rectangle 21"/>
                    <p:cNvSpPr>
                      <a:spLocks noChangeArrowheads="1"/>
                    </p:cNvSpPr>
                    <p:nvPr/>
                  </p:nvSpPr>
                  <p:spPr bwMode="auto">
                    <a:xfrm>
                      <a:off x="2437" y="2286"/>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94" name="Rectangle 22"/>
                    <p:cNvSpPr>
                      <a:spLocks noChangeArrowheads="1"/>
                    </p:cNvSpPr>
                    <p:nvPr/>
                  </p:nvSpPr>
                  <p:spPr bwMode="auto">
                    <a:xfrm>
                      <a:off x="2708" y="2287"/>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95" name="Rectangle 23"/>
                    <p:cNvSpPr>
                      <a:spLocks noChangeArrowheads="1"/>
                    </p:cNvSpPr>
                    <p:nvPr/>
                  </p:nvSpPr>
                  <p:spPr bwMode="auto">
                    <a:xfrm>
                      <a:off x="2997" y="228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96" name="Rectangle 24"/>
                    <p:cNvSpPr>
                      <a:spLocks noChangeArrowheads="1"/>
                    </p:cNvSpPr>
                    <p:nvPr/>
                  </p:nvSpPr>
                  <p:spPr bwMode="auto">
                    <a:xfrm>
                      <a:off x="3268" y="2289"/>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97" name="Text Box 25"/>
                    <p:cNvSpPr txBox="1">
                      <a:spLocks noChangeArrowheads="1"/>
                    </p:cNvSpPr>
                    <p:nvPr/>
                  </p:nvSpPr>
                  <p:spPr bwMode="auto">
                    <a:xfrm>
                      <a:off x="1874" y="2616"/>
                      <a:ext cx="1892"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pPr>
                      <a:r>
                        <a:rPr lang="en-AU" sz="4000" dirty="0">
                          <a:solidFill>
                            <a:srgbClr val="F2F3CD"/>
                          </a:solidFill>
                          <a:effectLst>
                            <a:outerShdw blurRad="38100" dist="38100" dir="2700000" algn="tl">
                              <a:srgbClr val="000000">
                                <a:alpha val="43137"/>
                              </a:srgbClr>
                            </a:outerShdw>
                          </a:effectLst>
                          <a:latin typeface="Tahoma" pitchFamily="34" charset="0"/>
                          <a:cs typeface="Arial"/>
                        </a:rPr>
                        <a:t>1 2 3 4 5 6</a:t>
                      </a:r>
                      <a:r>
                        <a:rPr lang="en-AU" sz="4400" dirty="0">
                          <a:solidFill>
                            <a:srgbClr val="F2F3CD"/>
                          </a:solidFill>
                          <a:effectLst>
                            <a:outerShdw blurRad="38100" dist="38100" dir="2700000" algn="tl">
                              <a:srgbClr val="000000">
                                <a:alpha val="43137"/>
                              </a:srgbClr>
                            </a:outerShdw>
                          </a:effectLst>
                          <a:latin typeface="Tahoma" pitchFamily="34" charset="0"/>
                          <a:cs typeface="Arial"/>
                        </a:rPr>
                        <a:t> </a:t>
                      </a:r>
                    </a:p>
                  </p:txBody>
                </p:sp>
                <p:sp>
                  <p:nvSpPr>
                    <p:cNvPr id="98" name="Rectangle 26"/>
                    <p:cNvSpPr>
                      <a:spLocks noChangeArrowheads="1"/>
                    </p:cNvSpPr>
                    <p:nvPr/>
                  </p:nvSpPr>
                  <p:spPr bwMode="auto">
                    <a:xfrm>
                      <a:off x="3537" y="2291"/>
                      <a:ext cx="2086"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99" name="Text Box 27"/>
                    <p:cNvSpPr txBox="1">
                      <a:spLocks noChangeArrowheads="1"/>
                    </p:cNvSpPr>
                    <p:nvPr/>
                  </p:nvSpPr>
                  <p:spPr bwMode="auto">
                    <a:xfrm>
                      <a:off x="1944" y="2255"/>
                      <a:ext cx="1609" cy="44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defRPr/>
                      </a:pPr>
                      <a:r>
                        <a:rPr lang="en-AU" sz="4000" dirty="0">
                          <a:solidFill>
                            <a:srgbClr val="E5FFFF"/>
                          </a:solidFill>
                          <a:effectLst>
                            <a:outerShdw blurRad="38100" dist="38100" dir="2700000" algn="tl">
                              <a:srgbClr val="000000"/>
                            </a:outerShdw>
                          </a:effectLst>
                          <a:latin typeface="Tahoma" pitchFamily="34" charset="0"/>
                          <a:cs typeface="Arial"/>
                        </a:rPr>
                        <a:t>Trumpets</a:t>
                      </a:r>
                    </a:p>
                  </p:txBody>
                </p:sp>
              </p:grpSp>
              <p:sp>
                <p:nvSpPr>
                  <p:cNvPr id="90" name="Text Box 28"/>
                  <p:cNvSpPr txBox="1">
                    <a:spLocks noChangeArrowheads="1"/>
                  </p:cNvSpPr>
                  <p:nvPr/>
                </p:nvSpPr>
                <p:spPr bwMode="auto">
                  <a:xfrm>
                    <a:off x="4312" y="746"/>
                    <a:ext cx="365"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pPr>
                    <a:r>
                      <a:rPr lang="en-AU" sz="3600" dirty="0">
                        <a:solidFill>
                          <a:srgbClr val="F2F3CD"/>
                        </a:solidFill>
                        <a:latin typeface="Tahoma" pitchFamily="34" charset="0"/>
                        <a:cs typeface="Arial"/>
                      </a:rPr>
                      <a:t>7 </a:t>
                    </a:r>
                    <a:r>
                      <a:rPr lang="en-AU" sz="4400" dirty="0">
                        <a:solidFill>
                          <a:srgbClr val="FFFFFF"/>
                        </a:solidFill>
                        <a:latin typeface="Tahoma" pitchFamily="34" charset="0"/>
                        <a:cs typeface="Arial"/>
                      </a:rPr>
                      <a:t> </a:t>
                    </a:r>
                  </a:p>
                </p:txBody>
              </p:sp>
            </p:grpSp>
            <p:sp>
              <p:nvSpPr>
                <p:cNvPr id="101" name="Text Box 39"/>
                <p:cNvSpPr txBox="1">
                  <a:spLocks noChangeArrowheads="1"/>
                </p:cNvSpPr>
                <p:nvPr/>
              </p:nvSpPr>
              <p:spPr bwMode="auto">
                <a:xfrm>
                  <a:off x="12234863" y="696070"/>
                  <a:ext cx="1728000" cy="630942"/>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AU" sz="3500" dirty="0">
                      <a:solidFill>
                        <a:srgbClr val="000000"/>
                      </a:solidFill>
                      <a:latin typeface="Tahoma" pitchFamily="34" charset="0"/>
                      <a:cs typeface="Arial"/>
                    </a:rPr>
                    <a:t>7</a:t>
                  </a:r>
                  <a:r>
                    <a:rPr lang="en-AU" sz="3500" baseline="30000" dirty="0">
                      <a:solidFill>
                        <a:srgbClr val="000000"/>
                      </a:solidFill>
                      <a:latin typeface="Tahoma" pitchFamily="34" charset="0"/>
                      <a:cs typeface="Arial"/>
                    </a:rPr>
                    <a:t>th</a:t>
                  </a:r>
                  <a:r>
                    <a:rPr lang="en-AU" sz="3500" dirty="0">
                      <a:solidFill>
                        <a:srgbClr val="000000"/>
                      </a:solidFill>
                      <a:latin typeface="Tahoma" pitchFamily="34" charset="0"/>
                      <a:cs typeface="Arial"/>
                    </a:rPr>
                    <a:t> Seal </a:t>
                  </a:r>
                  <a:r>
                    <a:rPr lang="en-AU" sz="3500" dirty="0">
                      <a:solidFill>
                        <a:srgbClr val="FFFFFF"/>
                      </a:solidFill>
                      <a:latin typeface="Tahoma" pitchFamily="34" charset="0"/>
                      <a:cs typeface="Arial"/>
                    </a:rPr>
                    <a:t> </a:t>
                  </a:r>
                </a:p>
              </p:txBody>
            </p:sp>
            <p:sp>
              <p:nvSpPr>
                <p:cNvPr id="102" name="Text Box 49"/>
                <p:cNvSpPr txBox="1">
                  <a:spLocks noChangeArrowheads="1"/>
                </p:cNvSpPr>
                <p:nvPr/>
              </p:nvSpPr>
              <p:spPr bwMode="auto">
                <a:xfrm>
                  <a:off x="10668000" y="3336082"/>
                  <a:ext cx="1582738" cy="461665"/>
                </a:xfrm>
                <a:prstGeom prst="rect">
                  <a:avLst/>
                </a:prstGeom>
                <a:noFill/>
                <a:ln w="9525">
                  <a:noFill/>
                  <a:miter lim="800000"/>
                  <a:headEnd/>
                  <a:tailEnd/>
                </a:ln>
                <a:effectLst/>
              </p:spPr>
              <p:txBody>
                <a:bodyPr>
                  <a:spAutoFit/>
                </a:bodyPr>
                <a:lstStyle/>
                <a:p>
                  <a:pPr>
                    <a:spcBef>
                      <a:spcPct val="50000"/>
                    </a:spcBef>
                    <a:defRPr/>
                  </a:pPr>
                  <a:r>
                    <a:rPr lang="en-AU" sz="2400" b="1" dirty="0">
                      <a:solidFill>
                        <a:srgbClr val="C00000"/>
                      </a:solidFill>
                      <a:latin typeface="Arial" pitchFamily="34" charset="0"/>
                      <a:cs typeface="Arial" pitchFamily="34" charset="0"/>
                    </a:rPr>
                    <a:t>Rev.8 </a:t>
                  </a:r>
                  <a:r>
                    <a:rPr lang="en-AU" b="1" dirty="0">
                      <a:solidFill>
                        <a:srgbClr val="C00000"/>
                      </a:solidFill>
                      <a:latin typeface="Arial" pitchFamily="34" charset="0"/>
                      <a:cs typeface="Arial" pitchFamily="34" charset="0"/>
                    </a:rPr>
                    <a:t>&amp;</a:t>
                  </a:r>
                  <a:r>
                    <a:rPr lang="en-AU" sz="2400" b="1" dirty="0">
                      <a:solidFill>
                        <a:srgbClr val="C00000"/>
                      </a:solidFill>
                      <a:latin typeface="Arial" pitchFamily="34" charset="0"/>
                      <a:cs typeface="Arial" pitchFamily="34" charset="0"/>
                    </a:rPr>
                    <a:t> 9</a:t>
                  </a:r>
                </a:p>
              </p:txBody>
            </p:sp>
            <p:sp>
              <p:nvSpPr>
                <p:cNvPr id="103" name="Text Box 55"/>
                <p:cNvSpPr txBox="1">
                  <a:spLocks noChangeArrowheads="1"/>
                </p:cNvSpPr>
                <p:nvPr/>
              </p:nvSpPr>
              <p:spPr bwMode="auto">
                <a:xfrm>
                  <a:off x="13488988" y="3750169"/>
                  <a:ext cx="1152000" cy="432000"/>
                </a:xfrm>
                <a:prstGeom prst="rect">
                  <a:avLst/>
                </a:prstGeom>
                <a:noFill/>
                <a:ln w="9525">
                  <a:noFill/>
                  <a:miter lim="800000"/>
                  <a:headEnd/>
                  <a:tailEnd/>
                </a:ln>
                <a:effectLst/>
              </p:spPr>
              <p:txBody>
                <a:bodyPr>
                  <a:spAutoFit/>
                </a:bodyPr>
                <a:lstStyle/>
                <a:p>
                  <a:pPr>
                    <a:spcBef>
                      <a:spcPct val="50000"/>
                    </a:spcBef>
                    <a:defRPr/>
                  </a:pPr>
                  <a:r>
                    <a:rPr lang="en-AU" sz="2400" b="1" dirty="0">
                      <a:solidFill>
                        <a:srgbClr val="C00000"/>
                      </a:solidFill>
                      <a:latin typeface="Arial" pitchFamily="34" charset="0"/>
                      <a:cs typeface="Arial" pitchFamily="34" charset="0"/>
                    </a:rPr>
                    <a:t>Rev.16</a:t>
                  </a:r>
                </a:p>
              </p:txBody>
            </p:sp>
            <p:grpSp>
              <p:nvGrpSpPr>
                <p:cNvPr id="11" name="Group 69"/>
                <p:cNvGrpSpPr>
                  <a:grpSpLocks/>
                </p:cNvGrpSpPr>
                <p:nvPr/>
              </p:nvGrpSpPr>
              <p:grpSpPr bwMode="auto">
                <a:xfrm>
                  <a:off x="10180638" y="2496297"/>
                  <a:ext cx="2554287" cy="804863"/>
                  <a:chOff x="1884" y="1666"/>
                  <a:chExt cx="1609" cy="507"/>
                </a:xfrm>
                <a:scene3d>
                  <a:camera prst="orthographicFront">
                    <a:rot lat="0" lon="0" rev="0"/>
                  </a:camera>
                  <a:lightRig rig="contrasting" dir="t">
                    <a:rot lat="0" lon="0" rev="1500000"/>
                  </a:lightRig>
                </a:scene3d>
              </p:grpSpPr>
              <p:sp>
                <p:nvSpPr>
                  <p:cNvPr id="105" name="Rectangle 70"/>
                  <p:cNvSpPr>
                    <a:spLocks noChangeArrowheads="1"/>
                  </p:cNvSpPr>
                  <p:nvPr/>
                </p:nvSpPr>
                <p:spPr bwMode="auto">
                  <a:xfrm>
                    <a:off x="1884" y="1707"/>
                    <a:ext cx="1609"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106" name="Text Box 71"/>
                  <p:cNvSpPr txBox="1">
                    <a:spLocks noChangeArrowheads="1"/>
                  </p:cNvSpPr>
                  <p:nvPr/>
                </p:nvSpPr>
                <p:spPr bwMode="auto">
                  <a:xfrm>
                    <a:off x="1946" y="1666"/>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pPr>
                    <a:r>
                      <a:rPr lang="en-AU" sz="2200" dirty="0">
                        <a:solidFill>
                          <a:srgbClr val="FFFFFF"/>
                        </a:solidFill>
                        <a:latin typeface="Tahoma" pitchFamily="34" charset="0"/>
                        <a:cs typeface="Arial"/>
                      </a:rPr>
                      <a:t>Judgement - Christian Rome</a:t>
                    </a:r>
                  </a:p>
                </p:txBody>
              </p:sp>
            </p:grpSp>
            <p:sp>
              <p:nvSpPr>
                <p:cNvPr id="107" name="Line 62"/>
                <p:cNvSpPr>
                  <a:spLocks noChangeShapeType="1"/>
                </p:cNvSpPr>
                <p:nvPr/>
              </p:nvSpPr>
              <p:spPr bwMode="auto">
                <a:xfrm>
                  <a:off x="15465425" y="3726532"/>
                  <a:ext cx="0" cy="576000"/>
                </a:xfrm>
                <a:prstGeom prst="line">
                  <a:avLst/>
                </a:prstGeom>
                <a:noFill/>
                <a:ln w="57150">
                  <a:solidFill>
                    <a:srgbClr val="FF0000"/>
                  </a:solidFill>
                  <a:round/>
                  <a:headEnd/>
                  <a:tailEnd type="triangle" w="med" len="med"/>
                </a:ln>
                <a:effectLst>
                  <a:outerShdw blurRad="50800" dist="38100" dir="2700000" algn="tl" rotWithShape="0">
                    <a:prstClr val="black">
                      <a:alpha val="40000"/>
                    </a:prstClr>
                  </a:outerShdw>
                </a:effectLst>
              </p:spPr>
              <p:txBody>
                <a:bodyPr/>
                <a:lstStyle/>
                <a:p>
                  <a:endParaRPr lang="en-AU">
                    <a:solidFill>
                      <a:srgbClr val="FFFFFF"/>
                    </a:solidFill>
                    <a:latin typeface="Tahoma" pitchFamily="34" charset="0"/>
                    <a:cs typeface="Arial"/>
                  </a:endParaRPr>
                </a:p>
              </p:txBody>
            </p:sp>
            <p:sp>
              <p:nvSpPr>
                <p:cNvPr id="108" name="Text Box 63"/>
                <p:cNvSpPr txBox="1">
                  <a:spLocks noChangeArrowheads="1"/>
                </p:cNvSpPr>
                <p:nvPr/>
              </p:nvSpPr>
              <p:spPr bwMode="auto">
                <a:xfrm>
                  <a:off x="14509528" y="4153801"/>
                  <a:ext cx="1944687" cy="457200"/>
                </a:xfrm>
                <a:prstGeom prst="rect">
                  <a:avLst/>
                </a:prstGeom>
                <a:noFill/>
                <a:ln w="9525">
                  <a:noFill/>
                  <a:miter lim="800000"/>
                  <a:headEnd/>
                  <a:tailEnd/>
                </a:ln>
                <a:effectLst/>
              </p:spPr>
              <p:txBody>
                <a:bodyPr>
                  <a:spAutoFit/>
                </a:bodyPr>
                <a:lstStyle/>
                <a:p>
                  <a:pPr>
                    <a:spcBef>
                      <a:spcPct val="50000"/>
                    </a:spcBef>
                    <a:defRPr/>
                  </a:pPr>
                  <a:r>
                    <a:rPr lang="en-AU" sz="2400" dirty="0">
                      <a:solidFill>
                        <a:srgbClr val="000000"/>
                      </a:solidFill>
                      <a:latin typeface="Tahoma" pitchFamily="34" charset="0"/>
                      <a:cs typeface="Arial"/>
                    </a:rPr>
                    <a:t>Armageddon</a:t>
                  </a:r>
                </a:p>
              </p:txBody>
            </p:sp>
          </p:grpSp>
        </p:grpSp>
      </p:grpSp>
      <p:graphicFrame>
        <p:nvGraphicFramePr>
          <p:cNvPr id="18" name="Object 5"/>
          <p:cNvGraphicFramePr>
            <a:graphicFrameLocks noChangeAspect="1"/>
          </p:cNvGraphicFramePr>
          <p:nvPr/>
        </p:nvGraphicFramePr>
        <p:xfrm>
          <a:off x="1716088" y="5065713"/>
          <a:ext cx="800100" cy="720725"/>
        </p:xfrm>
        <a:graphic>
          <a:graphicData uri="http://schemas.openxmlformats.org/presentationml/2006/ole">
            <mc:AlternateContent xmlns:mc="http://schemas.openxmlformats.org/markup-compatibility/2006">
              <mc:Choice xmlns:v="urn:schemas-microsoft-com:vml" Requires="v">
                <p:oleObj spid="_x0000_s606254" name="CorelDRAW" r:id="rId9" imgW="1865160" imgH="1288440" progId="">
                  <p:embed/>
                </p:oleObj>
              </mc:Choice>
              <mc:Fallback>
                <p:oleObj name="CorelDRAW" r:id="rId9" imgW="1865160" imgH="1288440" progId="">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16088" y="5065713"/>
                        <a:ext cx="80010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58" name="Straight Arrow Connector 57"/>
          <p:cNvCxnSpPr/>
          <p:nvPr/>
        </p:nvCxnSpPr>
        <p:spPr>
          <a:xfrm>
            <a:off x="7791450" y="1619250"/>
            <a:ext cx="0" cy="2743200"/>
          </a:xfrm>
          <a:prstGeom prst="straightConnector1">
            <a:avLst/>
          </a:prstGeom>
          <a:ln w="57150">
            <a:solidFill>
              <a:srgbClr val="FF0000"/>
            </a:solidFill>
            <a:tailEnd type="arrow"/>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9" name="Text Box 28"/>
          <p:cNvSpPr txBox="1">
            <a:spLocks noChangeArrowheads="1"/>
          </p:cNvSpPr>
          <p:nvPr/>
        </p:nvSpPr>
        <p:spPr bwMode="auto">
          <a:xfrm>
            <a:off x="8850313" y="6553200"/>
            <a:ext cx="217487" cy="276999"/>
          </a:xfrm>
          <a:prstGeom prst="rect">
            <a:avLst/>
          </a:prstGeom>
          <a:noFill/>
          <a:ln w="9525">
            <a:noFill/>
            <a:miter lim="800000"/>
            <a:headEnd/>
            <a:tailEnd/>
          </a:ln>
        </p:spPr>
        <p:txBody>
          <a:bodyPr>
            <a:spAutoFit/>
          </a:bodyPr>
          <a:lstStyle/>
          <a:p>
            <a:pPr>
              <a:spcBef>
                <a:spcPct val="50000"/>
              </a:spcBef>
            </a:pPr>
            <a:r>
              <a:rPr lang="en-US" sz="1200" dirty="0">
                <a:solidFill>
                  <a:srgbClr val="000000"/>
                </a:solidFill>
              </a:rPr>
              <a:t>2</a:t>
            </a:r>
          </a:p>
        </p:txBody>
      </p:sp>
    </p:spTree>
  </p:cSld>
  <p:clrMapOvr>
    <a:masterClrMapping/>
  </p:clrMapOvr>
  <p:transition spd="slow">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BOX035_Napoleon_Disc2_Rev3-52"/>
          <p:cNvPicPr>
            <a:picLocks noChangeAspect="1" noChangeArrowheads="1"/>
          </p:cNvPicPr>
          <p:nvPr/>
        </p:nvPicPr>
        <p:blipFill>
          <a:blip r:embed="rId3" cstate="print"/>
          <a:srcRect/>
          <a:stretch>
            <a:fillRect/>
          </a:stretch>
        </p:blipFill>
        <p:spPr bwMode="auto">
          <a:xfrm>
            <a:off x="0" y="-12700"/>
            <a:ext cx="9144000" cy="6884988"/>
          </a:xfrm>
          <a:prstGeom prst="rect">
            <a:avLst/>
          </a:prstGeom>
          <a:ln>
            <a:noFill/>
          </a:ln>
          <a:effectLst>
            <a:softEdge rad="112500"/>
          </a:effectLst>
        </p:spPr>
      </p:pic>
      <p:pic>
        <p:nvPicPr>
          <p:cNvPr id="44035" name="Picture 3" descr="BOX035_Napoleon_Disc2_Rev3-58"/>
          <p:cNvPicPr>
            <a:picLocks noChangeAspect="1" noChangeArrowheads="1"/>
          </p:cNvPicPr>
          <p:nvPr/>
        </p:nvPicPr>
        <p:blipFill>
          <a:blip r:embed="rId4" cstate="print"/>
          <a:srcRect/>
          <a:stretch>
            <a:fillRect/>
          </a:stretch>
        </p:blipFill>
        <p:spPr bwMode="auto">
          <a:xfrm>
            <a:off x="248282" y="192088"/>
            <a:ext cx="3968777" cy="2989262"/>
          </a:xfrm>
          <a:prstGeom prst="ellipse">
            <a:avLst/>
          </a:prstGeom>
          <a:ln>
            <a:noFill/>
          </a:ln>
          <a:effectLst>
            <a:softEdge rad="112500"/>
          </a:effectLst>
        </p:spPr>
      </p:pic>
      <p:sp>
        <p:nvSpPr>
          <p:cNvPr id="47108" name="Rectangle 4"/>
          <p:cNvSpPr>
            <a:spLocks noChangeArrowheads="1"/>
          </p:cNvSpPr>
          <p:nvPr/>
        </p:nvSpPr>
        <p:spPr bwMode="auto">
          <a:xfrm>
            <a:off x="6036085" y="1217297"/>
            <a:ext cx="2619187" cy="646331"/>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Defeated at Waterloo on 18 June 1815.</a:t>
            </a:r>
          </a:p>
        </p:txBody>
      </p:sp>
      <p:sp>
        <p:nvSpPr>
          <p:cNvPr id="457735" name="Text Box 7"/>
          <p:cNvSpPr txBox="1">
            <a:spLocks noChangeArrowheads="1"/>
          </p:cNvSpPr>
          <p:nvPr/>
        </p:nvSpPr>
        <p:spPr bwMode="auto">
          <a:xfrm>
            <a:off x="5693508" y="2677958"/>
            <a:ext cx="3245848" cy="369332"/>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1800" b="0" i="1" u="none" strike="noStrike" kern="1200" cap="none" spc="0" normalizeH="0" baseline="0" noProof="0" dirty="0">
                <a:ln>
                  <a:noFill/>
                </a:ln>
                <a:solidFill>
                  <a:srgbClr val="FFFF00"/>
                </a:solidFill>
                <a:effectLst/>
                <a:uLnTx/>
                <a:uFillTx/>
                <a:latin typeface="Arial" pitchFamily="34" charset="0"/>
                <a:ea typeface="+mn-ea"/>
                <a:cs typeface="Arial" pitchFamily="34" charset="0"/>
              </a:rPr>
              <a:t>John Thomas was 16yrs.</a:t>
            </a:r>
          </a:p>
        </p:txBody>
      </p:sp>
      <p:grpSp>
        <p:nvGrpSpPr>
          <p:cNvPr id="2" name="Group 9"/>
          <p:cNvGrpSpPr/>
          <p:nvPr/>
        </p:nvGrpSpPr>
        <p:grpSpPr>
          <a:xfrm>
            <a:off x="0" y="3152634"/>
            <a:ext cx="9144000" cy="3759958"/>
            <a:chOff x="0" y="3098042"/>
            <a:chExt cx="9180513" cy="3759958"/>
          </a:xfrm>
        </p:grpSpPr>
        <p:sp>
          <p:nvSpPr>
            <p:cNvPr id="6" name="Rectangle 5"/>
            <p:cNvSpPr/>
            <p:nvPr/>
          </p:nvSpPr>
          <p:spPr bwMode="auto">
            <a:xfrm>
              <a:off x="0" y="3098042"/>
              <a:ext cx="9180513" cy="3759958"/>
            </a:xfrm>
            <a:prstGeom prst="rect">
              <a:avLst/>
            </a:prstGeom>
            <a:solidFill>
              <a:schemeClr val="bg1"/>
            </a:solidFill>
            <a:ln w="9525" cap="flat" cmpd="sng" algn="ctr">
              <a:solidFill>
                <a:schemeClr val="tx1"/>
              </a:solidFill>
              <a:prstDash val="solid"/>
              <a:round/>
              <a:headEnd type="none" w="med" len="med"/>
              <a:tailEnd type="none" w="med" len="med"/>
            </a:ln>
            <a:effectLst>
              <a:softEdge rad="127000"/>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1"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7" name="TextBox 6"/>
            <p:cNvSpPr txBox="1"/>
            <p:nvPr/>
          </p:nvSpPr>
          <p:spPr>
            <a:xfrm>
              <a:off x="259307" y="3384645"/>
              <a:ext cx="8679977" cy="32624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800" b="0" i="1" u="none" strike="noStrike" kern="1200" cap="none" spc="0" normalizeH="0" baseline="0" noProof="0" dirty="0">
                  <a:ln>
                    <a:noFill/>
                  </a:ln>
                  <a:solidFill>
                    <a:srgbClr val="000000"/>
                  </a:solidFill>
                  <a:effectLst/>
                  <a:uLnTx/>
                  <a:uFillTx/>
                  <a:latin typeface="Arial" pitchFamily="34" charset="0"/>
                  <a:ea typeface="+mn-ea"/>
                  <a:cs typeface="Arial" pitchFamily="34" charset="0"/>
                </a:rPr>
                <a:t>“You speak of Caesar, of Alexander, of their conquests and of the enthusiasm which they enkindled in the hearts of their soldiers; </a:t>
              </a:r>
              <a:r>
                <a:rPr kumimoji="0" lang="en-AU" sz="1800" b="1" i="1" u="none" strike="noStrike" kern="1200" cap="none" spc="0" normalizeH="0" baseline="0" noProof="0" dirty="0">
                  <a:ln>
                    <a:noFill/>
                  </a:ln>
                  <a:solidFill>
                    <a:srgbClr val="000000"/>
                  </a:solidFill>
                  <a:effectLst/>
                  <a:uLnTx/>
                  <a:uFillTx/>
                  <a:latin typeface="Arial" pitchFamily="34" charset="0"/>
                  <a:ea typeface="+mn-ea"/>
                  <a:cs typeface="Arial" pitchFamily="34" charset="0"/>
                </a:rPr>
                <a:t>but can you conceive of a dead man making conquests, with an army faithful and entirely devoted to his memory? </a:t>
              </a:r>
              <a:r>
                <a:rPr kumimoji="0" lang="en-AU" sz="1800" b="0" i="1" u="none" strike="noStrike" kern="1200" cap="none" spc="0" normalizeH="0" baseline="0" noProof="0" dirty="0">
                  <a:ln>
                    <a:noFill/>
                  </a:ln>
                  <a:solidFill>
                    <a:srgbClr val="000000"/>
                  </a:solidFill>
                  <a:effectLst/>
                  <a:uLnTx/>
                  <a:uFillTx/>
                  <a:latin typeface="Arial" pitchFamily="34" charset="0"/>
                  <a:ea typeface="+mn-ea"/>
                  <a:cs typeface="Arial" pitchFamily="34" charset="0"/>
                </a:rPr>
                <a:t>My armies have forgotten me even while living, as the Carthaginian army forgot Hannibal. Such is our power.</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800" b="0" i="1"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800" b="0" i="1" u="none" strike="noStrike" kern="1200" cap="none" spc="0" normalizeH="0" baseline="0" noProof="0" dirty="0">
                  <a:ln>
                    <a:noFill/>
                  </a:ln>
                  <a:solidFill>
                    <a:srgbClr val="000000"/>
                  </a:solidFill>
                  <a:effectLst/>
                  <a:uLnTx/>
                  <a:uFillTx/>
                  <a:latin typeface="Arial" pitchFamily="34" charset="0"/>
                  <a:ea typeface="+mn-ea"/>
                  <a:cs typeface="Arial" pitchFamily="34" charset="0"/>
                </a:rPr>
                <a:t>Well then I will tell you. Alexander, Caesar, Charlemagne and myself have founded great empires; but upon what did these creations of our genius depend? </a:t>
              </a:r>
              <a:r>
                <a:rPr kumimoji="0" lang="en-AU" sz="1800" b="1" i="1" u="none" strike="noStrike" kern="1200" cap="none" spc="0" normalizeH="0" baseline="0" noProof="0" dirty="0">
                  <a:ln>
                    <a:noFill/>
                  </a:ln>
                  <a:solidFill>
                    <a:srgbClr val="000000"/>
                  </a:solidFill>
                  <a:effectLst/>
                  <a:uLnTx/>
                  <a:uFillTx/>
                  <a:latin typeface="Arial" pitchFamily="34" charset="0"/>
                  <a:ea typeface="+mn-ea"/>
                  <a:cs typeface="Arial" pitchFamily="34" charset="0"/>
                </a:rPr>
                <a:t>Upon force. </a:t>
              </a:r>
              <a:r>
                <a:rPr kumimoji="0" lang="en-AU" sz="1800" b="0" i="1" u="none" strike="noStrike" kern="1200" cap="none" spc="0" normalizeH="0" baseline="0" noProof="0" dirty="0">
                  <a:ln>
                    <a:noFill/>
                  </a:ln>
                  <a:solidFill>
                    <a:srgbClr val="000000"/>
                  </a:solidFill>
                  <a:effectLst/>
                  <a:uLnTx/>
                  <a:uFillTx/>
                  <a:latin typeface="Arial" pitchFamily="34" charset="0"/>
                  <a:ea typeface="+mn-ea"/>
                  <a:cs typeface="Arial" pitchFamily="34" charset="0"/>
                </a:rPr>
                <a:t>Jesus alone founded His empire upon love, and to this very day millions will die for him…..I think I understand something of human nature, and I tell you, all these were men, and I am a man: none else is like him; Jesus Christ was more than a man………….”</a:t>
              </a:r>
            </a:p>
          </p:txBody>
        </p:sp>
      </p:grpSp>
      <p:sp>
        <p:nvSpPr>
          <p:cNvPr id="9" name="Rectangle 4"/>
          <p:cNvSpPr>
            <a:spLocks noChangeArrowheads="1"/>
          </p:cNvSpPr>
          <p:nvPr/>
        </p:nvSpPr>
        <p:spPr bwMode="auto">
          <a:xfrm>
            <a:off x="5486402" y="1786257"/>
            <a:ext cx="3672000" cy="923330"/>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8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Exiled to the remote Atlantic island of St Helena.                        Napoleon died in 1821 at 52yrs.</a:t>
            </a:r>
          </a:p>
        </p:txBody>
      </p:sp>
      <p:grpSp>
        <p:nvGrpSpPr>
          <p:cNvPr id="3" name="Group 10"/>
          <p:cNvGrpSpPr/>
          <p:nvPr/>
        </p:nvGrpSpPr>
        <p:grpSpPr>
          <a:xfrm>
            <a:off x="0" y="3138990"/>
            <a:ext cx="9144000" cy="3759958"/>
            <a:chOff x="0" y="3098042"/>
            <a:chExt cx="9180513" cy="3759958"/>
          </a:xfrm>
        </p:grpSpPr>
        <p:sp>
          <p:nvSpPr>
            <p:cNvPr id="12" name="Rectangle 11"/>
            <p:cNvSpPr/>
            <p:nvPr/>
          </p:nvSpPr>
          <p:spPr bwMode="auto">
            <a:xfrm>
              <a:off x="0" y="3098042"/>
              <a:ext cx="9180513" cy="3759958"/>
            </a:xfrm>
            <a:prstGeom prst="rect">
              <a:avLst/>
            </a:prstGeom>
            <a:solidFill>
              <a:schemeClr val="bg1"/>
            </a:solidFill>
            <a:ln w="9525" cap="flat" cmpd="sng" algn="ctr">
              <a:solidFill>
                <a:schemeClr val="tx1"/>
              </a:solidFill>
              <a:prstDash val="solid"/>
              <a:round/>
              <a:headEnd type="none" w="med" len="med"/>
              <a:tailEnd type="none" w="med" len="med"/>
            </a:ln>
            <a:effectLst>
              <a:softEdge rad="127000"/>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1"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13" name="TextBox 12"/>
            <p:cNvSpPr txBox="1"/>
            <p:nvPr/>
          </p:nvSpPr>
          <p:spPr>
            <a:xfrm>
              <a:off x="259307" y="3398293"/>
              <a:ext cx="8679977" cy="33239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800" b="0" i="1" u="none" strike="noStrike" kern="1200" cap="none" spc="0" normalizeH="0" baseline="0" noProof="0" dirty="0">
                  <a:ln>
                    <a:noFill/>
                  </a:ln>
                  <a:solidFill>
                    <a:srgbClr val="000000"/>
                  </a:solidFill>
                  <a:effectLst/>
                  <a:uLnTx/>
                  <a:uFillTx/>
                  <a:latin typeface="Arial" pitchFamily="34" charset="0"/>
                  <a:ea typeface="+mn-ea"/>
                  <a:cs typeface="Arial" pitchFamily="34" charset="0"/>
                </a:rPr>
                <a:t>“I have inspired multitudes with such an enthusiastic devotion that they would have died for me…..but to do this it was necessary that I should be visibly present with the electric influence of my looks, my words, of my voice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800" b="0" i="1"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800" b="0" i="1" u="none" strike="noStrike" kern="1200" cap="none" spc="0" normalizeH="0" baseline="0" noProof="0" dirty="0">
                  <a:ln>
                    <a:noFill/>
                  </a:ln>
                  <a:solidFill>
                    <a:srgbClr val="000000"/>
                  </a:solidFill>
                  <a:effectLst/>
                  <a:uLnTx/>
                  <a:uFillTx/>
                  <a:latin typeface="Arial" pitchFamily="34" charset="0"/>
                  <a:ea typeface="+mn-ea"/>
                  <a:cs typeface="Arial" pitchFamily="34" charset="0"/>
                </a:rPr>
                <a:t>When I saw men and spoke to them, I lighted up a flame of self devotion in their hearts…..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800" b="0" i="1"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800" b="0" i="1" u="none" strike="noStrike" kern="1200" cap="none" spc="0" normalizeH="0" baseline="0" noProof="0" dirty="0">
                  <a:ln>
                    <a:noFill/>
                  </a:ln>
                  <a:solidFill>
                    <a:srgbClr val="000000"/>
                  </a:solidFill>
                  <a:effectLst/>
                  <a:uLnTx/>
                  <a:uFillTx/>
                  <a:latin typeface="Arial" pitchFamily="34" charset="0"/>
                  <a:ea typeface="+mn-ea"/>
                  <a:cs typeface="Arial" pitchFamily="34" charset="0"/>
                </a:rPr>
                <a:t>Christ alone has succeeded in so raising the mind of man toward the unseen, that it becomes insensible to the barriers of time and space. Across a chasm of eighteen hundred years, Jesus Christ makes a demand which is beyond all others to satisfy. </a:t>
              </a:r>
              <a:r>
                <a:rPr kumimoji="0" lang="en-AU" sz="1800" b="1" i="1" u="none" strike="noStrike" kern="1200" cap="none" spc="0" normalizeH="0" baseline="0" noProof="0" dirty="0">
                  <a:ln>
                    <a:noFill/>
                  </a:ln>
                  <a:solidFill>
                    <a:srgbClr val="000000"/>
                  </a:solidFill>
                  <a:effectLst/>
                  <a:uLnTx/>
                  <a:uFillTx/>
                  <a:latin typeface="Arial" pitchFamily="34" charset="0"/>
                  <a:ea typeface="+mn-ea"/>
                  <a:cs typeface="Arial" pitchFamily="34" charset="0"/>
                </a:rPr>
                <a:t>He asks for the human heart”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800" b="0" i="1" u="none" strike="noStrike" kern="1200" cap="none" spc="0" normalizeH="0" baseline="0" noProof="0" dirty="0">
                  <a:ln>
                    <a:noFill/>
                  </a:ln>
                  <a:solidFill>
                    <a:srgbClr val="000000"/>
                  </a:solidFill>
                  <a:effectLst/>
                  <a:uLnTx/>
                  <a:uFillTx/>
                  <a:latin typeface="Arial" pitchFamily="34" charset="0"/>
                  <a:ea typeface="+mn-ea"/>
                  <a:cs typeface="Arial" pitchFamily="34" charset="0"/>
                </a:rPr>
                <a:t>				</a:t>
              </a:r>
              <a:r>
                <a:rPr kumimoji="0" lang="en-AU" sz="1400" b="0" i="1" u="none" strike="noStrike" kern="1200" cap="none" spc="0" normalizeH="0" baseline="0" noProof="0" dirty="0">
                  <a:ln>
                    <a:noFill/>
                  </a:ln>
                  <a:solidFill>
                    <a:srgbClr val="000000"/>
                  </a:solidFill>
                  <a:effectLst/>
                  <a:uLnTx/>
                  <a:uFillTx/>
                  <a:latin typeface="Arial" pitchFamily="34" charset="0"/>
                  <a:ea typeface="+mn-ea"/>
                  <a:cs typeface="Arial" pitchFamily="34" charset="0"/>
                </a:rPr>
                <a:t>Citied in ‘Jesus Among other Gods’ by Ravi Zacharias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400" b="0" i="1" u="none" strike="noStrike" kern="1200" cap="none" spc="0" normalizeH="0" baseline="0" noProof="0" dirty="0">
                  <a:ln>
                    <a:noFill/>
                  </a:ln>
                  <a:solidFill>
                    <a:srgbClr val="000000"/>
                  </a:solidFill>
                  <a:effectLst/>
                  <a:uLnTx/>
                  <a:uFillTx/>
                  <a:latin typeface="Arial" pitchFamily="34" charset="0"/>
                  <a:ea typeface="+mn-ea"/>
                  <a:cs typeface="Arial" pitchFamily="34" charset="0"/>
                </a:rPr>
                <a:t>				From </a:t>
              </a:r>
              <a:r>
                <a:rPr kumimoji="0" lang="en-AU" sz="1400" b="0" i="1" u="none" strike="noStrike" kern="1200" cap="none" spc="0" normalizeH="0" baseline="0" noProof="0" dirty="0" err="1">
                  <a:ln>
                    <a:noFill/>
                  </a:ln>
                  <a:solidFill>
                    <a:srgbClr val="000000"/>
                  </a:solidFill>
                  <a:effectLst/>
                  <a:uLnTx/>
                  <a:uFillTx/>
                  <a:latin typeface="Arial" pitchFamily="34" charset="0"/>
                  <a:ea typeface="+mn-ea"/>
                  <a:cs typeface="Arial" pitchFamily="34" charset="0"/>
                </a:rPr>
                <a:t>Liddon’s</a:t>
              </a:r>
              <a:r>
                <a:rPr kumimoji="0" lang="en-AU" sz="1400" b="0" i="1" u="none" strike="noStrike" kern="1200" cap="none" spc="0" normalizeH="0" baseline="0" noProof="0" dirty="0">
                  <a:ln>
                    <a:noFill/>
                  </a:ln>
                  <a:solidFill>
                    <a:srgbClr val="000000"/>
                  </a:solidFill>
                  <a:effectLst/>
                  <a:uLnTx/>
                  <a:uFillTx/>
                  <a:latin typeface="Arial" pitchFamily="34" charset="0"/>
                  <a:ea typeface="+mn-ea"/>
                  <a:cs typeface="Arial" pitchFamily="34" charset="0"/>
                </a:rPr>
                <a:t> Brampton Lectures 1866</a:t>
              </a:r>
            </a:p>
          </p:txBody>
        </p:sp>
      </p:grpSp>
      <p:sp>
        <p:nvSpPr>
          <p:cNvPr id="14" name="Rectangle 13"/>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15" name="Picture 5" descr="Napoleon bust"/>
          <p:cNvPicPr>
            <a:picLocks noChangeAspect="1" noChangeArrowheads="1"/>
          </p:cNvPicPr>
          <p:nvPr/>
        </p:nvPicPr>
        <p:blipFill>
          <a:blip r:embed="rId5" cstate="print"/>
          <a:srcRect/>
          <a:stretch>
            <a:fillRect/>
          </a:stretch>
        </p:blipFill>
        <p:spPr bwMode="auto">
          <a:xfrm>
            <a:off x="762000" y="406401"/>
            <a:ext cx="2705100" cy="2644882"/>
          </a:xfrm>
          <a:prstGeom prst="rect">
            <a:avLst/>
          </a:prstGeom>
          <a:ln>
            <a:noFill/>
          </a:ln>
          <a:effectLst>
            <a:softEdge rad="635000"/>
          </a:effectLst>
        </p:spPr>
      </p:pic>
    </p:spTree>
    <p:extLst>
      <p:ext uri="{BB962C8B-B14F-4D97-AF65-F5344CB8AC3E}">
        <p14:creationId xmlns:p14="http://schemas.microsoft.com/office/powerpoint/2010/main" val="3149583054"/>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10"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strVal val="#ppt_w*0.70"/>
                                          </p:val>
                                        </p:tav>
                                        <p:tav tm="100000">
                                          <p:val>
                                            <p:strVal val="#ppt_w"/>
                                          </p:val>
                                        </p:tav>
                                      </p:tavLst>
                                    </p:anim>
                                    <p:anim calcmode="lin" valueType="num">
                                      <p:cBhvr>
                                        <p:cTn id="18" dur="1000" fill="hold"/>
                                        <p:tgtEl>
                                          <p:spTgt spid="3"/>
                                        </p:tgtEl>
                                        <p:attrNameLst>
                                          <p:attrName>ppt_h</p:attrName>
                                        </p:attrNameLst>
                                      </p:cBhvr>
                                      <p:tavLst>
                                        <p:tav tm="0">
                                          <p:val>
                                            <p:strVal val="#ppt_h"/>
                                          </p:val>
                                        </p:tav>
                                        <p:tav tm="100000">
                                          <p:val>
                                            <p:strVal val="#ppt_h"/>
                                          </p:val>
                                        </p:tav>
                                      </p:tavLst>
                                    </p:anim>
                                    <p:animEffect transition="in" filter="fade">
                                      <p:cBhvr>
                                        <p:cTn id="1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3"/>
          <p:cNvSpPr>
            <a:spLocks noGrp="1"/>
          </p:cNvSpPr>
          <p:nvPr>
            <p:ph type="ftr" sz="quarter" idx="10"/>
          </p:nvPr>
        </p:nvSpPr>
        <p:spPr>
          <a:noFill/>
        </p:spPr>
        <p:txBody>
          <a:bodyPr/>
          <a:lstStyle/>
          <a:p>
            <a:r>
              <a:rPr lang="en-US">
                <a:solidFill>
                  <a:srgbClr val="FFFFFF"/>
                </a:solidFill>
              </a:rPr>
              <a:t>Prophecies of the Last Days</a:t>
            </a:r>
          </a:p>
        </p:txBody>
      </p:sp>
      <p:sp>
        <p:nvSpPr>
          <p:cNvPr id="19474" name="Rectangle 5"/>
          <p:cNvSpPr>
            <a:spLocks noChangeArrowheads="1"/>
          </p:cNvSpPr>
          <p:nvPr/>
        </p:nvSpPr>
        <p:spPr bwMode="auto">
          <a:xfrm>
            <a:off x="0" y="6299200"/>
            <a:ext cx="9144000" cy="558800"/>
          </a:xfrm>
          <a:prstGeom prst="rect">
            <a:avLst/>
          </a:prstGeom>
          <a:solidFill>
            <a:srgbClr val="003192"/>
          </a:solidFill>
          <a:ln w="9525">
            <a:noFill/>
            <a:miter lim="800000"/>
            <a:headEnd/>
            <a:tailEnd/>
          </a:ln>
        </p:spPr>
        <p:txBody>
          <a:bodyPr wrap="none" anchor="ctr"/>
          <a:lstStyle/>
          <a:p>
            <a:endParaRPr lang="en-AU">
              <a:solidFill>
                <a:srgbClr val="000000"/>
              </a:solidFill>
            </a:endParaRPr>
          </a:p>
        </p:txBody>
      </p:sp>
      <p:sp>
        <p:nvSpPr>
          <p:cNvPr id="19463" name="Text Box 32"/>
          <p:cNvSpPr txBox="1">
            <a:spLocks noChangeArrowheads="1"/>
          </p:cNvSpPr>
          <p:nvPr/>
        </p:nvSpPr>
        <p:spPr bwMode="auto">
          <a:xfrm>
            <a:off x="4953000" y="3473450"/>
            <a:ext cx="1193800" cy="366713"/>
          </a:xfrm>
          <a:prstGeom prst="rect">
            <a:avLst/>
          </a:prstGeom>
          <a:noFill/>
          <a:ln w="9525">
            <a:noFill/>
            <a:miter lim="800000"/>
            <a:headEnd/>
            <a:tailEnd/>
          </a:ln>
        </p:spPr>
        <p:txBody>
          <a:bodyPr>
            <a:spAutoFit/>
          </a:bodyPr>
          <a:lstStyle/>
          <a:p>
            <a:pPr>
              <a:spcBef>
                <a:spcPct val="50000"/>
              </a:spcBef>
              <a:buFontTx/>
              <a:buBlip>
                <a:blip r:embed="rId3"/>
              </a:buBlip>
            </a:pPr>
            <a:endParaRPr lang="en-AU">
              <a:solidFill>
                <a:srgbClr val="000000"/>
              </a:solidFill>
            </a:endParaRPr>
          </a:p>
        </p:txBody>
      </p:sp>
      <p:sp>
        <p:nvSpPr>
          <p:cNvPr id="17" name="Text Box 6"/>
          <p:cNvSpPr txBox="1">
            <a:spLocks noChangeArrowheads="1"/>
          </p:cNvSpPr>
          <p:nvPr/>
        </p:nvSpPr>
        <p:spPr bwMode="auto">
          <a:xfrm>
            <a:off x="6307525" y="6355220"/>
            <a:ext cx="2112576" cy="400110"/>
          </a:xfrm>
          <a:prstGeom prst="rect">
            <a:avLst/>
          </a:prstGeom>
          <a:noFill/>
          <a:ln w="9525">
            <a:noFill/>
            <a:miter lim="800000"/>
            <a:headEnd/>
            <a:tailEnd/>
          </a:ln>
        </p:spPr>
        <p:txBody>
          <a:bodyPr wrap="square">
            <a:spAutoFit/>
          </a:bodyPr>
          <a:lstStyle/>
          <a:p>
            <a:pPr fontAlgn="auto">
              <a:spcBef>
                <a:spcPct val="50000"/>
              </a:spcBef>
              <a:spcAft>
                <a:spcPts val="0"/>
              </a:spcAft>
              <a:defRPr/>
            </a:pPr>
            <a:r>
              <a:rPr lang="en-AU" sz="2000" b="1" i="1" kern="0" dirty="0">
                <a:solidFill>
                  <a:srgbClr val="FFFFFF"/>
                </a:solidFill>
                <a:latin typeface="Times New Roman" pitchFamily="18" charset="0"/>
              </a:rPr>
              <a:t>A Way Prepared</a:t>
            </a:r>
          </a:p>
        </p:txBody>
      </p:sp>
      <p:sp>
        <p:nvSpPr>
          <p:cNvPr id="20" name="Text Box 26"/>
          <p:cNvSpPr txBox="1">
            <a:spLocks noChangeArrowheads="1"/>
          </p:cNvSpPr>
          <p:nvPr/>
        </p:nvSpPr>
        <p:spPr bwMode="auto">
          <a:xfrm>
            <a:off x="1219200" y="203200"/>
            <a:ext cx="4895849" cy="707886"/>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spcBef>
                <a:spcPct val="50000"/>
              </a:spcBef>
              <a:defRPr/>
            </a:pPr>
            <a:r>
              <a:rPr lang="en-AU" sz="4000" b="1" i="1" dirty="0">
                <a:solidFill>
                  <a:srgbClr val="3333CC"/>
                </a:solidFill>
                <a:effectLst>
                  <a:outerShdw blurRad="38100" dist="38100" dir="2700000" algn="tl">
                    <a:srgbClr val="000000"/>
                  </a:outerShdw>
                </a:effectLst>
                <a:latin typeface="Arial" pitchFamily="34" charset="0"/>
                <a:cs typeface="Arial" pitchFamily="34" charset="0"/>
              </a:rPr>
              <a:t>A Way Prepared</a:t>
            </a:r>
          </a:p>
        </p:txBody>
      </p:sp>
      <p:grpSp>
        <p:nvGrpSpPr>
          <p:cNvPr id="50" name="Group 2"/>
          <p:cNvGrpSpPr>
            <a:grpSpLocks/>
          </p:cNvGrpSpPr>
          <p:nvPr/>
        </p:nvGrpSpPr>
        <p:grpSpPr bwMode="auto">
          <a:xfrm>
            <a:off x="2199894" y="1409700"/>
            <a:ext cx="3308350" cy="2257425"/>
            <a:chOff x="3602" y="1009"/>
            <a:chExt cx="2084" cy="1422"/>
          </a:xfrm>
          <a:scene3d>
            <a:camera prst="orthographicFront">
              <a:rot lat="0" lon="0" rev="0"/>
            </a:camera>
            <a:lightRig rig="contrasting" dir="t">
              <a:rot lat="0" lon="0" rev="1500000"/>
            </a:lightRig>
          </a:scene3d>
        </p:grpSpPr>
        <p:grpSp>
          <p:nvGrpSpPr>
            <p:cNvPr id="51" name="Group 3"/>
            <p:cNvGrpSpPr>
              <a:grpSpLocks/>
            </p:cNvGrpSpPr>
            <p:nvPr/>
          </p:nvGrpSpPr>
          <p:grpSpPr bwMode="auto">
            <a:xfrm>
              <a:off x="3602" y="1164"/>
              <a:ext cx="2029" cy="1267"/>
              <a:chOff x="3602" y="1164"/>
              <a:chExt cx="2029" cy="1267"/>
            </a:xfrm>
          </p:grpSpPr>
          <p:sp>
            <p:nvSpPr>
              <p:cNvPr id="53"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4"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5"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6"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7"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8" name="Rectangle 9"/>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9" name="Text Box 10"/>
              <p:cNvSpPr txBox="1">
                <a:spLocks noChangeArrowheads="1"/>
              </p:cNvSpPr>
              <p:nvPr/>
            </p:nvSpPr>
            <p:spPr bwMode="auto">
              <a:xfrm>
                <a:off x="3602" y="1532"/>
                <a:ext cx="1892"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AU" sz="4000" b="0" i="0" u="none" strike="noStrike" kern="0" cap="none" spc="0" normalizeH="0" baseline="0" noProof="0" dirty="0">
                    <a:ln>
                      <a:noFill/>
                    </a:ln>
                    <a:solidFill>
                      <a:srgbClr val="FFFF00"/>
                    </a:solidFill>
                    <a:effectLst/>
                    <a:uLnTx/>
                    <a:uFillTx/>
                    <a:latin typeface="Tahoma" pitchFamily="34" charset="0"/>
                  </a:rPr>
                  <a:t>1</a:t>
                </a:r>
                <a:r>
                  <a:rPr kumimoji="0" lang="en-AU" sz="4000" b="0" i="0" u="none" strike="noStrike" kern="0" cap="none" spc="0" normalizeH="0" baseline="0" noProof="0" dirty="0">
                    <a:ln>
                      <a:noFill/>
                    </a:ln>
                    <a:solidFill>
                      <a:srgbClr val="000000"/>
                    </a:solidFill>
                    <a:effectLst/>
                    <a:uLnTx/>
                    <a:uFillTx/>
                    <a:latin typeface="Tahoma" pitchFamily="34" charset="0"/>
                  </a:rPr>
                  <a:t> </a:t>
                </a:r>
                <a:r>
                  <a:rPr kumimoji="0" lang="en-AU" sz="4000" b="0" i="0" u="none" strike="noStrike" kern="0" cap="none" spc="0" normalizeH="0" baseline="0" noProof="0" dirty="0">
                    <a:ln>
                      <a:noFill/>
                    </a:ln>
                    <a:solidFill>
                      <a:srgbClr val="FFFF00"/>
                    </a:solidFill>
                    <a:effectLst/>
                    <a:uLnTx/>
                    <a:uFillTx/>
                    <a:latin typeface="Tahoma" pitchFamily="34" charset="0"/>
                  </a:rPr>
                  <a:t>2 3 4 5 6</a:t>
                </a:r>
                <a:r>
                  <a:rPr kumimoji="0" lang="en-AU" sz="4400" b="0" i="0" u="none" strike="noStrike" kern="0" cap="none" spc="0" normalizeH="0" baseline="0" noProof="0" dirty="0">
                    <a:ln>
                      <a:noFill/>
                    </a:ln>
                    <a:solidFill>
                      <a:srgbClr val="FFFF00"/>
                    </a:solidFill>
                    <a:effectLst/>
                    <a:uLnTx/>
                    <a:uFillTx/>
                    <a:latin typeface="Tahoma" pitchFamily="34" charset="0"/>
                  </a:rPr>
                  <a:t> </a:t>
                </a:r>
              </a:p>
            </p:txBody>
          </p:sp>
          <p:sp>
            <p:nvSpPr>
              <p:cNvPr id="60" name="Rectangle 11"/>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61" name="Text Box 12"/>
              <p:cNvSpPr txBox="1">
                <a:spLocks noChangeArrowheads="1"/>
              </p:cNvSpPr>
              <p:nvPr/>
            </p:nvSpPr>
            <p:spPr bwMode="auto">
              <a:xfrm>
                <a:off x="4045" y="1166"/>
                <a:ext cx="887" cy="44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AU" sz="4000" b="0" i="0" u="none" strike="noStrike" kern="0" cap="none" spc="0" normalizeH="0" baseline="0" noProof="0" dirty="0">
                    <a:ln>
                      <a:noFill/>
                    </a:ln>
                    <a:solidFill>
                      <a:srgbClr val="FFFF00"/>
                    </a:solidFill>
                    <a:effectLst>
                      <a:outerShdw blurRad="38100" dist="38100" dir="2700000" algn="tl">
                        <a:srgbClr val="000000"/>
                      </a:outerShdw>
                    </a:effectLst>
                    <a:uLnTx/>
                    <a:uFillTx/>
                    <a:latin typeface="Tahoma" pitchFamily="34" charset="0"/>
                  </a:rPr>
                  <a:t>Vials</a:t>
                </a:r>
              </a:p>
            </p:txBody>
          </p:sp>
        </p:grpSp>
        <p:sp>
          <p:nvSpPr>
            <p:cNvPr id="52" name="Text Box 13"/>
            <p:cNvSpPr txBox="1">
              <a:spLocks noChangeArrowheads="1"/>
            </p:cNvSpPr>
            <p:nvPr/>
          </p:nvSpPr>
          <p:spPr bwMode="auto">
            <a:xfrm>
              <a:off x="5321" y="1009"/>
              <a:ext cx="365"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AU" sz="3600" b="0" i="0" u="none" strike="noStrike" kern="0" cap="none" spc="0" normalizeH="0" baseline="0" noProof="0" dirty="0">
                  <a:ln>
                    <a:noFill/>
                  </a:ln>
                  <a:solidFill>
                    <a:srgbClr val="FFFF00"/>
                  </a:solidFill>
                  <a:effectLst/>
                  <a:uLnTx/>
                  <a:uFillTx/>
                  <a:latin typeface="Tahoma" pitchFamily="34" charset="0"/>
                </a:rPr>
                <a:t>7</a:t>
              </a:r>
              <a:r>
                <a:rPr kumimoji="0" lang="en-AU" sz="3600" b="0" i="0" u="none" strike="noStrike" kern="0" cap="none" spc="0" normalizeH="0" baseline="0" noProof="0" dirty="0">
                  <a:ln>
                    <a:noFill/>
                  </a:ln>
                  <a:solidFill>
                    <a:srgbClr val="000000"/>
                  </a:solidFill>
                  <a:effectLst/>
                  <a:uLnTx/>
                  <a:uFillTx/>
                  <a:latin typeface="Tahoma" pitchFamily="34" charset="0"/>
                </a:rPr>
                <a:t> </a:t>
              </a:r>
              <a:r>
                <a:rPr kumimoji="0" lang="en-AU" sz="4400" b="0" i="0" u="none" strike="noStrike" kern="0" cap="none" spc="0" normalizeH="0" baseline="0" noProof="0" dirty="0">
                  <a:ln>
                    <a:noFill/>
                  </a:ln>
                  <a:solidFill>
                    <a:srgbClr val="FFFFFF"/>
                  </a:solidFill>
                  <a:effectLst/>
                  <a:uLnTx/>
                  <a:uFillTx/>
                  <a:latin typeface="Tahoma" pitchFamily="34" charset="0"/>
                </a:rPr>
                <a:t> </a:t>
              </a:r>
            </a:p>
          </p:txBody>
        </p:sp>
      </p:grpSp>
      <p:sp>
        <p:nvSpPr>
          <p:cNvPr id="65" name="Text Box 17"/>
          <p:cNvSpPr txBox="1">
            <a:spLocks noChangeArrowheads="1"/>
          </p:cNvSpPr>
          <p:nvPr/>
        </p:nvSpPr>
        <p:spPr bwMode="auto">
          <a:xfrm>
            <a:off x="2833306" y="3716338"/>
            <a:ext cx="1133475" cy="396875"/>
          </a:xfrm>
          <a:prstGeom prst="rect">
            <a:avLst/>
          </a:prstGeom>
          <a:noFill/>
          <a:ln w="9525">
            <a:noFill/>
            <a:miter lim="800000"/>
            <a:headEnd/>
            <a:tailEnd/>
          </a:ln>
          <a:effectLst/>
        </p:spPr>
        <p:txBody>
          <a:bodyPr>
            <a:spAutoFit/>
          </a:bodyPr>
          <a:lstStyle/>
          <a:p>
            <a:pPr>
              <a:spcBef>
                <a:spcPct val="50000"/>
              </a:spcBef>
              <a:defRPr/>
            </a:pPr>
            <a:r>
              <a:rPr lang="en-AU" sz="2000" b="1" dirty="0">
                <a:solidFill>
                  <a:srgbClr val="FF0000"/>
                </a:solidFill>
                <a:latin typeface="Tahoma" pitchFamily="34" charset="0"/>
              </a:rPr>
              <a:t>Rev.16</a:t>
            </a:r>
          </a:p>
        </p:txBody>
      </p:sp>
      <p:sp>
        <p:nvSpPr>
          <p:cNvPr id="66" name="Line 18"/>
          <p:cNvSpPr>
            <a:spLocks noChangeShapeType="1"/>
          </p:cNvSpPr>
          <p:nvPr/>
        </p:nvSpPr>
        <p:spPr bwMode="auto">
          <a:xfrm>
            <a:off x="4325556" y="3713163"/>
            <a:ext cx="0" cy="1428750"/>
          </a:xfrm>
          <a:prstGeom prst="line">
            <a:avLst/>
          </a:prstGeom>
          <a:noFill/>
          <a:ln w="9525">
            <a:solidFill>
              <a:schemeClr val="tx1"/>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67" name="Line 19"/>
          <p:cNvSpPr>
            <a:spLocks noChangeShapeType="1"/>
          </p:cNvSpPr>
          <p:nvPr/>
        </p:nvSpPr>
        <p:spPr bwMode="auto">
          <a:xfrm>
            <a:off x="2241169" y="3729038"/>
            <a:ext cx="0" cy="1384300"/>
          </a:xfrm>
          <a:prstGeom prst="line">
            <a:avLst/>
          </a:prstGeom>
          <a:noFill/>
          <a:ln w="9525">
            <a:solidFill>
              <a:schemeClr val="tx1"/>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68" name="Line 20"/>
          <p:cNvSpPr>
            <a:spLocks noChangeShapeType="1"/>
          </p:cNvSpPr>
          <p:nvPr/>
        </p:nvSpPr>
        <p:spPr bwMode="auto">
          <a:xfrm>
            <a:off x="2241169" y="5064125"/>
            <a:ext cx="2088000" cy="0"/>
          </a:xfrm>
          <a:prstGeom prst="line">
            <a:avLst/>
          </a:prstGeom>
          <a:noFill/>
          <a:ln w="28575">
            <a:solidFill>
              <a:schemeClr val="tx1"/>
            </a:solidFill>
            <a:round/>
            <a:headEnd type="triangle" w="lg" len="lg"/>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69" name="Text Box 21"/>
          <p:cNvSpPr txBox="1">
            <a:spLocks noChangeArrowheads="1"/>
          </p:cNvSpPr>
          <p:nvPr/>
        </p:nvSpPr>
        <p:spPr bwMode="auto">
          <a:xfrm>
            <a:off x="2139569" y="5140325"/>
            <a:ext cx="2495550" cy="366713"/>
          </a:xfrm>
          <a:prstGeom prst="rect">
            <a:avLst/>
          </a:prstGeom>
          <a:noFill/>
          <a:ln w="9525">
            <a:noFill/>
            <a:miter lim="800000"/>
            <a:headEnd/>
            <a:tailEnd/>
          </a:ln>
          <a:effectLst/>
        </p:spPr>
        <p:txBody>
          <a:bodyPr>
            <a:spAutoFit/>
          </a:bodyPr>
          <a:lstStyle/>
          <a:p>
            <a:pPr>
              <a:spcBef>
                <a:spcPct val="50000"/>
              </a:spcBef>
              <a:defRPr/>
            </a:pPr>
            <a:r>
              <a:rPr lang="en-AU" b="1" dirty="0">
                <a:latin typeface="Tahoma" pitchFamily="34" charset="0"/>
              </a:rPr>
              <a:t>AD 1789 – AD 1820</a:t>
            </a:r>
          </a:p>
        </p:txBody>
      </p:sp>
      <p:sp>
        <p:nvSpPr>
          <p:cNvPr id="70" name="Line 22"/>
          <p:cNvSpPr>
            <a:spLocks noChangeShapeType="1"/>
          </p:cNvSpPr>
          <p:nvPr/>
        </p:nvSpPr>
        <p:spPr bwMode="auto">
          <a:xfrm>
            <a:off x="4812919" y="3770313"/>
            <a:ext cx="0" cy="1800225"/>
          </a:xfrm>
          <a:prstGeom prst="line">
            <a:avLst/>
          </a:prstGeom>
          <a:noFill/>
          <a:ln w="57150">
            <a:solidFill>
              <a:srgbClr val="FF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71" name="Text Box 23"/>
          <p:cNvSpPr txBox="1">
            <a:spLocks noChangeArrowheads="1"/>
          </p:cNvSpPr>
          <p:nvPr/>
        </p:nvSpPr>
        <p:spPr bwMode="auto">
          <a:xfrm>
            <a:off x="3825494" y="5715000"/>
            <a:ext cx="1946275" cy="457200"/>
          </a:xfrm>
          <a:prstGeom prst="rect">
            <a:avLst/>
          </a:prstGeom>
          <a:noFill/>
          <a:ln w="9525">
            <a:noFill/>
            <a:miter lim="800000"/>
            <a:headEnd/>
            <a:tailEnd/>
          </a:ln>
          <a:effectLst/>
        </p:spPr>
        <p:txBody>
          <a:bodyPr>
            <a:spAutoFit/>
          </a:bodyPr>
          <a:lstStyle/>
          <a:p>
            <a:pPr>
              <a:spcBef>
                <a:spcPct val="50000"/>
              </a:spcBef>
              <a:defRPr/>
            </a:pPr>
            <a:r>
              <a:rPr lang="en-AU" sz="2400" dirty="0">
                <a:latin typeface="Tahoma" pitchFamily="34" charset="0"/>
              </a:rPr>
              <a:t>Armageddon</a:t>
            </a:r>
          </a:p>
        </p:txBody>
      </p:sp>
      <p:sp>
        <p:nvSpPr>
          <p:cNvPr id="72" name="WordArt 24"/>
          <p:cNvSpPr>
            <a:spLocks noChangeArrowheads="1" noChangeShapeType="1" noTextEdit="1"/>
          </p:cNvSpPr>
          <p:nvPr/>
        </p:nvSpPr>
        <p:spPr bwMode="auto">
          <a:xfrm>
            <a:off x="5412994" y="4292600"/>
            <a:ext cx="1685925" cy="43338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kern="10" dirty="0">
                <a:ln w="19050">
                  <a:solidFill>
                    <a:srgbClr val="000000"/>
                  </a:solidFill>
                  <a:round/>
                  <a:headEnd/>
                  <a:tailEnd/>
                </a:ln>
                <a:solidFill>
                  <a:srgbClr val="FF6600"/>
                </a:solidFill>
                <a:latin typeface="Arial Black"/>
              </a:rPr>
              <a:t>198yrs!</a:t>
            </a:r>
          </a:p>
        </p:txBody>
      </p:sp>
      <p:sp>
        <p:nvSpPr>
          <p:cNvPr id="73" name="WordArt 25"/>
          <p:cNvSpPr>
            <a:spLocks noChangeArrowheads="1" noChangeShapeType="1" noTextEdit="1"/>
          </p:cNvSpPr>
          <p:nvPr/>
        </p:nvSpPr>
        <p:spPr bwMode="auto">
          <a:xfrm>
            <a:off x="2595181" y="4313238"/>
            <a:ext cx="1514475" cy="41433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kern="10" dirty="0">
                <a:ln w="19050">
                  <a:solidFill>
                    <a:srgbClr val="000000"/>
                  </a:solidFill>
                  <a:round/>
                  <a:headEnd/>
                  <a:tailEnd/>
                </a:ln>
                <a:solidFill>
                  <a:srgbClr val="FF6600"/>
                </a:solidFill>
                <a:latin typeface="Arial Black"/>
              </a:rPr>
              <a:t>30yrs!</a:t>
            </a:r>
          </a:p>
        </p:txBody>
      </p:sp>
      <p:sp>
        <p:nvSpPr>
          <p:cNvPr id="74" name="Rectangle 27"/>
          <p:cNvSpPr>
            <a:spLocks noChangeArrowheads="1"/>
          </p:cNvSpPr>
          <p:nvPr/>
        </p:nvSpPr>
        <p:spPr bwMode="auto">
          <a:xfrm>
            <a:off x="4419601" y="3695700"/>
            <a:ext cx="360000" cy="1260000"/>
          </a:xfrm>
          <a:prstGeom prst="rect">
            <a:avLst/>
          </a:prstGeom>
          <a:solidFill>
            <a:srgbClr val="990099"/>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75" name="AutoShape 28"/>
          <p:cNvSpPr>
            <a:spLocks noChangeArrowheads="1"/>
          </p:cNvSpPr>
          <p:nvPr/>
        </p:nvSpPr>
        <p:spPr bwMode="auto">
          <a:xfrm>
            <a:off x="4476369" y="3727450"/>
            <a:ext cx="1214437" cy="419100"/>
          </a:xfrm>
          <a:prstGeom prst="curvedDownArrow">
            <a:avLst>
              <a:gd name="adj1" fmla="val 57955"/>
              <a:gd name="adj2" fmla="val 115909"/>
              <a:gd name="adj3" fmla="val 33333"/>
            </a:avLst>
          </a:prstGeom>
          <a:solidFill>
            <a:srgbClr val="FFFF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grpSp>
        <p:nvGrpSpPr>
          <p:cNvPr id="76" name="Group 32"/>
          <p:cNvGrpSpPr>
            <a:grpSpLocks/>
          </p:cNvGrpSpPr>
          <p:nvPr/>
        </p:nvGrpSpPr>
        <p:grpSpPr bwMode="auto">
          <a:xfrm>
            <a:off x="5409819" y="1828800"/>
            <a:ext cx="1682750" cy="2293938"/>
            <a:chOff x="4479" y="1380"/>
            <a:chExt cx="1065" cy="1445"/>
          </a:xfrm>
          <a:scene3d>
            <a:camera prst="orthographicFront">
              <a:rot lat="0" lon="0" rev="0"/>
            </a:camera>
            <a:lightRig rig="contrasting" dir="t">
              <a:rot lat="0" lon="0" rev="1500000"/>
            </a:lightRig>
          </a:scene3d>
        </p:grpSpPr>
        <p:sp>
          <p:nvSpPr>
            <p:cNvPr id="77" name="Oval 33"/>
            <p:cNvSpPr>
              <a:spLocks noChangeArrowheads="1"/>
            </p:cNvSpPr>
            <p:nvPr/>
          </p:nvSpPr>
          <p:spPr bwMode="auto">
            <a:xfrm>
              <a:off x="4479" y="1380"/>
              <a:ext cx="1065" cy="1445"/>
            </a:xfrm>
            <a:prstGeom prst="ellipse">
              <a:avLst/>
            </a:prstGeom>
            <a:solidFill>
              <a:srgbClr val="000000"/>
            </a:solidFill>
            <a:ln w="38100">
              <a:noFill/>
              <a:round/>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78" name="Text Box 34"/>
            <p:cNvSpPr txBox="1">
              <a:spLocks noChangeArrowheads="1"/>
            </p:cNvSpPr>
            <p:nvPr/>
          </p:nvSpPr>
          <p:spPr bwMode="auto">
            <a:xfrm>
              <a:off x="4654" y="1589"/>
              <a:ext cx="712" cy="1134"/>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AU" sz="2800" b="1" i="0" u="none" strike="noStrike" kern="0" cap="none" spc="0" normalizeH="0" baseline="0" noProof="0" dirty="0">
                  <a:ln>
                    <a:noFill/>
                  </a:ln>
                  <a:solidFill>
                    <a:srgbClr val="FFFF00"/>
                  </a:solidFill>
                  <a:effectLst/>
                  <a:uLnTx/>
                  <a:uFillTx/>
                </a:rPr>
                <a:t>Why so long?</a:t>
              </a:r>
            </a:p>
          </p:txBody>
        </p:sp>
      </p:grpSp>
      <p:sp>
        <p:nvSpPr>
          <p:cNvPr id="19" name="Rectangle 18"/>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fontAlgn="auto">
              <a:spcBef>
                <a:spcPts val="0"/>
              </a:spcBef>
              <a:spcAft>
                <a:spcPts val="0"/>
              </a:spcAft>
              <a:defRPr/>
            </a:pPr>
            <a:endParaRPr lang="en-AU" kern="0">
              <a:solidFill>
                <a:srgbClr val="FFFFFF"/>
              </a:solidFill>
              <a:latin typeface="Times New Roman"/>
              <a:cs typeface="Arial"/>
            </a:endParaRPr>
          </a:p>
        </p:txBody>
      </p:sp>
      <p:grpSp>
        <p:nvGrpSpPr>
          <p:cNvPr id="44" name="Group 14"/>
          <p:cNvGrpSpPr>
            <a:grpSpLocks/>
          </p:cNvGrpSpPr>
          <p:nvPr/>
        </p:nvGrpSpPr>
        <p:grpSpPr bwMode="auto">
          <a:xfrm>
            <a:off x="1885950" y="2903615"/>
            <a:ext cx="2844000" cy="792163"/>
            <a:chOff x="3405" y="1968"/>
            <a:chExt cx="1837" cy="499"/>
          </a:xfrm>
          <a:scene3d>
            <a:camera prst="orthographicFront">
              <a:rot lat="0" lon="0" rev="0"/>
            </a:camera>
            <a:lightRig rig="contrasting" dir="t">
              <a:rot lat="0" lon="0" rev="1500000"/>
            </a:lightRig>
          </a:scene3d>
        </p:grpSpPr>
        <p:sp>
          <p:nvSpPr>
            <p:cNvPr id="45" name="Rectangle 15"/>
            <p:cNvSpPr>
              <a:spLocks noChangeArrowheads="1"/>
            </p:cNvSpPr>
            <p:nvPr/>
          </p:nvSpPr>
          <p:spPr bwMode="auto">
            <a:xfrm>
              <a:off x="3639" y="2001"/>
              <a:ext cx="136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46" name="Text Box 16"/>
            <p:cNvSpPr txBox="1">
              <a:spLocks noChangeArrowheads="1"/>
            </p:cNvSpPr>
            <p:nvPr/>
          </p:nvSpPr>
          <p:spPr bwMode="auto">
            <a:xfrm>
              <a:off x="3405" y="1968"/>
              <a:ext cx="1837"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algn="ctr">
                <a:spcBef>
                  <a:spcPct val="50000"/>
                </a:spcBef>
              </a:pPr>
              <a:r>
                <a:rPr lang="en-AU" sz="2200" dirty="0">
                  <a:solidFill>
                    <a:srgbClr val="FFFFFF"/>
                  </a:solidFill>
                  <a:latin typeface="Tahoma" pitchFamily="34" charset="0"/>
                  <a:cs typeface="Arial"/>
                </a:rPr>
                <a:t>Judgement- Holy Roman Empire</a:t>
              </a:r>
            </a:p>
          </p:txBody>
        </p:sp>
      </p:grpSp>
      <p:grpSp>
        <p:nvGrpSpPr>
          <p:cNvPr id="85" name="Group 40"/>
          <p:cNvGrpSpPr>
            <a:grpSpLocks/>
          </p:cNvGrpSpPr>
          <p:nvPr/>
        </p:nvGrpSpPr>
        <p:grpSpPr bwMode="auto">
          <a:xfrm>
            <a:off x="525051" y="891477"/>
            <a:ext cx="8556101" cy="5867400"/>
            <a:chOff x="148430" y="993473"/>
            <a:chExt cx="8556964" cy="5868544"/>
          </a:xfrm>
        </p:grpSpPr>
        <p:pic>
          <p:nvPicPr>
            <p:cNvPr id="86" name="Picture 26" descr="Garibaldi"/>
            <p:cNvPicPr>
              <a:picLocks noChangeAspect="1" noChangeArrowheads="1"/>
            </p:cNvPicPr>
            <p:nvPr/>
          </p:nvPicPr>
          <p:blipFill>
            <a:blip r:embed="rId4" cstate="print"/>
            <a:srcRect/>
            <a:stretch>
              <a:fillRect/>
            </a:stretch>
          </p:blipFill>
          <p:spPr bwMode="auto">
            <a:xfrm>
              <a:off x="148430" y="993473"/>
              <a:ext cx="8556964" cy="5868544"/>
            </a:xfrm>
            <a:prstGeom prst="rect">
              <a:avLst/>
            </a:prstGeom>
            <a:ln>
              <a:noFill/>
            </a:ln>
            <a:effectLst>
              <a:outerShdw blurRad="292100" dist="139700" dir="2700000" algn="tl" rotWithShape="0">
                <a:srgbClr val="333333">
                  <a:alpha val="65000"/>
                </a:srgbClr>
              </a:outerShdw>
            </a:effectLst>
          </p:spPr>
        </p:pic>
        <p:sp>
          <p:nvSpPr>
            <p:cNvPr id="87" name="Rectangle 86"/>
            <p:cNvSpPr/>
            <p:nvPr/>
          </p:nvSpPr>
          <p:spPr>
            <a:xfrm>
              <a:off x="232052" y="2913135"/>
              <a:ext cx="2006802" cy="900287"/>
            </a:xfrm>
            <a:prstGeom prst="rect">
              <a:avLst/>
            </a:prstGeom>
            <a:solidFill>
              <a:srgbClr val="FFFFFF"/>
            </a:solidFill>
            <a:ln w="25400" cap="flat" cmpd="sng" algn="ctr">
              <a:solidFill>
                <a:srgbClr val="FFFFFF"/>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grpSp>
          <p:nvGrpSpPr>
            <p:cNvPr id="88" name="Group 6"/>
            <p:cNvGrpSpPr>
              <a:grpSpLocks/>
            </p:cNvGrpSpPr>
            <p:nvPr/>
          </p:nvGrpSpPr>
          <p:grpSpPr bwMode="auto">
            <a:xfrm>
              <a:off x="177410" y="2962025"/>
              <a:ext cx="2224311" cy="995557"/>
              <a:chOff x="1078169" y="2962025"/>
              <a:chExt cx="2224311" cy="995557"/>
            </a:xfrm>
          </p:grpSpPr>
          <p:sp>
            <p:nvSpPr>
              <p:cNvPr id="89" name="Oval 88"/>
              <p:cNvSpPr/>
              <p:nvPr/>
            </p:nvSpPr>
            <p:spPr>
              <a:xfrm>
                <a:off x="1146461" y="2962025"/>
                <a:ext cx="2114763" cy="995557"/>
              </a:xfrm>
              <a:prstGeom prst="ellipse">
                <a:avLst/>
              </a:prstGeom>
              <a:solidFill>
                <a:srgbClr val="FFDC97"/>
              </a:solidFill>
              <a:ln w="25400" cap="flat" cmpd="sng" algn="ctr">
                <a:solidFill>
                  <a:srgbClr val="FFDC97"/>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90" name="TextBox 89"/>
              <p:cNvSpPr txBox="1"/>
              <p:nvPr/>
            </p:nvSpPr>
            <p:spPr>
              <a:xfrm>
                <a:off x="1078169" y="3043952"/>
                <a:ext cx="2224311" cy="768500"/>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2200" b="1" i="0" u="none" strike="noStrike" kern="0" cap="none" spc="0" normalizeH="0" baseline="0" noProof="0" dirty="0">
                    <a:ln>
                      <a:noFill/>
                    </a:ln>
                    <a:solidFill>
                      <a:srgbClr val="336699">
                        <a:lumMod val="50000"/>
                      </a:srgbClr>
                    </a:solidFill>
                    <a:effectLst/>
                    <a:uLnTx/>
                    <a:uFillTx/>
                    <a:latin typeface="Cooper Black" pitchFamily="18" charset="0"/>
                    <a:cs typeface="Times New Roman" pitchFamily="18" charset="0"/>
                  </a:rPr>
                  <a:t>Pope at his lowest point </a:t>
                </a:r>
              </a:p>
            </p:txBody>
          </p:sp>
        </p:grpSp>
      </p:grpSp>
      <p:pic>
        <p:nvPicPr>
          <p:cNvPr id="47" name="Picture 1026" descr="C:\My Documents\The Truth\Virginia 2001\Israel\Final Overheads\Euphrates Dries Up Title.tif"/>
          <p:cNvPicPr>
            <a:picLocks noChangeAspect="1" noChangeArrowheads="1"/>
          </p:cNvPicPr>
          <p:nvPr/>
        </p:nvPicPr>
        <p:blipFill>
          <a:blip r:embed="rId5" cstate="print"/>
          <a:srcRect/>
          <a:stretch>
            <a:fillRect/>
          </a:stretch>
        </p:blipFill>
        <p:spPr bwMode="auto">
          <a:xfrm>
            <a:off x="6511159" y="-47298"/>
            <a:ext cx="2601323" cy="1877908"/>
          </a:xfrm>
          <a:prstGeom prst="rect">
            <a:avLst/>
          </a:prstGeom>
          <a:ln>
            <a:noFill/>
          </a:ln>
          <a:effectLst>
            <a:softEdge rad="317500"/>
          </a:effectLst>
        </p:spPr>
      </p:pic>
      <p:pic>
        <p:nvPicPr>
          <p:cNvPr id="91" name="Picture 29" descr="Pope Prisoner"/>
          <p:cNvPicPr>
            <a:picLocks noChangeAspect="1" noChangeArrowheads="1"/>
          </p:cNvPicPr>
          <p:nvPr/>
        </p:nvPicPr>
        <p:blipFill>
          <a:blip r:embed="rId6" cstate="print"/>
          <a:srcRect l="26159" t="2711" r="2597" b="25304"/>
          <a:stretch>
            <a:fillRect/>
          </a:stretch>
        </p:blipFill>
        <p:spPr bwMode="auto">
          <a:xfrm>
            <a:off x="1581150" y="3360086"/>
            <a:ext cx="4121427" cy="3717974"/>
          </a:xfrm>
          <a:prstGeom prst="rect">
            <a:avLst/>
          </a:prstGeom>
          <a:ln>
            <a:noFill/>
          </a:ln>
          <a:effectLst>
            <a:softEdge rad="635000"/>
          </a:effectLst>
        </p:spPr>
      </p:pic>
      <p:sp>
        <p:nvSpPr>
          <p:cNvPr id="48" name="Text Box 28"/>
          <p:cNvSpPr txBox="1">
            <a:spLocks noChangeArrowheads="1"/>
          </p:cNvSpPr>
          <p:nvPr/>
        </p:nvSpPr>
        <p:spPr bwMode="auto">
          <a:xfrm>
            <a:off x="8850313" y="6553200"/>
            <a:ext cx="217487" cy="276999"/>
          </a:xfrm>
          <a:prstGeom prst="rect">
            <a:avLst/>
          </a:prstGeom>
          <a:noFill/>
          <a:ln w="9525">
            <a:noFill/>
            <a:miter lim="800000"/>
            <a:headEnd/>
            <a:tailEnd/>
          </a:ln>
        </p:spPr>
        <p:txBody>
          <a:bodyPr>
            <a:spAutoFit/>
          </a:bodyPr>
          <a:lstStyle/>
          <a:p>
            <a:pPr>
              <a:spcBef>
                <a:spcPct val="50000"/>
              </a:spcBef>
            </a:pPr>
            <a:r>
              <a:rPr lang="en-US" sz="1200" dirty="0">
                <a:solidFill>
                  <a:schemeClr val="bg1"/>
                </a:solidFill>
              </a:rPr>
              <a:t>4</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wipe(up)">
                                      <p:cBhvr>
                                        <p:cTn id="7" dur="1000"/>
                                        <p:tgtEl>
                                          <p:spTgt spid="74"/>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5"/>
                                        </p:tgtEl>
                                        <p:attrNameLst>
                                          <p:attrName>style.visibility</p:attrName>
                                        </p:attrNameLst>
                                      </p:cBhvr>
                                      <p:to>
                                        <p:strVal val="visible"/>
                                      </p:to>
                                    </p:set>
                                    <p:animEffect transition="in" filter="wipe(left)">
                                      <p:cBhvr>
                                        <p:cTn id="11" dur="1000"/>
                                        <p:tgtEl>
                                          <p:spTgt spid="75"/>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72"/>
                                        </p:tgtEl>
                                        <p:attrNameLst>
                                          <p:attrName>style.visibility</p:attrName>
                                        </p:attrNameLst>
                                      </p:cBhvr>
                                      <p:to>
                                        <p:strVal val="visible"/>
                                      </p:to>
                                    </p:set>
                                    <p:animEffect transition="in" filter="fade">
                                      <p:cBhvr>
                                        <p:cTn id="15" dur="2000"/>
                                        <p:tgtEl>
                                          <p:spTgt spid="72"/>
                                        </p:tgtEl>
                                      </p:cBhvr>
                                    </p:animEffect>
                                  </p:childTnLst>
                                </p:cTn>
                              </p:par>
                            </p:childTnLst>
                          </p:cTn>
                        </p:par>
                        <p:par>
                          <p:cTn id="16" fill="hold">
                            <p:stCondLst>
                              <p:cond delay="4000"/>
                            </p:stCondLst>
                            <p:childTnLst>
                              <p:par>
                                <p:cTn id="17" presetID="23" presetClass="entr" presetSubtype="16" fill="hold" nodeType="afterEffect">
                                  <p:stCondLst>
                                    <p:cond delay="0"/>
                                  </p:stCondLst>
                                  <p:childTnLst>
                                    <p:set>
                                      <p:cBhvr>
                                        <p:cTn id="18" dur="1" fill="hold">
                                          <p:stCondLst>
                                            <p:cond delay="0"/>
                                          </p:stCondLst>
                                        </p:cTn>
                                        <p:tgtEl>
                                          <p:spTgt spid="76"/>
                                        </p:tgtEl>
                                        <p:attrNameLst>
                                          <p:attrName>style.visibility</p:attrName>
                                        </p:attrNameLst>
                                      </p:cBhvr>
                                      <p:to>
                                        <p:strVal val="visible"/>
                                      </p:to>
                                    </p:set>
                                    <p:anim calcmode="lin" valueType="num">
                                      <p:cBhvr>
                                        <p:cTn id="19" dur="1000" fill="hold"/>
                                        <p:tgtEl>
                                          <p:spTgt spid="76"/>
                                        </p:tgtEl>
                                        <p:attrNameLst>
                                          <p:attrName>ppt_w</p:attrName>
                                        </p:attrNameLst>
                                      </p:cBhvr>
                                      <p:tavLst>
                                        <p:tav tm="0">
                                          <p:val>
                                            <p:fltVal val="0"/>
                                          </p:val>
                                        </p:tav>
                                        <p:tav tm="100000">
                                          <p:val>
                                            <p:strVal val="#ppt_w"/>
                                          </p:val>
                                        </p:tav>
                                      </p:tavLst>
                                    </p:anim>
                                    <p:anim calcmode="lin" valueType="num">
                                      <p:cBhvr>
                                        <p:cTn id="20" dur="1000" fill="hold"/>
                                        <p:tgtEl>
                                          <p:spTgt spid="76"/>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85"/>
                                        </p:tgtEl>
                                        <p:attrNameLst>
                                          <p:attrName>style.visibility</p:attrName>
                                        </p:attrNameLst>
                                      </p:cBhvr>
                                      <p:to>
                                        <p:strVal val="visible"/>
                                      </p:to>
                                    </p:set>
                                    <p:anim calcmode="lin" valueType="num">
                                      <p:cBhvr>
                                        <p:cTn id="25" dur="2000" fill="hold"/>
                                        <p:tgtEl>
                                          <p:spTgt spid="85"/>
                                        </p:tgtEl>
                                        <p:attrNameLst>
                                          <p:attrName>ppt_w</p:attrName>
                                        </p:attrNameLst>
                                      </p:cBhvr>
                                      <p:tavLst>
                                        <p:tav tm="0">
                                          <p:val>
                                            <p:fltVal val="0"/>
                                          </p:val>
                                        </p:tav>
                                        <p:tav tm="100000">
                                          <p:val>
                                            <p:strVal val="#ppt_w"/>
                                          </p:val>
                                        </p:tav>
                                      </p:tavLst>
                                    </p:anim>
                                    <p:anim calcmode="lin" valueType="num">
                                      <p:cBhvr>
                                        <p:cTn id="26" dur="2000" fill="hold"/>
                                        <p:tgtEl>
                                          <p:spTgt spid="85"/>
                                        </p:tgtEl>
                                        <p:attrNameLst>
                                          <p:attrName>ppt_h</p:attrName>
                                        </p:attrNameLst>
                                      </p:cBhvr>
                                      <p:tavLst>
                                        <p:tav tm="0">
                                          <p:val>
                                            <p:fltVal val="0"/>
                                          </p:val>
                                        </p:tav>
                                        <p:tav tm="100000">
                                          <p:val>
                                            <p:strVal val="#ppt_h"/>
                                          </p:val>
                                        </p:tav>
                                      </p:tavLst>
                                    </p:anim>
                                  </p:childTnLst>
                                </p:cTn>
                              </p:par>
                            </p:childTnLst>
                          </p:cTn>
                        </p:par>
                        <p:par>
                          <p:cTn id="27" fill="hold">
                            <p:stCondLst>
                              <p:cond delay="2000"/>
                            </p:stCondLst>
                            <p:childTnLst>
                              <p:par>
                                <p:cTn id="28" presetID="10" presetClass="entr" presetSubtype="0" fill="hold" nodeType="afterEffect">
                                  <p:stCondLst>
                                    <p:cond delay="3000"/>
                                  </p:stCondLst>
                                  <p:childTnLst>
                                    <p:set>
                                      <p:cBhvr>
                                        <p:cTn id="29" dur="1" fill="hold">
                                          <p:stCondLst>
                                            <p:cond delay="0"/>
                                          </p:stCondLst>
                                        </p:cTn>
                                        <p:tgtEl>
                                          <p:spTgt spid="91"/>
                                        </p:tgtEl>
                                        <p:attrNameLst>
                                          <p:attrName>style.visibility</p:attrName>
                                        </p:attrNameLst>
                                      </p:cBhvr>
                                      <p:to>
                                        <p:strVal val="visible"/>
                                      </p:to>
                                    </p:set>
                                    <p:animEffect transition="in" filter="fade">
                                      <p:cBhvr>
                                        <p:cTn id="30" dur="30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4" grpId="0" animBg="1"/>
      <p:bldP spid="7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3"/>
          <p:cNvSpPr>
            <a:spLocks noGrp="1"/>
          </p:cNvSpPr>
          <p:nvPr>
            <p:ph type="ftr" sz="quarter" idx="10"/>
          </p:nvPr>
        </p:nvSpPr>
        <p:spPr>
          <a:noFill/>
        </p:spPr>
        <p:txBody>
          <a:bodyPr/>
          <a:lstStyle/>
          <a:p>
            <a:r>
              <a:rPr lang="en-US">
                <a:solidFill>
                  <a:srgbClr val="FFFFFF"/>
                </a:solidFill>
              </a:rPr>
              <a:t>Prophecies of the Last Days</a:t>
            </a:r>
          </a:p>
        </p:txBody>
      </p:sp>
      <p:sp>
        <p:nvSpPr>
          <p:cNvPr id="19474" name="Rectangle 5"/>
          <p:cNvSpPr>
            <a:spLocks noChangeArrowheads="1"/>
          </p:cNvSpPr>
          <p:nvPr/>
        </p:nvSpPr>
        <p:spPr bwMode="auto">
          <a:xfrm>
            <a:off x="0" y="6299200"/>
            <a:ext cx="9144000" cy="558800"/>
          </a:xfrm>
          <a:prstGeom prst="rect">
            <a:avLst/>
          </a:prstGeom>
          <a:solidFill>
            <a:srgbClr val="003192"/>
          </a:solidFill>
          <a:ln w="9525">
            <a:noFill/>
            <a:miter lim="800000"/>
            <a:headEnd/>
            <a:tailEnd/>
          </a:ln>
        </p:spPr>
        <p:txBody>
          <a:bodyPr wrap="none" anchor="ctr"/>
          <a:lstStyle/>
          <a:p>
            <a:endParaRPr lang="en-AU">
              <a:solidFill>
                <a:srgbClr val="000000"/>
              </a:solidFill>
            </a:endParaRPr>
          </a:p>
        </p:txBody>
      </p:sp>
      <p:sp>
        <p:nvSpPr>
          <p:cNvPr id="19463" name="Text Box 32"/>
          <p:cNvSpPr txBox="1">
            <a:spLocks noChangeArrowheads="1"/>
          </p:cNvSpPr>
          <p:nvPr/>
        </p:nvSpPr>
        <p:spPr bwMode="auto">
          <a:xfrm>
            <a:off x="3086100" y="3492500"/>
            <a:ext cx="1193800" cy="366713"/>
          </a:xfrm>
          <a:prstGeom prst="rect">
            <a:avLst/>
          </a:prstGeom>
          <a:noFill/>
          <a:ln w="9525">
            <a:noFill/>
            <a:miter lim="800000"/>
            <a:headEnd/>
            <a:tailEnd/>
          </a:ln>
        </p:spPr>
        <p:txBody>
          <a:bodyPr>
            <a:spAutoFit/>
          </a:bodyPr>
          <a:lstStyle/>
          <a:p>
            <a:pPr>
              <a:spcBef>
                <a:spcPct val="50000"/>
              </a:spcBef>
              <a:buFontTx/>
              <a:buBlip>
                <a:blip r:embed="rId3"/>
              </a:buBlip>
            </a:pPr>
            <a:endParaRPr lang="en-AU">
              <a:solidFill>
                <a:srgbClr val="000000"/>
              </a:solidFill>
            </a:endParaRPr>
          </a:p>
        </p:txBody>
      </p:sp>
      <p:sp>
        <p:nvSpPr>
          <p:cNvPr id="17" name="Text Box 6"/>
          <p:cNvSpPr txBox="1">
            <a:spLocks noChangeArrowheads="1"/>
          </p:cNvSpPr>
          <p:nvPr/>
        </p:nvSpPr>
        <p:spPr bwMode="auto">
          <a:xfrm>
            <a:off x="421075" y="6362640"/>
            <a:ext cx="2112576" cy="400110"/>
          </a:xfrm>
          <a:prstGeom prst="rect">
            <a:avLst/>
          </a:prstGeom>
          <a:noFill/>
          <a:ln w="9525">
            <a:noFill/>
            <a:miter lim="800000"/>
            <a:headEnd/>
            <a:tailEnd/>
          </a:ln>
        </p:spPr>
        <p:txBody>
          <a:bodyPr wrap="square">
            <a:spAutoFit/>
          </a:bodyPr>
          <a:lstStyle/>
          <a:p>
            <a:pPr fontAlgn="auto">
              <a:spcBef>
                <a:spcPct val="50000"/>
              </a:spcBef>
              <a:spcAft>
                <a:spcPts val="0"/>
              </a:spcAft>
              <a:defRPr/>
            </a:pPr>
            <a:r>
              <a:rPr lang="en-AU" sz="2000" b="1" i="1" kern="0" dirty="0">
                <a:solidFill>
                  <a:srgbClr val="FFFFFF"/>
                </a:solidFill>
                <a:latin typeface="Times New Roman" pitchFamily="18" charset="0"/>
              </a:rPr>
              <a:t>A Way Prepared</a:t>
            </a:r>
          </a:p>
        </p:txBody>
      </p:sp>
      <p:grpSp>
        <p:nvGrpSpPr>
          <p:cNvPr id="2" name="Group 2"/>
          <p:cNvGrpSpPr>
            <a:grpSpLocks/>
          </p:cNvGrpSpPr>
          <p:nvPr/>
        </p:nvGrpSpPr>
        <p:grpSpPr bwMode="auto">
          <a:xfrm>
            <a:off x="332994" y="1428750"/>
            <a:ext cx="3308350" cy="3494100"/>
            <a:chOff x="3602" y="1009"/>
            <a:chExt cx="2084" cy="2201"/>
          </a:xfrm>
          <a:scene3d>
            <a:camera prst="orthographicFront">
              <a:rot lat="0" lon="0" rev="0"/>
            </a:camera>
            <a:lightRig rig="contrasting" dir="t">
              <a:rot lat="0" lon="0" rev="1500000"/>
            </a:lightRig>
          </a:scene3d>
        </p:grpSpPr>
        <p:grpSp>
          <p:nvGrpSpPr>
            <p:cNvPr id="3" name="Group 3"/>
            <p:cNvGrpSpPr>
              <a:grpSpLocks/>
            </p:cNvGrpSpPr>
            <p:nvPr/>
          </p:nvGrpSpPr>
          <p:grpSpPr bwMode="auto">
            <a:xfrm>
              <a:off x="3602" y="1164"/>
              <a:ext cx="2029" cy="2046"/>
              <a:chOff x="3602" y="1164"/>
              <a:chExt cx="2029" cy="2046"/>
            </a:xfrm>
          </p:grpSpPr>
          <p:sp>
            <p:nvSpPr>
              <p:cNvPr id="53"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4"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5"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6"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7"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8" name="Rectangle 9"/>
              <p:cNvSpPr>
                <a:spLocks noChangeArrowheads="1"/>
              </p:cNvSpPr>
              <p:nvPr/>
            </p:nvSpPr>
            <p:spPr bwMode="auto">
              <a:xfrm>
                <a:off x="4996" y="1169"/>
                <a:ext cx="229" cy="2041"/>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9" name="Text Box 10"/>
              <p:cNvSpPr txBox="1">
                <a:spLocks noChangeArrowheads="1"/>
              </p:cNvSpPr>
              <p:nvPr/>
            </p:nvSpPr>
            <p:spPr bwMode="auto">
              <a:xfrm>
                <a:off x="3602" y="1532"/>
                <a:ext cx="1892"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AU" sz="4000" b="0" i="0" u="none" strike="noStrike" kern="0" cap="none" spc="0" normalizeH="0" baseline="0" noProof="0" dirty="0">
                    <a:ln>
                      <a:noFill/>
                    </a:ln>
                    <a:solidFill>
                      <a:srgbClr val="FFFF00"/>
                    </a:solidFill>
                    <a:effectLst/>
                    <a:uLnTx/>
                    <a:uFillTx/>
                    <a:latin typeface="Tahoma" pitchFamily="34" charset="0"/>
                  </a:rPr>
                  <a:t>1</a:t>
                </a:r>
                <a:r>
                  <a:rPr kumimoji="0" lang="en-AU" sz="4000" b="0" i="0" u="none" strike="noStrike" kern="0" cap="none" spc="0" normalizeH="0" baseline="0" noProof="0" dirty="0">
                    <a:ln>
                      <a:noFill/>
                    </a:ln>
                    <a:solidFill>
                      <a:srgbClr val="000000"/>
                    </a:solidFill>
                    <a:effectLst/>
                    <a:uLnTx/>
                    <a:uFillTx/>
                    <a:latin typeface="Tahoma" pitchFamily="34" charset="0"/>
                  </a:rPr>
                  <a:t> </a:t>
                </a:r>
                <a:r>
                  <a:rPr kumimoji="0" lang="en-AU" sz="4000" b="0" i="0" u="none" strike="noStrike" kern="0" cap="none" spc="0" normalizeH="0" baseline="0" noProof="0" dirty="0">
                    <a:ln>
                      <a:noFill/>
                    </a:ln>
                    <a:solidFill>
                      <a:srgbClr val="FFFF00"/>
                    </a:solidFill>
                    <a:effectLst/>
                    <a:uLnTx/>
                    <a:uFillTx/>
                    <a:latin typeface="Tahoma" pitchFamily="34" charset="0"/>
                  </a:rPr>
                  <a:t>2 3 4 5 6</a:t>
                </a:r>
                <a:r>
                  <a:rPr kumimoji="0" lang="en-AU" sz="4400" b="0" i="0" u="none" strike="noStrike" kern="0" cap="none" spc="0" normalizeH="0" baseline="0" noProof="0" dirty="0">
                    <a:ln>
                      <a:noFill/>
                    </a:ln>
                    <a:solidFill>
                      <a:srgbClr val="FFFF00"/>
                    </a:solidFill>
                    <a:effectLst/>
                    <a:uLnTx/>
                    <a:uFillTx/>
                    <a:latin typeface="Tahoma" pitchFamily="34" charset="0"/>
                  </a:rPr>
                  <a:t> </a:t>
                </a:r>
              </a:p>
            </p:txBody>
          </p:sp>
          <p:sp>
            <p:nvSpPr>
              <p:cNvPr id="60" name="Rectangle 11"/>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61" name="Text Box 12"/>
              <p:cNvSpPr txBox="1">
                <a:spLocks noChangeArrowheads="1"/>
              </p:cNvSpPr>
              <p:nvPr/>
            </p:nvSpPr>
            <p:spPr bwMode="auto">
              <a:xfrm>
                <a:off x="4045" y="1166"/>
                <a:ext cx="887" cy="44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AU" sz="4000" b="0" i="0" u="none" strike="noStrike" kern="0" cap="none" spc="0" normalizeH="0" baseline="0" noProof="0" dirty="0">
                    <a:ln>
                      <a:noFill/>
                    </a:ln>
                    <a:solidFill>
                      <a:srgbClr val="FFFF00"/>
                    </a:solidFill>
                    <a:effectLst>
                      <a:outerShdw blurRad="38100" dist="38100" dir="2700000" algn="tl">
                        <a:srgbClr val="000000"/>
                      </a:outerShdw>
                    </a:effectLst>
                    <a:uLnTx/>
                    <a:uFillTx/>
                    <a:latin typeface="Tahoma" pitchFamily="34" charset="0"/>
                  </a:rPr>
                  <a:t>Vials</a:t>
                </a:r>
              </a:p>
            </p:txBody>
          </p:sp>
        </p:grpSp>
        <p:sp>
          <p:nvSpPr>
            <p:cNvPr id="52" name="Text Box 13"/>
            <p:cNvSpPr txBox="1">
              <a:spLocks noChangeArrowheads="1"/>
            </p:cNvSpPr>
            <p:nvPr/>
          </p:nvSpPr>
          <p:spPr bwMode="auto">
            <a:xfrm>
              <a:off x="5321" y="1009"/>
              <a:ext cx="365"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AU" sz="3600" b="0" i="0" u="none" strike="noStrike" kern="0" cap="none" spc="0" normalizeH="0" baseline="0" noProof="0" dirty="0">
                  <a:ln>
                    <a:noFill/>
                  </a:ln>
                  <a:solidFill>
                    <a:srgbClr val="FFFF00"/>
                  </a:solidFill>
                  <a:effectLst/>
                  <a:uLnTx/>
                  <a:uFillTx/>
                  <a:latin typeface="Tahoma" pitchFamily="34" charset="0"/>
                </a:rPr>
                <a:t>7</a:t>
              </a:r>
              <a:r>
                <a:rPr kumimoji="0" lang="en-AU" sz="3600" b="0" i="0" u="none" strike="noStrike" kern="0" cap="none" spc="0" normalizeH="0" baseline="0" noProof="0" dirty="0">
                  <a:ln>
                    <a:noFill/>
                  </a:ln>
                  <a:solidFill>
                    <a:srgbClr val="000000"/>
                  </a:solidFill>
                  <a:effectLst/>
                  <a:uLnTx/>
                  <a:uFillTx/>
                  <a:latin typeface="Tahoma" pitchFamily="34" charset="0"/>
                </a:rPr>
                <a:t> </a:t>
              </a:r>
              <a:r>
                <a:rPr kumimoji="0" lang="en-AU" sz="4400" b="0" i="0" u="none" strike="noStrike" kern="0" cap="none" spc="0" normalizeH="0" baseline="0" noProof="0" dirty="0">
                  <a:ln>
                    <a:noFill/>
                  </a:ln>
                  <a:solidFill>
                    <a:srgbClr val="FFFFFF"/>
                  </a:solidFill>
                  <a:effectLst/>
                  <a:uLnTx/>
                  <a:uFillTx/>
                  <a:latin typeface="Tahoma" pitchFamily="34" charset="0"/>
                </a:rPr>
                <a:t> </a:t>
              </a:r>
            </a:p>
          </p:txBody>
        </p:sp>
      </p:grpSp>
      <p:sp>
        <p:nvSpPr>
          <p:cNvPr id="65" name="Text Box 17"/>
          <p:cNvSpPr txBox="1">
            <a:spLocks noChangeArrowheads="1"/>
          </p:cNvSpPr>
          <p:nvPr/>
        </p:nvSpPr>
        <p:spPr bwMode="auto">
          <a:xfrm>
            <a:off x="966406" y="3735388"/>
            <a:ext cx="1133475" cy="396875"/>
          </a:xfrm>
          <a:prstGeom prst="rect">
            <a:avLst/>
          </a:prstGeom>
          <a:noFill/>
          <a:ln w="9525">
            <a:noFill/>
            <a:miter lim="800000"/>
            <a:headEnd/>
            <a:tailEnd/>
          </a:ln>
          <a:effectLst/>
        </p:spPr>
        <p:txBody>
          <a:bodyPr>
            <a:spAutoFit/>
          </a:bodyPr>
          <a:lstStyle/>
          <a:p>
            <a:pPr>
              <a:spcBef>
                <a:spcPct val="50000"/>
              </a:spcBef>
              <a:defRPr/>
            </a:pPr>
            <a:r>
              <a:rPr lang="en-AU" sz="2000" b="1" dirty="0">
                <a:solidFill>
                  <a:srgbClr val="FF0000"/>
                </a:solidFill>
                <a:latin typeface="Tahoma" pitchFamily="34" charset="0"/>
              </a:rPr>
              <a:t>Rev.16</a:t>
            </a:r>
          </a:p>
        </p:txBody>
      </p:sp>
      <p:sp>
        <p:nvSpPr>
          <p:cNvPr id="66" name="Line 18"/>
          <p:cNvSpPr>
            <a:spLocks noChangeShapeType="1"/>
          </p:cNvSpPr>
          <p:nvPr/>
        </p:nvSpPr>
        <p:spPr bwMode="auto">
          <a:xfrm>
            <a:off x="2477706" y="3732213"/>
            <a:ext cx="0" cy="1428750"/>
          </a:xfrm>
          <a:prstGeom prst="line">
            <a:avLst/>
          </a:prstGeom>
          <a:noFill/>
          <a:ln w="9525">
            <a:solidFill>
              <a:schemeClr val="tx1"/>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67" name="Line 19"/>
          <p:cNvSpPr>
            <a:spLocks noChangeShapeType="1"/>
          </p:cNvSpPr>
          <p:nvPr/>
        </p:nvSpPr>
        <p:spPr bwMode="auto">
          <a:xfrm>
            <a:off x="374269" y="3748088"/>
            <a:ext cx="0" cy="1384300"/>
          </a:xfrm>
          <a:prstGeom prst="line">
            <a:avLst/>
          </a:prstGeom>
          <a:noFill/>
          <a:ln w="9525">
            <a:solidFill>
              <a:schemeClr val="tx1"/>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68" name="Line 20"/>
          <p:cNvSpPr>
            <a:spLocks noChangeShapeType="1"/>
          </p:cNvSpPr>
          <p:nvPr/>
        </p:nvSpPr>
        <p:spPr bwMode="auto">
          <a:xfrm>
            <a:off x="374269" y="5083175"/>
            <a:ext cx="2124000" cy="0"/>
          </a:xfrm>
          <a:prstGeom prst="line">
            <a:avLst/>
          </a:prstGeom>
          <a:noFill/>
          <a:ln w="28575">
            <a:solidFill>
              <a:schemeClr val="tx1"/>
            </a:solidFill>
            <a:round/>
            <a:headEnd type="triangle" w="lg" len="lg"/>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69" name="Text Box 21"/>
          <p:cNvSpPr txBox="1">
            <a:spLocks noChangeArrowheads="1"/>
          </p:cNvSpPr>
          <p:nvPr/>
        </p:nvSpPr>
        <p:spPr bwMode="auto">
          <a:xfrm>
            <a:off x="272669" y="5159375"/>
            <a:ext cx="2495550" cy="366713"/>
          </a:xfrm>
          <a:prstGeom prst="rect">
            <a:avLst/>
          </a:prstGeom>
          <a:noFill/>
          <a:ln w="9525">
            <a:noFill/>
            <a:miter lim="800000"/>
            <a:headEnd/>
            <a:tailEnd/>
          </a:ln>
          <a:effectLst/>
        </p:spPr>
        <p:txBody>
          <a:bodyPr>
            <a:spAutoFit/>
          </a:bodyPr>
          <a:lstStyle/>
          <a:p>
            <a:pPr>
              <a:spcBef>
                <a:spcPct val="50000"/>
              </a:spcBef>
              <a:defRPr/>
            </a:pPr>
            <a:r>
              <a:rPr lang="en-AU" b="1" dirty="0">
                <a:latin typeface="Tahoma" pitchFamily="34" charset="0"/>
              </a:rPr>
              <a:t>AD 1789 – AD 1820</a:t>
            </a:r>
          </a:p>
        </p:txBody>
      </p:sp>
      <p:sp>
        <p:nvSpPr>
          <p:cNvPr id="70" name="Line 22"/>
          <p:cNvSpPr>
            <a:spLocks noChangeShapeType="1"/>
          </p:cNvSpPr>
          <p:nvPr/>
        </p:nvSpPr>
        <p:spPr bwMode="auto">
          <a:xfrm>
            <a:off x="2946019" y="3789363"/>
            <a:ext cx="0" cy="1800225"/>
          </a:xfrm>
          <a:prstGeom prst="line">
            <a:avLst/>
          </a:prstGeom>
          <a:noFill/>
          <a:ln w="57150">
            <a:solidFill>
              <a:srgbClr val="FF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71" name="Text Box 23"/>
          <p:cNvSpPr txBox="1">
            <a:spLocks noChangeArrowheads="1"/>
          </p:cNvSpPr>
          <p:nvPr/>
        </p:nvSpPr>
        <p:spPr bwMode="auto">
          <a:xfrm>
            <a:off x="1958594" y="5638800"/>
            <a:ext cx="1946275" cy="457200"/>
          </a:xfrm>
          <a:prstGeom prst="rect">
            <a:avLst/>
          </a:prstGeom>
          <a:noFill/>
          <a:ln w="9525">
            <a:noFill/>
            <a:miter lim="800000"/>
            <a:headEnd/>
            <a:tailEnd/>
          </a:ln>
          <a:effectLst/>
        </p:spPr>
        <p:txBody>
          <a:bodyPr>
            <a:spAutoFit/>
          </a:bodyPr>
          <a:lstStyle/>
          <a:p>
            <a:pPr>
              <a:spcBef>
                <a:spcPct val="50000"/>
              </a:spcBef>
              <a:defRPr/>
            </a:pPr>
            <a:r>
              <a:rPr lang="en-AU" sz="2400" dirty="0">
                <a:latin typeface="Tahoma" pitchFamily="34" charset="0"/>
              </a:rPr>
              <a:t>Armageddon</a:t>
            </a:r>
          </a:p>
        </p:txBody>
      </p:sp>
      <p:sp>
        <p:nvSpPr>
          <p:cNvPr id="72" name="WordArt 24"/>
          <p:cNvSpPr>
            <a:spLocks noChangeArrowheads="1" noChangeShapeType="1" noTextEdit="1"/>
          </p:cNvSpPr>
          <p:nvPr/>
        </p:nvSpPr>
        <p:spPr bwMode="auto">
          <a:xfrm>
            <a:off x="3546094" y="4311650"/>
            <a:ext cx="1685925" cy="43338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kern="10" dirty="0">
                <a:ln w="19050">
                  <a:solidFill>
                    <a:srgbClr val="000000"/>
                  </a:solidFill>
                  <a:round/>
                  <a:headEnd/>
                  <a:tailEnd/>
                </a:ln>
                <a:solidFill>
                  <a:srgbClr val="FF6600"/>
                </a:solidFill>
                <a:latin typeface="Arial Black"/>
              </a:rPr>
              <a:t>198yrs!</a:t>
            </a:r>
          </a:p>
        </p:txBody>
      </p:sp>
      <p:sp>
        <p:nvSpPr>
          <p:cNvPr id="73" name="WordArt 25"/>
          <p:cNvSpPr>
            <a:spLocks noChangeArrowheads="1" noChangeShapeType="1" noTextEdit="1"/>
          </p:cNvSpPr>
          <p:nvPr/>
        </p:nvSpPr>
        <p:spPr bwMode="auto">
          <a:xfrm>
            <a:off x="728281" y="4332288"/>
            <a:ext cx="1514475" cy="41433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kern="10" dirty="0">
                <a:ln w="19050">
                  <a:solidFill>
                    <a:srgbClr val="000000"/>
                  </a:solidFill>
                  <a:round/>
                  <a:headEnd/>
                  <a:tailEnd/>
                </a:ln>
                <a:solidFill>
                  <a:srgbClr val="FF6600"/>
                </a:solidFill>
                <a:latin typeface="Arial Black"/>
              </a:rPr>
              <a:t>30yrs!</a:t>
            </a:r>
          </a:p>
        </p:txBody>
      </p:sp>
      <p:sp>
        <p:nvSpPr>
          <p:cNvPr id="75" name="AutoShape 28"/>
          <p:cNvSpPr>
            <a:spLocks noChangeArrowheads="1"/>
          </p:cNvSpPr>
          <p:nvPr/>
        </p:nvSpPr>
        <p:spPr bwMode="auto">
          <a:xfrm>
            <a:off x="2609469" y="3746500"/>
            <a:ext cx="1214437" cy="419100"/>
          </a:xfrm>
          <a:prstGeom prst="curvedDownArrow">
            <a:avLst>
              <a:gd name="adj1" fmla="val 57955"/>
              <a:gd name="adj2" fmla="val 115909"/>
              <a:gd name="adj3" fmla="val 33333"/>
            </a:avLst>
          </a:prstGeom>
          <a:solidFill>
            <a:srgbClr val="FFFF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grpSp>
        <p:nvGrpSpPr>
          <p:cNvPr id="5" name="Group 32"/>
          <p:cNvGrpSpPr>
            <a:grpSpLocks/>
          </p:cNvGrpSpPr>
          <p:nvPr/>
        </p:nvGrpSpPr>
        <p:grpSpPr bwMode="auto">
          <a:xfrm>
            <a:off x="3542919" y="1847850"/>
            <a:ext cx="1682750" cy="2293938"/>
            <a:chOff x="4479" y="1380"/>
            <a:chExt cx="1065" cy="1445"/>
          </a:xfrm>
          <a:scene3d>
            <a:camera prst="orthographicFront">
              <a:rot lat="0" lon="0" rev="0"/>
            </a:camera>
            <a:lightRig rig="contrasting" dir="t">
              <a:rot lat="0" lon="0" rev="1500000"/>
            </a:lightRig>
          </a:scene3d>
        </p:grpSpPr>
        <p:sp>
          <p:nvSpPr>
            <p:cNvPr id="77" name="Oval 33"/>
            <p:cNvSpPr>
              <a:spLocks noChangeArrowheads="1"/>
            </p:cNvSpPr>
            <p:nvPr/>
          </p:nvSpPr>
          <p:spPr bwMode="auto">
            <a:xfrm>
              <a:off x="4479" y="1380"/>
              <a:ext cx="1065" cy="1445"/>
            </a:xfrm>
            <a:prstGeom prst="ellipse">
              <a:avLst/>
            </a:prstGeom>
            <a:solidFill>
              <a:srgbClr val="000000"/>
            </a:solidFill>
            <a:ln w="38100">
              <a:noFill/>
              <a:round/>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78" name="Text Box 34"/>
            <p:cNvSpPr txBox="1">
              <a:spLocks noChangeArrowheads="1"/>
            </p:cNvSpPr>
            <p:nvPr/>
          </p:nvSpPr>
          <p:spPr bwMode="auto">
            <a:xfrm>
              <a:off x="4654" y="1589"/>
              <a:ext cx="712" cy="1134"/>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AU" sz="2800" b="1" i="0" u="none" strike="noStrike" kern="0" cap="none" spc="0" normalizeH="0" baseline="0" noProof="0" dirty="0">
                  <a:ln>
                    <a:noFill/>
                  </a:ln>
                  <a:solidFill>
                    <a:srgbClr val="FFFF00"/>
                  </a:solidFill>
                  <a:effectLst/>
                  <a:uLnTx/>
                  <a:uFillTx/>
                </a:rPr>
                <a:t>Why so long?</a:t>
              </a:r>
            </a:p>
          </p:txBody>
        </p:sp>
      </p:grpSp>
      <p:sp>
        <p:nvSpPr>
          <p:cNvPr id="46" name="Text Box 50"/>
          <p:cNvSpPr txBox="1">
            <a:spLocks noChangeArrowheads="1"/>
          </p:cNvSpPr>
          <p:nvPr/>
        </p:nvSpPr>
        <p:spPr bwMode="auto">
          <a:xfrm>
            <a:off x="674484" y="249237"/>
            <a:ext cx="4148137" cy="707886"/>
          </a:xfrm>
          <a:prstGeom prst="rect">
            <a:avLst/>
          </a:prstGeom>
          <a:solidFill>
            <a:schemeClr val="accent3">
              <a:lumMod val="8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eaLnBrk="1" fontAlgn="auto" latinLnBrk="0" hangingPunct="1">
              <a:lnSpc>
                <a:spcPct val="100000"/>
              </a:lnSpc>
              <a:spcBef>
                <a:spcPct val="50000"/>
              </a:spcBef>
              <a:spcAft>
                <a:spcPts val="0"/>
              </a:spcAft>
              <a:buClr>
                <a:srgbClr val="FF0000"/>
              </a:buClr>
              <a:buSzPct val="120000"/>
              <a:buFont typeface="Arial" charset="0"/>
              <a:buChar char="•"/>
              <a:tabLst/>
              <a:defRPr/>
            </a:pPr>
            <a:r>
              <a:rPr kumimoji="0" lang="en-AU" sz="2000" b="0" i="0" u="none" strike="noStrike" kern="0" cap="none" spc="0" normalizeH="0" baseline="0" noProof="0" dirty="0">
                <a:ln>
                  <a:noFill/>
                </a:ln>
                <a:solidFill>
                  <a:srgbClr val="003366">
                    <a:lumMod val="50000"/>
                  </a:srgbClr>
                </a:solidFill>
                <a:effectLst/>
                <a:uLnTx/>
                <a:uFillTx/>
              </a:rPr>
              <a:t>1870 Pope lost his Temporal Power. Was at his lowest point. </a:t>
            </a:r>
          </a:p>
        </p:txBody>
      </p:sp>
      <p:sp>
        <p:nvSpPr>
          <p:cNvPr id="62" name="Text Box 36"/>
          <p:cNvSpPr txBox="1">
            <a:spLocks noChangeArrowheads="1"/>
          </p:cNvSpPr>
          <p:nvPr/>
        </p:nvSpPr>
        <p:spPr bwMode="auto">
          <a:xfrm>
            <a:off x="5364163" y="1419225"/>
            <a:ext cx="3716337" cy="2084388"/>
          </a:xfrm>
          <a:prstGeom prst="rect">
            <a:avLst/>
          </a:prstGeom>
          <a:solidFill>
            <a:srgbClr val="FEFC9C"/>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just">
              <a:lnSpc>
                <a:spcPct val="85000"/>
              </a:lnSpc>
              <a:spcBef>
                <a:spcPct val="50000"/>
              </a:spcBef>
            </a:pPr>
            <a:endParaRPr lang="en-US" sz="2000" b="1" dirty="0">
              <a:solidFill>
                <a:srgbClr val="000000"/>
              </a:solidFill>
              <a:latin typeface="Albertus" pitchFamily="18" charset="0"/>
            </a:endParaRPr>
          </a:p>
          <a:p>
            <a:pPr algn="just">
              <a:lnSpc>
                <a:spcPct val="85000"/>
              </a:lnSpc>
              <a:spcBef>
                <a:spcPct val="50000"/>
              </a:spcBef>
            </a:pPr>
            <a:r>
              <a:rPr lang="en-US" sz="2000" b="1" dirty="0">
                <a:solidFill>
                  <a:srgbClr val="000000"/>
                </a:solidFill>
                <a:latin typeface="Albertus" pitchFamily="18" charset="0"/>
              </a:rPr>
              <a:t>16 And the ten horns which thou </a:t>
            </a:r>
            <a:r>
              <a:rPr lang="en-US" sz="2000" b="1" dirty="0" err="1">
                <a:solidFill>
                  <a:srgbClr val="000000"/>
                </a:solidFill>
                <a:latin typeface="Albertus" pitchFamily="18" charset="0"/>
              </a:rPr>
              <a:t>sawest</a:t>
            </a:r>
            <a:r>
              <a:rPr lang="en-US" sz="2000" b="1" dirty="0">
                <a:solidFill>
                  <a:srgbClr val="000000"/>
                </a:solidFill>
                <a:latin typeface="Albertus" pitchFamily="18" charset="0"/>
              </a:rPr>
              <a:t> upon the beast, these shall hate the whore, and shall make her desolate and naked, and shall eat her flesh, and burn her with fire.</a:t>
            </a:r>
          </a:p>
        </p:txBody>
      </p:sp>
      <p:grpSp>
        <p:nvGrpSpPr>
          <p:cNvPr id="79" name="Group 43"/>
          <p:cNvGrpSpPr>
            <a:grpSpLocks/>
          </p:cNvGrpSpPr>
          <p:nvPr/>
        </p:nvGrpSpPr>
        <p:grpSpPr bwMode="auto">
          <a:xfrm>
            <a:off x="6378575" y="1517650"/>
            <a:ext cx="2155825" cy="333375"/>
            <a:chOff x="4018" y="860"/>
            <a:chExt cx="1358" cy="210"/>
          </a:xfrm>
        </p:grpSpPr>
        <p:sp>
          <p:nvSpPr>
            <p:cNvPr id="80" name="WordArt 37"/>
            <p:cNvSpPr>
              <a:spLocks noChangeArrowheads="1" noChangeShapeType="1" noTextEdit="1"/>
            </p:cNvSpPr>
            <p:nvPr/>
          </p:nvSpPr>
          <p:spPr bwMode="auto">
            <a:xfrm>
              <a:off x="4018" y="860"/>
              <a:ext cx="947" cy="21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3600" b="0" i="0" u="none" strike="noStrike" kern="10" cap="none" spc="0" normalizeH="0" baseline="0" noProof="0" dirty="0">
                  <a:ln w="19050">
                    <a:solidFill>
                      <a:srgbClr val="000000"/>
                    </a:solidFill>
                    <a:round/>
                    <a:headEnd/>
                    <a:tailEnd/>
                  </a:ln>
                  <a:solidFill>
                    <a:srgbClr val="FF6600"/>
                  </a:solidFill>
                  <a:effectLst/>
                  <a:uLnTx/>
                  <a:uFillTx/>
                  <a:latin typeface="Arial Black"/>
                </a:rPr>
                <a:t>1789</a:t>
              </a:r>
            </a:p>
          </p:txBody>
        </p:sp>
        <p:sp>
          <p:nvSpPr>
            <p:cNvPr id="81" name="AutoShape 41"/>
            <p:cNvSpPr>
              <a:spLocks noChangeArrowheads="1"/>
            </p:cNvSpPr>
            <p:nvPr/>
          </p:nvSpPr>
          <p:spPr bwMode="auto">
            <a:xfrm>
              <a:off x="5061" y="906"/>
              <a:ext cx="315" cy="138"/>
            </a:xfrm>
            <a:prstGeom prst="rightArrow">
              <a:avLst>
                <a:gd name="adj1" fmla="val 50000"/>
                <a:gd name="adj2" fmla="val 57065"/>
              </a:avLst>
            </a:prstGeom>
            <a:solidFill>
              <a:srgbClr val="009999"/>
            </a:solidFill>
            <a:ln w="9525">
              <a:solidFill>
                <a:srgbClr val="000066"/>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grpSp>
      <p:sp>
        <p:nvSpPr>
          <p:cNvPr id="83" name="Text Box 50"/>
          <p:cNvSpPr txBox="1">
            <a:spLocks noChangeArrowheads="1"/>
          </p:cNvSpPr>
          <p:nvPr/>
        </p:nvSpPr>
        <p:spPr bwMode="auto">
          <a:xfrm>
            <a:off x="5470635" y="3687388"/>
            <a:ext cx="3515711" cy="646113"/>
          </a:xfrm>
          <a:prstGeom prst="rect">
            <a:avLst/>
          </a:prstGeom>
          <a:solidFill>
            <a:schemeClr val="accent3">
              <a:lumMod val="8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eaLnBrk="1" fontAlgn="auto" latinLnBrk="0" hangingPunct="1">
              <a:lnSpc>
                <a:spcPct val="100000"/>
              </a:lnSpc>
              <a:spcBef>
                <a:spcPct val="50000"/>
              </a:spcBef>
              <a:spcAft>
                <a:spcPts val="0"/>
              </a:spcAft>
              <a:buClr>
                <a:srgbClr val="FF0000"/>
              </a:buClr>
              <a:buSzPct val="110000"/>
              <a:buFont typeface="Arial" charset="0"/>
              <a:buChar char="•"/>
              <a:tabLst/>
              <a:defRPr/>
            </a:pPr>
            <a:r>
              <a:rPr kumimoji="0" lang="en-AU" sz="1800" b="0" i="0" u="none" strike="noStrike" kern="0" cap="none" spc="0" normalizeH="0" baseline="0" noProof="0" dirty="0">
                <a:ln>
                  <a:noFill/>
                </a:ln>
                <a:solidFill>
                  <a:sysClr val="windowText" lastClr="000000"/>
                </a:solidFill>
                <a:effectLst/>
                <a:uLnTx/>
                <a:uFillTx/>
              </a:rPr>
              <a:t> Time was needed to rebuild his power for the time of the end.</a:t>
            </a:r>
          </a:p>
        </p:txBody>
      </p:sp>
      <p:sp>
        <p:nvSpPr>
          <p:cNvPr id="84" name="Text Box 38"/>
          <p:cNvSpPr txBox="1">
            <a:spLocks noChangeArrowheads="1"/>
          </p:cNvSpPr>
          <p:nvPr/>
        </p:nvSpPr>
        <p:spPr bwMode="auto">
          <a:xfrm>
            <a:off x="5360987" y="4528747"/>
            <a:ext cx="3744000" cy="2016000"/>
          </a:xfrm>
          <a:prstGeom prst="rect">
            <a:avLst/>
          </a:prstGeom>
          <a:solidFill>
            <a:srgbClr val="FEFC9C"/>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just">
              <a:lnSpc>
                <a:spcPct val="85000"/>
              </a:lnSpc>
              <a:spcBef>
                <a:spcPct val="50000"/>
              </a:spcBef>
            </a:pPr>
            <a:endParaRPr lang="en-US" sz="2000" b="1" dirty="0">
              <a:solidFill>
                <a:srgbClr val="000000"/>
              </a:solidFill>
              <a:latin typeface="Albertus" pitchFamily="18" charset="0"/>
            </a:endParaRPr>
          </a:p>
          <a:p>
            <a:pPr algn="just">
              <a:lnSpc>
                <a:spcPct val="85000"/>
              </a:lnSpc>
              <a:spcBef>
                <a:spcPct val="50000"/>
              </a:spcBef>
            </a:pPr>
            <a:r>
              <a:rPr lang="en-US" sz="2000" b="1" dirty="0">
                <a:solidFill>
                  <a:srgbClr val="000000"/>
                </a:solidFill>
                <a:latin typeface="Albertus" pitchFamily="18" charset="0"/>
              </a:rPr>
              <a:t>17 For God hath put in their hearts to fulfill his will, and to agree, and give their kingdom unto the beast, until the words of God shall be fulfilled.</a:t>
            </a:r>
          </a:p>
        </p:txBody>
      </p:sp>
      <p:grpSp>
        <p:nvGrpSpPr>
          <p:cNvPr id="93" name="Group 45"/>
          <p:cNvGrpSpPr>
            <a:grpSpLocks/>
          </p:cNvGrpSpPr>
          <p:nvPr/>
        </p:nvGrpSpPr>
        <p:grpSpPr bwMode="auto">
          <a:xfrm>
            <a:off x="6378575" y="4617398"/>
            <a:ext cx="2144713" cy="333375"/>
            <a:chOff x="4018" y="2458"/>
            <a:chExt cx="1351" cy="210"/>
          </a:xfrm>
        </p:grpSpPr>
        <p:sp>
          <p:nvSpPr>
            <p:cNvPr id="94" name="WordArt 40"/>
            <p:cNvSpPr>
              <a:spLocks noChangeArrowheads="1" noChangeShapeType="1" noTextEdit="1"/>
            </p:cNvSpPr>
            <p:nvPr/>
          </p:nvSpPr>
          <p:spPr bwMode="auto">
            <a:xfrm>
              <a:off x="4018" y="2458"/>
              <a:ext cx="947" cy="21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3600" b="0" i="0" u="none" strike="noStrike" kern="10" cap="none" spc="0" normalizeH="0" baseline="0" noProof="0" dirty="0">
                  <a:ln w="19050">
                    <a:solidFill>
                      <a:srgbClr val="000000"/>
                    </a:solidFill>
                    <a:round/>
                    <a:headEnd/>
                    <a:tailEnd/>
                  </a:ln>
                  <a:solidFill>
                    <a:srgbClr val="FF6600"/>
                  </a:solidFill>
                  <a:effectLst/>
                  <a:uLnTx/>
                  <a:uFillTx/>
                  <a:latin typeface="Arial Black"/>
                </a:rPr>
                <a:t>1929</a:t>
              </a:r>
            </a:p>
          </p:txBody>
        </p:sp>
        <p:sp>
          <p:nvSpPr>
            <p:cNvPr id="95" name="AutoShape 42"/>
            <p:cNvSpPr>
              <a:spLocks noChangeArrowheads="1"/>
            </p:cNvSpPr>
            <p:nvPr/>
          </p:nvSpPr>
          <p:spPr bwMode="auto">
            <a:xfrm>
              <a:off x="5054" y="2496"/>
              <a:ext cx="315" cy="138"/>
            </a:xfrm>
            <a:prstGeom prst="rightArrow">
              <a:avLst>
                <a:gd name="adj1" fmla="val 50000"/>
                <a:gd name="adj2" fmla="val 57065"/>
              </a:avLst>
            </a:prstGeom>
            <a:solidFill>
              <a:srgbClr val="009999"/>
            </a:solidFill>
            <a:ln w="9525">
              <a:solidFill>
                <a:srgbClr val="000066"/>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grpSp>
      <p:grpSp>
        <p:nvGrpSpPr>
          <p:cNvPr id="97" name="Group 96"/>
          <p:cNvGrpSpPr/>
          <p:nvPr/>
        </p:nvGrpSpPr>
        <p:grpSpPr>
          <a:xfrm>
            <a:off x="6172200" y="952500"/>
            <a:ext cx="1866900" cy="419100"/>
            <a:chOff x="6172200" y="952500"/>
            <a:chExt cx="1866900" cy="419100"/>
          </a:xfrm>
        </p:grpSpPr>
        <p:sp>
          <p:nvSpPr>
            <p:cNvPr id="96" name="Rectangle 95"/>
            <p:cNvSpPr/>
            <p:nvPr/>
          </p:nvSpPr>
          <p:spPr>
            <a:xfrm>
              <a:off x="6172200" y="952500"/>
              <a:ext cx="1866900" cy="419100"/>
            </a:xfrm>
            <a:prstGeom prst="rect">
              <a:avLst/>
            </a:prstGeom>
            <a:solidFill>
              <a:schemeClr val="bg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6" name="Text Box 39"/>
            <p:cNvSpPr txBox="1">
              <a:spLocks noChangeArrowheads="1"/>
            </p:cNvSpPr>
            <p:nvPr/>
          </p:nvSpPr>
          <p:spPr bwMode="auto">
            <a:xfrm>
              <a:off x="6623050" y="965200"/>
              <a:ext cx="1133475" cy="396875"/>
            </a:xfrm>
            <a:prstGeom prst="rect">
              <a:avLst/>
            </a:prstGeom>
            <a:noFill/>
            <a:ln w="9525">
              <a:noFill/>
              <a:miter lim="800000"/>
              <a:headEnd/>
              <a:tailEnd/>
            </a:ln>
            <a:effectLst/>
          </p:spPr>
          <p:txBody>
            <a:bodyPr>
              <a:spAutoFit/>
            </a:bodyPr>
            <a:lstStyle/>
            <a:p>
              <a:pPr>
                <a:spcBef>
                  <a:spcPct val="50000"/>
                </a:spcBef>
                <a:defRPr/>
              </a:pPr>
              <a:r>
                <a:rPr lang="en-AU" sz="2000" b="1" dirty="0">
                  <a:solidFill>
                    <a:srgbClr val="FF0000"/>
                  </a:solidFill>
                  <a:effectLst>
                    <a:outerShdw blurRad="38100" dist="38100" dir="2700000" algn="tl">
                      <a:srgbClr val="000000"/>
                    </a:outerShdw>
                  </a:effectLst>
                  <a:latin typeface="Tahoma" pitchFamily="34" charset="0"/>
                </a:rPr>
                <a:t>Rev.17</a:t>
              </a:r>
            </a:p>
          </p:txBody>
        </p:sp>
      </p:grpSp>
      <p:pic>
        <p:nvPicPr>
          <p:cNvPr id="102" name="Picture 4" descr="lateran-pact"/>
          <p:cNvPicPr>
            <a:picLocks noChangeAspect="1" noChangeArrowheads="1"/>
          </p:cNvPicPr>
          <p:nvPr/>
        </p:nvPicPr>
        <p:blipFill>
          <a:blip r:embed="rId4" cstate="print"/>
          <a:srcRect l="11253"/>
          <a:stretch>
            <a:fillRect/>
          </a:stretch>
        </p:blipFill>
        <p:spPr bwMode="auto">
          <a:xfrm>
            <a:off x="4871551" y="441434"/>
            <a:ext cx="4529904" cy="3616216"/>
          </a:xfrm>
          <a:prstGeom prst="rect">
            <a:avLst/>
          </a:prstGeom>
          <a:ln>
            <a:noFill/>
          </a:ln>
          <a:effectLst>
            <a:softEdge rad="317500"/>
          </a:effectLst>
        </p:spPr>
      </p:pic>
      <p:grpSp>
        <p:nvGrpSpPr>
          <p:cNvPr id="82" name="Group 14"/>
          <p:cNvGrpSpPr>
            <a:grpSpLocks/>
          </p:cNvGrpSpPr>
          <p:nvPr/>
        </p:nvGrpSpPr>
        <p:grpSpPr bwMode="auto">
          <a:xfrm>
            <a:off x="0" y="2903615"/>
            <a:ext cx="2880000" cy="792163"/>
            <a:chOff x="3405" y="1968"/>
            <a:chExt cx="1837" cy="499"/>
          </a:xfrm>
          <a:scene3d>
            <a:camera prst="orthographicFront">
              <a:rot lat="0" lon="0" rev="0"/>
            </a:camera>
            <a:lightRig rig="contrasting" dir="t">
              <a:rot lat="0" lon="0" rev="1500000"/>
            </a:lightRig>
          </a:scene3d>
        </p:grpSpPr>
        <p:sp>
          <p:nvSpPr>
            <p:cNvPr id="85" name="Rectangle 15"/>
            <p:cNvSpPr>
              <a:spLocks noChangeArrowheads="1"/>
            </p:cNvSpPr>
            <p:nvPr/>
          </p:nvSpPr>
          <p:spPr bwMode="auto">
            <a:xfrm>
              <a:off x="3639" y="2001"/>
              <a:ext cx="136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86" name="Text Box 16"/>
            <p:cNvSpPr txBox="1">
              <a:spLocks noChangeArrowheads="1"/>
            </p:cNvSpPr>
            <p:nvPr/>
          </p:nvSpPr>
          <p:spPr bwMode="auto">
            <a:xfrm>
              <a:off x="3405" y="1968"/>
              <a:ext cx="1837"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algn="ctr">
                <a:spcBef>
                  <a:spcPct val="50000"/>
                </a:spcBef>
              </a:pPr>
              <a:r>
                <a:rPr lang="en-AU" sz="2200" dirty="0">
                  <a:solidFill>
                    <a:srgbClr val="FFFFFF"/>
                  </a:solidFill>
                  <a:latin typeface="Tahoma" pitchFamily="34" charset="0"/>
                  <a:cs typeface="Arial"/>
                </a:rPr>
                <a:t>Judgement- Holy Roman Empire</a:t>
              </a:r>
            </a:p>
          </p:txBody>
        </p:sp>
      </p:grpSp>
      <p:sp>
        <p:nvSpPr>
          <p:cNvPr id="99" name="Rectangle 46"/>
          <p:cNvSpPr>
            <a:spLocks noChangeArrowheads="1"/>
          </p:cNvSpPr>
          <p:nvPr/>
        </p:nvSpPr>
        <p:spPr bwMode="auto">
          <a:xfrm>
            <a:off x="203740" y="1682751"/>
            <a:ext cx="5040000" cy="4524315"/>
          </a:xfrm>
          <a:prstGeom prst="rect">
            <a:avLst/>
          </a:prstGeom>
          <a:solidFill>
            <a:srgbClr val="FFFFCC"/>
          </a:solidFill>
          <a:ln w="1905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AU" sz="1800" b="0" i="0" u="none" strike="noStrike" kern="0" cap="none" spc="0" normalizeH="0" baseline="0" noProof="0" dirty="0">
                <a:ln>
                  <a:noFill/>
                </a:ln>
                <a:solidFill>
                  <a:srgbClr val="000000"/>
                </a:solidFill>
                <a:effectLst/>
                <a:uLnTx/>
                <a:uFillTx/>
              </a:rPr>
              <a:t>“The blow to Papal prestige of the loss of  its states in </a:t>
            </a:r>
            <a:r>
              <a:rPr kumimoji="0" lang="en-AU" sz="1800" b="1" i="0" u="none" strike="noStrike" kern="0" cap="none" spc="0" normalizeH="0" baseline="0" noProof="0" dirty="0">
                <a:ln>
                  <a:noFill/>
                </a:ln>
                <a:solidFill>
                  <a:srgbClr val="C00000"/>
                </a:solidFill>
                <a:effectLst/>
                <a:uLnTx/>
                <a:uFillTx/>
              </a:rPr>
              <a:t>1870</a:t>
            </a:r>
            <a:r>
              <a:rPr kumimoji="0" lang="en-AU" sz="1800" b="0" i="0" u="none" strike="noStrike" kern="0" cap="none" spc="0" normalizeH="0" baseline="0" noProof="0" dirty="0">
                <a:ln>
                  <a:noFill/>
                </a:ln>
                <a:solidFill>
                  <a:srgbClr val="C00000"/>
                </a:solidFill>
                <a:effectLst/>
                <a:uLnTx/>
                <a:uFillTx/>
              </a:rPr>
              <a:t> </a:t>
            </a:r>
            <a:r>
              <a:rPr kumimoji="0" lang="en-AU" sz="1800" b="0" i="0" u="none" strike="noStrike" kern="0" cap="none" spc="0" normalizeH="0" baseline="0" noProof="0" dirty="0">
                <a:ln>
                  <a:noFill/>
                </a:ln>
                <a:solidFill>
                  <a:srgbClr val="000000"/>
                </a:solidFill>
                <a:effectLst/>
                <a:uLnTx/>
                <a:uFillTx/>
              </a:rPr>
              <a:t>is hard to imagine at this distant time. </a:t>
            </a:r>
            <a:r>
              <a:rPr kumimoji="0" lang="en-AU" sz="1800" b="1" i="0" u="none" strike="noStrike" kern="0" cap="none" spc="0" normalizeH="0" baseline="0" noProof="0" dirty="0">
                <a:ln>
                  <a:noFill/>
                </a:ln>
                <a:solidFill>
                  <a:srgbClr val="C00000"/>
                </a:solidFill>
                <a:effectLst/>
                <a:uLnTx/>
                <a:uFillTx/>
              </a:rPr>
              <a:t>Pius </a:t>
            </a:r>
            <a:r>
              <a:rPr kumimoji="0" lang="en-AU" sz="1800" b="1" i="0" u="none" strike="noStrike" kern="0" cap="none" spc="0" normalizeH="0" baseline="0" noProof="0" dirty="0" err="1">
                <a:ln>
                  <a:noFill/>
                </a:ln>
                <a:solidFill>
                  <a:srgbClr val="C00000"/>
                </a:solidFill>
                <a:effectLst/>
                <a:uLnTx/>
                <a:uFillTx/>
              </a:rPr>
              <a:t>lX</a:t>
            </a:r>
            <a:r>
              <a:rPr kumimoji="0" lang="en-AU" sz="1800" b="1" i="0" u="none" strike="noStrike" kern="0" cap="none" spc="0" normalizeH="0" baseline="0" noProof="0" dirty="0">
                <a:ln>
                  <a:noFill/>
                </a:ln>
                <a:solidFill>
                  <a:srgbClr val="C00000"/>
                </a:solidFill>
                <a:effectLst/>
                <a:uLnTx/>
                <a:uFillTx/>
              </a:rPr>
              <a:t> </a:t>
            </a:r>
            <a:r>
              <a:rPr kumimoji="0" lang="en-AU" sz="1800" b="0" i="0" u="none" strike="noStrike" kern="0" cap="none" spc="0" normalizeH="0" baseline="0" noProof="0" dirty="0">
                <a:ln>
                  <a:noFill/>
                </a:ln>
                <a:solidFill>
                  <a:srgbClr val="000000"/>
                </a:solidFill>
                <a:effectLst/>
                <a:uLnTx/>
                <a:uFillTx/>
              </a:rPr>
              <a:t>refused to recognise the change in sovereignty and he and his successors remained in self- imposed  imprisonment within the Papal Palace, never venturing outside.”</a:t>
            </a:r>
          </a:p>
          <a:p>
            <a:pPr marL="0" marR="0" lvl="0" indent="0" algn="ctr" defTabSz="914400" eaLnBrk="1" fontAlgn="auto" latinLnBrk="0" hangingPunct="1">
              <a:lnSpc>
                <a:spcPct val="100000"/>
              </a:lnSpc>
              <a:spcBef>
                <a:spcPct val="50000"/>
              </a:spcBef>
              <a:spcAft>
                <a:spcPts val="0"/>
              </a:spcAft>
              <a:buClrTx/>
              <a:buSzTx/>
              <a:buFontTx/>
              <a:buNone/>
              <a:tabLst/>
              <a:defRPr/>
            </a:pPr>
            <a:r>
              <a:rPr kumimoji="0" lang="en-AU" sz="1800" b="1" i="0" u="none" strike="noStrike" kern="0" cap="none" spc="0" normalizeH="0" baseline="0" noProof="0" dirty="0">
                <a:ln>
                  <a:noFill/>
                </a:ln>
                <a:solidFill>
                  <a:srgbClr val="7030A0"/>
                </a:solidFill>
                <a:effectLst/>
                <a:uLnTx/>
                <a:uFillTx/>
              </a:rPr>
              <a:t>Pius Xl </a:t>
            </a:r>
            <a:r>
              <a:rPr kumimoji="0" lang="en-AU" sz="1800" b="0" i="0" u="none" strike="noStrike" kern="0" cap="none" spc="0" normalizeH="0" baseline="0" noProof="0" dirty="0">
                <a:ln>
                  <a:noFill/>
                </a:ln>
                <a:solidFill>
                  <a:srgbClr val="000000"/>
                </a:solidFill>
                <a:effectLst/>
                <a:uLnTx/>
                <a:uFillTx/>
              </a:rPr>
              <a:t>accordingly decided to make an agreement with Mussolini, which resulted in the Lateran pacts of </a:t>
            </a:r>
            <a:r>
              <a:rPr kumimoji="0" lang="en-AU" sz="1800" b="1" i="0" u="none" strike="noStrike" kern="0" cap="none" spc="0" normalizeH="0" baseline="0" noProof="0" dirty="0">
                <a:ln>
                  <a:noFill/>
                </a:ln>
                <a:solidFill>
                  <a:srgbClr val="7030A0"/>
                </a:solidFill>
                <a:effectLst/>
                <a:uLnTx/>
                <a:uFillTx/>
              </a:rPr>
              <a:t>1929</a:t>
            </a:r>
            <a:r>
              <a:rPr kumimoji="0" lang="en-AU" sz="1800" b="0" i="0" u="none" strike="noStrike" kern="0" cap="none" spc="0" normalizeH="0" baseline="0" noProof="0" dirty="0">
                <a:ln>
                  <a:noFill/>
                </a:ln>
                <a:solidFill>
                  <a:srgbClr val="000000"/>
                </a:solidFill>
                <a:effectLst/>
                <a:uLnTx/>
                <a:uFillTx/>
              </a:rPr>
              <a:t>….. Mussolini was prepared to go much further than the government of 1871 in that he recognised the Pope as the temporal ruler of Vatican City which was to become an independent sovereign state</a:t>
            </a:r>
          </a:p>
          <a:p>
            <a:pPr marL="0" marR="0" lvl="0" indent="0" algn="ctr" defTabSz="914400" eaLnBrk="1" fontAlgn="auto" latinLnBrk="0" hangingPunct="1">
              <a:lnSpc>
                <a:spcPct val="100000"/>
              </a:lnSpc>
              <a:spcBef>
                <a:spcPct val="50000"/>
              </a:spcBef>
              <a:spcAft>
                <a:spcPts val="0"/>
              </a:spcAft>
              <a:buClrTx/>
              <a:buSzTx/>
              <a:buFontTx/>
              <a:buNone/>
              <a:tabLst/>
              <a:defRPr/>
            </a:pPr>
            <a:r>
              <a:rPr kumimoji="0" lang="en-AU" sz="1800" b="0" i="0" u="none" strike="noStrike" kern="0" cap="none" spc="0" normalizeH="0" baseline="0" noProof="0" dirty="0">
                <a:ln>
                  <a:noFill/>
                </a:ln>
                <a:solidFill>
                  <a:srgbClr val="000000"/>
                </a:solidFill>
                <a:effectLst/>
                <a:uLnTx/>
                <a:uFillTx/>
              </a:rPr>
              <a:t> </a:t>
            </a:r>
            <a:r>
              <a:rPr kumimoji="0" lang="en-AU" sz="1200" b="0" i="0" u="none" strike="noStrike" kern="0" cap="none" spc="0" normalizeH="0" baseline="0" noProof="0" dirty="0">
                <a:ln>
                  <a:noFill/>
                </a:ln>
                <a:solidFill>
                  <a:srgbClr val="000000"/>
                </a:solidFill>
                <a:effectLst/>
                <a:uLnTx/>
                <a:uFillTx/>
              </a:rPr>
              <a:t> Six European States -- The Church</a:t>
            </a:r>
          </a:p>
        </p:txBody>
      </p:sp>
      <p:sp>
        <p:nvSpPr>
          <p:cNvPr id="101" name="AutoShape 48"/>
          <p:cNvSpPr>
            <a:spLocks noChangeArrowheads="1"/>
          </p:cNvSpPr>
          <p:nvPr/>
        </p:nvSpPr>
        <p:spPr bwMode="auto">
          <a:xfrm>
            <a:off x="5022850" y="4354676"/>
            <a:ext cx="792163" cy="401638"/>
          </a:xfrm>
          <a:prstGeom prst="curvedDownArrow">
            <a:avLst>
              <a:gd name="adj1" fmla="val 39447"/>
              <a:gd name="adj2" fmla="val 78893"/>
              <a:gd name="adj3" fmla="val 33333"/>
            </a:avLst>
          </a:prstGeom>
          <a:solidFill>
            <a:srgbClr val="FFFF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pic>
        <p:nvPicPr>
          <p:cNvPr id="103" name="Picture 3" descr="C:\My Documents\The Truth\Shippensburg\Overheads For Ship\Class #5 -Europe\Final Overheads Class #5\The Lateran Concord.tif"/>
          <p:cNvPicPr>
            <a:picLocks noChangeAspect="1" noChangeArrowheads="1"/>
          </p:cNvPicPr>
          <p:nvPr/>
        </p:nvPicPr>
        <p:blipFill>
          <a:blip r:embed="rId5" cstate="print"/>
          <a:srcRect/>
          <a:stretch>
            <a:fillRect/>
          </a:stretch>
        </p:blipFill>
        <p:spPr bwMode="auto">
          <a:xfrm>
            <a:off x="338423" y="656232"/>
            <a:ext cx="5912070" cy="4524703"/>
          </a:xfrm>
          <a:prstGeom prst="rect">
            <a:avLst/>
          </a:prstGeom>
          <a:ln>
            <a:noFill/>
          </a:ln>
          <a:effectLst>
            <a:outerShdw blurRad="292100" dist="139700" dir="2700000" algn="tl" rotWithShape="0">
              <a:srgbClr val="333333">
                <a:alpha val="65000"/>
              </a:srgbClr>
            </a:outerShdw>
          </a:effectLst>
        </p:spPr>
      </p:pic>
      <p:sp>
        <p:nvSpPr>
          <p:cNvPr id="19" name="Rectangle 18"/>
          <p:cNvSpPr/>
          <p:nvPr/>
        </p:nvSpPr>
        <p:spPr>
          <a:xfrm>
            <a:off x="17322" y="0"/>
            <a:ext cx="9108000" cy="6840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fontAlgn="auto">
              <a:spcBef>
                <a:spcPts val="0"/>
              </a:spcBef>
              <a:spcAft>
                <a:spcPts val="0"/>
              </a:spcAft>
              <a:defRPr/>
            </a:pPr>
            <a:endParaRPr lang="en-AU" kern="0">
              <a:solidFill>
                <a:srgbClr val="FFFFFF"/>
              </a:solidFill>
              <a:latin typeface="Times New Roman"/>
              <a:cs typeface="Arial"/>
            </a:endParaRPr>
          </a:p>
        </p:txBody>
      </p:sp>
      <p:sp>
        <p:nvSpPr>
          <p:cNvPr id="63" name="Text Box 28"/>
          <p:cNvSpPr txBox="1">
            <a:spLocks noChangeArrowheads="1"/>
          </p:cNvSpPr>
          <p:nvPr/>
        </p:nvSpPr>
        <p:spPr bwMode="auto">
          <a:xfrm>
            <a:off x="8850313" y="6553200"/>
            <a:ext cx="217487" cy="276999"/>
          </a:xfrm>
          <a:prstGeom prst="rect">
            <a:avLst/>
          </a:prstGeom>
          <a:noFill/>
          <a:ln w="9525">
            <a:noFill/>
            <a:miter lim="800000"/>
            <a:headEnd/>
            <a:tailEnd/>
          </a:ln>
        </p:spPr>
        <p:txBody>
          <a:bodyPr>
            <a:spAutoFit/>
          </a:bodyPr>
          <a:lstStyle/>
          <a:p>
            <a:pPr>
              <a:spcBef>
                <a:spcPct val="50000"/>
              </a:spcBef>
            </a:pPr>
            <a:r>
              <a:rPr lang="en-US" sz="1200" dirty="0">
                <a:solidFill>
                  <a:schemeClr val="bg1"/>
                </a:solidFill>
              </a:rPr>
              <a:t>5</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1000" fill="hold"/>
                                        <p:tgtEl>
                                          <p:spTgt spid="62"/>
                                        </p:tgtEl>
                                        <p:attrNameLst>
                                          <p:attrName>ppt_w</p:attrName>
                                        </p:attrNameLst>
                                      </p:cBhvr>
                                      <p:tavLst>
                                        <p:tav tm="0">
                                          <p:val>
                                            <p:strVal val="#ppt_w*0.70"/>
                                          </p:val>
                                        </p:tav>
                                        <p:tav tm="100000">
                                          <p:val>
                                            <p:strVal val="#ppt_w"/>
                                          </p:val>
                                        </p:tav>
                                      </p:tavLst>
                                    </p:anim>
                                    <p:anim calcmode="lin" valueType="num">
                                      <p:cBhvr>
                                        <p:cTn id="8" dur="1000" fill="hold"/>
                                        <p:tgtEl>
                                          <p:spTgt spid="62"/>
                                        </p:tgtEl>
                                        <p:attrNameLst>
                                          <p:attrName>ppt_h</p:attrName>
                                        </p:attrNameLst>
                                      </p:cBhvr>
                                      <p:tavLst>
                                        <p:tav tm="0">
                                          <p:val>
                                            <p:strVal val="#ppt_h"/>
                                          </p:val>
                                        </p:tav>
                                        <p:tav tm="100000">
                                          <p:val>
                                            <p:strVal val="#ppt_h"/>
                                          </p:val>
                                        </p:tav>
                                      </p:tavLst>
                                    </p:anim>
                                    <p:animEffect transition="in" filter="fade">
                                      <p:cBhvr>
                                        <p:cTn id="9" dur="1000"/>
                                        <p:tgtEl>
                                          <p:spTgt spid="62"/>
                                        </p:tgtEl>
                                      </p:cBhvr>
                                    </p:animEffect>
                                  </p:childTnLst>
                                </p:cTn>
                              </p:par>
                              <p:par>
                                <p:cTn id="10" presetID="55" presetClass="entr" presetSubtype="0" fill="hold" nodeType="withEffect">
                                  <p:stCondLst>
                                    <p:cond delay="0"/>
                                  </p:stCondLst>
                                  <p:childTnLst>
                                    <p:set>
                                      <p:cBhvr>
                                        <p:cTn id="11" dur="1" fill="hold">
                                          <p:stCondLst>
                                            <p:cond delay="0"/>
                                          </p:stCondLst>
                                        </p:cTn>
                                        <p:tgtEl>
                                          <p:spTgt spid="97"/>
                                        </p:tgtEl>
                                        <p:attrNameLst>
                                          <p:attrName>style.visibility</p:attrName>
                                        </p:attrNameLst>
                                      </p:cBhvr>
                                      <p:to>
                                        <p:strVal val="visible"/>
                                      </p:to>
                                    </p:set>
                                    <p:anim calcmode="lin" valueType="num">
                                      <p:cBhvr>
                                        <p:cTn id="12" dur="1000" fill="hold"/>
                                        <p:tgtEl>
                                          <p:spTgt spid="97"/>
                                        </p:tgtEl>
                                        <p:attrNameLst>
                                          <p:attrName>ppt_w</p:attrName>
                                        </p:attrNameLst>
                                      </p:cBhvr>
                                      <p:tavLst>
                                        <p:tav tm="0">
                                          <p:val>
                                            <p:strVal val="#ppt_w*0.70"/>
                                          </p:val>
                                        </p:tav>
                                        <p:tav tm="100000">
                                          <p:val>
                                            <p:strVal val="#ppt_w"/>
                                          </p:val>
                                        </p:tav>
                                      </p:tavLst>
                                    </p:anim>
                                    <p:anim calcmode="lin" valueType="num">
                                      <p:cBhvr>
                                        <p:cTn id="13" dur="1000" fill="hold"/>
                                        <p:tgtEl>
                                          <p:spTgt spid="97"/>
                                        </p:tgtEl>
                                        <p:attrNameLst>
                                          <p:attrName>ppt_h</p:attrName>
                                        </p:attrNameLst>
                                      </p:cBhvr>
                                      <p:tavLst>
                                        <p:tav tm="0">
                                          <p:val>
                                            <p:strVal val="#ppt_h"/>
                                          </p:val>
                                        </p:tav>
                                        <p:tav tm="100000">
                                          <p:val>
                                            <p:strVal val="#ppt_h"/>
                                          </p:val>
                                        </p:tav>
                                      </p:tavLst>
                                    </p:anim>
                                    <p:animEffect transition="in" filter="fade">
                                      <p:cBhvr>
                                        <p:cTn id="14" dur="1000"/>
                                        <p:tgtEl>
                                          <p:spTgt spid="97"/>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79"/>
                                        </p:tgtEl>
                                        <p:attrNameLst>
                                          <p:attrName>style.visibility</p:attrName>
                                        </p:attrNameLst>
                                      </p:cBhvr>
                                      <p:to>
                                        <p:strVal val="visible"/>
                                      </p:to>
                                    </p:set>
                                    <p:anim calcmode="lin" valueType="num">
                                      <p:cBhvr>
                                        <p:cTn id="19" dur="1000" fill="hold"/>
                                        <p:tgtEl>
                                          <p:spTgt spid="79"/>
                                        </p:tgtEl>
                                        <p:attrNameLst>
                                          <p:attrName>ppt_w</p:attrName>
                                        </p:attrNameLst>
                                      </p:cBhvr>
                                      <p:tavLst>
                                        <p:tav tm="0">
                                          <p:val>
                                            <p:strVal val="#ppt_w*0.70"/>
                                          </p:val>
                                        </p:tav>
                                        <p:tav tm="100000">
                                          <p:val>
                                            <p:strVal val="#ppt_w"/>
                                          </p:val>
                                        </p:tav>
                                      </p:tavLst>
                                    </p:anim>
                                    <p:anim calcmode="lin" valueType="num">
                                      <p:cBhvr>
                                        <p:cTn id="20" dur="1000" fill="hold"/>
                                        <p:tgtEl>
                                          <p:spTgt spid="79"/>
                                        </p:tgtEl>
                                        <p:attrNameLst>
                                          <p:attrName>ppt_h</p:attrName>
                                        </p:attrNameLst>
                                      </p:cBhvr>
                                      <p:tavLst>
                                        <p:tav tm="0">
                                          <p:val>
                                            <p:strVal val="#ppt_h"/>
                                          </p:val>
                                        </p:tav>
                                        <p:tav tm="100000">
                                          <p:val>
                                            <p:strVal val="#ppt_h"/>
                                          </p:val>
                                        </p:tav>
                                      </p:tavLst>
                                    </p:anim>
                                    <p:animEffect transition="in" filter="fade">
                                      <p:cBhvr>
                                        <p:cTn id="21" dur="1000"/>
                                        <p:tgtEl>
                                          <p:spTgt spid="79"/>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83"/>
                                        </p:tgtEl>
                                        <p:attrNameLst>
                                          <p:attrName>style.visibility</p:attrName>
                                        </p:attrNameLst>
                                      </p:cBhvr>
                                      <p:to>
                                        <p:strVal val="visible"/>
                                      </p:to>
                                    </p:set>
                                    <p:anim calcmode="lin" valueType="num">
                                      <p:cBhvr>
                                        <p:cTn id="26" dur="1000" fill="hold"/>
                                        <p:tgtEl>
                                          <p:spTgt spid="83"/>
                                        </p:tgtEl>
                                        <p:attrNameLst>
                                          <p:attrName>ppt_w</p:attrName>
                                        </p:attrNameLst>
                                      </p:cBhvr>
                                      <p:tavLst>
                                        <p:tav tm="0">
                                          <p:val>
                                            <p:strVal val="#ppt_w*0.70"/>
                                          </p:val>
                                        </p:tav>
                                        <p:tav tm="100000">
                                          <p:val>
                                            <p:strVal val="#ppt_w"/>
                                          </p:val>
                                        </p:tav>
                                      </p:tavLst>
                                    </p:anim>
                                    <p:anim calcmode="lin" valueType="num">
                                      <p:cBhvr>
                                        <p:cTn id="27" dur="1000" fill="hold"/>
                                        <p:tgtEl>
                                          <p:spTgt spid="83"/>
                                        </p:tgtEl>
                                        <p:attrNameLst>
                                          <p:attrName>ppt_h</p:attrName>
                                        </p:attrNameLst>
                                      </p:cBhvr>
                                      <p:tavLst>
                                        <p:tav tm="0">
                                          <p:val>
                                            <p:strVal val="#ppt_h"/>
                                          </p:val>
                                        </p:tav>
                                        <p:tav tm="100000">
                                          <p:val>
                                            <p:strVal val="#ppt_h"/>
                                          </p:val>
                                        </p:tav>
                                      </p:tavLst>
                                    </p:anim>
                                    <p:animEffect transition="in" filter="fade">
                                      <p:cBhvr>
                                        <p:cTn id="28" dur="1000"/>
                                        <p:tgtEl>
                                          <p:spTgt spid="83"/>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84"/>
                                        </p:tgtEl>
                                        <p:attrNameLst>
                                          <p:attrName>style.visibility</p:attrName>
                                        </p:attrNameLst>
                                      </p:cBhvr>
                                      <p:to>
                                        <p:strVal val="visible"/>
                                      </p:to>
                                    </p:set>
                                    <p:anim calcmode="lin" valueType="num">
                                      <p:cBhvr>
                                        <p:cTn id="33" dur="1000" fill="hold"/>
                                        <p:tgtEl>
                                          <p:spTgt spid="84"/>
                                        </p:tgtEl>
                                        <p:attrNameLst>
                                          <p:attrName>ppt_w</p:attrName>
                                        </p:attrNameLst>
                                      </p:cBhvr>
                                      <p:tavLst>
                                        <p:tav tm="0">
                                          <p:val>
                                            <p:strVal val="#ppt_w*0.70"/>
                                          </p:val>
                                        </p:tav>
                                        <p:tav tm="100000">
                                          <p:val>
                                            <p:strVal val="#ppt_w"/>
                                          </p:val>
                                        </p:tav>
                                      </p:tavLst>
                                    </p:anim>
                                    <p:anim calcmode="lin" valueType="num">
                                      <p:cBhvr>
                                        <p:cTn id="34" dur="1000" fill="hold"/>
                                        <p:tgtEl>
                                          <p:spTgt spid="84"/>
                                        </p:tgtEl>
                                        <p:attrNameLst>
                                          <p:attrName>ppt_h</p:attrName>
                                        </p:attrNameLst>
                                      </p:cBhvr>
                                      <p:tavLst>
                                        <p:tav tm="0">
                                          <p:val>
                                            <p:strVal val="#ppt_h"/>
                                          </p:val>
                                        </p:tav>
                                        <p:tav tm="100000">
                                          <p:val>
                                            <p:strVal val="#ppt_h"/>
                                          </p:val>
                                        </p:tav>
                                      </p:tavLst>
                                    </p:anim>
                                    <p:animEffect transition="in" filter="fade">
                                      <p:cBhvr>
                                        <p:cTn id="35" dur="1000"/>
                                        <p:tgtEl>
                                          <p:spTgt spid="84"/>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nodeType="clickEffect">
                                  <p:stCondLst>
                                    <p:cond delay="0"/>
                                  </p:stCondLst>
                                  <p:childTnLst>
                                    <p:set>
                                      <p:cBhvr>
                                        <p:cTn id="39" dur="1" fill="hold">
                                          <p:stCondLst>
                                            <p:cond delay="0"/>
                                          </p:stCondLst>
                                        </p:cTn>
                                        <p:tgtEl>
                                          <p:spTgt spid="93"/>
                                        </p:tgtEl>
                                        <p:attrNameLst>
                                          <p:attrName>style.visibility</p:attrName>
                                        </p:attrNameLst>
                                      </p:cBhvr>
                                      <p:to>
                                        <p:strVal val="visible"/>
                                      </p:to>
                                    </p:set>
                                    <p:anim calcmode="lin" valueType="num">
                                      <p:cBhvr>
                                        <p:cTn id="40" dur="1000" fill="hold"/>
                                        <p:tgtEl>
                                          <p:spTgt spid="93"/>
                                        </p:tgtEl>
                                        <p:attrNameLst>
                                          <p:attrName>ppt_w</p:attrName>
                                        </p:attrNameLst>
                                      </p:cBhvr>
                                      <p:tavLst>
                                        <p:tav tm="0">
                                          <p:val>
                                            <p:strVal val="#ppt_w*0.70"/>
                                          </p:val>
                                        </p:tav>
                                        <p:tav tm="100000">
                                          <p:val>
                                            <p:strVal val="#ppt_w"/>
                                          </p:val>
                                        </p:tav>
                                      </p:tavLst>
                                    </p:anim>
                                    <p:anim calcmode="lin" valueType="num">
                                      <p:cBhvr>
                                        <p:cTn id="41" dur="1000" fill="hold"/>
                                        <p:tgtEl>
                                          <p:spTgt spid="93"/>
                                        </p:tgtEl>
                                        <p:attrNameLst>
                                          <p:attrName>ppt_h</p:attrName>
                                        </p:attrNameLst>
                                      </p:cBhvr>
                                      <p:tavLst>
                                        <p:tav tm="0">
                                          <p:val>
                                            <p:strVal val="#ppt_h"/>
                                          </p:val>
                                        </p:tav>
                                        <p:tav tm="100000">
                                          <p:val>
                                            <p:strVal val="#ppt_h"/>
                                          </p:val>
                                        </p:tav>
                                      </p:tavLst>
                                    </p:anim>
                                    <p:animEffect transition="in" filter="fade">
                                      <p:cBhvr>
                                        <p:cTn id="42" dur="1000"/>
                                        <p:tgtEl>
                                          <p:spTgt spid="9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9"/>
                                        </p:tgtEl>
                                        <p:attrNameLst>
                                          <p:attrName>style.visibility</p:attrName>
                                        </p:attrNameLst>
                                      </p:cBhvr>
                                      <p:to>
                                        <p:strVal val="visible"/>
                                      </p:to>
                                    </p:set>
                                    <p:animEffect transition="in" filter="fade">
                                      <p:cBhvr>
                                        <p:cTn id="47" dur="2000"/>
                                        <p:tgtEl>
                                          <p:spTgt spid="99"/>
                                        </p:tgtEl>
                                      </p:cBhvr>
                                    </p:animEffect>
                                  </p:childTnLst>
                                </p:cTn>
                              </p:par>
                              <p:par>
                                <p:cTn id="48" presetID="55" presetClass="entr" presetSubtype="0" fill="hold" grpId="0" nodeType="withEffect">
                                  <p:stCondLst>
                                    <p:cond delay="0"/>
                                  </p:stCondLst>
                                  <p:childTnLst>
                                    <p:set>
                                      <p:cBhvr>
                                        <p:cTn id="49" dur="1" fill="hold">
                                          <p:stCondLst>
                                            <p:cond delay="0"/>
                                          </p:stCondLst>
                                        </p:cTn>
                                        <p:tgtEl>
                                          <p:spTgt spid="101"/>
                                        </p:tgtEl>
                                        <p:attrNameLst>
                                          <p:attrName>style.visibility</p:attrName>
                                        </p:attrNameLst>
                                      </p:cBhvr>
                                      <p:to>
                                        <p:strVal val="visible"/>
                                      </p:to>
                                    </p:set>
                                    <p:anim calcmode="lin" valueType="num">
                                      <p:cBhvr>
                                        <p:cTn id="50" dur="1000" fill="hold"/>
                                        <p:tgtEl>
                                          <p:spTgt spid="101"/>
                                        </p:tgtEl>
                                        <p:attrNameLst>
                                          <p:attrName>ppt_w</p:attrName>
                                        </p:attrNameLst>
                                      </p:cBhvr>
                                      <p:tavLst>
                                        <p:tav tm="0">
                                          <p:val>
                                            <p:strVal val="#ppt_w*0.70"/>
                                          </p:val>
                                        </p:tav>
                                        <p:tav tm="100000">
                                          <p:val>
                                            <p:strVal val="#ppt_w"/>
                                          </p:val>
                                        </p:tav>
                                      </p:tavLst>
                                    </p:anim>
                                    <p:anim calcmode="lin" valueType="num">
                                      <p:cBhvr>
                                        <p:cTn id="51" dur="1000" fill="hold"/>
                                        <p:tgtEl>
                                          <p:spTgt spid="101"/>
                                        </p:tgtEl>
                                        <p:attrNameLst>
                                          <p:attrName>ppt_h</p:attrName>
                                        </p:attrNameLst>
                                      </p:cBhvr>
                                      <p:tavLst>
                                        <p:tav tm="0">
                                          <p:val>
                                            <p:strVal val="#ppt_h"/>
                                          </p:val>
                                        </p:tav>
                                        <p:tav tm="100000">
                                          <p:val>
                                            <p:strVal val="#ppt_h"/>
                                          </p:val>
                                        </p:tav>
                                      </p:tavLst>
                                    </p:anim>
                                    <p:animEffect transition="in" filter="fade">
                                      <p:cBhvr>
                                        <p:cTn id="52" dur="1000"/>
                                        <p:tgtEl>
                                          <p:spTgt spid="101"/>
                                        </p:tgtEl>
                                      </p:cBhvr>
                                    </p:animEffect>
                                  </p:childTnLst>
                                </p:cTn>
                              </p:par>
                              <p:par>
                                <p:cTn id="53" presetID="10" presetClass="entr" presetSubtype="0" fill="hold" nodeType="withEffect">
                                  <p:stCondLst>
                                    <p:cond delay="0"/>
                                  </p:stCondLst>
                                  <p:childTnLst>
                                    <p:set>
                                      <p:cBhvr>
                                        <p:cTn id="54" dur="1" fill="hold">
                                          <p:stCondLst>
                                            <p:cond delay="0"/>
                                          </p:stCondLst>
                                        </p:cTn>
                                        <p:tgtEl>
                                          <p:spTgt spid="102"/>
                                        </p:tgtEl>
                                        <p:attrNameLst>
                                          <p:attrName>style.visibility</p:attrName>
                                        </p:attrNameLst>
                                      </p:cBhvr>
                                      <p:to>
                                        <p:strVal val="visible"/>
                                      </p:to>
                                    </p:set>
                                    <p:animEffect transition="in" filter="fade">
                                      <p:cBhvr>
                                        <p:cTn id="55" dur="2000"/>
                                        <p:tgtEl>
                                          <p:spTgt spid="102"/>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0" fill="hold" nodeType="clickEffect">
                                  <p:stCondLst>
                                    <p:cond delay="0"/>
                                  </p:stCondLst>
                                  <p:childTnLst>
                                    <p:set>
                                      <p:cBhvr>
                                        <p:cTn id="59" dur="1" fill="hold">
                                          <p:stCondLst>
                                            <p:cond delay="0"/>
                                          </p:stCondLst>
                                        </p:cTn>
                                        <p:tgtEl>
                                          <p:spTgt spid="103"/>
                                        </p:tgtEl>
                                        <p:attrNameLst>
                                          <p:attrName>style.visibility</p:attrName>
                                        </p:attrNameLst>
                                      </p:cBhvr>
                                      <p:to>
                                        <p:strVal val="visible"/>
                                      </p:to>
                                    </p:set>
                                    <p:anim calcmode="lin" valueType="num">
                                      <p:cBhvr>
                                        <p:cTn id="60" dur="2000" fill="hold"/>
                                        <p:tgtEl>
                                          <p:spTgt spid="103"/>
                                        </p:tgtEl>
                                        <p:attrNameLst>
                                          <p:attrName>ppt_w</p:attrName>
                                        </p:attrNameLst>
                                      </p:cBhvr>
                                      <p:tavLst>
                                        <p:tav tm="0">
                                          <p:val>
                                            <p:fltVal val="0"/>
                                          </p:val>
                                        </p:tav>
                                        <p:tav tm="100000">
                                          <p:val>
                                            <p:strVal val="#ppt_w"/>
                                          </p:val>
                                        </p:tav>
                                      </p:tavLst>
                                    </p:anim>
                                    <p:anim calcmode="lin" valueType="num">
                                      <p:cBhvr>
                                        <p:cTn id="61" dur="2000" fill="hold"/>
                                        <p:tgtEl>
                                          <p:spTgt spid="103"/>
                                        </p:tgtEl>
                                        <p:attrNameLst>
                                          <p:attrName>ppt_h</p:attrName>
                                        </p:attrNameLst>
                                      </p:cBhvr>
                                      <p:tavLst>
                                        <p:tav tm="0">
                                          <p:val>
                                            <p:fltVal val="0"/>
                                          </p:val>
                                        </p:tav>
                                        <p:tav tm="100000">
                                          <p:val>
                                            <p:strVal val="#ppt_h"/>
                                          </p:val>
                                        </p:tav>
                                      </p:tavLst>
                                    </p:anim>
                                    <p:animEffect transition="in" filter="fade">
                                      <p:cBhvr>
                                        <p:cTn id="62" dur="2000"/>
                                        <p:tgtEl>
                                          <p:spTgt spid="103"/>
                                        </p:tgtEl>
                                      </p:cBhvr>
                                    </p:animEffect>
                                  </p:childTnLst>
                                </p:cTn>
                              </p:par>
                              <p:par>
                                <p:cTn id="63" presetID="10" presetClass="exit" presetSubtype="0" fill="hold" grpId="0" nodeType="withEffect">
                                  <p:stCondLst>
                                    <p:cond delay="0"/>
                                  </p:stCondLst>
                                  <p:childTnLst>
                                    <p:animEffect transition="out" filter="fade">
                                      <p:cBhvr>
                                        <p:cTn id="64" dur="2000"/>
                                        <p:tgtEl>
                                          <p:spTgt spid="46"/>
                                        </p:tgtEl>
                                      </p:cBhvr>
                                    </p:animEffect>
                                    <p:set>
                                      <p:cBhvr>
                                        <p:cTn id="65" dur="1" fill="hold">
                                          <p:stCondLst>
                                            <p:cond delay="1999"/>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62" grpId="0" animBg="1"/>
      <p:bldP spid="83" grpId="0" animBg="1"/>
      <p:bldP spid="84" grpId="0" animBg="1"/>
      <p:bldP spid="99" grpId="0" animBg="1"/>
      <p:bldP spid="10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3"/>
          <p:cNvSpPr>
            <a:spLocks noGrp="1"/>
          </p:cNvSpPr>
          <p:nvPr>
            <p:ph type="ftr" sz="quarter" idx="10"/>
          </p:nvPr>
        </p:nvSpPr>
        <p:spPr>
          <a:noFill/>
        </p:spPr>
        <p:txBody>
          <a:bodyPr/>
          <a:lstStyle/>
          <a:p>
            <a:r>
              <a:rPr lang="en-US">
                <a:solidFill>
                  <a:srgbClr val="FFFFFF"/>
                </a:solidFill>
              </a:rPr>
              <a:t>Prophecies of the Last Days</a:t>
            </a:r>
          </a:p>
        </p:txBody>
      </p:sp>
      <p:sp>
        <p:nvSpPr>
          <p:cNvPr id="19474" name="Rectangle 5"/>
          <p:cNvSpPr>
            <a:spLocks noChangeArrowheads="1"/>
          </p:cNvSpPr>
          <p:nvPr/>
        </p:nvSpPr>
        <p:spPr bwMode="auto">
          <a:xfrm>
            <a:off x="0" y="6299200"/>
            <a:ext cx="9144000" cy="558800"/>
          </a:xfrm>
          <a:prstGeom prst="rect">
            <a:avLst/>
          </a:prstGeom>
          <a:solidFill>
            <a:srgbClr val="003192"/>
          </a:solidFill>
          <a:ln w="9525">
            <a:noFill/>
            <a:miter lim="800000"/>
            <a:headEnd/>
            <a:tailEnd/>
          </a:ln>
        </p:spPr>
        <p:txBody>
          <a:bodyPr wrap="none" anchor="ctr"/>
          <a:lstStyle/>
          <a:p>
            <a:endParaRPr lang="en-AU">
              <a:solidFill>
                <a:srgbClr val="000000"/>
              </a:solidFill>
            </a:endParaRPr>
          </a:p>
        </p:txBody>
      </p:sp>
      <p:sp>
        <p:nvSpPr>
          <p:cNvPr id="19463" name="Text Box 32"/>
          <p:cNvSpPr txBox="1">
            <a:spLocks noChangeArrowheads="1"/>
          </p:cNvSpPr>
          <p:nvPr/>
        </p:nvSpPr>
        <p:spPr bwMode="auto">
          <a:xfrm>
            <a:off x="3086100" y="3492500"/>
            <a:ext cx="1193800" cy="366713"/>
          </a:xfrm>
          <a:prstGeom prst="rect">
            <a:avLst/>
          </a:prstGeom>
          <a:noFill/>
          <a:ln w="9525">
            <a:noFill/>
            <a:miter lim="800000"/>
            <a:headEnd/>
            <a:tailEnd/>
          </a:ln>
        </p:spPr>
        <p:txBody>
          <a:bodyPr>
            <a:spAutoFit/>
          </a:bodyPr>
          <a:lstStyle/>
          <a:p>
            <a:pPr>
              <a:spcBef>
                <a:spcPct val="50000"/>
              </a:spcBef>
              <a:buFontTx/>
              <a:buBlip>
                <a:blip r:embed="rId3"/>
              </a:buBlip>
            </a:pPr>
            <a:endParaRPr lang="en-AU">
              <a:solidFill>
                <a:srgbClr val="000000"/>
              </a:solidFill>
            </a:endParaRPr>
          </a:p>
        </p:txBody>
      </p:sp>
      <p:sp>
        <p:nvSpPr>
          <p:cNvPr id="17" name="Text Box 6"/>
          <p:cNvSpPr txBox="1">
            <a:spLocks noChangeArrowheads="1"/>
          </p:cNvSpPr>
          <p:nvPr/>
        </p:nvSpPr>
        <p:spPr bwMode="auto">
          <a:xfrm>
            <a:off x="1392624" y="6362640"/>
            <a:ext cx="6455976" cy="400110"/>
          </a:xfrm>
          <a:prstGeom prst="rect">
            <a:avLst/>
          </a:prstGeom>
          <a:noFill/>
          <a:ln w="9525">
            <a:noFill/>
            <a:miter lim="800000"/>
            <a:headEnd/>
            <a:tailEnd/>
          </a:ln>
        </p:spPr>
        <p:txBody>
          <a:bodyPr wrap="square">
            <a:spAutoFit/>
          </a:bodyPr>
          <a:lstStyle/>
          <a:p>
            <a:pPr fontAlgn="auto">
              <a:spcBef>
                <a:spcPct val="50000"/>
              </a:spcBef>
              <a:spcAft>
                <a:spcPts val="0"/>
              </a:spcAft>
              <a:defRPr/>
            </a:pPr>
            <a:r>
              <a:rPr lang="en-AU" sz="2000" b="1" i="1" kern="0" dirty="0">
                <a:solidFill>
                  <a:srgbClr val="FFFFFF"/>
                </a:solidFill>
                <a:latin typeface="Times New Roman" pitchFamily="18" charset="0"/>
              </a:rPr>
              <a:t>“That the way of the kings of the East might be prepared.”</a:t>
            </a:r>
          </a:p>
        </p:txBody>
      </p:sp>
      <p:grpSp>
        <p:nvGrpSpPr>
          <p:cNvPr id="2" name="Group 2"/>
          <p:cNvGrpSpPr>
            <a:grpSpLocks/>
          </p:cNvGrpSpPr>
          <p:nvPr/>
        </p:nvGrpSpPr>
        <p:grpSpPr bwMode="auto">
          <a:xfrm>
            <a:off x="332994" y="1428750"/>
            <a:ext cx="3308350" cy="3349636"/>
            <a:chOff x="3602" y="1009"/>
            <a:chExt cx="2084" cy="2110"/>
          </a:xfrm>
          <a:scene3d>
            <a:camera prst="orthographicFront">
              <a:rot lat="0" lon="0" rev="0"/>
            </a:camera>
            <a:lightRig rig="contrasting" dir="t">
              <a:rot lat="0" lon="0" rev="1500000"/>
            </a:lightRig>
          </a:scene3d>
        </p:grpSpPr>
        <p:grpSp>
          <p:nvGrpSpPr>
            <p:cNvPr id="3" name="Group 3"/>
            <p:cNvGrpSpPr>
              <a:grpSpLocks/>
            </p:cNvGrpSpPr>
            <p:nvPr/>
          </p:nvGrpSpPr>
          <p:grpSpPr bwMode="auto">
            <a:xfrm>
              <a:off x="3602" y="1164"/>
              <a:ext cx="2029" cy="1955"/>
              <a:chOff x="3602" y="1164"/>
              <a:chExt cx="2029" cy="1955"/>
            </a:xfrm>
          </p:grpSpPr>
          <p:sp>
            <p:nvSpPr>
              <p:cNvPr id="53"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4"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5"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6"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7"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8" name="Rectangle 9"/>
              <p:cNvSpPr>
                <a:spLocks noChangeArrowheads="1"/>
              </p:cNvSpPr>
              <p:nvPr/>
            </p:nvSpPr>
            <p:spPr bwMode="auto">
              <a:xfrm>
                <a:off x="4996" y="1169"/>
                <a:ext cx="229" cy="1950"/>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59" name="Text Box 10"/>
              <p:cNvSpPr txBox="1">
                <a:spLocks noChangeArrowheads="1"/>
              </p:cNvSpPr>
              <p:nvPr/>
            </p:nvSpPr>
            <p:spPr bwMode="auto">
              <a:xfrm>
                <a:off x="3602" y="1532"/>
                <a:ext cx="1892"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AU" sz="4000" b="0" i="0" u="none" strike="noStrike" kern="0" cap="none" spc="0" normalizeH="0" baseline="0" noProof="0" dirty="0">
                    <a:ln>
                      <a:noFill/>
                    </a:ln>
                    <a:solidFill>
                      <a:srgbClr val="FFFF00"/>
                    </a:solidFill>
                    <a:effectLst/>
                    <a:uLnTx/>
                    <a:uFillTx/>
                    <a:latin typeface="Tahoma" pitchFamily="34" charset="0"/>
                  </a:rPr>
                  <a:t>1</a:t>
                </a:r>
                <a:r>
                  <a:rPr kumimoji="0" lang="en-AU" sz="4000" b="0" i="0" u="none" strike="noStrike" kern="0" cap="none" spc="0" normalizeH="0" baseline="0" noProof="0" dirty="0">
                    <a:ln>
                      <a:noFill/>
                    </a:ln>
                    <a:solidFill>
                      <a:srgbClr val="000000"/>
                    </a:solidFill>
                    <a:effectLst/>
                    <a:uLnTx/>
                    <a:uFillTx/>
                    <a:latin typeface="Tahoma" pitchFamily="34" charset="0"/>
                  </a:rPr>
                  <a:t> </a:t>
                </a:r>
                <a:r>
                  <a:rPr kumimoji="0" lang="en-AU" sz="4000" b="0" i="0" u="none" strike="noStrike" kern="0" cap="none" spc="0" normalizeH="0" baseline="0" noProof="0" dirty="0">
                    <a:ln>
                      <a:noFill/>
                    </a:ln>
                    <a:solidFill>
                      <a:srgbClr val="FFFF00"/>
                    </a:solidFill>
                    <a:effectLst/>
                    <a:uLnTx/>
                    <a:uFillTx/>
                    <a:latin typeface="Tahoma" pitchFamily="34" charset="0"/>
                  </a:rPr>
                  <a:t>2 3 4 5 6</a:t>
                </a:r>
                <a:r>
                  <a:rPr kumimoji="0" lang="en-AU" sz="4400" b="0" i="0" u="none" strike="noStrike" kern="0" cap="none" spc="0" normalizeH="0" baseline="0" noProof="0" dirty="0">
                    <a:ln>
                      <a:noFill/>
                    </a:ln>
                    <a:solidFill>
                      <a:srgbClr val="FFFF00"/>
                    </a:solidFill>
                    <a:effectLst/>
                    <a:uLnTx/>
                    <a:uFillTx/>
                    <a:latin typeface="Tahoma" pitchFamily="34" charset="0"/>
                  </a:rPr>
                  <a:t> </a:t>
                </a:r>
              </a:p>
            </p:txBody>
          </p:sp>
          <p:sp>
            <p:nvSpPr>
              <p:cNvPr id="60" name="Rectangle 11"/>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61" name="Text Box 12"/>
              <p:cNvSpPr txBox="1">
                <a:spLocks noChangeArrowheads="1"/>
              </p:cNvSpPr>
              <p:nvPr/>
            </p:nvSpPr>
            <p:spPr bwMode="auto">
              <a:xfrm>
                <a:off x="4045" y="1166"/>
                <a:ext cx="887" cy="44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AU" sz="4000" b="0" i="0" u="none" strike="noStrike" kern="0" cap="none" spc="0" normalizeH="0" baseline="0" noProof="0" dirty="0">
                    <a:ln>
                      <a:noFill/>
                    </a:ln>
                    <a:solidFill>
                      <a:srgbClr val="FFFF00"/>
                    </a:solidFill>
                    <a:effectLst>
                      <a:outerShdw blurRad="38100" dist="38100" dir="2700000" algn="tl">
                        <a:srgbClr val="000000"/>
                      </a:outerShdw>
                    </a:effectLst>
                    <a:uLnTx/>
                    <a:uFillTx/>
                    <a:latin typeface="Tahoma" pitchFamily="34" charset="0"/>
                  </a:rPr>
                  <a:t>Vials</a:t>
                </a:r>
              </a:p>
            </p:txBody>
          </p:sp>
        </p:grpSp>
        <p:sp>
          <p:nvSpPr>
            <p:cNvPr id="52" name="Text Box 13"/>
            <p:cNvSpPr txBox="1">
              <a:spLocks noChangeArrowheads="1"/>
            </p:cNvSpPr>
            <p:nvPr/>
          </p:nvSpPr>
          <p:spPr bwMode="auto">
            <a:xfrm>
              <a:off x="5321" y="1009"/>
              <a:ext cx="365"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AU" sz="3600" b="0" i="0" u="none" strike="noStrike" kern="0" cap="none" spc="0" normalizeH="0" baseline="0" noProof="0" dirty="0">
                  <a:ln>
                    <a:noFill/>
                  </a:ln>
                  <a:solidFill>
                    <a:srgbClr val="FFFF00"/>
                  </a:solidFill>
                  <a:effectLst/>
                  <a:uLnTx/>
                  <a:uFillTx/>
                  <a:latin typeface="Tahoma" pitchFamily="34" charset="0"/>
                </a:rPr>
                <a:t>7</a:t>
              </a:r>
              <a:r>
                <a:rPr kumimoji="0" lang="en-AU" sz="3600" b="0" i="0" u="none" strike="noStrike" kern="0" cap="none" spc="0" normalizeH="0" baseline="0" noProof="0" dirty="0">
                  <a:ln>
                    <a:noFill/>
                  </a:ln>
                  <a:solidFill>
                    <a:srgbClr val="000000"/>
                  </a:solidFill>
                  <a:effectLst/>
                  <a:uLnTx/>
                  <a:uFillTx/>
                  <a:latin typeface="Tahoma" pitchFamily="34" charset="0"/>
                </a:rPr>
                <a:t> </a:t>
              </a:r>
              <a:r>
                <a:rPr kumimoji="0" lang="en-AU" sz="4400" b="0" i="0" u="none" strike="noStrike" kern="0" cap="none" spc="0" normalizeH="0" baseline="0" noProof="0" dirty="0">
                  <a:ln>
                    <a:noFill/>
                  </a:ln>
                  <a:solidFill>
                    <a:srgbClr val="FFFFFF"/>
                  </a:solidFill>
                  <a:effectLst/>
                  <a:uLnTx/>
                  <a:uFillTx/>
                  <a:latin typeface="Tahoma" pitchFamily="34" charset="0"/>
                </a:rPr>
                <a:t> </a:t>
              </a:r>
            </a:p>
          </p:txBody>
        </p:sp>
      </p:grpSp>
      <p:sp>
        <p:nvSpPr>
          <p:cNvPr id="65" name="Text Box 17"/>
          <p:cNvSpPr txBox="1">
            <a:spLocks noChangeArrowheads="1"/>
          </p:cNvSpPr>
          <p:nvPr/>
        </p:nvSpPr>
        <p:spPr bwMode="auto">
          <a:xfrm>
            <a:off x="966406" y="3735388"/>
            <a:ext cx="1133475" cy="396875"/>
          </a:xfrm>
          <a:prstGeom prst="rect">
            <a:avLst/>
          </a:prstGeom>
          <a:noFill/>
          <a:ln w="9525">
            <a:noFill/>
            <a:miter lim="800000"/>
            <a:headEnd/>
            <a:tailEnd/>
          </a:ln>
          <a:effectLst/>
        </p:spPr>
        <p:txBody>
          <a:bodyPr>
            <a:spAutoFit/>
          </a:bodyPr>
          <a:lstStyle/>
          <a:p>
            <a:pPr>
              <a:spcBef>
                <a:spcPct val="50000"/>
              </a:spcBef>
              <a:defRPr/>
            </a:pPr>
            <a:r>
              <a:rPr lang="en-AU" sz="2000" b="1" dirty="0">
                <a:solidFill>
                  <a:srgbClr val="FF0000"/>
                </a:solidFill>
                <a:latin typeface="Tahoma" pitchFamily="34" charset="0"/>
              </a:rPr>
              <a:t>Rev.16</a:t>
            </a:r>
          </a:p>
        </p:txBody>
      </p:sp>
      <p:sp>
        <p:nvSpPr>
          <p:cNvPr id="66" name="Line 18"/>
          <p:cNvSpPr>
            <a:spLocks noChangeShapeType="1"/>
          </p:cNvSpPr>
          <p:nvPr/>
        </p:nvSpPr>
        <p:spPr bwMode="auto">
          <a:xfrm>
            <a:off x="2496756" y="3732213"/>
            <a:ext cx="0" cy="1428750"/>
          </a:xfrm>
          <a:prstGeom prst="line">
            <a:avLst/>
          </a:prstGeom>
          <a:noFill/>
          <a:ln w="9525">
            <a:solidFill>
              <a:schemeClr val="tx1"/>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67" name="Line 19"/>
          <p:cNvSpPr>
            <a:spLocks noChangeShapeType="1"/>
          </p:cNvSpPr>
          <p:nvPr/>
        </p:nvSpPr>
        <p:spPr bwMode="auto">
          <a:xfrm>
            <a:off x="374269" y="3748088"/>
            <a:ext cx="0" cy="1384300"/>
          </a:xfrm>
          <a:prstGeom prst="line">
            <a:avLst/>
          </a:prstGeom>
          <a:noFill/>
          <a:ln w="9525">
            <a:solidFill>
              <a:schemeClr val="tx1"/>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68" name="Line 20"/>
          <p:cNvSpPr>
            <a:spLocks noChangeShapeType="1"/>
          </p:cNvSpPr>
          <p:nvPr/>
        </p:nvSpPr>
        <p:spPr bwMode="auto">
          <a:xfrm>
            <a:off x="374268" y="5083175"/>
            <a:ext cx="2124000" cy="0"/>
          </a:xfrm>
          <a:prstGeom prst="line">
            <a:avLst/>
          </a:prstGeom>
          <a:noFill/>
          <a:ln w="28575">
            <a:solidFill>
              <a:schemeClr val="tx1"/>
            </a:solidFill>
            <a:round/>
            <a:headEnd type="triangle" w="lg" len="lg"/>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69" name="Text Box 21"/>
          <p:cNvSpPr txBox="1">
            <a:spLocks noChangeArrowheads="1"/>
          </p:cNvSpPr>
          <p:nvPr/>
        </p:nvSpPr>
        <p:spPr bwMode="auto">
          <a:xfrm>
            <a:off x="272669" y="5159375"/>
            <a:ext cx="2495550" cy="366713"/>
          </a:xfrm>
          <a:prstGeom prst="rect">
            <a:avLst/>
          </a:prstGeom>
          <a:noFill/>
          <a:ln w="9525">
            <a:noFill/>
            <a:miter lim="800000"/>
            <a:headEnd/>
            <a:tailEnd/>
          </a:ln>
          <a:effectLst/>
        </p:spPr>
        <p:txBody>
          <a:bodyPr>
            <a:spAutoFit/>
          </a:bodyPr>
          <a:lstStyle/>
          <a:p>
            <a:pPr>
              <a:spcBef>
                <a:spcPct val="50000"/>
              </a:spcBef>
              <a:defRPr/>
            </a:pPr>
            <a:r>
              <a:rPr lang="en-AU" b="1" dirty="0">
                <a:latin typeface="Tahoma" pitchFamily="34" charset="0"/>
              </a:rPr>
              <a:t>AD 1789 – AD 1820</a:t>
            </a:r>
          </a:p>
        </p:txBody>
      </p:sp>
      <p:sp>
        <p:nvSpPr>
          <p:cNvPr id="70" name="Line 22"/>
          <p:cNvSpPr>
            <a:spLocks noChangeShapeType="1"/>
          </p:cNvSpPr>
          <p:nvPr/>
        </p:nvSpPr>
        <p:spPr bwMode="auto">
          <a:xfrm>
            <a:off x="2946019" y="3789363"/>
            <a:ext cx="0" cy="1800225"/>
          </a:xfrm>
          <a:prstGeom prst="line">
            <a:avLst/>
          </a:prstGeom>
          <a:noFill/>
          <a:ln w="57150">
            <a:solidFill>
              <a:srgbClr val="FF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71" name="Text Box 23"/>
          <p:cNvSpPr txBox="1">
            <a:spLocks noChangeArrowheads="1"/>
          </p:cNvSpPr>
          <p:nvPr/>
        </p:nvSpPr>
        <p:spPr bwMode="auto">
          <a:xfrm>
            <a:off x="1958594" y="5638800"/>
            <a:ext cx="1946275" cy="457200"/>
          </a:xfrm>
          <a:prstGeom prst="rect">
            <a:avLst/>
          </a:prstGeom>
          <a:noFill/>
          <a:ln w="9525">
            <a:noFill/>
            <a:miter lim="800000"/>
            <a:headEnd/>
            <a:tailEnd/>
          </a:ln>
          <a:effectLst/>
        </p:spPr>
        <p:txBody>
          <a:bodyPr>
            <a:spAutoFit/>
          </a:bodyPr>
          <a:lstStyle/>
          <a:p>
            <a:pPr>
              <a:spcBef>
                <a:spcPct val="50000"/>
              </a:spcBef>
              <a:defRPr/>
            </a:pPr>
            <a:r>
              <a:rPr lang="en-AU" sz="2400" dirty="0">
                <a:latin typeface="Tahoma" pitchFamily="34" charset="0"/>
              </a:rPr>
              <a:t>Armageddon</a:t>
            </a:r>
          </a:p>
        </p:txBody>
      </p:sp>
      <p:sp>
        <p:nvSpPr>
          <p:cNvPr id="72" name="WordArt 24"/>
          <p:cNvSpPr>
            <a:spLocks noChangeArrowheads="1" noChangeShapeType="1" noTextEdit="1"/>
          </p:cNvSpPr>
          <p:nvPr/>
        </p:nvSpPr>
        <p:spPr bwMode="auto">
          <a:xfrm>
            <a:off x="3546094" y="4311650"/>
            <a:ext cx="1685925" cy="43338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kern="10" dirty="0">
                <a:ln w="19050">
                  <a:solidFill>
                    <a:srgbClr val="000000"/>
                  </a:solidFill>
                  <a:round/>
                  <a:headEnd/>
                  <a:tailEnd/>
                </a:ln>
                <a:solidFill>
                  <a:srgbClr val="FF6600"/>
                </a:solidFill>
                <a:latin typeface="Arial Black"/>
              </a:rPr>
              <a:t>198yrs!</a:t>
            </a:r>
          </a:p>
        </p:txBody>
      </p:sp>
      <p:sp>
        <p:nvSpPr>
          <p:cNvPr id="73" name="WordArt 25"/>
          <p:cNvSpPr>
            <a:spLocks noChangeArrowheads="1" noChangeShapeType="1" noTextEdit="1"/>
          </p:cNvSpPr>
          <p:nvPr/>
        </p:nvSpPr>
        <p:spPr bwMode="auto">
          <a:xfrm>
            <a:off x="728281" y="4332288"/>
            <a:ext cx="1514475" cy="41433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kern="10" dirty="0">
                <a:ln w="19050">
                  <a:solidFill>
                    <a:srgbClr val="000000"/>
                  </a:solidFill>
                  <a:round/>
                  <a:headEnd/>
                  <a:tailEnd/>
                </a:ln>
                <a:solidFill>
                  <a:srgbClr val="FF6600"/>
                </a:solidFill>
                <a:latin typeface="Arial Black"/>
              </a:rPr>
              <a:t>30yrs!</a:t>
            </a:r>
          </a:p>
        </p:txBody>
      </p:sp>
      <p:sp>
        <p:nvSpPr>
          <p:cNvPr id="75" name="AutoShape 28"/>
          <p:cNvSpPr>
            <a:spLocks noChangeArrowheads="1"/>
          </p:cNvSpPr>
          <p:nvPr/>
        </p:nvSpPr>
        <p:spPr bwMode="auto">
          <a:xfrm>
            <a:off x="2609469" y="3746500"/>
            <a:ext cx="1214437" cy="419100"/>
          </a:xfrm>
          <a:prstGeom prst="curvedDownArrow">
            <a:avLst>
              <a:gd name="adj1" fmla="val 57955"/>
              <a:gd name="adj2" fmla="val 115909"/>
              <a:gd name="adj3" fmla="val 33333"/>
            </a:avLst>
          </a:prstGeom>
          <a:solidFill>
            <a:srgbClr val="FFFF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grpSp>
        <p:nvGrpSpPr>
          <p:cNvPr id="5" name="Group 32"/>
          <p:cNvGrpSpPr>
            <a:grpSpLocks/>
          </p:cNvGrpSpPr>
          <p:nvPr/>
        </p:nvGrpSpPr>
        <p:grpSpPr bwMode="auto">
          <a:xfrm>
            <a:off x="3542919" y="1847850"/>
            <a:ext cx="1682750" cy="2293938"/>
            <a:chOff x="4479" y="1380"/>
            <a:chExt cx="1065" cy="1445"/>
          </a:xfrm>
          <a:scene3d>
            <a:camera prst="orthographicFront">
              <a:rot lat="0" lon="0" rev="0"/>
            </a:camera>
            <a:lightRig rig="contrasting" dir="t">
              <a:rot lat="0" lon="0" rev="1500000"/>
            </a:lightRig>
          </a:scene3d>
        </p:grpSpPr>
        <p:sp>
          <p:nvSpPr>
            <p:cNvPr id="77" name="Oval 33"/>
            <p:cNvSpPr>
              <a:spLocks noChangeArrowheads="1"/>
            </p:cNvSpPr>
            <p:nvPr/>
          </p:nvSpPr>
          <p:spPr bwMode="auto">
            <a:xfrm>
              <a:off x="4479" y="1380"/>
              <a:ext cx="1065" cy="1445"/>
            </a:xfrm>
            <a:prstGeom prst="ellipse">
              <a:avLst/>
            </a:prstGeom>
            <a:solidFill>
              <a:srgbClr val="000000"/>
            </a:solidFill>
            <a:ln w="38100">
              <a:noFill/>
              <a:round/>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endParaRPr>
            </a:p>
          </p:txBody>
        </p:sp>
        <p:sp>
          <p:nvSpPr>
            <p:cNvPr id="78" name="Text Box 34"/>
            <p:cNvSpPr txBox="1">
              <a:spLocks noChangeArrowheads="1"/>
            </p:cNvSpPr>
            <p:nvPr/>
          </p:nvSpPr>
          <p:spPr bwMode="auto">
            <a:xfrm>
              <a:off x="4654" y="1589"/>
              <a:ext cx="712" cy="1134"/>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AU" sz="2800" b="1" i="0" u="none" strike="noStrike" kern="0" cap="none" spc="0" normalizeH="0" baseline="0" noProof="0" dirty="0">
                  <a:ln>
                    <a:noFill/>
                  </a:ln>
                  <a:solidFill>
                    <a:srgbClr val="FFFF00"/>
                  </a:solidFill>
                  <a:effectLst/>
                  <a:uLnTx/>
                  <a:uFillTx/>
                </a:rPr>
                <a:t>Why so long?</a:t>
              </a:r>
            </a:p>
          </p:txBody>
        </p:sp>
      </p:grpSp>
      <p:sp>
        <p:nvSpPr>
          <p:cNvPr id="19" name="Rectangle 18"/>
          <p:cNvSpPr/>
          <p:nvPr/>
        </p:nvSpPr>
        <p:spPr>
          <a:xfrm>
            <a:off x="17322" y="0"/>
            <a:ext cx="9108000" cy="6840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fontAlgn="auto">
              <a:spcBef>
                <a:spcPts val="0"/>
              </a:spcBef>
              <a:spcAft>
                <a:spcPts val="0"/>
              </a:spcAft>
              <a:defRPr/>
            </a:pPr>
            <a:endParaRPr lang="en-AU" kern="0">
              <a:solidFill>
                <a:srgbClr val="FFFFFF"/>
              </a:solidFill>
              <a:latin typeface="Times New Roman"/>
              <a:cs typeface="Arial"/>
            </a:endParaRPr>
          </a:p>
        </p:txBody>
      </p:sp>
      <p:sp>
        <p:nvSpPr>
          <p:cNvPr id="79" name="Text Box 26"/>
          <p:cNvSpPr txBox="1">
            <a:spLocks noChangeArrowheads="1"/>
          </p:cNvSpPr>
          <p:nvPr/>
        </p:nvSpPr>
        <p:spPr bwMode="auto">
          <a:xfrm>
            <a:off x="1257300" y="203200"/>
            <a:ext cx="4895849" cy="707886"/>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spcBef>
                <a:spcPct val="50000"/>
              </a:spcBef>
              <a:defRPr/>
            </a:pPr>
            <a:r>
              <a:rPr lang="en-AU" sz="4000" b="1" i="1" dirty="0">
                <a:solidFill>
                  <a:srgbClr val="3333CC"/>
                </a:solidFill>
                <a:effectLst>
                  <a:outerShdw blurRad="38100" dist="38100" dir="2700000" algn="tl">
                    <a:srgbClr val="000000"/>
                  </a:outerShdw>
                </a:effectLst>
                <a:latin typeface="Arial" pitchFamily="34" charset="0"/>
                <a:cs typeface="Arial" pitchFamily="34" charset="0"/>
              </a:rPr>
              <a:t>A Way Prepared</a:t>
            </a:r>
          </a:p>
        </p:txBody>
      </p:sp>
      <p:sp>
        <p:nvSpPr>
          <p:cNvPr id="85" name="Text Box 5"/>
          <p:cNvSpPr txBox="1">
            <a:spLocks noChangeArrowheads="1"/>
          </p:cNvSpPr>
          <p:nvPr/>
        </p:nvSpPr>
        <p:spPr bwMode="auto">
          <a:xfrm>
            <a:off x="4799283" y="2483485"/>
            <a:ext cx="4288236" cy="58477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US" sz="3200" b="1" i="1" u="none" strike="noStrike" kern="0" cap="none" spc="0" normalizeH="0" baseline="0" noProof="0" dirty="0">
                <a:ln>
                  <a:noFill/>
                </a:ln>
                <a:uLnTx/>
                <a:uFillTx/>
              </a:rPr>
              <a:t>Test of Faith! </a:t>
            </a:r>
          </a:p>
        </p:txBody>
      </p:sp>
      <p:sp>
        <p:nvSpPr>
          <p:cNvPr id="86" name="Text Box 5"/>
          <p:cNvSpPr txBox="1">
            <a:spLocks noChangeArrowheads="1"/>
          </p:cNvSpPr>
          <p:nvPr/>
        </p:nvSpPr>
        <p:spPr bwMode="auto">
          <a:xfrm>
            <a:off x="4673166" y="3082588"/>
            <a:ext cx="4792738" cy="58477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fontAlgn="auto">
              <a:spcBef>
                <a:spcPct val="50000"/>
              </a:spcBef>
              <a:spcAft>
                <a:spcPts val="0"/>
              </a:spcAft>
              <a:defRPr/>
            </a:pPr>
            <a:r>
              <a:rPr lang="en-US" sz="3200" b="1" i="1" kern="0" dirty="0"/>
              <a:t>Test of Endurance! </a:t>
            </a:r>
          </a:p>
        </p:txBody>
      </p:sp>
      <p:pic>
        <p:nvPicPr>
          <p:cNvPr id="87" name="Picture 1026" descr="C:\My Documents\The Truth\Virginia 2001\Israel\Final Overheads\Euphrates Dries Up Title.tif"/>
          <p:cNvPicPr>
            <a:picLocks noChangeAspect="1" noChangeArrowheads="1"/>
          </p:cNvPicPr>
          <p:nvPr/>
        </p:nvPicPr>
        <p:blipFill>
          <a:blip r:embed="rId4" cstate="print"/>
          <a:srcRect/>
          <a:stretch>
            <a:fillRect/>
          </a:stretch>
        </p:blipFill>
        <p:spPr bwMode="auto">
          <a:xfrm>
            <a:off x="6511159" y="-47298"/>
            <a:ext cx="2601323" cy="1877908"/>
          </a:xfrm>
          <a:prstGeom prst="rect">
            <a:avLst/>
          </a:prstGeom>
          <a:ln>
            <a:noFill/>
          </a:ln>
          <a:effectLst>
            <a:softEdge rad="317500"/>
          </a:effectLst>
        </p:spPr>
      </p:pic>
      <p:grpSp>
        <p:nvGrpSpPr>
          <p:cNvPr id="40" name="Group 14"/>
          <p:cNvGrpSpPr>
            <a:grpSpLocks/>
          </p:cNvGrpSpPr>
          <p:nvPr/>
        </p:nvGrpSpPr>
        <p:grpSpPr bwMode="auto">
          <a:xfrm>
            <a:off x="0" y="2903615"/>
            <a:ext cx="2880000" cy="792163"/>
            <a:chOff x="3405" y="1968"/>
            <a:chExt cx="1837" cy="499"/>
          </a:xfrm>
          <a:scene3d>
            <a:camera prst="orthographicFront">
              <a:rot lat="0" lon="0" rev="0"/>
            </a:camera>
            <a:lightRig rig="contrasting" dir="t">
              <a:rot lat="0" lon="0" rev="1500000"/>
            </a:lightRig>
          </a:scene3d>
        </p:grpSpPr>
        <p:sp>
          <p:nvSpPr>
            <p:cNvPr id="41" name="Rectangle 15"/>
            <p:cNvSpPr>
              <a:spLocks noChangeArrowheads="1"/>
            </p:cNvSpPr>
            <p:nvPr/>
          </p:nvSpPr>
          <p:spPr bwMode="auto">
            <a:xfrm>
              <a:off x="3639" y="2001"/>
              <a:ext cx="136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latin typeface="Tahoma" pitchFamily="34" charset="0"/>
                <a:cs typeface="Arial"/>
              </a:endParaRPr>
            </a:p>
          </p:txBody>
        </p:sp>
        <p:sp>
          <p:nvSpPr>
            <p:cNvPr id="42" name="Text Box 16"/>
            <p:cNvSpPr txBox="1">
              <a:spLocks noChangeArrowheads="1"/>
            </p:cNvSpPr>
            <p:nvPr/>
          </p:nvSpPr>
          <p:spPr bwMode="auto">
            <a:xfrm>
              <a:off x="3405" y="1968"/>
              <a:ext cx="1837"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algn="ctr">
                <a:spcBef>
                  <a:spcPct val="50000"/>
                </a:spcBef>
              </a:pPr>
              <a:r>
                <a:rPr lang="en-AU" sz="2200" dirty="0">
                  <a:solidFill>
                    <a:srgbClr val="FFFFFF"/>
                  </a:solidFill>
                  <a:latin typeface="Tahoma" pitchFamily="34" charset="0"/>
                  <a:cs typeface="Arial"/>
                </a:rPr>
                <a:t>Judgement- Holy Roman Empire</a:t>
              </a:r>
            </a:p>
          </p:txBody>
        </p:sp>
      </p:grpSp>
      <p:sp>
        <p:nvSpPr>
          <p:cNvPr id="39" name="Text Box 28"/>
          <p:cNvSpPr txBox="1">
            <a:spLocks noChangeArrowheads="1"/>
          </p:cNvSpPr>
          <p:nvPr/>
        </p:nvSpPr>
        <p:spPr bwMode="auto">
          <a:xfrm>
            <a:off x="8850313" y="6553200"/>
            <a:ext cx="217487" cy="276999"/>
          </a:xfrm>
          <a:prstGeom prst="rect">
            <a:avLst/>
          </a:prstGeom>
          <a:noFill/>
          <a:ln w="9525">
            <a:noFill/>
            <a:miter lim="800000"/>
            <a:headEnd/>
            <a:tailEnd/>
          </a:ln>
        </p:spPr>
        <p:txBody>
          <a:bodyPr>
            <a:spAutoFit/>
          </a:bodyPr>
          <a:lstStyle/>
          <a:p>
            <a:pPr>
              <a:spcBef>
                <a:spcPct val="50000"/>
              </a:spcBef>
            </a:pPr>
            <a:r>
              <a:rPr lang="en-US" sz="1200" dirty="0">
                <a:solidFill>
                  <a:schemeClr val="bg1"/>
                </a:solidFill>
              </a:rPr>
              <a:t>6</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p:cTn id="7" dur="1000" fill="hold"/>
                                        <p:tgtEl>
                                          <p:spTgt spid="85"/>
                                        </p:tgtEl>
                                        <p:attrNameLst>
                                          <p:attrName>ppt_w</p:attrName>
                                        </p:attrNameLst>
                                      </p:cBhvr>
                                      <p:tavLst>
                                        <p:tav tm="0">
                                          <p:val>
                                            <p:strVal val="#ppt_w*0.70"/>
                                          </p:val>
                                        </p:tav>
                                        <p:tav tm="100000">
                                          <p:val>
                                            <p:strVal val="#ppt_w"/>
                                          </p:val>
                                        </p:tav>
                                      </p:tavLst>
                                    </p:anim>
                                    <p:anim calcmode="lin" valueType="num">
                                      <p:cBhvr>
                                        <p:cTn id="8" dur="1000" fill="hold"/>
                                        <p:tgtEl>
                                          <p:spTgt spid="85"/>
                                        </p:tgtEl>
                                        <p:attrNameLst>
                                          <p:attrName>ppt_h</p:attrName>
                                        </p:attrNameLst>
                                      </p:cBhvr>
                                      <p:tavLst>
                                        <p:tav tm="0">
                                          <p:val>
                                            <p:strVal val="#ppt_h"/>
                                          </p:val>
                                        </p:tav>
                                        <p:tav tm="100000">
                                          <p:val>
                                            <p:strVal val="#ppt_h"/>
                                          </p:val>
                                        </p:tav>
                                      </p:tavLst>
                                    </p:anim>
                                    <p:animEffect transition="in" filter="fade">
                                      <p:cBhvr>
                                        <p:cTn id="9" dur="1000"/>
                                        <p:tgtEl>
                                          <p:spTgt spid="85"/>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86"/>
                                        </p:tgtEl>
                                        <p:attrNameLst>
                                          <p:attrName>style.visibility</p:attrName>
                                        </p:attrNameLst>
                                      </p:cBhvr>
                                      <p:to>
                                        <p:strVal val="visible"/>
                                      </p:to>
                                    </p:set>
                                    <p:anim calcmode="lin" valueType="num">
                                      <p:cBhvr>
                                        <p:cTn id="13" dur="2000" fill="hold"/>
                                        <p:tgtEl>
                                          <p:spTgt spid="86"/>
                                        </p:tgtEl>
                                        <p:attrNameLst>
                                          <p:attrName>ppt_w</p:attrName>
                                        </p:attrNameLst>
                                      </p:cBhvr>
                                      <p:tavLst>
                                        <p:tav tm="0">
                                          <p:val>
                                            <p:strVal val="#ppt_w*0.70"/>
                                          </p:val>
                                        </p:tav>
                                        <p:tav tm="100000">
                                          <p:val>
                                            <p:strVal val="#ppt_w"/>
                                          </p:val>
                                        </p:tav>
                                      </p:tavLst>
                                    </p:anim>
                                    <p:anim calcmode="lin" valueType="num">
                                      <p:cBhvr>
                                        <p:cTn id="14" dur="2000" fill="hold"/>
                                        <p:tgtEl>
                                          <p:spTgt spid="86"/>
                                        </p:tgtEl>
                                        <p:attrNameLst>
                                          <p:attrName>ppt_h</p:attrName>
                                        </p:attrNameLst>
                                      </p:cBhvr>
                                      <p:tavLst>
                                        <p:tav tm="0">
                                          <p:val>
                                            <p:strVal val="#ppt_h"/>
                                          </p:val>
                                        </p:tav>
                                        <p:tav tm="100000">
                                          <p:val>
                                            <p:strVal val="#ppt_h"/>
                                          </p:val>
                                        </p:tav>
                                      </p:tavLst>
                                    </p:anim>
                                    <p:animEffect transition="in" filter="fade">
                                      <p:cBhvr>
                                        <p:cTn id="15" dur="20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8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Box 3"/>
          <p:cNvSpPr txBox="1">
            <a:spLocks noChangeArrowheads="1"/>
          </p:cNvSpPr>
          <p:nvPr/>
        </p:nvSpPr>
        <p:spPr bwMode="auto">
          <a:xfrm>
            <a:off x="757238" y="941388"/>
            <a:ext cx="3213100" cy="457200"/>
          </a:xfrm>
          <a:prstGeom prst="rect">
            <a:avLst/>
          </a:prstGeom>
          <a:noFill/>
          <a:ln w="9525">
            <a:noFill/>
            <a:miter lim="800000"/>
            <a:headEnd/>
            <a:tailEnd/>
          </a:ln>
        </p:spPr>
        <p:txBody>
          <a:bodyPr>
            <a:spAutoFit/>
          </a:bodyPr>
          <a:lstStyle/>
          <a:p>
            <a:pPr>
              <a:spcBef>
                <a:spcPct val="50000"/>
              </a:spcBef>
            </a:pPr>
            <a:r>
              <a:rPr lang="en-US" sz="2400">
                <a:solidFill>
                  <a:srgbClr val="A50021"/>
                </a:solidFill>
                <a:latin typeface="Cooper Black" pitchFamily="18" charset="0"/>
              </a:rPr>
              <a:t>Revelation 16:12-16</a:t>
            </a:r>
          </a:p>
        </p:txBody>
      </p:sp>
      <p:sp>
        <p:nvSpPr>
          <p:cNvPr id="2054" name="Text Box 4"/>
          <p:cNvSpPr txBox="1">
            <a:spLocks noChangeArrowheads="1"/>
          </p:cNvSpPr>
          <p:nvPr/>
        </p:nvSpPr>
        <p:spPr bwMode="auto">
          <a:xfrm>
            <a:off x="163513" y="3097213"/>
            <a:ext cx="444500" cy="336550"/>
          </a:xfrm>
          <a:prstGeom prst="rect">
            <a:avLst/>
          </a:prstGeom>
          <a:noFill/>
          <a:ln w="9525">
            <a:noFill/>
            <a:miter lim="800000"/>
            <a:headEnd/>
            <a:tailEnd/>
          </a:ln>
        </p:spPr>
        <p:txBody>
          <a:bodyPr>
            <a:spAutoFit/>
          </a:bodyPr>
          <a:lstStyle/>
          <a:p>
            <a:pPr>
              <a:spcBef>
                <a:spcPct val="50000"/>
              </a:spcBef>
            </a:pPr>
            <a:r>
              <a:rPr lang="en-US" sz="1600">
                <a:latin typeface="Cooper Black" pitchFamily="18" charset="0"/>
              </a:rPr>
              <a:t>12</a:t>
            </a:r>
          </a:p>
        </p:txBody>
      </p:sp>
      <p:sp>
        <p:nvSpPr>
          <p:cNvPr id="2055" name="Rectangle 5"/>
          <p:cNvSpPr>
            <a:spLocks noChangeArrowheads="1"/>
          </p:cNvSpPr>
          <p:nvPr/>
        </p:nvSpPr>
        <p:spPr bwMode="auto">
          <a:xfrm>
            <a:off x="0" y="6146800"/>
            <a:ext cx="9145588"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2056" name="WordArt 6"/>
          <p:cNvSpPr>
            <a:spLocks noChangeArrowheads="1" noChangeShapeType="1" noTextEdit="1"/>
          </p:cNvSpPr>
          <p:nvPr/>
        </p:nvSpPr>
        <p:spPr bwMode="auto">
          <a:xfrm>
            <a:off x="225425" y="6261427"/>
            <a:ext cx="5903913" cy="374650"/>
          </a:xfrm>
          <a:prstGeom prst="rect">
            <a:avLst/>
          </a:prstGeom>
        </p:spPr>
        <p:txBody>
          <a:bodyPr wrap="none" fromWordArt="1">
            <a:prstTxWarp prst="textPlain">
              <a:avLst>
                <a:gd name="adj" fmla="val 50000"/>
              </a:avLst>
            </a:prstTxWarp>
          </a:bodyPr>
          <a:lstStyle/>
          <a:p>
            <a:pPr algn="ct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Sixth Vial</a:t>
            </a:r>
          </a:p>
        </p:txBody>
      </p:sp>
      <p:sp>
        <p:nvSpPr>
          <p:cNvPr id="2057" name="Text Box 7"/>
          <p:cNvSpPr txBox="1">
            <a:spLocks noChangeArrowheads="1"/>
          </p:cNvSpPr>
          <p:nvPr/>
        </p:nvSpPr>
        <p:spPr bwMode="auto">
          <a:xfrm>
            <a:off x="6361113" y="6255295"/>
            <a:ext cx="1855787" cy="457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US" sz="2400" b="1" dirty="0">
                <a:solidFill>
                  <a:srgbClr val="FFFF00"/>
                </a:solidFill>
              </a:rPr>
              <a:t>AD 1820</a:t>
            </a:r>
          </a:p>
        </p:txBody>
      </p:sp>
      <p:sp>
        <p:nvSpPr>
          <p:cNvPr id="2058" name="WordArt 8"/>
          <p:cNvSpPr>
            <a:spLocks noChangeArrowheads="1" noChangeShapeType="1" noTextEdit="1"/>
          </p:cNvSpPr>
          <p:nvPr/>
        </p:nvSpPr>
        <p:spPr bwMode="auto">
          <a:xfrm>
            <a:off x="217488" y="592138"/>
            <a:ext cx="4392612" cy="38735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The way prepared</a:t>
            </a:r>
          </a:p>
        </p:txBody>
      </p:sp>
      <p:pic>
        <p:nvPicPr>
          <p:cNvPr id="2059" name="Picture 9" descr="me_x"/>
          <p:cNvPicPr>
            <a:picLocks noChangeAspect="1" noChangeArrowheads="1"/>
          </p:cNvPicPr>
          <p:nvPr/>
        </p:nvPicPr>
        <p:blipFill>
          <a:blip r:embed="rId4" cstate="print"/>
          <a:srcRect/>
          <a:stretch>
            <a:fillRect/>
          </a:stretch>
        </p:blipFill>
        <p:spPr bwMode="auto">
          <a:xfrm>
            <a:off x="5373688" y="3225800"/>
            <a:ext cx="3351212" cy="2574925"/>
          </a:xfrm>
          <a:prstGeom prst="rect">
            <a:avLst/>
          </a:prstGeom>
          <a:noFill/>
          <a:ln w="9525">
            <a:noFill/>
            <a:miter lim="800000"/>
            <a:headEnd/>
            <a:tailEnd/>
          </a:ln>
        </p:spPr>
      </p:pic>
      <p:grpSp>
        <p:nvGrpSpPr>
          <p:cNvPr id="2" name="Group 10"/>
          <p:cNvGrpSpPr>
            <a:grpSpLocks/>
          </p:cNvGrpSpPr>
          <p:nvPr/>
        </p:nvGrpSpPr>
        <p:grpSpPr bwMode="auto">
          <a:xfrm>
            <a:off x="5108575" y="179388"/>
            <a:ext cx="3873500" cy="2603500"/>
            <a:chOff x="3219" y="86"/>
            <a:chExt cx="2439" cy="1640"/>
          </a:xfrm>
        </p:grpSpPr>
        <p:pic>
          <p:nvPicPr>
            <p:cNvPr id="2089" name="Picture 11" descr="Europe map_1"/>
            <p:cNvPicPr>
              <a:picLocks noChangeAspect="1" noChangeArrowheads="1"/>
            </p:cNvPicPr>
            <p:nvPr/>
          </p:nvPicPr>
          <p:blipFill>
            <a:blip r:embed="rId5" cstate="print"/>
            <a:srcRect/>
            <a:stretch>
              <a:fillRect/>
            </a:stretch>
          </p:blipFill>
          <p:spPr bwMode="auto">
            <a:xfrm>
              <a:off x="3219" y="86"/>
              <a:ext cx="2439" cy="16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2050" name="Object 12"/>
            <p:cNvGraphicFramePr>
              <a:graphicFrameLocks noChangeAspect="1"/>
            </p:cNvGraphicFramePr>
            <p:nvPr/>
          </p:nvGraphicFramePr>
          <p:xfrm>
            <a:off x="3582" y="540"/>
            <a:ext cx="490" cy="364"/>
          </p:xfrm>
          <a:graphic>
            <a:graphicData uri="http://schemas.openxmlformats.org/presentationml/2006/ole">
              <mc:AlternateContent xmlns:mc="http://schemas.openxmlformats.org/markup-compatibility/2006">
                <mc:Choice xmlns:v="urn:schemas-microsoft-com:vml" Requires="v">
                  <p:oleObj spid="_x0000_s128047" name="CorelDRAW" r:id="rId6" imgW="1865160" imgH="1288440" progId="">
                    <p:embed/>
                  </p:oleObj>
                </mc:Choice>
                <mc:Fallback>
                  <p:oleObj name="CorelDRAW" r:id="rId6" imgW="1865160" imgH="1288440" progId="">
                    <p:embed/>
                    <p:pic>
                      <p:nvPicPr>
                        <p:cNvPr id="0"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82" y="540"/>
                          <a:ext cx="490"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1" name="Object 13"/>
            <p:cNvGraphicFramePr>
              <a:graphicFrameLocks noChangeAspect="1"/>
            </p:cNvGraphicFramePr>
            <p:nvPr/>
          </p:nvGraphicFramePr>
          <p:xfrm>
            <a:off x="3911" y="217"/>
            <a:ext cx="490" cy="364"/>
          </p:xfrm>
          <a:graphic>
            <a:graphicData uri="http://schemas.openxmlformats.org/presentationml/2006/ole">
              <mc:AlternateContent xmlns:mc="http://schemas.openxmlformats.org/markup-compatibility/2006">
                <mc:Choice xmlns:v="urn:schemas-microsoft-com:vml" Requires="v">
                  <p:oleObj spid="_x0000_s128048" name="CorelDRAW" r:id="rId8" imgW="1865160" imgH="1288440" progId="">
                    <p:embed/>
                  </p:oleObj>
                </mc:Choice>
                <mc:Fallback>
                  <p:oleObj name="CorelDRAW" r:id="rId8" imgW="1865160" imgH="1288440" progId="">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11" y="217"/>
                          <a:ext cx="490"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2" name="Object 14"/>
            <p:cNvGraphicFramePr>
              <a:graphicFrameLocks noChangeAspect="1"/>
            </p:cNvGraphicFramePr>
            <p:nvPr/>
          </p:nvGraphicFramePr>
          <p:xfrm>
            <a:off x="4114" y="654"/>
            <a:ext cx="490" cy="364"/>
          </p:xfrm>
          <a:graphic>
            <a:graphicData uri="http://schemas.openxmlformats.org/presentationml/2006/ole">
              <mc:AlternateContent xmlns:mc="http://schemas.openxmlformats.org/markup-compatibility/2006">
                <mc:Choice xmlns:v="urn:schemas-microsoft-com:vml" Requires="v">
                  <p:oleObj spid="_x0000_s128049" name="CorelDRAW" r:id="rId9" imgW="1865160" imgH="1288440" progId="">
                    <p:embed/>
                  </p:oleObj>
                </mc:Choice>
                <mc:Fallback>
                  <p:oleObj name="CorelDRAW" r:id="rId9" imgW="1865160" imgH="1288440" progId="">
                    <p:embed/>
                    <p:pic>
                      <p:nvPicPr>
                        <p:cNvPr id="0" name="Object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14" y="654"/>
                          <a:ext cx="490"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2061" name="Picture 15" descr="Rev%20Scroll"/>
          <p:cNvPicPr>
            <a:picLocks noChangeAspect="1" noChangeArrowheads="1"/>
          </p:cNvPicPr>
          <p:nvPr/>
        </p:nvPicPr>
        <p:blipFill>
          <a:blip r:embed="rId10" cstate="print"/>
          <a:srcRect l="76601" t="17987" r="20828" b="58185"/>
          <a:stretch>
            <a:fillRect/>
          </a:stretch>
        </p:blipFill>
        <p:spPr bwMode="auto">
          <a:xfrm>
            <a:off x="4913313" y="57150"/>
            <a:ext cx="895350" cy="12747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62" name="AutoShape 17"/>
          <p:cNvSpPr>
            <a:spLocks noChangeArrowheads="1"/>
          </p:cNvSpPr>
          <p:nvPr/>
        </p:nvSpPr>
        <p:spPr bwMode="auto">
          <a:xfrm>
            <a:off x="7839075" y="6418808"/>
            <a:ext cx="512763" cy="146050"/>
          </a:xfrm>
          <a:prstGeom prst="rightArrow">
            <a:avLst>
              <a:gd name="adj1" fmla="val 50000"/>
              <a:gd name="adj2" fmla="val 87772"/>
            </a:avLst>
          </a:prstGeom>
          <a:solidFill>
            <a:srgbClr val="FFFF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p>
        </p:txBody>
      </p:sp>
      <p:sp>
        <p:nvSpPr>
          <p:cNvPr id="2063" name="Text Box 2"/>
          <p:cNvSpPr txBox="1">
            <a:spLocks noChangeArrowheads="1"/>
          </p:cNvSpPr>
          <p:nvPr/>
        </p:nvSpPr>
        <p:spPr bwMode="auto">
          <a:xfrm>
            <a:off x="268288" y="3244850"/>
            <a:ext cx="5216525" cy="2378075"/>
          </a:xfrm>
          <a:prstGeom prst="rect">
            <a:avLst/>
          </a:prstGeom>
          <a:noFill/>
          <a:ln w="9525">
            <a:noFill/>
            <a:miter lim="800000"/>
            <a:headEnd/>
            <a:tailEnd/>
          </a:ln>
        </p:spPr>
        <p:txBody>
          <a:bodyPr>
            <a:spAutoFit/>
          </a:bodyPr>
          <a:lstStyle/>
          <a:p>
            <a:pPr>
              <a:spcBef>
                <a:spcPct val="50000"/>
              </a:spcBef>
            </a:pPr>
            <a:r>
              <a:rPr lang="en-US" sz="2500">
                <a:latin typeface="Cooper Black" pitchFamily="18" charset="0"/>
              </a:rPr>
              <a:t>And  the  sixth angel  poured out  his  vial  upon  </a:t>
            </a:r>
            <a:r>
              <a:rPr lang="en-US" sz="2500">
                <a:solidFill>
                  <a:srgbClr val="3333CC"/>
                </a:solidFill>
                <a:latin typeface="Cooper Black" pitchFamily="18" charset="0"/>
              </a:rPr>
              <a:t>the  great river   Euphrates;</a:t>
            </a:r>
            <a:r>
              <a:rPr lang="en-US" sz="2500">
                <a:latin typeface="Cooper Black" pitchFamily="18" charset="0"/>
              </a:rPr>
              <a:t>    and    the water  thereof  was  dried up, that the way of  the kings  of the east might be prepared. </a:t>
            </a:r>
          </a:p>
        </p:txBody>
      </p:sp>
      <p:grpSp>
        <p:nvGrpSpPr>
          <p:cNvPr id="3" name="Group 21"/>
          <p:cNvGrpSpPr>
            <a:grpSpLocks/>
          </p:cNvGrpSpPr>
          <p:nvPr/>
        </p:nvGrpSpPr>
        <p:grpSpPr bwMode="auto">
          <a:xfrm>
            <a:off x="814528" y="2239329"/>
            <a:ext cx="2341563" cy="1906588"/>
            <a:chOff x="1360" y="1284"/>
            <a:chExt cx="1475" cy="1201"/>
          </a:xfrm>
        </p:grpSpPr>
        <p:sp>
          <p:nvSpPr>
            <p:cNvPr id="2086" name="Text Box 18"/>
            <p:cNvSpPr txBox="1">
              <a:spLocks noChangeArrowheads="1"/>
            </p:cNvSpPr>
            <p:nvPr/>
          </p:nvSpPr>
          <p:spPr bwMode="auto">
            <a:xfrm>
              <a:off x="1360" y="1284"/>
              <a:ext cx="1475" cy="288"/>
            </a:xfrm>
            <a:prstGeom prst="rect">
              <a:avLst/>
            </a:prstGeom>
            <a:noFill/>
            <a:ln w="9525">
              <a:noFill/>
              <a:miter lim="800000"/>
              <a:headEnd/>
              <a:tailEnd/>
            </a:ln>
          </p:spPr>
          <p:txBody>
            <a:bodyPr>
              <a:spAutoFit/>
            </a:bodyPr>
            <a:lstStyle/>
            <a:p>
              <a:pPr>
                <a:spcBef>
                  <a:spcPct val="50000"/>
                </a:spcBef>
              </a:pPr>
              <a:r>
                <a:rPr lang="en-AU" sz="2400" dirty="0">
                  <a:solidFill>
                    <a:srgbClr val="3333CC"/>
                  </a:solidFill>
                </a:rPr>
                <a:t>Powers</a:t>
              </a:r>
              <a:r>
                <a:rPr lang="en-AU" sz="2400" dirty="0"/>
                <a:t> </a:t>
              </a:r>
              <a:r>
                <a:rPr lang="en-AU" sz="2400" dirty="0">
                  <a:solidFill>
                    <a:srgbClr val="FF3300"/>
                  </a:solidFill>
                </a:rPr>
                <a:t>Isa. 8:7</a:t>
              </a:r>
            </a:p>
          </p:txBody>
        </p:sp>
        <p:sp>
          <p:nvSpPr>
            <p:cNvPr id="2087" name="Line 19"/>
            <p:cNvSpPr>
              <a:spLocks noChangeShapeType="1"/>
            </p:cNvSpPr>
            <p:nvPr/>
          </p:nvSpPr>
          <p:spPr bwMode="auto">
            <a:xfrm flipH="1">
              <a:off x="1866" y="1572"/>
              <a:ext cx="232" cy="913"/>
            </a:xfrm>
            <a:prstGeom prst="line">
              <a:avLst/>
            </a:prstGeom>
            <a:noFill/>
            <a:ln w="28575">
              <a:solidFill>
                <a:srgbClr val="000099"/>
              </a:solidFill>
              <a:round/>
              <a:headEnd/>
              <a:tailEnd/>
            </a:ln>
          </p:spPr>
          <p:txBody>
            <a:bodyPr/>
            <a:lstStyle/>
            <a:p>
              <a:endParaRPr lang="en-AU"/>
            </a:p>
          </p:txBody>
        </p:sp>
        <p:sp>
          <p:nvSpPr>
            <p:cNvPr id="2088" name="Line 20"/>
            <p:cNvSpPr>
              <a:spLocks noChangeShapeType="1"/>
            </p:cNvSpPr>
            <p:nvPr/>
          </p:nvSpPr>
          <p:spPr bwMode="auto">
            <a:xfrm>
              <a:off x="1421" y="1560"/>
              <a:ext cx="1282" cy="0"/>
            </a:xfrm>
            <a:prstGeom prst="line">
              <a:avLst/>
            </a:prstGeom>
            <a:noFill/>
            <a:ln w="28575">
              <a:solidFill>
                <a:srgbClr val="000099"/>
              </a:solidFill>
              <a:round/>
              <a:headEnd/>
              <a:tailEnd/>
            </a:ln>
          </p:spPr>
          <p:txBody>
            <a:bodyPr/>
            <a:lstStyle/>
            <a:p>
              <a:endParaRPr lang="en-AU"/>
            </a:p>
          </p:txBody>
        </p:sp>
      </p:grpSp>
      <p:grpSp>
        <p:nvGrpSpPr>
          <p:cNvPr id="4" name="Group 27"/>
          <p:cNvGrpSpPr>
            <a:grpSpLocks/>
          </p:cNvGrpSpPr>
          <p:nvPr/>
        </p:nvGrpSpPr>
        <p:grpSpPr bwMode="auto">
          <a:xfrm>
            <a:off x="5163235" y="3213100"/>
            <a:ext cx="3716337" cy="2601913"/>
            <a:chOff x="5578" y="0"/>
            <a:chExt cx="2341" cy="1639"/>
          </a:xfrm>
        </p:grpSpPr>
        <p:sp>
          <p:nvSpPr>
            <p:cNvPr id="2084" name="Text Box 22"/>
            <p:cNvSpPr txBox="1">
              <a:spLocks noChangeArrowheads="1"/>
            </p:cNvSpPr>
            <p:nvPr/>
          </p:nvSpPr>
          <p:spPr bwMode="auto">
            <a:xfrm>
              <a:off x="5578" y="0"/>
              <a:ext cx="2341" cy="1639"/>
            </a:xfrm>
            <a:prstGeom prst="rect">
              <a:avLst/>
            </a:prstGeom>
            <a:solidFill>
              <a:srgbClr val="FEFC9C"/>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just">
                <a:lnSpc>
                  <a:spcPct val="85000"/>
                </a:lnSpc>
                <a:spcBef>
                  <a:spcPct val="50000"/>
                </a:spcBef>
              </a:pPr>
              <a:endParaRPr lang="en-US" sz="2000" b="1" dirty="0">
                <a:solidFill>
                  <a:srgbClr val="000000"/>
                </a:solidFill>
                <a:latin typeface="Albertus" pitchFamily="18" charset="0"/>
              </a:endParaRPr>
            </a:p>
            <a:p>
              <a:pPr algn="just">
                <a:lnSpc>
                  <a:spcPct val="85000"/>
                </a:lnSpc>
                <a:spcBef>
                  <a:spcPct val="50000"/>
                </a:spcBef>
              </a:pPr>
              <a:r>
                <a:rPr lang="en-US" sz="2000" b="1" dirty="0">
                  <a:solidFill>
                    <a:srgbClr val="FF3300"/>
                  </a:solidFill>
                  <a:latin typeface="Albertus" pitchFamily="18" charset="0"/>
                </a:rPr>
                <a:t>7</a:t>
              </a:r>
              <a:r>
                <a:rPr lang="en-US" sz="2000" b="1" dirty="0">
                  <a:solidFill>
                    <a:srgbClr val="000000"/>
                  </a:solidFill>
                  <a:latin typeface="Albertus" pitchFamily="18" charset="0"/>
                </a:rPr>
                <a:t> Now therefore, behold, the Lord </a:t>
              </a:r>
              <a:r>
                <a:rPr lang="en-US" sz="2000" b="1" dirty="0" err="1">
                  <a:solidFill>
                    <a:srgbClr val="000000"/>
                  </a:solidFill>
                  <a:latin typeface="Albertus" pitchFamily="18" charset="0"/>
                </a:rPr>
                <a:t>bringeth</a:t>
              </a:r>
              <a:r>
                <a:rPr lang="en-US" sz="2000" b="1" dirty="0">
                  <a:solidFill>
                    <a:srgbClr val="000000"/>
                  </a:solidFill>
                  <a:latin typeface="Albertus" pitchFamily="18" charset="0"/>
                </a:rPr>
                <a:t> up upon them   the   </a:t>
              </a:r>
              <a:r>
                <a:rPr lang="en-US" sz="2000" b="1" u="sng" dirty="0">
                  <a:solidFill>
                    <a:srgbClr val="000099"/>
                  </a:solidFill>
                  <a:latin typeface="Albertus" pitchFamily="18" charset="0"/>
                </a:rPr>
                <a:t>waters  of   the    river</a:t>
              </a:r>
              <a:r>
                <a:rPr lang="en-US" sz="2000" b="1" dirty="0">
                  <a:solidFill>
                    <a:srgbClr val="000000"/>
                  </a:solidFill>
                  <a:latin typeface="Albertus" pitchFamily="18" charset="0"/>
                </a:rPr>
                <a:t>, strong and  many, </a:t>
              </a:r>
              <a:r>
                <a:rPr lang="en-US" sz="2000" b="1" i="1" dirty="0">
                  <a:solidFill>
                    <a:srgbClr val="000000"/>
                  </a:solidFill>
                  <a:latin typeface="Albertus" pitchFamily="18" charset="0"/>
                </a:rPr>
                <a:t>even</a:t>
              </a:r>
              <a:r>
                <a:rPr lang="en-US" sz="2000" b="1" dirty="0">
                  <a:solidFill>
                    <a:srgbClr val="000000"/>
                  </a:solidFill>
                  <a:latin typeface="Albertus" pitchFamily="18" charset="0"/>
                </a:rPr>
                <a:t>  the King of </a:t>
              </a:r>
              <a:r>
                <a:rPr lang="en-US" sz="2000" b="1" u="sng" dirty="0">
                  <a:solidFill>
                    <a:srgbClr val="000099"/>
                  </a:solidFill>
                  <a:latin typeface="Albertus" pitchFamily="18" charset="0"/>
                </a:rPr>
                <a:t>Assyria,</a:t>
              </a:r>
              <a:r>
                <a:rPr lang="en-US" sz="2000" b="1" dirty="0">
                  <a:solidFill>
                    <a:srgbClr val="000000"/>
                  </a:solidFill>
                  <a:latin typeface="Albertus" pitchFamily="18" charset="0"/>
                </a:rPr>
                <a:t> and all his glory: and he shall come up over  his  channels, and  go  over his banks: </a:t>
              </a:r>
            </a:p>
          </p:txBody>
        </p:sp>
        <p:sp>
          <p:nvSpPr>
            <p:cNvPr id="2085" name="Text Box 24"/>
            <p:cNvSpPr txBox="1">
              <a:spLocks noChangeArrowheads="1"/>
            </p:cNvSpPr>
            <p:nvPr/>
          </p:nvSpPr>
          <p:spPr bwMode="auto">
            <a:xfrm>
              <a:off x="6278" y="0"/>
              <a:ext cx="883" cy="288"/>
            </a:xfrm>
            <a:prstGeom prst="rect">
              <a:avLst/>
            </a:prstGeom>
            <a:noFill/>
            <a:ln w="9525">
              <a:noFill/>
              <a:miter lim="800000"/>
              <a:headEnd/>
              <a:tailEnd/>
            </a:ln>
          </p:spPr>
          <p:txBody>
            <a:bodyPr>
              <a:spAutoFit/>
            </a:bodyPr>
            <a:lstStyle/>
            <a:p>
              <a:pPr>
                <a:spcBef>
                  <a:spcPct val="50000"/>
                </a:spcBef>
              </a:pPr>
              <a:r>
                <a:rPr lang="en-AU" sz="2400"/>
                <a:t> </a:t>
              </a:r>
              <a:r>
                <a:rPr lang="en-AU" sz="2400">
                  <a:solidFill>
                    <a:srgbClr val="FF3300"/>
                  </a:solidFill>
                </a:rPr>
                <a:t>Isa. 8</a:t>
              </a:r>
            </a:p>
          </p:txBody>
        </p:sp>
      </p:grpSp>
      <p:sp>
        <p:nvSpPr>
          <p:cNvPr id="2066" name="Text Box 28"/>
          <p:cNvSpPr txBox="1">
            <a:spLocks noChangeArrowheads="1"/>
          </p:cNvSpPr>
          <p:nvPr/>
        </p:nvSpPr>
        <p:spPr bwMode="auto">
          <a:xfrm>
            <a:off x="8850313" y="6553200"/>
            <a:ext cx="217487" cy="276999"/>
          </a:xfrm>
          <a:prstGeom prst="rect">
            <a:avLst/>
          </a:prstGeom>
          <a:noFill/>
          <a:ln w="9525">
            <a:noFill/>
            <a:miter lim="800000"/>
            <a:headEnd/>
            <a:tailEnd/>
          </a:ln>
        </p:spPr>
        <p:txBody>
          <a:bodyPr>
            <a:spAutoFit/>
          </a:bodyPr>
          <a:lstStyle/>
          <a:p>
            <a:pPr>
              <a:spcBef>
                <a:spcPct val="50000"/>
              </a:spcBef>
            </a:pPr>
            <a:r>
              <a:rPr lang="en-US" sz="1200" dirty="0">
                <a:solidFill>
                  <a:schemeClr val="bg1"/>
                </a:solidFill>
              </a:rPr>
              <a:t>7</a:t>
            </a:r>
          </a:p>
        </p:txBody>
      </p:sp>
      <p:sp>
        <p:nvSpPr>
          <p:cNvPr id="173086" name="Text Box 30"/>
          <p:cNvSpPr txBox="1">
            <a:spLocks noChangeArrowheads="1"/>
          </p:cNvSpPr>
          <p:nvPr/>
        </p:nvSpPr>
        <p:spPr bwMode="auto">
          <a:xfrm>
            <a:off x="5742672" y="5528914"/>
            <a:ext cx="2514600" cy="669925"/>
          </a:xfrm>
          <a:prstGeom prst="rect">
            <a:avLst/>
          </a:prstGeom>
          <a:solidFill>
            <a:srgbClr val="FFFFCC"/>
          </a:solidFill>
          <a:ln w="28575">
            <a:solidFill>
              <a:srgbClr val="FF0000"/>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defRPr/>
            </a:pPr>
            <a:r>
              <a:rPr lang="en-AU" dirty="0">
                <a:solidFill>
                  <a:srgbClr val="CC6600"/>
                </a:solidFill>
              </a:rPr>
              <a:t>The military power of the Assyrian Empire</a:t>
            </a:r>
          </a:p>
        </p:txBody>
      </p:sp>
      <p:grpSp>
        <p:nvGrpSpPr>
          <p:cNvPr id="6" name="Group 36"/>
          <p:cNvGrpSpPr>
            <a:grpSpLocks/>
          </p:cNvGrpSpPr>
          <p:nvPr/>
        </p:nvGrpSpPr>
        <p:grpSpPr bwMode="auto">
          <a:xfrm>
            <a:off x="4772025" y="79375"/>
            <a:ext cx="4292600" cy="2736850"/>
            <a:chOff x="6066" y="-1183"/>
            <a:chExt cx="2704" cy="1724"/>
          </a:xfrm>
        </p:grpSpPr>
        <p:pic>
          <p:nvPicPr>
            <p:cNvPr id="2080" name="Picture 29" descr="ottoman-empire-1580"/>
            <p:cNvPicPr>
              <a:picLocks noChangeAspect="1" noChangeArrowheads="1"/>
            </p:cNvPicPr>
            <p:nvPr/>
          </p:nvPicPr>
          <p:blipFill>
            <a:blip r:embed="rId11" cstate="print"/>
            <a:srcRect/>
            <a:stretch>
              <a:fillRect/>
            </a:stretch>
          </p:blipFill>
          <p:spPr bwMode="auto">
            <a:xfrm>
              <a:off x="6066" y="-1183"/>
              <a:ext cx="2704" cy="17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81" name="Freeform 35"/>
            <p:cNvSpPr>
              <a:spLocks/>
            </p:cNvSpPr>
            <p:nvPr/>
          </p:nvSpPr>
          <p:spPr bwMode="auto">
            <a:xfrm>
              <a:off x="8143" y="-373"/>
              <a:ext cx="544" cy="383"/>
            </a:xfrm>
            <a:custGeom>
              <a:avLst/>
              <a:gdLst>
                <a:gd name="T0" fmla="*/ 82 w 544"/>
                <a:gd name="T1" fmla="*/ 0 h 383"/>
                <a:gd name="T2" fmla="*/ 70 w 544"/>
                <a:gd name="T3" fmla="*/ 24 h 383"/>
                <a:gd name="T4" fmla="*/ 48 w 544"/>
                <a:gd name="T5" fmla="*/ 44 h 383"/>
                <a:gd name="T6" fmla="*/ 32 w 544"/>
                <a:gd name="T7" fmla="*/ 68 h 383"/>
                <a:gd name="T8" fmla="*/ 2 w 544"/>
                <a:gd name="T9" fmla="*/ 90 h 383"/>
                <a:gd name="T10" fmla="*/ 10 w 544"/>
                <a:gd name="T11" fmla="*/ 118 h 383"/>
                <a:gd name="T12" fmla="*/ 20 w 544"/>
                <a:gd name="T13" fmla="*/ 170 h 383"/>
                <a:gd name="T14" fmla="*/ 34 w 544"/>
                <a:gd name="T15" fmla="*/ 194 h 383"/>
                <a:gd name="T16" fmla="*/ 62 w 544"/>
                <a:gd name="T17" fmla="*/ 200 h 383"/>
                <a:gd name="T18" fmla="*/ 100 w 544"/>
                <a:gd name="T19" fmla="*/ 214 h 383"/>
                <a:gd name="T20" fmla="*/ 110 w 544"/>
                <a:gd name="T21" fmla="*/ 228 h 383"/>
                <a:gd name="T22" fmla="*/ 134 w 544"/>
                <a:gd name="T23" fmla="*/ 240 h 383"/>
                <a:gd name="T24" fmla="*/ 146 w 544"/>
                <a:gd name="T25" fmla="*/ 244 h 383"/>
                <a:gd name="T26" fmla="*/ 174 w 544"/>
                <a:gd name="T27" fmla="*/ 260 h 383"/>
                <a:gd name="T28" fmla="*/ 188 w 544"/>
                <a:gd name="T29" fmla="*/ 246 h 383"/>
                <a:gd name="T30" fmla="*/ 244 w 544"/>
                <a:gd name="T31" fmla="*/ 264 h 383"/>
                <a:gd name="T32" fmla="*/ 256 w 544"/>
                <a:gd name="T33" fmla="*/ 278 h 383"/>
                <a:gd name="T34" fmla="*/ 268 w 544"/>
                <a:gd name="T35" fmla="*/ 272 h 383"/>
                <a:gd name="T36" fmla="*/ 304 w 544"/>
                <a:gd name="T37" fmla="*/ 284 h 383"/>
                <a:gd name="T38" fmla="*/ 340 w 544"/>
                <a:gd name="T39" fmla="*/ 314 h 383"/>
                <a:gd name="T40" fmla="*/ 348 w 544"/>
                <a:gd name="T41" fmla="*/ 332 h 383"/>
                <a:gd name="T42" fmla="*/ 378 w 544"/>
                <a:gd name="T43" fmla="*/ 348 h 383"/>
                <a:gd name="T44" fmla="*/ 384 w 544"/>
                <a:gd name="T45" fmla="*/ 360 h 383"/>
                <a:gd name="T46" fmla="*/ 396 w 544"/>
                <a:gd name="T47" fmla="*/ 364 h 383"/>
                <a:gd name="T48" fmla="*/ 424 w 544"/>
                <a:gd name="T49" fmla="*/ 370 h 383"/>
                <a:gd name="T50" fmla="*/ 462 w 544"/>
                <a:gd name="T51" fmla="*/ 364 h 383"/>
                <a:gd name="T52" fmla="*/ 506 w 544"/>
                <a:gd name="T53" fmla="*/ 372 h 383"/>
                <a:gd name="T54" fmla="*/ 514 w 544"/>
                <a:gd name="T55" fmla="*/ 382 h 383"/>
                <a:gd name="T56" fmla="*/ 544 w 544"/>
                <a:gd name="T57" fmla="*/ 366 h 38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44"/>
                <a:gd name="T88" fmla="*/ 0 h 383"/>
                <a:gd name="T89" fmla="*/ 544 w 544"/>
                <a:gd name="T90" fmla="*/ 383 h 38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44" h="383">
                  <a:moveTo>
                    <a:pt x="82" y="0"/>
                  </a:moveTo>
                  <a:cubicBezTo>
                    <a:pt x="79" y="10"/>
                    <a:pt x="81" y="20"/>
                    <a:pt x="70" y="24"/>
                  </a:cubicBezTo>
                  <a:cubicBezTo>
                    <a:pt x="65" y="32"/>
                    <a:pt x="56" y="39"/>
                    <a:pt x="48" y="44"/>
                  </a:cubicBezTo>
                  <a:cubicBezTo>
                    <a:pt x="47" y="46"/>
                    <a:pt x="36" y="66"/>
                    <a:pt x="32" y="68"/>
                  </a:cubicBezTo>
                  <a:cubicBezTo>
                    <a:pt x="19" y="74"/>
                    <a:pt x="10" y="78"/>
                    <a:pt x="2" y="90"/>
                  </a:cubicBezTo>
                  <a:cubicBezTo>
                    <a:pt x="4" y="103"/>
                    <a:pt x="3" y="108"/>
                    <a:pt x="10" y="118"/>
                  </a:cubicBezTo>
                  <a:cubicBezTo>
                    <a:pt x="8" y="134"/>
                    <a:pt x="0" y="165"/>
                    <a:pt x="20" y="170"/>
                  </a:cubicBezTo>
                  <a:cubicBezTo>
                    <a:pt x="27" y="177"/>
                    <a:pt x="28" y="188"/>
                    <a:pt x="34" y="194"/>
                  </a:cubicBezTo>
                  <a:cubicBezTo>
                    <a:pt x="39" y="199"/>
                    <a:pt x="55" y="199"/>
                    <a:pt x="62" y="200"/>
                  </a:cubicBezTo>
                  <a:cubicBezTo>
                    <a:pt x="72" y="206"/>
                    <a:pt x="88" y="210"/>
                    <a:pt x="100" y="214"/>
                  </a:cubicBezTo>
                  <a:cubicBezTo>
                    <a:pt x="105" y="228"/>
                    <a:pt x="100" y="225"/>
                    <a:pt x="110" y="228"/>
                  </a:cubicBezTo>
                  <a:cubicBezTo>
                    <a:pt x="117" y="235"/>
                    <a:pt x="124" y="237"/>
                    <a:pt x="134" y="240"/>
                  </a:cubicBezTo>
                  <a:cubicBezTo>
                    <a:pt x="138" y="241"/>
                    <a:pt x="146" y="244"/>
                    <a:pt x="146" y="244"/>
                  </a:cubicBezTo>
                  <a:cubicBezTo>
                    <a:pt x="152" y="254"/>
                    <a:pt x="164" y="254"/>
                    <a:pt x="174" y="260"/>
                  </a:cubicBezTo>
                  <a:cubicBezTo>
                    <a:pt x="188" y="251"/>
                    <a:pt x="184" y="257"/>
                    <a:pt x="188" y="246"/>
                  </a:cubicBezTo>
                  <a:cubicBezTo>
                    <a:pt x="206" y="249"/>
                    <a:pt x="228" y="254"/>
                    <a:pt x="244" y="264"/>
                  </a:cubicBezTo>
                  <a:cubicBezTo>
                    <a:pt x="246" y="281"/>
                    <a:pt x="245" y="289"/>
                    <a:pt x="256" y="278"/>
                  </a:cubicBezTo>
                  <a:cubicBezTo>
                    <a:pt x="260" y="274"/>
                    <a:pt x="263" y="274"/>
                    <a:pt x="268" y="272"/>
                  </a:cubicBezTo>
                  <a:cubicBezTo>
                    <a:pt x="280" y="276"/>
                    <a:pt x="292" y="280"/>
                    <a:pt x="304" y="284"/>
                  </a:cubicBezTo>
                  <a:cubicBezTo>
                    <a:pt x="313" y="297"/>
                    <a:pt x="324" y="309"/>
                    <a:pt x="340" y="314"/>
                  </a:cubicBezTo>
                  <a:cubicBezTo>
                    <a:pt x="344" y="319"/>
                    <a:pt x="342" y="330"/>
                    <a:pt x="348" y="332"/>
                  </a:cubicBezTo>
                  <a:cubicBezTo>
                    <a:pt x="359" y="336"/>
                    <a:pt x="367" y="344"/>
                    <a:pt x="378" y="348"/>
                  </a:cubicBezTo>
                  <a:cubicBezTo>
                    <a:pt x="380" y="352"/>
                    <a:pt x="380" y="357"/>
                    <a:pt x="384" y="360"/>
                  </a:cubicBezTo>
                  <a:cubicBezTo>
                    <a:pt x="387" y="362"/>
                    <a:pt x="396" y="364"/>
                    <a:pt x="396" y="364"/>
                  </a:cubicBezTo>
                  <a:cubicBezTo>
                    <a:pt x="404" y="376"/>
                    <a:pt x="409" y="372"/>
                    <a:pt x="424" y="370"/>
                  </a:cubicBezTo>
                  <a:cubicBezTo>
                    <a:pt x="437" y="366"/>
                    <a:pt x="447" y="365"/>
                    <a:pt x="462" y="364"/>
                  </a:cubicBezTo>
                  <a:cubicBezTo>
                    <a:pt x="477" y="366"/>
                    <a:pt x="491" y="370"/>
                    <a:pt x="506" y="372"/>
                  </a:cubicBezTo>
                  <a:cubicBezTo>
                    <a:pt x="507" y="375"/>
                    <a:pt x="508" y="383"/>
                    <a:pt x="514" y="382"/>
                  </a:cubicBezTo>
                  <a:cubicBezTo>
                    <a:pt x="518" y="381"/>
                    <a:pt x="542" y="368"/>
                    <a:pt x="544" y="366"/>
                  </a:cubicBezTo>
                </a:path>
              </a:pathLst>
            </a:custGeom>
            <a:noFill/>
            <a:ln w="19050">
              <a:solidFill>
                <a:srgbClr val="3333CC"/>
              </a:solidFill>
              <a:round/>
              <a:headEnd/>
              <a:tailEnd/>
            </a:ln>
          </p:spPr>
          <p:txBody>
            <a:bodyPr/>
            <a:lstStyle/>
            <a:p>
              <a:endParaRPr lang="en-AU"/>
            </a:p>
          </p:txBody>
        </p:sp>
      </p:grpSp>
      <p:sp>
        <p:nvSpPr>
          <p:cNvPr id="173087" name="Text Box 31"/>
          <p:cNvSpPr txBox="1">
            <a:spLocks noChangeArrowheads="1"/>
          </p:cNvSpPr>
          <p:nvPr/>
        </p:nvSpPr>
        <p:spPr bwMode="auto">
          <a:xfrm>
            <a:off x="3304673" y="1530511"/>
            <a:ext cx="2514600" cy="669925"/>
          </a:xfrm>
          <a:prstGeom prst="rect">
            <a:avLst/>
          </a:prstGeom>
          <a:solidFill>
            <a:srgbClr val="FFFFCC"/>
          </a:solidFill>
          <a:ln w="28575">
            <a:solidFill>
              <a:srgbClr val="FF0000"/>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defRPr/>
            </a:pPr>
            <a:r>
              <a:rPr lang="en-AU" dirty="0">
                <a:solidFill>
                  <a:srgbClr val="CC6600"/>
                </a:solidFill>
              </a:rPr>
              <a:t>The military power of the Ottoman Empire</a:t>
            </a:r>
          </a:p>
        </p:txBody>
      </p:sp>
      <p:grpSp>
        <p:nvGrpSpPr>
          <p:cNvPr id="7" name="Group 27"/>
          <p:cNvGrpSpPr>
            <a:grpSpLocks/>
          </p:cNvGrpSpPr>
          <p:nvPr/>
        </p:nvGrpSpPr>
        <p:grpSpPr bwMode="auto">
          <a:xfrm>
            <a:off x="1499929" y="4811078"/>
            <a:ext cx="3716337" cy="1292225"/>
            <a:chOff x="5578" y="0"/>
            <a:chExt cx="2341" cy="814"/>
          </a:xfrm>
        </p:grpSpPr>
        <p:sp>
          <p:nvSpPr>
            <p:cNvPr id="34" name="Text Box 22"/>
            <p:cNvSpPr txBox="1">
              <a:spLocks noChangeArrowheads="1"/>
            </p:cNvSpPr>
            <p:nvPr/>
          </p:nvSpPr>
          <p:spPr bwMode="auto">
            <a:xfrm>
              <a:off x="5578" y="0"/>
              <a:ext cx="2341" cy="814"/>
            </a:xfrm>
            <a:prstGeom prst="rect">
              <a:avLst/>
            </a:prstGeom>
            <a:solidFill>
              <a:srgbClr val="FEFC9C"/>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just">
                <a:lnSpc>
                  <a:spcPct val="85000"/>
                </a:lnSpc>
                <a:spcBef>
                  <a:spcPct val="50000"/>
                </a:spcBef>
                <a:defRPr/>
              </a:pPr>
              <a:endParaRPr lang="en-US" sz="2000" b="1" dirty="0">
                <a:solidFill>
                  <a:srgbClr val="000000"/>
                </a:solidFill>
                <a:latin typeface="Albertus" pitchFamily="18" charset="0"/>
              </a:endParaRPr>
            </a:p>
            <a:p>
              <a:pPr algn="just">
                <a:lnSpc>
                  <a:spcPct val="85000"/>
                </a:lnSpc>
                <a:spcBef>
                  <a:spcPct val="50000"/>
                </a:spcBef>
                <a:defRPr/>
              </a:pPr>
              <a:r>
                <a:rPr lang="en-US" sz="2000" b="1" dirty="0">
                  <a:solidFill>
                    <a:srgbClr val="FF3300"/>
                  </a:solidFill>
                  <a:latin typeface="Albertus" pitchFamily="18" charset="0"/>
                </a:rPr>
                <a:t>3</a:t>
              </a:r>
              <a:r>
                <a:rPr lang="en-US" sz="2000" b="1" dirty="0">
                  <a:solidFill>
                    <a:srgbClr val="000000"/>
                  </a:solidFill>
                  <a:latin typeface="Albertus" pitchFamily="18" charset="0"/>
                </a:rPr>
                <a:t> And I took your father Abraham from the other side of </a:t>
              </a:r>
              <a:r>
                <a:rPr lang="en-US" sz="2000" b="1" u="sng" dirty="0">
                  <a:solidFill>
                    <a:schemeClr val="accent2">
                      <a:lumMod val="75000"/>
                    </a:schemeClr>
                  </a:solidFill>
                  <a:latin typeface="Albertus" pitchFamily="18" charset="0"/>
                </a:rPr>
                <a:t>the flood,</a:t>
              </a:r>
              <a:r>
                <a:rPr lang="en-US" sz="2000" b="1" dirty="0">
                  <a:solidFill>
                    <a:schemeClr val="accent2">
                      <a:lumMod val="75000"/>
                    </a:schemeClr>
                  </a:solidFill>
                  <a:latin typeface="Albertus" pitchFamily="18" charset="0"/>
                </a:rPr>
                <a:t>… </a:t>
              </a:r>
            </a:p>
          </p:txBody>
        </p:sp>
        <p:sp>
          <p:nvSpPr>
            <p:cNvPr id="2079" name="Text Box 24"/>
            <p:cNvSpPr txBox="1">
              <a:spLocks noChangeArrowheads="1"/>
            </p:cNvSpPr>
            <p:nvPr/>
          </p:nvSpPr>
          <p:spPr bwMode="auto">
            <a:xfrm>
              <a:off x="6278" y="0"/>
              <a:ext cx="948" cy="291"/>
            </a:xfrm>
            <a:prstGeom prst="rect">
              <a:avLst/>
            </a:prstGeom>
            <a:noFill/>
            <a:ln w="9525">
              <a:noFill/>
              <a:miter lim="800000"/>
              <a:headEnd/>
              <a:tailEnd/>
            </a:ln>
          </p:spPr>
          <p:txBody>
            <a:bodyPr>
              <a:spAutoFit/>
            </a:bodyPr>
            <a:lstStyle/>
            <a:p>
              <a:pPr>
                <a:spcBef>
                  <a:spcPct val="50000"/>
                </a:spcBef>
              </a:pPr>
              <a:r>
                <a:rPr lang="en-AU" sz="2400" dirty="0"/>
                <a:t> </a:t>
              </a:r>
              <a:r>
                <a:rPr lang="en-AU" sz="2400" dirty="0">
                  <a:solidFill>
                    <a:srgbClr val="FF3300"/>
                  </a:solidFill>
                </a:rPr>
                <a:t>Josh. 24</a:t>
              </a:r>
            </a:p>
          </p:txBody>
        </p:sp>
      </p:grpSp>
      <p:sp>
        <p:nvSpPr>
          <p:cNvPr id="36" name="Rectangle 35"/>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fltVal val="0"/>
                                          </p:val>
                                        </p:tav>
                                        <p:tav tm="100000">
                                          <p:val>
                                            <p:strVal val="#ppt_w"/>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childTnLst>
                                </p:cTn>
                              </p:par>
                            </p:childTnLst>
                          </p:cTn>
                        </p:par>
                        <p:par>
                          <p:cTn id="16" fill="hold">
                            <p:stCondLst>
                              <p:cond delay="2000"/>
                            </p:stCondLst>
                            <p:childTnLst>
                              <p:par>
                                <p:cTn id="17" presetID="55" presetClass="entr" presetSubtype="0" fill="hold" nodeType="afterEffect">
                                  <p:stCondLst>
                                    <p:cond delay="0"/>
                                  </p:stCondLst>
                                  <p:childTnLst>
                                    <p:set>
                                      <p:cBhvr>
                                        <p:cTn id="18" dur="1" fill="hold">
                                          <p:stCondLst>
                                            <p:cond delay="0"/>
                                          </p:stCondLst>
                                        </p:cTn>
                                        <p:tgtEl>
                                          <p:spTgt spid="173086"/>
                                        </p:tgtEl>
                                        <p:attrNameLst>
                                          <p:attrName>style.visibility</p:attrName>
                                        </p:attrNameLst>
                                      </p:cBhvr>
                                      <p:to>
                                        <p:strVal val="visible"/>
                                      </p:to>
                                    </p:set>
                                    <p:anim calcmode="lin" valueType="num">
                                      <p:cBhvr>
                                        <p:cTn id="19" dur="1000" fill="hold"/>
                                        <p:tgtEl>
                                          <p:spTgt spid="173086"/>
                                        </p:tgtEl>
                                        <p:attrNameLst>
                                          <p:attrName>ppt_w</p:attrName>
                                        </p:attrNameLst>
                                      </p:cBhvr>
                                      <p:tavLst>
                                        <p:tav tm="0">
                                          <p:val>
                                            <p:strVal val="#ppt_w*0.70"/>
                                          </p:val>
                                        </p:tav>
                                        <p:tav tm="100000">
                                          <p:val>
                                            <p:strVal val="#ppt_w"/>
                                          </p:val>
                                        </p:tav>
                                      </p:tavLst>
                                    </p:anim>
                                    <p:anim calcmode="lin" valueType="num">
                                      <p:cBhvr>
                                        <p:cTn id="20" dur="1000" fill="hold"/>
                                        <p:tgtEl>
                                          <p:spTgt spid="173086"/>
                                        </p:tgtEl>
                                        <p:attrNameLst>
                                          <p:attrName>ppt_h</p:attrName>
                                        </p:attrNameLst>
                                      </p:cBhvr>
                                      <p:tavLst>
                                        <p:tav tm="0">
                                          <p:val>
                                            <p:strVal val="#ppt_h"/>
                                          </p:val>
                                        </p:tav>
                                        <p:tav tm="100000">
                                          <p:val>
                                            <p:strVal val="#ppt_h"/>
                                          </p:val>
                                        </p:tav>
                                      </p:tavLst>
                                    </p:anim>
                                    <p:animEffect transition="in" filter="fade">
                                      <p:cBhvr>
                                        <p:cTn id="21" dur="1000"/>
                                        <p:tgtEl>
                                          <p:spTgt spid="173086"/>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2000" fill="hold"/>
                                        <p:tgtEl>
                                          <p:spTgt spid="7"/>
                                        </p:tgtEl>
                                        <p:attrNameLst>
                                          <p:attrName>ppt_w</p:attrName>
                                        </p:attrNameLst>
                                      </p:cBhvr>
                                      <p:tavLst>
                                        <p:tav tm="0">
                                          <p:val>
                                            <p:fltVal val="0"/>
                                          </p:val>
                                        </p:tav>
                                        <p:tav tm="100000">
                                          <p:val>
                                            <p:strVal val="#ppt_w"/>
                                          </p:val>
                                        </p:tav>
                                      </p:tavLst>
                                    </p:anim>
                                    <p:anim calcmode="lin" valueType="num">
                                      <p:cBhvr>
                                        <p:cTn id="27" dur="20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2000" fill="hold"/>
                                        <p:tgtEl>
                                          <p:spTgt spid="6"/>
                                        </p:tgtEl>
                                        <p:attrNameLst>
                                          <p:attrName>ppt_w</p:attrName>
                                        </p:attrNameLst>
                                      </p:cBhvr>
                                      <p:tavLst>
                                        <p:tav tm="0">
                                          <p:val>
                                            <p:fltVal val="0"/>
                                          </p:val>
                                        </p:tav>
                                        <p:tav tm="100000">
                                          <p:val>
                                            <p:strVal val="#ppt_w"/>
                                          </p:val>
                                        </p:tav>
                                      </p:tavLst>
                                    </p:anim>
                                    <p:anim calcmode="lin" valueType="num">
                                      <p:cBhvr>
                                        <p:cTn id="33" dur="2000" fill="hold"/>
                                        <p:tgtEl>
                                          <p:spTgt spid="6"/>
                                        </p:tgtEl>
                                        <p:attrNameLst>
                                          <p:attrName>ppt_h</p:attrName>
                                        </p:attrNameLst>
                                      </p:cBhvr>
                                      <p:tavLst>
                                        <p:tav tm="0">
                                          <p:val>
                                            <p:fltVal val="0"/>
                                          </p:val>
                                        </p:tav>
                                        <p:tav tm="100000">
                                          <p:val>
                                            <p:strVal val="#ppt_h"/>
                                          </p:val>
                                        </p:tav>
                                      </p:tavLst>
                                    </p:anim>
                                  </p:childTnLst>
                                </p:cTn>
                              </p:par>
                              <p:par>
                                <p:cTn id="34" presetID="23" presetClass="entr" presetSubtype="16" fill="hold" nodeType="withEffect">
                                  <p:stCondLst>
                                    <p:cond delay="0"/>
                                  </p:stCondLst>
                                  <p:childTnLst>
                                    <p:set>
                                      <p:cBhvr>
                                        <p:cTn id="35" dur="1" fill="hold">
                                          <p:stCondLst>
                                            <p:cond delay="0"/>
                                          </p:stCondLst>
                                        </p:cTn>
                                        <p:tgtEl>
                                          <p:spTgt spid="173087"/>
                                        </p:tgtEl>
                                        <p:attrNameLst>
                                          <p:attrName>style.visibility</p:attrName>
                                        </p:attrNameLst>
                                      </p:cBhvr>
                                      <p:to>
                                        <p:strVal val="visible"/>
                                      </p:to>
                                    </p:set>
                                    <p:anim calcmode="lin" valueType="num">
                                      <p:cBhvr>
                                        <p:cTn id="36" dur="2000" fill="hold"/>
                                        <p:tgtEl>
                                          <p:spTgt spid="173087"/>
                                        </p:tgtEl>
                                        <p:attrNameLst>
                                          <p:attrName>ppt_w</p:attrName>
                                        </p:attrNameLst>
                                      </p:cBhvr>
                                      <p:tavLst>
                                        <p:tav tm="0">
                                          <p:val>
                                            <p:fltVal val="0"/>
                                          </p:val>
                                        </p:tav>
                                        <p:tav tm="100000">
                                          <p:val>
                                            <p:strVal val="#ppt_w"/>
                                          </p:val>
                                        </p:tav>
                                      </p:tavLst>
                                    </p:anim>
                                    <p:anim calcmode="lin" valueType="num">
                                      <p:cBhvr>
                                        <p:cTn id="37" dur="2000" fill="hold"/>
                                        <p:tgtEl>
                                          <p:spTgt spid="17308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Text Box 2"/>
          <p:cNvSpPr txBox="1">
            <a:spLocks noChangeArrowheads="1"/>
          </p:cNvSpPr>
          <p:nvPr/>
        </p:nvSpPr>
        <p:spPr bwMode="auto">
          <a:xfrm>
            <a:off x="458788" y="2914650"/>
            <a:ext cx="5216525" cy="2378075"/>
          </a:xfrm>
          <a:prstGeom prst="rect">
            <a:avLst/>
          </a:prstGeom>
          <a:noFill/>
          <a:ln w="9525">
            <a:noFill/>
            <a:miter lim="800000"/>
            <a:headEnd/>
            <a:tailEnd/>
          </a:ln>
        </p:spPr>
        <p:txBody>
          <a:bodyPr>
            <a:spAutoFit/>
          </a:bodyPr>
          <a:lstStyle/>
          <a:p>
            <a:pPr>
              <a:spcBef>
                <a:spcPct val="50000"/>
              </a:spcBef>
            </a:pPr>
            <a:r>
              <a:rPr lang="en-US" sz="2500" dirty="0">
                <a:latin typeface="Cooper Black" pitchFamily="18" charset="0"/>
              </a:rPr>
              <a:t>And  the  sixth angel  poured out  his  vial  upon  the  great river   Euphrates;    and    the water  thereof  was  dried up, that </a:t>
            </a:r>
            <a:r>
              <a:rPr lang="en-US" sz="2500" dirty="0">
                <a:solidFill>
                  <a:srgbClr val="FF3300"/>
                </a:solidFill>
                <a:latin typeface="Cooper Black" pitchFamily="18" charset="0"/>
              </a:rPr>
              <a:t>the way </a:t>
            </a:r>
            <a:r>
              <a:rPr lang="en-US" sz="2500" dirty="0">
                <a:solidFill>
                  <a:schemeClr val="accent2"/>
                </a:solidFill>
                <a:latin typeface="Cooper Black" pitchFamily="18" charset="0"/>
              </a:rPr>
              <a:t>of  the kings  of the east might be prepared. </a:t>
            </a:r>
          </a:p>
        </p:txBody>
      </p:sp>
      <p:sp>
        <p:nvSpPr>
          <p:cNvPr id="3078" name="Text Box 3"/>
          <p:cNvSpPr txBox="1">
            <a:spLocks noChangeArrowheads="1"/>
          </p:cNvSpPr>
          <p:nvPr/>
        </p:nvSpPr>
        <p:spPr bwMode="auto">
          <a:xfrm>
            <a:off x="757238" y="1017588"/>
            <a:ext cx="3213100" cy="457200"/>
          </a:xfrm>
          <a:prstGeom prst="rect">
            <a:avLst/>
          </a:prstGeom>
          <a:noFill/>
          <a:ln w="9525">
            <a:noFill/>
            <a:miter lim="800000"/>
            <a:headEnd/>
            <a:tailEnd/>
          </a:ln>
        </p:spPr>
        <p:txBody>
          <a:bodyPr>
            <a:spAutoFit/>
          </a:bodyPr>
          <a:lstStyle/>
          <a:p>
            <a:pPr>
              <a:spcBef>
                <a:spcPct val="50000"/>
              </a:spcBef>
            </a:pPr>
            <a:r>
              <a:rPr lang="en-US" sz="2400">
                <a:solidFill>
                  <a:srgbClr val="A50021"/>
                </a:solidFill>
                <a:latin typeface="Cooper Black" pitchFamily="18" charset="0"/>
              </a:rPr>
              <a:t>Revelation 16:12-16</a:t>
            </a:r>
          </a:p>
        </p:txBody>
      </p:sp>
      <p:sp>
        <p:nvSpPr>
          <p:cNvPr id="3079" name="Text Box 4"/>
          <p:cNvSpPr txBox="1">
            <a:spLocks noChangeArrowheads="1"/>
          </p:cNvSpPr>
          <p:nvPr/>
        </p:nvSpPr>
        <p:spPr bwMode="auto">
          <a:xfrm>
            <a:off x="265113" y="2868613"/>
            <a:ext cx="444500" cy="336550"/>
          </a:xfrm>
          <a:prstGeom prst="rect">
            <a:avLst/>
          </a:prstGeom>
          <a:noFill/>
          <a:ln w="9525">
            <a:noFill/>
            <a:miter lim="800000"/>
            <a:headEnd/>
            <a:tailEnd/>
          </a:ln>
        </p:spPr>
        <p:txBody>
          <a:bodyPr>
            <a:spAutoFit/>
          </a:bodyPr>
          <a:lstStyle/>
          <a:p>
            <a:pPr>
              <a:spcBef>
                <a:spcPct val="50000"/>
              </a:spcBef>
            </a:pPr>
            <a:r>
              <a:rPr lang="en-US" sz="1600">
                <a:latin typeface="Cooper Black" pitchFamily="18" charset="0"/>
              </a:rPr>
              <a:t>12</a:t>
            </a:r>
          </a:p>
        </p:txBody>
      </p:sp>
      <p:sp>
        <p:nvSpPr>
          <p:cNvPr id="3080" name="Rectangle 5"/>
          <p:cNvSpPr>
            <a:spLocks noChangeArrowheads="1"/>
          </p:cNvSpPr>
          <p:nvPr/>
        </p:nvSpPr>
        <p:spPr bwMode="auto">
          <a:xfrm>
            <a:off x="0" y="6146800"/>
            <a:ext cx="9145588"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3081" name="WordArt 6"/>
          <p:cNvSpPr>
            <a:spLocks noChangeArrowheads="1" noChangeShapeType="1" noTextEdit="1"/>
          </p:cNvSpPr>
          <p:nvPr/>
        </p:nvSpPr>
        <p:spPr bwMode="auto">
          <a:xfrm>
            <a:off x="225425" y="6261427"/>
            <a:ext cx="5903913" cy="374650"/>
          </a:xfrm>
          <a:prstGeom prst="rect">
            <a:avLst/>
          </a:prstGeom>
        </p:spPr>
        <p:txBody>
          <a:bodyPr wrap="none" fromWordArt="1">
            <a:prstTxWarp prst="textPlain">
              <a:avLst>
                <a:gd name="adj" fmla="val 50000"/>
              </a:avLst>
            </a:prstTxWarp>
          </a:bodyPr>
          <a:lstStyle/>
          <a:p>
            <a:pPr algn="ct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Sixth Vial</a:t>
            </a:r>
          </a:p>
        </p:txBody>
      </p:sp>
      <p:sp>
        <p:nvSpPr>
          <p:cNvPr id="3082" name="Text Box 7"/>
          <p:cNvSpPr txBox="1">
            <a:spLocks noChangeArrowheads="1"/>
          </p:cNvSpPr>
          <p:nvPr/>
        </p:nvSpPr>
        <p:spPr bwMode="auto">
          <a:xfrm>
            <a:off x="6392645" y="6271061"/>
            <a:ext cx="1855787" cy="457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US" sz="2400" b="1">
                <a:solidFill>
                  <a:srgbClr val="FFFF00"/>
                </a:solidFill>
              </a:rPr>
              <a:t>AD 1820</a:t>
            </a:r>
          </a:p>
        </p:txBody>
      </p:sp>
      <p:sp>
        <p:nvSpPr>
          <p:cNvPr id="3083" name="WordArt 8"/>
          <p:cNvSpPr>
            <a:spLocks noChangeArrowheads="1" noChangeShapeType="1" noTextEdit="1"/>
          </p:cNvSpPr>
          <p:nvPr/>
        </p:nvSpPr>
        <p:spPr bwMode="auto">
          <a:xfrm>
            <a:off x="215900" y="592138"/>
            <a:ext cx="4508500" cy="38735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The way prepared</a:t>
            </a:r>
          </a:p>
        </p:txBody>
      </p:sp>
      <p:sp>
        <p:nvSpPr>
          <p:cNvPr id="3087" name="AutoShape 17"/>
          <p:cNvSpPr>
            <a:spLocks noChangeArrowheads="1"/>
          </p:cNvSpPr>
          <p:nvPr/>
        </p:nvSpPr>
        <p:spPr bwMode="auto">
          <a:xfrm>
            <a:off x="7870607" y="6434574"/>
            <a:ext cx="512763" cy="146050"/>
          </a:xfrm>
          <a:prstGeom prst="rightArrow">
            <a:avLst>
              <a:gd name="adj1" fmla="val 50000"/>
              <a:gd name="adj2" fmla="val 87772"/>
            </a:avLst>
          </a:prstGeom>
          <a:solidFill>
            <a:srgbClr val="FFFF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p>
        </p:txBody>
      </p:sp>
      <p:grpSp>
        <p:nvGrpSpPr>
          <p:cNvPr id="2" name="Group 20"/>
          <p:cNvGrpSpPr>
            <a:grpSpLocks/>
          </p:cNvGrpSpPr>
          <p:nvPr/>
        </p:nvGrpSpPr>
        <p:grpSpPr bwMode="auto">
          <a:xfrm>
            <a:off x="758830" y="1943100"/>
            <a:ext cx="3949700" cy="1981200"/>
            <a:chOff x="478" y="1224"/>
            <a:chExt cx="2488" cy="1248"/>
          </a:xfrm>
        </p:grpSpPr>
        <p:sp>
          <p:nvSpPr>
            <p:cNvPr id="3093" name="Text Box 18"/>
            <p:cNvSpPr txBox="1">
              <a:spLocks noChangeArrowheads="1"/>
            </p:cNvSpPr>
            <p:nvPr/>
          </p:nvSpPr>
          <p:spPr bwMode="auto">
            <a:xfrm>
              <a:off x="478" y="1224"/>
              <a:ext cx="2488" cy="407"/>
            </a:xfrm>
            <a:prstGeom prst="rect">
              <a:avLst/>
            </a:prstGeom>
            <a:noFill/>
            <a:ln w="9525">
              <a:noFill/>
              <a:miter lim="800000"/>
              <a:headEnd/>
              <a:tailEnd/>
            </a:ln>
          </p:spPr>
          <p:txBody>
            <a:bodyPr wrap="square">
              <a:spAutoFit/>
            </a:bodyPr>
            <a:lstStyle/>
            <a:p>
              <a:pPr>
                <a:spcBef>
                  <a:spcPct val="50000"/>
                </a:spcBef>
              </a:pPr>
              <a:r>
                <a:rPr lang="en-AU" dirty="0"/>
                <a:t>Typically set down over two thousand years ago. </a:t>
              </a:r>
              <a:r>
                <a:rPr lang="en-AU" i="1" dirty="0">
                  <a:solidFill>
                    <a:srgbClr val="FF3300"/>
                  </a:solidFill>
                </a:rPr>
                <a:t>Isa. 41, 4</a:t>
              </a:r>
              <a:r>
                <a:rPr lang="en-AU" sz="900" i="1" dirty="0"/>
                <a:t> </a:t>
              </a:r>
              <a:r>
                <a:rPr lang="en-AU" i="1" dirty="0">
                  <a:solidFill>
                    <a:srgbClr val="FF0000"/>
                  </a:solidFill>
                </a:rPr>
                <a:t>4, 45</a:t>
              </a:r>
              <a:r>
                <a:rPr lang="en-AU" sz="900" i="1" dirty="0">
                  <a:solidFill>
                    <a:srgbClr val="FF0000"/>
                  </a:solidFill>
                </a:rPr>
                <a:t>  </a:t>
              </a:r>
            </a:p>
          </p:txBody>
        </p:sp>
        <p:sp>
          <p:nvSpPr>
            <p:cNvPr id="3094" name="Line 19"/>
            <p:cNvSpPr>
              <a:spLocks noChangeShapeType="1"/>
            </p:cNvSpPr>
            <p:nvPr/>
          </p:nvSpPr>
          <p:spPr bwMode="auto">
            <a:xfrm>
              <a:off x="2016" y="1616"/>
              <a:ext cx="272" cy="856"/>
            </a:xfrm>
            <a:prstGeom prst="line">
              <a:avLst/>
            </a:prstGeom>
            <a:noFill/>
            <a:ln w="28575">
              <a:solidFill>
                <a:schemeClr val="accent2"/>
              </a:solidFill>
              <a:round/>
              <a:headEnd/>
              <a:tailEnd/>
            </a:ln>
          </p:spPr>
          <p:txBody>
            <a:bodyPr/>
            <a:lstStyle/>
            <a:p>
              <a:endParaRPr lang="en-AU"/>
            </a:p>
          </p:txBody>
        </p:sp>
      </p:grpSp>
      <p:sp>
        <p:nvSpPr>
          <p:cNvPr id="3089" name="Text Box 21"/>
          <p:cNvSpPr txBox="1">
            <a:spLocks noChangeArrowheads="1"/>
          </p:cNvSpPr>
          <p:nvPr/>
        </p:nvSpPr>
        <p:spPr bwMode="auto">
          <a:xfrm>
            <a:off x="8881845" y="6490136"/>
            <a:ext cx="217487" cy="276999"/>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US" sz="1200" dirty="0">
                <a:solidFill>
                  <a:schemeClr val="bg1"/>
                </a:solidFill>
              </a:rPr>
              <a:t>8</a:t>
            </a:r>
          </a:p>
        </p:txBody>
      </p:sp>
      <p:grpSp>
        <p:nvGrpSpPr>
          <p:cNvPr id="3" name="Group 26"/>
          <p:cNvGrpSpPr/>
          <p:nvPr/>
        </p:nvGrpSpPr>
        <p:grpSpPr>
          <a:xfrm>
            <a:off x="595357" y="5417084"/>
            <a:ext cx="7920000" cy="504967"/>
            <a:chOff x="89933" y="5240740"/>
            <a:chExt cx="7320802" cy="504967"/>
          </a:xfrm>
        </p:grpSpPr>
        <p:sp>
          <p:nvSpPr>
            <p:cNvPr id="25" name="Rectangle 24"/>
            <p:cNvSpPr/>
            <p:nvPr/>
          </p:nvSpPr>
          <p:spPr>
            <a:xfrm>
              <a:off x="95537" y="5240740"/>
              <a:ext cx="7315198" cy="504967"/>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4" name="Group 25"/>
            <p:cNvGrpSpPr/>
            <p:nvPr/>
          </p:nvGrpSpPr>
          <p:grpSpPr>
            <a:xfrm>
              <a:off x="89933" y="5286071"/>
              <a:ext cx="7034192" cy="415739"/>
              <a:chOff x="-128427" y="4931226"/>
              <a:chExt cx="7034192" cy="646525"/>
            </a:xfrm>
            <a:noFill/>
          </p:grpSpPr>
          <p:sp>
            <p:nvSpPr>
              <p:cNvPr id="3091" name="Text Box 22"/>
              <p:cNvSpPr txBox="1">
                <a:spLocks noChangeArrowheads="1"/>
              </p:cNvSpPr>
              <p:nvPr/>
            </p:nvSpPr>
            <p:spPr bwMode="auto">
              <a:xfrm>
                <a:off x="-128427" y="4931226"/>
                <a:ext cx="7034192" cy="400110"/>
              </a:xfrm>
              <a:prstGeom prst="rect">
                <a:avLst/>
              </a:prstGeom>
              <a:grpFill/>
              <a:ln w="9525">
                <a:noFill/>
                <a:miter lim="800000"/>
                <a:headEnd/>
                <a:tailEnd/>
              </a:ln>
            </p:spPr>
            <p:txBody>
              <a:bodyPr wrap="square">
                <a:spAutoFit/>
              </a:bodyPr>
              <a:lstStyle/>
              <a:p>
                <a:pPr>
                  <a:spcBef>
                    <a:spcPct val="50000"/>
                  </a:spcBef>
                </a:pPr>
                <a:r>
                  <a:rPr lang="en-AU" sz="2000" b="1" i="1" dirty="0"/>
                  <a:t>Lit. = “The kings who are out of  the suns rising.”</a:t>
                </a:r>
              </a:p>
            </p:txBody>
          </p:sp>
          <p:sp>
            <p:nvSpPr>
              <p:cNvPr id="3092" name="Text Box 23"/>
              <p:cNvSpPr txBox="1">
                <a:spLocks noChangeArrowheads="1"/>
              </p:cNvSpPr>
              <p:nvPr/>
            </p:nvSpPr>
            <p:spPr bwMode="auto">
              <a:xfrm>
                <a:off x="5415633" y="5003395"/>
                <a:ext cx="1276350" cy="574356"/>
              </a:xfrm>
              <a:prstGeom prst="rect">
                <a:avLst/>
              </a:prstGeom>
              <a:grpFill/>
              <a:ln w="9525">
                <a:noFill/>
                <a:miter lim="800000"/>
                <a:headEnd/>
                <a:tailEnd/>
              </a:ln>
            </p:spPr>
            <p:txBody>
              <a:bodyPr wrap="square">
                <a:spAutoFit/>
              </a:bodyPr>
              <a:lstStyle/>
              <a:p>
                <a:pPr>
                  <a:spcBef>
                    <a:spcPct val="50000"/>
                  </a:spcBef>
                </a:pPr>
                <a:r>
                  <a:rPr lang="en-AU" b="1" i="1" dirty="0">
                    <a:solidFill>
                      <a:srgbClr val="FF3300"/>
                    </a:solidFill>
                  </a:rPr>
                  <a:t>Rev.5:10,</a:t>
                </a:r>
              </a:p>
            </p:txBody>
          </p:sp>
        </p:grpSp>
      </p:grpSp>
      <p:pic>
        <p:nvPicPr>
          <p:cNvPr id="26" name="Picture 1026" descr="C:\My Documents\The Truth\Virginia 2001\Israel\Final Overheads\Euphrates Dries Up Title.tif"/>
          <p:cNvPicPr>
            <a:picLocks noChangeAspect="1" noChangeArrowheads="1"/>
          </p:cNvPicPr>
          <p:nvPr/>
        </p:nvPicPr>
        <p:blipFill>
          <a:blip r:embed="rId3" cstate="print"/>
          <a:srcRect/>
          <a:stretch>
            <a:fillRect/>
          </a:stretch>
        </p:blipFill>
        <p:spPr bwMode="auto">
          <a:xfrm>
            <a:off x="5171107" y="15766"/>
            <a:ext cx="3950670" cy="3026979"/>
          </a:xfrm>
          <a:prstGeom prst="rect">
            <a:avLst/>
          </a:prstGeom>
          <a:ln>
            <a:noFill/>
          </a:ln>
          <a:effectLst>
            <a:softEdge rad="317500"/>
          </a:effectLst>
        </p:spPr>
      </p:pic>
      <p:pic>
        <p:nvPicPr>
          <p:cNvPr id="3086" name="Picture 15" descr="Rev%20Scroll"/>
          <p:cNvPicPr>
            <a:picLocks noChangeAspect="1" noChangeArrowheads="1"/>
          </p:cNvPicPr>
          <p:nvPr/>
        </p:nvPicPr>
        <p:blipFill>
          <a:blip r:embed="rId4" cstate="print"/>
          <a:srcRect l="76601" t="17987" r="20828" b="58185"/>
          <a:stretch>
            <a:fillRect/>
          </a:stretch>
        </p:blipFill>
        <p:spPr bwMode="auto">
          <a:xfrm>
            <a:off x="4818717" y="57150"/>
            <a:ext cx="856786" cy="1219857"/>
          </a:xfrm>
          <a:prstGeom prst="rect">
            <a:avLst/>
          </a:prstGeom>
          <a:ln>
            <a:solidFill>
              <a:srgbClr val="FF3300"/>
            </a:solidFill>
          </a:ln>
          <a:effectLst>
            <a:outerShdw blurRad="292100" dist="139700" dir="2700000" algn="tl" rotWithShape="0">
              <a:srgbClr val="333333">
                <a:alpha val="65000"/>
              </a:srgbClr>
            </a:outerShdw>
          </a:effectLst>
        </p:spPr>
      </p:pic>
      <p:pic>
        <p:nvPicPr>
          <p:cNvPr id="3084" name="Picture 9" descr="me_x"/>
          <p:cNvPicPr>
            <a:picLocks noChangeAspect="1" noChangeArrowheads="1"/>
          </p:cNvPicPr>
          <p:nvPr/>
        </p:nvPicPr>
        <p:blipFill>
          <a:blip r:embed="rId5" cstate="print"/>
          <a:srcRect/>
          <a:stretch>
            <a:fillRect/>
          </a:stretch>
        </p:blipFill>
        <p:spPr bwMode="auto">
          <a:xfrm>
            <a:off x="5545027" y="3062676"/>
            <a:ext cx="3078075" cy="2261471"/>
          </a:xfrm>
          <a:prstGeom prst="rect">
            <a:avLst/>
          </a:prstGeom>
          <a:noFill/>
          <a:ln w="9525">
            <a:noFill/>
            <a:miter lim="800000"/>
            <a:headEnd/>
            <a:tailEnd/>
          </a:ln>
        </p:spPr>
      </p:pic>
      <p:sp>
        <p:nvSpPr>
          <p:cNvPr id="44" name="Text Box 23"/>
          <p:cNvSpPr txBox="1">
            <a:spLocks noChangeArrowheads="1"/>
          </p:cNvSpPr>
          <p:nvPr/>
        </p:nvSpPr>
        <p:spPr bwMode="auto">
          <a:xfrm>
            <a:off x="7669626" y="5511094"/>
            <a:ext cx="877511" cy="369332"/>
          </a:xfrm>
          <a:prstGeom prst="rect">
            <a:avLst/>
          </a:prstGeom>
          <a:noFill/>
          <a:ln w="9525">
            <a:noFill/>
            <a:miter lim="800000"/>
            <a:headEnd/>
            <a:tailEnd/>
          </a:ln>
        </p:spPr>
        <p:txBody>
          <a:bodyPr wrap="square">
            <a:spAutoFit/>
          </a:bodyPr>
          <a:lstStyle/>
          <a:p>
            <a:pPr>
              <a:spcBef>
                <a:spcPct val="50000"/>
              </a:spcBef>
            </a:pPr>
            <a:r>
              <a:rPr lang="en-AU" b="1" i="1" dirty="0">
                <a:solidFill>
                  <a:srgbClr val="FF3300"/>
                </a:solidFill>
              </a:rPr>
              <a:t>17:14</a:t>
            </a:r>
          </a:p>
        </p:txBody>
      </p:sp>
      <p:sp>
        <p:nvSpPr>
          <p:cNvPr id="35" name="Rectangle 34"/>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4"/>
                                        </p:tgtEl>
                                        <p:attrNameLst>
                                          <p:attrName>style.visibility</p:attrName>
                                        </p:attrNameLst>
                                      </p:cBhvr>
                                      <p:to>
                                        <p:strVal val="visible"/>
                                      </p:to>
                                    </p:set>
                                    <p:anim calcmode="lin" valueType="num">
                                      <p:cBhvr>
                                        <p:cTn id="12" dur="1000" fill="hold"/>
                                        <p:tgtEl>
                                          <p:spTgt spid="44"/>
                                        </p:tgtEl>
                                        <p:attrNameLst>
                                          <p:attrName>ppt_w</p:attrName>
                                        </p:attrNameLst>
                                      </p:cBhvr>
                                      <p:tavLst>
                                        <p:tav tm="0">
                                          <p:val>
                                            <p:strVal val="#ppt_w*0.70"/>
                                          </p:val>
                                        </p:tav>
                                        <p:tav tm="100000">
                                          <p:val>
                                            <p:strVal val="#ppt_w"/>
                                          </p:val>
                                        </p:tav>
                                      </p:tavLst>
                                    </p:anim>
                                    <p:anim calcmode="lin" valueType="num">
                                      <p:cBhvr>
                                        <p:cTn id="13" dur="1000" fill="hold"/>
                                        <p:tgtEl>
                                          <p:spTgt spid="44"/>
                                        </p:tgtEl>
                                        <p:attrNameLst>
                                          <p:attrName>ppt_h</p:attrName>
                                        </p:attrNameLst>
                                      </p:cBhvr>
                                      <p:tavLst>
                                        <p:tav tm="0">
                                          <p:val>
                                            <p:strVal val="#ppt_h"/>
                                          </p:val>
                                        </p:tav>
                                        <p:tav tm="100000">
                                          <p:val>
                                            <p:strVal val="#ppt_h"/>
                                          </p:val>
                                        </p:tav>
                                      </p:tavLst>
                                    </p:anim>
                                    <p:animEffect transition="in" filter="fade">
                                      <p:cBhvr>
                                        <p:cTn id="14" dur="1000"/>
                                        <p:tgtEl>
                                          <p:spTgt spid="44"/>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strVal val="#ppt_w*0.70"/>
                                          </p:val>
                                        </p:tav>
                                        <p:tav tm="100000">
                                          <p:val>
                                            <p:strVal val="#ppt_w"/>
                                          </p:val>
                                        </p:tav>
                                      </p:tavLst>
                                    </p:anim>
                                    <p:anim calcmode="lin" valueType="num">
                                      <p:cBhvr>
                                        <p:cTn id="20" dur="1000" fill="hold"/>
                                        <p:tgtEl>
                                          <p:spTgt spid="2"/>
                                        </p:tgtEl>
                                        <p:attrNameLst>
                                          <p:attrName>ppt_h</p:attrName>
                                        </p:attrNameLst>
                                      </p:cBhvr>
                                      <p:tavLst>
                                        <p:tav tm="0">
                                          <p:val>
                                            <p:strVal val="#ppt_h"/>
                                          </p:val>
                                        </p:tav>
                                        <p:tav tm="100000">
                                          <p:val>
                                            <p:strVal val="#ppt_h"/>
                                          </p:val>
                                        </p:tav>
                                      </p:tavLst>
                                    </p:anim>
                                    <p:animEffect transition="in" filter="fade">
                                      <p:cBhvr>
                                        <p:cTn id="2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0"/>
            <a:ext cx="9144000" cy="6858000"/>
          </a:xfrm>
          <a:prstGeom prst="rect">
            <a:avLst/>
          </a:prstGeom>
          <a:solidFill>
            <a:srgbClr val="FFFFCC"/>
          </a:solidFill>
          <a:ln w="9525">
            <a:noFill/>
            <a:miter lim="800000"/>
            <a:headEnd/>
            <a:tailEnd/>
          </a:ln>
        </p:spPr>
        <p:txBody>
          <a:bodyPr wrap="none" anchor="ctr"/>
          <a:lstStyle/>
          <a:p>
            <a:endParaRPr lang="en-AU">
              <a:solidFill>
                <a:srgbClr val="FFFFFF"/>
              </a:solidFill>
            </a:endParaRPr>
          </a:p>
        </p:txBody>
      </p:sp>
      <p:pic>
        <p:nvPicPr>
          <p:cNvPr id="18435" name="Picture 3" descr="ottoman-empire-1580"/>
          <p:cNvPicPr>
            <a:picLocks noChangeAspect="1" noChangeArrowheads="1"/>
          </p:cNvPicPr>
          <p:nvPr/>
        </p:nvPicPr>
        <p:blipFill>
          <a:blip r:embed="rId3" cstate="print"/>
          <a:srcRect/>
          <a:stretch>
            <a:fillRect/>
          </a:stretch>
        </p:blipFill>
        <p:spPr bwMode="auto">
          <a:xfrm>
            <a:off x="0" y="1525588"/>
            <a:ext cx="9144000" cy="5327650"/>
          </a:xfrm>
          <a:prstGeom prst="rect">
            <a:avLst/>
          </a:prstGeom>
          <a:ln>
            <a:noFill/>
          </a:ln>
          <a:effectLst>
            <a:softEdge rad="112500"/>
          </a:effectLst>
        </p:spPr>
      </p:pic>
      <p:sp>
        <p:nvSpPr>
          <p:cNvPr id="18436" name="Text Box 6"/>
          <p:cNvSpPr txBox="1">
            <a:spLocks noChangeArrowheads="1"/>
          </p:cNvSpPr>
          <p:nvPr/>
        </p:nvSpPr>
        <p:spPr bwMode="auto">
          <a:xfrm>
            <a:off x="303213" y="0"/>
            <a:ext cx="8605837" cy="1801813"/>
          </a:xfrm>
          <a:prstGeom prst="rect">
            <a:avLst/>
          </a:prstGeom>
          <a:noFill/>
          <a:ln w="9525">
            <a:noFill/>
            <a:miter lim="800000"/>
            <a:headEnd/>
            <a:tailEnd/>
          </a:ln>
        </p:spPr>
        <p:txBody>
          <a:bodyPr>
            <a:spAutoFit/>
          </a:bodyPr>
          <a:lstStyle/>
          <a:p>
            <a:pPr algn="ctr"/>
            <a:endParaRPr lang="en-US" sz="800" dirty="0">
              <a:solidFill>
                <a:srgbClr val="FFFFFF"/>
              </a:solidFill>
              <a:latin typeface="Tahoma" pitchFamily="34" charset="0"/>
            </a:endParaRPr>
          </a:p>
          <a:p>
            <a:r>
              <a:rPr lang="en-US" sz="2600" dirty="0">
                <a:solidFill>
                  <a:srgbClr val="000000"/>
                </a:solidFill>
                <a:latin typeface="Tahoma" pitchFamily="34" charset="0"/>
              </a:rPr>
              <a:t>12 Then the sixth angel poured out his bowl on the great river Euphrates, and its water was dried up, so that the way of the kings from the east might be prepared.</a:t>
            </a:r>
          </a:p>
          <a:p>
            <a:endParaRPr lang="en-US" sz="2600" dirty="0">
              <a:solidFill>
                <a:srgbClr val="2B5481"/>
              </a:solidFill>
              <a:latin typeface="Tahoma" pitchFamily="34" charset="0"/>
            </a:endParaRPr>
          </a:p>
        </p:txBody>
      </p:sp>
      <p:sp>
        <p:nvSpPr>
          <p:cNvPr id="155659" name="WordArt 11"/>
          <p:cNvSpPr>
            <a:spLocks noChangeArrowheads="1" noChangeShapeType="1" noTextEdit="1"/>
          </p:cNvSpPr>
          <p:nvPr/>
        </p:nvSpPr>
        <p:spPr bwMode="auto">
          <a:xfrm rot="-2366821">
            <a:off x="1336675" y="1936750"/>
            <a:ext cx="2152650" cy="6477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fromWordArt="1">
            <a:prstTxWarp prst="textPlain">
              <a:avLst>
                <a:gd name="adj" fmla="val 50000"/>
              </a:avLst>
            </a:prstTxWarp>
          </a:bodyPr>
          <a:lstStyle/>
          <a:p>
            <a:pPr algn="ctr">
              <a:defRPr/>
            </a:pPr>
            <a:r>
              <a:rPr lang="en-AU" sz="3600" kern="10" dirty="0">
                <a:ln w="9525">
                  <a:solidFill>
                    <a:srgbClr val="000000"/>
                  </a:solidFill>
                  <a:round/>
                  <a:headEnd/>
                  <a:tailEnd/>
                </a:ln>
                <a:solidFill>
                  <a:srgbClr val="FF3300"/>
                </a:solidFill>
                <a:latin typeface="Arial Black"/>
              </a:rPr>
              <a:t>Babylon!</a:t>
            </a:r>
          </a:p>
        </p:txBody>
      </p:sp>
      <p:grpSp>
        <p:nvGrpSpPr>
          <p:cNvPr id="2" name="Group 16"/>
          <p:cNvGrpSpPr>
            <a:grpSpLocks/>
          </p:cNvGrpSpPr>
          <p:nvPr/>
        </p:nvGrpSpPr>
        <p:grpSpPr bwMode="auto">
          <a:xfrm>
            <a:off x="4953000" y="3609975"/>
            <a:ext cx="2613025" cy="1263650"/>
            <a:chOff x="3120" y="2274"/>
            <a:chExt cx="1646" cy="796"/>
          </a:xfrm>
          <a:scene3d>
            <a:camera prst="orthographicFront">
              <a:rot lat="0" lon="0" rev="0"/>
            </a:camera>
            <a:lightRig rig="contrasting" dir="t">
              <a:rot lat="0" lon="0" rev="1500000"/>
            </a:lightRig>
          </a:scene3d>
        </p:grpSpPr>
        <p:sp>
          <p:nvSpPr>
            <p:cNvPr id="18453" name="Freeform 14"/>
            <p:cNvSpPr>
              <a:spLocks/>
            </p:cNvSpPr>
            <p:nvPr/>
          </p:nvSpPr>
          <p:spPr bwMode="auto">
            <a:xfrm>
              <a:off x="3197" y="2274"/>
              <a:ext cx="1569" cy="796"/>
            </a:xfrm>
            <a:custGeom>
              <a:avLst/>
              <a:gdLst>
                <a:gd name="T0" fmla="*/ 1108 w 1569"/>
                <a:gd name="T1" fmla="*/ 108 h 796"/>
                <a:gd name="T2" fmla="*/ 1204 w 1569"/>
                <a:gd name="T3" fmla="*/ 177 h 796"/>
                <a:gd name="T4" fmla="*/ 1225 w 1569"/>
                <a:gd name="T5" fmla="*/ 276 h 796"/>
                <a:gd name="T6" fmla="*/ 1297 w 1569"/>
                <a:gd name="T7" fmla="*/ 303 h 796"/>
                <a:gd name="T8" fmla="*/ 1435 w 1569"/>
                <a:gd name="T9" fmla="*/ 393 h 796"/>
                <a:gd name="T10" fmla="*/ 1552 w 1569"/>
                <a:gd name="T11" fmla="*/ 441 h 796"/>
                <a:gd name="T12" fmla="*/ 1546 w 1569"/>
                <a:gd name="T13" fmla="*/ 558 h 796"/>
                <a:gd name="T14" fmla="*/ 1462 w 1569"/>
                <a:gd name="T15" fmla="*/ 606 h 796"/>
                <a:gd name="T16" fmla="*/ 1267 w 1569"/>
                <a:gd name="T17" fmla="*/ 645 h 796"/>
                <a:gd name="T18" fmla="*/ 952 w 1569"/>
                <a:gd name="T19" fmla="*/ 657 h 796"/>
                <a:gd name="T20" fmla="*/ 853 w 1569"/>
                <a:gd name="T21" fmla="*/ 690 h 796"/>
                <a:gd name="T22" fmla="*/ 781 w 1569"/>
                <a:gd name="T23" fmla="*/ 741 h 796"/>
                <a:gd name="T24" fmla="*/ 658 w 1569"/>
                <a:gd name="T25" fmla="*/ 759 h 796"/>
                <a:gd name="T26" fmla="*/ 517 w 1569"/>
                <a:gd name="T27" fmla="*/ 723 h 796"/>
                <a:gd name="T28" fmla="*/ 481 w 1569"/>
                <a:gd name="T29" fmla="*/ 741 h 796"/>
                <a:gd name="T30" fmla="*/ 409 w 1569"/>
                <a:gd name="T31" fmla="*/ 795 h 796"/>
                <a:gd name="T32" fmla="*/ 268 w 1569"/>
                <a:gd name="T33" fmla="*/ 741 h 796"/>
                <a:gd name="T34" fmla="*/ 229 w 1569"/>
                <a:gd name="T35" fmla="*/ 738 h 796"/>
                <a:gd name="T36" fmla="*/ 178 w 1569"/>
                <a:gd name="T37" fmla="*/ 747 h 796"/>
                <a:gd name="T38" fmla="*/ 196 w 1569"/>
                <a:gd name="T39" fmla="*/ 702 h 796"/>
                <a:gd name="T40" fmla="*/ 154 w 1569"/>
                <a:gd name="T41" fmla="*/ 714 h 796"/>
                <a:gd name="T42" fmla="*/ 112 w 1569"/>
                <a:gd name="T43" fmla="*/ 627 h 796"/>
                <a:gd name="T44" fmla="*/ 70 w 1569"/>
                <a:gd name="T45" fmla="*/ 597 h 796"/>
                <a:gd name="T46" fmla="*/ 34 w 1569"/>
                <a:gd name="T47" fmla="*/ 552 h 796"/>
                <a:gd name="T48" fmla="*/ 70 w 1569"/>
                <a:gd name="T49" fmla="*/ 540 h 796"/>
                <a:gd name="T50" fmla="*/ 85 w 1569"/>
                <a:gd name="T51" fmla="*/ 489 h 796"/>
                <a:gd name="T52" fmla="*/ 34 w 1569"/>
                <a:gd name="T53" fmla="*/ 408 h 796"/>
                <a:gd name="T54" fmla="*/ 4 w 1569"/>
                <a:gd name="T55" fmla="*/ 372 h 796"/>
                <a:gd name="T56" fmla="*/ 4 w 1569"/>
                <a:gd name="T57" fmla="*/ 348 h 796"/>
                <a:gd name="T58" fmla="*/ 46 w 1569"/>
                <a:gd name="T59" fmla="*/ 318 h 796"/>
                <a:gd name="T60" fmla="*/ 160 w 1569"/>
                <a:gd name="T61" fmla="*/ 300 h 796"/>
                <a:gd name="T62" fmla="*/ 250 w 1569"/>
                <a:gd name="T63" fmla="*/ 276 h 796"/>
                <a:gd name="T64" fmla="*/ 283 w 1569"/>
                <a:gd name="T65" fmla="*/ 186 h 796"/>
                <a:gd name="T66" fmla="*/ 379 w 1569"/>
                <a:gd name="T67" fmla="*/ 183 h 796"/>
                <a:gd name="T68" fmla="*/ 466 w 1569"/>
                <a:gd name="T69" fmla="*/ 150 h 796"/>
                <a:gd name="T70" fmla="*/ 502 w 1569"/>
                <a:gd name="T71" fmla="*/ 135 h 796"/>
                <a:gd name="T72" fmla="*/ 517 w 1569"/>
                <a:gd name="T73" fmla="*/ 120 h 796"/>
                <a:gd name="T74" fmla="*/ 565 w 1569"/>
                <a:gd name="T75" fmla="*/ 57 h 796"/>
                <a:gd name="T76" fmla="*/ 622 w 1569"/>
                <a:gd name="T77" fmla="*/ 21 h 796"/>
                <a:gd name="T78" fmla="*/ 796 w 1569"/>
                <a:gd name="T79" fmla="*/ 0 h 796"/>
                <a:gd name="T80" fmla="*/ 895 w 1569"/>
                <a:gd name="T81" fmla="*/ 42 h 796"/>
                <a:gd name="T82" fmla="*/ 988 w 1569"/>
                <a:gd name="T83" fmla="*/ 75 h 796"/>
                <a:gd name="T84" fmla="*/ 1057 w 1569"/>
                <a:gd name="T85" fmla="*/ 90 h 7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69"/>
                <a:gd name="T130" fmla="*/ 0 h 796"/>
                <a:gd name="T131" fmla="*/ 1569 w 1569"/>
                <a:gd name="T132" fmla="*/ 796 h 7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69" h="796">
                  <a:moveTo>
                    <a:pt x="1057" y="90"/>
                  </a:moveTo>
                  <a:cubicBezTo>
                    <a:pt x="1074" y="94"/>
                    <a:pt x="1091" y="102"/>
                    <a:pt x="1108" y="108"/>
                  </a:cubicBezTo>
                  <a:cubicBezTo>
                    <a:pt x="1117" y="111"/>
                    <a:pt x="1135" y="117"/>
                    <a:pt x="1135" y="117"/>
                  </a:cubicBezTo>
                  <a:cubicBezTo>
                    <a:pt x="1146" y="161"/>
                    <a:pt x="1177" y="150"/>
                    <a:pt x="1204" y="177"/>
                  </a:cubicBezTo>
                  <a:cubicBezTo>
                    <a:pt x="1213" y="205"/>
                    <a:pt x="1201" y="235"/>
                    <a:pt x="1207" y="264"/>
                  </a:cubicBezTo>
                  <a:cubicBezTo>
                    <a:pt x="1209" y="275"/>
                    <a:pt x="1216" y="273"/>
                    <a:pt x="1225" y="276"/>
                  </a:cubicBezTo>
                  <a:cubicBezTo>
                    <a:pt x="1238" y="280"/>
                    <a:pt x="1259" y="282"/>
                    <a:pt x="1270" y="288"/>
                  </a:cubicBezTo>
                  <a:cubicBezTo>
                    <a:pt x="1301" y="305"/>
                    <a:pt x="1277" y="296"/>
                    <a:pt x="1297" y="303"/>
                  </a:cubicBezTo>
                  <a:cubicBezTo>
                    <a:pt x="1325" y="345"/>
                    <a:pt x="1372" y="366"/>
                    <a:pt x="1420" y="378"/>
                  </a:cubicBezTo>
                  <a:cubicBezTo>
                    <a:pt x="1444" y="394"/>
                    <a:pt x="1415" y="373"/>
                    <a:pt x="1435" y="393"/>
                  </a:cubicBezTo>
                  <a:cubicBezTo>
                    <a:pt x="1445" y="403"/>
                    <a:pt x="1461" y="405"/>
                    <a:pt x="1474" y="408"/>
                  </a:cubicBezTo>
                  <a:cubicBezTo>
                    <a:pt x="1489" y="418"/>
                    <a:pt x="1534" y="437"/>
                    <a:pt x="1552" y="441"/>
                  </a:cubicBezTo>
                  <a:cubicBezTo>
                    <a:pt x="1566" y="461"/>
                    <a:pt x="1567" y="513"/>
                    <a:pt x="1567" y="513"/>
                  </a:cubicBezTo>
                  <a:cubicBezTo>
                    <a:pt x="1564" y="541"/>
                    <a:pt x="1569" y="547"/>
                    <a:pt x="1546" y="558"/>
                  </a:cubicBezTo>
                  <a:cubicBezTo>
                    <a:pt x="1539" y="569"/>
                    <a:pt x="1526" y="575"/>
                    <a:pt x="1513" y="579"/>
                  </a:cubicBezTo>
                  <a:cubicBezTo>
                    <a:pt x="1504" y="592"/>
                    <a:pt x="1477" y="601"/>
                    <a:pt x="1462" y="606"/>
                  </a:cubicBezTo>
                  <a:cubicBezTo>
                    <a:pt x="1431" y="616"/>
                    <a:pt x="1400" y="631"/>
                    <a:pt x="1369" y="639"/>
                  </a:cubicBezTo>
                  <a:cubicBezTo>
                    <a:pt x="1339" y="629"/>
                    <a:pt x="1298" y="643"/>
                    <a:pt x="1267" y="645"/>
                  </a:cubicBezTo>
                  <a:cubicBezTo>
                    <a:pt x="1195" y="650"/>
                    <a:pt x="1123" y="657"/>
                    <a:pt x="1051" y="660"/>
                  </a:cubicBezTo>
                  <a:cubicBezTo>
                    <a:pt x="1024" y="659"/>
                    <a:pt x="982" y="652"/>
                    <a:pt x="952" y="657"/>
                  </a:cubicBezTo>
                  <a:cubicBezTo>
                    <a:pt x="918" y="680"/>
                    <a:pt x="941" y="669"/>
                    <a:pt x="877" y="672"/>
                  </a:cubicBezTo>
                  <a:cubicBezTo>
                    <a:pt x="865" y="676"/>
                    <a:pt x="860" y="680"/>
                    <a:pt x="853" y="690"/>
                  </a:cubicBezTo>
                  <a:cubicBezTo>
                    <a:pt x="848" y="710"/>
                    <a:pt x="826" y="717"/>
                    <a:pt x="808" y="726"/>
                  </a:cubicBezTo>
                  <a:cubicBezTo>
                    <a:pt x="799" y="731"/>
                    <a:pt x="781" y="741"/>
                    <a:pt x="781" y="741"/>
                  </a:cubicBezTo>
                  <a:cubicBezTo>
                    <a:pt x="766" y="763"/>
                    <a:pt x="740" y="775"/>
                    <a:pt x="715" y="783"/>
                  </a:cubicBezTo>
                  <a:cubicBezTo>
                    <a:pt x="681" y="780"/>
                    <a:pt x="683" y="776"/>
                    <a:pt x="658" y="759"/>
                  </a:cubicBezTo>
                  <a:cubicBezTo>
                    <a:pt x="638" y="729"/>
                    <a:pt x="603" y="728"/>
                    <a:pt x="571" y="726"/>
                  </a:cubicBezTo>
                  <a:cubicBezTo>
                    <a:pt x="542" y="716"/>
                    <a:pt x="559" y="719"/>
                    <a:pt x="517" y="723"/>
                  </a:cubicBezTo>
                  <a:cubicBezTo>
                    <a:pt x="511" y="725"/>
                    <a:pt x="504" y="725"/>
                    <a:pt x="499" y="729"/>
                  </a:cubicBezTo>
                  <a:cubicBezTo>
                    <a:pt x="493" y="733"/>
                    <a:pt x="481" y="741"/>
                    <a:pt x="481" y="741"/>
                  </a:cubicBezTo>
                  <a:cubicBezTo>
                    <a:pt x="472" y="768"/>
                    <a:pt x="458" y="771"/>
                    <a:pt x="436" y="786"/>
                  </a:cubicBezTo>
                  <a:cubicBezTo>
                    <a:pt x="428" y="791"/>
                    <a:pt x="409" y="795"/>
                    <a:pt x="409" y="795"/>
                  </a:cubicBezTo>
                  <a:cubicBezTo>
                    <a:pt x="334" y="791"/>
                    <a:pt x="366" y="796"/>
                    <a:pt x="328" y="783"/>
                  </a:cubicBezTo>
                  <a:cubicBezTo>
                    <a:pt x="318" y="753"/>
                    <a:pt x="291" y="757"/>
                    <a:pt x="268" y="741"/>
                  </a:cubicBezTo>
                  <a:cubicBezTo>
                    <a:pt x="264" y="735"/>
                    <a:pt x="260" y="729"/>
                    <a:pt x="256" y="723"/>
                  </a:cubicBezTo>
                  <a:cubicBezTo>
                    <a:pt x="250" y="714"/>
                    <a:pt x="229" y="738"/>
                    <a:pt x="229" y="738"/>
                  </a:cubicBezTo>
                  <a:cubicBezTo>
                    <a:pt x="223" y="747"/>
                    <a:pt x="205" y="759"/>
                    <a:pt x="205" y="759"/>
                  </a:cubicBezTo>
                  <a:cubicBezTo>
                    <a:pt x="197" y="754"/>
                    <a:pt x="178" y="747"/>
                    <a:pt x="178" y="747"/>
                  </a:cubicBezTo>
                  <a:cubicBezTo>
                    <a:pt x="182" y="735"/>
                    <a:pt x="184" y="730"/>
                    <a:pt x="196" y="726"/>
                  </a:cubicBezTo>
                  <a:cubicBezTo>
                    <a:pt x="199" y="722"/>
                    <a:pt x="212" y="707"/>
                    <a:pt x="196" y="702"/>
                  </a:cubicBezTo>
                  <a:cubicBezTo>
                    <a:pt x="188" y="700"/>
                    <a:pt x="180" y="706"/>
                    <a:pt x="172" y="708"/>
                  </a:cubicBezTo>
                  <a:cubicBezTo>
                    <a:pt x="166" y="710"/>
                    <a:pt x="154" y="714"/>
                    <a:pt x="154" y="714"/>
                  </a:cubicBezTo>
                  <a:cubicBezTo>
                    <a:pt x="144" y="711"/>
                    <a:pt x="137" y="705"/>
                    <a:pt x="127" y="702"/>
                  </a:cubicBezTo>
                  <a:cubicBezTo>
                    <a:pt x="126" y="673"/>
                    <a:pt x="136" y="643"/>
                    <a:pt x="112" y="627"/>
                  </a:cubicBezTo>
                  <a:cubicBezTo>
                    <a:pt x="104" y="615"/>
                    <a:pt x="99" y="615"/>
                    <a:pt x="88" y="609"/>
                  </a:cubicBezTo>
                  <a:cubicBezTo>
                    <a:pt x="82" y="605"/>
                    <a:pt x="70" y="597"/>
                    <a:pt x="70" y="597"/>
                  </a:cubicBezTo>
                  <a:cubicBezTo>
                    <a:pt x="63" y="586"/>
                    <a:pt x="57" y="586"/>
                    <a:pt x="46" y="579"/>
                  </a:cubicBezTo>
                  <a:cubicBezTo>
                    <a:pt x="41" y="571"/>
                    <a:pt x="34" y="552"/>
                    <a:pt x="34" y="552"/>
                  </a:cubicBezTo>
                  <a:cubicBezTo>
                    <a:pt x="39" y="508"/>
                    <a:pt x="33" y="535"/>
                    <a:pt x="58" y="543"/>
                  </a:cubicBezTo>
                  <a:cubicBezTo>
                    <a:pt x="62" y="542"/>
                    <a:pt x="68" y="543"/>
                    <a:pt x="70" y="540"/>
                  </a:cubicBezTo>
                  <a:cubicBezTo>
                    <a:pt x="74" y="534"/>
                    <a:pt x="72" y="526"/>
                    <a:pt x="73" y="519"/>
                  </a:cubicBezTo>
                  <a:cubicBezTo>
                    <a:pt x="75" y="508"/>
                    <a:pt x="82" y="499"/>
                    <a:pt x="85" y="489"/>
                  </a:cubicBezTo>
                  <a:cubicBezTo>
                    <a:pt x="82" y="460"/>
                    <a:pt x="72" y="459"/>
                    <a:pt x="76" y="432"/>
                  </a:cubicBezTo>
                  <a:cubicBezTo>
                    <a:pt x="69" y="405"/>
                    <a:pt x="67" y="411"/>
                    <a:pt x="34" y="408"/>
                  </a:cubicBezTo>
                  <a:cubicBezTo>
                    <a:pt x="24" y="401"/>
                    <a:pt x="21" y="394"/>
                    <a:pt x="10" y="390"/>
                  </a:cubicBezTo>
                  <a:cubicBezTo>
                    <a:pt x="8" y="384"/>
                    <a:pt x="6" y="378"/>
                    <a:pt x="4" y="372"/>
                  </a:cubicBezTo>
                  <a:cubicBezTo>
                    <a:pt x="3" y="369"/>
                    <a:pt x="1" y="363"/>
                    <a:pt x="1" y="363"/>
                  </a:cubicBezTo>
                  <a:cubicBezTo>
                    <a:pt x="2" y="358"/>
                    <a:pt x="0" y="352"/>
                    <a:pt x="4" y="348"/>
                  </a:cubicBezTo>
                  <a:cubicBezTo>
                    <a:pt x="11" y="341"/>
                    <a:pt x="23" y="342"/>
                    <a:pt x="31" y="336"/>
                  </a:cubicBezTo>
                  <a:cubicBezTo>
                    <a:pt x="37" y="331"/>
                    <a:pt x="39" y="322"/>
                    <a:pt x="46" y="318"/>
                  </a:cubicBezTo>
                  <a:cubicBezTo>
                    <a:pt x="53" y="314"/>
                    <a:pt x="74" y="306"/>
                    <a:pt x="82" y="303"/>
                  </a:cubicBezTo>
                  <a:cubicBezTo>
                    <a:pt x="103" y="308"/>
                    <a:pt x="145" y="301"/>
                    <a:pt x="160" y="300"/>
                  </a:cubicBezTo>
                  <a:cubicBezTo>
                    <a:pt x="173" y="296"/>
                    <a:pt x="174" y="288"/>
                    <a:pt x="184" y="282"/>
                  </a:cubicBezTo>
                  <a:cubicBezTo>
                    <a:pt x="202" y="270"/>
                    <a:pt x="228" y="277"/>
                    <a:pt x="250" y="276"/>
                  </a:cubicBezTo>
                  <a:cubicBezTo>
                    <a:pt x="269" y="263"/>
                    <a:pt x="282" y="250"/>
                    <a:pt x="289" y="228"/>
                  </a:cubicBezTo>
                  <a:cubicBezTo>
                    <a:pt x="287" y="217"/>
                    <a:pt x="273" y="197"/>
                    <a:pt x="283" y="186"/>
                  </a:cubicBezTo>
                  <a:cubicBezTo>
                    <a:pt x="287" y="181"/>
                    <a:pt x="301" y="180"/>
                    <a:pt x="301" y="180"/>
                  </a:cubicBezTo>
                  <a:cubicBezTo>
                    <a:pt x="329" y="183"/>
                    <a:pt x="351" y="186"/>
                    <a:pt x="379" y="183"/>
                  </a:cubicBezTo>
                  <a:cubicBezTo>
                    <a:pt x="414" y="171"/>
                    <a:pt x="395" y="169"/>
                    <a:pt x="436" y="165"/>
                  </a:cubicBezTo>
                  <a:cubicBezTo>
                    <a:pt x="455" y="160"/>
                    <a:pt x="445" y="164"/>
                    <a:pt x="466" y="150"/>
                  </a:cubicBezTo>
                  <a:cubicBezTo>
                    <a:pt x="480" y="145"/>
                    <a:pt x="490" y="143"/>
                    <a:pt x="502" y="135"/>
                  </a:cubicBezTo>
                  <a:cubicBezTo>
                    <a:pt x="504" y="132"/>
                    <a:pt x="505" y="129"/>
                    <a:pt x="508" y="126"/>
                  </a:cubicBezTo>
                  <a:cubicBezTo>
                    <a:pt x="511" y="123"/>
                    <a:pt x="515" y="123"/>
                    <a:pt x="517" y="120"/>
                  </a:cubicBezTo>
                  <a:cubicBezTo>
                    <a:pt x="528" y="108"/>
                    <a:pt x="531" y="96"/>
                    <a:pt x="541" y="84"/>
                  </a:cubicBezTo>
                  <a:cubicBezTo>
                    <a:pt x="549" y="75"/>
                    <a:pt x="565" y="57"/>
                    <a:pt x="565" y="57"/>
                  </a:cubicBezTo>
                  <a:cubicBezTo>
                    <a:pt x="571" y="38"/>
                    <a:pt x="597" y="35"/>
                    <a:pt x="613" y="27"/>
                  </a:cubicBezTo>
                  <a:cubicBezTo>
                    <a:pt x="616" y="25"/>
                    <a:pt x="618" y="21"/>
                    <a:pt x="622" y="21"/>
                  </a:cubicBezTo>
                  <a:cubicBezTo>
                    <a:pt x="664" y="18"/>
                    <a:pt x="706" y="19"/>
                    <a:pt x="748" y="18"/>
                  </a:cubicBezTo>
                  <a:cubicBezTo>
                    <a:pt x="766" y="14"/>
                    <a:pt x="780" y="5"/>
                    <a:pt x="796" y="0"/>
                  </a:cubicBezTo>
                  <a:cubicBezTo>
                    <a:pt x="812" y="3"/>
                    <a:pt x="818" y="7"/>
                    <a:pt x="832" y="12"/>
                  </a:cubicBezTo>
                  <a:cubicBezTo>
                    <a:pt x="842" y="41"/>
                    <a:pt x="869" y="40"/>
                    <a:pt x="895" y="42"/>
                  </a:cubicBezTo>
                  <a:cubicBezTo>
                    <a:pt x="917" y="49"/>
                    <a:pt x="907" y="46"/>
                    <a:pt x="925" y="51"/>
                  </a:cubicBezTo>
                  <a:cubicBezTo>
                    <a:pt x="943" y="78"/>
                    <a:pt x="955" y="71"/>
                    <a:pt x="988" y="75"/>
                  </a:cubicBezTo>
                  <a:cubicBezTo>
                    <a:pt x="1017" y="85"/>
                    <a:pt x="1020" y="84"/>
                    <a:pt x="1054" y="87"/>
                  </a:cubicBezTo>
                  <a:cubicBezTo>
                    <a:pt x="1065" y="91"/>
                    <a:pt x="1066" y="90"/>
                    <a:pt x="1057" y="90"/>
                  </a:cubicBezTo>
                  <a:close/>
                </a:path>
              </a:pathLst>
            </a:custGeom>
            <a:solidFill>
              <a:schemeClr val="bg2"/>
            </a:solidFill>
            <a:ln w="38100">
              <a:solidFill>
                <a:schemeClr val="bg1">
                  <a:lumMod val="50000"/>
                </a:schemeClr>
              </a:solidFill>
              <a:round/>
              <a:headEnd/>
              <a:tailEnd/>
            </a:ln>
            <a:effectLst>
              <a:outerShdw blurRad="149987" dist="250190" dir="8460000" algn="ctr">
                <a:srgbClr val="000000">
                  <a:alpha val="28000"/>
                </a:srgbClr>
              </a:outerShdw>
            </a:effectLst>
            <a:sp3d prstMaterial="metal">
              <a:bevelT w="88900" h="88900"/>
            </a:sp3d>
          </p:spPr>
          <p:txBody>
            <a:bodyPr/>
            <a:lstStyle/>
            <a:p>
              <a:endParaRPr lang="en-AU">
                <a:solidFill>
                  <a:srgbClr val="FFFFFF"/>
                </a:solidFill>
              </a:endParaRPr>
            </a:p>
          </p:txBody>
        </p:sp>
        <p:sp>
          <p:nvSpPr>
            <p:cNvPr id="18454" name="Freeform 15"/>
            <p:cNvSpPr>
              <a:spLocks/>
            </p:cNvSpPr>
            <p:nvPr/>
          </p:nvSpPr>
          <p:spPr bwMode="auto">
            <a:xfrm>
              <a:off x="3120" y="2313"/>
              <a:ext cx="315" cy="257"/>
            </a:xfrm>
            <a:custGeom>
              <a:avLst/>
              <a:gdLst>
                <a:gd name="T0" fmla="*/ 55 w 371"/>
                <a:gd name="T1" fmla="*/ 9 h 273"/>
                <a:gd name="T2" fmla="*/ 64 w 371"/>
                <a:gd name="T3" fmla="*/ 28 h 273"/>
                <a:gd name="T4" fmla="*/ 69 w 371"/>
                <a:gd name="T5" fmla="*/ 53 h 273"/>
                <a:gd name="T6" fmla="*/ 81 w 371"/>
                <a:gd name="T7" fmla="*/ 80 h 273"/>
                <a:gd name="T8" fmla="*/ 83 w 371"/>
                <a:gd name="T9" fmla="*/ 83 h 273"/>
                <a:gd name="T10" fmla="*/ 85 w 371"/>
                <a:gd name="T11" fmla="*/ 94 h 273"/>
                <a:gd name="T12" fmla="*/ 59 w 371"/>
                <a:gd name="T13" fmla="*/ 121 h 273"/>
                <a:gd name="T14" fmla="*/ 52 w 371"/>
                <a:gd name="T15" fmla="*/ 134 h 273"/>
                <a:gd name="T16" fmla="*/ 45 w 371"/>
                <a:gd name="T17" fmla="*/ 153 h 273"/>
                <a:gd name="T18" fmla="*/ 41 w 371"/>
                <a:gd name="T19" fmla="*/ 154 h 273"/>
                <a:gd name="T20" fmla="*/ 36 w 371"/>
                <a:gd name="T21" fmla="*/ 159 h 273"/>
                <a:gd name="T22" fmla="*/ 30 w 371"/>
                <a:gd name="T23" fmla="*/ 153 h 273"/>
                <a:gd name="T24" fmla="*/ 24 w 371"/>
                <a:gd name="T25" fmla="*/ 134 h 273"/>
                <a:gd name="T26" fmla="*/ 3 w 371"/>
                <a:gd name="T27" fmla="*/ 120 h 273"/>
                <a:gd name="T28" fmla="*/ 3 w 371"/>
                <a:gd name="T29" fmla="*/ 104 h 273"/>
                <a:gd name="T30" fmla="*/ 7 w 371"/>
                <a:gd name="T31" fmla="*/ 66 h 273"/>
                <a:gd name="T32" fmla="*/ 13 w 371"/>
                <a:gd name="T33" fmla="*/ 47 h 273"/>
                <a:gd name="T34" fmla="*/ 39 w 371"/>
                <a:gd name="T35" fmla="*/ 37 h 273"/>
                <a:gd name="T36" fmla="*/ 42 w 371"/>
                <a:gd name="T37" fmla="*/ 17 h 273"/>
                <a:gd name="T38" fmla="*/ 45 w 371"/>
                <a:gd name="T39" fmla="*/ 0 h 273"/>
                <a:gd name="T40" fmla="*/ 55 w 371"/>
                <a:gd name="T41" fmla="*/ 9 h 27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71"/>
                <a:gd name="T64" fmla="*/ 0 h 273"/>
                <a:gd name="T65" fmla="*/ 371 w 371"/>
                <a:gd name="T66" fmla="*/ 273 h 27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71" h="273">
                  <a:moveTo>
                    <a:pt x="239" y="18"/>
                  </a:moveTo>
                  <a:cubicBezTo>
                    <a:pt x="256" y="24"/>
                    <a:pt x="259" y="42"/>
                    <a:pt x="278" y="48"/>
                  </a:cubicBezTo>
                  <a:cubicBezTo>
                    <a:pt x="283" y="80"/>
                    <a:pt x="285" y="68"/>
                    <a:pt x="302" y="90"/>
                  </a:cubicBezTo>
                  <a:cubicBezTo>
                    <a:pt x="322" y="115"/>
                    <a:pt x="324" y="130"/>
                    <a:pt x="356" y="138"/>
                  </a:cubicBezTo>
                  <a:cubicBezTo>
                    <a:pt x="359" y="140"/>
                    <a:pt x="363" y="141"/>
                    <a:pt x="365" y="144"/>
                  </a:cubicBezTo>
                  <a:cubicBezTo>
                    <a:pt x="368" y="149"/>
                    <a:pt x="371" y="162"/>
                    <a:pt x="371" y="162"/>
                  </a:cubicBezTo>
                  <a:cubicBezTo>
                    <a:pt x="350" y="193"/>
                    <a:pt x="297" y="207"/>
                    <a:pt x="263" y="210"/>
                  </a:cubicBezTo>
                  <a:cubicBezTo>
                    <a:pt x="242" y="215"/>
                    <a:pt x="244" y="220"/>
                    <a:pt x="227" y="231"/>
                  </a:cubicBezTo>
                  <a:cubicBezTo>
                    <a:pt x="213" y="252"/>
                    <a:pt x="222" y="255"/>
                    <a:pt x="194" y="264"/>
                  </a:cubicBezTo>
                  <a:cubicBezTo>
                    <a:pt x="188" y="266"/>
                    <a:pt x="182" y="266"/>
                    <a:pt x="176" y="267"/>
                  </a:cubicBezTo>
                  <a:cubicBezTo>
                    <a:pt x="170" y="269"/>
                    <a:pt x="158" y="273"/>
                    <a:pt x="158" y="273"/>
                  </a:cubicBezTo>
                  <a:cubicBezTo>
                    <a:pt x="149" y="272"/>
                    <a:pt x="135" y="273"/>
                    <a:pt x="128" y="264"/>
                  </a:cubicBezTo>
                  <a:cubicBezTo>
                    <a:pt x="119" y="253"/>
                    <a:pt x="118" y="238"/>
                    <a:pt x="104" y="231"/>
                  </a:cubicBezTo>
                  <a:cubicBezTo>
                    <a:pt x="77" y="217"/>
                    <a:pt x="44" y="225"/>
                    <a:pt x="17" y="207"/>
                  </a:cubicBezTo>
                  <a:cubicBezTo>
                    <a:pt x="14" y="197"/>
                    <a:pt x="8" y="190"/>
                    <a:pt x="5" y="180"/>
                  </a:cubicBezTo>
                  <a:cubicBezTo>
                    <a:pt x="12" y="153"/>
                    <a:pt x="0" y="120"/>
                    <a:pt x="29" y="114"/>
                  </a:cubicBezTo>
                  <a:cubicBezTo>
                    <a:pt x="40" y="107"/>
                    <a:pt x="46" y="84"/>
                    <a:pt x="56" y="81"/>
                  </a:cubicBezTo>
                  <a:cubicBezTo>
                    <a:pt x="106" y="64"/>
                    <a:pt x="95" y="66"/>
                    <a:pt x="170" y="63"/>
                  </a:cubicBezTo>
                  <a:cubicBezTo>
                    <a:pt x="179" y="50"/>
                    <a:pt x="178" y="43"/>
                    <a:pt x="182" y="27"/>
                  </a:cubicBezTo>
                  <a:cubicBezTo>
                    <a:pt x="184" y="17"/>
                    <a:pt x="191" y="10"/>
                    <a:pt x="194" y="0"/>
                  </a:cubicBezTo>
                  <a:cubicBezTo>
                    <a:pt x="197" y="0"/>
                    <a:pt x="249" y="8"/>
                    <a:pt x="239" y="18"/>
                  </a:cubicBezTo>
                  <a:close/>
                </a:path>
              </a:pathLst>
            </a:custGeom>
            <a:solidFill>
              <a:schemeClr val="bg2"/>
            </a:solidFill>
            <a:ln w="38100">
              <a:solidFill>
                <a:schemeClr val="bg1">
                  <a:lumMod val="50000"/>
                </a:schemeClr>
              </a:solidFill>
              <a:round/>
              <a:headEnd/>
              <a:tailEnd/>
            </a:ln>
            <a:effectLst>
              <a:outerShdw blurRad="149987" dist="250190" dir="8460000" algn="ctr">
                <a:srgbClr val="000000">
                  <a:alpha val="28000"/>
                </a:srgbClr>
              </a:outerShdw>
            </a:effectLst>
            <a:sp3d prstMaterial="metal">
              <a:bevelT w="88900" h="88900"/>
            </a:sp3d>
          </p:spPr>
          <p:txBody>
            <a:bodyPr/>
            <a:lstStyle/>
            <a:p>
              <a:endParaRPr lang="en-AU">
                <a:solidFill>
                  <a:srgbClr val="FFFFFF"/>
                </a:solidFill>
              </a:endParaRPr>
            </a:p>
          </p:txBody>
        </p:sp>
      </p:grpSp>
      <p:sp>
        <p:nvSpPr>
          <p:cNvPr id="155656" name="Freeform 8"/>
          <p:cNvSpPr>
            <a:spLocks/>
          </p:cNvSpPr>
          <p:nvPr/>
        </p:nvSpPr>
        <p:spPr bwMode="auto">
          <a:xfrm>
            <a:off x="2906713" y="2389188"/>
            <a:ext cx="4032250" cy="3109912"/>
          </a:xfrm>
          <a:custGeom>
            <a:avLst/>
            <a:gdLst>
              <a:gd name="T0" fmla="*/ 2147483647 w 2540"/>
              <a:gd name="T1" fmla="*/ 2147483647 h 1959"/>
              <a:gd name="T2" fmla="*/ 2147483647 w 2540"/>
              <a:gd name="T3" fmla="*/ 2147483647 h 1959"/>
              <a:gd name="T4" fmla="*/ 2147483647 w 2540"/>
              <a:gd name="T5" fmla="*/ 2147483647 h 1959"/>
              <a:gd name="T6" fmla="*/ 2147483647 w 2540"/>
              <a:gd name="T7" fmla="*/ 2147483647 h 1959"/>
              <a:gd name="T8" fmla="*/ 2147483647 w 2540"/>
              <a:gd name="T9" fmla="*/ 2147483647 h 1959"/>
              <a:gd name="T10" fmla="*/ 2147483647 w 2540"/>
              <a:gd name="T11" fmla="*/ 2147483647 h 1959"/>
              <a:gd name="T12" fmla="*/ 2147483647 w 2540"/>
              <a:gd name="T13" fmla="*/ 2147483647 h 1959"/>
              <a:gd name="T14" fmla="*/ 2147483647 w 2540"/>
              <a:gd name="T15" fmla="*/ 2147483647 h 1959"/>
              <a:gd name="T16" fmla="*/ 2147483647 w 2540"/>
              <a:gd name="T17" fmla="*/ 2147483647 h 1959"/>
              <a:gd name="T18" fmla="*/ 2147483647 w 2540"/>
              <a:gd name="T19" fmla="*/ 2147483647 h 19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40"/>
              <a:gd name="T31" fmla="*/ 0 h 1959"/>
              <a:gd name="T32" fmla="*/ 2540 w 2540"/>
              <a:gd name="T33" fmla="*/ 1959 h 19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40" h="1959">
                <a:moveTo>
                  <a:pt x="2465" y="1959"/>
                </a:moveTo>
                <a:cubicBezTo>
                  <a:pt x="2502" y="1839"/>
                  <a:pt x="2540" y="1719"/>
                  <a:pt x="2537" y="1607"/>
                </a:cubicBezTo>
                <a:cubicBezTo>
                  <a:pt x="2534" y="1495"/>
                  <a:pt x="2536" y="1371"/>
                  <a:pt x="2449" y="1287"/>
                </a:cubicBezTo>
                <a:cubicBezTo>
                  <a:pt x="2362" y="1203"/>
                  <a:pt x="2218" y="1176"/>
                  <a:pt x="2017" y="1103"/>
                </a:cubicBezTo>
                <a:cubicBezTo>
                  <a:pt x="1816" y="1030"/>
                  <a:pt x="1445" y="954"/>
                  <a:pt x="1241" y="847"/>
                </a:cubicBezTo>
                <a:cubicBezTo>
                  <a:pt x="1037" y="740"/>
                  <a:pt x="902" y="559"/>
                  <a:pt x="793" y="463"/>
                </a:cubicBezTo>
                <a:cubicBezTo>
                  <a:pt x="684" y="367"/>
                  <a:pt x="681" y="344"/>
                  <a:pt x="585" y="271"/>
                </a:cubicBezTo>
                <a:cubicBezTo>
                  <a:pt x="489" y="198"/>
                  <a:pt x="309" y="46"/>
                  <a:pt x="217" y="23"/>
                </a:cubicBezTo>
                <a:cubicBezTo>
                  <a:pt x="125" y="0"/>
                  <a:pt x="66" y="88"/>
                  <a:pt x="33" y="135"/>
                </a:cubicBezTo>
                <a:cubicBezTo>
                  <a:pt x="0" y="182"/>
                  <a:pt x="20" y="275"/>
                  <a:pt x="17" y="303"/>
                </a:cubicBezTo>
              </a:path>
            </a:pathLst>
          </a:custGeom>
          <a:noFill/>
          <a:ln w="57150">
            <a:solidFill>
              <a:srgbClr val="FF3300"/>
            </a:solidFill>
            <a:round/>
            <a:headEnd/>
            <a:tailEnd type="triangle" w="med" len="med"/>
          </a:ln>
        </p:spPr>
        <p:txBody>
          <a:bodyPr/>
          <a:lstStyle/>
          <a:p>
            <a:endParaRPr lang="en-AU">
              <a:solidFill>
                <a:srgbClr val="FFFFFF"/>
              </a:solidFill>
            </a:endParaRPr>
          </a:p>
        </p:txBody>
      </p:sp>
      <p:sp>
        <p:nvSpPr>
          <p:cNvPr id="155658" name="Freeform 10"/>
          <p:cNvSpPr>
            <a:spLocks/>
          </p:cNvSpPr>
          <p:nvPr/>
        </p:nvSpPr>
        <p:spPr bwMode="auto">
          <a:xfrm>
            <a:off x="3327400" y="1943100"/>
            <a:ext cx="3814763" cy="3136900"/>
          </a:xfrm>
          <a:custGeom>
            <a:avLst/>
            <a:gdLst>
              <a:gd name="T0" fmla="*/ 2147483647 w 2403"/>
              <a:gd name="T1" fmla="*/ 2147483647 h 1976"/>
              <a:gd name="T2" fmla="*/ 2147483647 w 2403"/>
              <a:gd name="T3" fmla="*/ 2147483647 h 1976"/>
              <a:gd name="T4" fmla="*/ 2147483647 w 2403"/>
              <a:gd name="T5" fmla="*/ 2147483647 h 1976"/>
              <a:gd name="T6" fmla="*/ 2147483647 w 2403"/>
              <a:gd name="T7" fmla="*/ 2147483647 h 1976"/>
              <a:gd name="T8" fmla="*/ 2147483647 w 2403"/>
              <a:gd name="T9" fmla="*/ 2147483647 h 1976"/>
              <a:gd name="T10" fmla="*/ 0 w 2403"/>
              <a:gd name="T11" fmla="*/ 0 h 1976"/>
              <a:gd name="T12" fmla="*/ 0 60000 65536"/>
              <a:gd name="T13" fmla="*/ 0 60000 65536"/>
              <a:gd name="T14" fmla="*/ 0 60000 65536"/>
              <a:gd name="T15" fmla="*/ 0 60000 65536"/>
              <a:gd name="T16" fmla="*/ 0 60000 65536"/>
              <a:gd name="T17" fmla="*/ 0 60000 65536"/>
              <a:gd name="T18" fmla="*/ 0 w 2403"/>
              <a:gd name="T19" fmla="*/ 0 h 1976"/>
              <a:gd name="T20" fmla="*/ 2403 w 2403"/>
              <a:gd name="T21" fmla="*/ 1976 h 1976"/>
            </a:gdLst>
            <a:ahLst/>
            <a:cxnLst>
              <a:cxn ang="T12">
                <a:pos x="T0" y="T1"/>
              </a:cxn>
              <a:cxn ang="T13">
                <a:pos x="T2" y="T3"/>
              </a:cxn>
              <a:cxn ang="T14">
                <a:pos x="T4" y="T5"/>
              </a:cxn>
              <a:cxn ang="T15">
                <a:pos x="T6" y="T7"/>
              </a:cxn>
              <a:cxn ang="T16">
                <a:pos x="T8" y="T9"/>
              </a:cxn>
              <a:cxn ang="T17">
                <a:pos x="T10" y="T11"/>
              </a:cxn>
            </a:cxnLst>
            <a:rect l="T18" t="T19" r="T20" b="T21"/>
            <a:pathLst>
              <a:path w="2403" h="1976">
                <a:moveTo>
                  <a:pt x="2264" y="1976"/>
                </a:moveTo>
                <a:cubicBezTo>
                  <a:pt x="2333" y="1780"/>
                  <a:pt x="2403" y="1584"/>
                  <a:pt x="2304" y="1448"/>
                </a:cubicBezTo>
                <a:cubicBezTo>
                  <a:pt x="2205" y="1312"/>
                  <a:pt x="1883" y="1256"/>
                  <a:pt x="1672" y="1160"/>
                </a:cubicBezTo>
                <a:cubicBezTo>
                  <a:pt x="1461" y="1064"/>
                  <a:pt x="1235" y="995"/>
                  <a:pt x="1040" y="872"/>
                </a:cubicBezTo>
                <a:cubicBezTo>
                  <a:pt x="845" y="749"/>
                  <a:pt x="677" y="569"/>
                  <a:pt x="504" y="424"/>
                </a:cubicBezTo>
                <a:cubicBezTo>
                  <a:pt x="331" y="279"/>
                  <a:pt x="84" y="71"/>
                  <a:pt x="0" y="0"/>
                </a:cubicBezTo>
              </a:path>
            </a:pathLst>
          </a:custGeom>
          <a:noFill/>
          <a:ln w="57150">
            <a:solidFill>
              <a:srgbClr val="FF3300"/>
            </a:solidFill>
            <a:round/>
            <a:headEnd/>
            <a:tailEnd type="triangle" w="med" len="med"/>
          </a:ln>
        </p:spPr>
        <p:txBody>
          <a:bodyPr/>
          <a:lstStyle/>
          <a:p>
            <a:endParaRPr lang="en-AU">
              <a:solidFill>
                <a:srgbClr val="FFFFFF"/>
              </a:solidFill>
            </a:endParaRPr>
          </a:p>
        </p:txBody>
      </p:sp>
      <p:sp>
        <p:nvSpPr>
          <p:cNvPr id="18444" name="Text Box 17"/>
          <p:cNvSpPr txBox="1">
            <a:spLocks noChangeArrowheads="1"/>
          </p:cNvSpPr>
          <p:nvPr/>
        </p:nvSpPr>
        <p:spPr bwMode="auto">
          <a:xfrm>
            <a:off x="8858250" y="6553200"/>
            <a:ext cx="438151" cy="276999"/>
          </a:xfrm>
          <a:prstGeom prst="rect">
            <a:avLst/>
          </a:prstGeom>
          <a:noFill/>
          <a:ln w="9525">
            <a:noFill/>
            <a:miter lim="800000"/>
            <a:headEnd/>
            <a:tailEnd/>
          </a:ln>
        </p:spPr>
        <p:txBody>
          <a:bodyPr wrap="square">
            <a:spAutoFit/>
          </a:bodyPr>
          <a:lstStyle/>
          <a:p>
            <a:pPr>
              <a:spcBef>
                <a:spcPct val="50000"/>
              </a:spcBef>
            </a:pPr>
            <a:r>
              <a:rPr lang="en-US" sz="1200" dirty="0">
                <a:solidFill>
                  <a:srgbClr val="000000"/>
                </a:solidFill>
              </a:rPr>
              <a:t>9</a:t>
            </a:r>
          </a:p>
        </p:txBody>
      </p:sp>
      <p:sp>
        <p:nvSpPr>
          <p:cNvPr id="18445" name="Freeform 18"/>
          <p:cNvSpPr>
            <a:spLocks/>
          </p:cNvSpPr>
          <p:nvPr/>
        </p:nvSpPr>
        <p:spPr bwMode="auto">
          <a:xfrm>
            <a:off x="7202488" y="4152900"/>
            <a:ext cx="1679575" cy="1050925"/>
          </a:xfrm>
          <a:custGeom>
            <a:avLst/>
            <a:gdLst>
              <a:gd name="T0" fmla="*/ 2147483647 w 1058"/>
              <a:gd name="T1" fmla="*/ 0 h 662"/>
              <a:gd name="T2" fmla="*/ 2147483647 w 1058"/>
              <a:gd name="T3" fmla="*/ 2147483647 h 662"/>
              <a:gd name="T4" fmla="*/ 2147483647 w 1058"/>
              <a:gd name="T5" fmla="*/ 2147483647 h 662"/>
              <a:gd name="T6" fmla="*/ 2147483647 w 1058"/>
              <a:gd name="T7" fmla="*/ 2147483647 h 662"/>
              <a:gd name="T8" fmla="*/ 2147483647 w 1058"/>
              <a:gd name="T9" fmla="*/ 2147483647 h 662"/>
              <a:gd name="T10" fmla="*/ 2147483647 w 1058"/>
              <a:gd name="T11" fmla="*/ 2147483647 h 662"/>
              <a:gd name="T12" fmla="*/ 2147483647 w 1058"/>
              <a:gd name="T13" fmla="*/ 2147483647 h 662"/>
              <a:gd name="T14" fmla="*/ 2147483647 w 1058"/>
              <a:gd name="T15" fmla="*/ 2147483647 h 662"/>
              <a:gd name="T16" fmla="*/ 2147483647 w 1058"/>
              <a:gd name="T17" fmla="*/ 2147483647 h 662"/>
              <a:gd name="T18" fmla="*/ 2147483647 w 1058"/>
              <a:gd name="T19" fmla="*/ 2147483647 h 662"/>
              <a:gd name="T20" fmla="*/ 2147483647 w 1058"/>
              <a:gd name="T21" fmla="*/ 2147483647 h 662"/>
              <a:gd name="T22" fmla="*/ 2147483647 w 1058"/>
              <a:gd name="T23" fmla="*/ 2147483647 h 662"/>
              <a:gd name="T24" fmla="*/ 2147483647 w 1058"/>
              <a:gd name="T25" fmla="*/ 2147483647 h 662"/>
              <a:gd name="T26" fmla="*/ 2147483647 w 1058"/>
              <a:gd name="T27" fmla="*/ 2147483647 h 662"/>
              <a:gd name="T28" fmla="*/ 2147483647 w 1058"/>
              <a:gd name="T29" fmla="*/ 2147483647 h 662"/>
              <a:gd name="T30" fmla="*/ 2147483647 w 1058"/>
              <a:gd name="T31" fmla="*/ 2147483647 h 662"/>
              <a:gd name="T32" fmla="*/ 2147483647 w 1058"/>
              <a:gd name="T33" fmla="*/ 2147483647 h 662"/>
              <a:gd name="T34" fmla="*/ 2147483647 w 1058"/>
              <a:gd name="T35" fmla="*/ 2147483647 h 662"/>
              <a:gd name="T36" fmla="*/ 2147483647 w 1058"/>
              <a:gd name="T37" fmla="*/ 2147483647 h 662"/>
              <a:gd name="T38" fmla="*/ 2147483647 w 1058"/>
              <a:gd name="T39" fmla="*/ 2147483647 h 662"/>
              <a:gd name="T40" fmla="*/ 2147483647 w 1058"/>
              <a:gd name="T41" fmla="*/ 2147483647 h 662"/>
              <a:gd name="T42" fmla="*/ 2147483647 w 1058"/>
              <a:gd name="T43" fmla="*/ 2147483647 h 662"/>
              <a:gd name="T44" fmla="*/ 2147483647 w 1058"/>
              <a:gd name="T45" fmla="*/ 2147483647 h 662"/>
              <a:gd name="T46" fmla="*/ 2147483647 w 1058"/>
              <a:gd name="T47" fmla="*/ 2147483647 h 662"/>
              <a:gd name="T48" fmla="*/ 2147483647 w 1058"/>
              <a:gd name="T49" fmla="*/ 2147483647 h 662"/>
              <a:gd name="T50" fmla="*/ 2147483647 w 1058"/>
              <a:gd name="T51" fmla="*/ 2147483647 h 662"/>
              <a:gd name="T52" fmla="*/ 2147483647 w 1058"/>
              <a:gd name="T53" fmla="*/ 2147483647 h 662"/>
              <a:gd name="T54" fmla="*/ 2147483647 w 1058"/>
              <a:gd name="T55" fmla="*/ 2147483647 h 662"/>
              <a:gd name="T56" fmla="*/ 2147483647 w 1058"/>
              <a:gd name="T57" fmla="*/ 2147483647 h 662"/>
              <a:gd name="T58" fmla="*/ 2147483647 w 1058"/>
              <a:gd name="T59" fmla="*/ 2147483647 h 662"/>
              <a:gd name="T60" fmla="*/ 2147483647 w 1058"/>
              <a:gd name="T61" fmla="*/ 2147483647 h 662"/>
              <a:gd name="T62" fmla="*/ 2147483647 w 1058"/>
              <a:gd name="T63" fmla="*/ 2147483647 h 662"/>
              <a:gd name="T64" fmla="*/ 2147483647 w 1058"/>
              <a:gd name="T65" fmla="*/ 2147483647 h 662"/>
              <a:gd name="T66" fmla="*/ 2147483647 w 1058"/>
              <a:gd name="T67" fmla="*/ 2147483647 h 662"/>
              <a:gd name="T68" fmla="*/ 2147483647 w 1058"/>
              <a:gd name="T69" fmla="*/ 2147483647 h 662"/>
              <a:gd name="T70" fmla="*/ 2147483647 w 1058"/>
              <a:gd name="T71" fmla="*/ 2147483647 h 662"/>
              <a:gd name="T72" fmla="*/ 2147483647 w 1058"/>
              <a:gd name="T73" fmla="*/ 2147483647 h 662"/>
              <a:gd name="T74" fmla="*/ 2147483647 w 1058"/>
              <a:gd name="T75" fmla="*/ 2147483647 h 662"/>
              <a:gd name="T76" fmla="*/ 2147483647 w 1058"/>
              <a:gd name="T77" fmla="*/ 2147483647 h 662"/>
              <a:gd name="T78" fmla="*/ 2147483647 w 1058"/>
              <a:gd name="T79" fmla="*/ 2147483647 h 66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58"/>
              <a:gd name="T121" fmla="*/ 0 h 662"/>
              <a:gd name="T122" fmla="*/ 1058 w 1058"/>
              <a:gd name="T123" fmla="*/ 662 h 66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58" h="662">
                <a:moveTo>
                  <a:pt x="59" y="0"/>
                </a:moveTo>
                <a:cubicBezTo>
                  <a:pt x="53" y="9"/>
                  <a:pt x="41" y="24"/>
                  <a:pt x="32" y="30"/>
                </a:cubicBezTo>
                <a:cubicBezTo>
                  <a:pt x="20" y="48"/>
                  <a:pt x="12" y="67"/>
                  <a:pt x="5" y="87"/>
                </a:cubicBezTo>
                <a:cubicBezTo>
                  <a:pt x="7" y="118"/>
                  <a:pt x="0" y="144"/>
                  <a:pt x="26" y="162"/>
                </a:cubicBezTo>
                <a:cubicBezTo>
                  <a:pt x="32" y="179"/>
                  <a:pt x="28" y="194"/>
                  <a:pt x="14" y="204"/>
                </a:cubicBezTo>
                <a:cubicBezTo>
                  <a:pt x="7" y="214"/>
                  <a:pt x="1" y="239"/>
                  <a:pt x="11" y="249"/>
                </a:cubicBezTo>
                <a:cubicBezTo>
                  <a:pt x="18" y="256"/>
                  <a:pt x="29" y="255"/>
                  <a:pt x="38" y="258"/>
                </a:cubicBezTo>
                <a:cubicBezTo>
                  <a:pt x="41" y="259"/>
                  <a:pt x="47" y="261"/>
                  <a:pt x="47" y="261"/>
                </a:cubicBezTo>
                <a:cubicBezTo>
                  <a:pt x="54" y="281"/>
                  <a:pt x="45" y="304"/>
                  <a:pt x="68" y="312"/>
                </a:cubicBezTo>
                <a:cubicBezTo>
                  <a:pt x="72" y="318"/>
                  <a:pt x="83" y="332"/>
                  <a:pt x="89" y="336"/>
                </a:cubicBezTo>
                <a:cubicBezTo>
                  <a:pt x="94" y="339"/>
                  <a:pt x="107" y="342"/>
                  <a:pt x="107" y="342"/>
                </a:cubicBezTo>
                <a:cubicBezTo>
                  <a:pt x="112" y="347"/>
                  <a:pt x="121" y="348"/>
                  <a:pt x="125" y="354"/>
                </a:cubicBezTo>
                <a:cubicBezTo>
                  <a:pt x="138" y="372"/>
                  <a:pt x="122" y="371"/>
                  <a:pt x="140" y="375"/>
                </a:cubicBezTo>
                <a:cubicBezTo>
                  <a:pt x="147" y="376"/>
                  <a:pt x="154" y="377"/>
                  <a:pt x="161" y="378"/>
                </a:cubicBezTo>
                <a:cubicBezTo>
                  <a:pt x="180" y="391"/>
                  <a:pt x="198" y="400"/>
                  <a:pt x="221" y="405"/>
                </a:cubicBezTo>
                <a:cubicBezTo>
                  <a:pt x="224" y="407"/>
                  <a:pt x="228" y="408"/>
                  <a:pt x="230" y="411"/>
                </a:cubicBezTo>
                <a:cubicBezTo>
                  <a:pt x="232" y="413"/>
                  <a:pt x="231" y="418"/>
                  <a:pt x="233" y="420"/>
                </a:cubicBezTo>
                <a:cubicBezTo>
                  <a:pt x="238" y="425"/>
                  <a:pt x="245" y="428"/>
                  <a:pt x="251" y="432"/>
                </a:cubicBezTo>
                <a:cubicBezTo>
                  <a:pt x="254" y="434"/>
                  <a:pt x="260" y="438"/>
                  <a:pt x="260" y="438"/>
                </a:cubicBezTo>
                <a:cubicBezTo>
                  <a:pt x="278" y="434"/>
                  <a:pt x="268" y="427"/>
                  <a:pt x="284" y="420"/>
                </a:cubicBezTo>
                <a:cubicBezTo>
                  <a:pt x="316" y="406"/>
                  <a:pt x="291" y="422"/>
                  <a:pt x="311" y="408"/>
                </a:cubicBezTo>
                <a:cubicBezTo>
                  <a:pt x="360" y="412"/>
                  <a:pt x="401" y="438"/>
                  <a:pt x="449" y="450"/>
                </a:cubicBezTo>
                <a:cubicBezTo>
                  <a:pt x="451" y="456"/>
                  <a:pt x="449" y="466"/>
                  <a:pt x="455" y="468"/>
                </a:cubicBezTo>
                <a:cubicBezTo>
                  <a:pt x="480" y="476"/>
                  <a:pt x="492" y="483"/>
                  <a:pt x="521" y="486"/>
                </a:cubicBezTo>
                <a:cubicBezTo>
                  <a:pt x="549" y="495"/>
                  <a:pt x="580" y="499"/>
                  <a:pt x="605" y="516"/>
                </a:cubicBezTo>
                <a:cubicBezTo>
                  <a:pt x="610" y="524"/>
                  <a:pt x="612" y="541"/>
                  <a:pt x="620" y="546"/>
                </a:cubicBezTo>
                <a:cubicBezTo>
                  <a:pt x="625" y="549"/>
                  <a:pt x="638" y="552"/>
                  <a:pt x="638" y="552"/>
                </a:cubicBezTo>
                <a:cubicBezTo>
                  <a:pt x="639" y="555"/>
                  <a:pt x="638" y="559"/>
                  <a:pt x="641" y="561"/>
                </a:cubicBezTo>
                <a:cubicBezTo>
                  <a:pt x="646" y="565"/>
                  <a:pt x="659" y="567"/>
                  <a:pt x="659" y="567"/>
                </a:cubicBezTo>
                <a:cubicBezTo>
                  <a:pt x="668" y="595"/>
                  <a:pt x="670" y="582"/>
                  <a:pt x="692" y="597"/>
                </a:cubicBezTo>
                <a:cubicBezTo>
                  <a:pt x="700" y="610"/>
                  <a:pt x="715" y="627"/>
                  <a:pt x="728" y="636"/>
                </a:cubicBezTo>
                <a:cubicBezTo>
                  <a:pt x="743" y="631"/>
                  <a:pt x="734" y="632"/>
                  <a:pt x="755" y="639"/>
                </a:cubicBezTo>
                <a:cubicBezTo>
                  <a:pt x="758" y="640"/>
                  <a:pt x="764" y="642"/>
                  <a:pt x="764" y="642"/>
                </a:cubicBezTo>
                <a:cubicBezTo>
                  <a:pt x="790" y="640"/>
                  <a:pt x="799" y="643"/>
                  <a:pt x="818" y="630"/>
                </a:cubicBezTo>
                <a:cubicBezTo>
                  <a:pt x="850" y="631"/>
                  <a:pt x="882" y="630"/>
                  <a:pt x="914" y="633"/>
                </a:cubicBezTo>
                <a:cubicBezTo>
                  <a:pt x="931" y="634"/>
                  <a:pt x="946" y="645"/>
                  <a:pt x="959" y="654"/>
                </a:cubicBezTo>
                <a:cubicBezTo>
                  <a:pt x="969" y="661"/>
                  <a:pt x="983" y="658"/>
                  <a:pt x="995" y="660"/>
                </a:cubicBezTo>
                <a:cubicBezTo>
                  <a:pt x="1007" y="659"/>
                  <a:pt x="1020" y="662"/>
                  <a:pt x="1031" y="657"/>
                </a:cubicBezTo>
                <a:cubicBezTo>
                  <a:pt x="1036" y="655"/>
                  <a:pt x="1031" y="646"/>
                  <a:pt x="1034" y="642"/>
                </a:cubicBezTo>
                <a:cubicBezTo>
                  <a:pt x="1037" y="637"/>
                  <a:pt x="1057" y="639"/>
                  <a:pt x="1058" y="639"/>
                </a:cubicBezTo>
              </a:path>
            </a:pathLst>
          </a:custGeom>
          <a:noFill/>
          <a:ln w="19050">
            <a:solidFill>
              <a:srgbClr val="3333CC"/>
            </a:solidFill>
            <a:round/>
            <a:headEnd/>
            <a:tailEnd/>
          </a:ln>
        </p:spPr>
        <p:txBody>
          <a:bodyPr/>
          <a:lstStyle/>
          <a:p>
            <a:endParaRPr lang="en-AU">
              <a:solidFill>
                <a:srgbClr val="FFFFFF"/>
              </a:solidFill>
            </a:endParaRPr>
          </a:p>
        </p:txBody>
      </p:sp>
      <p:sp>
        <p:nvSpPr>
          <p:cNvPr id="18446" name="Rectangle 19"/>
          <p:cNvSpPr>
            <a:spLocks noChangeArrowheads="1"/>
          </p:cNvSpPr>
          <p:nvPr/>
        </p:nvSpPr>
        <p:spPr bwMode="auto">
          <a:xfrm>
            <a:off x="261938" y="987425"/>
            <a:ext cx="7575550" cy="392113"/>
          </a:xfrm>
          <a:prstGeom prst="rect">
            <a:avLst/>
          </a:prstGeom>
          <a:solidFill>
            <a:srgbClr val="3333CC">
              <a:alpha val="20000"/>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solidFill>
                <a:srgbClr val="FFFFFF"/>
              </a:solidFill>
            </a:endParaRPr>
          </a:p>
        </p:txBody>
      </p:sp>
      <p:sp>
        <p:nvSpPr>
          <p:cNvPr id="16" name="Text Box 23"/>
          <p:cNvSpPr txBox="1">
            <a:spLocks noChangeArrowheads="1"/>
          </p:cNvSpPr>
          <p:nvPr/>
        </p:nvSpPr>
        <p:spPr bwMode="auto">
          <a:xfrm>
            <a:off x="2443163" y="2439988"/>
            <a:ext cx="420687" cy="457200"/>
          </a:xfrm>
          <a:prstGeom prst="rect">
            <a:avLst/>
          </a:prstGeom>
          <a:noFill/>
          <a:ln w="9525">
            <a:noFill/>
            <a:miter lim="800000"/>
            <a:headEnd/>
            <a:tailEnd/>
          </a:ln>
        </p:spPr>
        <p:txBody>
          <a:bodyPr>
            <a:spAutoFit/>
          </a:bodyPr>
          <a:lstStyle/>
          <a:p>
            <a:pPr>
              <a:spcBef>
                <a:spcPct val="50000"/>
              </a:spcBef>
            </a:pPr>
            <a:r>
              <a:rPr lang="en-US" sz="2400">
                <a:solidFill>
                  <a:srgbClr val="000000"/>
                </a:solidFill>
                <a:sym typeface="Wingdings" pitchFamily="2" charset="2"/>
              </a:rPr>
              <a:t></a:t>
            </a:r>
          </a:p>
        </p:txBody>
      </p:sp>
      <p:pic>
        <p:nvPicPr>
          <p:cNvPr id="17" name="Picture 1026" descr="C:\My Documents\The Truth\Virginia 2001\Israel\Final Overheads\Euphrates Dries Up Title.tif"/>
          <p:cNvPicPr>
            <a:picLocks noChangeAspect="1" noChangeArrowheads="1"/>
          </p:cNvPicPr>
          <p:nvPr/>
        </p:nvPicPr>
        <p:blipFill>
          <a:blip r:embed="rId4" cstate="print"/>
          <a:srcRect/>
          <a:stretch>
            <a:fillRect/>
          </a:stretch>
        </p:blipFill>
        <p:spPr bwMode="auto">
          <a:xfrm>
            <a:off x="-220718" y="3736428"/>
            <a:ext cx="4382810" cy="3358082"/>
          </a:xfrm>
          <a:prstGeom prst="rect">
            <a:avLst/>
          </a:prstGeom>
          <a:ln>
            <a:noFill/>
          </a:ln>
          <a:effectLst>
            <a:softEdge rad="317500"/>
          </a:effectLst>
        </p:spPr>
      </p:pic>
      <p:sp>
        <p:nvSpPr>
          <p:cNvPr id="155655" name="Oval 7"/>
          <p:cNvSpPr>
            <a:spLocks noChangeArrowheads="1"/>
          </p:cNvSpPr>
          <p:nvPr/>
        </p:nvSpPr>
        <p:spPr bwMode="auto">
          <a:xfrm>
            <a:off x="6045200" y="4686300"/>
            <a:ext cx="1562100" cy="1511300"/>
          </a:xfrm>
          <a:prstGeom prst="ellipse">
            <a:avLst/>
          </a:prstGeom>
          <a:noFill/>
          <a:ln w="57150">
            <a:solidFill>
              <a:srgbClr val="FF3300"/>
            </a:solidFill>
            <a:round/>
            <a:headEnd/>
            <a:tailEnd/>
          </a:ln>
        </p:spPr>
        <p:txBody>
          <a:bodyPr wrap="none" anchor="ctr"/>
          <a:lstStyle/>
          <a:p>
            <a:endParaRPr lang="en-AU">
              <a:solidFill>
                <a:srgbClr val="FFFFFF"/>
              </a:solidFill>
            </a:endParaRPr>
          </a:p>
        </p:txBody>
      </p:sp>
      <p:sp>
        <p:nvSpPr>
          <p:cNvPr id="155660" name="WordArt 12"/>
          <p:cNvSpPr>
            <a:spLocks noChangeArrowheads="1" noChangeShapeType="1" noTextEdit="1"/>
          </p:cNvSpPr>
          <p:nvPr/>
        </p:nvSpPr>
        <p:spPr bwMode="auto">
          <a:xfrm>
            <a:off x="5807075" y="5095438"/>
            <a:ext cx="2152650" cy="6477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defRPr/>
            </a:pPr>
            <a:r>
              <a:rPr lang="en-AU" sz="3600" kern="10" dirty="0">
                <a:ln w="9525">
                  <a:solidFill>
                    <a:srgbClr val="000000"/>
                  </a:solidFill>
                  <a:round/>
                  <a:headEnd/>
                  <a:tailEnd/>
                </a:ln>
                <a:solidFill>
                  <a:srgbClr val="FFFFCC"/>
                </a:solidFill>
                <a:latin typeface="Arial Black"/>
              </a:rPr>
              <a:t>The Way!</a:t>
            </a:r>
          </a:p>
        </p:txBody>
      </p:sp>
      <p:sp>
        <p:nvSpPr>
          <p:cNvPr id="22" name="Rectangle 2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23" name="Picture 2"/>
          <p:cNvPicPr>
            <a:picLocks noChangeAspect="1" noChangeArrowheads="1"/>
          </p:cNvPicPr>
          <p:nvPr/>
        </p:nvPicPr>
        <p:blipFill>
          <a:blip r:embed="rId5" cstate="print"/>
          <a:srcRect l="3342" r="3375" b="11290"/>
          <a:stretch>
            <a:fillRect/>
          </a:stretch>
        </p:blipFill>
        <p:spPr bwMode="auto">
          <a:xfrm>
            <a:off x="267978" y="322542"/>
            <a:ext cx="3468419" cy="39604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28" name="Group 27"/>
          <p:cNvGrpSpPr/>
          <p:nvPr/>
        </p:nvGrpSpPr>
        <p:grpSpPr>
          <a:xfrm>
            <a:off x="3348608" y="750962"/>
            <a:ext cx="4248000" cy="2880000"/>
            <a:chOff x="9597008" y="2541662"/>
            <a:chExt cx="4305478" cy="2952328"/>
          </a:xfrm>
        </p:grpSpPr>
        <p:pic>
          <p:nvPicPr>
            <p:cNvPr id="26" name="Picture 2" descr="C:\My Documents\The Truth\Virginia 2001\Israel\Final Overheads\Allenby Enters.tif"/>
            <p:cNvPicPr>
              <a:picLocks noChangeAspect="1" noChangeArrowheads="1"/>
            </p:cNvPicPr>
            <p:nvPr/>
          </p:nvPicPr>
          <p:blipFill>
            <a:blip r:embed="rId6" cstate="print"/>
            <a:srcRect l="1379" t="9196" r="2059" b="2519"/>
            <a:stretch>
              <a:fillRect/>
            </a:stretch>
          </p:blipFill>
          <p:spPr bwMode="auto">
            <a:xfrm>
              <a:off x="9597008" y="2541662"/>
              <a:ext cx="4305478" cy="2952328"/>
            </a:xfrm>
            <a:prstGeom prst="rect">
              <a:avLst/>
            </a:prstGeom>
            <a:ln>
              <a:noFill/>
            </a:ln>
            <a:effectLst>
              <a:outerShdw blurRad="190500" algn="tl" rotWithShape="0">
                <a:srgbClr val="000000">
                  <a:alpha val="70000"/>
                </a:srgbClr>
              </a:outerShdw>
            </a:effectLst>
          </p:spPr>
        </p:pic>
        <p:sp>
          <p:nvSpPr>
            <p:cNvPr id="27" name="TextBox 26"/>
            <p:cNvSpPr txBox="1"/>
            <p:nvPr/>
          </p:nvSpPr>
          <p:spPr>
            <a:xfrm>
              <a:off x="10869910" y="2632720"/>
              <a:ext cx="2016224" cy="830997"/>
            </a:xfrm>
            <a:prstGeom prst="rect">
              <a:avLst/>
            </a:prstGeom>
            <a:noFill/>
            <a:ln>
              <a:noFill/>
            </a:ln>
            <a:effectLst>
              <a:outerShdw blurRad="149987" dist="250190" dir="8460000" algn="ctr">
                <a:sysClr val="windowText" lastClr="000000">
                  <a:alpha val="28000"/>
                </a:sys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4800" b="0" i="0" u="none" strike="noStrike" kern="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Franklin Gothic Heavy" pitchFamily="34" charset="0"/>
                </a:rPr>
                <a:t>1917</a:t>
              </a:r>
            </a:p>
          </p:txBody>
        </p:sp>
      </p:gr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2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55655"/>
                                        </p:tgtEl>
                                        <p:attrNameLst>
                                          <p:attrName>style.visibility</p:attrName>
                                        </p:attrNameLst>
                                      </p:cBhvr>
                                      <p:to>
                                        <p:strVal val="visible"/>
                                      </p:to>
                                    </p:set>
                                    <p:anim calcmode="lin" valueType="num">
                                      <p:cBhvr>
                                        <p:cTn id="15" dur="2000" fill="hold"/>
                                        <p:tgtEl>
                                          <p:spTgt spid="155655"/>
                                        </p:tgtEl>
                                        <p:attrNameLst>
                                          <p:attrName>ppt_w</p:attrName>
                                        </p:attrNameLst>
                                      </p:cBhvr>
                                      <p:tavLst>
                                        <p:tav tm="0">
                                          <p:val>
                                            <p:fltVal val="0"/>
                                          </p:val>
                                        </p:tav>
                                        <p:tav tm="100000">
                                          <p:val>
                                            <p:strVal val="#ppt_w"/>
                                          </p:val>
                                        </p:tav>
                                      </p:tavLst>
                                    </p:anim>
                                    <p:anim calcmode="lin" valueType="num">
                                      <p:cBhvr>
                                        <p:cTn id="16" dur="2000" fill="hold"/>
                                        <p:tgtEl>
                                          <p:spTgt spid="155655"/>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155660"/>
                                        </p:tgtEl>
                                        <p:attrNameLst>
                                          <p:attrName>style.visibility</p:attrName>
                                        </p:attrNameLst>
                                      </p:cBhvr>
                                      <p:to>
                                        <p:strVal val="visible"/>
                                      </p:to>
                                    </p:set>
                                    <p:anim calcmode="lin" valueType="num">
                                      <p:cBhvr>
                                        <p:cTn id="19" dur="3000" fill="hold"/>
                                        <p:tgtEl>
                                          <p:spTgt spid="155660"/>
                                        </p:tgtEl>
                                        <p:attrNameLst>
                                          <p:attrName>ppt_w</p:attrName>
                                        </p:attrNameLst>
                                      </p:cBhvr>
                                      <p:tavLst>
                                        <p:tav tm="0">
                                          <p:val>
                                            <p:fltVal val="0"/>
                                          </p:val>
                                        </p:tav>
                                        <p:tav tm="100000">
                                          <p:val>
                                            <p:strVal val="#ppt_w"/>
                                          </p:val>
                                        </p:tav>
                                      </p:tavLst>
                                    </p:anim>
                                    <p:anim calcmode="lin" valueType="num">
                                      <p:cBhvr>
                                        <p:cTn id="20" dur="3000" fill="hold"/>
                                        <p:tgtEl>
                                          <p:spTgt spid="155660"/>
                                        </p:tgtEl>
                                        <p:attrNameLst>
                                          <p:attrName>ppt_h</p:attrName>
                                        </p:attrNameLst>
                                      </p:cBhvr>
                                      <p:tavLst>
                                        <p:tav tm="0">
                                          <p:val>
                                            <p:fltVal val="0"/>
                                          </p:val>
                                        </p:tav>
                                        <p:tav tm="100000">
                                          <p:val>
                                            <p:strVal val="#ppt_h"/>
                                          </p:val>
                                        </p:tav>
                                      </p:tavLst>
                                    </p:anim>
                                  </p:childTnLst>
                                </p:cTn>
                              </p:par>
                            </p:childTnLst>
                          </p:cTn>
                        </p:par>
                        <p:par>
                          <p:cTn id="21" fill="hold">
                            <p:stCondLst>
                              <p:cond delay="3000"/>
                            </p:stCondLst>
                            <p:childTnLst>
                              <p:par>
                                <p:cTn id="22" presetID="23" presetClass="entr" presetSubtype="16"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p:cTn id="24" dur="2000" fill="hold"/>
                                        <p:tgtEl>
                                          <p:spTgt spid="23"/>
                                        </p:tgtEl>
                                        <p:attrNameLst>
                                          <p:attrName>ppt_w</p:attrName>
                                        </p:attrNameLst>
                                      </p:cBhvr>
                                      <p:tavLst>
                                        <p:tav tm="0">
                                          <p:val>
                                            <p:fltVal val="0"/>
                                          </p:val>
                                        </p:tav>
                                        <p:tav tm="100000">
                                          <p:val>
                                            <p:strVal val="#ppt_w"/>
                                          </p:val>
                                        </p:tav>
                                      </p:tavLst>
                                    </p:anim>
                                    <p:anim calcmode="lin" valueType="num">
                                      <p:cBhvr>
                                        <p:cTn id="25" dur="2000" fill="hold"/>
                                        <p:tgtEl>
                                          <p:spTgt spid="23"/>
                                        </p:tgtEl>
                                        <p:attrNameLst>
                                          <p:attrName>ppt_h</p:attrName>
                                        </p:attrNameLst>
                                      </p:cBhvr>
                                      <p:tavLst>
                                        <p:tav tm="0">
                                          <p:val>
                                            <p:fltVal val="0"/>
                                          </p:val>
                                        </p:tav>
                                        <p:tav tm="100000">
                                          <p:val>
                                            <p:strVal val="#ppt_h"/>
                                          </p:val>
                                        </p:tav>
                                      </p:tavLst>
                                    </p:anim>
                                  </p:childTnLst>
                                </p:cTn>
                              </p:par>
                              <p:par>
                                <p:cTn id="26" presetID="23" presetClass="entr" presetSubtype="16"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2000" fill="hold"/>
                                        <p:tgtEl>
                                          <p:spTgt spid="28"/>
                                        </p:tgtEl>
                                        <p:attrNameLst>
                                          <p:attrName>ppt_w</p:attrName>
                                        </p:attrNameLst>
                                      </p:cBhvr>
                                      <p:tavLst>
                                        <p:tav tm="0">
                                          <p:val>
                                            <p:fltVal val="0"/>
                                          </p:val>
                                        </p:tav>
                                        <p:tav tm="100000">
                                          <p:val>
                                            <p:strVal val="#ppt_w"/>
                                          </p:val>
                                        </p:tav>
                                      </p:tavLst>
                                    </p:anim>
                                    <p:anim calcmode="lin" valueType="num">
                                      <p:cBhvr>
                                        <p:cTn id="29" dur="2000" fill="hold"/>
                                        <p:tgtEl>
                                          <p:spTgt spid="28"/>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55656"/>
                                        </p:tgtEl>
                                        <p:attrNameLst>
                                          <p:attrName>style.visibility</p:attrName>
                                        </p:attrNameLst>
                                      </p:cBhvr>
                                      <p:to>
                                        <p:strVal val="visible"/>
                                      </p:to>
                                    </p:set>
                                    <p:animEffect transition="in" filter="wipe(down)">
                                      <p:cBhvr>
                                        <p:cTn id="34" dur="3000"/>
                                        <p:tgtEl>
                                          <p:spTgt spid="155656"/>
                                        </p:tgtEl>
                                      </p:cBhvr>
                                    </p:animEffect>
                                  </p:childTnLst>
                                </p:cTn>
                              </p:par>
                              <p:par>
                                <p:cTn id="35" presetID="10" presetClass="exit" presetSubtype="0" fill="hold" nodeType="withEffect">
                                  <p:stCondLst>
                                    <p:cond delay="0"/>
                                  </p:stCondLst>
                                  <p:childTnLst>
                                    <p:animEffect transition="out" filter="fade">
                                      <p:cBhvr>
                                        <p:cTn id="36" dur="2000"/>
                                        <p:tgtEl>
                                          <p:spTgt spid="23"/>
                                        </p:tgtEl>
                                      </p:cBhvr>
                                    </p:animEffect>
                                    <p:set>
                                      <p:cBhvr>
                                        <p:cTn id="37" dur="1" fill="hold">
                                          <p:stCondLst>
                                            <p:cond delay="1999"/>
                                          </p:stCondLst>
                                        </p:cTn>
                                        <p:tgtEl>
                                          <p:spTgt spid="23"/>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2000"/>
                                        <p:tgtEl>
                                          <p:spTgt spid="28"/>
                                        </p:tgtEl>
                                      </p:cBhvr>
                                    </p:animEffect>
                                    <p:set>
                                      <p:cBhvr>
                                        <p:cTn id="40" dur="1" fill="hold">
                                          <p:stCondLst>
                                            <p:cond delay="1999"/>
                                          </p:stCondLst>
                                        </p:cTn>
                                        <p:tgtEl>
                                          <p:spTgt spid="28"/>
                                        </p:tgtEl>
                                        <p:attrNameLst>
                                          <p:attrName>style.visibility</p:attrName>
                                        </p:attrNameLst>
                                      </p:cBhvr>
                                      <p:to>
                                        <p:strVal val="hidden"/>
                                      </p:to>
                                    </p:set>
                                  </p:childTnLst>
                                </p:cTn>
                              </p:par>
                              <p:par>
                                <p:cTn id="41" presetID="22" presetClass="entr" presetSubtype="4" fill="hold" grpId="0" nodeType="withEffect">
                                  <p:stCondLst>
                                    <p:cond delay="0"/>
                                  </p:stCondLst>
                                  <p:childTnLst>
                                    <p:set>
                                      <p:cBhvr>
                                        <p:cTn id="42" dur="1" fill="hold">
                                          <p:stCondLst>
                                            <p:cond delay="0"/>
                                          </p:stCondLst>
                                        </p:cTn>
                                        <p:tgtEl>
                                          <p:spTgt spid="155658"/>
                                        </p:tgtEl>
                                        <p:attrNameLst>
                                          <p:attrName>style.visibility</p:attrName>
                                        </p:attrNameLst>
                                      </p:cBhvr>
                                      <p:to>
                                        <p:strVal val="visible"/>
                                      </p:to>
                                    </p:set>
                                    <p:animEffect transition="in" filter="wipe(down)">
                                      <p:cBhvr>
                                        <p:cTn id="43" dur="3000"/>
                                        <p:tgtEl>
                                          <p:spTgt spid="155658"/>
                                        </p:tgtEl>
                                      </p:cBhvr>
                                    </p:animEffect>
                                  </p:childTnLst>
                                </p:cTn>
                              </p:par>
                            </p:childTnLst>
                          </p:cTn>
                        </p:par>
                        <p:par>
                          <p:cTn id="44" fill="hold">
                            <p:stCondLst>
                              <p:cond delay="3000"/>
                            </p:stCondLst>
                            <p:childTnLst>
                              <p:par>
                                <p:cTn id="45" presetID="23" presetClass="entr" presetSubtype="16" fill="hold" nodeType="afterEffect">
                                  <p:stCondLst>
                                    <p:cond delay="0"/>
                                  </p:stCondLst>
                                  <p:childTnLst>
                                    <p:set>
                                      <p:cBhvr>
                                        <p:cTn id="46" dur="1" fill="hold">
                                          <p:stCondLst>
                                            <p:cond delay="0"/>
                                          </p:stCondLst>
                                        </p:cTn>
                                        <p:tgtEl>
                                          <p:spTgt spid="155659"/>
                                        </p:tgtEl>
                                        <p:attrNameLst>
                                          <p:attrName>style.visibility</p:attrName>
                                        </p:attrNameLst>
                                      </p:cBhvr>
                                      <p:to>
                                        <p:strVal val="visible"/>
                                      </p:to>
                                    </p:set>
                                    <p:anim calcmode="lin" valueType="num">
                                      <p:cBhvr>
                                        <p:cTn id="47" dur="2000" fill="hold"/>
                                        <p:tgtEl>
                                          <p:spTgt spid="155659"/>
                                        </p:tgtEl>
                                        <p:attrNameLst>
                                          <p:attrName>ppt_w</p:attrName>
                                        </p:attrNameLst>
                                      </p:cBhvr>
                                      <p:tavLst>
                                        <p:tav tm="0">
                                          <p:val>
                                            <p:fltVal val="0"/>
                                          </p:val>
                                        </p:tav>
                                        <p:tav tm="100000">
                                          <p:val>
                                            <p:strVal val="#ppt_w"/>
                                          </p:val>
                                        </p:tav>
                                      </p:tavLst>
                                    </p:anim>
                                    <p:anim calcmode="lin" valueType="num">
                                      <p:cBhvr>
                                        <p:cTn id="48" dur="2000" fill="hold"/>
                                        <p:tgtEl>
                                          <p:spTgt spid="155659"/>
                                        </p:tgtEl>
                                        <p:attrNameLst>
                                          <p:attrName>ppt_h</p:attrName>
                                        </p:attrNameLst>
                                      </p:cBhvr>
                                      <p:tavLst>
                                        <p:tav tm="0">
                                          <p:val>
                                            <p:fltVal val="0"/>
                                          </p:val>
                                        </p:tav>
                                        <p:tav tm="100000">
                                          <p:val>
                                            <p:strVal val="#ppt_h"/>
                                          </p:val>
                                        </p:tav>
                                      </p:tavLst>
                                    </p:anim>
                                  </p:childTnLst>
                                </p:cTn>
                              </p:par>
                            </p:childTnLst>
                          </p:cTn>
                        </p:par>
                        <p:par>
                          <p:cTn id="49" fill="hold">
                            <p:stCondLst>
                              <p:cond delay="5000"/>
                            </p:stCondLst>
                            <p:childTnLst>
                              <p:par>
                                <p:cTn id="50" presetID="10" presetClass="entr" presetSubtype="0"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6" grpId="0" animBg="1"/>
      <p:bldP spid="155658" grpId="0" animBg="1"/>
      <p:bldP spid="16" grpId="0"/>
      <p:bldP spid="155655" grpId="0" animBg="1"/>
    </p:bldLst>
  </p:timing>
</p:sld>
</file>

<file path=ppt/theme/theme1.xml><?xml version="1.0" encoding="utf-8"?>
<a:theme xmlns:a="http://schemas.openxmlformats.org/drawingml/2006/main" name="4_Default Design">
  <a:themeElements>
    <a:clrScheme name="4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4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4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4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1_Default Design">
  <a:themeElements>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_Default Desig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2_Default Design">
  <a:themeElements>
    <a:clrScheme name="6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6_Default Design">
  <a:themeElements>
    <a:clrScheme name="6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Default Design">
  <a:themeElements>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5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5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5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7_Default Design">
  <a:themeElements>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_Default Desig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Textured">
  <a:themeElements>
    <a:clrScheme name="2_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2_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2_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2_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2_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2_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2_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2_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2_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9_Default Design">
  <a:themeElements>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5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5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5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5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7140</TotalTime>
  <Words>1607</Words>
  <Application>Microsoft Office PowerPoint</Application>
  <PresentationFormat>On-screen Show (4:3)</PresentationFormat>
  <Paragraphs>241</Paragraphs>
  <Slides>19</Slides>
  <Notes>19</Notes>
  <HiddenSlides>0</HiddenSlides>
  <MMClips>0</MMClips>
  <ScaleCrop>false</ScaleCrop>
  <HeadingPairs>
    <vt:vector size="8" baseType="variant">
      <vt:variant>
        <vt:lpstr>Fonts Used</vt:lpstr>
      </vt:variant>
      <vt:variant>
        <vt:i4>12</vt:i4>
      </vt:variant>
      <vt:variant>
        <vt:lpstr>Theme</vt:lpstr>
      </vt:variant>
      <vt:variant>
        <vt:i4>12</vt:i4>
      </vt:variant>
      <vt:variant>
        <vt:lpstr>Embedded OLE Servers</vt:lpstr>
      </vt:variant>
      <vt:variant>
        <vt:i4>1</vt:i4>
      </vt:variant>
      <vt:variant>
        <vt:lpstr>Slide Titles</vt:lpstr>
      </vt:variant>
      <vt:variant>
        <vt:i4>19</vt:i4>
      </vt:variant>
    </vt:vector>
  </HeadingPairs>
  <TitlesOfParts>
    <vt:vector size="44" baseType="lpstr">
      <vt:lpstr>Albertus</vt:lpstr>
      <vt:lpstr>Arial</vt:lpstr>
      <vt:lpstr>Arial Black</vt:lpstr>
      <vt:lpstr>Calibri</vt:lpstr>
      <vt:lpstr>Comic Sans MS</vt:lpstr>
      <vt:lpstr>Constantia</vt:lpstr>
      <vt:lpstr>Cooper Black</vt:lpstr>
      <vt:lpstr>Franklin Gothic Heavy</vt:lpstr>
      <vt:lpstr>Monotype Sorts</vt:lpstr>
      <vt:lpstr>Tahoma</vt:lpstr>
      <vt:lpstr>Times New Roman</vt:lpstr>
      <vt:lpstr>Wingdings</vt:lpstr>
      <vt:lpstr>4_Default Design</vt:lpstr>
      <vt:lpstr>1_Default Design</vt:lpstr>
      <vt:lpstr>6_Default Design</vt:lpstr>
      <vt:lpstr>5_Default Design</vt:lpstr>
      <vt:lpstr>7_Default Design</vt:lpstr>
      <vt:lpstr>3_Textured</vt:lpstr>
      <vt:lpstr>9_Default Design</vt:lpstr>
      <vt:lpstr>3_Default Design</vt:lpstr>
      <vt:lpstr>8_Default Design</vt:lpstr>
      <vt:lpstr>11_Default Design</vt:lpstr>
      <vt:lpstr>12_Default Design</vt:lpstr>
      <vt:lpstr>14_Default Design</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way of the kings of the east</vt:lpstr>
      <vt:lpstr>PowerPoint Presentation</vt:lpstr>
      <vt:lpstr>PowerPoint Presentation</vt:lpstr>
      <vt:lpstr>PowerPoint Presentation</vt:lpstr>
      <vt:lpstr>PowerPoint Presentation</vt:lpstr>
      <vt:lpstr>Three unclean spirits like frogs</vt:lpstr>
      <vt:lpstr>Three unclean spirits like frogs</vt:lpstr>
      <vt:lpstr>PowerPoint Presentation</vt:lpstr>
      <vt:lpstr>PowerPoint Presentation</vt:lpstr>
      <vt:lpstr>PowerPoint Presentation</vt:lpstr>
    </vt:vector>
  </TitlesOfParts>
  <Company>DFEEST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Revelation</dc:title>
  <dc:subject>Vial 6</dc:subject>
  <dc:creator>Steve Hornhardt</dc:creator>
  <cp:lastModifiedBy>Steven Hornhardt</cp:lastModifiedBy>
  <cp:revision>274</cp:revision>
  <dcterms:created xsi:type="dcterms:W3CDTF">2007-07-17T05:48:07Z</dcterms:created>
  <dcterms:modified xsi:type="dcterms:W3CDTF">2018-04-16T08:32:20Z</dcterms:modified>
</cp:coreProperties>
</file>