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 id="2147483744" r:id="rId4"/>
    <p:sldMasterId id="2147483756" r:id="rId5"/>
    <p:sldMasterId id="2147483768" r:id="rId6"/>
    <p:sldMasterId id="2147483782" r:id="rId7"/>
    <p:sldMasterId id="2147483806" r:id="rId8"/>
    <p:sldMasterId id="2147483830" r:id="rId9"/>
    <p:sldMasterId id="2147483842" r:id="rId10"/>
  </p:sldMasterIdLst>
  <p:notesMasterIdLst>
    <p:notesMasterId r:id="rId33"/>
  </p:notesMasterIdLst>
  <p:sldIdLst>
    <p:sldId id="366" r:id="rId11"/>
    <p:sldId id="363" r:id="rId12"/>
    <p:sldId id="368" r:id="rId13"/>
    <p:sldId id="277" r:id="rId14"/>
    <p:sldId id="303" r:id="rId15"/>
    <p:sldId id="298" r:id="rId16"/>
    <p:sldId id="306" r:id="rId17"/>
    <p:sldId id="307" r:id="rId18"/>
    <p:sldId id="299" r:id="rId19"/>
    <p:sldId id="300" r:id="rId20"/>
    <p:sldId id="294" r:id="rId21"/>
    <p:sldId id="369" r:id="rId22"/>
    <p:sldId id="301" r:id="rId23"/>
    <p:sldId id="290" r:id="rId24"/>
    <p:sldId id="293" r:id="rId25"/>
    <p:sldId id="361" r:id="rId26"/>
    <p:sldId id="359" r:id="rId27"/>
    <p:sldId id="364" r:id="rId28"/>
    <p:sldId id="308" r:id="rId29"/>
    <p:sldId id="275" r:id="rId30"/>
    <p:sldId id="309" r:id="rId31"/>
    <p:sldId id="30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00"/>
    <a:srgbClr val="007A37"/>
    <a:srgbClr val="92D05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00" autoAdjust="0"/>
  </p:normalViewPr>
  <p:slideViewPr>
    <p:cSldViewPr snapToGrid="0">
      <p:cViewPr varScale="1">
        <p:scale>
          <a:sx n="56" d="100"/>
          <a:sy n="56" d="100"/>
        </p:scale>
        <p:origin x="1580" y="5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00F847-F28F-4684-95F2-F01B7D33E3D9}" type="datetimeFigureOut">
              <a:rPr lang="en-AU" smtClean="0"/>
              <a:pPr/>
              <a:t>18/08/2018</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09B00E-9872-4FB8-8EF8-37E6B238D79B}"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A9E17-5644-42B2-923A-CDE775A71042}" type="slidenum">
              <a:rPr lang="en-US">
                <a:solidFill>
                  <a:prstClr val="black"/>
                </a:solidFill>
              </a:rPr>
              <a:pPr/>
              <a:t>1</a:t>
            </a:fld>
            <a:endParaRPr lang="en-US">
              <a:solidFill>
                <a:prstClr val="black"/>
              </a:solidFill>
            </a:endParaRPr>
          </a:p>
        </p:txBody>
      </p:sp>
      <p:sp>
        <p:nvSpPr>
          <p:cNvPr id="57346" name="Rectangle 2"/>
          <p:cNvSpPr>
            <a:spLocks noGrp="1" noRot="1" noChangeAspect="1" noChangeArrowheads="1" noTextEdit="1"/>
          </p:cNvSpPr>
          <p:nvPr>
            <p:ph type="sldImg"/>
          </p:nvPr>
        </p:nvSpPr>
        <p:spPr>
          <a:xfrm>
            <a:off x="1143000" y="685800"/>
            <a:ext cx="4572000" cy="3429000"/>
          </a:xfrm>
          <a:ln/>
        </p:spPr>
      </p:sp>
      <p:sp>
        <p:nvSpPr>
          <p:cNvPr id="57347"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10</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732952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0" u="none" dirty="0"/>
              <a:t> The winepress is</a:t>
            </a:r>
            <a:r>
              <a:rPr lang="en-AU" b="0" u="none" baseline="0" dirty="0"/>
              <a:t> not an area, not a locality, covering approx. 280 K’s. i.e. from here to Port Augusta. </a:t>
            </a:r>
          </a:p>
          <a:p>
            <a:r>
              <a:rPr lang="en-AU" b="0" u="none" baseline="0" dirty="0"/>
              <a:t> Its an area affecting all nations </a:t>
            </a:r>
            <a:r>
              <a:rPr lang="en-AU" b="1" u="none" baseline="0" dirty="0"/>
              <a:t>“without the city’. </a:t>
            </a:r>
          </a:p>
          <a:p>
            <a:r>
              <a:rPr lang="en-AU" b="0" u="none" baseline="0" dirty="0"/>
              <a:t>The question is not how large the area is but how long is the blood going to flow from the winepress? </a:t>
            </a:r>
          </a:p>
          <a:p>
            <a:endParaRPr lang="en-AU" b="0" u="none" dirty="0"/>
          </a:p>
        </p:txBody>
      </p:sp>
      <p:sp>
        <p:nvSpPr>
          <p:cNvPr id="4" name="Slide Number Placeholder 3"/>
          <p:cNvSpPr>
            <a:spLocks noGrp="1"/>
          </p:cNvSpPr>
          <p:nvPr>
            <p:ph type="sldNum" sz="quarter" idx="10"/>
          </p:nvPr>
        </p:nvSpPr>
        <p:spPr/>
        <p:txBody>
          <a:bodyPr/>
          <a:lstStyle/>
          <a:p>
            <a:fld id="{14E927E2-D13F-45FF-A24E-B057A47710CA}" type="slidenum">
              <a:rPr lang="en-AU" smtClean="0">
                <a:solidFill>
                  <a:prstClr val="black"/>
                </a:solidFill>
              </a:rPr>
              <a:pPr/>
              <a:t>13</a:t>
            </a:fld>
            <a:endParaRPr lang="en-AU">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14</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b="1" baseline="0" dirty="0"/>
          </a:p>
          <a:p>
            <a:endParaRPr lang="en-AU" dirty="0"/>
          </a:p>
        </p:txBody>
      </p:sp>
      <p:sp>
        <p:nvSpPr>
          <p:cNvPr id="4" name="Slide Number Placeholder 3"/>
          <p:cNvSpPr>
            <a:spLocks noGrp="1"/>
          </p:cNvSpPr>
          <p:nvPr>
            <p:ph type="sldNum" sz="quarter" idx="10"/>
          </p:nvPr>
        </p:nvSpPr>
        <p:spPr/>
        <p:txBody>
          <a:bodyPr/>
          <a:lstStyle/>
          <a:p>
            <a:fld id="{14E927E2-D13F-45FF-A24E-B057A47710CA}" type="slidenum">
              <a:rPr lang="en-AU" smtClean="0">
                <a:solidFill>
                  <a:prstClr val="black"/>
                </a:solidFill>
              </a:rPr>
              <a:pPr/>
              <a:t>15</a:t>
            </a:fld>
            <a:endParaRPr lang="en-AU">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14E927E2-D13F-45FF-A24E-B057A47710CA}" type="slidenum">
              <a:rPr lang="en-AU" smtClean="0">
                <a:solidFill>
                  <a:prstClr val="black"/>
                </a:solidFill>
              </a:rPr>
              <a:pPr/>
              <a:t>16</a:t>
            </a:fld>
            <a:endParaRPr lang="en-AU">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80A379-13C9-42D9-BCCD-846BAA330949}" type="slidenum">
              <a:rPr lang="en-US">
                <a:solidFill>
                  <a:prstClr val="black"/>
                </a:solidFill>
              </a:rPr>
              <a:pPr/>
              <a:t>17</a:t>
            </a:fld>
            <a:endParaRPr lang="en-US">
              <a:solidFill>
                <a:prstClr val="black"/>
              </a:solidFill>
            </a:endParaRPr>
          </a:p>
        </p:txBody>
      </p:sp>
      <p:sp>
        <p:nvSpPr>
          <p:cNvPr id="114690" name="Rectangle 2"/>
          <p:cNvSpPr>
            <a:spLocks noGrp="1" noRot="1" noChangeAspect="1" noChangeArrowheads="1" noTextEdit="1"/>
          </p:cNvSpPr>
          <p:nvPr>
            <p:ph type="sldImg"/>
          </p:nvPr>
        </p:nvSpPr>
        <p:spPr>
          <a:xfrm>
            <a:off x="1143000" y="685800"/>
            <a:ext cx="4572000" cy="3429000"/>
          </a:xfrm>
          <a:ln/>
        </p:spPr>
      </p:sp>
      <p:sp>
        <p:nvSpPr>
          <p:cNvPr id="114691" name="Rectangle 3"/>
          <p:cNvSpPr>
            <a:spLocks noGrp="1" noChangeArrowheads="1"/>
          </p:cNvSpPr>
          <p:nvPr>
            <p:ph type="body" idx="1"/>
          </p:nvPr>
        </p:nvSpPr>
        <p:spPr/>
        <p:txBody>
          <a:bodyPr/>
          <a:lstStyle/>
          <a:p>
            <a:pPr>
              <a:buFontTx/>
              <a:buChar char="•"/>
            </a:pPr>
            <a:endParaRPr lang="en-US" sz="20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EA09B00E-9872-4FB8-8EF8-37E6B238D79B}" type="slidenum">
              <a:rPr lang="en-AU" smtClean="0"/>
              <a:pPr/>
              <a:t>18</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D1519-E96F-41FD-A2F1-47891AF38196}"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pPr eaLnBrk="1" hangingPunct="1"/>
            <a:endParaRPr lang="en-AU">
              <a:latin typeface="Arial" pitchFamily="34" charset="0"/>
              <a:cs typeface="Arial" pitchFamily="34" charset="0"/>
            </a:endParaRPr>
          </a:p>
        </p:txBody>
      </p:sp>
      <p:sp>
        <p:nvSpPr>
          <p:cNvPr id="125956" name="Slide Number Placeholder 3"/>
          <p:cNvSpPr>
            <a:spLocks noGrp="1"/>
          </p:cNvSpPr>
          <p:nvPr>
            <p:ph type="sldNum" sz="quarter" idx="5"/>
          </p:nvPr>
        </p:nvSpPr>
        <p:spPr>
          <a:noFill/>
        </p:spPr>
        <p:txBody>
          <a:bodyPr/>
          <a:lstStyle/>
          <a:p>
            <a:fld id="{092F4B5C-E488-4C85-8E9E-E27F090F074A}" type="slidenum">
              <a:rPr lang="en-US" smtClean="0">
                <a:solidFill>
                  <a:prstClr val="black"/>
                </a:solidFill>
              </a:rPr>
              <a:pPr/>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AE143842-A7CF-4B81-8BDC-908B5D37E575}" type="slidenum">
              <a:rPr lang="en-US" smtClean="0">
                <a:solidFill>
                  <a:prstClr val="black"/>
                </a:solidFill>
              </a:rPr>
              <a:pPr/>
              <a:t>20</a:t>
            </a:fld>
            <a:endParaRPr 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6C589CD1-2340-40FD-9F7D-BB8A8F4F629D}" type="slidenum">
              <a:rPr lang="en-AU" smtClean="0">
                <a:solidFill>
                  <a:prstClr val="black"/>
                </a:solidFill>
              </a:rPr>
              <a:pPr/>
              <a:t>21</a:t>
            </a:fld>
            <a:endParaRPr lang="en-AU">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AE143842-A7CF-4B81-8BDC-908B5D37E575}"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587D69D3-B23C-4863-B78A-EAC6F5F3BF89}" type="slidenum">
              <a:rPr lang="en-US" smtClean="0">
                <a:solidFill>
                  <a:prstClr val="black"/>
                </a:solidFill>
                <a:latin typeface="Arial" pitchFamily="34" charset="0"/>
              </a:rPr>
              <a:pPr/>
              <a:t>3</a:t>
            </a:fld>
            <a:endParaRPr lang="en-US">
              <a:solidFill>
                <a:prstClr val="black"/>
              </a:solidFill>
              <a:latin typeface="Arial" pitchFamily="34" charset="0"/>
            </a:endParaRPr>
          </a:p>
        </p:txBody>
      </p:sp>
      <p:sp>
        <p:nvSpPr>
          <p:cNvPr id="25603" name="Rectangle 2"/>
          <p:cNvSpPr>
            <a:spLocks noGrp="1" noRot="1" noChangeAspect="1" noChangeArrowheads="1" noTextEdit="1"/>
          </p:cNvSpPr>
          <p:nvPr>
            <p:ph type="sldImg"/>
          </p:nvPr>
        </p:nvSpPr>
        <p:spPr>
          <a:xfrm>
            <a:off x="1143000" y="685800"/>
            <a:ext cx="4572000" cy="3429000"/>
          </a:xfrm>
          <a:ln/>
        </p:spPr>
      </p:sp>
      <p:sp>
        <p:nvSpPr>
          <p:cNvPr id="25604"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AE143842-A7CF-4B81-8BDC-908B5D37E575}"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2F44F1BF-2706-476A-92D2-095373822354}" type="slidenum">
              <a:rPr lang="en-AU" smtClean="0">
                <a:solidFill>
                  <a:prstClr val="black"/>
                </a:solidFill>
              </a:rPr>
              <a:pPr>
                <a:defRPr/>
              </a:pPr>
              <a:t>5</a:t>
            </a:fld>
            <a:endParaRPr lang="en-AU">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6</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9819E0C3-BC47-4755-BCF6-46A6F45CEA21}" type="slidenum">
              <a:rPr lang="en-US" smtClean="0">
                <a:solidFill>
                  <a:prstClr val="black"/>
                </a:solidFill>
              </a:rPr>
              <a:pPr/>
              <a:t>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E957FD32-4A9B-48E7-8F48-B8581009289E}" type="slidenum">
              <a:rPr lang="en-US">
                <a:solidFill>
                  <a:prstClr val="black"/>
                </a:solidFill>
              </a:rPr>
              <a:pPr/>
              <a:t>8</a:t>
            </a:fld>
            <a:endParaRPr lang="en-US">
              <a:solidFill>
                <a:prstClr val="black"/>
              </a:solidFill>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9</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8AFD5A-890D-42D5-ABB0-414A799DC44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5C8A38-F9AA-40F4-BA8D-D3453796F96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3D7E44-9B76-4B64-A32D-51BFE842EA8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1FB146-F895-4777-9871-4BDFB8DE0DD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9390E33E-71C3-45E0-850F-2691E09658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61207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86DC61E7-3BE4-4952-A40B-4F0E1806607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56597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664BF7C8-FBFC-4813-B56F-44D8C27A734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048165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D7643499-B290-4E19-ADEE-803993D34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81865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8" name="Slide Number Placeholder 7"/>
          <p:cNvSpPr>
            <a:spLocks noGrp="1"/>
          </p:cNvSpPr>
          <p:nvPr>
            <p:ph type="sldNum" sz="quarter" idx="11"/>
          </p:nvPr>
        </p:nvSpPr>
        <p:spPr/>
        <p:txBody>
          <a:bodyPr/>
          <a:lstStyle>
            <a:lvl1pPr>
              <a:defRPr/>
            </a:lvl1pPr>
          </a:lstStyle>
          <a:p>
            <a:fld id="{F6C59352-815C-42FC-93C1-7022757643D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241086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4" name="Slide Number Placeholder 3"/>
          <p:cNvSpPr>
            <a:spLocks noGrp="1"/>
          </p:cNvSpPr>
          <p:nvPr>
            <p:ph type="sldNum" sz="quarter" idx="11"/>
          </p:nvPr>
        </p:nvSpPr>
        <p:spPr/>
        <p:txBody>
          <a:bodyPr/>
          <a:lstStyle>
            <a:lvl1pPr>
              <a:defRPr/>
            </a:lvl1pPr>
          </a:lstStyle>
          <a:p>
            <a:fld id="{A2F40DB5-D9EF-45DC-9763-F8F0C9EA7B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180039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3" name="Slide Number Placeholder 2"/>
          <p:cNvSpPr>
            <a:spLocks noGrp="1"/>
          </p:cNvSpPr>
          <p:nvPr>
            <p:ph type="sldNum" sz="quarter" idx="11"/>
          </p:nvPr>
        </p:nvSpPr>
        <p:spPr/>
        <p:txBody>
          <a:bodyPr/>
          <a:lstStyle>
            <a:lvl1pPr>
              <a:defRPr/>
            </a:lvl1pPr>
          </a:lstStyle>
          <a:p>
            <a:fld id="{F75FB314-F1DE-419A-AA5F-143C3018DFB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9788164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81831C8E-1FC5-40E4-9B2B-EA001536AE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543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4AE0DBD-4E2A-4B7D-8025-B46230C38DA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AF425908-09FF-4787-86CE-E36750AC37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395155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37FD82F0-1071-4816-B801-C6BCB70A48A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3021431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
            <a:ext cx="2058988"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1" y="2"/>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51ECBA9A-50E2-4531-B8F1-0EED769EBBF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2783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75458"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27545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95FDFC-C102-4CBB-AF2C-C0A5676F107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60A14C-0A1D-4701-A237-0F437E3B13C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3DD069-2433-48BC-9101-5D50FB557BE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7E3B09D-AAF0-4B85-BB1A-1C2EDC214D5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035DB-AF44-4D0D-AF88-5690AA76F815}"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E0AEB16-7272-48C1-BB6D-46381B303C6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7D4DA72-435C-4471-AA09-89EE8839B97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6DF3D-9817-4FC9-B826-FD61B642E6D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4D5E6-1E5C-4819-8B03-534D065CE07F}"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729E84-C07F-42A1-8967-E1DEC5DA9A9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F8B69-F934-4C9F-B318-62A09FF3008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174E63-29B1-4043-A0BA-E1DE5CE8720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AA65BD6B-E97E-424E-AEF6-F22FC942DEE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76BD26C8-4499-4A41-8EBF-6A87A8B4382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080BD862-2DB7-4426-BA9C-EAC6BBD7663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303D5AD1-F227-45F3-9CB0-DD90144DC0D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8" name="Slide Number Placeholder 7"/>
          <p:cNvSpPr>
            <a:spLocks noGrp="1"/>
          </p:cNvSpPr>
          <p:nvPr>
            <p:ph type="sldNum" sz="quarter" idx="11"/>
          </p:nvPr>
        </p:nvSpPr>
        <p:spPr/>
        <p:txBody>
          <a:bodyPr/>
          <a:lstStyle>
            <a:lvl1pPr>
              <a:defRPr/>
            </a:lvl1pPr>
          </a:lstStyle>
          <a:p>
            <a:fld id="{2D08E6B9-7F34-4754-A6AF-D0ED9483EE2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4" name="Slide Number Placeholder 3"/>
          <p:cNvSpPr>
            <a:spLocks noGrp="1"/>
          </p:cNvSpPr>
          <p:nvPr>
            <p:ph type="sldNum" sz="quarter" idx="11"/>
          </p:nvPr>
        </p:nvSpPr>
        <p:spPr/>
        <p:txBody>
          <a:bodyPr/>
          <a:lstStyle>
            <a:lvl1pPr>
              <a:defRPr/>
            </a:lvl1pPr>
          </a:lstStyle>
          <a:p>
            <a:fld id="{B43AA1FE-7DB6-4B9D-8978-BE10312EB50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3" name="Slide Number Placeholder 2"/>
          <p:cNvSpPr>
            <a:spLocks noGrp="1"/>
          </p:cNvSpPr>
          <p:nvPr>
            <p:ph type="sldNum" sz="quarter" idx="11"/>
          </p:nvPr>
        </p:nvSpPr>
        <p:spPr/>
        <p:txBody>
          <a:bodyPr/>
          <a:lstStyle>
            <a:lvl1pPr>
              <a:defRPr/>
            </a:lvl1pPr>
          </a:lstStyle>
          <a:p>
            <a:fld id="{387B8E7B-04D9-4C00-9A58-F945A56FB0E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1E5613-7405-41FD-A770-BC9A89C8BD6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39E8DB38-A9F3-47E9-BE27-4F3A6503F3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416C9E77-23A2-43FD-B036-85CF9AFBBB9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61112501-9335-4138-8C01-398B67F892D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
            <a:ext cx="2058988"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1" y="2"/>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64527C93-D1BA-483A-B62D-902AFE525E4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1DAFCD-DDB9-4A1C-A7C1-F92EEF7F47E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716D6-A9F9-4E2C-ACE4-38DFF644CD0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A92A4B-23CD-4DA2-96D7-50CA2AC9993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AE6897-A103-4215-A291-AE87A182E4C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9A4DBEC-70ED-48FA-ABDF-4FDE7854B7F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375D292-D8C3-46CA-83FF-69E02A35460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F2FAB34-A229-465F-9D09-53FB8338118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80AB693-F0D5-4F1A-89C1-B936CB28CCE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E75C47-D6DF-480C-B4C9-5538B2BC1F42}"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D27A81-CD12-4DDE-A404-22F822A2656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FD15E9-078B-4F18-9CD3-09A509DFAEA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9A0423-1478-45D7-BA77-3C3C1DE485A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B4924D-9875-4C3F-AA6C-E86B4BADA293}"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17EC6F-F953-45D5-9DF5-EDF1F2DF353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949129-92BC-4A66-8C1F-BCB5E046EB6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4214" y="1981200"/>
            <a:ext cx="38115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1" y="1981200"/>
            <a:ext cx="38115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F58E0B-90C6-4EAF-BEF4-6623FE930239}"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F28DBC-EAF4-473B-83B6-B284D3EE13D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9AB6095-3232-4C3B-96CE-CCE3F5B80E5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2D2630C-4174-4680-94D5-97010D9D6BB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D7C5062-2DCE-4E18-AFF1-6BBA650859F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05850B2-8B18-458C-8B3C-FE269D1EBF9E}"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148FA8-AB0F-4FF4-9874-FFCC5EB4E66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2507E0-DB7A-410D-889F-2AD1EDEA66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6688"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4213" y="609600"/>
            <a:ext cx="568007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53857F2-9D09-4920-9EDB-302C6C86F33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34530"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534531"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534532" name="Rectangle 4"/>
          <p:cNvSpPr>
            <a:spLocks noGrp="1" noChangeArrowheads="1"/>
          </p:cNvSpPr>
          <p:nvPr>
            <p:ph type="dt" sz="half" idx="2"/>
          </p:nvPr>
        </p:nvSpPr>
        <p:spPr bwMode="auto">
          <a:xfrm>
            <a:off x="7086600" y="6248400"/>
            <a:ext cx="1524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000"/>
            </a:lvl1pPr>
          </a:lstStyle>
          <a:p>
            <a:endParaRPr lang="en-US">
              <a:solidFill>
                <a:srgbClr val="336666"/>
              </a:solidFill>
            </a:endParaRPr>
          </a:p>
        </p:txBody>
      </p:sp>
      <p:sp>
        <p:nvSpPr>
          <p:cNvPr id="534533" name="Rectangle 5"/>
          <p:cNvSpPr>
            <a:spLocks noGrp="1" noChangeArrowheads="1"/>
          </p:cNvSpPr>
          <p:nvPr>
            <p:ph type="ftr" sz="quarter" idx="3"/>
          </p:nvPr>
        </p:nvSpPr>
        <p:spPr bwMode="auto">
          <a:xfrm>
            <a:off x="38100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solidFill>
                <a:srgbClr val="336666"/>
              </a:solidFill>
            </a:endParaRPr>
          </a:p>
        </p:txBody>
      </p:sp>
      <p:sp>
        <p:nvSpPr>
          <p:cNvPr id="534534" name="Rectangle 6"/>
          <p:cNvSpPr>
            <a:spLocks noGrp="1" noChangeArrowheads="1"/>
          </p:cNvSpPr>
          <p:nvPr>
            <p:ph type="sldNum" sz="quarter" idx="4"/>
          </p:nvPr>
        </p:nvSpPr>
        <p:spPr bwMode="auto">
          <a:xfrm>
            <a:off x="2209800" y="6248400"/>
            <a:ext cx="12192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400"/>
            </a:lvl1pPr>
          </a:lstStyle>
          <a:p>
            <a:fld id="{3F778DBD-B755-404D-B9D6-A3CEAD0FA5BC}" type="slidenum">
              <a:rPr lang="en-US">
                <a:solidFill>
                  <a:srgbClr val="336666"/>
                </a:solidFill>
              </a:rPr>
              <a:pPr/>
              <a:t>‹#›</a:t>
            </a:fld>
            <a:endParaRPr lang="en-US">
              <a:solidFill>
                <a:srgbClr val="336666"/>
              </a:solidFill>
            </a:endParaRPr>
          </a:p>
        </p:txBody>
      </p:sp>
      <p:sp>
        <p:nvSpPr>
          <p:cNvPr id="534535"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endParaRPr lang="en-AU">
              <a:solidFill>
                <a:srgbClr val="336666"/>
              </a:solidFill>
            </a:endParaRPr>
          </a:p>
        </p:txBody>
      </p:sp>
      <p:sp>
        <p:nvSpPr>
          <p:cNvPr id="534536"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4537"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4538"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Tree>
  </p:cSld>
  <p:clrMapOvr>
    <a:masterClrMapping/>
  </p:clrMapOvr>
  <p:transition spd="med">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4B04DD1-9697-403A-99C7-E3A14FDC96B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cSld>
  <p:clrMapOvr>
    <a:masterClrMapping/>
  </p:clrMapOvr>
  <p:transition spd="med">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a:t>Click to edit Master title style</a:t>
            </a:r>
            <a:endParaRPr lang="en-AU"/>
          </a:p>
        </p:txBody>
      </p:sp>
      <p:sp>
        <p:nvSpPr>
          <p:cNvPr id="3" name="Content Placeholder 2"/>
          <p:cNvSpPr>
            <a:spLocks noGrp="1"/>
          </p:cNvSpPr>
          <p:nvPr>
            <p:ph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5105400" y="19050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5105400" y="40386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5105400" y="19050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5105400" y="40386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A29997-63B6-4C97-85AF-1F7CF89894C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D504F09-61E1-4FC9-B015-394C2407B9A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1770B-5E4E-4C22-9ACD-E1825DC7241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FFB2340-D54A-4492-B1F5-83887039AF0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3DB07C-BF10-4C99-AB64-B9406DE15AC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964576-D896-4761-B05A-7BBF9422B60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E5B658D-0608-4362-960B-A2101A4412E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D075F05-4EB2-4075-B3EC-E982212086E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C41F12-59F0-4FA1-87DA-4752CE76EB6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A86A118-B724-4C12-8BA1-2639F5A6C98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88F9E09-D407-4AE7-9DDB-FC977E290F0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54D036-4B1E-4C84-93CE-7ACAF3FFA41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60C9E52-1463-4C25-B1E8-0C5977C8029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778B8F-ABF5-4623-AE55-2F0C8E07DD3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72C30-1F12-4CE7-AE3A-2267BA71E90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F09695-CF15-414F-AFD8-063E2F01BA7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1"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2B3C7B-EE86-42E9-BCEF-F387480F591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7EE439A-EE95-4F9E-9B42-F259C2FE913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9AF7C94-E0F0-4893-B22C-EE2E38F49C0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2F0A18-398B-4C9C-80BF-A264E47F3F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EEEC5F-4FD8-4F5C-939E-C107E9DFD72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D5DF47-C31D-46DC-B713-5534987C08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EE9D15-B400-40FC-899F-0958DD622F4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DCDC5CE-965F-41D7-9958-10AF47D396C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66CA4E-8C6B-4555-BE42-EFA688F0093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E5AC384-A934-4E6D-984B-A09F5D4B5FB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E14D87-6D8D-4DCE-9829-2B69C79B005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0BE1A0-468E-4D7B-B5CF-17B87C39BD5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F0A8621-19B6-4B59-B085-1E94D6023D4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DAD7FD2-EFE4-4DC2-97DC-D6FACF8DE67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5AA9B5E-3846-4AE7-878A-3EED9E5E3B1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B5A3D59-433B-4104-A502-43A7BAE76D3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519C01D-9F8A-45F5-B290-B85DC65FD5D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1546E2-B874-4390-8E4B-5366DCE93BE6}" type="slidenum">
              <a:rPr lang="en-AU">
                <a:solidFill>
                  <a:srgbClr val="FFFFFF"/>
                </a:solidFill>
              </a:rPr>
              <a:pPr>
                <a:defRPr/>
              </a:pPr>
              <a:t>‹#›</a:t>
            </a:fld>
            <a:endParaRPr lang="en-AU">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2.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jpe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A4D8389-F923-4B7A-BF1A-FFFC2999958F}" type="slidenum">
              <a:rPr lang="en-US" smtClean="0">
                <a:solidFill>
                  <a:srgbClr val="000000"/>
                </a:solidFill>
              </a:rPr>
              <a:pPr fontAlgn="base">
                <a:spcBef>
                  <a:spcPct val="0"/>
                </a:spcBef>
                <a:spcAft>
                  <a:spcPct val="0"/>
                </a:spcAft>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2"/>
            <a:ext cx="8229600" cy="981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charset="0"/>
              </a:defRPr>
            </a:lvl1pPr>
          </a:lstStyle>
          <a:p>
            <a:pPr fontAlgn="base">
              <a:spcBef>
                <a:spcPct val="0"/>
              </a:spcBef>
              <a:spcAft>
                <a:spcPct val="0"/>
              </a:spcAft>
            </a:pPr>
            <a:r>
              <a:rPr lang="en-US">
                <a:solidFill>
                  <a:srgbClr val="FFFFFF"/>
                </a:solidFill>
              </a:rPr>
              <a:t>Prophecies of the Last Days</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pPr>
            <a:fld id="{ED58BCA1-969A-478C-9597-764AC7CB7F17}"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887345289"/>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2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3">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hf sldNum="0" hdr="0" dt="0"/>
  <p:txStyles>
    <p:titleStyle>
      <a:lvl1pPr algn="l" rtl="0" fontAlgn="base">
        <a:spcBef>
          <a:spcPct val="0"/>
        </a:spcBef>
        <a:spcAft>
          <a:spcPct val="0"/>
        </a:spcAft>
        <a:defRPr sz="3600">
          <a:solidFill>
            <a:srgbClr val="000099"/>
          </a:solidFill>
          <a:latin typeface="+mj-lt"/>
          <a:ea typeface="+mj-ea"/>
          <a:cs typeface="+mj-cs"/>
        </a:defRPr>
      </a:lvl1pPr>
      <a:lvl2pPr algn="l" rtl="0" fontAlgn="base">
        <a:spcBef>
          <a:spcPct val="0"/>
        </a:spcBef>
        <a:spcAft>
          <a:spcPct val="0"/>
        </a:spcAft>
        <a:defRPr sz="3600">
          <a:solidFill>
            <a:srgbClr val="000099"/>
          </a:solidFill>
          <a:latin typeface="Tahoma" pitchFamily="34" charset="0"/>
        </a:defRPr>
      </a:lvl2pPr>
      <a:lvl3pPr algn="l" rtl="0" fontAlgn="base">
        <a:spcBef>
          <a:spcPct val="0"/>
        </a:spcBef>
        <a:spcAft>
          <a:spcPct val="0"/>
        </a:spcAft>
        <a:defRPr sz="3600">
          <a:solidFill>
            <a:srgbClr val="000099"/>
          </a:solidFill>
          <a:latin typeface="Tahoma" pitchFamily="34" charset="0"/>
        </a:defRPr>
      </a:lvl3pPr>
      <a:lvl4pPr algn="l" rtl="0" fontAlgn="base">
        <a:spcBef>
          <a:spcPct val="0"/>
        </a:spcBef>
        <a:spcAft>
          <a:spcPct val="0"/>
        </a:spcAft>
        <a:defRPr sz="3600">
          <a:solidFill>
            <a:srgbClr val="000099"/>
          </a:solidFill>
          <a:latin typeface="Tahoma" pitchFamily="34" charset="0"/>
        </a:defRPr>
      </a:lvl4pPr>
      <a:lvl5pPr algn="l" rtl="0" fontAlgn="base">
        <a:spcBef>
          <a:spcPct val="0"/>
        </a:spcBef>
        <a:spcAft>
          <a:spcPct val="0"/>
        </a:spcAft>
        <a:defRPr sz="3600">
          <a:solidFill>
            <a:srgbClr val="000099"/>
          </a:solidFill>
          <a:latin typeface="Tahoma" pitchFamily="34" charset="0"/>
        </a:defRPr>
      </a:lvl5pPr>
      <a:lvl6pPr marL="457200" algn="l" rtl="0" fontAlgn="base">
        <a:spcBef>
          <a:spcPct val="0"/>
        </a:spcBef>
        <a:spcAft>
          <a:spcPct val="0"/>
        </a:spcAft>
        <a:defRPr sz="3600">
          <a:solidFill>
            <a:srgbClr val="000099"/>
          </a:solidFill>
          <a:latin typeface="Tahoma" pitchFamily="34" charset="0"/>
        </a:defRPr>
      </a:lvl6pPr>
      <a:lvl7pPr marL="914400" algn="l" rtl="0" fontAlgn="base">
        <a:spcBef>
          <a:spcPct val="0"/>
        </a:spcBef>
        <a:spcAft>
          <a:spcPct val="0"/>
        </a:spcAft>
        <a:defRPr sz="3600">
          <a:solidFill>
            <a:srgbClr val="000099"/>
          </a:solidFill>
          <a:latin typeface="Tahoma" pitchFamily="34" charset="0"/>
        </a:defRPr>
      </a:lvl7pPr>
      <a:lvl8pPr marL="1371600" algn="l" rtl="0" fontAlgn="base">
        <a:spcBef>
          <a:spcPct val="0"/>
        </a:spcBef>
        <a:spcAft>
          <a:spcPct val="0"/>
        </a:spcAft>
        <a:defRPr sz="3600">
          <a:solidFill>
            <a:srgbClr val="000099"/>
          </a:solidFill>
          <a:latin typeface="Tahoma" pitchFamily="34" charset="0"/>
        </a:defRPr>
      </a:lvl8pPr>
      <a:lvl9pPr marL="1828800" algn="l" rtl="0" fontAlgn="base">
        <a:spcBef>
          <a:spcPct val="0"/>
        </a:spcBef>
        <a:spcAft>
          <a:spcPct val="0"/>
        </a:spcAft>
        <a:defRPr sz="3600">
          <a:solidFill>
            <a:srgbClr val="000099"/>
          </a:solidFill>
          <a:latin typeface="Tahoma" pitchFamily="34" charset="0"/>
        </a:defRPr>
      </a:lvl9pPr>
    </p:titleStyle>
    <p:bodyStyle>
      <a:lvl1pPr marL="442913" indent="-442913" algn="l" rtl="0" fontAlgn="base">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fontAlgn="base">
        <a:spcBef>
          <a:spcPct val="20000"/>
        </a:spcBef>
        <a:spcAft>
          <a:spcPct val="0"/>
        </a:spcAft>
        <a:buClr>
          <a:srgbClr val="000099"/>
        </a:buClr>
        <a:buSzPct val="95000"/>
        <a:buFont typeface="Wingdings" pitchFamily="2" charset="2"/>
        <a:buChar char="§"/>
        <a:defRPr sz="2400">
          <a:solidFill>
            <a:schemeClr val="tx1"/>
          </a:solidFill>
          <a:latin typeface="+mn-lt"/>
        </a:defRPr>
      </a:lvl2pPr>
      <a:lvl3pPr marL="1316038" indent="-228600" algn="l" rtl="0" fontAlgn="base">
        <a:spcBef>
          <a:spcPct val="20000"/>
        </a:spcBef>
        <a:spcAft>
          <a:spcPct val="0"/>
        </a:spcAft>
        <a:buClr>
          <a:srgbClr val="000099"/>
        </a:buClr>
        <a:buSzPct val="85000"/>
        <a:buFont typeface="Monotype Sorts" pitchFamily="2" charset="2"/>
        <a:buChar char="y"/>
        <a:defRPr sz="2000">
          <a:solidFill>
            <a:schemeClr val="tx1"/>
          </a:solidFill>
          <a:latin typeface="+mn-lt"/>
        </a:defRPr>
      </a:lvl3pPr>
      <a:lvl4pPr marL="1724025" indent="-228600" algn="l" rtl="0" fontAlgn="base">
        <a:spcBef>
          <a:spcPct val="20000"/>
        </a:spcBef>
        <a:spcAft>
          <a:spcPct val="0"/>
        </a:spcAft>
        <a:buClr>
          <a:srgbClr val="000099"/>
        </a:buClr>
        <a:buSzPct val="85000"/>
        <a:buChar char="–"/>
        <a:defRPr>
          <a:solidFill>
            <a:schemeClr val="tx1"/>
          </a:solidFill>
          <a:latin typeface="+mn-lt"/>
        </a:defRPr>
      </a:lvl4pPr>
      <a:lvl5pPr marL="2132013" indent="-228600" algn="l" rtl="0" fontAlgn="base">
        <a:spcBef>
          <a:spcPct val="20000"/>
        </a:spcBef>
        <a:spcAft>
          <a:spcPct val="0"/>
        </a:spcAft>
        <a:buClr>
          <a:srgbClr val="000099"/>
        </a:buClr>
        <a:buSzPct val="85000"/>
        <a:buChar char="»"/>
        <a:defRPr>
          <a:solidFill>
            <a:schemeClr val="tx1"/>
          </a:solidFill>
          <a:latin typeface="+mn-lt"/>
        </a:defRPr>
      </a:lvl5pPr>
      <a:lvl6pPr marL="2589213" indent="-228600" algn="l" rtl="0" fontAlgn="base">
        <a:spcBef>
          <a:spcPct val="20000"/>
        </a:spcBef>
        <a:spcAft>
          <a:spcPct val="0"/>
        </a:spcAft>
        <a:buClr>
          <a:srgbClr val="000099"/>
        </a:buClr>
        <a:buSzPct val="85000"/>
        <a:buChar char="»"/>
        <a:defRPr>
          <a:solidFill>
            <a:schemeClr val="tx1"/>
          </a:solidFill>
          <a:latin typeface="+mn-lt"/>
        </a:defRPr>
      </a:lvl6pPr>
      <a:lvl7pPr marL="3046413" indent="-228600" algn="l" rtl="0" fontAlgn="base">
        <a:spcBef>
          <a:spcPct val="20000"/>
        </a:spcBef>
        <a:spcAft>
          <a:spcPct val="0"/>
        </a:spcAft>
        <a:buClr>
          <a:srgbClr val="000099"/>
        </a:buClr>
        <a:buSzPct val="85000"/>
        <a:buChar char="»"/>
        <a:defRPr>
          <a:solidFill>
            <a:schemeClr val="tx1"/>
          </a:solidFill>
          <a:latin typeface="+mn-lt"/>
        </a:defRPr>
      </a:lvl7pPr>
      <a:lvl8pPr marL="3503613" indent="-228600" algn="l" rtl="0" fontAlgn="base">
        <a:spcBef>
          <a:spcPct val="20000"/>
        </a:spcBef>
        <a:spcAft>
          <a:spcPct val="0"/>
        </a:spcAft>
        <a:buClr>
          <a:srgbClr val="000099"/>
        </a:buClr>
        <a:buSzPct val="85000"/>
        <a:buChar char="»"/>
        <a:defRPr>
          <a:solidFill>
            <a:schemeClr val="tx1"/>
          </a:solidFill>
          <a:latin typeface="+mn-lt"/>
        </a:defRPr>
      </a:lvl8pPr>
      <a:lvl9pPr marL="3960813" indent="-228600" algn="l" rtl="0" fontAlgn="base">
        <a:spcBef>
          <a:spcPct val="20000"/>
        </a:spcBef>
        <a:spcAft>
          <a:spcPct val="0"/>
        </a:spcAft>
        <a:buClr>
          <a:srgbClr val="000099"/>
        </a:buClr>
        <a:buSzPct val="85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27443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2744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744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744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cs typeface="Arial" charset="0"/>
              </a:defRPr>
            </a:lvl1pPr>
          </a:lstStyle>
          <a:p>
            <a:pPr>
              <a:defRPr/>
            </a:pPr>
            <a:fld id="{DD97B3BF-B943-4D4D-A861-FF5A58DA5538}"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2"/>
            <a:ext cx="8229600" cy="981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r>
              <a:rPr lang="en-US">
                <a:solidFill>
                  <a:srgbClr val="FFFFFF"/>
                </a:solidFill>
              </a:rPr>
              <a:t>Prophecies of the Last Days</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fld id="{3130B395-2FC3-4BD8-8701-A55EEAB294DC}" type="slidenum">
              <a:rPr lang="en-US">
                <a:solidFill>
                  <a:srgbClr val="000000"/>
                </a:solidFill>
              </a: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2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3">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hf sldNum="0" hdr="0" dt="0"/>
  <p:txStyles>
    <p:titleStyle>
      <a:lvl1pPr algn="l" rtl="0" fontAlgn="base">
        <a:spcBef>
          <a:spcPct val="0"/>
        </a:spcBef>
        <a:spcAft>
          <a:spcPct val="0"/>
        </a:spcAft>
        <a:defRPr sz="3600">
          <a:solidFill>
            <a:srgbClr val="000099"/>
          </a:solidFill>
          <a:latin typeface="+mj-lt"/>
          <a:ea typeface="+mj-ea"/>
          <a:cs typeface="+mj-cs"/>
        </a:defRPr>
      </a:lvl1pPr>
      <a:lvl2pPr algn="l" rtl="0" fontAlgn="base">
        <a:spcBef>
          <a:spcPct val="0"/>
        </a:spcBef>
        <a:spcAft>
          <a:spcPct val="0"/>
        </a:spcAft>
        <a:defRPr sz="3600">
          <a:solidFill>
            <a:srgbClr val="000099"/>
          </a:solidFill>
          <a:latin typeface="Tahoma" pitchFamily="34" charset="0"/>
        </a:defRPr>
      </a:lvl2pPr>
      <a:lvl3pPr algn="l" rtl="0" fontAlgn="base">
        <a:spcBef>
          <a:spcPct val="0"/>
        </a:spcBef>
        <a:spcAft>
          <a:spcPct val="0"/>
        </a:spcAft>
        <a:defRPr sz="3600">
          <a:solidFill>
            <a:srgbClr val="000099"/>
          </a:solidFill>
          <a:latin typeface="Tahoma" pitchFamily="34" charset="0"/>
        </a:defRPr>
      </a:lvl3pPr>
      <a:lvl4pPr algn="l" rtl="0" fontAlgn="base">
        <a:spcBef>
          <a:spcPct val="0"/>
        </a:spcBef>
        <a:spcAft>
          <a:spcPct val="0"/>
        </a:spcAft>
        <a:defRPr sz="3600">
          <a:solidFill>
            <a:srgbClr val="000099"/>
          </a:solidFill>
          <a:latin typeface="Tahoma" pitchFamily="34" charset="0"/>
        </a:defRPr>
      </a:lvl4pPr>
      <a:lvl5pPr algn="l" rtl="0" fontAlgn="base">
        <a:spcBef>
          <a:spcPct val="0"/>
        </a:spcBef>
        <a:spcAft>
          <a:spcPct val="0"/>
        </a:spcAft>
        <a:defRPr sz="3600">
          <a:solidFill>
            <a:srgbClr val="000099"/>
          </a:solidFill>
          <a:latin typeface="Tahoma" pitchFamily="34" charset="0"/>
        </a:defRPr>
      </a:lvl5pPr>
      <a:lvl6pPr marL="457200" algn="l" rtl="0" fontAlgn="base">
        <a:spcBef>
          <a:spcPct val="0"/>
        </a:spcBef>
        <a:spcAft>
          <a:spcPct val="0"/>
        </a:spcAft>
        <a:defRPr sz="3600">
          <a:solidFill>
            <a:srgbClr val="000099"/>
          </a:solidFill>
          <a:latin typeface="Tahoma" pitchFamily="34" charset="0"/>
        </a:defRPr>
      </a:lvl6pPr>
      <a:lvl7pPr marL="914400" algn="l" rtl="0" fontAlgn="base">
        <a:spcBef>
          <a:spcPct val="0"/>
        </a:spcBef>
        <a:spcAft>
          <a:spcPct val="0"/>
        </a:spcAft>
        <a:defRPr sz="3600">
          <a:solidFill>
            <a:srgbClr val="000099"/>
          </a:solidFill>
          <a:latin typeface="Tahoma" pitchFamily="34" charset="0"/>
        </a:defRPr>
      </a:lvl7pPr>
      <a:lvl8pPr marL="1371600" algn="l" rtl="0" fontAlgn="base">
        <a:spcBef>
          <a:spcPct val="0"/>
        </a:spcBef>
        <a:spcAft>
          <a:spcPct val="0"/>
        </a:spcAft>
        <a:defRPr sz="3600">
          <a:solidFill>
            <a:srgbClr val="000099"/>
          </a:solidFill>
          <a:latin typeface="Tahoma" pitchFamily="34" charset="0"/>
        </a:defRPr>
      </a:lvl8pPr>
      <a:lvl9pPr marL="1828800" algn="l" rtl="0" fontAlgn="base">
        <a:spcBef>
          <a:spcPct val="0"/>
        </a:spcBef>
        <a:spcAft>
          <a:spcPct val="0"/>
        </a:spcAft>
        <a:defRPr sz="3600">
          <a:solidFill>
            <a:srgbClr val="000099"/>
          </a:solidFill>
          <a:latin typeface="Tahoma" pitchFamily="34" charset="0"/>
        </a:defRPr>
      </a:lvl9pPr>
    </p:titleStyle>
    <p:bodyStyle>
      <a:lvl1pPr marL="442913" indent="-442913" algn="l" rtl="0" fontAlgn="base">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fontAlgn="base">
        <a:spcBef>
          <a:spcPct val="20000"/>
        </a:spcBef>
        <a:spcAft>
          <a:spcPct val="0"/>
        </a:spcAft>
        <a:buClr>
          <a:srgbClr val="000099"/>
        </a:buClr>
        <a:buSzPct val="95000"/>
        <a:buFont typeface="Wingdings" pitchFamily="2" charset="2"/>
        <a:buChar char="§"/>
        <a:defRPr sz="2400">
          <a:solidFill>
            <a:schemeClr val="tx1"/>
          </a:solidFill>
          <a:latin typeface="+mn-lt"/>
        </a:defRPr>
      </a:lvl2pPr>
      <a:lvl3pPr marL="1316038" indent="-228600" algn="l" rtl="0" fontAlgn="base">
        <a:spcBef>
          <a:spcPct val="20000"/>
        </a:spcBef>
        <a:spcAft>
          <a:spcPct val="0"/>
        </a:spcAft>
        <a:buClr>
          <a:srgbClr val="000099"/>
        </a:buClr>
        <a:buSzPct val="85000"/>
        <a:buFont typeface="Monotype Sorts" pitchFamily="2" charset="2"/>
        <a:buChar char="y"/>
        <a:defRPr sz="2000">
          <a:solidFill>
            <a:schemeClr val="tx1"/>
          </a:solidFill>
          <a:latin typeface="+mn-lt"/>
        </a:defRPr>
      </a:lvl3pPr>
      <a:lvl4pPr marL="1724025" indent="-228600" algn="l" rtl="0" fontAlgn="base">
        <a:spcBef>
          <a:spcPct val="20000"/>
        </a:spcBef>
        <a:spcAft>
          <a:spcPct val="0"/>
        </a:spcAft>
        <a:buClr>
          <a:srgbClr val="000099"/>
        </a:buClr>
        <a:buSzPct val="85000"/>
        <a:buChar char="–"/>
        <a:defRPr>
          <a:solidFill>
            <a:schemeClr val="tx1"/>
          </a:solidFill>
          <a:latin typeface="+mn-lt"/>
        </a:defRPr>
      </a:lvl4pPr>
      <a:lvl5pPr marL="2132013" indent="-228600" algn="l" rtl="0" fontAlgn="base">
        <a:spcBef>
          <a:spcPct val="20000"/>
        </a:spcBef>
        <a:spcAft>
          <a:spcPct val="0"/>
        </a:spcAft>
        <a:buClr>
          <a:srgbClr val="000099"/>
        </a:buClr>
        <a:buSzPct val="85000"/>
        <a:buChar char="»"/>
        <a:defRPr>
          <a:solidFill>
            <a:schemeClr val="tx1"/>
          </a:solidFill>
          <a:latin typeface="+mn-lt"/>
        </a:defRPr>
      </a:lvl5pPr>
      <a:lvl6pPr marL="2589213" indent="-228600" algn="l" rtl="0" fontAlgn="base">
        <a:spcBef>
          <a:spcPct val="20000"/>
        </a:spcBef>
        <a:spcAft>
          <a:spcPct val="0"/>
        </a:spcAft>
        <a:buClr>
          <a:srgbClr val="000099"/>
        </a:buClr>
        <a:buSzPct val="85000"/>
        <a:buChar char="»"/>
        <a:defRPr>
          <a:solidFill>
            <a:schemeClr val="tx1"/>
          </a:solidFill>
          <a:latin typeface="+mn-lt"/>
        </a:defRPr>
      </a:lvl6pPr>
      <a:lvl7pPr marL="3046413" indent="-228600" algn="l" rtl="0" fontAlgn="base">
        <a:spcBef>
          <a:spcPct val="20000"/>
        </a:spcBef>
        <a:spcAft>
          <a:spcPct val="0"/>
        </a:spcAft>
        <a:buClr>
          <a:srgbClr val="000099"/>
        </a:buClr>
        <a:buSzPct val="85000"/>
        <a:buChar char="»"/>
        <a:defRPr>
          <a:solidFill>
            <a:schemeClr val="tx1"/>
          </a:solidFill>
          <a:latin typeface="+mn-lt"/>
        </a:defRPr>
      </a:lvl7pPr>
      <a:lvl8pPr marL="3503613" indent="-228600" algn="l" rtl="0" fontAlgn="base">
        <a:spcBef>
          <a:spcPct val="20000"/>
        </a:spcBef>
        <a:spcAft>
          <a:spcPct val="0"/>
        </a:spcAft>
        <a:buClr>
          <a:srgbClr val="000099"/>
        </a:buClr>
        <a:buSzPct val="85000"/>
        <a:buChar char="»"/>
        <a:defRPr>
          <a:solidFill>
            <a:schemeClr val="tx1"/>
          </a:solidFill>
          <a:latin typeface="+mn-lt"/>
        </a:defRPr>
      </a:lvl8pPr>
      <a:lvl9pPr marL="3960813" indent="-228600" algn="l" rtl="0" fontAlgn="base">
        <a:spcBef>
          <a:spcPct val="20000"/>
        </a:spcBef>
        <a:spcAft>
          <a:spcPct val="0"/>
        </a:spcAft>
        <a:buClr>
          <a:srgbClr val="000099"/>
        </a:buClr>
        <a:buSzPct val="85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7646982A-6A6D-4AEC-A0CD-89E5B2458B8D}"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4213" y="609600"/>
            <a:ext cx="77755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84213" y="1981200"/>
            <a:ext cx="77755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2036" name="Rectangle 4"/>
          <p:cNvSpPr>
            <a:spLocks noGrp="1" noChangeArrowheads="1"/>
          </p:cNvSpPr>
          <p:nvPr>
            <p:ph type="dt" sz="half" idx="2"/>
          </p:nvPr>
        </p:nvSpPr>
        <p:spPr bwMode="auto">
          <a:xfrm>
            <a:off x="684213" y="6248400"/>
            <a:ext cx="19065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72037" name="Rectangle 5"/>
          <p:cNvSpPr>
            <a:spLocks noGrp="1" noChangeArrowheads="1"/>
          </p:cNvSpPr>
          <p:nvPr>
            <p:ph type="ftr" sz="quarter" idx="3"/>
          </p:nvPr>
        </p:nvSpPr>
        <p:spPr bwMode="auto">
          <a:xfrm>
            <a:off x="3122613" y="6248400"/>
            <a:ext cx="289877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72038" name="Rectangle 6"/>
          <p:cNvSpPr>
            <a:spLocks noGrp="1" noChangeArrowheads="1"/>
          </p:cNvSpPr>
          <p:nvPr>
            <p:ph type="sldNum" sz="quarter" idx="4"/>
          </p:nvPr>
        </p:nvSpPr>
        <p:spPr bwMode="auto">
          <a:xfrm>
            <a:off x="6553200" y="6248400"/>
            <a:ext cx="190658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211A38B8-CF2F-48FA-B247-AA9535B02E7F}"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33507"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33511" name="Line 7"/>
          <p:cNvSpPr>
            <a:spLocks noChangeShapeType="1"/>
          </p:cNvSpPr>
          <p:nvPr/>
        </p:nvSpPr>
        <p:spPr bwMode="auto">
          <a:xfrm flipV="1">
            <a:off x="1403350" y="404813"/>
            <a:ext cx="0" cy="960437"/>
          </a:xfrm>
          <a:prstGeom prst="line">
            <a:avLst/>
          </a:prstGeom>
          <a:noFill/>
          <a:ln w="38100">
            <a:solidFill>
              <a:schemeClr val="tx2"/>
            </a:solidFill>
            <a:round/>
            <a:headEnd/>
            <a:tailEnd/>
          </a:ln>
          <a:effectLst/>
        </p:spPr>
        <p:txBody>
          <a:bodyPr/>
          <a:lstStyle/>
          <a:p>
            <a:endParaRPr lang="en-AU">
              <a:solidFill>
                <a:srgbClr val="336666"/>
              </a:solidFill>
            </a:endParaRPr>
          </a:p>
        </p:txBody>
      </p:sp>
      <p:sp>
        <p:nvSpPr>
          <p:cNvPr id="533512"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3513"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3514"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ransition spd="med">
    <p:random/>
  </p:transition>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fontAlgn="base">
        <a:spcBef>
          <a:spcPct val="20000"/>
        </a:spcBef>
        <a:spcAft>
          <a:spcPct val="0"/>
        </a:spcAft>
        <a:buClr>
          <a:schemeClr val="accent2"/>
        </a:buClr>
        <a:buChar char="•"/>
        <a:defRPr sz="2400">
          <a:solidFill>
            <a:schemeClr val="tx2"/>
          </a:solidFill>
          <a:latin typeface="+mn-lt"/>
        </a:defRPr>
      </a:lvl3pPr>
      <a:lvl4pPr marL="1600200" indent="-228600" algn="l" rtl="0" fontAlgn="base">
        <a:spcBef>
          <a:spcPct val="20000"/>
        </a:spcBef>
        <a:spcAft>
          <a:spcPct val="0"/>
        </a:spcAft>
        <a:buClr>
          <a:schemeClr val="tx1"/>
        </a:buClr>
        <a:buChar char="•"/>
        <a:defRPr sz="2000">
          <a:solidFill>
            <a:schemeClr val="tx2"/>
          </a:solidFill>
          <a:latin typeface="+mn-lt"/>
        </a:defRPr>
      </a:lvl4pPr>
      <a:lvl5pPr marL="2057400" indent="-228600" algn="l" rtl="0" fontAlgn="base">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9AED58-4345-41AF-BD37-6E951EEF7B47}" type="slidenum">
              <a:rPr lang="en-US">
                <a:solidFill>
                  <a:srgbClr val="000000"/>
                </a:solidFill>
              </a: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fontAlgn="base">
              <a:spcBef>
                <a:spcPct val="0"/>
              </a:spcBef>
              <a:spcAft>
                <a:spcPct val="0"/>
              </a:spcAft>
              <a:defRPr/>
            </a:pPr>
            <a:fld id="{701698C8-0E34-4D1A-A819-61937DE71600}"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6E3E02CF-4419-4833-96F1-FCB53D60D9FB}"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hyperlink" Target="http://www.interforti.com/STOCKPHOTOGRAPHY/scripts/imageFolio.cgi?direct=Napa_Valley_Wine_Country_Photography"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03.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1.xml"/><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8.jpeg"/><Relationship Id="rId4" Type="http://schemas.openxmlformats.org/officeDocument/2006/relationships/image" Target="cid:C441B4C9391F4C8B862633D78A332FF9@birdoss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8.xml"/><Relationship Id="rId7" Type="http://schemas.openxmlformats.org/officeDocument/2006/relationships/image" Target="../media/image16.wmf"/><Relationship Id="rId2" Type="http://schemas.openxmlformats.org/officeDocument/2006/relationships/slideLayout" Target="../slideLayouts/slideLayout75.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1.png"/><Relationship Id="rId5" Type="http://schemas.openxmlformats.org/officeDocument/2006/relationships/image" Target="../media/image19.png"/><Relationship Id="rId10" Type="http://schemas.openxmlformats.org/officeDocument/2006/relationships/image" Target="../media/image20.jpeg"/><Relationship Id="rId4" Type="http://schemas.openxmlformats.org/officeDocument/2006/relationships/image" Target="../media/image18.png"/><Relationship Id="rId9"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a:stretch>
            <a:fillRect/>
          </a:stretch>
        </p:blipFill>
        <p:spPr bwMode="auto">
          <a:xfrm>
            <a:off x="0" y="-3175"/>
            <a:ext cx="9144000" cy="6865938"/>
          </a:xfrm>
          <a:prstGeom prst="rect">
            <a:avLst/>
          </a:prstGeom>
          <a:ln>
            <a:noFill/>
          </a:ln>
          <a:effectLst>
            <a:softEdge rad="112500"/>
          </a:effectLst>
        </p:spPr>
      </p:pic>
      <p:pic>
        <p:nvPicPr>
          <p:cNvPr id="3"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l="36207" t="8313" r="35862" b="83879"/>
          <a:stretch>
            <a:fillRect/>
          </a:stretch>
        </p:blipFill>
        <p:spPr bwMode="auto">
          <a:xfrm>
            <a:off x="3310760" y="1056291"/>
            <a:ext cx="2554013" cy="725234"/>
          </a:xfrm>
          <a:prstGeom prst="rect">
            <a:avLst/>
          </a:prstGeom>
          <a:ln>
            <a:noFill/>
          </a:ln>
          <a:effectLst>
            <a:softEdge rad="112500"/>
          </a:effectLst>
        </p:spPr>
      </p:pic>
      <p:pic>
        <p:nvPicPr>
          <p:cNvPr id="4"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t="94649"/>
          <a:stretch>
            <a:fillRect/>
          </a:stretch>
        </p:blipFill>
        <p:spPr bwMode="auto">
          <a:xfrm>
            <a:off x="378385" y="5975133"/>
            <a:ext cx="8339959" cy="677914"/>
          </a:xfrm>
          <a:prstGeom prst="rect">
            <a:avLst/>
          </a:prstGeom>
          <a:ln>
            <a:noFill/>
          </a:ln>
          <a:effectLst>
            <a:softEdge rad="112500"/>
          </a:effectLst>
        </p:spPr>
      </p:pic>
      <p:pic>
        <p:nvPicPr>
          <p:cNvPr id="10" name="Picture 9"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165928" y="-314826"/>
            <a:ext cx="2023823" cy="2937710"/>
          </a:xfrm>
          <a:prstGeom prst="rect">
            <a:avLst/>
          </a:prstGeom>
          <a:ln>
            <a:noFill/>
          </a:ln>
          <a:effectLst>
            <a:softEdge rad="635000"/>
          </a:effectLst>
        </p:spPr>
      </p:pic>
      <p:pic>
        <p:nvPicPr>
          <p:cNvPr id="11" name="Picture 13" descr="KINGDOM2"/>
          <p:cNvPicPr>
            <a:picLocks noChangeAspect="1" noChangeArrowheads="1"/>
          </p:cNvPicPr>
          <p:nvPr/>
        </p:nvPicPr>
        <p:blipFill>
          <a:blip r:embed="rId5" cstate="print"/>
          <a:srcRect/>
          <a:stretch>
            <a:fillRect/>
          </a:stretch>
        </p:blipFill>
        <p:spPr bwMode="auto">
          <a:xfrm>
            <a:off x="87908" y="467566"/>
            <a:ext cx="3016240" cy="2201588"/>
          </a:xfrm>
          <a:prstGeom prst="rect">
            <a:avLst/>
          </a:prstGeom>
          <a:ln>
            <a:noFill/>
          </a:ln>
          <a:effectLst>
            <a:softEdge rad="635000"/>
          </a:effectLst>
        </p:spPr>
      </p:pic>
      <p:sp>
        <p:nvSpPr>
          <p:cNvPr id="14" name="TextBox 13"/>
          <p:cNvSpPr txBox="1"/>
          <p:nvPr/>
        </p:nvSpPr>
        <p:spPr>
          <a:xfrm rot="480000">
            <a:off x="6571277" y="1425843"/>
            <a:ext cx="1921790" cy="523220"/>
          </a:xfrm>
          <a:prstGeom prst="rect">
            <a:avLst/>
          </a:prstGeom>
          <a:noFill/>
        </p:spPr>
        <p:txBody>
          <a:bodyPr wrap="square" rtlCol="0">
            <a:spAutoFit/>
          </a:bodyPr>
          <a:lstStyle/>
          <a:p>
            <a:pPr fontAlgn="auto">
              <a:spcBef>
                <a:spcPts val="0"/>
              </a:spcBef>
              <a:spcAft>
                <a:spcPts val="0"/>
              </a:spcAft>
            </a:pPr>
            <a:r>
              <a:rPr lang="en-AU" sz="2800" dirty="0">
                <a:solidFill>
                  <a:srgbClr val="000000">
                    <a:lumMod val="85000"/>
                    <a:lumOff val="15000"/>
                  </a:srgbClr>
                </a:solidFill>
                <a:latin typeface="Comic Sans MS" pitchFamily="66" charset="0"/>
                <a:ea typeface="Tahoma" pitchFamily="34" charset="0"/>
                <a:cs typeface="Tahoma" pitchFamily="34" charset="0"/>
              </a:rPr>
              <a:t>Unsealed!</a:t>
            </a:r>
          </a:p>
        </p:txBody>
      </p:sp>
      <p:sp>
        <p:nvSpPr>
          <p:cNvPr id="8" name="TextBox 41">
            <a:extLst>
              <a:ext uri="{FF2B5EF4-FFF2-40B4-BE49-F238E27FC236}">
                <a16:creationId xmlns:a16="http://schemas.microsoft.com/office/drawing/2014/main" id="{3178CBAD-0951-4484-BB73-139BE9B4C1FA}"/>
              </a:ext>
            </a:extLst>
          </p:cNvPr>
          <p:cNvSpPr txBox="1"/>
          <p:nvPr/>
        </p:nvSpPr>
        <p:spPr>
          <a:xfrm>
            <a:off x="3625726" y="3869920"/>
            <a:ext cx="1049866" cy="369332"/>
          </a:xfrm>
          <a:prstGeom prst="rect">
            <a:avLst/>
          </a:prstGeom>
          <a:noFill/>
        </p:spPr>
        <p:txBody>
          <a:bodyPr wrap="square" rtlCol="0">
            <a:spAutoFit/>
          </a:bodyPr>
          <a:ls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AU" dirty="0">
                <a:solidFill>
                  <a:schemeClr val="bg1"/>
                </a:solidFill>
                <a:latin typeface="Arial" charset="0"/>
              </a:rPr>
              <a:t>Study 6</a:t>
            </a:r>
          </a:p>
        </p:txBody>
      </p:sp>
      <p:pic>
        <p:nvPicPr>
          <p:cNvPr id="9" name="Picture 4" descr="Sinai2">
            <a:extLst>
              <a:ext uri="{FF2B5EF4-FFF2-40B4-BE49-F238E27FC236}">
                <a16:creationId xmlns:a16="http://schemas.microsoft.com/office/drawing/2014/main" id="{644978BF-FE44-4F4F-9321-31593A994BFA}"/>
              </a:ext>
            </a:extLst>
          </p:cNvPr>
          <p:cNvPicPr>
            <a:picLocks noChangeAspect="1" noChangeArrowheads="1"/>
          </p:cNvPicPr>
          <p:nvPr/>
        </p:nvPicPr>
        <p:blipFill>
          <a:blip r:embed="rId6" cstate="print"/>
          <a:srcRect l="1910" b="9183"/>
          <a:stretch>
            <a:fillRect/>
          </a:stretch>
        </p:blipFill>
        <p:spPr bwMode="auto">
          <a:xfrm>
            <a:off x="-177917" y="4684359"/>
            <a:ext cx="8827491" cy="2495550"/>
          </a:xfrm>
          <a:prstGeom prst="rect">
            <a:avLst/>
          </a:prstGeom>
          <a:ln>
            <a:noFill/>
          </a:ln>
          <a:effectLst>
            <a:softEdge rad="635000"/>
          </a:effectLst>
        </p:spPr>
      </p:pic>
    </p:spTree>
  </p:cSld>
  <p:clrMapOvr>
    <a:masterClrMapping/>
  </p:clrMapOvr>
  <p:transition>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39" name="Rectangle 38"/>
          <p:cNvSpPr/>
          <p:nvPr/>
        </p:nvSpPr>
        <p:spPr>
          <a:xfrm>
            <a:off x="1514536" y="3616566"/>
            <a:ext cx="2304000" cy="3204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0" name="Rectangle 39"/>
          <p:cNvSpPr/>
          <p:nvPr/>
        </p:nvSpPr>
        <p:spPr>
          <a:xfrm>
            <a:off x="4424197" y="289034"/>
            <a:ext cx="2232000" cy="720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4" name="Group 101"/>
          <p:cNvGrpSpPr/>
          <p:nvPr/>
        </p:nvGrpSpPr>
        <p:grpSpPr>
          <a:xfrm>
            <a:off x="-185827" y="-142845"/>
            <a:ext cx="4824000" cy="3852000"/>
            <a:chOff x="2333514" y="2019869"/>
            <a:chExt cx="5581645" cy="4230807"/>
          </a:xfrm>
        </p:grpSpPr>
        <p:sp>
          <p:nvSpPr>
            <p:cNvPr id="103"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a:defRPr/>
              </a:pPr>
              <a:endParaRPr lang="en-US" kern="0">
                <a:solidFill>
                  <a:sysClr val="windowText" lastClr="000000"/>
                </a:solidFil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a:defRPr/>
              </a:pPr>
              <a:endParaRPr lang="en-AU" kern="0" dirty="0">
                <a:solidFill>
                  <a:sysClr val="windowText" lastClr="000000"/>
                </a:solidFil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11" name="TextBox 110"/>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sz="1700" i="1" kern="0" dirty="0">
                  <a:solidFill>
                    <a:srgbClr val="000000"/>
                  </a:solidFill>
                </a:rPr>
                <a:t>Mid Heaven proclamation 10 yrs.</a:t>
              </a:r>
            </a:p>
          </p:txBody>
        </p:sp>
        <p:sp>
          <p:nvSpPr>
            <p:cNvPr id="112" name="TextBox 111"/>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i="1" kern="0" dirty="0">
                  <a:solidFill>
                    <a:srgbClr val="000000"/>
                  </a:solidFill>
                </a:rPr>
                <a:t>Catholic Europe  Destroyed  </a:t>
              </a:r>
            </a:p>
            <a:p>
              <a:pPr algn="ctr">
                <a:defRPr/>
              </a:pPr>
              <a:r>
                <a:rPr lang="en-AU" i="1" kern="0" dirty="0">
                  <a:solidFill>
                    <a:srgbClr val="000000"/>
                  </a:solidFill>
                </a:rPr>
                <a:t>30 yrs </a:t>
              </a:r>
            </a:p>
          </p:txBody>
        </p:sp>
        <p:sp>
          <p:nvSpPr>
            <p:cNvPr id="113"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14"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algn="ctr">
                <a:spcBef>
                  <a:spcPct val="50000"/>
                </a:spcBef>
                <a:defRPr/>
              </a:pPr>
              <a:r>
                <a:rPr lang="en-AU" sz="2400" b="1" kern="0" dirty="0">
                  <a:solidFill>
                    <a:srgbClr val="FFFFFF"/>
                  </a:solidFil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kern="0" dirty="0">
                  <a:solidFill>
                    <a:srgbClr val="FFFFFF"/>
                  </a:solidFill>
                  <a:effectLst>
                    <a:outerShdw blurRad="38100" dist="38100" dir="2700000" algn="tl">
                      <a:srgbClr val="000000"/>
                    </a:outerShdw>
                  </a:effectLst>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12</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6"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63" name="TextBox 62"/>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nvGrpSpPr>
          <p:cNvPr id="7"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fontAlgn="base">
                <a:spcBef>
                  <a:spcPct val="0"/>
                </a:spcBef>
                <a:spcAft>
                  <a:spcPct val="0"/>
                </a:spcAft>
              </a:pPr>
              <a:endParaRPr lang="en-US" dirty="0">
                <a:solidFill>
                  <a:srgbClr val="DADADA">
                    <a:lumMod val="10000"/>
                  </a:srgbClr>
                </a:solidFill>
              </a:endParaRPr>
            </a:p>
          </p:txBody>
        </p:sp>
        <p:grpSp>
          <p:nvGrpSpPr>
            <p:cNvPr id="9"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grpSp>
        <p:nvGrpSpPr>
          <p:cNvPr id="10" name="Group 80"/>
          <p:cNvGrpSpPr/>
          <p:nvPr/>
        </p:nvGrpSpPr>
        <p:grpSpPr>
          <a:xfrm>
            <a:off x="6553200" y="2173069"/>
            <a:ext cx="2324100" cy="1255930"/>
            <a:chOff x="9848850" y="2744569"/>
            <a:chExt cx="2324100" cy="1255930"/>
          </a:xfrm>
        </p:grpSpPr>
        <p:sp>
          <p:nvSpPr>
            <p:cNvPr id="79" name="Rectangle 78"/>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80" name="Rectangle 79"/>
            <p:cNvSpPr/>
            <p:nvPr/>
          </p:nvSpPr>
          <p:spPr>
            <a:xfrm>
              <a:off x="9848850" y="2744569"/>
              <a:ext cx="2324100" cy="1231106"/>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‘And another a second’ </a:t>
              </a:r>
              <a:r>
                <a:rPr lang="en-AU" sz="1600" b="1" kern="0" dirty="0" err="1">
                  <a:solidFill>
                    <a:srgbClr val="333399">
                      <a:lumMod val="75000"/>
                    </a:srgbClr>
                  </a:solidFill>
                  <a:latin typeface="Arial" pitchFamily="34" charset="0"/>
                </a:rPr>
                <a:t>Diaglott</a:t>
              </a:r>
              <a:r>
                <a:rPr lang="en-AU" sz="1600" b="1" kern="0" dirty="0">
                  <a:solidFill>
                    <a:srgbClr val="333399">
                      <a:lumMod val="75000"/>
                    </a:srgbClr>
                  </a:solidFill>
                  <a:latin typeface="Arial" pitchFamily="34" charset="0"/>
                </a:rPr>
                <a:t>.</a:t>
              </a:r>
              <a:r>
                <a:rPr lang="en-AU" sz="2200" b="1" kern="0" dirty="0">
                  <a:solidFill>
                    <a:srgbClr val="333399">
                      <a:lumMod val="75000"/>
                    </a:srgbClr>
                  </a:solidFill>
                  <a:latin typeface="Arial" pitchFamily="34" charset="0"/>
                </a:rPr>
                <a:t> </a:t>
              </a:r>
              <a:endParaRPr lang="en-AU" b="1" kern="0" dirty="0">
                <a:solidFill>
                  <a:srgbClr val="C00000"/>
                </a:solidFill>
                <a:latin typeface="Arial" pitchFamily="34" charset="0"/>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13"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30 yrs</a:t>
              </a:r>
            </a:p>
          </p:txBody>
        </p:sp>
      </p:grpSp>
      <p:grpSp>
        <p:nvGrpSpPr>
          <p:cNvPr id="16" name="Group 76"/>
          <p:cNvGrpSpPr/>
          <p:nvPr/>
        </p:nvGrpSpPr>
        <p:grpSpPr>
          <a:xfrm>
            <a:off x="6457950" y="439519"/>
            <a:ext cx="1847850" cy="1274980"/>
            <a:chOff x="9791700" y="858619"/>
            <a:chExt cx="1847850" cy="1274980"/>
          </a:xfrm>
        </p:grpSpPr>
        <p:sp>
          <p:nvSpPr>
            <p:cNvPr id="73" name="Rectangle 72"/>
            <p:cNvSpPr/>
            <p:nvPr/>
          </p:nvSpPr>
          <p:spPr>
            <a:xfrm>
              <a:off x="9823009" y="887572"/>
              <a:ext cx="1800000"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75" name="Rectangle 74"/>
            <p:cNvSpPr/>
            <p:nvPr/>
          </p:nvSpPr>
          <p:spPr>
            <a:xfrm>
              <a:off x="9791700" y="858619"/>
              <a:ext cx="1847850" cy="1231106"/>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‘And I saw an angel’ </a:t>
              </a:r>
              <a:r>
                <a:rPr lang="en-AU" sz="1600" b="1" kern="0" dirty="0" err="1">
                  <a:solidFill>
                    <a:srgbClr val="333399">
                      <a:lumMod val="75000"/>
                    </a:srgbClr>
                  </a:solidFill>
                  <a:latin typeface="Arial" pitchFamily="34" charset="0"/>
                </a:rPr>
                <a:t>Diaglott</a:t>
              </a:r>
              <a:r>
                <a:rPr lang="en-AU" sz="1600" b="1" kern="0" dirty="0">
                  <a:solidFill>
                    <a:srgbClr val="333399">
                      <a:lumMod val="75000"/>
                    </a:srgbClr>
                  </a:solidFill>
                  <a:latin typeface="Arial" pitchFamily="34" charset="0"/>
                </a:rPr>
                <a:t>.</a:t>
              </a:r>
              <a:r>
                <a:rPr lang="en-AU" sz="2200" b="1" kern="0" dirty="0">
                  <a:solidFill>
                    <a:srgbClr val="333399">
                      <a:lumMod val="75000"/>
                    </a:srgbClr>
                  </a:solidFill>
                  <a:latin typeface="Arial" pitchFamily="34" charset="0"/>
                </a:rPr>
                <a:t> </a:t>
              </a:r>
              <a:endParaRPr lang="en-AU" b="1" kern="0" dirty="0">
                <a:solidFill>
                  <a:srgbClr val="C00000"/>
                </a:solidFill>
                <a:latin typeface="Arial" pitchFamily="34" charset="0"/>
              </a:endParaRPr>
            </a:p>
          </p:txBody>
        </p:sp>
      </p:grpSp>
      <p:sp>
        <p:nvSpPr>
          <p:cNvPr id="72" name="TextBox 71"/>
          <p:cNvSpPr txBox="1"/>
          <p:nvPr/>
        </p:nvSpPr>
        <p:spPr>
          <a:xfrm>
            <a:off x="157660" y="4146329"/>
            <a:ext cx="1188000" cy="584775"/>
          </a:xfrm>
          <a:prstGeom prst="rect">
            <a:avLst/>
          </a:prstGeom>
          <a:noFill/>
        </p:spPr>
        <p:txBody>
          <a:bodyPr wrap="square" rtlCol="0">
            <a:spAutoFit/>
          </a:bodyPr>
          <a:lstStyle/>
          <a:p>
            <a:r>
              <a:rPr lang="en-AU" sz="1600" b="1" dirty="0">
                <a:solidFill>
                  <a:srgbClr val="000000"/>
                </a:solidFill>
              </a:rPr>
              <a:t>Based on </a:t>
            </a:r>
            <a:r>
              <a:rPr lang="en-AU" sz="1600" b="1" dirty="0">
                <a:solidFill>
                  <a:srgbClr val="C00000"/>
                </a:solidFill>
              </a:rPr>
              <a:t>Rev.7:4-9</a:t>
            </a:r>
          </a:p>
        </p:txBody>
      </p:sp>
      <p:sp>
        <p:nvSpPr>
          <p:cNvPr id="77" name="Rectangle 76"/>
          <p:cNvSpPr/>
          <p:nvPr/>
        </p:nvSpPr>
        <p:spPr>
          <a:xfrm>
            <a:off x="173424" y="5713520"/>
            <a:ext cx="1188000" cy="10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76" name="TextBox 75"/>
          <p:cNvSpPr txBox="1"/>
          <p:nvPr/>
        </p:nvSpPr>
        <p:spPr>
          <a:xfrm>
            <a:off x="171307" y="4692241"/>
            <a:ext cx="1188000" cy="2062103"/>
          </a:xfrm>
          <a:prstGeom prst="rect">
            <a:avLst/>
          </a:prstGeom>
          <a:noFill/>
        </p:spPr>
        <p:txBody>
          <a:bodyPr wrap="square" rtlCol="0">
            <a:spAutoFit/>
          </a:bodyPr>
          <a:lstStyle/>
          <a:p>
            <a:r>
              <a:rPr lang="en-AU" sz="1600" b="1" dirty="0">
                <a:solidFill>
                  <a:srgbClr val="000000"/>
                </a:solidFill>
              </a:rPr>
              <a:t>To Jews a thousand =‘</a:t>
            </a:r>
            <a:r>
              <a:rPr lang="en-AU" sz="1600" b="1" dirty="0">
                <a:solidFill>
                  <a:srgbClr val="3333CC"/>
                </a:solidFill>
              </a:rPr>
              <a:t>family</a:t>
            </a:r>
            <a:r>
              <a:rPr lang="en-AU" sz="1600" b="1" dirty="0">
                <a:solidFill>
                  <a:srgbClr val="000000"/>
                </a:solidFill>
              </a:rPr>
              <a:t>’ </a:t>
            </a:r>
            <a:r>
              <a:rPr lang="en-AU" sz="1600" b="1" dirty="0">
                <a:solidFill>
                  <a:srgbClr val="C00000"/>
                </a:solidFill>
              </a:rPr>
              <a:t>Jud.6:15 </a:t>
            </a:r>
            <a:endParaRPr lang="en-AU" sz="1200" b="1" i="1" dirty="0">
              <a:solidFill>
                <a:srgbClr val="000000"/>
              </a:solidFill>
            </a:endParaRPr>
          </a:p>
          <a:p>
            <a:pPr algn="ctr"/>
            <a:r>
              <a:rPr lang="en-AU" sz="1600" b="1" i="1" dirty="0">
                <a:solidFill>
                  <a:srgbClr val="000000"/>
                </a:solidFill>
              </a:rPr>
              <a:t>Here is  perfected  family of Israel </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par>
                                <p:cTn id="22" presetID="55"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 calcmode="lin" valueType="num">
                                      <p:cBhvr>
                                        <p:cTn id="31" dur="1000" fill="hold"/>
                                        <p:tgtEl>
                                          <p:spTgt spid="72"/>
                                        </p:tgtEl>
                                        <p:attrNameLst>
                                          <p:attrName>ppt_w</p:attrName>
                                        </p:attrNameLst>
                                      </p:cBhvr>
                                      <p:tavLst>
                                        <p:tav tm="0">
                                          <p:val>
                                            <p:strVal val="#ppt_w*0.70"/>
                                          </p:val>
                                        </p:tav>
                                        <p:tav tm="100000">
                                          <p:val>
                                            <p:strVal val="#ppt_w"/>
                                          </p:val>
                                        </p:tav>
                                      </p:tavLst>
                                    </p:anim>
                                    <p:anim calcmode="lin" valueType="num">
                                      <p:cBhvr>
                                        <p:cTn id="32" dur="1000" fill="hold"/>
                                        <p:tgtEl>
                                          <p:spTgt spid="72"/>
                                        </p:tgtEl>
                                        <p:attrNameLst>
                                          <p:attrName>ppt_h</p:attrName>
                                        </p:attrNameLst>
                                      </p:cBhvr>
                                      <p:tavLst>
                                        <p:tav tm="0">
                                          <p:val>
                                            <p:strVal val="#ppt_h"/>
                                          </p:val>
                                        </p:tav>
                                        <p:tav tm="100000">
                                          <p:val>
                                            <p:strVal val="#ppt_h"/>
                                          </p:val>
                                        </p:tav>
                                      </p:tavLst>
                                    </p:anim>
                                    <p:animEffect transition="in" filter="fade">
                                      <p:cBhvr>
                                        <p:cTn id="33" dur="10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76"/>
                                        </p:tgtEl>
                                        <p:attrNameLst>
                                          <p:attrName>style.visibility</p:attrName>
                                        </p:attrNameLst>
                                      </p:cBhvr>
                                      <p:to>
                                        <p:strVal val="visible"/>
                                      </p:to>
                                    </p:set>
                                    <p:anim calcmode="lin" valueType="num">
                                      <p:cBhvr>
                                        <p:cTn id="38" dur="1000" fill="hold"/>
                                        <p:tgtEl>
                                          <p:spTgt spid="76"/>
                                        </p:tgtEl>
                                        <p:attrNameLst>
                                          <p:attrName>ppt_w</p:attrName>
                                        </p:attrNameLst>
                                      </p:cBhvr>
                                      <p:tavLst>
                                        <p:tav tm="0">
                                          <p:val>
                                            <p:strVal val="#ppt_w*0.70"/>
                                          </p:val>
                                        </p:tav>
                                        <p:tav tm="100000">
                                          <p:val>
                                            <p:strVal val="#ppt_w"/>
                                          </p:val>
                                        </p:tav>
                                      </p:tavLst>
                                    </p:anim>
                                    <p:anim calcmode="lin" valueType="num">
                                      <p:cBhvr>
                                        <p:cTn id="39" dur="1000" fill="hold"/>
                                        <p:tgtEl>
                                          <p:spTgt spid="76"/>
                                        </p:tgtEl>
                                        <p:attrNameLst>
                                          <p:attrName>ppt_h</p:attrName>
                                        </p:attrNameLst>
                                      </p:cBhvr>
                                      <p:tavLst>
                                        <p:tav tm="0">
                                          <p:val>
                                            <p:strVal val="#ppt_h"/>
                                          </p:val>
                                        </p:tav>
                                        <p:tav tm="100000">
                                          <p:val>
                                            <p:strVal val="#ppt_h"/>
                                          </p:val>
                                        </p:tav>
                                      </p:tavLst>
                                    </p:anim>
                                    <p:animEffect transition="in" filter="fade">
                                      <p:cBhvr>
                                        <p:cTn id="40" dur="1000"/>
                                        <p:tgtEl>
                                          <p:spTgt spid="76"/>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 calcmode="lin" valueType="num">
                                      <p:cBhvr>
                                        <p:cTn id="43" dur="1000" fill="hold"/>
                                        <p:tgtEl>
                                          <p:spTgt spid="77"/>
                                        </p:tgtEl>
                                        <p:attrNameLst>
                                          <p:attrName>ppt_w</p:attrName>
                                        </p:attrNameLst>
                                      </p:cBhvr>
                                      <p:tavLst>
                                        <p:tav tm="0">
                                          <p:val>
                                            <p:strVal val="#ppt_w*0.70"/>
                                          </p:val>
                                        </p:tav>
                                        <p:tav tm="100000">
                                          <p:val>
                                            <p:strVal val="#ppt_w"/>
                                          </p:val>
                                        </p:tav>
                                      </p:tavLst>
                                    </p:anim>
                                    <p:anim calcmode="lin" valueType="num">
                                      <p:cBhvr>
                                        <p:cTn id="44" dur="1000" fill="hold"/>
                                        <p:tgtEl>
                                          <p:spTgt spid="77"/>
                                        </p:tgtEl>
                                        <p:attrNameLst>
                                          <p:attrName>ppt_h</p:attrName>
                                        </p:attrNameLst>
                                      </p:cBhvr>
                                      <p:tavLst>
                                        <p:tav tm="0">
                                          <p:val>
                                            <p:strVal val="#ppt_h"/>
                                          </p:val>
                                        </p:tav>
                                        <p:tav tm="100000">
                                          <p:val>
                                            <p:strVal val="#ppt_h"/>
                                          </p:val>
                                        </p:tav>
                                      </p:tavLst>
                                    </p:anim>
                                    <p:animEffect transition="in" filter="fade">
                                      <p:cBhvr>
                                        <p:cTn id="45" dur="1000"/>
                                        <p:tgtEl>
                                          <p:spTgt spid="7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2000" fill="hold"/>
                                        <p:tgtEl>
                                          <p:spTgt spid="39"/>
                                        </p:tgtEl>
                                        <p:attrNameLst>
                                          <p:attrName>ppt_w</p:attrName>
                                        </p:attrNameLst>
                                      </p:cBhvr>
                                      <p:tavLst>
                                        <p:tav tm="0">
                                          <p:val>
                                            <p:fltVal val="0"/>
                                          </p:val>
                                        </p:tav>
                                        <p:tav tm="100000">
                                          <p:val>
                                            <p:strVal val="#ppt_w"/>
                                          </p:val>
                                        </p:tav>
                                      </p:tavLst>
                                    </p:anim>
                                    <p:anim calcmode="lin" valueType="num">
                                      <p:cBhvr>
                                        <p:cTn id="51" dur="2000" fill="hold"/>
                                        <p:tgtEl>
                                          <p:spTgt spid="39"/>
                                        </p:tgtEl>
                                        <p:attrNameLst>
                                          <p:attrName>ppt_h</p:attrName>
                                        </p:attrNameLst>
                                      </p:cBhvr>
                                      <p:tavLst>
                                        <p:tav tm="0">
                                          <p:val>
                                            <p:fltVal val="0"/>
                                          </p:val>
                                        </p:tav>
                                        <p:tav tm="100000">
                                          <p:val>
                                            <p:strVal val="#ppt_h"/>
                                          </p:val>
                                        </p:tav>
                                      </p:tavLst>
                                    </p:anim>
                                    <p:animEffect transition="in" filter="fade">
                                      <p:cBhvr>
                                        <p:cTn id="52" dur="2000"/>
                                        <p:tgtEl>
                                          <p:spTgt spid="39"/>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2000" fill="hold"/>
                                        <p:tgtEl>
                                          <p:spTgt spid="40"/>
                                        </p:tgtEl>
                                        <p:attrNameLst>
                                          <p:attrName>ppt_w</p:attrName>
                                        </p:attrNameLst>
                                      </p:cBhvr>
                                      <p:tavLst>
                                        <p:tav tm="0">
                                          <p:val>
                                            <p:fltVal val="0"/>
                                          </p:val>
                                        </p:tav>
                                        <p:tav tm="100000">
                                          <p:val>
                                            <p:strVal val="#ppt_w"/>
                                          </p:val>
                                        </p:tav>
                                      </p:tavLst>
                                    </p:anim>
                                    <p:anim calcmode="lin" valueType="num">
                                      <p:cBhvr>
                                        <p:cTn id="56" dur="2000" fill="hold"/>
                                        <p:tgtEl>
                                          <p:spTgt spid="40"/>
                                        </p:tgtEl>
                                        <p:attrNameLst>
                                          <p:attrName>ppt_h</p:attrName>
                                        </p:attrNameLst>
                                      </p:cBhvr>
                                      <p:tavLst>
                                        <p:tav tm="0">
                                          <p:val>
                                            <p:fltVal val="0"/>
                                          </p:val>
                                        </p:tav>
                                        <p:tav tm="100000">
                                          <p:val>
                                            <p:strVal val="#ppt_h"/>
                                          </p:val>
                                        </p:tav>
                                      </p:tavLst>
                                    </p:anim>
                                    <p:animEffect transition="in" filter="fade">
                                      <p:cBhvr>
                                        <p:cTn id="57" dur="20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anim calcmode="lin" valueType="num">
                                      <p:cBhvr>
                                        <p:cTn id="62" dur="2000" fill="hold"/>
                                        <p:tgtEl>
                                          <p:spTgt spid="51"/>
                                        </p:tgtEl>
                                        <p:attrNameLst>
                                          <p:attrName>ppt_w</p:attrName>
                                        </p:attrNameLst>
                                      </p:cBhvr>
                                      <p:tavLst>
                                        <p:tav tm="0">
                                          <p:val>
                                            <p:fltVal val="0"/>
                                          </p:val>
                                        </p:tav>
                                        <p:tav tm="100000">
                                          <p:val>
                                            <p:strVal val="#ppt_w"/>
                                          </p:val>
                                        </p:tav>
                                      </p:tavLst>
                                    </p:anim>
                                    <p:anim calcmode="lin" valueType="num">
                                      <p:cBhvr>
                                        <p:cTn id="63" dur="2000" fill="hold"/>
                                        <p:tgtEl>
                                          <p:spTgt spid="51"/>
                                        </p:tgtEl>
                                        <p:attrNameLst>
                                          <p:attrName>ppt_h</p:attrName>
                                        </p:attrNameLst>
                                      </p:cBhvr>
                                      <p:tavLst>
                                        <p:tav tm="0">
                                          <p:val>
                                            <p:fltVal val="0"/>
                                          </p:val>
                                        </p:tav>
                                        <p:tav tm="100000">
                                          <p:val>
                                            <p:strVal val="#ppt_h"/>
                                          </p:val>
                                        </p:tav>
                                      </p:tavLst>
                                    </p:anim>
                                    <p:animEffect transition="in" filter="fade">
                                      <p:cBhvr>
                                        <p:cTn id="64" dur="2000"/>
                                        <p:tgtEl>
                                          <p:spTgt spid="51"/>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nodeType="clickEffect">
                                  <p:stCondLst>
                                    <p:cond delay="0"/>
                                  </p:stCondLst>
                                  <p:childTnLst>
                                    <p:set>
                                      <p:cBhvr>
                                        <p:cTn id="68" dur="1" fill="hold">
                                          <p:stCondLst>
                                            <p:cond delay="0"/>
                                          </p:stCondLst>
                                        </p:cTn>
                                        <p:tgtEl>
                                          <p:spTgt spid="132"/>
                                        </p:tgtEl>
                                        <p:attrNameLst>
                                          <p:attrName>style.visibility</p:attrName>
                                        </p:attrNameLst>
                                      </p:cBhvr>
                                      <p:to>
                                        <p:strVal val="visible"/>
                                      </p:to>
                                    </p:set>
                                    <p:anim calcmode="lin" valueType="num">
                                      <p:cBhvr>
                                        <p:cTn id="69" dur="2000" fill="hold"/>
                                        <p:tgtEl>
                                          <p:spTgt spid="132"/>
                                        </p:tgtEl>
                                        <p:attrNameLst>
                                          <p:attrName>ppt_w</p:attrName>
                                        </p:attrNameLst>
                                      </p:cBhvr>
                                      <p:tavLst>
                                        <p:tav tm="0">
                                          <p:val>
                                            <p:fltVal val="0"/>
                                          </p:val>
                                        </p:tav>
                                        <p:tav tm="100000">
                                          <p:val>
                                            <p:strVal val="#ppt_w"/>
                                          </p:val>
                                        </p:tav>
                                      </p:tavLst>
                                    </p:anim>
                                    <p:anim calcmode="lin" valueType="num">
                                      <p:cBhvr>
                                        <p:cTn id="70" dur="2000" fill="hold"/>
                                        <p:tgtEl>
                                          <p:spTgt spid="132"/>
                                        </p:tgtEl>
                                        <p:attrNameLst>
                                          <p:attrName>ppt_h</p:attrName>
                                        </p:attrNameLst>
                                      </p:cBhvr>
                                      <p:tavLst>
                                        <p:tav tm="0">
                                          <p:val>
                                            <p:fltVal val="0"/>
                                          </p:val>
                                        </p:tav>
                                        <p:tav tm="100000">
                                          <p:val>
                                            <p:strVal val="#ppt_h"/>
                                          </p:val>
                                        </p:tav>
                                      </p:tavLst>
                                    </p:anim>
                                    <p:animEffect transition="in" filter="fade">
                                      <p:cBhvr>
                                        <p:cTn id="71" dur="2000"/>
                                        <p:tgtEl>
                                          <p:spTgt spid="132"/>
                                        </p:tgtEl>
                                      </p:cBhvr>
                                    </p:animEffect>
                                  </p:childTnLst>
                                </p:cTn>
                              </p:par>
                            </p:childTnLst>
                          </p:cTn>
                        </p:par>
                        <p:par>
                          <p:cTn id="72" fill="hold">
                            <p:stCondLst>
                              <p:cond delay="2000"/>
                            </p:stCondLst>
                            <p:childTnLst>
                              <p:par>
                                <p:cTn id="73" presetID="55" presetClass="entr" presetSubtype="0" fill="hold" nodeType="after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p:cTn id="75" dur="1000" fill="hold"/>
                                        <p:tgtEl>
                                          <p:spTgt spid="16"/>
                                        </p:tgtEl>
                                        <p:attrNameLst>
                                          <p:attrName>ppt_w</p:attrName>
                                        </p:attrNameLst>
                                      </p:cBhvr>
                                      <p:tavLst>
                                        <p:tav tm="0">
                                          <p:val>
                                            <p:strVal val="#ppt_w*0.70"/>
                                          </p:val>
                                        </p:tav>
                                        <p:tav tm="100000">
                                          <p:val>
                                            <p:strVal val="#ppt_w"/>
                                          </p:val>
                                        </p:tav>
                                      </p:tavLst>
                                    </p:anim>
                                    <p:anim calcmode="lin" valueType="num">
                                      <p:cBhvr>
                                        <p:cTn id="76" dur="1000" fill="hold"/>
                                        <p:tgtEl>
                                          <p:spTgt spid="16"/>
                                        </p:tgtEl>
                                        <p:attrNameLst>
                                          <p:attrName>ppt_h</p:attrName>
                                        </p:attrNameLst>
                                      </p:cBhvr>
                                      <p:tavLst>
                                        <p:tav tm="0">
                                          <p:val>
                                            <p:strVal val="#ppt_h"/>
                                          </p:val>
                                        </p:tav>
                                        <p:tav tm="100000">
                                          <p:val>
                                            <p:strVal val="#ppt_h"/>
                                          </p:val>
                                        </p:tav>
                                      </p:tavLst>
                                    </p:anim>
                                    <p:animEffect transition="in" filter="fade">
                                      <p:cBhvr>
                                        <p:cTn id="77" dur="10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0" fill="hold" grpId="0" nodeType="clickEffect">
                                  <p:stCondLst>
                                    <p:cond delay="0"/>
                                  </p:stCondLst>
                                  <p:childTnLst>
                                    <p:set>
                                      <p:cBhvr>
                                        <p:cTn id="81" dur="1" fill="hold">
                                          <p:stCondLst>
                                            <p:cond delay="0"/>
                                          </p:stCondLst>
                                        </p:cTn>
                                        <p:tgtEl>
                                          <p:spTgt spid="133"/>
                                        </p:tgtEl>
                                        <p:attrNameLst>
                                          <p:attrName>style.visibility</p:attrName>
                                        </p:attrNameLst>
                                      </p:cBhvr>
                                      <p:to>
                                        <p:strVal val="visible"/>
                                      </p:to>
                                    </p:set>
                                    <p:anim calcmode="lin" valueType="num">
                                      <p:cBhvr>
                                        <p:cTn id="82" dur="2000" fill="hold"/>
                                        <p:tgtEl>
                                          <p:spTgt spid="133"/>
                                        </p:tgtEl>
                                        <p:attrNameLst>
                                          <p:attrName>ppt_w</p:attrName>
                                        </p:attrNameLst>
                                      </p:cBhvr>
                                      <p:tavLst>
                                        <p:tav tm="0">
                                          <p:val>
                                            <p:fltVal val="0"/>
                                          </p:val>
                                        </p:tav>
                                        <p:tav tm="100000">
                                          <p:val>
                                            <p:strVal val="#ppt_w"/>
                                          </p:val>
                                        </p:tav>
                                      </p:tavLst>
                                    </p:anim>
                                    <p:anim calcmode="lin" valueType="num">
                                      <p:cBhvr>
                                        <p:cTn id="83" dur="2000" fill="hold"/>
                                        <p:tgtEl>
                                          <p:spTgt spid="133"/>
                                        </p:tgtEl>
                                        <p:attrNameLst>
                                          <p:attrName>ppt_h</p:attrName>
                                        </p:attrNameLst>
                                      </p:cBhvr>
                                      <p:tavLst>
                                        <p:tav tm="0">
                                          <p:val>
                                            <p:fltVal val="0"/>
                                          </p:val>
                                        </p:tav>
                                        <p:tav tm="100000">
                                          <p:val>
                                            <p:strVal val="#ppt_h"/>
                                          </p:val>
                                        </p:tav>
                                      </p:tavLst>
                                    </p:anim>
                                    <p:animEffect transition="in" filter="fade">
                                      <p:cBhvr>
                                        <p:cTn id="84" dur="2000"/>
                                        <p:tgtEl>
                                          <p:spTgt spid="133"/>
                                        </p:tgtEl>
                                      </p:cBhvr>
                                    </p:animEffect>
                                  </p:childTnLst>
                                </p:cTn>
                              </p:par>
                              <p:par>
                                <p:cTn id="85" presetID="53" presetClass="entr" presetSubtype="0" fill="hold" grpId="0" nodeType="withEffect">
                                  <p:stCondLst>
                                    <p:cond delay="0"/>
                                  </p:stCondLst>
                                  <p:childTnLst>
                                    <p:set>
                                      <p:cBhvr>
                                        <p:cTn id="86" dur="1" fill="hold">
                                          <p:stCondLst>
                                            <p:cond delay="0"/>
                                          </p:stCondLst>
                                        </p:cTn>
                                        <p:tgtEl>
                                          <p:spTgt spid="135"/>
                                        </p:tgtEl>
                                        <p:attrNameLst>
                                          <p:attrName>style.visibility</p:attrName>
                                        </p:attrNameLst>
                                      </p:cBhvr>
                                      <p:to>
                                        <p:strVal val="visible"/>
                                      </p:to>
                                    </p:set>
                                    <p:anim calcmode="lin" valueType="num">
                                      <p:cBhvr>
                                        <p:cTn id="87" dur="2000" fill="hold"/>
                                        <p:tgtEl>
                                          <p:spTgt spid="135"/>
                                        </p:tgtEl>
                                        <p:attrNameLst>
                                          <p:attrName>ppt_w</p:attrName>
                                        </p:attrNameLst>
                                      </p:cBhvr>
                                      <p:tavLst>
                                        <p:tav tm="0">
                                          <p:val>
                                            <p:fltVal val="0"/>
                                          </p:val>
                                        </p:tav>
                                        <p:tav tm="100000">
                                          <p:val>
                                            <p:strVal val="#ppt_w"/>
                                          </p:val>
                                        </p:tav>
                                      </p:tavLst>
                                    </p:anim>
                                    <p:anim calcmode="lin" valueType="num">
                                      <p:cBhvr>
                                        <p:cTn id="88" dur="2000" fill="hold"/>
                                        <p:tgtEl>
                                          <p:spTgt spid="135"/>
                                        </p:tgtEl>
                                        <p:attrNameLst>
                                          <p:attrName>ppt_h</p:attrName>
                                        </p:attrNameLst>
                                      </p:cBhvr>
                                      <p:tavLst>
                                        <p:tav tm="0">
                                          <p:val>
                                            <p:fltVal val="0"/>
                                          </p:val>
                                        </p:tav>
                                        <p:tav tm="100000">
                                          <p:val>
                                            <p:strVal val="#ppt_h"/>
                                          </p:val>
                                        </p:tav>
                                      </p:tavLst>
                                    </p:anim>
                                    <p:animEffect transition="in" filter="fade">
                                      <p:cBhvr>
                                        <p:cTn id="89" dur="2000"/>
                                        <p:tgtEl>
                                          <p:spTgt spid="135"/>
                                        </p:tgtEl>
                                      </p:cBhvr>
                                    </p:animEffect>
                                  </p:childTnLst>
                                </p:cTn>
                              </p:par>
                            </p:childTnLst>
                          </p:cTn>
                        </p:par>
                        <p:par>
                          <p:cTn id="90" fill="hold">
                            <p:stCondLst>
                              <p:cond delay="2000"/>
                            </p:stCondLst>
                            <p:childTnLst>
                              <p:par>
                                <p:cTn id="91" presetID="55" presetClass="entr" presetSubtype="0" fill="hold"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1000" fill="hold"/>
                                        <p:tgtEl>
                                          <p:spTgt spid="10"/>
                                        </p:tgtEl>
                                        <p:attrNameLst>
                                          <p:attrName>ppt_w</p:attrName>
                                        </p:attrNameLst>
                                      </p:cBhvr>
                                      <p:tavLst>
                                        <p:tav tm="0">
                                          <p:val>
                                            <p:strVal val="#ppt_w*0.70"/>
                                          </p:val>
                                        </p:tav>
                                        <p:tav tm="100000">
                                          <p:val>
                                            <p:strVal val="#ppt_w"/>
                                          </p:val>
                                        </p:tav>
                                      </p:tavLst>
                                    </p:anim>
                                    <p:anim calcmode="lin" valueType="num">
                                      <p:cBhvr>
                                        <p:cTn id="94" dur="1000" fill="hold"/>
                                        <p:tgtEl>
                                          <p:spTgt spid="10"/>
                                        </p:tgtEl>
                                        <p:attrNameLst>
                                          <p:attrName>ppt_h</p:attrName>
                                        </p:attrNameLst>
                                      </p:cBhvr>
                                      <p:tavLst>
                                        <p:tav tm="0">
                                          <p:val>
                                            <p:strVal val="#ppt_h"/>
                                          </p:val>
                                        </p:tav>
                                        <p:tav tm="100000">
                                          <p:val>
                                            <p:strVal val="#ppt_h"/>
                                          </p:val>
                                        </p:tav>
                                      </p:tavLst>
                                    </p:anim>
                                    <p:animEffect transition="in" filter="fade">
                                      <p:cBhvr>
                                        <p:cTn id="95" dur="1000"/>
                                        <p:tgtEl>
                                          <p:spTgt spid="10"/>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3"/>
                                        </p:tgtEl>
                                        <p:attrNameLst>
                                          <p:attrName>style.visibility</p:attrName>
                                        </p:attrNameLst>
                                      </p:cBhvr>
                                      <p:to>
                                        <p:strVal val="visible"/>
                                      </p:to>
                                    </p:set>
                                    <p:anim calcmode="lin" valueType="num">
                                      <p:cBhvr>
                                        <p:cTn id="100" dur="1000" fill="hold"/>
                                        <p:tgtEl>
                                          <p:spTgt spid="3"/>
                                        </p:tgtEl>
                                        <p:attrNameLst>
                                          <p:attrName>ppt_w</p:attrName>
                                        </p:attrNameLst>
                                      </p:cBhvr>
                                      <p:tavLst>
                                        <p:tav tm="0">
                                          <p:val>
                                            <p:strVal val="#ppt_w*0.70"/>
                                          </p:val>
                                        </p:tav>
                                        <p:tav tm="100000">
                                          <p:val>
                                            <p:strVal val="#ppt_w"/>
                                          </p:val>
                                        </p:tav>
                                      </p:tavLst>
                                    </p:anim>
                                    <p:anim calcmode="lin" valueType="num">
                                      <p:cBhvr>
                                        <p:cTn id="101" dur="1000" fill="hold"/>
                                        <p:tgtEl>
                                          <p:spTgt spid="3"/>
                                        </p:tgtEl>
                                        <p:attrNameLst>
                                          <p:attrName>ppt_h</p:attrName>
                                        </p:attrNameLst>
                                      </p:cBhvr>
                                      <p:tavLst>
                                        <p:tav tm="0">
                                          <p:val>
                                            <p:strVal val="#ppt_h"/>
                                          </p:val>
                                        </p:tav>
                                        <p:tav tm="100000">
                                          <p:val>
                                            <p:strVal val="#ppt_h"/>
                                          </p:val>
                                        </p:tav>
                                      </p:tavLst>
                                    </p:anim>
                                    <p:animEffect transition="in" filter="fade">
                                      <p:cBhvr>
                                        <p:cTn id="102" dur="1000"/>
                                        <p:tgtEl>
                                          <p:spTgt spid="3"/>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0" fill="hold" grpId="0" nodeType="clickEffect">
                                  <p:stCondLst>
                                    <p:cond delay="0"/>
                                  </p:stCondLst>
                                  <p:childTnLst>
                                    <p:set>
                                      <p:cBhvr>
                                        <p:cTn id="106" dur="1" fill="hold">
                                          <p:stCondLst>
                                            <p:cond delay="0"/>
                                          </p:stCondLst>
                                        </p:cTn>
                                        <p:tgtEl>
                                          <p:spTgt spid="82"/>
                                        </p:tgtEl>
                                        <p:attrNameLst>
                                          <p:attrName>style.visibility</p:attrName>
                                        </p:attrNameLst>
                                      </p:cBhvr>
                                      <p:to>
                                        <p:strVal val="visible"/>
                                      </p:to>
                                    </p:set>
                                    <p:anim calcmode="lin" valueType="num">
                                      <p:cBhvr>
                                        <p:cTn id="107" dur="2000" fill="hold"/>
                                        <p:tgtEl>
                                          <p:spTgt spid="82"/>
                                        </p:tgtEl>
                                        <p:attrNameLst>
                                          <p:attrName>ppt_w</p:attrName>
                                        </p:attrNameLst>
                                      </p:cBhvr>
                                      <p:tavLst>
                                        <p:tav tm="0">
                                          <p:val>
                                            <p:fltVal val="0"/>
                                          </p:val>
                                        </p:tav>
                                        <p:tav tm="100000">
                                          <p:val>
                                            <p:strVal val="#ppt_w"/>
                                          </p:val>
                                        </p:tav>
                                      </p:tavLst>
                                    </p:anim>
                                    <p:anim calcmode="lin" valueType="num">
                                      <p:cBhvr>
                                        <p:cTn id="108" dur="2000" fill="hold"/>
                                        <p:tgtEl>
                                          <p:spTgt spid="82"/>
                                        </p:tgtEl>
                                        <p:attrNameLst>
                                          <p:attrName>ppt_h</p:attrName>
                                        </p:attrNameLst>
                                      </p:cBhvr>
                                      <p:tavLst>
                                        <p:tav tm="0">
                                          <p:val>
                                            <p:fltVal val="0"/>
                                          </p:val>
                                        </p:tav>
                                        <p:tav tm="100000">
                                          <p:val>
                                            <p:strVal val="#ppt_h"/>
                                          </p:val>
                                        </p:tav>
                                      </p:tavLst>
                                    </p:anim>
                                    <p:animEffect transition="in" filter="fade">
                                      <p:cBhvr>
                                        <p:cTn id="109" dur="2000"/>
                                        <p:tgtEl>
                                          <p:spTgt spid="82"/>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0" fill="hold" grpId="0" nodeType="clickEffect">
                                  <p:stCondLst>
                                    <p:cond delay="0"/>
                                  </p:stCondLst>
                                  <p:childTnLst>
                                    <p:set>
                                      <p:cBhvr>
                                        <p:cTn id="113" dur="1" fill="hold">
                                          <p:stCondLst>
                                            <p:cond delay="0"/>
                                          </p:stCondLst>
                                        </p:cTn>
                                        <p:tgtEl>
                                          <p:spTgt spid="134"/>
                                        </p:tgtEl>
                                        <p:attrNameLst>
                                          <p:attrName>style.visibility</p:attrName>
                                        </p:attrNameLst>
                                      </p:cBhvr>
                                      <p:to>
                                        <p:strVal val="visible"/>
                                      </p:to>
                                    </p:set>
                                    <p:anim calcmode="lin" valueType="num">
                                      <p:cBhvr>
                                        <p:cTn id="114" dur="2000" fill="hold"/>
                                        <p:tgtEl>
                                          <p:spTgt spid="134"/>
                                        </p:tgtEl>
                                        <p:attrNameLst>
                                          <p:attrName>ppt_w</p:attrName>
                                        </p:attrNameLst>
                                      </p:cBhvr>
                                      <p:tavLst>
                                        <p:tav tm="0">
                                          <p:val>
                                            <p:fltVal val="0"/>
                                          </p:val>
                                        </p:tav>
                                        <p:tav tm="100000">
                                          <p:val>
                                            <p:strVal val="#ppt_w"/>
                                          </p:val>
                                        </p:tav>
                                      </p:tavLst>
                                    </p:anim>
                                    <p:anim calcmode="lin" valueType="num">
                                      <p:cBhvr>
                                        <p:cTn id="115" dur="2000" fill="hold"/>
                                        <p:tgtEl>
                                          <p:spTgt spid="134"/>
                                        </p:tgtEl>
                                        <p:attrNameLst>
                                          <p:attrName>ppt_h</p:attrName>
                                        </p:attrNameLst>
                                      </p:cBhvr>
                                      <p:tavLst>
                                        <p:tav tm="0">
                                          <p:val>
                                            <p:fltVal val="0"/>
                                          </p:val>
                                        </p:tav>
                                        <p:tav tm="100000">
                                          <p:val>
                                            <p:strVal val="#ppt_h"/>
                                          </p:val>
                                        </p:tav>
                                      </p:tavLst>
                                    </p:anim>
                                    <p:animEffect transition="in" filter="fade">
                                      <p:cBhvr>
                                        <p:cTn id="116" dur="2000"/>
                                        <p:tgtEl>
                                          <p:spTgt spid="134"/>
                                        </p:tgtEl>
                                      </p:cBhvr>
                                    </p:animEffect>
                                  </p:childTnLst>
                                </p:cTn>
                              </p:par>
                            </p:childTnLst>
                          </p:cTn>
                        </p:par>
                      </p:childTnLst>
                    </p:cTn>
                  </p:par>
                  <p:par>
                    <p:cTn id="117" fill="hold">
                      <p:stCondLst>
                        <p:cond delay="indefinite"/>
                      </p:stCondLst>
                      <p:childTnLst>
                        <p:par>
                          <p:cTn id="118" fill="hold">
                            <p:stCondLst>
                              <p:cond delay="0"/>
                            </p:stCondLst>
                            <p:childTnLst>
                              <p:par>
                                <p:cTn id="119" presetID="55" presetClass="entr" presetSubtype="0" fill="hold" nodeType="clickEffect">
                                  <p:stCondLst>
                                    <p:cond delay="0"/>
                                  </p:stCondLst>
                                  <p:childTnLst>
                                    <p:set>
                                      <p:cBhvr>
                                        <p:cTn id="120" dur="1" fill="hold">
                                          <p:stCondLst>
                                            <p:cond delay="0"/>
                                          </p:stCondLst>
                                        </p:cTn>
                                        <p:tgtEl>
                                          <p:spTgt spid="13"/>
                                        </p:tgtEl>
                                        <p:attrNameLst>
                                          <p:attrName>style.visibility</p:attrName>
                                        </p:attrNameLst>
                                      </p:cBhvr>
                                      <p:to>
                                        <p:strVal val="visible"/>
                                      </p:to>
                                    </p:set>
                                    <p:anim calcmode="lin" valueType="num">
                                      <p:cBhvr>
                                        <p:cTn id="121" dur="1000" fill="hold"/>
                                        <p:tgtEl>
                                          <p:spTgt spid="13"/>
                                        </p:tgtEl>
                                        <p:attrNameLst>
                                          <p:attrName>ppt_w</p:attrName>
                                        </p:attrNameLst>
                                      </p:cBhvr>
                                      <p:tavLst>
                                        <p:tav tm="0">
                                          <p:val>
                                            <p:strVal val="#ppt_w*0.70"/>
                                          </p:val>
                                        </p:tav>
                                        <p:tav tm="100000">
                                          <p:val>
                                            <p:strVal val="#ppt_w"/>
                                          </p:val>
                                        </p:tav>
                                      </p:tavLst>
                                    </p:anim>
                                    <p:anim calcmode="lin" valueType="num">
                                      <p:cBhvr>
                                        <p:cTn id="122" dur="1000" fill="hold"/>
                                        <p:tgtEl>
                                          <p:spTgt spid="13"/>
                                        </p:tgtEl>
                                        <p:attrNameLst>
                                          <p:attrName>ppt_h</p:attrName>
                                        </p:attrNameLst>
                                      </p:cBhvr>
                                      <p:tavLst>
                                        <p:tav tm="0">
                                          <p:val>
                                            <p:strVal val="#ppt_h"/>
                                          </p:val>
                                        </p:tav>
                                        <p:tav tm="100000">
                                          <p:val>
                                            <p:strVal val="#ppt_h"/>
                                          </p:val>
                                        </p:tav>
                                      </p:tavLst>
                                    </p:anim>
                                    <p:animEffect transition="in" filter="fade">
                                      <p:cBhvr>
                                        <p:cTn id="123" dur="1000"/>
                                        <p:tgtEl>
                                          <p:spTgt spid="13"/>
                                        </p:tgtEl>
                                      </p:cBhvr>
                                    </p:animEffect>
                                  </p:childTnLst>
                                </p:cTn>
                              </p:par>
                            </p:childTnLst>
                          </p:cTn>
                        </p:par>
                        <p:par>
                          <p:cTn id="124" fill="hold">
                            <p:stCondLst>
                              <p:cond delay="1000"/>
                            </p:stCondLst>
                            <p:childTnLst>
                              <p:par>
                                <p:cTn id="125" presetID="10" presetClass="entr" presetSubtype="0" fill="hold" nodeType="afterEffect">
                                  <p:stCondLst>
                                    <p:cond delay="0"/>
                                  </p:stCondLst>
                                  <p:childTnLst>
                                    <p:set>
                                      <p:cBhvr>
                                        <p:cTn id="126" dur="1" fill="hold">
                                          <p:stCondLst>
                                            <p:cond delay="0"/>
                                          </p:stCondLst>
                                        </p:cTn>
                                        <p:tgtEl>
                                          <p:spTgt spid="4"/>
                                        </p:tgtEl>
                                        <p:attrNameLst>
                                          <p:attrName>style.visibility</p:attrName>
                                        </p:attrNameLst>
                                      </p:cBhvr>
                                      <p:to>
                                        <p:strVal val="visible"/>
                                      </p:to>
                                    </p:set>
                                    <p:animEffect transition="in" filter="fade">
                                      <p:cBhvr>
                                        <p:cTn id="127" dur="2000"/>
                                        <p:tgtEl>
                                          <p:spTgt spid="4"/>
                                        </p:tgtEl>
                                      </p:cBhvr>
                                    </p:animEffect>
                                  </p:childTnLst>
                                </p:cTn>
                              </p:par>
                              <p:par>
                                <p:cTn id="128" presetID="53" presetClass="exit" presetSubtype="0" fill="hold" nodeType="withEffect">
                                  <p:stCondLst>
                                    <p:cond delay="0"/>
                                  </p:stCondLst>
                                  <p:childTnLst>
                                    <p:anim calcmode="lin" valueType="num">
                                      <p:cBhvr>
                                        <p:cTn id="129" dur="2000"/>
                                        <p:tgtEl>
                                          <p:spTgt spid="16"/>
                                        </p:tgtEl>
                                        <p:attrNameLst>
                                          <p:attrName>ppt_w</p:attrName>
                                        </p:attrNameLst>
                                      </p:cBhvr>
                                      <p:tavLst>
                                        <p:tav tm="0">
                                          <p:val>
                                            <p:strVal val="ppt_w"/>
                                          </p:val>
                                        </p:tav>
                                        <p:tav tm="100000">
                                          <p:val>
                                            <p:fltVal val="0"/>
                                          </p:val>
                                        </p:tav>
                                      </p:tavLst>
                                    </p:anim>
                                    <p:anim calcmode="lin" valueType="num">
                                      <p:cBhvr>
                                        <p:cTn id="130" dur="2000"/>
                                        <p:tgtEl>
                                          <p:spTgt spid="16"/>
                                        </p:tgtEl>
                                        <p:attrNameLst>
                                          <p:attrName>ppt_h</p:attrName>
                                        </p:attrNameLst>
                                      </p:cBhvr>
                                      <p:tavLst>
                                        <p:tav tm="0">
                                          <p:val>
                                            <p:strVal val="ppt_h"/>
                                          </p:val>
                                        </p:tav>
                                        <p:tav tm="100000">
                                          <p:val>
                                            <p:fltVal val="0"/>
                                          </p:val>
                                        </p:tav>
                                      </p:tavLst>
                                    </p:anim>
                                    <p:animEffect transition="out" filter="fade">
                                      <p:cBhvr>
                                        <p:cTn id="131" dur="2000"/>
                                        <p:tgtEl>
                                          <p:spTgt spid="16"/>
                                        </p:tgtEl>
                                      </p:cBhvr>
                                    </p:animEffect>
                                    <p:set>
                                      <p:cBhvr>
                                        <p:cTn id="132" dur="1" fill="hold">
                                          <p:stCondLst>
                                            <p:cond delay="1999"/>
                                          </p:stCondLst>
                                        </p:cTn>
                                        <p:tgtEl>
                                          <p:spTgt spid="16"/>
                                        </p:tgtEl>
                                        <p:attrNameLst>
                                          <p:attrName>style.visibility</p:attrName>
                                        </p:attrNameLst>
                                      </p:cBhvr>
                                      <p:to>
                                        <p:strVal val="hidden"/>
                                      </p:to>
                                    </p:set>
                                  </p:childTnLst>
                                </p:cTn>
                              </p:par>
                              <p:par>
                                <p:cTn id="133" presetID="53" presetClass="exit" presetSubtype="0" fill="hold" nodeType="withEffect">
                                  <p:stCondLst>
                                    <p:cond delay="0"/>
                                  </p:stCondLst>
                                  <p:childTnLst>
                                    <p:anim calcmode="lin" valueType="num">
                                      <p:cBhvr>
                                        <p:cTn id="134" dur="2000"/>
                                        <p:tgtEl>
                                          <p:spTgt spid="10"/>
                                        </p:tgtEl>
                                        <p:attrNameLst>
                                          <p:attrName>ppt_w</p:attrName>
                                        </p:attrNameLst>
                                      </p:cBhvr>
                                      <p:tavLst>
                                        <p:tav tm="0">
                                          <p:val>
                                            <p:strVal val="ppt_w"/>
                                          </p:val>
                                        </p:tav>
                                        <p:tav tm="100000">
                                          <p:val>
                                            <p:fltVal val="0"/>
                                          </p:val>
                                        </p:tav>
                                      </p:tavLst>
                                    </p:anim>
                                    <p:anim calcmode="lin" valueType="num">
                                      <p:cBhvr>
                                        <p:cTn id="135" dur="2000"/>
                                        <p:tgtEl>
                                          <p:spTgt spid="10"/>
                                        </p:tgtEl>
                                        <p:attrNameLst>
                                          <p:attrName>ppt_h</p:attrName>
                                        </p:attrNameLst>
                                      </p:cBhvr>
                                      <p:tavLst>
                                        <p:tav tm="0">
                                          <p:val>
                                            <p:strVal val="ppt_h"/>
                                          </p:val>
                                        </p:tav>
                                        <p:tav tm="100000">
                                          <p:val>
                                            <p:fltVal val="0"/>
                                          </p:val>
                                        </p:tav>
                                      </p:tavLst>
                                    </p:anim>
                                    <p:animEffect transition="out" filter="fade">
                                      <p:cBhvr>
                                        <p:cTn id="136" dur="2000"/>
                                        <p:tgtEl>
                                          <p:spTgt spid="10"/>
                                        </p:tgtEl>
                                      </p:cBhvr>
                                    </p:animEffect>
                                    <p:set>
                                      <p:cBhvr>
                                        <p:cTn id="137" dur="1" fill="hold">
                                          <p:stCondLst>
                                            <p:cond delay="1999"/>
                                          </p:stCondLst>
                                        </p:cTn>
                                        <p:tgtEl>
                                          <p:spTgt spid="10"/>
                                        </p:tgtEl>
                                        <p:attrNameLst>
                                          <p:attrName>style.visibility</p:attrName>
                                        </p:attrNameLst>
                                      </p:cBhvr>
                                      <p:to>
                                        <p:strVal val="hidden"/>
                                      </p:to>
                                    </p:set>
                                  </p:childTnLst>
                                </p:cTn>
                              </p:par>
                              <p:par>
                                <p:cTn id="138" presetID="53" presetClass="exit" presetSubtype="0" fill="hold" nodeType="withEffect">
                                  <p:stCondLst>
                                    <p:cond delay="0"/>
                                  </p:stCondLst>
                                  <p:childTnLst>
                                    <p:anim calcmode="lin" valueType="num">
                                      <p:cBhvr>
                                        <p:cTn id="139" dur="2000"/>
                                        <p:tgtEl>
                                          <p:spTgt spid="16"/>
                                        </p:tgtEl>
                                        <p:attrNameLst>
                                          <p:attrName>ppt_w</p:attrName>
                                        </p:attrNameLst>
                                      </p:cBhvr>
                                      <p:tavLst>
                                        <p:tav tm="0">
                                          <p:val>
                                            <p:strVal val="ppt_w"/>
                                          </p:val>
                                        </p:tav>
                                        <p:tav tm="100000">
                                          <p:val>
                                            <p:fltVal val="0"/>
                                          </p:val>
                                        </p:tav>
                                      </p:tavLst>
                                    </p:anim>
                                    <p:anim calcmode="lin" valueType="num">
                                      <p:cBhvr>
                                        <p:cTn id="140" dur="2000"/>
                                        <p:tgtEl>
                                          <p:spTgt spid="16"/>
                                        </p:tgtEl>
                                        <p:attrNameLst>
                                          <p:attrName>ppt_h</p:attrName>
                                        </p:attrNameLst>
                                      </p:cBhvr>
                                      <p:tavLst>
                                        <p:tav tm="0">
                                          <p:val>
                                            <p:strVal val="ppt_h"/>
                                          </p:val>
                                        </p:tav>
                                        <p:tav tm="100000">
                                          <p:val>
                                            <p:fltVal val="0"/>
                                          </p:val>
                                        </p:tav>
                                      </p:tavLst>
                                    </p:anim>
                                    <p:animEffect transition="out" filter="fade">
                                      <p:cBhvr>
                                        <p:cTn id="141" dur="2000"/>
                                        <p:tgtEl>
                                          <p:spTgt spid="16"/>
                                        </p:tgtEl>
                                      </p:cBhvr>
                                    </p:animEffect>
                                    <p:set>
                                      <p:cBhvr>
                                        <p:cTn id="142" dur="1" fill="hold">
                                          <p:stCondLst>
                                            <p:cond delay="1999"/>
                                          </p:stCondLst>
                                        </p:cTn>
                                        <p:tgtEl>
                                          <p:spTgt spid="16"/>
                                        </p:tgtEl>
                                        <p:attrNameLst>
                                          <p:attrName>style.visibility</p:attrName>
                                        </p:attrNameLst>
                                      </p:cBhvr>
                                      <p:to>
                                        <p:strVal val="hidden"/>
                                      </p:to>
                                    </p:set>
                                  </p:childTnLst>
                                </p:cTn>
                              </p:par>
                              <p:par>
                                <p:cTn id="143" presetID="53" presetClass="exit" presetSubtype="0" fill="hold" nodeType="withEffect">
                                  <p:stCondLst>
                                    <p:cond delay="0"/>
                                  </p:stCondLst>
                                  <p:childTnLst>
                                    <p:anim calcmode="lin" valueType="num">
                                      <p:cBhvr>
                                        <p:cTn id="144" dur="2000"/>
                                        <p:tgtEl>
                                          <p:spTgt spid="10"/>
                                        </p:tgtEl>
                                        <p:attrNameLst>
                                          <p:attrName>ppt_w</p:attrName>
                                        </p:attrNameLst>
                                      </p:cBhvr>
                                      <p:tavLst>
                                        <p:tav tm="0">
                                          <p:val>
                                            <p:strVal val="ppt_w"/>
                                          </p:val>
                                        </p:tav>
                                        <p:tav tm="100000">
                                          <p:val>
                                            <p:fltVal val="0"/>
                                          </p:val>
                                        </p:tav>
                                      </p:tavLst>
                                    </p:anim>
                                    <p:anim calcmode="lin" valueType="num">
                                      <p:cBhvr>
                                        <p:cTn id="145" dur="2000"/>
                                        <p:tgtEl>
                                          <p:spTgt spid="10"/>
                                        </p:tgtEl>
                                        <p:attrNameLst>
                                          <p:attrName>ppt_h</p:attrName>
                                        </p:attrNameLst>
                                      </p:cBhvr>
                                      <p:tavLst>
                                        <p:tav tm="0">
                                          <p:val>
                                            <p:strVal val="ppt_h"/>
                                          </p:val>
                                        </p:tav>
                                        <p:tav tm="100000">
                                          <p:val>
                                            <p:fltVal val="0"/>
                                          </p:val>
                                        </p:tav>
                                      </p:tavLst>
                                    </p:anim>
                                    <p:animEffect transition="out" filter="fade">
                                      <p:cBhvr>
                                        <p:cTn id="146" dur="2000"/>
                                        <p:tgtEl>
                                          <p:spTgt spid="10"/>
                                        </p:tgtEl>
                                      </p:cBhvr>
                                    </p:animEffect>
                                    <p:set>
                                      <p:cBhvr>
                                        <p:cTn id="14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51" grpId="0" animBg="1"/>
      <p:bldP spid="133" grpId="0" animBg="1"/>
      <p:bldP spid="134" grpId="0" animBg="1"/>
      <p:bldP spid="135" grpId="0" animBg="1"/>
      <p:bldP spid="82" grpId="0" animBg="1"/>
      <p:bldP spid="72" grpId="0"/>
      <p:bldP spid="77" grpId="0" animBg="1"/>
      <p:bldP spid="7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39" name="Rectangle 38"/>
          <p:cNvSpPr/>
          <p:nvPr/>
        </p:nvSpPr>
        <p:spPr>
          <a:xfrm>
            <a:off x="1514536" y="3616566"/>
            <a:ext cx="2304000" cy="3204000"/>
          </a:xfrm>
          <a:prstGeom prst="rect">
            <a:avLst/>
          </a:prstGeom>
          <a:solidFill>
            <a:srgbClr val="92D050">
              <a:alpha val="3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424197" y="289034"/>
            <a:ext cx="2232000" cy="720000"/>
          </a:xfrm>
          <a:prstGeom prst="rect">
            <a:avLst/>
          </a:prstGeom>
          <a:solidFill>
            <a:srgbClr val="92D050">
              <a:alpha val="3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4419600" y="992550"/>
            <a:ext cx="2232000" cy="2340000"/>
          </a:xfrm>
          <a:prstGeom prst="rect">
            <a:avLst/>
          </a:prstGeom>
          <a:solidFill>
            <a:srgbClr val="C0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solidFill>
              <a:srgbClr val="C00000"/>
            </a:solid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9" name="TextBox 98"/>
          <p:cNvSpPr txBox="1"/>
          <p:nvPr/>
        </p:nvSpPr>
        <p:spPr>
          <a:xfrm>
            <a:off x="8734098" y="6534725"/>
            <a:ext cx="4729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11</a:t>
            </a:r>
          </a:p>
        </p:txBody>
      </p:sp>
      <p:grpSp>
        <p:nvGrpSpPr>
          <p:cNvPr id="4"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5"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3" name="TextBox 62"/>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nvGrpSpPr>
          <p:cNvPr id="6"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DADADA">
                    <a:lumMod val="10000"/>
                  </a:srgbClr>
                </a:solidFill>
                <a:effectLst/>
                <a:uLnTx/>
                <a:uFillTx/>
                <a:latin typeface="Tahoma"/>
                <a:ea typeface="+mn-ea"/>
                <a:cs typeface="Arial"/>
              </a:endParaRPr>
            </a:p>
          </p:txBody>
        </p:sp>
        <p:grpSp>
          <p:nvGrpSpPr>
            <p:cNvPr id="7"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sp>
        <p:nvSpPr>
          <p:cNvPr id="82" name="Rectangle 81"/>
          <p:cNvSpPr/>
          <p:nvPr/>
        </p:nvSpPr>
        <p:spPr>
          <a:xfrm>
            <a:off x="4415243" y="3332091"/>
            <a:ext cx="2232000" cy="2592000"/>
          </a:xfrm>
          <a:prstGeom prst="rect">
            <a:avLst/>
          </a:prstGeom>
          <a:solidFill>
            <a:srgbClr val="162A40">
              <a:alpha val="34902"/>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9"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cxnSp>
        <p:nvCxnSpPr>
          <p:cNvPr id="125" name="Straight Arrow Connector 124"/>
          <p:cNvCxnSpPr/>
          <p:nvPr/>
        </p:nvCxnSpPr>
        <p:spPr>
          <a:xfrm rot="10800000" flipV="1">
            <a:off x="6192559" y="4191990"/>
            <a:ext cx="612000" cy="25927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4409983" y="5912455"/>
            <a:ext cx="2232000" cy="864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84" name="Rectangle 83"/>
          <p:cNvSpPr/>
          <p:nvPr/>
        </p:nvSpPr>
        <p:spPr>
          <a:xfrm>
            <a:off x="6738574" y="268022"/>
            <a:ext cx="2268000" cy="612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9" name="Rectangle 48"/>
          <p:cNvSpPr/>
          <p:nvPr/>
        </p:nvSpPr>
        <p:spPr>
          <a:xfrm>
            <a:off x="6747754" y="876052"/>
            <a:ext cx="2268000" cy="2016000"/>
          </a:xfrm>
          <a:prstGeom prst="rect">
            <a:avLst/>
          </a:prstGeom>
          <a:solidFill>
            <a:srgbClr val="FFC000">
              <a:alpha val="34902"/>
            </a:srgbClr>
          </a:solidFill>
          <a:ln w="3810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2" name="Rectangle 51"/>
          <p:cNvSpPr/>
          <p:nvPr/>
        </p:nvSpPr>
        <p:spPr>
          <a:xfrm>
            <a:off x="6738029" y="3401194"/>
            <a:ext cx="2268000" cy="2448000"/>
          </a:xfrm>
          <a:prstGeom prst="rect">
            <a:avLst/>
          </a:prstGeom>
          <a:solidFill>
            <a:srgbClr val="162A40">
              <a:alpha val="34902"/>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4" name="Rectangle 63"/>
          <p:cNvSpPr/>
          <p:nvPr/>
        </p:nvSpPr>
        <p:spPr>
          <a:xfrm>
            <a:off x="7706358" y="4688437"/>
            <a:ext cx="1260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0" name="Group 65"/>
          <p:cNvGrpSpPr/>
          <p:nvPr/>
        </p:nvGrpSpPr>
        <p:grpSpPr>
          <a:xfrm>
            <a:off x="6828745" y="2186976"/>
            <a:ext cx="2179365" cy="274593"/>
            <a:chOff x="6828745" y="2186976"/>
            <a:chExt cx="2179365" cy="274593"/>
          </a:xfrm>
        </p:grpSpPr>
        <p:sp>
          <p:nvSpPr>
            <p:cNvPr id="58" name="Rectangle 57"/>
            <p:cNvSpPr/>
            <p:nvPr/>
          </p:nvSpPr>
          <p:spPr>
            <a:xfrm>
              <a:off x="8216110" y="2186976"/>
              <a:ext cx="792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5" name="Rectangle 64"/>
            <p:cNvSpPr/>
            <p:nvPr/>
          </p:nvSpPr>
          <p:spPr>
            <a:xfrm>
              <a:off x="6828745" y="2281569"/>
              <a:ext cx="792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75" name="Freeform 74"/>
          <p:cNvSpPr/>
          <p:nvPr/>
        </p:nvSpPr>
        <p:spPr>
          <a:xfrm>
            <a:off x="2128330" y="162913"/>
            <a:ext cx="5312980" cy="3100552"/>
          </a:xfrm>
          <a:custGeom>
            <a:avLst/>
            <a:gdLst>
              <a:gd name="connsiteX0" fmla="*/ 5312980 w 5312980"/>
              <a:gd name="connsiteY0" fmla="*/ 956442 h 3100552"/>
              <a:gd name="connsiteX1" fmla="*/ 2727435 w 5312980"/>
              <a:gd name="connsiteY1" fmla="*/ 357352 h 3100552"/>
              <a:gd name="connsiteX2" fmla="*/ 0 w 5312980"/>
              <a:gd name="connsiteY2" fmla="*/ 3100552 h 3100552"/>
              <a:gd name="connsiteX3" fmla="*/ 0 w 5312980"/>
              <a:gd name="connsiteY3" fmla="*/ 3100552 h 3100552"/>
            </a:gdLst>
            <a:ahLst/>
            <a:cxnLst>
              <a:cxn ang="0">
                <a:pos x="connsiteX0" y="connsiteY0"/>
              </a:cxn>
              <a:cxn ang="0">
                <a:pos x="connsiteX1" y="connsiteY1"/>
              </a:cxn>
              <a:cxn ang="0">
                <a:pos x="connsiteX2" y="connsiteY2"/>
              </a:cxn>
              <a:cxn ang="0">
                <a:pos x="connsiteX3" y="connsiteY3"/>
              </a:cxn>
            </a:cxnLst>
            <a:rect l="l" t="t" r="r" b="b"/>
            <a:pathLst>
              <a:path w="5312980" h="3100552">
                <a:moveTo>
                  <a:pt x="5312980" y="956442"/>
                </a:moveTo>
                <a:cubicBezTo>
                  <a:pt x="4462956" y="478221"/>
                  <a:pt x="3612932" y="0"/>
                  <a:pt x="2727435" y="357352"/>
                </a:cubicBezTo>
                <a:cubicBezTo>
                  <a:pt x="1841938" y="714704"/>
                  <a:pt x="0" y="3100552"/>
                  <a:pt x="0" y="3100552"/>
                </a:cubicBezTo>
                <a:lnTo>
                  <a:pt x="0" y="3100552"/>
                </a:lnTo>
              </a:path>
            </a:pathLst>
          </a:custGeom>
          <a:ln w="57150">
            <a:solidFill>
              <a:srgbClr val="C00000"/>
            </a:solidFill>
            <a:headEnd type="none" w="med" len="med"/>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2000" fill="hold"/>
                                        <p:tgtEl>
                                          <p:spTgt spid="49"/>
                                        </p:tgtEl>
                                        <p:attrNameLst>
                                          <p:attrName>ppt_w</p:attrName>
                                        </p:attrNameLst>
                                      </p:cBhvr>
                                      <p:tavLst>
                                        <p:tav tm="0">
                                          <p:val>
                                            <p:fltVal val="0"/>
                                          </p:val>
                                        </p:tav>
                                        <p:tav tm="100000">
                                          <p:val>
                                            <p:strVal val="#ppt_w"/>
                                          </p:val>
                                        </p:tav>
                                      </p:tavLst>
                                    </p:anim>
                                    <p:anim calcmode="lin" valueType="num">
                                      <p:cBhvr>
                                        <p:cTn id="8" dur="2000" fill="hold"/>
                                        <p:tgtEl>
                                          <p:spTgt spid="49"/>
                                        </p:tgtEl>
                                        <p:attrNameLst>
                                          <p:attrName>ppt_h</p:attrName>
                                        </p:attrNameLst>
                                      </p:cBhvr>
                                      <p:tavLst>
                                        <p:tav tm="0">
                                          <p:val>
                                            <p:fltVal val="0"/>
                                          </p:val>
                                        </p:tav>
                                        <p:tav tm="100000">
                                          <p:val>
                                            <p:strVal val="#ppt_h"/>
                                          </p:val>
                                        </p:tav>
                                      </p:tavLst>
                                    </p:anim>
                                    <p:animEffect transition="in" filter="fade">
                                      <p:cBhvr>
                                        <p:cTn id="9" dur="2000"/>
                                        <p:tgtEl>
                                          <p:spTgt spid="4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0.70"/>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wipe(right)">
                                      <p:cBhvr>
                                        <p:cTn id="21" dur="20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52"/>
                                        </p:tgtEl>
                                        <p:attrNameLst>
                                          <p:attrName>style.visibility</p:attrName>
                                        </p:attrNameLst>
                                      </p:cBhvr>
                                      <p:to>
                                        <p:strVal val="visible"/>
                                      </p:to>
                                    </p:set>
                                    <p:anim calcmode="lin" valueType="num">
                                      <p:cBhvr>
                                        <p:cTn id="26" dur="2000" fill="hold"/>
                                        <p:tgtEl>
                                          <p:spTgt spid="52"/>
                                        </p:tgtEl>
                                        <p:attrNameLst>
                                          <p:attrName>ppt_w</p:attrName>
                                        </p:attrNameLst>
                                      </p:cBhvr>
                                      <p:tavLst>
                                        <p:tav tm="0">
                                          <p:val>
                                            <p:fltVal val="0"/>
                                          </p:val>
                                        </p:tav>
                                        <p:tav tm="100000">
                                          <p:val>
                                            <p:strVal val="#ppt_w"/>
                                          </p:val>
                                        </p:tav>
                                      </p:tavLst>
                                    </p:anim>
                                    <p:anim calcmode="lin" valueType="num">
                                      <p:cBhvr>
                                        <p:cTn id="27" dur="2000" fill="hold"/>
                                        <p:tgtEl>
                                          <p:spTgt spid="52"/>
                                        </p:tgtEl>
                                        <p:attrNameLst>
                                          <p:attrName>ppt_h</p:attrName>
                                        </p:attrNameLst>
                                      </p:cBhvr>
                                      <p:tavLst>
                                        <p:tav tm="0">
                                          <p:val>
                                            <p:fltVal val="0"/>
                                          </p:val>
                                        </p:tav>
                                        <p:tav tm="100000">
                                          <p:val>
                                            <p:strVal val="#ppt_h"/>
                                          </p:val>
                                        </p:tav>
                                      </p:tavLst>
                                    </p:anim>
                                    <p:animEffect transition="in" filter="fade">
                                      <p:cBhvr>
                                        <p:cTn id="28" dur="2000"/>
                                        <p:tgtEl>
                                          <p:spTgt spid="52"/>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64"/>
                                        </p:tgtEl>
                                        <p:attrNameLst>
                                          <p:attrName>style.visibility</p:attrName>
                                        </p:attrNameLst>
                                      </p:cBhvr>
                                      <p:to>
                                        <p:strVal val="visible"/>
                                      </p:to>
                                    </p:set>
                                    <p:anim calcmode="lin" valueType="num">
                                      <p:cBhvr>
                                        <p:cTn id="33" dur="1000" fill="hold"/>
                                        <p:tgtEl>
                                          <p:spTgt spid="64"/>
                                        </p:tgtEl>
                                        <p:attrNameLst>
                                          <p:attrName>ppt_w</p:attrName>
                                        </p:attrNameLst>
                                      </p:cBhvr>
                                      <p:tavLst>
                                        <p:tav tm="0">
                                          <p:val>
                                            <p:strVal val="#ppt_w*0.70"/>
                                          </p:val>
                                        </p:tav>
                                        <p:tav tm="100000">
                                          <p:val>
                                            <p:strVal val="#ppt_w"/>
                                          </p:val>
                                        </p:tav>
                                      </p:tavLst>
                                    </p:anim>
                                    <p:anim calcmode="lin" valueType="num">
                                      <p:cBhvr>
                                        <p:cTn id="34" dur="1000" fill="hold"/>
                                        <p:tgtEl>
                                          <p:spTgt spid="64"/>
                                        </p:tgtEl>
                                        <p:attrNameLst>
                                          <p:attrName>ppt_h</p:attrName>
                                        </p:attrNameLst>
                                      </p:cBhvr>
                                      <p:tavLst>
                                        <p:tav tm="0">
                                          <p:val>
                                            <p:strVal val="#ppt_h"/>
                                          </p:val>
                                        </p:tav>
                                        <p:tav tm="100000">
                                          <p:val>
                                            <p:strVal val="#ppt_h"/>
                                          </p:val>
                                        </p:tav>
                                      </p:tavLst>
                                    </p:anim>
                                    <p:animEffect transition="in" filter="fade">
                                      <p:cBhvr>
                                        <p:cTn id="35" dur="1000"/>
                                        <p:tgtEl>
                                          <p:spTgt spid="64"/>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125"/>
                                        </p:tgtEl>
                                        <p:attrNameLst>
                                          <p:attrName>style.visibility</p:attrName>
                                        </p:attrNameLst>
                                      </p:cBhvr>
                                      <p:to>
                                        <p:strVal val="visible"/>
                                      </p:to>
                                    </p:set>
                                    <p:anim calcmode="lin" valueType="num">
                                      <p:cBhvr>
                                        <p:cTn id="40" dur="1000" fill="hold"/>
                                        <p:tgtEl>
                                          <p:spTgt spid="125"/>
                                        </p:tgtEl>
                                        <p:attrNameLst>
                                          <p:attrName>ppt_w</p:attrName>
                                        </p:attrNameLst>
                                      </p:cBhvr>
                                      <p:tavLst>
                                        <p:tav tm="0">
                                          <p:val>
                                            <p:strVal val="#ppt_w*0.70"/>
                                          </p:val>
                                        </p:tav>
                                        <p:tav tm="100000">
                                          <p:val>
                                            <p:strVal val="#ppt_w"/>
                                          </p:val>
                                        </p:tav>
                                      </p:tavLst>
                                    </p:anim>
                                    <p:anim calcmode="lin" valueType="num">
                                      <p:cBhvr>
                                        <p:cTn id="41" dur="1000" fill="hold"/>
                                        <p:tgtEl>
                                          <p:spTgt spid="125"/>
                                        </p:tgtEl>
                                        <p:attrNameLst>
                                          <p:attrName>ppt_h</p:attrName>
                                        </p:attrNameLst>
                                      </p:cBhvr>
                                      <p:tavLst>
                                        <p:tav tm="0">
                                          <p:val>
                                            <p:strVal val="#ppt_h"/>
                                          </p:val>
                                        </p:tav>
                                        <p:tav tm="100000">
                                          <p:val>
                                            <p:strVal val="#ppt_h"/>
                                          </p:val>
                                        </p:tav>
                                      </p:tavLst>
                                    </p:anim>
                                    <p:animEffect transition="in" filter="fade">
                                      <p:cBhvr>
                                        <p:cTn id="42" dur="10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2" grpId="0" animBg="1"/>
      <p:bldP spid="64" grpId="0" animBg="1"/>
      <p:bldP spid="7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39" name="Rectangle 38"/>
          <p:cNvSpPr/>
          <p:nvPr/>
        </p:nvSpPr>
        <p:spPr>
          <a:xfrm>
            <a:off x="1514536" y="3616566"/>
            <a:ext cx="2304000" cy="3204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424197" y="289034"/>
            <a:ext cx="2232000" cy="720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4" name="Group 101"/>
          <p:cNvGrpSpPr/>
          <p:nvPr/>
        </p:nvGrpSpPr>
        <p:grpSpPr>
          <a:xfrm>
            <a:off x="-185827" y="-142845"/>
            <a:ext cx="4824000" cy="3852000"/>
            <a:chOff x="2333514" y="2019869"/>
            <a:chExt cx="5581645" cy="4230807"/>
          </a:xfrm>
        </p:grpSpPr>
        <p:sp>
          <p:nvSpPr>
            <p:cNvPr id="103"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1" name="TextBox 110"/>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0" i="1" u="none" strike="noStrike" kern="0" cap="none" spc="0" normalizeH="0" baseline="0" noProof="0" dirty="0">
                  <a:ln>
                    <a:noFill/>
                  </a:ln>
                  <a:solidFill>
                    <a:srgbClr val="000000"/>
                  </a:solidFill>
                  <a:effectLst/>
                  <a:uLnTx/>
                  <a:uFillTx/>
                  <a:latin typeface="Tahoma"/>
                  <a:ea typeface="+mn-ea"/>
                  <a:cs typeface="Arial"/>
                </a:rPr>
                <a:t>Mid Heaven proclamation 10 yrs.</a:t>
              </a:r>
            </a:p>
          </p:txBody>
        </p:sp>
        <p:sp>
          <p:nvSpPr>
            <p:cNvPr id="112" name="TextBox 111"/>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Catholic Europe  Destroyed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30 yrs </a:t>
              </a:r>
            </a:p>
          </p:txBody>
        </p:sp>
        <p:sp>
          <p:nvSpPr>
            <p:cNvPr id="113"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4"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AU" sz="2400" b="1" i="0" u="none" strike="noStrike" kern="0" cap="none" spc="0" normalizeH="0" baseline="0" noProof="0" dirty="0">
                  <a:ln>
                    <a:noFill/>
                  </a:ln>
                  <a:solidFill>
                    <a:srgbClr val="FFFFFF"/>
                  </a:solidFill>
                  <a:effectLst/>
                  <a:uLnTx/>
                  <a:uFillTx/>
                  <a:latin typeface="Tahoma"/>
                  <a:ea typeface="+mn-ea"/>
                  <a:cs typeface="Aria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Tahoma"/>
                  <a:ea typeface="+mn-ea"/>
                  <a:cs typeface="Arial"/>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12</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6"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3" name="TextBox 62"/>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nvGrpSpPr>
          <p:cNvPr id="7"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DADADA">
                    <a:lumMod val="10000"/>
                  </a:srgbClr>
                </a:solidFill>
                <a:effectLst/>
                <a:uLnTx/>
                <a:uFillTx/>
                <a:latin typeface="Tahoma"/>
                <a:ea typeface="+mn-ea"/>
                <a:cs typeface="Arial"/>
              </a:endParaRPr>
            </a:p>
          </p:txBody>
        </p:sp>
        <p:grpSp>
          <p:nvGrpSpPr>
            <p:cNvPr id="9"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grpSp>
        <p:nvGrpSpPr>
          <p:cNvPr id="10" name="Group 80"/>
          <p:cNvGrpSpPr/>
          <p:nvPr/>
        </p:nvGrpSpPr>
        <p:grpSpPr>
          <a:xfrm>
            <a:off x="6553200" y="2173069"/>
            <a:ext cx="2324100" cy="1255930"/>
            <a:chOff x="9848850" y="2744569"/>
            <a:chExt cx="2324100" cy="1255930"/>
          </a:xfrm>
        </p:grpSpPr>
        <p:sp>
          <p:nvSpPr>
            <p:cNvPr id="79" name="Rectangle 78"/>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80" name="Rectangle 79"/>
            <p:cNvSpPr/>
            <p:nvPr/>
          </p:nvSpPr>
          <p:spPr>
            <a:xfrm>
              <a:off x="9848850" y="2744569"/>
              <a:ext cx="232410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another a second’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3"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grpSp>
        <p:nvGrpSpPr>
          <p:cNvPr id="16" name="Group 76"/>
          <p:cNvGrpSpPr/>
          <p:nvPr/>
        </p:nvGrpSpPr>
        <p:grpSpPr>
          <a:xfrm>
            <a:off x="6457950" y="439519"/>
            <a:ext cx="1847850" cy="1274980"/>
            <a:chOff x="9791700" y="858619"/>
            <a:chExt cx="1847850" cy="1274980"/>
          </a:xfrm>
        </p:grpSpPr>
        <p:sp>
          <p:nvSpPr>
            <p:cNvPr id="73" name="Rectangle 72"/>
            <p:cNvSpPr/>
            <p:nvPr/>
          </p:nvSpPr>
          <p:spPr>
            <a:xfrm>
              <a:off x="9823009" y="887572"/>
              <a:ext cx="1800000"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75" name="Rectangle 74"/>
            <p:cNvSpPr/>
            <p:nvPr/>
          </p:nvSpPr>
          <p:spPr>
            <a:xfrm>
              <a:off x="9791700" y="858619"/>
              <a:ext cx="184785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I saw an angel’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72" name="TextBox 71"/>
          <p:cNvSpPr txBox="1"/>
          <p:nvPr/>
        </p:nvSpPr>
        <p:spPr>
          <a:xfrm>
            <a:off x="157660" y="4146329"/>
            <a:ext cx="1188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Based on </a:t>
            </a:r>
            <a:r>
              <a:rPr kumimoji="0" lang="en-AU" sz="1600" b="1" i="0" u="none" strike="noStrike" kern="1200" cap="none" spc="0" normalizeH="0" baseline="0" noProof="0" dirty="0">
                <a:ln>
                  <a:noFill/>
                </a:ln>
                <a:solidFill>
                  <a:srgbClr val="C00000"/>
                </a:solidFill>
                <a:effectLst/>
                <a:uLnTx/>
                <a:uFillTx/>
                <a:latin typeface="Tahoma"/>
                <a:ea typeface="+mn-ea"/>
                <a:cs typeface="Arial"/>
              </a:rPr>
              <a:t>Rev.7:4-9</a:t>
            </a:r>
          </a:p>
        </p:txBody>
      </p:sp>
      <p:sp>
        <p:nvSpPr>
          <p:cNvPr id="77" name="Rectangle 76"/>
          <p:cNvSpPr/>
          <p:nvPr/>
        </p:nvSpPr>
        <p:spPr>
          <a:xfrm>
            <a:off x="173424" y="5713520"/>
            <a:ext cx="1188000" cy="10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6" name="TextBox 75"/>
          <p:cNvSpPr txBox="1"/>
          <p:nvPr/>
        </p:nvSpPr>
        <p:spPr>
          <a:xfrm>
            <a:off x="171307" y="4692241"/>
            <a:ext cx="118800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To Jews a thousand =‘</a:t>
            </a:r>
            <a:r>
              <a:rPr kumimoji="0" lang="en-AU" sz="1600" b="1" i="0" u="none" strike="noStrike" kern="1200" cap="none" spc="0" normalizeH="0" baseline="0" noProof="0" dirty="0">
                <a:ln>
                  <a:noFill/>
                </a:ln>
                <a:solidFill>
                  <a:srgbClr val="3333CC"/>
                </a:solidFill>
                <a:effectLst/>
                <a:uLnTx/>
                <a:uFillTx/>
                <a:latin typeface="Tahoma"/>
                <a:ea typeface="+mn-ea"/>
                <a:cs typeface="Arial"/>
              </a:rPr>
              <a:t>family</a:t>
            </a:r>
            <a:r>
              <a:rPr kumimoji="0" lang="en-AU" sz="1600" b="1" i="0" u="none" strike="noStrike" kern="1200" cap="none" spc="0" normalizeH="0" baseline="0" noProof="0" dirty="0">
                <a:ln>
                  <a:noFill/>
                </a:ln>
                <a:solidFill>
                  <a:srgbClr val="000000"/>
                </a:solidFill>
                <a:effectLst/>
                <a:uLnTx/>
                <a:uFillTx/>
                <a:latin typeface="Tahoma"/>
                <a:ea typeface="+mn-ea"/>
                <a:cs typeface="Arial"/>
              </a:rPr>
              <a:t>’ </a:t>
            </a:r>
            <a:r>
              <a:rPr kumimoji="0" lang="en-AU" sz="1600" b="1" i="0" u="none" strike="noStrike" kern="1200" cap="none" spc="0" normalizeH="0" baseline="0" noProof="0" dirty="0">
                <a:ln>
                  <a:noFill/>
                </a:ln>
                <a:solidFill>
                  <a:srgbClr val="C00000"/>
                </a:solidFill>
                <a:effectLst/>
                <a:uLnTx/>
                <a:uFillTx/>
                <a:latin typeface="Tahoma"/>
                <a:ea typeface="+mn-ea"/>
                <a:cs typeface="Arial"/>
              </a:rPr>
              <a:t>Jud.6:15 </a:t>
            </a:r>
            <a:endParaRPr kumimoji="0" lang="en-AU" sz="1200" b="1" i="1" u="none" strike="noStrike" kern="1200" cap="none" spc="0" normalizeH="0" baseline="0" noProof="0" dirty="0">
              <a:ln>
                <a:noFill/>
              </a:ln>
              <a:solidFill>
                <a:srgbClr val="000000"/>
              </a:solidFill>
              <a:effectLst/>
              <a:uLnTx/>
              <a:uFillTx/>
              <a:latin typeface="Tahoma"/>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1" u="none" strike="noStrike" kern="1200" cap="none" spc="0" normalizeH="0" baseline="0" noProof="0" dirty="0">
                <a:ln>
                  <a:noFill/>
                </a:ln>
                <a:solidFill>
                  <a:srgbClr val="000000"/>
                </a:solidFill>
                <a:effectLst/>
                <a:uLnTx/>
                <a:uFillTx/>
                <a:latin typeface="Tahoma"/>
                <a:ea typeface="+mn-ea"/>
                <a:cs typeface="Arial"/>
              </a:rPr>
              <a:t>Here is  perfected  family of Israel </a:t>
            </a:r>
          </a:p>
        </p:txBody>
      </p:sp>
      <p:sp>
        <p:nvSpPr>
          <p:cNvPr id="69" name="Oval 68"/>
          <p:cNvSpPr/>
          <p:nvPr/>
        </p:nvSpPr>
        <p:spPr>
          <a:xfrm>
            <a:off x="7031421" y="5470634"/>
            <a:ext cx="1702676" cy="138736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Tree>
    <p:extLst>
      <p:ext uri="{BB962C8B-B14F-4D97-AF65-F5344CB8AC3E}">
        <p14:creationId xmlns:p14="http://schemas.microsoft.com/office/powerpoint/2010/main" val="2773904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1000" fill="hold"/>
                                        <p:tgtEl>
                                          <p:spTgt spid="69"/>
                                        </p:tgtEl>
                                        <p:attrNameLst>
                                          <p:attrName>ppt_w</p:attrName>
                                        </p:attrNameLst>
                                      </p:cBhvr>
                                      <p:tavLst>
                                        <p:tav tm="0">
                                          <p:val>
                                            <p:strVal val="#ppt_w*0.70"/>
                                          </p:val>
                                        </p:tav>
                                        <p:tav tm="100000">
                                          <p:val>
                                            <p:strVal val="#ppt_w"/>
                                          </p:val>
                                        </p:tav>
                                      </p:tavLst>
                                    </p:anim>
                                    <p:anim calcmode="lin" valueType="num">
                                      <p:cBhvr>
                                        <p:cTn id="8" dur="1000" fill="hold"/>
                                        <p:tgtEl>
                                          <p:spTgt spid="69"/>
                                        </p:tgtEl>
                                        <p:attrNameLst>
                                          <p:attrName>ppt_h</p:attrName>
                                        </p:attrNameLst>
                                      </p:cBhvr>
                                      <p:tavLst>
                                        <p:tav tm="0">
                                          <p:val>
                                            <p:strVal val="#ppt_h"/>
                                          </p:val>
                                        </p:tav>
                                        <p:tav tm="100000">
                                          <p:val>
                                            <p:strVal val="#ppt_h"/>
                                          </p:val>
                                        </p:tav>
                                      </p:tavLst>
                                    </p:anim>
                                    <p:animEffect transition="in" filter="fade">
                                      <p:cBhvr>
                                        <p:cTn id="9"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1588"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26" name="WordArt 6"/>
          <p:cNvSpPr>
            <a:spLocks noChangeArrowheads="1" noChangeShapeType="1" noTextEdit="1"/>
          </p:cNvSpPr>
          <p:nvPr/>
        </p:nvSpPr>
        <p:spPr bwMode="auto">
          <a:xfrm>
            <a:off x="146596" y="6277192"/>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Seventh Vial</a:t>
            </a:r>
          </a:p>
        </p:txBody>
      </p:sp>
      <p:sp>
        <p:nvSpPr>
          <p:cNvPr id="27" name="Text Box 7"/>
          <p:cNvSpPr txBox="1">
            <a:spLocks noChangeArrowheads="1"/>
          </p:cNvSpPr>
          <p:nvPr/>
        </p:nvSpPr>
        <p:spPr bwMode="auto">
          <a:xfrm>
            <a:off x="5903899" y="6223763"/>
            <a:ext cx="3204000" cy="646331"/>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FFFF00"/>
                </a:solidFill>
                <a:latin typeface="Arial" charset="0"/>
              </a:rPr>
              <a:t>40yrs prior to and leading up to the  Millennium</a:t>
            </a:r>
          </a:p>
        </p:txBody>
      </p:sp>
      <p:sp>
        <p:nvSpPr>
          <p:cNvPr id="21" name="Text Box 2"/>
          <p:cNvSpPr txBox="1">
            <a:spLocks noChangeArrowheads="1"/>
          </p:cNvSpPr>
          <p:nvPr/>
        </p:nvSpPr>
        <p:spPr bwMode="auto">
          <a:xfrm>
            <a:off x="344213" y="4186505"/>
            <a:ext cx="6040821" cy="861774"/>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And the winepress was trodden without the city, and blood came  </a:t>
            </a:r>
          </a:p>
        </p:txBody>
      </p:sp>
      <p:sp>
        <p:nvSpPr>
          <p:cNvPr id="22" name="Text Box 2"/>
          <p:cNvSpPr txBox="1">
            <a:spLocks noChangeArrowheads="1"/>
          </p:cNvSpPr>
          <p:nvPr/>
        </p:nvSpPr>
        <p:spPr bwMode="auto">
          <a:xfrm>
            <a:off x="346852" y="4927427"/>
            <a:ext cx="8544900" cy="861774"/>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out of the winepress , even unto the horse bridles, by the space of a thousand and six hundred furlongs </a:t>
            </a:r>
          </a:p>
        </p:txBody>
      </p:sp>
      <p:sp>
        <p:nvSpPr>
          <p:cNvPr id="28" name="Rectangle 27"/>
          <p:cNvSpPr/>
          <p:nvPr/>
        </p:nvSpPr>
        <p:spPr>
          <a:xfrm>
            <a:off x="371577" y="5399190"/>
            <a:ext cx="8424000" cy="324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31" name="Text Box 3"/>
          <p:cNvSpPr txBox="1">
            <a:spLocks noChangeArrowheads="1"/>
          </p:cNvSpPr>
          <p:nvPr/>
        </p:nvSpPr>
        <p:spPr bwMode="auto">
          <a:xfrm>
            <a:off x="2056638" y="1364425"/>
            <a:ext cx="1296000" cy="461665"/>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A50021"/>
                </a:solidFill>
                <a:latin typeface="Cooper Black" pitchFamily="18" charset="0"/>
              </a:rPr>
              <a:t>Rev. 14</a:t>
            </a:r>
          </a:p>
        </p:txBody>
      </p:sp>
      <p:sp>
        <p:nvSpPr>
          <p:cNvPr id="32" name="Text Box 4"/>
          <p:cNvSpPr txBox="1">
            <a:spLocks noChangeArrowheads="1"/>
          </p:cNvSpPr>
          <p:nvPr/>
        </p:nvSpPr>
        <p:spPr bwMode="auto">
          <a:xfrm>
            <a:off x="126128" y="4093060"/>
            <a:ext cx="491798" cy="338554"/>
          </a:xfrm>
          <a:prstGeom prst="rect">
            <a:avLst/>
          </a:prstGeom>
          <a:noFill/>
          <a:ln w="9525">
            <a:noFill/>
            <a:miter lim="800000"/>
            <a:headEnd/>
            <a:tailEnd/>
          </a:ln>
        </p:spPr>
        <p:txBody>
          <a:bodyPr wrap="square">
            <a:spAutoFit/>
          </a:bodyPr>
          <a:lstStyle/>
          <a:p>
            <a:pPr fontAlgn="base">
              <a:spcBef>
                <a:spcPct val="50000"/>
              </a:spcBef>
              <a:spcAft>
                <a:spcPct val="0"/>
              </a:spcAft>
            </a:pPr>
            <a:r>
              <a:rPr lang="en-US" sz="1600" dirty="0">
                <a:solidFill>
                  <a:srgbClr val="000000"/>
                </a:solidFill>
                <a:latin typeface="Cooper Black" pitchFamily="18" charset="0"/>
              </a:rPr>
              <a:t>20</a:t>
            </a:r>
          </a:p>
        </p:txBody>
      </p:sp>
      <p:sp>
        <p:nvSpPr>
          <p:cNvPr id="39" name="Rectangle 38"/>
          <p:cNvSpPr/>
          <p:nvPr/>
        </p:nvSpPr>
        <p:spPr>
          <a:xfrm>
            <a:off x="4831316" y="1528557"/>
            <a:ext cx="4722117" cy="279779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38" name="TextBox 37"/>
          <p:cNvSpPr txBox="1"/>
          <p:nvPr/>
        </p:nvSpPr>
        <p:spPr>
          <a:xfrm>
            <a:off x="5155325" y="2291631"/>
            <a:ext cx="3906788" cy="1631216"/>
          </a:xfrm>
          <a:prstGeom prst="rect">
            <a:avLst/>
          </a:prstGeom>
          <a:noFill/>
        </p:spPr>
        <p:txBody>
          <a:bodyPr wrap="square" rtlCol="0">
            <a:spAutoFit/>
          </a:bodyPr>
          <a:lstStyle/>
          <a:p>
            <a:pPr algn="ctr"/>
            <a:r>
              <a:rPr lang="en-AU" sz="2000" b="1" dirty="0">
                <a:solidFill>
                  <a:srgbClr val="3333CC">
                    <a:lumMod val="75000"/>
                  </a:srgbClr>
                </a:solidFill>
                <a:latin typeface="Arial" pitchFamily="34" charset="0"/>
              </a:rPr>
              <a:t>How long from the reaping of the Harvest by the Son of Man on the white cloud and the end of the  vintage judgements when the Millennium begins?</a:t>
            </a:r>
          </a:p>
        </p:txBody>
      </p:sp>
      <p:sp>
        <p:nvSpPr>
          <p:cNvPr id="23" name="TextBox 22"/>
          <p:cNvSpPr txBox="1"/>
          <p:nvPr/>
        </p:nvSpPr>
        <p:spPr>
          <a:xfrm>
            <a:off x="8784680" y="6567398"/>
            <a:ext cx="396000" cy="276999"/>
          </a:xfrm>
          <a:prstGeom prst="rect">
            <a:avLst/>
          </a:prstGeom>
          <a:noFill/>
        </p:spPr>
        <p:txBody>
          <a:bodyPr wrap="square" rtlCol="0">
            <a:spAutoFit/>
          </a:bodyPr>
          <a:lstStyle/>
          <a:p>
            <a:pPr>
              <a:defRPr/>
            </a:pPr>
            <a:r>
              <a:rPr lang="en-AU" sz="1200" kern="0" dirty="0">
                <a:solidFill>
                  <a:srgbClr val="000000"/>
                </a:solidFill>
                <a:latin typeface="Arial" pitchFamily="34" charset="0"/>
              </a:rPr>
              <a:t>13</a:t>
            </a:r>
          </a:p>
        </p:txBody>
      </p:sp>
      <p:grpSp>
        <p:nvGrpSpPr>
          <p:cNvPr id="4" name="Group 44"/>
          <p:cNvGrpSpPr/>
          <p:nvPr/>
        </p:nvGrpSpPr>
        <p:grpSpPr>
          <a:xfrm>
            <a:off x="3136011" y="5644055"/>
            <a:ext cx="5616000" cy="612639"/>
            <a:chOff x="3136011" y="5644055"/>
            <a:chExt cx="5616000" cy="612639"/>
          </a:xfrm>
        </p:grpSpPr>
        <p:sp>
          <p:nvSpPr>
            <p:cNvPr id="35" name="AutoShape 54"/>
            <p:cNvSpPr>
              <a:spLocks/>
            </p:cNvSpPr>
            <p:nvPr/>
          </p:nvSpPr>
          <p:spPr bwMode="auto">
            <a:xfrm rot="16200000" flipH="1">
              <a:off x="5872011" y="2986180"/>
              <a:ext cx="144000" cy="5616000"/>
            </a:xfrm>
            <a:prstGeom prst="rightBrace">
              <a:avLst>
                <a:gd name="adj1" fmla="val 58482"/>
                <a:gd name="adj2" fmla="val 50000"/>
              </a:avLst>
            </a:prstGeom>
            <a:noFill/>
            <a:ln w="9525">
              <a:solidFill>
                <a:srgbClr val="DADADA">
                  <a:lumMod val="10000"/>
                </a:srgbClr>
              </a:solidFill>
              <a:round/>
              <a:headEnd/>
              <a:tailEnd/>
            </a:ln>
          </p:spPr>
          <p:txBody>
            <a:bodyPr wrap="none" anchor="ctr"/>
            <a:lstStyle/>
            <a:p>
              <a:pPr fontAlgn="base">
                <a:spcBef>
                  <a:spcPct val="0"/>
                </a:spcBef>
                <a:spcAft>
                  <a:spcPct val="0"/>
                </a:spcAft>
                <a:defRPr/>
              </a:pPr>
              <a:endParaRPr lang="en-US" kern="0" dirty="0">
                <a:solidFill>
                  <a:srgbClr val="DADADA">
                    <a:lumMod val="10000"/>
                  </a:srgbClr>
                </a:solidFill>
              </a:endParaRPr>
            </a:p>
          </p:txBody>
        </p:sp>
        <p:grpSp>
          <p:nvGrpSpPr>
            <p:cNvPr id="5" name="Group 66"/>
            <p:cNvGrpSpPr/>
            <p:nvPr/>
          </p:nvGrpSpPr>
          <p:grpSpPr>
            <a:xfrm>
              <a:off x="5653345" y="5644055"/>
              <a:ext cx="756149" cy="612639"/>
              <a:chOff x="277307" y="5139559"/>
              <a:chExt cx="756149" cy="612639"/>
            </a:xfrm>
          </p:grpSpPr>
          <p:sp>
            <p:nvSpPr>
              <p:cNvPr id="43"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kern="0" dirty="0">
                    <a:solidFill>
                      <a:srgbClr val="DADADA">
                        <a:lumMod val="10000"/>
                      </a:srgbClr>
                    </a:solidFill>
                    <a:latin typeface="Arial" pitchFamily="34" charset="0"/>
                  </a:rPr>
                  <a:t>40  </a:t>
                </a:r>
              </a:p>
            </p:txBody>
          </p:sp>
          <p:sp>
            <p:nvSpPr>
              <p:cNvPr id="44" name="TextBox 43"/>
              <p:cNvSpPr txBox="1"/>
              <p:nvPr/>
            </p:nvSpPr>
            <p:spPr>
              <a:xfrm>
                <a:off x="709456" y="5139559"/>
                <a:ext cx="324000" cy="369332"/>
              </a:xfrm>
              <a:prstGeom prst="rect">
                <a:avLst/>
              </a:prstGeom>
              <a:noFill/>
            </p:spPr>
            <p:txBody>
              <a:bodyPr wrap="square" rtlCol="0">
                <a:spAutoFit/>
              </a:bodyPr>
              <a:lstStyle/>
              <a:p>
                <a:pPr>
                  <a:defRPr/>
                </a:pPr>
                <a:r>
                  <a:rPr lang="en-AU" b="1" kern="0" dirty="0">
                    <a:solidFill>
                      <a:srgbClr val="000000"/>
                    </a:solidFill>
                    <a:latin typeface="Arial" pitchFamily="34" charset="0"/>
                  </a:rPr>
                  <a:t>2</a:t>
                </a:r>
              </a:p>
            </p:txBody>
          </p:sp>
        </p:grpSp>
      </p:grpSp>
      <p:pic>
        <p:nvPicPr>
          <p:cNvPr id="29" name="Picture 2" descr="1st Trumpet"/>
          <p:cNvPicPr>
            <a:picLocks noChangeAspect="1" noChangeArrowheads="1"/>
          </p:cNvPicPr>
          <p:nvPr/>
        </p:nvPicPr>
        <p:blipFill>
          <a:blip r:embed="rId3" cstate="print">
            <a:lum bright="-10000" contrast="85000"/>
          </a:blip>
          <a:srcRect l="10043" t="94910" r="45436"/>
          <a:stretch>
            <a:fillRect/>
          </a:stretch>
        </p:blipFill>
        <p:spPr bwMode="auto">
          <a:xfrm>
            <a:off x="4855779" y="851304"/>
            <a:ext cx="4682359" cy="1813034"/>
          </a:xfrm>
          <a:prstGeom prst="rect">
            <a:avLst/>
          </a:prstGeom>
          <a:solidFill>
            <a:srgbClr val="8E0000"/>
          </a:solidFill>
          <a:ln>
            <a:noFill/>
          </a:ln>
          <a:effectLst>
            <a:outerShdw dist="50800" algn="ctr" rotWithShape="0">
              <a:srgbClr val="8E0000">
                <a:alpha val="10000"/>
              </a:srgbClr>
            </a:outerShdw>
            <a:softEdge rad="635000"/>
          </a:effectLst>
        </p:spPr>
      </p:pic>
      <p:pic>
        <p:nvPicPr>
          <p:cNvPr id="33" name="Picture 32" descr="grapes, vineyards and napa valley photos">
            <a:hlinkClick r:id="rId4"/>
          </p:cNvPr>
          <p:cNvPicPr/>
          <p:nvPr/>
        </p:nvPicPr>
        <p:blipFill>
          <a:blip r:embed="rId5" cstate="print"/>
          <a:srcRect/>
          <a:stretch>
            <a:fillRect/>
          </a:stretch>
        </p:blipFill>
        <p:spPr bwMode="auto">
          <a:xfrm>
            <a:off x="-157659" y="-110362"/>
            <a:ext cx="2191412" cy="2081052"/>
          </a:xfrm>
          <a:prstGeom prst="rect">
            <a:avLst/>
          </a:prstGeom>
          <a:ln>
            <a:noFill/>
          </a:ln>
          <a:effectLst>
            <a:softEdge rad="635000"/>
          </a:effectLst>
        </p:spPr>
      </p:pic>
      <p:sp>
        <p:nvSpPr>
          <p:cNvPr id="18" name="WordArt 8"/>
          <p:cNvSpPr>
            <a:spLocks noChangeArrowheads="1" noChangeShapeType="1" noTextEdit="1"/>
          </p:cNvSpPr>
          <p:nvPr/>
        </p:nvSpPr>
        <p:spPr bwMode="auto">
          <a:xfrm>
            <a:off x="574168" y="324112"/>
            <a:ext cx="4248000" cy="108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Blood and the  </a:t>
            </a:r>
          </a:p>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winepress </a:t>
            </a:r>
          </a:p>
        </p:txBody>
      </p:sp>
      <p:sp>
        <p:nvSpPr>
          <p:cNvPr id="36" name="Rectangle 35"/>
          <p:cNvSpPr/>
          <p:nvPr/>
        </p:nvSpPr>
        <p:spPr>
          <a:xfrm>
            <a:off x="3871627" y="4642443"/>
            <a:ext cx="1980000" cy="396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37" name="Rectangle 36"/>
          <p:cNvSpPr/>
          <p:nvPr/>
        </p:nvSpPr>
        <p:spPr>
          <a:xfrm>
            <a:off x="3866367" y="5015567"/>
            <a:ext cx="4608000" cy="396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42" name="TextBox 41"/>
          <p:cNvSpPr txBox="1"/>
          <p:nvPr/>
        </p:nvSpPr>
        <p:spPr>
          <a:xfrm>
            <a:off x="1560786" y="1891860"/>
            <a:ext cx="2222938" cy="523220"/>
          </a:xfrm>
          <a:prstGeom prst="rect">
            <a:avLst/>
          </a:prstGeom>
          <a:noFill/>
        </p:spPr>
        <p:txBody>
          <a:bodyPr wrap="square" rtlCol="0">
            <a:spAutoFit/>
          </a:bodyPr>
          <a:lstStyle/>
          <a:p>
            <a:r>
              <a:rPr lang="en-AU" sz="2800" b="1" u="sng" dirty="0">
                <a:solidFill>
                  <a:srgbClr val="3333CC">
                    <a:lumMod val="75000"/>
                  </a:srgbClr>
                </a:solidFill>
                <a:latin typeface="Arial" pitchFamily="34" charset="0"/>
              </a:rPr>
              <a:t>Judgement!</a:t>
            </a:r>
          </a:p>
        </p:txBody>
      </p:sp>
      <p:sp>
        <p:nvSpPr>
          <p:cNvPr id="45" name="TextBox 44"/>
          <p:cNvSpPr txBox="1"/>
          <p:nvPr/>
        </p:nvSpPr>
        <p:spPr>
          <a:xfrm>
            <a:off x="220710" y="2396357"/>
            <a:ext cx="5439111" cy="1015663"/>
          </a:xfrm>
          <a:prstGeom prst="rect">
            <a:avLst/>
          </a:prstGeom>
          <a:noFill/>
        </p:spPr>
        <p:txBody>
          <a:bodyPr wrap="square" rtlCol="0">
            <a:spAutoFit/>
          </a:bodyPr>
          <a:lstStyle/>
          <a:p>
            <a:r>
              <a:rPr lang="en-AU" sz="2000" b="1" dirty="0">
                <a:solidFill>
                  <a:srgbClr val="000000"/>
                </a:solidFill>
                <a:latin typeface="Arial" pitchFamily="34" charset="0"/>
              </a:rPr>
              <a:t>The length or space of that judgement would be 1600 </a:t>
            </a:r>
            <a:r>
              <a:rPr lang="en-AU" sz="2000" b="1" dirty="0">
                <a:solidFill>
                  <a:srgbClr val="C00000"/>
                </a:solidFill>
                <a:latin typeface="Arial" pitchFamily="34" charset="0"/>
              </a:rPr>
              <a:t>“</a:t>
            </a:r>
            <a:r>
              <a:rPr lang="en-AU" sz="2000" b="1" dirty="0" err="1">
                <a:solidFill>
                  <a:srgbClr val="C00000"/>
                </a:solidFill>
                <a:latin typeface="Arial" pitchFamily="34" charset="0"/>
              </a:rPr>
              <a:t>stadion</a:t>
            </a:r>
            <a:r>
              <a:rPr lang="en-AU" sz="2000" b="1" dirty="0">
                <a:solidFill>
                  <a:srgbClr val="C00000"/>
                </a:solidFill>
                <a:latin typeface="Arial" pitchFamily="34" charset="0"/>
              </a:rPr>
              <a:t>.” </a:t>
            </a:r>
            <a:r>
              <a:rPr lang="en-AU" sz="2000" b="1" dirty="0">
                <a:solidFill>
                  <a:srgbClr val="000000"/>
                </a:solidFill>
                <a:latin typeface="Arial" pitchFamily="34" charset="0"/>
              </a:rPr>
              <a:t>Gk.– </a:t>
            </a:r>
            <a:r>
              <a:rPr lang="en-AU" sz="2000" b="1" dirty="0">
                <a:solidFill>
                  <a:srgbClr val="C00000"/>
                </a:solidFill>
                <a:latin typeface="Arial" pitchFamily="34" charset="0"/>
              </a:rPr>
              <a:t>“certain measure of distance.”</a:t>
            </a:r>
          </a:p>
        </p:txBody>
      </p:sp>
      <p:sp>
        <p:nvSpPr>
          <p:cNvPr id="46" name="TextBox 45"/>
          <p:cNvSpPr txBox="1"/>
          <p:nvPr/>
        </p:nvSpPr>
        <p:spPr>
          <a:xfrm>
            <a:off x="740979" y="3389590"/>
            <a:ext cx="3862552" cy="646331"/>
          </a:xfrm>
          <a:prstGeom prst="rect">
            <a:avLst/>
          </a:prstGeom>
          <a:noFill/>
        </p:spPr>
        <p:txBody>
          <a:bodyPr wrap="square" rtlCol="0">
            <a:spAutoFit/>
          </a:bodyPr>
          <a:lstStyle/>
          <a:p>
            <a:pPr>
              <a:buFont typeface="Arial" pitchFamily="34" charset="0"/>
              <a:buChar char="•"/>
              <a:tabLst>
                <a:tab pos="268288" algn="l"/>
              </a:tabLst>
            </a:pPr>
            <a:r>
              <a:rPr lang="en-AU" dirty="0">
                <a:solidFill>
                  <a:srgbClr val="000000"/>
                </a:solidFill>
                <a:latin typeface="Arial" pitchFamily="34" charset="0"/>
              </a:rPr>
              <a:t>  The space of that judgement must 	fit the context of the chapter.</a:t>
            </a:r>
          </a:p>
        </p:txBody>
      </p:sp>
      <p:grpSp>
        <p:nvGrpSpPr>
          <p:cNvPr id="7" name="Group 49"/>
          <p:cNvGrpSpPr/>
          <p:nvPr/>
        </p:nvGrpSpPr>
        <p:grpSpPr>
          <a:xfrm>
            <a:off x="6348320" y="3867536"/>
            <a:ext cx="1928580" cy="996932"/>
            <a:chOff x="6316788" y="3962132"/>
            <a:chExt cx="1928580" cy="996932"/>
          </a:xfrm>
        </p:grpSpPr>
        <p:sp>
          <p:nvSpPr>
            <p:cNvPr id="40" name="Rectangle 39"/>
            <p:cNvSpPr/>
            <p:nvPr/>
          </p:nvSpPr>
          <p:spPr>
            <a:xfrm>
              <a:off x="6316788" y="3962132"/>
              <a:ext cx="1928580" cy="40011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Ezek 20:33-36</a:t>
              </a:r>
              <a:endParaRPr lang="en-AU" sz="2000" b="1" dirty="0">
                <a:solidFill>
                  <a:srgbClr val="C00000"/>
                </a:solidFill>
                <a:latin typeface="Arial"/>
              </a:endParaRPr>
            </a:p>
          </p:txBody>
        </p:sp>
        <p:sp>
          <p:nvSpPr>
            <p:cNvPr id="41" name="Rectangle 40"/>
            <p:cNvSpPr/>
            <p:nvPr/>
          </p:nvSpPr>
          <p:spPr>
            <a:xfrm>
              <a:off x="6385419" y="4264660"/>
              <a:ext cx="1718065" cy="40011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Isa. 11:11,16</a:t>
              </a:r>
              <a:endParaRPr lang="en-AU" sz="2000" b="1" dirty="0">
                <a:solidFill>
                  <a:srgbClr val="C00000"/>
                </a:solidFill>
                <a:latin typeface="Arial"/>
              </a:endParaRPr>
            </a:p>
          </p:txBody>
        </p:sp>
        <p:sp>
          <p:nvSpPr>
            <p:cNvPr id="49" name="Rectangle 48"/>
            <p:cNvSpPr/>
            <p:nvPr/>
          </p:nvSpPr>
          <p:spPr>
            <a:xfrm>
              <a:off x="6395926" y="4558954"/>
              <a:ext cx="1691794" cy="40011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Micah 7:15</a:t>
              </a:r>
              <a:endParaRPr lang="en-AU" sz="2000" b="1" dirty="0">
                <a:solidFill>
                  <a:srgbClr val="C00000"/>
                </a:solidFill>
                <a:latin typeface="Arial"/>
              </a:endParaRPr>
            </a:p>
          </p:txBody>
        </p:sp>
      </p:grpSp>
      <p:pic>
        <p:nvPicPr>
          <p:cNvPr id="47" name="Picture 46" descr="blood to bridles 001.jpg"/>
          <p:cNvPicPr>
            <a:picLocks noChangeAspect="1"/>
          </p:cNvPicPr>
          <p:nvPr/>
        </p:nvPicPr>
        <p:blipFill>
          <a:blip r:embed="rId6" cstate="print">
            <a:lum bright="10000" contrast="10000"/>
          </a:blip>
          <a:stretch>
            <a:fillRect/>
          </a:stretch>
        </p:blipFill>
        <p:spPr>
          <a:xfrm>
            <a:off x="5201926" y="31532"/>
            <a:ext cx="3863244" cy="2590800"/>
          </a:xfrm>
          <a:prstGeom prst="rect">
            <a:avLst/>
          </a:prstGeom>
          <a:ln>
            <a:noFill/>
          </a:ln>
          <a:effectLst>
            <a:softEdge rad="317500"/>
          </a:effectLst>
        </p:spPr>
      </p:pic>
      <p:pic>
        <p:nvPicPr>
          <p:cNvPr id="14" name="Picture 2" descr="1st Trumpet"/>
          <p:cNvPicPr>
            <a:picLocks noChangeAspect="1" noChangeArrowheads="1"/>
          </p:cNvPicPr>
          <p:nvPr/>
        </p:nvPicPr>
        <p:blipFill>
          <a:blip r:embed="rId3" cstate="print">
            <a:lum bright="-10000" contrast="30000"/>
          </a:blip>
          <a:srcRect l="4652" t="94910" r="43276"/>
          <a:stretch>
            <a:fillRect/>
          </a:stretch>
        </p:blipFill>
        <p:spPr bwMode="auto">
          <a:xfrm>
            <a:off x="4067503" y="1182396"/>
            <a:ext cx="5470653" cy="1545053"/>
          </a:xfrm>
          <a:prstGeom prst="rect">
            <a:avLst/>
          </a:prstGeom>
          <a:solidFill>
            <a:srgbClr val="8E0000"/>
          </a:solidFill>
          <a:ln>
            <a:noFill/>
          </a:ln>
          <a:effectLst>
            <a:softEdge rad="635000"/>
          </a:effectLst>
        </p:spPr>
      </p:pic>
      <p:grpSp>
        <p:nvGrpSpPr>
          <p:cNvPr id="8" name="Group 53"/>
          <p:cNvGrpSpPr/>
          <p:nvPr/>
        </p:nvGrpSpPr>
        <p:grpSpPr>
          <a:xfrm>
            <a:off x="5108002" y="961710"/>
            <a:ext cx="3957145" cy="1560788"/>
            <a:chOff x="4745389" y="882869"/>
            <a:chExt cx="3957145" cy="1560788"/>
          </a:xfrm>
        </p:grpSpPr>
        <p:sp>
          <p:nvSpPr>
            <p:cNvPr id="52" name="Rectangle 51"/>
            <p:cNvSpPr/>
            <p:nvPr/>
          </p:nvSpPr>
          <p:spPr>
            <a:xfrm>
              <a:off x="4745389" y="882869"/>
              <a:ext cx="3957145" cy="1560788"/>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p:cNvSpPr/>
            <p:nvPr/>
          </p:nvSpPr>
          <p:spPr>
            <a:xfrm>
              <a:off x="4992788" y="1153604"/>
              <a:ext cx="3394471" cy="1015663"/>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a:t>
              </a:r>
              <a:r>
                <a:rPr lang="en-AU" sz="2000" b="1" i="1" dirty="0">
                  <a:solidFill>
                    <a:srgbClr val="000000"/>
                  </a:solidFill>
                  <a:latin typeface="Arial"/>
                </a:rPr>
                <a:t>“And with thee will I break in pieces the horse and his rider;” </a:t>
              </a:r>
              <a:r>
                <a:rPr lang="en-AU" sz="2000" b="1" i="1" dirty="0">
                  <a:solidFill>
                    <a:srgbClr val="C00000"/>
                  </a:solidFill>
                  <a:latin typeface="Arial"/>
                </a:rPr>
                <a:t>Jer. 51:21</a:t>
              </a:r>
              <a:endParaRPr lang="en-AU" sz="2000" b="1" dirty="0">
                <a:solidFill>
                  <a:srgbClr val="C00000"/>
                </a:solidFill>
                <a:latin typeface="Arial"/>
              </a:endParaRPr>
            </a:p>
          </p:txBody>
        </p:sp>
      </p:grpSp>
      <p:sp>
        <p:nvSpPr>
          <p:cNvPr id="48" name="Rectangle 47"/>
          <p:cNvSpPr/>
          <p:nvPr/>
        </p:nvSpPr>
        <p:spPr>
          <a:xfrm>
            <a:off x="6114195" y="3561798"/>
            <a:ext cx="2019868" cy="707886"/>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000000"/>
                </a:solidFill>
                <a:latin typeface="Arial"/>
              </a:rPr>
              <a:t> </a:t>
            </a:r>
            <a:r>
              <a:rPr lang="en-AU" sz="2000" b="1" dirty="0">
                <a:solidFill>
                  <a:srgbClr val="000099"/>
                </a:solidFill>
                <a:latin typeface="Arial"/>
              </a:rPr>
              <a:t>The Rider   The Bridle Men</a:t>
            </a:r>
            <a:endParaRPr lang="en-AU" sz="2000" b="1" dirty="0">
              <a:solidFill>
                <a:srgbClr val="C00000"/>
              </a:solidFill>
              <a:latin typeface="Arial"/>
            </a:endParaRPr>
          </a:p>
        </p:txBody>
      </p:sp>
      <p:grpSp>
        <p:nvGrpSpPr>
          <p:cNvPr id="9" name="Group 51"/>
          <p:cNvGrpSpPr/>
          <p:nvPr/>
        </p:nvGrpSpPr>
        <p:grpSpPr>
          <a:xfrm>
            <a:off x="8016930" y="3902680"/>
            <a:ext cx="259052" cy="936000"/>
            <a:chOff x="8093122" y="3712180"/>
            <a:chExt cx="294623" cy="1332000"/>
          </a:xfrm>
        </p:grpSpPr>
        <p:cxnSp>
          <p:nvCxnSpPr>
            <p:cNvPr id="53" name="Straight Connector 52"/>
            <p:cNvCxnSpPr/>
            <p:nvPr/>
          </p:nvCxnSpPr>
          <p:spPr>
            <a:xfrm rot="5400000">
              <a:off x="7721745" y="4378180"/>
              <a:ext cx="1332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8093122" y="3725838"/>
              <a:ext cx="2866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0" name="Rectangle 29"/>
          <p:cNvSpPr/>
          <p:nvPr/>
        </p:nvSpPr>
        <p:spPr>
          <a:xfrm>
            <a:off x="9039" y="9939"/>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000"/>
                                        <p:tgtEl>
                                          <p:spTgt spid="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 calcmode="lin" valueType="num">
                                      <p:cBhvr>
                                        <p:cTn id="10" dur="1000" fill="hold"/>
                                        <p:tgtEl>
                                          <p:spTgt spid="48"/>
                                        </p:tgtEl>
                                        <p:attrNameLst>
                                          <p:attrName>ppt_w</p:attrName>
                                        </p:attrNameLst>
                                      </p:cBhvr>
                                      <p:tavLst>
                                        <p:tav tm="0">
                                          <p:val>
                                            <p:strVal val="#ppt_w*0.70"/>
                                          </p:val>
                                        </p:tav>
                                        <p:tav tm="100000">
                                          <p:val>
                                            <p:strVal val="#ppt_w"/>
                                          </p:val>
                                        </p:tav>
                                      </p:tavLst>
                                    </p:anim>
                                    <p:anim calcmode="lin" valueType="num">
                                      <p:cBhvr>
                                        <p:cTn id="11" dur="1000" fill="hold"/>
                                        <p:tgtEl>
                                          <p:spTgt spid="48"/>
                                        </p:tgtEl>
                                        <p:attrNameLst>
                                          <p:attrName>ppt_h</p:attrName>
                                        </p:attrNameLst>
                                      </p:cBhvr>
                                      <p:tavLst>
                                        <p:tav tm="0">
                                          <p:val>
                                            <p:strVal val="#ppt_h"/>
                                          </p:val>
                                        </p:tav>
                                        <p:tav tm="100000">
                                          <p:val>
                                            <p:strVal val="#ppt_h"/>
                                          </p:val>
                                        </p:tav>
                                      </p:tavLst>
                                    </p:anim>
                                    <p:animEffect transition="in" filter="fade">
                                      <p:cBhvr>
                                        <p:cTn id="12" dur="10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1000" fill="hold"/>
                                        <p:tgtEl>
                                          <p:spTgt spid="42"/>
                                        </p:tgtEl>
                                        <p:attrNameLst>
                                          <p:attrName>ppt_w</p:attrName>
                                        </p:attrNameLst>
                                      </p:cBhvr>
                                      <p:tavLst>
                                        <p:tav tm="0">
                                          <p:val>
                                            <p:strVal val="#ppt_w*0.70"/>
                                          </p:val>
                                        </p:tav>
                                        <p:tav tm="100000">
                                          <p:val>
                                            <p:strVal val="#ppt_w"/>
                                          </p:val>
                                        </p:tav>
                                      </p:tavLst>
                                    </p:anim>
                                    <p:anim calcmode="lin" valueType="num">
                                      <p:cBhvr>
                                        <p:cTn id="18" dur="1000" fill="hold"/>
                                        <p:tgtEl>
                                          <p:spTgt spid="42"/>
                                        </p:tgtEl>
                                        <p:attrNameLst>
                                          <p:attrName>ppt_h</p:attrName>
                                        </p:attrNameLst>
                                      </p:cBhvr>
                                      <p:tavLst>
                                        <p:tav tm="0">
                                          <p:val>
                                            <p:strVal val="#ppt_h"/>
                                          </p:val>
                                        </p:tav>
                                        <p:tav tm="100000">
                                          <p:val>
                                            <p:strVal val="#ppt_h"/>
                                          </p:val>
                                        </p:tav>
                                      </p:tavLst>
                                    </p:anim>
                                    <p:animEffect transition="in" filter="fade">
                                      <p:cBhvr>
                                        <p:cTn id="19" dur="1000"/>
                                        <p:tgtEl>
                                          <p:spTgt spid="42"/>
                                        </p:tgtEl>
                                      </p:cBhvr>
                                    </p:animEffect>
                                  </p:childTnLst>
                                </p:cTn>
                              </p:par>
                              <p:par>
                                <p:cTn id="20" presetID="55"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strVal val="#ppt_w*0.70"/>
                                          </p:val>
                                        </p:tav>
                                        <p:tav tm="100000">
                                          <p:val>
                                            <p:strVal val="#ppt_w"/>
                                          </p:val>
                                        </p:tav>
                                      </p:tavLst>
                                    </p:anim>
                                    <p:anim calcmode="lin" valueType="num">
                                      <p:cBhvr>
                                        <p:cTn id="23" dur="1000" fill="hold"/>
                                        <p:tgtEl>
                                          <p:spTgt spid="8"/>
                                        </p:tgtEl>
                                        <p:attrNameLst>
                                          <p:attrName>ppt_h</p:attrName>
                                        </p:attrNameLst>
                                      </p:cBhvr>
                                      <p:tavLst>
                                        <p:tav tm="0">
                                          <p:val>
                                            <p:strVal val="#ppt_h"/>
                                          </p:val>
                                        </p:tav>
                                        <p:tav tm="100000">
                                          <p:val>
                                            <p:strVal val="#ppt_h"/>
                                          </p:val>
                                        </p:tav>
                                      </p:tavLst>
                                    </p:anim>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p:cTn id="29" dur="1000" fill="hold"/>
                                        <p:tgtEl>
                                          <p:spTgt spid="45"/>
                                        </p:tgtEl>
                                        <p:attrNameLst>
                                          <p:attrName>ppt_w</p:attrName>
                                        </p:attrNameLst>
                                      </p:cBhvr>
                                      <p:tavLst>
                                        <p:tav tm="0">
                                          <p:val>
                                            <p:strVal val="#ppt_w*0.70"/>
                                          </p:val>
                                        </p:tav>
                                        <p:tav tm="100000">
                                          <p:val>
                                            <p:strVal val="#ppt_w"/>
                                          </p:val>
                                        </p:tav>
                                      </p:tavLst>
                                    </p:anim>
                                    <p:anim calcmode="lin" valueType="num">
                                      <p:cBhvr>
                                        <p:cTn id="30" dur="1000" fill="hold"/>
                                        <p:tgtEl>
                                          <p:spTgt spid="45"/>
                                        </p:tgtEl>
                                        <p:attrNameLst>
                                          <p:attrName>ppt_h</p:attrName>
                                        </p:attrNameLst>
                                      </p:cBhvr>
                                      <p:tavLst>
                                        <p:tav tm="0">
                                          <p:val>
                                            <p:strVal val="#ppt_h"/>
                                          </p:val>
                                        </p:tav>
                                        <p:tav tm="100000">
                                          <p:val>
                                            <p:strVal val="#ppt_h"/>
                                          </p:val>
                                        </p:tav>
                                      </p:tavLst>
                                    </p:anim>
                                    <p:animEffect transition="in" filter="fade">
                                      <p:cBhvr>
                                        <p:cTn id="31" dur="1000"/>
                                        <p:tgtEl>
                                          <p:spTgt spid="45"/>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p:cTn id="36" dur="1000" fill="hold"/>
                                        <p:tgtEl>
                                          <p:spTgt spid="46"/>
                                        </p:tgtEl>
                                        <p:attrNameLst>
                                          <p:attrName>ppt_w</p:attrName>
                                        </p:attrNameLst>
                                      </p:cBhvr>
                                      <p:tavLst>
                                        <p:tav tm="0">
                                          <p:val>
                                            <p:strVal val="#ppt_w*0.70"/>
                                          </p:val>
                                        </p:tav>
                                        <p:tav tm="100000">
                                          <p:val>
                                            <p:strVal val="#ppt_w"/>
                                          </p:val>
                                        </p:tav>
                                      </p:tavLst>
                                    </p:anim>
                                    <p:anim calcmode="lin" valueType="num">
                                      <p:cBhvr>
                                        <p:cTn id="37" dur="1000" fill="hold"/>
                                        <p:tgtEl>
                                          <p:spTgt spid="46"/>
                                        </p:tgtEl>
                                        <p:attrNameLst>
                                          <p:attrName>ppt_h</p:attrName>
                                        </p:attrNameLst>
                                      </p:cBhvr>
                                      <p:tavLst>
                                        <p:tav tm="0">
                                          <p:val>
                                            <p:strVal val="#ppt_h"/>
                                          </p:val>
                                        </p:tav>
                                        <p:tav tm="100000">
                                          <p:val>
                                            <p:strVal val="#ppt_h"/>
                                          </p:val>
                                        </p:tav>
                                      </p:tavLst>
                                    </p:anim>
                                    <p:animEffect transition="in" filter="fade">
                                      <p:cBhvr>
                                        <p:cTn id="38" dur="1000"/>
                                        <p:tgtEl>
                                          <p:spTgt spid="46"/>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strVal val="#ppt_w*0.70"/>
                                          </p:val>
                                        </p:tav>
                                        <p:tav tm="100000">
                                          <p:val>
                                            <p:strVal val="#ppt_w"/>
                                          </p:val>
                                        </p:tav>
                                      </p:tavLst>
                                    </p:anim>
                                    <p:anim calcmode="lin" valueType="num">
                                      <p:cBhvr>
                                        <p:cTn id="44" dur="1000" fill="hold"/>
                                        <p:tgtEl>
                                          <p:spTgt spid="38"/>
                                        </p:tgtEl>
                                        <p:attrNameLst>
                                          <p:attrName>ppt_h</p:attrName>
                                        </p:attrNameLst>
                                      </p:cBhvr>
                                      <p:tavLst>
                                        <p:tav tm="0">
                                          <p:val>
                                            <p:strVal val="#ppt_h"/>
                                          </p:val>
                                        </p:tav>
                                        <p:tav tm="100000">
                                          <p:val>
                                            <p:strVal val="#ppt_h"/>
                                          </p:val>
                                        </p:tav>
                                      </p:tavLst>
                                    </p:anim>
                                    <p:animEffect transition="in" filter="fade">
                                      <p:cBhvr>
                                        <p:cTn id="45" dur="1000"/>
                                        <p:tgtEl>
                                          <p:spTgt spid="38"/>
                                        </p:tgtEl>
                                      </p:cBhvr>
                                    </p:animEffect>
                                  </p:childTnLst>
                                </p:cTn>
                              </p:par>
                              <p:par>
                                <p:cTn id="46" presetID="55"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p:cTn id="48" dur="1000" fill="hold"/>
                                        <p:tgtEl>
                                          <p:spTgt spid="7"/>
                                        </p:tgtEl>
                                        <p:attrNameLst>
                                          <p:attrName>ppt_w</p:attrName>
                                        </p:attrNameLst>
                                      </p:cBhvr>
                                      <p:tavLst>
                                        <p:tav tm="0">
                                          <p:val>
                                            <p:strVal val="#ppt_w*0.70"/>
                                          </p:val>
                                        </p:tav>
                                        <p:tav tm="100000">
                                          <p:val>
                                            <p:strVal val="#ppt_w"/>
                                          </p:val>
                                        </p:tav>
                                      </p:tavLst>
                                    </p:anim>
                                    <p:anim calcmode="lin" valueType="num">
                                      <p:cBhvr>
                                        <p:cTn id="49" dur="1000" fill="hold"/>
                                        <p:tgtEl>
                                          <p:spTgt spid="7"/>
                                        </p:tgtEl>
                                        <p:attrNameLst>
                                          <p:attrName>ppt_h</p:attrName>
                                        </p:attrNameLst>
                                      </p:cBhvr>
                                      <p:tavLst>
                                        <p:tav tm="0">
                                          <p:val>
                                            <p:strVal val="#ppt_h"/>
                                          </p:val>
                                        </p:tav>
                                        <p:tav tm="100000">
                                          <p:val>
                                            <p:strVal val="#ppt_h"/>
                                          </p:val>
                                        </p:tav>
                                      </p:tavLst>
                                    </p:anim>
                                    <p:animEffect transition="in" filter="fade">
                                      <p:cBhvr>
                                        <p:cTn id="50" dur="1000"/>
                                        <p:tgtEl>
                                          <p:spTgt spid="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2000"/>
                                        <p:tgtEl>
                                          <p:spTgt spid="39"/>
                                        </p:tgtEl>
                                      </p:cBhvr>
                                    </p:animEffect>
                                  </p:childTnLst>
                                </p:cTn>
                              </p:par>
                              <p:par>
                                <p:cTn id="54" presetID="10" presetClass="exit" presetSubtype="0" fill="hold" grpId="1" nodeType="withEffect">
                                  <p:stCondLst>
                                    <p:cond delay="0"/>
                                  </p:stCondLst>
                                  <p:childTnLst>
                                    <p:animEffect transition="out" filter="fade">
                                      <p:cBhvr>
                                        <p:cTn id="55" dur="2000"/>
                                        <p:tgtEl>
                                          <p:spTgt spid="48"/>
                                        </p:tgtEl>
                                      </p:cBhvr>
                                    </p:animEffect>
                                    <p:set>
                                      <p:cBhvr>
                                        <p:cTn id="56" dur="1" fill="hold">
                                          <p:stCondLst>
                                            <p:cond delay="1999"/>
                                          </p:stCondLst>
                                        </p:cTn>
                                        <p:tgtEl>
                                          <p:spTgt spid="48"/>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2000"/>
                                        <p:tgtEl>
                                          <p:spTgt spid="9"/>
                                        </p:tgtEl>
                                      </p:cBhvr>
                                    </p:animEffect>
                                    <p:set>
                                      <p:cBhvr>
                                        <p:cTn id="59" dur="1" fill="hold">
                                          <p:stCondLst>
                                            <p:cond delay="1999"/>
                                          </p:stCondLst>
                                        </p:cTn>
                                        <p:tgtEl>
                                          <p:spTgt spid="9"/>
                                        </p:tgtEl>
                                        <p:attrNameLst>
                                          <p:attrName>style.visibility</p:attrName>
                                        </p:attrNameLst>
                                      </p:cBhvr>
                                      <p:to>
                                        <p:strVal val="hidden"/>
                                      </p:to>
                                    </p:set>
                                  </p:childTnLst>
                                </p:cTn>
                              </p:par>
                            </p:childTnLst>
                          </p:cTn>
                        </p:par>
                        <p:par>
                          <p:cTn id="60" fill="hold">
                            <p:stCondLst>
                              <p:cond delay="2000"/>
                            </p:stCondLst>
                            <p:childTnLst>
                              <p:par>
                                <p:cTn id="61" presetID="55" presetClass="entr" presetSubtype="0" fill="hold" nodeType="after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p:cTn id="63" dur="1000" fill="hold"/>
                                        <p:tgtEl>
                                          <p:spTgt spid="4"/>
                                        </p:tgtEl>
                                        <p:attrNameLst>
                                          <p:attrName>ppt_w</p:attrName>
                                        </p:attrNameLst>
                                      </p:cBhvr>
                                      <p:tavLst>
                                        <p:tav tm="0">
                                          <p:val>
                                            <p:strVal val="#ppt_w*0.70"/>
                                          </p:val>
                                        </p:tav>
                                        <p:tav tm="100000">
                                          <p:val>
                                            <p:strVal val="#ppt_w"/>
                                          </p:val>
                                        </p:tav>
                                      </p:tavLst>
                                    </p:anim>
                                    <p:anim calcmode="lin" valueType="num">
                                      <p:cBhvr>
                                        <p:cTn id="64" dur="1000" fill="hold"/>
                                        <p:tgtEl>
                                          <p:spTgt spid="4"/>
                                        </p:tgtEl>
                                        <p:attrNameLst>
                                          <p:attrName>ppt_h</p:attrName>
                                        </p:attrNameLst>
                                      </p:cBhvr>
                                      <p:tavLst>
                                        <p:tav tm="0">
                                          <p:val>
                                            <p:strVal val="#ppt_h"/>
                                          </p:val>
                                        </p:tav>
                                        <p:tav tm="100000">
                                          <p:val>
                                            <p:strVal val="#ppt_h"/>
                                          </p:val>
                                        </p:tav>
                                      </p:tavLst>
                                    </p:anim>
                                    <p:animEffect transition="in" filter="fade">
                                      <p:cBhvr>
                                        <p:cTn id="6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p:bldP spid="42" grpId="0"/>
      <p:bldP spid="45" grpId="0"/>
      <p:bldP spid="46" grpId="0"/>
      <p:bldP spid="48" grpId="0"/>
      <p:bldP spid="4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39" name="Rectangle 38"/>
          <p:cNvSpPr/>
          <p:nvPr/>
        </p:nvSpPr>
        <p:spPr>
          <a:xfrm>
            <a:off x="1514536" y="3616566"/>
            <a:ext cx="2304000" cy="3204000"/>
          </a:xfrm>
          <a:prstGeom prst="rect">
            <a:avLst/>
          </a:prstGeom>
          <a:solidFill>
            <a:srgbClr val="92D050">
              <a:alpha val="1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0" name="Rectangle 39"/>
          <p:cNvSpPr/>
          <p:nvPr/>
        </p:nvSpPr>
        <p:spPr>
          <a:xfrm>
            <a:off x="4424197" y="289034"/>
            <a:ext cx="2232000" cy="720000"/>
          </a:xfrm>
          <a:prstGeom prst="rect">
            <a:avLst/>
          </a:prstGeom>
          <a:solidFill>
            <a:srgbClr val="92D050">
              <a:alpha val="1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99" name="TextBox 98"/>
          <p:cNvSpPr txBox="1"/>
          <p:nvPr/>
        </p:nvSpPr>
        <p:spPr>
          <a:xfrm>
            <a:off x="8734096" y="6534725"/>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14</a:t>
            </a:r>
          </a:p>
        </p:txBody>
      </p:sp>
      <p:grpSp>
        <p:nvGrpSpPr>
          <p:cNvPr id="4"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5"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63" name="TextBox 62"/>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nvGrpSpPr>
          <p:cNvPr id="6"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fontAlgn="base">
                <a:spcBef>
                  <a:spcPct val="0"/>
                </a:spcBef>
                <a:spcAft>
                  <a:spcPct val="0"/>
                </a:spcAft>
              </a:pPr>
              <a:endParaRPr lang="en-US" dirty="0">
                <a:solidFill>
                  <a:srgbClr val="DADADA">
                    <a:lumMod val="10000"/>
                  </a:srgbClr>
                </a:solidFill>
              </a:endParaRPr>
            </a:p>
          </p:txBody>
        </p:sp>
        <p:grpSp>
          <p:nvGrpSpPr>
            <p:cNvPr id="7"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9"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30 yrs</a:t>
              </a:r>
            </a:p>
          </p:txBody>
        </p:sp>
      </p:grpSp>
      <p:sp>
        <p:nvSpPr>
          <p:cNvPr id="83" name="Rectangle 82"/>
          <p:cNvSpPr/>
          <p:nvPr/>
        </p:nvSpPr>
        <p:spPr>
          <a:xfrm>
            <a:off x="4409983" y="5912455"/>
            <a:ext cx="2232000" cy="864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84" name="Rectangle 83"/>
          <p:cNvSpPr/>
          <p:nvPr/>
        </p:nvSpPr>
        <p:spPr>
          <a:xfrm>
            <a:off x="6738574" y="268022"/>
            <a:ext cx="2268000" cy="612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6" name="Text Box 30"/>
          <p:cNvSpPr txBox="1">
            <a:spLocks noChangeArrowheads="1"/>
          </p:cNvSpPr>
          <p:nvPr/>
        </p:nvSpPr>
        <p:spPr bwMode="auto">
          <a:xfrm>
            <a:off x="475597" y="3239161"/>
            <a:ext cx="3878317" cy="2806922"/>
          </a:xfrm>
          <a:prstGeom prst="rect">
            <a:avLst/>
          </a:prstGeom>
          <a:solidFill>
            <a:srgbClr val="FFFFAB"/>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lnSpc>
                <a:spcPct val="85000"/>
              </a:lnSpc>
              <a:spcBef>
                <a:spcPct val="50000"/>
              </a:spcBef>
            </a:pPr>
            <a:r>
              <a:rPr lang="en-US" sz="2400" b="1" dirty="0">
                <a:solidFill>
                  <a:srgbClr val="C00000"/>
                </a:solidFill>
                <a:latin typeface="Arial" pitchFamily="34" charset="0"/>
              </a:rPr>
              <a:t>Psa. 58:10-11</a:t>
            </a:r>
          </a:p>
          <a:p>
            <a:pPr algn="just">
              <a:lnSpc>
                <a:spcPct val="85000"/>
              </a:lnSpc>
              <a:spcBef>
                <a:spcPct val="50000"/>
              </a:spcBef>
            </a:pPr>
            <a:r>
              <a:rPr lang="en-US" sz="2000" b="1" dirty="0">
                <a:solidFill>
                  <a:srgbClr val="C00000"/>
                </a:solidFill>
                <a:latin typeface="Albertus" pitchFamily="18" charset="0"/>
              </a:rPr>
              <a:t>10</a:t>
            </a:r>
            <a:r>
              <a:rPr lang="en-US" sz="2000" b="1" dirty="0">
                <a:solidFill>
                  <a:srgbClr val="000000"/>
                </a:solidFill>
                <a:latin typeface="Albertus" pitchFamily="18" charset="0"/>
              </a:rPr>
              <a:t> The righteous shall rejoice when he </a:t>
            </a:r>
            <a:r>
              <a:rPr lang="en-US" sz="2000" b="1" dirty="0" err="1">
                <a:solidFill>
                  <a:srgbClr val="000000"/>
                </a:solidFill>
                <a:latin typeface="Albertus" pitchFamily="18" charset="0"/>
              </a:rPr>
              <a:t>seeth</a:t>
            </a:r>
            <a:r>
              <a:rPr lang="en-US" sz="2000" b="1" dirty="0">
                <a:solidFill>
                  <a:srgbClr val="000000"/>
                </a:solidFill>
                <a:latin typeface="Albertus" pitchFamily="18" charset="0"/>
              </a:rPr>
              <a:t> the vengeance: he shall wash his feet in the blood of the wicked.</a:t>
            </a:r>
          </a:p>
          <a:p>
            <a:pPr algn="just">
              <a:lnSpc>
                <a:spcPct val="85000"/>
              </a:lnSpc>
              <a:spcBef>
                <a:spcPct val="50000"/>
              </a:spcBef>
            </a:pPr>
            <a:r>
              <a:rPr lang="en-US" sz="2000" b="1" dirty="0">
                <a:solidFill>
                  <a:srgbClr val="C00000"/>
                </a:solidFill>
                <a:latin typeface="Albertus" pitchFamily="18" charset="0"/>
              </a:rPr>
              <a:t>11</a:t>
            </a:r>
            <a:r>
              <a:rPr lang="en-US" sz="2000" b="1" dirty="0">
                <a:solidFill>
                  <a:srgbClr val="000000"/>
                </a:solidFill>
                <a:latin typeface="Albertus" pitchFamily="18" charset="0"/>
              </a:rPr>
              <a:t> so that a man shall say, Verily there is a reward for the righteous: verily he is a God that </a:t>
            </a:r>
            <a:r>
              <a:rPr lang="en-US" sz="2000" b="1" dirty="0" err="1">
                <a:solidFill>
                  <a:srgbClr val="000000"/>
                </a:solidFill>
                <a:latin typeface="Albertus" pitchFamily="18" charset="0"/>
              </a:rPr>
              <a:t>judgeth</a:t>
            </a:r>
            <a:r>
              <a:rPr lang="en-US" sz="2000" b="1" dirty="0">
                <a:solidFill>
                  <a:srgbClr val="000000"/>
                </a:solidFill>
                <a:latin typeface="Albertus" pitchFamily="18" charset="0"/>
              </a:rPr>
              <a:t> the earth.</a:t>
            </a:r>
            <a:endParaRPr lang="en-US" sz="2000" b="1" u="sng" dirty="0">
              <a:solidFill>
                <a:srgbClr val="006600"/>
              </a:solidFill>
              <a:latin typeface="Albertus" pitchFamily="18" charset="0"/>
            </a:endParaRPr>
          </a:p>
        </p:txBody>
      </p:sp>
      <p:sp>
        <p:nvSpPr>
          <p:cNvPr id="48" name="Rounded Rectangle 47"/>
          <p:cNvSpPr/>
          <p:nvPr/>
        </p:nvSpPr>
        <p:spPr>
          <a:xfrm>
            <a:off x="5281448" y="5849008"/>
            <a:ext cx="882869" cy="220717"/>
          </a:xfrm>
          <a:prstGeom prst="roundRect">
            <a:avLst/>
          </a:prstGeom>
          <a:solidFill>
            <a:srgbClr val="FF0000">
              <a:alpha val="2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cxnSp>
        <p:nvCxnSpPr>
          <p:cNvPr id="50" name="Straight Connector 49"/>
          <p:cNvCxnSpPr>
            <a:endCxn id="48" idx="0"/>
          </p:cNvCxnSpPr>
          <p:nvPr/>
        </p:nvCxnSpPr>
        <p:spPr>
          <a:xfrm>
            <a:off x="4256690" y="4776952"/>
            <a:ext cx="1466193" cy="1072056"/>
          </a:xfrm>
          <a:prstGeom prst="line">
            <a:avLst/>
          </a:prstGeom>
          <a:ln w="38100">
            <a:solidFill>
              <a:srgbClr val="C0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1000" fill="hold"/>
                                        <p:tgtEl>
                                          <p:spTgt spid="48"/>
                                        </p:tgtEl>
                                        <p:attrNameLst>
                                          <p:attrName>ppt_w</p:attrName>
                                        </p:attrNameLst>
                                      </p:cBhvr>
                                      <p:tavLst>
                                        <p:tav tm="0">
                                          <p:val>
                                            <p:strVal val="#ppt_w*0.70"/>
                                          </p:val>
                                        </p:tav>
                                        <p:tav tm="100000">
                                          <p:val>
                                            <p:strVal val="#ppt_w"/>
                                          </p:val>
                                        </p:tav>
                                      </p:tavLst>
                                    </p:anim>
                                    <p:anim calcmode="lin" valueType="num">
                                      <p:cBhvr>
                                        <p:cTn id="8" dur="1000" fill="hold"/>
                                        <p:tgtEl>
                                          <p:spTgt spid="48"/>
                                        </p:tgtEl>
                                        <p:attrNameLst>
                                          <p:attrName>ppt_h</p:attrName>
                                        </p:attrNameLst>
                                      </p:cBhvr>
                                      <p:tavLst>
                                        <p:tav tm="0">
                                          <p:val>
                                            <p:strVal val="#ppt_h"/>
                                          </p:val>
                                        </p:tav>
                                        <p:tav tm="100000">
                                          <p:val>
                                            <p:strVal val="#ppt_h"/>
                                          </p:val>
                                        </p:tav>
                                      </p:tavLst>
                                    </p:anim>
                                    <p:animEffect transition="in" filter="fade">
                                      <p:cBhvr>
                                        <p:cTn id="9" dur="1000"/>
                                        <p:tgtEl>
                                          <p:spTgt spid="4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down)">
                                      <p:cBhvr>
                                        <p:cTn id="14" dur="1000"/>
                                        <p:tgtEl>
                                          <p:spTgt spid="5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0" y="-31531"/>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45" name="TextBox 44"/>
          <p:cNvSpPr txBox="1"/>
          <p:nvPr/>
        </p:nvSpPr>
        <p:spPr>
          <a:xfrm>
            <a:off x="1686923" y="4014291"/>
            <a:ext cx="2270234" cy="707886"/>
          </a:xfrm>
          <a:prstGeom prst="rect">
            <a:avLst/>
          </a:prstGeom>
          <a:noFill/>
        </p:spPr>
        <p:txBody>
          <a:bodyPr wrap="square" rtlCol="0">
            <a:spAutoFit/>
          </a:bodyPr>
          <a:lstStyle/>
          <a:p>
            <a:pPr algn="ctr"/>
            <a:r>
              <a:rPr lang="en-AU" sz="2000" b="1" i="1" u="sng" dirty="0">
                <a:latin typeface="Arial" pitchFamily="34" charset="0"/>
              </a:rPr>
              <a:t>From now!   From this time</a:t>
            </a:r>
            <a:r>
              <a:rPr lang="en-AU" sz="2000" b="1" i="1" dirty="0">
                <a:latin typeface="Arial" pitchFamily="34" charset="0"/>
              </a:rPr>
              <a:t>! </a:t>
            </a:r>
          </a:p>
        </p:txBody>
      </p:sp>
      <p:sp>
        <p:nvSpPr>
          <p:cNvPr id="46" name="TextBox 45"/>
          <p:cNvSpPr txBox="1"/>
          <p:nvPr/>
        </p:nvSpPr>
        <p:spPr>
          <a:xfrm>
            <a:off x="394152" y="4693840"/>
            <a:ext cx="4903075" cy="1446550"/>
          </a:xfrm>
          <a:prstGeom prst="rect">
            <a:avLst/>
          </a:prstGeom>
          <a:noFill/>
        </p:spPr>
        <p:txBody>
          <a:bodyPr wrap="square" rtlCol="0">
            <a:spAutoFit/>
          </a:bodyPr>
          <a:lstStyle/>
          <a:p>
            <a:pPr algn="ctr"/>
            <a:r>
              <a:rPr lang="en-AU" sz="2200" b="1" i="1" dirty="0">
                <a:solidFill>
                  <a:srgbClr val="000099"/>
                </a:solidFill>
              </a:rPr>
              <a:t>‘The time of blessedness is when the </a:t>
            </a:r>
            <a:r>
              <a:rPr lang="en-AU" sz="2200" b="1" i="1" u="sng" dirty="0">
                <a:solidFill>
                  <a:srgbClr val="C00000"/>
                </a:solidFill>
              </a:rPr>
              <a:t>smoke</a:t>
            </a:r>
            <a:r>
              <a:rPr lang="en-AU" sz="2200" b="1" i="1" dirty="0">
                <a:solidFill>
                  <a:srgbClr val="000099"/>
                </a:solidFill>
              </a:rPr>
              <a:t> has all cleared out of the temple; and the saints have fully executed the judgement committed to them.’ </a:t>
            </a:r>
            <a:r>
              <a:rPr lang="en-AU" sz="1400" b="1" i="1" dirty="0">
                <a:solidFill>
                  <a:srgbClr val="000000"/>
                </a:solidFill>
              </a:rPr>
              <a:t>Eureka </a:t>
            </a:r>
          </a:p>
        </p:txBody>
      </p:sp>
      <p:sp>
        <p:nvSpPr>
          <p:cNvPr id="12" name="Text Box 3"/>
          <p:cNvSpPr txBox="1">
            <a:spLocks noChangeArrowheads="1"/>
          </p:cNvSpPr>
          <p:nvPr/>
        </p:nvSpPr>
        <p:spPr bwMode="auto">
          <a:xfrm>
            <a:off x="2120309" y="1194481"/>
            <a:ext cx="2742680" cy="457200"/>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dirty="0">
                <a:solidFill>
                  <a:srgbClr val="A50021"/>
                </a:solidFill>
                <a:latin typeface="Cooper Black" pitchFamily="18" charset="0"/>
              </a:rPr>
              <a:t>Revelation 14:13</a:t>
            </a:r>
          </a:p>
        </p:txBody>
      </p:sp>
      <p:sp>
        <p:nvSpPr>
          <p:cNvPr id="14" name="WordArt 8"/>
          <p:cNvSpPr>
            <a:spLocks noChangeArrowheads="1" noChangeShapeType="1" noTextEdit="1"/>
          </p:cNvSpPr>
          <p:nvPr/>
        </p:nvSpPr>
        <p:spPr bwMode="auto">
          <a:xfrm>
            <a:off x="447592" y="232475"/>
            <a:ext cx="6309668" cy="101611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‘Blessed are the dead  which</a:t>
            </a:r>
          </a:p>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 die in the lord..’</a:t>
            </a:r>
          </a:p>
        </p:txBody>
      </p:sp>
      <p:sp>
        <p:nvSpPr>
          <p:cNvPr id="40" name="TextBox 39"/>
          <p:cNvSpPr txBox="1"/>
          <p:nvPr/>
        </p:nvSpPr>
        <p:spPr>
          <a:xfrm>
            <a:off x="5722352" y="4184541"/>
            <a:ext cx="3373814" cy="1846659"/>
          </a:xfrm>
          <a:prstGeom prst="rect">
            <a:avLst/>
          </a:prstGeom>
          <a:noFill/>
        </p:spPr>
        <p:txBody>
          <a:bodyPr wrap="square" rtlCol="0">
            <a:spAutoFit/>
          </a:bodyPr>
          <a:lstStyle/>
          <a:p>
            <a:pPr algn="ctr"/>
            <a:r>
              <a:rPr lang="en-AU" sz="2400" b="1" i="1" dirty="0">
                <a:solidFill>
                  <a:srgbClr val="000099"/>
                </a:solidFill>
              </a:rPr>
              <a:t>‘That they may take </a:t>
            </a:r>
            <a:r>
              <a:rPr lang="en-AU" sz="2400" b="1" i="1" u="sng" dirty="0">
                <a:solidFill>
                  <a:srgbClr val="000099"/>
                </a:solidFill>
              </a:rPr>
              <a:t>rest </a:t>
            </a:r>
            <a:r>
              <a:rPr lang="en-AU" sz="2400" b="1" i="1" dirty="0">
                <a:solidFill>
                  <a:srgbClr val="000099"/>
                </a:solidFill>
              </a:rPr>
              <a:t>from their labours and their works; He </a:t>
            </a:r>
            <a:r>
              <a:rPr lang="en-AU" sz="2400" b="1" i="1" dirty="0" err="1">
                <a:solidFill>
                  <a:srgbClr val="000099"/>
                </a:solidFill>
              </a:rPr>
              <a:t>goeth</a:t>
            </a:r>
            <a:r>
              <a:rPr lang="en-AU" sz="2400" b="1" i="1" dirty="0">
                <a:solidFill>
                  <a:srgbClr val="000099"/>
                </a:solidFill>
              </a:rPr>
              <a:t> in aid of with them.’ </a:t>
            </a:r>
          </a:p>
          <a:p>
            <a:pPr algn="ctr"/>
            <a:r>
              <a:rPr lang="en-AU" b="1" i="1" dirty="0">
                <a:solidFill>
                  <a:srgbClr val="000000"/>
                </a:solidFill>
              </a:rPr>
              <a:t>Bro Thomas Eureka </a:t>
            </a:r>
          </a:p>
        </p:txBody>
      </p:sp>
      <p:pic>
        <p:nvPicPr>
          <p:cNvPr id="27" name="Picture 26" descr="C:\WINDOWS\Desktop\Class #4 - Reformation\Class #4 Finished\Burning heretics.tif"/>
          <p:cNvPicPr>
            <a:picLocks noChangeAspect="1" noChangeArrowheads="1"/>
          </p:cNvPicPr>
          <p:nvPr/>
        </p:nvPicPr>
        <p:blipFill>
          <a:blip r:embed="rId3" cstate="print"/>
          <a:srcRect l="48425" t="4851" r="5113"/>
          <a:stretch>
            <a:fillRect/>
          </a:stretch>
        </p:blipFill>
        <p:spPr bwMode="auto">
          <a:xfrm>
            <a:off x="6505553" y="0"/>
            <a:ext cx="2638447" cy="3694236"/>
          </a:xfrm>
          <a:prstGeom prst="rect">
            <a:avLst/>
          </a:prstGeom>
          <a:ln>
            <a:noFill/>
          </a:ln>
          <a:effectLst>
            <a:softEdge rad="635000"/>
          </a:effectLst>
        </p:spPr>
      </p:pic>
      <p:grpSp>
        <p:nvGrpSpPr>
          <p:cNvPr id="10" name="Group 46"/>
          <p:cNvGrpSpPr/>
          <p:nvPr/>
        </p:nvGrpSpPr>
        <p:grpSpPr>
          <a:xfrm>
            <a:off x="3828465" y="4029897"/>
            <a:ext cx="1382106" cy="673392"/>
            <a:chOff x="438878" y="3967638"/>
            <a:chExt cx="1382106" cy="673392"/>
          </a:xfrm>
        </p:grpSpPr>
        <p:sp>
          <p:nvSpPr>
            <p:cNvPr id="34" name="TextBox 33"/>
            <p:cNvSpPr txBox="1"/>
            <p:nvPr/>
          </p:nvSpPr>
          <p:spPr>
            <a:xfrm>
              <a:off x="438878" y="4240920"/>
              <a:ext cx="1371600" cy="400110"/>
            </a:xfrm>
            <a:prstGeom prst="rect">
              <a:avLst/>
            </a:prstGeom>
            <a:noFill/>
          </p:spPr>
          <p:txBody>
            <a:bodyPr wrap="square" rtlCol="0">
              <a:spAutoFit/>
            </a:bodyPr>
            <a:lstStyle/>
            <a:p>
              <a:r>
                <a:rPr lang="en-AU" sz="2000" b="1" dirty="0">
                  <a:solidFill>
                    <a:srgbClr val="C00000"/>
                  </a:solidFill>
                  <a:latin typeface="Arial" pitchFamily="34" charset="0"/>
                </a:rPr>
                <a:t>Rev.15:8</a:t>
              </a:r>
            </a:p>
          </p:txBody>
        </p:sp>
        <p:sp>
          <p:nvSpPr>
            <p:cNvPr id="38" name="TextBox 37"/>
            <p:cNvSpPr txBox="1"/>
            <p:nvPr/>
          </p:nvSpPr>
          <p:spPr>
            <a:xfrm>
              <a:off x="449384" y="3967638"/>
              <a:ext cx="1371600" cy="400110"/>
            </a:xfrm>
            <a:prstGeom prst="rect">
              <a:avLst/>
            </a:prstGeom>
            <a:noFill/>
          </p:spPr>
          <p:txBody>
            <a:bodyPr wrap="square" rtlCol="0">
              <a:spAutoFit/>
            </a:bodyPr>
            <a:lstStyle/>
            <a:p>
              <a:r>
                <a:rPr lang="en-AU" sz="2000" b="1" dirty="0">
                  <a:solidFill>
                    <a:srgbClr val="C00000"/>
                  </a:solidFill>
                  <a:latin typeface="Arial" pitchFamily="34" charset="0"/>
                </a:rPr>
                <a:t>Rev.14:11</a:t>
              </a:r>
            </a:p>
          </p:txBody>
        </p:sp>
      </p:grpSp>
      <p:sp>
        <p:nvSpPr>
          <p:cNvPr id="49" name="WordArt 6"/>
          <p:cNvSpPr>
            <a:spLocks noChangeArrowheads="1" noChangeShapeType="1" noTextEdit="1"/>
          </p:cNvSpPr>
          <p:nvPr/>
        </p:nvSpPr>
        <p:spPr bwMode="auto">
          <a:xfrm>
            <a:off x="146596" y="6277192"/>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Seventh Vial</a:t>
            </a:r>
          </a:p>
        </p:txBody>
      </p:sp>
      <p:sp>
        <p:nvSpPr>
          <p:cNvPr id="51" name="Text Box 7"/>
          <p:cNvSpPr txBox="1">
            <a:spLocks noChangeArrowheads="1"/>
          </p:cNvSpPr>
          <p:nvPr/>
        </p:nvSpPr>
        <p:spPr bwMode="auto">
          <a:xfrm>
            <a:off x="5919665" y="6207997"/>
            <a:ext cx="3204000" cy="646331"/>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FFFF00"/>
                </a:solidFill>
                <a:latin typeface="Arial" charset="0"/>
              </a:rPr>
              <a:t>30yrs prior to and leading up to the Millennium</a:t>
            </a:r>
          </a:p>
        </p:txBody>
      </p:sp>
      <p:sp>
        <p:nvSpPr>
          <p:cNvPr id="56" name="TextBox 55"/>
          <p:cNvSpPr txBox="1"/>
          <p:nvPr/>
        </p:nvSpPr>
        <p:spPr>
          <a:xfrm>
            <a:off x="8813582" y="6568470"/>
            <a:ext cx="42527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15</a:t>
            </a:r>
          </a:p>
        </p:txBody>
      </p:sp>
      <p:sp>
        <p:nvSpPr>
          <p:cNvPr id="47" name="Rectangle 4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4" name="Text Box 2"/>
          <p:cNvSpPr txBox="1">
            <a:spLocks noChangeArrowheads="1"/>
          </p:cNvSpPr>
          <p:nvPr/>
        </p:nvSpPr>
        <p:spPr bwMode="auto">
          <a:xfrm>
            <a:off x="438517" y="1578934"/>
            <a:ext cx="6365250" cy="2400657"/>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And  I heard a voice from heaven saying unto me, Write, Blessed are the dead which die in the lord from henceforth: Yea, </a:t>
            </a:r>
            <a:r>
              <a:rPr lang="en-US" sz="2500" dirty="0" err="1">
                <a:solidFill>
                  <a:srgbClr val="000000"/>
                </a:solidFill>
                <a:latin typeface="Cooper Black" pitchFamily="18" charset="0"/>
              </a:rPr>
              <a:t>saith</a:t>
            </a:r>
            <a:r>
              <a:rPr lang="en-US" sz="2500" dirty="0">
                <a:solidFill>
                  <a:srgbClr val="000000"/>
                </a:solidFill>
                <a:latin typeface="Cooper Black" pitchFamily="18" charset="0"/>
              </a:rPr>
              <a:t> the Spirit, that they may rest from their </a:t>
            </a:r>
            <a:r>
              <a:rPr lang="en-US" sz="2500" dirty="0" err="1">
                <a:solidFill>
                  <a:srgbClr val="000000"/>
                </a:solidFill>
                <a:latin typeface="Cooper Black" pitchFamily="18" charset="0"/>
              </a:rPr>
              <a:t>labours</a:t>
            </a:r>
            <a:r>
              <a:rPr lang="en-US" sz="2500" dirty="0">
                <a:solidFill>
                  <a:srgbClr val="000000"/>
                </a:solidFill>
                <a:latin typeface="Cooper Black" pitchFamily="18" charset="0"/>
              </a:rPr>
              <a:t>; and their works do follow them. </a:t>
            </a:r>
          </a:p>
        </p:txBody>
      </p:sp>
      <p:sp>
        <p:nvSpPr>
          <p:cNvPr id="54" name="Text Box 4"/>
          <p:cNvSpPr txBox="1">
            <a:spLocks noChangeArrowheads="1"/>
          </p:cNvSpPr>
          <p:nvPr/>
        </p:nvSpPr>
        <p:spPr bwMode="auto">
          <a:xfrm>
            <a:off x="265613" y="1470110"/>
            <a:ext cx="444500" cy="338554"/>
          </a:xfrm>
          <a:prstGeom prst="rect">
            <a:avLst/>
          </a:prstGeom>
          <a:noFill/>
          <a:ln w="9525">
            <a:noFill/>
            <a:miter lim="800000"/>
            <a:headEnd/>
            <a:tailEnd/>
          </a:ln>
        </p:spPr>
        <p:txBody>
          <a:bodyPr wrap="square">
            <a:spAutoFit/>
          </a:bodyPr>
          <a:lstStyle/>
          <a:p>
            <a:pPr fontAlgn="base">
              <a:spcBef>
                <a:spcPct val="50000"/>
              </a:spcBef>
              <a:spcAft>
                <a:spcPct val="0"/>
              </a:spcAft>
            </a:pPr>
            <a:r>
              <a:rPr lang="en-US" sz="1600" dirty="0">
                <a:solidFill>
                  <a:srgbClr val="000000"/>
                </a:solidFill>
                <a:latin typeface="Cooper Black" pitchFamily="18" charset="0"/>
              </a:rPr>
              <a:t>13</a:t>
            </a:r>
          </a:p>
        </p:txBody>
      </p:sp>
      <p:sp>
        <p:nvSpPr>
          <p:cNvPr id="36" name="Rectangle 35"/>
          <p:cNvSpPr/>
          <p:nvPr/>
        </p:nvSpPr>
        <p:spPr>
          <a:xfrm>
            <a:off x="4120738" y="2062816"/>
            <a:ext cx="252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sp>
        <p:nvSpPr>
          <p:cNvPr id="55" name="Rectangle 54"/>
          <p:cNvSpPr/>
          <p:nvPr/>
        </p:nvSpPr>
        <p:spPr>
          <a:xfrm>
            <a:off x="463406" y="2450273"/>
            <a:ext cx="522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sp>
        <p:nvSpPr>
          <p:cNvPr id="48" name="Rectangle 47"/>
          <p:cNvSpPr/>
          <p:nvPr/>
        </p:nvSpPr>
        <p:spPr>
          <a:xfrm>
            <a:off x="467589" y="3209256"/>
            <a:ext cx="6156000" cy="648000"/>
          </a:xfrm>
          <a:prstGeom prst="rect">
            <a:avLst/>
          </a:prstGeom>
          <a:solidFill>
            <a:srgbClr val="3333CC">
              <a:alpha val="30196"/>
            </a:srgbClr>
          </a:solidFill>
          <a:ln w="25400" cap="flat" cmpd="sng" algn="ctr">
            <a:solidFill>
              <a:srgbClr val="3333CC"/>
            </a:solidFill>
            <a:prstDash val="solid"/>
          </a:ln>
          <a:effectLst/>
        </p:spPr>
        <p:txBody>
          <a:bodyPr rtlCol="0" anchor="ctr"/>
          <a:lstStyle/>
          <a:p>
            <a:pPr algn="ctr">
              <a:defRPr/>
            </a:pPr>
            <a:endParaRPr lang="en-AU" kern="0">
              <a:solidFill>
                <a:srgbClr val="FFFFFF"/>
              </a:solidFill>
            </a:endParaRPr>
          </a:p>
        </p:txBody>
      </p:sp>
      <p:grpSp>
        <p:nvGrpSpPr>
          <p:cNvPr id="42" name="Group 41"/>
          <p:cNvGrpSpPr/>
          <p:nvPr/>
        </p:nvGrpSpPr>
        <p:grpSpPr>
          <a:xfrm>
            <a:off x="260174" y="2986924"/>
            <a:ext cx="1550717" cy="1512851"/>
            <a:chOff x="260174" y="2986924"/>
            <a:chExt cx="1550717" cy="1512851"/>
          </a:xfrm>
        </p:grpSpPr>
        <p:grpSp>
          <p:nvGrpSpPr>
            <p:cNvPr id="41" name="Group 40"/>
            <p:cNvGrpSpPr/>
            <p:nvPr/>
          </p:nvGrpSpPr>
          <p:grpSpPr>
            <a:xfrm>
              <a:off x="260174" y="2986924"/>
              <a:ext cx="223840" cy="1332000"/>
              <a:chOff x="260174" y="2986924"/>
              <a:chExt cx="223840" cy="1332000"/>
            </a:xfrm>
          </p:grpSpPr>
          <p:grpSp>
            <p:nvGrpSpPr>
              <p:cNvPr id="11" name="Group 53"/>
              <p:cNvGrpSpPr/>
              <p:nvPr/>
            </p:nvGrpSpPr>
            <p:grpSpPr>
              <a:xfrm>
                <a:off x="268014" y="2986924"/>
                <a:ext cx="216000" cy="1332000"/>
                <a:chOff x="268014" y="2940430"/>
                <a:chExt cx="216000" cy="1332000"/>
              </a:xfrm>
            </p:grpSpPr>
            <p:cxnSp>
              <p:nvCxnSpPr>
                <p:cNvPr id="50" name="Straight Connector 49"/>
                <p:cNvCxnSpPr/>
                <p:nvPr/>
              </p:nvCxnSpPr>
              <p:spPr>
                <a:xfrm rot="5400000" flipH="1" flipV="1">
                  <a:off x="-397986" y="3606430"/>
                  <a:ext cx="1332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68014" y="4256661"/>
                  <a:ext cx="216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62" name="Straight Connector 61"/>
              <p:cNvCxnSpPr/>
              <p:nvPr/>
            </p:nvCxnSpPr>
            <p:spPr>
              <a:xfrm>
                <a:off x="260174" y="2991271"/>
                <a:ext cx="216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442891" y="4099665"/>
              <a:ext cx="1368000" cy="400110"/>
            </a:xfrm>
            <a:prstGeom prst="rect">
              <a:avLst/>
            </a:prstGeom>
            <a:noFill/>
          </p:spPr>
          <p:txBody>
            <a:bodyPr wrap="square" rtlCol="0">
              <a:spAutoFit/>
            </a:bodyPr>
            <a:lstStyle/>
            <a:p>
              <a:r>
                <a:rPr lang="en-AU" sz="2000" b="1" dirty="0">
                  <a:solidFill>
                    <a:srgbClr val="C00000"/>
                  </a:solidFill>
                  <a:latin typeface="Arial" pitchFamily="34" charset="0"/>
                </a:rPr>
                <a:t> Rev. 2:26</a:t>
              </a:r>
            </a:p>
          </p:txBody>
        </p:sp>
      </p:grpSp>
      <p:sp>
        <p:nvSpPr>
          <p:cNvPr id="66" name="Rectangle 65"/>
          <p:cNvSpPr/>
          <p:nvPr/>
        </p:nvSpPr>
        <p:spPr>
          <a:xfrm>
            <a:off x="2482438" y="2824816"/>
            <a:ext cx="3348000" cy="288000"/>
          </a:xfrm>
          <a:prstGeom prst="rect">
            <a:avLst/>
          </a:prstGeom>
          <a:solidFill>
            <a:srgbClr val="FF0000">
              <a:alpha val="40000"/>
            </a:srgbClr>
          </a:solidFill>
          <a:ln w="25400" cap="flat" cmpd="sng" algn="ctr">
            <a:solidFill>
              <a:srgbClr val="C00000"/>
            </a:solidFill>
            <a:prstDash val="solid"/>
          </a:ln>
          <a:effectLst/>
        </p:spPr>
        <p:txBody>
          <a:bodyPr rtlCol="0" anchor="ctr"/>
          <a:lstStyle/>
          <a:p>
            <a:pPr algn="ctr">
              <a:defRPr/>
            </a:pPr>
            <a:endParaRPr lang="en-AU" kern="0">
              <a:solidFill>
                <a:srgbClr val="FFFFFF"/>
              </a:solidFill>
            </a:endParaRPr>
          </a:p>
        </p:txBody>
      </p:sp>
      <p:cxnSp>
        <p:nvCxnSpPr>
          <p:cNvPr id="29" name="Straight Arrow Connector 28"/>
          <p:cNvCxnSpPr/>
          <p:nvPr/>
        </p:nvCxnSpPr>
        <p:spPr>
          <a:xfrm>
            <a:off x="6529857" y="3798152"/>
            <a:ext cx="459877" cy="479379"/>
          </a:xfrm>
          <a:prstGeom prst="straightConnector1">
            <a:avLst/>
          </a:prstGeom>
          <a:noFill/>
          <a:ln w="57150" cap="flat" cmpd="sng" algn="ctr">
            <a:solidFill>
              <a:srgbClr val="002060"/>
            </a:solidFill>
            <a:prstDash val="solid"/>
            <a:tailEnd type="arrow"/>
          </a:ln>
          <a:effectLst/>
        </p:spPr>
      </p:cxnSp>
      <p:sp>
        <p:nvSpPr>
          <p:cNvPr id="39" name="Rectangle 38"/>
          <p:cNvSpPr/>
          <p:nvPr/>
        </p:nvSpPr>
        <p:spPr>
          <a:xfrm>
            <a:off x="458146" y="2823397"/>
            <a:ext cx="198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cxnSp>
        <p:nvCxnSpPr>
          <p:cNvPr id="43" name="Straight Connector 42"/>
          <p:cNvCxnSpPr/>
          <p:nvPr/>
        </p:nvCxnSpPr>
        <p:spPr>
          <a:xfrm>
            <a:off x="1828817" y="3168870"/>
            <a:ext cx="1056277" cy="96169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5838377" y="2825629"/>
            <a:ext cx="792000" cy="288000"/>
          </a:xfrm>
          <a:prstGeom prst="rect">
            <a:avLst/>
          </a:prstGeom>
          <a:solidFill>
            <a:srgbClr val="3333CC">
              <a:alpha val="30196"/>
            </a:srgbClr>
          </a:solidFill>
          <a:ln w="25400" cap="flat" cmpd="sng" algn="ctr">
            <a:solidFill>
              <a:srgbClr val="3333CC"/>
            </a:solidFill>
            <a:prstDash val="solid"/>
          </a:ln>
          <a:effectLst/>
        </p:spPr>
        <p:txBody>
          <a:bodyPr rtlCol="0" anchor="ctr"/>
          <a:lstStyle/>
          <a:p>
            <a:pPr algn="ctr">
              <a:defRPr/>
            </a:pPr>
            <a:endParaRPr lang="en-AU" kern="0">
              <a:solidFill>
                <a:srgbClr val="FFFFFF"/>
              </a:solidFill>
            </a:endParaRPr>
          </a:p>
        </p:txBody>
      </p:sp>
      <p:grpSp>
        <p:nvGrpSpPr>
          <p:cNvPr id="53" name="Group 46"/>
          <p:cNvGrpSpPr/>
          <p:nvPr/>
        </p:nvGrpSpPr>
        <p:grpSpPr>
          <a:xfrm>
            <a:off x="7517596" y="3478106"/>
            <a:ext cx="1626404" cy="673392"/>
            <a:chOff x="438878" y="3967638"/>
            <a:chExt cx="1626404" cy="673392"/>
          </a:xfrm>
        </p:grpSpPr>
        <p:sp>
          <p:nvSpPr>
            <p:cNvPr id="57" name="TextBox 56"/>
            <p:cNvSpPr txBox="1"/>
            <p:nvPr/>
          </p:nvSpPr>
          <p:spPr>
            <a:xfrm>
              <a:off x="438878" y="4240920"/>
              <a:ext cx="1626404" cy="400110"/>
            </a:xfrm>
            <a:prstGeom prst="rect">
              <a:avLst/>
            </a:prstGeom>
            <a:noFill/>
          </p:spPr>
          <p:txBody>
            <a:bodyPr wrap="square" rtlCol="0">
              <a:spAutoFit/>
            </a:bodyPr>
            <a:lstStyle/>
            <a:p>
              <a:r>
                <a:rPr lang="en-AU" sz="2000" b="1" dirty="0">
                  <a:solidFill>
                    <a:srgbClr val="C00000"/>
                  </a:solidFill>
                  <a:latin typeface="Arial" pitchFamily="34" charset="0"/>
                </a:rPr>
                <a:t>Heb.4:9-11</a:t>
              </a:r>
            </a:p>
          </p:txBody>
        </p:sp>
        <p:sp>
          <p:nvSpPr>
            <p:cNvPr id="59" name="TextBox 58"/>
            <p:cNvSpPr txBox="1"/>
            <p:nvPr/>
          </p:nvSpPr>
          <p:spPr>
            <a:xfrm>
              <a:off x="449384" y="3967638"/>
              <a:ext cx="1371600" cy="400110"/>
            </a:xfrm>
            <a:prstGeom prst="rect">
              <a:avLst/>
            </a:prstGeom>
            <a:noFill/>
          </p:spPr>
          <p:txBody>
            <a:bodyPr wrap="square" rtlCol="0">
              <a:spAutoFit/>
            </a:bodyPr>
            <a:lstStyle/>
            <a:p>
              <a:r>
                <a:rPr lang="en-AU" sz="2000" b="1" dirty="0">
                  <a:solidFill>
                    <a:srgbClr val="C00000"/>
                  </a:solidFill>
                  <a:latin typeface="Arial" pitchFamily="34" charset="0"/>
                </a:rPr>
                <a:t>Isa.11:10</a:t>
              </a:r>
            </a:p>
          </p:txBody>
        </p:sp>
      </p:grpSp>
      <p:cxnSp>
        <p:nvCxnSpPr>
          <p:cNvPr id="63" name="Straight Connector 62"/>
          <p:cNvCxnSpPr/>
          <p:nvPr/>
        </p:nvCxnSpPr>
        <p:spPr>
          <a:xfrm>
            <a:off x="8378096" y="4151498"/>
            <a:ext cx="277174" cy="16825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0" name="Oval 69"/>
          <p:cNvSpPr/>
          <p:nvPr/>
        </p:nvSpPr>
        <p:spPr>
          <a:xfrm>
            <a:off x="4004441" y="2002221"/>
            <a:ext cx="1545021"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
        <p:nvSpPr>
          <p:cNvPr id="71" name="Oval 70"/>
          <p:cNvSpPr/>
          <p:nvPr/>
        </p:nvSpPr>
        <p:spPr>
          <a:xfrm>
            <a:off x="4666592" y="2396359"/>
            <a:ext cx="1056291"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
        <p:nvSpPr>
          <p:cNvPr id="72" name="Oval 71"/>
          <p:cNvSpPr/>
          <p:nvPr/>
        </p:nvSpPr>
        <p:spPr>
          <a:xfrm>
            <a:off x="331075" y="2774732"/>
            <a:ext cx="2191408"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p:cTn id="7" dur="1000" fill="hold"/>
                                        <p:tgtEl>
                                          <p:spTgt spid="70"/>
                                        </p:tgtEl>
                                        <p:attrNameLst>
                                          <p:attrName>ppt_w</p:attrName>
                                        </p:attrNameLst>
                                      </p:cBhvr>
                                      <p:tavLst>
                                        <p:tav tm="0">
                                          <p:val>
                                            <p:strVal val="#ppt_w*0.70"/>
                                          </p:val>
                                        </p:tav>
                                        <p:tav tm="100000">
                                          <p:val>
                                            <p:strVal val="#ppt_w"/>
                                          </p:val>
                                        </p:tav>
                                      </p:tavLst>
                                    </p:anim>
                                    <p:anim calcmode="lin" valueType="num">
                                      <p:cBhvr>
                                        <p:cTn id="8" dur="1000" fill="hold"/>
                                        <p:tgtEl>
                                          <p:spTgt spid="70"/>
                                        </p:tgtEl>
                                        <p:attrNameLst>
                                          <p:attrName>ppt_h</p:attrName>
                                        </p:attrNameLst>
                                      </p:cBhvr>
                                      <p:tavLst>
                                        <p:tav tm="0">
                                          <p:val>
                                            <p:strVal val="#ppt_h"/>
                                          </p:val>
                                        </p:tav>
                                        <p:tav tm="100000">
                                          <p:val>
                                            <p:strVal val="#ppt_h"/>
                                          </p:val>
                                        </p:tav>
                                      </p:tavLst>
                                    </p:anim>
                                    <p:animEffect transition="in" filter="fade">
                                      <p:cBhvr>
                                        <p:cTn id="9" dur="1000"/>
                                        <p:tgtEl>
                                          <p:spTgt spid="7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p:cTn id="12" dur="1000" fill="hold"/>
                                        <p:tgtEl>
                                          <p:spTgt spid="71"/>
                                        </p:tgtEl>
                                        <p:attrNameLst>
                                          <p:attrName>ppt_w</p:attrName>
                                        </p:attrNameLst>
                                      </p:cBhvr>
                                      <p:tavLst>
                                        <p:tav tm="0">
                                          <p:val>
                                            <p:strVal val="#ppt_w*0.70"/>
                                          </p:val>
                                        </p:tav>
                                        <p:tav tm="100000">
                                          <p:val>
                                            <p:strVal val="#ppt_w"/>
                                          </p:val>
                                        </p:tav>
                                      </p:tavLst>
                                    </p:anim>
                                    <p:anim calcmode="lin" valueType="num">
                                      <p:cBhvr>
                                        <p:cTn id="13" dur="1000" fill="hold"/>
                                        <p:tgtEl>
                                          <p:spTgt spid="71"/>
                                        </p:tgtEl>
                                        <p:attrNameLst>
                                          <p:attrName>ppt_h</p:attrName>
                                        </p:attrNameLst>
                                      </p:cBhvr>
                                      <p:tavLst>
                                        <p:tav tm="0">
                                          <p:val>
                                            <p:strVal val="#ppt_h"/>
                                          </p:val>
                                        </p:tav>
                                        <p:tav tm="100000">
                                          <p:val>
                                            <p:strVal val="#ppt_h"/>
                                          </p:val>
                                        </p:tav>
                                      </p:tavLst>
                                    </p:anim>
                                    <p:animEffect transition="in" filter="fade">
                                      <p:cBhvr>
                                        <p:cTn id="14" dur="1000"/>
                                        <p:tgtEl>
                                          <p:spTgt spid="7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anim calcmode="lin" valueType="num">
                                      <p:cBhvr>
                                        <p:cTn id="17" dur="1000" fill="hold"/>
                                        <p:tgtEl>
                                          <p:spTgt spid="72"/>
                                        </p:tgtEl>
                                        <p:attrNameLst>
                                          <p:attrName>ppt_w</p:attrName>
                                        </p:attrNameLst>
                                      </p:cBhvr>
                                      <p:tavLst>
                                        <p:tav tm="0">
                                          <p:val>
                                            <p:strVal val="#ppt_w*0.70"/>
                                          </p:val>
                                        </p:tav>
                                        <p:tav tm="100000">
                                          <p:val>
                                            <p:strVal val="#ppt_w"/>
                                          </p:val>
                                        </p:tav>
                                      </p:tavLst>
                                    </p:anim>
                                    <p:anim calcmode="lin" valueType="num">
                                      <p:cBhvr>
                                        <p:cTn id="18" dur="1000" fill="hold"/>
                                        <p:tgtEl>
                                          <p:spTgt spid="72"/>
                                        </p:tgtEl>
                                        <p:attrNameLst>
                                          <p:attrName>ppt_h</p:attrName>
                                        </p:attrNameLst>
                                      </p:cBhvr>
                                      <p:tavLst>
                                        <p:tav tm="0">
                                          <p:val>
                                            <p:strVal val="#ppt_h"/>
                                          </p:val>
                                        </p:tav>
                                        <p:tav tm="100000">
                                          <p:val>
                                            <p:strVal val="#ppt_h"/>
                                          </p:val>
                                        </p:tav>
                                      </p:tavLst>
                                    </p:anim>
                                    <p:animEffect transition="in" filter="fade">
                                      <p:cBhvr>
                                        <p:cTn id="19" dur="1000"/>
                                        <p:tgtEl>
                                          <p:spTgt spid="72"/>
                                        </p:tgtEl>
                                      </p:cBhvr>
                                    </p:animEffect>
                                  </p:childTnLst>
                                </p:cTn>
                              </p:par>
                              <p:par>
                                <p:cTn id="20" presetID="55" presetClass="entr" presetSubtype="0"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 calcmode="lin" valueType="num">
                                      <p:cBhvr>
                                        <p:cTn id="22" dur="1000" fill="hold"/>
                                        <p:tgtEl>
                                          <p:spTgt spid="43"/>
                                        </p:tgtEl>
                                        <p:attrNameLst>
                                          <p:attrName>ppt_w</p:attrName>
                                        </p:attrNameLst>
                                      </p:cBhvr>
                                      <p:tavLst>
                                        <p:tav tm="0">
                                          <p:val>
                                            <p:strVal val="#ppt_w*0.70"/>
                                          </p:val>
                                        </p:tav>
                                        <p:tav tm="100000">
                                          <p:val>
                                            <p:strVal val="#ppt_w"/>
                                          </p:val>
                                        </p:tav>
                                      </p:tavLst>
                                    </p:anim>
                                    <p:anim calcmode="lin" valueType="num">
                                      <p:cBhvr>
                                        <p:cTn id="23" dur="1000" fill="hold"/>
                                        <p:tgtEl>
                                          <p:spTgt spid="43"/>
                                        </p:tgtEl>
                                        <p:attrNameLst>
                                          <p:attrName>ppt_h</p:attrName>
                                        </p:attrNameLst>
                                      </p:cBhvr>
                                      <p:tavLst>
                                        <p:tav tm="0">
                                          <p:val>
                                            <p:strVal val="#ppt_h"/>
                                          </p:val>
                                        </p:tav>
                                        <p:tav tm="100000">
                                          <p:val>
                                            <p:strVal val="#ppt_h"/>
                                          </p:val>
                                        </p:tav>
                                      </p:tavLst>
                                    </p:anim>
                                    <p:animEffect transition="in" filter="fade">
                                      <p:cBhvr>
                                        <p:cTn id="24" dur="1000"/>
                                        <p:tgtEl>
                                          <p:spTgt spid="43"/>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p:cTn id="27" dur="1000" fill="hold"/>
                                        <p:tgtEl>
                                          <p:spTgt spid="45"/>
                                        </p:tgtEl>
                                        <p:attrNameLst>
                                          <p:attrName>ppt_w</p:attrName>
                                        </p:attrNameLst>
                                      </p:cBhvr>
                                      <p:tavLst>
                                        <p:tav tm="0">
                                          <p:val>
                                            <p:strVal val="#ppt_w*0.70"/>
                                          </p:val>
                                        </p:tav>
                                        <p:tav tm="100000">
                                          <p:val>
                                            <p:strVal val="#ppt_w"/>
                                          </p:val>
                                        </p:tav>
                                      </p:tavLst>
                                    </p:anim>
                                    <p:anim calcmode="lin" valueType="num">
                                      <p:cBhvr>
                                        <p:cTn id="28" dur="1000" fill="hold"/>
                                        <p:tgtEl>
                                          <p:spTgt spid="45"/>
                                        </p:tgtEl>
                                        <p:attrNameLst>
                                          <p:attrName>ppt_h</p:attrName>
                                        </p:attrNameLst>
                                      </p:cBhvr>
                                      <p:tavLst>
                                        <p:tav tm="0">
                                          <p:val>
                                            <p:strVal val="#ppt_h"/>
                                          </p:val>
                                        </p:tav>
                                        <p:tav tm="100000">
                                          <p:val>
                                            <p:strVal val="#ppt_h"/>
                                          </p:val>
                                        </p:tav>
                                      </p:tavLst>
                                    </p:anim>
                                    <p:animEffect transition="in" filter="fade">
                                      <p:cBhvr>
                                        <p:cTn id="29" dur="10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p:cTn id="34" dur="1000" fill="hold"/>
                                        <p:tgtEl>
                                          <p:spTgt spid="42"/>
                                        </p:tgtEl>
                                        <p:attrNameLst>
                                          <p:attrName>ppt_w</p:attrName>
                                        </p:attrNameLst>
                                      </p:cBhvr>
                                      <p:tavLst>
                                        <p:tav tm="0">
                                          <p:val>
                                            <p:strVal val="#ppt_w*0.70"/>
                                          </p:val>
                                        </p:tav>
                                        <p:tav tm="100000">
                                          <p:val>
                                            <p:strVal val="#ppt_w"/>
                                          </p:val>
                                        </p:tav>
                                      </p:tavLst>
                                    </p:anim>
                                    <p:anim calcmode="lin" valueType="num">
                                      <p:cBhvr>
                                        <p:cTn id="35" dur="1000" fill="hold"/>
                                        <p:tgtEl>
                                          <p:spTgt spid="42"/>
                                        </p:tgtEl>
                                        <p:attrNameLst>
                                          <p:attrName>ppt_h</p:attrName>
                                        </p:attrNameLst>
                                      </p:cBhvr>
                                      <p:tavLst>
                                        <p:tav tm="0">
                                          <p:val>
                                            <p:strVal val="#ppt_h"/>
                                          </p:val>
                                        </p:tav>
                                        <p:tav tm="100000">
                                          <p:val>
                                            <p:strVal val="#ppt_h"/>
                                          </p:val>
                                        </p:tav>
                                      </p:tavLst>
                                    </p:anim>
                                    <p:animEffect transition="in" filter="fade">
                                      <p:cBhvr>
                                        <p:cTn id="36" dur="10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p:cTn id="41" dur="1000" fill="hold"/>
                                        <p:tgtEl>
                                          <p:spTgt spid="46"/>
                                        </p:tgtEl>
                                        <p:attrNameLst>
                                          <p:attrName>ppt_w</p:attrName>
                                        </p:attrNameLst>
                                      </p:cBhvr>
                                      <p:tavLst>
                                        <p:tav tm="0">
                                          <p:val>
                                            <p:strVal val="#ppt_w*0.70"/>
                                          </p:val>
                                        </p:tav>
                                        <p:tav tm="100000">
                                          <p:val>
                                            <p:strVal val="#ppt_w"/>
                                          </p:val>
                                        </p:tav>
                                      </p:tavLst>
                                    </p:anim>
                                    <p:anim calcmode="lin" valueType="num">
                                      <p:cBhvr>
                                        <p:cTn id="42" dur="1000" fill="hold"/>
                                        <p:tgtEl>
                                          <p:spTgt spid="46"/>
                                        </p:tgtEl>
                                        <p:attrNameLst>
                                          <p:attrName>ppt_h</p:attrName>
                                        </p:attrNameLst>
                                      </p:cBhvr>
                                      <p:tavLst>
                                        <p:tav tm="0">
                                          <p:val>
                                            <p:strVal val="#ppt_h"/>
                                          </p:val>
                                        </p:tav>
                                        <p:tav tm="100000">
                                          <p:val>
                                            <p:strVal val="#ppt_h"/>
                                          </p:val>
                                        </p:tav>
                                      </p:tavLst>
                                    </p:anim>
                                    <p:animEffect transition="in" filter="fade">
                                      <p:cBhvr>
                                        <p:cTn id="43" dur="10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ppt_w</p:attrName>
                                        </p:attrNameLst>
                                      </p:cBhvr>
                                      <p:tavLst>
                                        <p:tav tm="0">
                                          <p:val>
                                            <p:strVal val="#ppt_w*0.70"/>
                                          </p:val>
                                        </p:tav>
                                        <p:tav tm="100000">
                                          <p:val>
                                            <p:strVal val="#ppt_w"/>
                                          </p:val>
                                        </p:tav>
                                      </p:tavLst>
                                    </p:anim>
                                    <p:anim calcmode="lin" valueType="num">
                                      <p:cBhvr>
                                        <p:cTn id="49" dur="1000" fill="hold"/>
                                        <p:tgtEl>
                                          <p:spTgt spid="10"/>
                                        </p:tgtEl>
                                        <p:attrNameLst>
                                          <p:attrName>ppt_h</p:attrName>
                                        </p:attrNameLst>
                                      </p:cBhvr>
                                      <p:tavLst>
                                        <p:tav tm="0">
                                          <p:val>
                                            <p:strVal val="#ppt_h"/>
                                          </p:val>
                                        </p:tav>
                                        <p:tav tm="100000">
                                          <p:val>
                                            <p:strVal val="#ppt_h"/>
                                          </p:val>
                                        </p:tav>
                                      </p:tavLst>
                                    </p:anim>
                                    <p:animEffect transition="in" filter="fade">
                                      <p:cBhvr>
                                        <p:cTn id="50" dur="10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66"/>
                                        </p:tgtEl>
                                        <p:attrNameLst>
                                          <p:attrName>style.visibility</p:attrName>
                                        </p:attrNameLst>
                                      </p:cBhvr>
                                      <p:to>
                                        <p:strVal val="visible"/>
                                      </p:to>
                                    </p:set>
                                    <p:anim calcmode="lin" valueType="num">
                                      <p:cBhvr>
                                        <p:cTn id="55" dur="1000" fill="hold"/>
                                        <p:tgtEl>
                                          <p:spTgt spid="66"/>
                                        </p:tgtEl>
                                        <p:attrNameLst>
                                          <p:attrName>ppt_w</p:attrName>
                                        </p:attrNameLst>
                                      </p:cBhvr>
                                      <p:tavLst>
                                        <p:tav tm="0">
                                          <p:val>
                                            <p:strVal val="#ppt_w*0.70"/>
                                          </p:val>
                                        </p:tav>
                                        <p:tav tm="100000">
                                          <p:val>
                                            <p:strVal val="#ppt_w"/>
                                          </p:val>
                                        </p:tav>
                                      </p:tavLst>
                                    </p:anim>
                                    <p:anim calcmode="lin" valueType="num">
                                      <p:cBhvr>
                                        <p:cTn id="56" dur="1000" fill="hold"/>
                                        <p:tgtEl>
                                          <p:spTgt spid="66"/>
                                        </p:tgtEl>
                                        <p:attrNameLst>
                                          <p:attrName>ppt_h</p:attrName>
                                        </p:attrNameLst>
                                      </p:cBhvr>
                                      <p:tavLst>
                                        <p:tav tm="0">
                                          <p:val>
                                            <p:strVal val="#ppt_h"/>
                                          </p:val>
                                        </p:tav>
                                        <p:tav tm="100000">
                                          <p:val>
                                            <p:strVal val="#ppt_h"/>
                                          </p:val>
                                        </p:tav>
                                      </p:tavLst>
                                    </p:anim>
                                    <p:animEffect transition="in" filter="fade">
                                      <p:cBhvr>
                                        <p:cTn id="57" dur="1000"/>
                                        <p:tgtEl>
                                          <p:spTgt spid="66"/>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 calcmode="lin" valueType="num">
                                      <p:cBhvr>
                                        <p:cTn id="62" dur="1000" fill="hold"/>
                                        <p:tgtEl>
                                          <p:spTgt spid="48"/>
                                        </p:tgtEl>
                                        <p:attrNameLst>
                                          <p:attrName>ppt_w</p:attrName>
                                        </p:attrNameLst>
                                      </p:cBhvr>
                                      <p:tavLst>
                                        <p:tav tm="0">
                                          <p:val>
                                            <p:strVal val="#ppt_w*0.70"/>
                                          </p:val>
                                        </p:tav>
                                        <p:tav tm="100000">
                                          <p:val>
                                            <p:strVal val="#ppt_w"/>
                                          </p:val>
                                        </p:tav>
                                      </p:tavLst>
                                    </p:anim>
                                    <p:anim calcmode="lin" valueType="num">
                                      <p:cBhvr>
                                        <p:cTn id="63" dur="1000" fill="hold"/>
                                        <p:tgtEl>
                                          <p:spTgt spid="48"/>
                                        </p:tgtEl>
                                        <p:attrNameLst>
                                          <p:attrName>ppt_h</p:attrName>
                                        </p:attrNameLst>
                                      </p:cBhvr>
                                      <p:tavLst>
                                        <p:tav tm="0">
                                          <p:val>
                                            <p:strVal val="#ppt_h"/>
                                          </p:val>
                                        </p:tav>
                                        <p:tav tm="100000">
                                          <p:val>
                                            <p:strVal val="#ppt_h"/>
                                          </p:val>
                                        </p:tav>
                                      </p:tavLst>
                                    </p:anim>
                                    <p:animEffect transition="in" filter="fade">
                                      <p:cBhvr>
                                        <p:cTn id="64" dur="1000"/>
                                        <p:tgtEl>
                                          <p:spTgt spid="48"/>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60"/>
                                        </p:tgtEl>
                                        <p:attrNameLst>
                                          <p:attrName>style.visibility</p:attrName>
                                        </p:attrNameLst>
                                      </p:cBhvr>
                                      <p:to>
                                        <p:strVal val="visible"/>
                                      </p:to>
                                    </p:set>
                                    <p:anim calcmode="lin" valueType="num">
                                      <p:cBhvr>
                                        <p:cTn id="67" dur="1000" fill="hold"/>
                                        <p:tgtEl>
                                          <p:spTgt spid="60"/>
                                        </p:tgtEl>
                                        <p:attrNameLst>
                                          <p:attrName>ppt_w</p:attrName>
                                        </p:attrNameLst>
                                      </p:cBhvr>
                                      <p:tavLst>
                                        <p:tav tm="0">
                                          <p:val>
                                            <p:strVal val="#ppt_w*0.70"/>
                                          </p:val>
                                        </p:tav>
                                        <p:tav tm="100000">
                                          <p:val>
                                            <p:strVal val="#ppt_w"/>
                                          </p:val>
                                        </p:tav>
                                      </p:tavLst>
                                    </p:anim>
                                    <p:anim calcmode="lin" valueType="num">
                                      <p:cBhvr>
                                        <p:cTn id="68" dur="1000" fill="hold"/>
                                        <p:tgtEl>
                                          <p:spTgt spid="60"/>
                                        </p:tgtEl>
                                        <p:attrNameLst>
                                          <p:attrName>ppt_h</p:attrName>
                                        </p:attrNameLst>
                                      </p:cBhvr>
                                      <p:tavLst>
                                        <p:tav tm="0">
                                          <p:val>
                                            <p:strVal val="#ppt_h"/>
                                          </p:val>
                                        </p:tav>
                                        <p:tav tm="100000">
                                          <p:val>
                                            <p:strVal val="#ppt_h"/>
                                          </p:val>
                                        </p:tav>
                                      </p:tavLst>
                                    </p:anim>
                                    <p:animEffect transition="in" filter="fade">
                                      <p:cBhvr>
                                        <p:cTn id="69" dur="1000"/>
                                        <p:tgtEl>
                                          <p:spTgt spid="60"/>
                                        </p:tgtEl>
                                      </p:cBhvr>
                                    </p:animEffect>
                                  </p:childTnLst>
                                </p:cTn>
                              </p:par>
                            </p:childTnLst>
                          </p:cTn>
                        </p:par>
                      </p:childTnLst>
                    </p:cTn>
                  </p:par>
                  <p:par>
                    <p:cTn id="70" fill="hold">
                      <p:stCondLst>
                        <p:cond delay="indefinite"/>
                      </p:stCondLst>
                      <p:childTnLst>
                        <p:par>
                          <p:cTn id="71" fill="hold">
                            <p:stCondLst>
                              <p:cond delay="0"/>
                            </p:stCondLst>
                            <p:childTnLst>
                              <p:par>
                                <p:cTn id="72" presetID="55" presetClass="entr" presetSubtype="0" fill="hold" grpId="0" nodeType="clickEffect">
                                  <p:stCondLst>
                                    <p:cond delay="0"/>
                                  </p:stCondLst>
                                  <p:childTnLst>
                                    <p:set>
                                      <p:cBhvr>
                                        <p:cTn id="73" dur="1" fill="hold">
                                          <p:stCondLst>
                                            <p:cond delay="0"/>
                                          </p:stCondLst>
                                        </p:cTn>
                                        <p:tgtEl>
                                          <p:spTgt spid="40"/>
                                        </p:tgtEl>
                                        <p:attrNameLst>
                                          <p:attrName>style.visibility</p:attrName>
                                        </p:attrNameLst>
                                      </p:cBhvr>
                                      <p:to>
                                        <p:strVal val="visible"/>
                                      </p:to>
                                    </p:set>
                                    <p:anim calcmode="lin" valueType="num">
                                      <p:cBhvr>
                                        <p:cTn id="74" dur="1000" fill="hold"/>
                                        <p:tgtEl>
                                          <p:spTgt spid="40"/>
                                        </p:tgtEl>
                                        <p:attrNameLst>
                                          <p:attrName>ppt_w</p:attrName>
                                        </p:attrNameLst>
                                      </p:cBhvr>
                                      <p:tavLst>
                                        <p:tav tm="0">
                                          <p:val>
                                            <p:strVal val="#ppt_w*0.70"/>
                                          </p:val>
                                        </p:tav>
                                        <p:tav tm="100000">
                                          <p:val>
                                            <p:strVal val="#ppt_w"/>
                                          </p:val>
                                        </p:tav>
                                      </p:tavLst>
                                    </p:anim>
                                    <p:anim calcmode="lin" valueType="num">
                                      <p:cBhvr>
                                        <p:cTn id="75" dur="1000" fill="hold"/>
                                        <p:tgtEl>
                                          <p:spTgt spid="40"/>
                                        </p:tgtEl>
                                        <p:attrNameLst>
                                          <p:attrName>ppt_h</p:attrName>
                                        </p:attrNameLst>
                                      </p:cBhvr>
                                      <p:tavLst>
                                        <p:tav tm="0">
                                          <p:val>
                                            <p:strVal val="#ppt_h"/>
                                          </p:val>
                                        </p:tav>
                                        <p:tav tm="100000">
                                          <p:val>
                                            <p:strVal val="#ppt_h"/>
                                          </p:val>
                                        </p:tav>
                                      </p:tavLst>
                                    </p:anim>
                                    <p:animEffect transition="in" filter="fade">
                                      <p:cBhvr>
                                        <p:cTn id="76" dur="1000"/>
                                        <p:tgtEl>
                                          <p:spTgt spid="40"/>
                                        </p:tgtEl>
                                      </p:cBhvr>
                                    </p:animEffect>
                                  </p:childTnLst>
                                </p:cTn>
                              </p:par>
                              <p:par>
                                <p:cTn id="77" presetID="22" presetClass="entr" presetSubtype="8" fill="hold"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1000"/>
                                        <p:tgtEl>
                                          <p:spTgt spid="29"/>
                                        </p:tgtEl>
                                      </p:cBhvr>
                                    </p:animEffect>
                                  </p:childTnLst>
                                </p:cTn>
                              </p:par>
                            </p:childTnLst>
                          </p:cTn>
                        </p:par>
                        <p:par>
                          <p:cTn id="80" fill="hold">
                            <p:stCondLst>
                              <p:cond delay="1000"/>
                            </p:stCondLst>
                            <p:childTnLst>
                              <p:par>
                                <p:cTn id="81" presetID="55" presetClass="entr" presetSubtype="0" fill="hold" nodeType="afterEffect">
                                  <p:stCondLst>
                                    <p:cond delay="0"/>
                                  </p:stCondLst>
                                  <p:childTnLst>
                                    <p:set>
                                      <p:cBhvr>
                                        <p:cTn id="82" dur="1" fill="hold">
                                          <p:stCondLst>
                                            <p:cond delay="0"/>
                                          </p:stCondLst>
                                        </p:cTn>
                                        <p:tgtEl>
                                          <p:spTgt spid="53"/>
                                        </p:tgtEl>
                                        <p:attrNameLst>
                                          <p:attrName>style.visibility</p:attrName>
                                        </p:attrNameLst>
                                      </p:cBhvr>
                                      <p:to>
                                        <p:strVal val="visible"/>
                                      </p:to>
                                    </p:set>
                                    <p:anim calcmode="lin" valueType="num">
                                      <p:cBhvr>
                                        <p:cTn id="83" dur="1000" fill="hold"/>
                                        <p:tgtEl>
                                          <p:spTgt spid="53"/>
                                        </p:tgtEl>
                                        <p:attrNameLst>
                                          <p:attrName>ppt_w</p:attrName>
                                        </p:attrNameLst>
                                      </p:cBhvr>
                                      <p:tavLst>
                                        <p:tav tm="0">
                                          <p:val>
                                            <p:strVal val="#ppt_w*0.70"/>
                                          </p:val>
                                        </p:tav>
                                        <p:tav tm="100000">
                                          <p:val>
                                            <p:strVal val="#ppt_w"/>
                                          </p:val>
                                        </p:tav>
                                      </p:tavLst>
                                    </p:anim>
                                    <p:anim calcmode="lin" valueType="num">
                                      <p:cBhvr>
                                        <p:cTn id="84" dur="1000" fill="hold"/>
                                        <p:tgtEl>
                                          <p:spTgt spid="53"/>
                                        </p:tgtEl>
                                        <p:attrNameLst>
                                          <p:attrName>ppt_h</p:attrName>
                                        </p:attrNameLst>
                                      </p:cBhvr>
                                      <p:tavLst>
                                        <p:tav tm="0">
                                          <p:val>
                                            <p:strVal val="#ppt_h"/>
                                          </p:val>
                                        </p:tav>
                                        <p:tav tm="100000">
                                          <p:val>
                                            <p:strVal val="#ppt_h"/>
                                          </p:val>
                                        </p:tav>
                                      </p:tavLst>
                                    </p:anim>
                                    <p:animEffect transition="in" filter="fade">
                                      <p:cBhvr>
                                        <p:cTn id="85" dur="1000"/>
                                        <p:tgtEl>
                                          <p:spTgt spid="53"/>
                                        </p:tgtEl>
                                      </p:cBhvr>
                                    </p:animEffect>
                                  </p:childTnLst>
                                </p:cTn>
                              </p:par>
                              <p:par>
                                <p:cTn id="86" presetID="55" presetClass="entr" presetSubtype="0" fill="hold" nodeType="withEffect">
                                  <p:stCondLst>
                                    <p:cond delay="0"/>
                                  </p:stCondLst>
                                  <p:childTnLst>
                                    <p:set>
                                      <p:cBhvr>
                                        <p:cTn id="87" dur="1" fill="hold">
                                          <p:stCondLst>
                                            <p:cond delay="0"/>
                                          </p:stCondLst>
                                        </p:cTn>
                                        <p:tgtEl>
                                          <p:spTgt spid="63"/>
                                        </p:tgtEl>
                                        <p:attrNameLst>
                                          <p:attrName>style.visibility</p:attrName>
                                        </p:attrNameLst>
                                      </p:cBhvr>
                                      <p:to>
                                        <p:strVal val="visible"/>
                                      </p:to>
                                    </p:set>
                                    <p:anim calcmode="lin" valueType="num">
                                      <p:cBhvr>
                                        <p:cTn id="88" dur="1000" fill="hold"/>
                                        <p:tgtEl>
                                          <p:spTgt spid="63"/>
                                        </p:tgtEl>
                                        <p:attrNameLst>
                                          <p:attrName>ppt_w</p:attrName>
                                        </p:attrNameLst>
                                      </p:cBhvr>
                                      <p:tavLst>
                                        <p:tav tm="0">
                                          <p:val>
                                            <p:strVal val="#ppt_w*0.70"/>
                                          </p:val>
                                        </p:tav>
                                        <p:tav tm="100000">
                                          <p:val>
                                            <p:strVal val="#ppt_w"/>
                                          </p:val>
                                        </p:tav>
                                      </p:tavLst>
                                    </p:anim>
                                    <p:anim calcmode="lin" valueType="num">
                                      <p:cBhvr>
                                        <p:cTn id="89" dur="1000" fill="hold"/>
                                        <p:tgtEl>
                                          <p:spTgt spid="63"/>
                                        </p:tgtEl>
                                        <p:attrNameLst>
                                          <p:attrName>ppt_h</p:attrName>
                                        </p:attrNameLst>
                                      </p:cBhvr>
                                      <p:tavLst>
                                        <p:tav tm="0">
                                          <p:val>
                                            <p:strVal val="#ppt_h"/>
                                          </p:val>
                                        </p:tav>
                                        <p:tav tm="100000">
                                          <p:val>
                                            <p:strVal val="#ppt_h"/>
                                          </p:val>
                                        </p:tav>
                                      </p:tavLst>
                                    </p:anim>
                                    <p:animEffect transition="in" filter="fade">
                                      <p:cBhvr>
                                        <p:cTn id="90"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0" grpId="0"/>
      <p:bldP spid="48" grpId="0" animBg="1"/>
      <p:bldP spid="66" grpId="0" animBg="1"/>
      <p:bldP spid="60" grpId="0" animBg="1"/>
      <p:bldP spid="70" grpId="0" animBg="1"/>
      <p:bldP spid="71" grpId="0" animBg="1"/>
      <p:bldP spid="7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324791" y="1199405"/>
            <a:ext cx="2884596"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dirty="0">
                <a:solidFill>
                  <a:srgbClr val="A50021"/>
                </a:solidFill>
                <a:latin typeface="Cooper Black" pitchFamily="18" charset="0"/>
              </a:rPr>
              <a:t>Revelation 14:1-5</a:t>
            </a:r>
          </a:p>
        </p:txBody>
      </p:sp>
      <p:grpSp>
        <p:nvGrpSpPr>
          <p:cNvPr id="3" name="Group 13"/>
          <p:cNvGrpSpPr/>
          <p:nvPr/>
        </p:nvGrpSpPr>
        <p:grpSpPr>
          <a:xfrm>
            <a:off x="0"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7" name="WordArt 6"/>
          <p:cNvSpPr>
            <a:spLocks noChangeArrowheads="1" noChangeShapeType="1" noTextEdit="1"/>
          </p:cNvSpPr>
          <p:nvPr/>
        </p:nvSpPr>
        <p:spPr bwMode="auto">
          <a:xfrm>
            <a:off x="32861" y="6290600"/>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Seventh Vial</a:t>
            </a:r>
          </a:p>
        </p:txBody>
      </p:sp>
      <p:sp>
        <p:nvSpPr>
          <p:cNvPr id="8" name="Text Box 7"/>
          <p:cNvSpPr txBox="1">
            <a:spLocks noChangeArrowheads="1"/>
          </p:cNvSpPr>
          <p:nvPr/>
        </p:nvSpPr>
        <p:spPr bwMode="auto">
          <a:xfrm>
            <a:off x="5940000" y="6331766"/>
            <a:ext cx="3204000"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US" sz="2000" b="1" dirty="0">
                <a:solidFill>
                  <a:srgbClr val="FFFF00"/>
                </a:solidFill>
                <a:latin typeface="Arial" charset="0"/>
              </a:rPr>
              <a:t>40yrs prior to Millennium</a:t>
            </a:r>
          </a:p>
        </p:txBody>
      </p:sp>
      <p:sp>
        <p:nvSpPr>
          <p:cNvPr id="9" name="WordArt 8"/>
          <p:cNvSpPr>
            <a:spLocks noChangeArrowheads="1" noChangeShapeType="1" noTextEdit="1"/>
          </p:cNvSpPr>
          <p:nvPr/>
        </p:nvSpPr>
        <p:spPr bwMode="auto">
          <a:xfrm>
            <a:off x="344068" y="545909"/>
            <a:ext cx="4087505" cy="162547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 Character of the  </a:t>
            </a:r>
          </a:p>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Redeemed </a:t>
            </a:r>
          </a:p>
        </p:txBody>
      </p:sp>
      <p:sp>
        <p:nvSpPr>
          <p:cNvPr id="10" name="Text Box 2"/>
          <p:cNvSpPr txBox="1">
            <a:spLocks noChangeArrowheads="1"/>
          </p:cNvSpPr>
          <p:nvPr/>
        </p:nvSpPr>
        <p:spPr bwMode="auto">
          <a:xfrm>
            <a:off x="335556" y="3210681"/>
            <a:ext cx="8426307" cy="2015936"/>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These are they which were not defiled with women; for they are virgins. These are they which follow the lamb </a:t>
            </a:r>
            <a:r>
              <a:rPr lang="en-US" sz="2500" dirty="0" err="1">
                <a:solidFill>
                  <a:srgbClr val="000000"/>
                </a:solidFill>
                <a:latin typeface="Cooper Black" pitchFamily="18" charset="0"/>
              </a:rPr>
              <a:t>withersoever</a:t>
            </a:r>
            <a:r>
              <a:rPr lang="en-US" sz="2500" dirty="0">
                <a:solidFill>
                  <a:srgbClr val="000000"/>
                </a:solidFill>
                <a:latin typeface="Cooper Black" pitchFamily="18" charset="0"/>
              </a:rPr>
              <a:t> he </a:t>
            </a:r>
            <a:r>
              <a:rPr lang="en-US" sz="2500" dirty="0" err="1">
                <a:solidFill>
                  <a:srgbClr val="000000"/>
                </a:solidFill>
                <a:latin typeface="Cooper Black" pitchFamily="18" charset="0"/>
              </a:rPr>
              <a:t>goeth</a:t>
            </a:r>
            <a:r>
              <a:rPr lang="en-US" sz="2500" dirty="0">
                <a:solidFill>
                  <a:srgbClr val="000000"/>
                </a:solidFill>
                <a:latin typeface="Cooper Black" pitchFamily="18" charset="0"/>
              </a:rPr>
              <a:t>. These were redeemed from among men, being the </a:t>
            </a:r>
            <a:r>
              <a:rPr lang="en-US" sz="2500" dirty="0" err="1">
                <a:solidFill>
                  <a:srgbClr val="000000"/>
                </a:solidFill>
                <a:latin typeface="Cooper Black" pitchFamily="18" charset="0"/>
              </a:rPr>
              <a:t>firstfruits</a:t>
            </a:r>
            <a:r>
              <a:rPr lang="en-US" sz="2500" dirty="0">
                <a:solidFill>
                  <a:srgbClr val="000000"/>
                </a:solidFill>
                <a:latin typeface="Cooper Black" pitchFamily="18" charset="0"/>
              </a:rPr>
              <a:t> unto God and to the lamb. </a:t>
            </a:r>
            <a:endParaRPr lang="en-US" sz="2500" dirty="0">
              <a:solidFill>
                <a:srgbClr val="3333CC"/>
              </a:solidFill>
              <a:latin typeface="Cooper Black" pitchFamily="18" charset="0"/>
            </a:endParaRPr>
          </a:p>
        </p:txBody>
      </p:sp>
      <p:sp>
        <p:nvSpPr>
          <p:cNvPr id="29" name="Rectangle 28"/>
          <p:cNvSpPr/>
          <p:nvPr/>
        </p:nvSpPr>
        <p:spPr>
          <a:xfrm>
            <a:off x="247997" y="2388901"/>
            <a:ext cx="2808000" cy="461665"/>
          </a:xfrm>
          <a:prstGeom prst="rect">
            <a:avLst/>
          </a:prstGeom>
        </p:spPr>
        <p:txBody>
          <a:bodyPr wrap="square">
            <a:spAutoFit/>
          </a:bodyPr>
          <a:lstStyle/>
          <a:p>
            <a:pPr algn="ctr" fontAlgn="base">
              <a:spcBef>
                <a:spcPct val="50000"/>
              </a:spcBef>
              <a:spcAft>
                <a:spcPct val="0"/>
              </a:spcAft>
              <a:buClr>
                <a:srgbClr val="FFFFCC"/>
              </a:buClr>
              <a:buSzPct val="75000"/>
            </a:pPr>
            <a:r>
              <a:rPr lang="en-AU" sz="2000" b="1" dirty="0">
                <a:solidFill>
                  <a:srgbClr val="000099"/>
                </a:solidFill>
                <a:latin typeface="Arial"/>
              </a:rPr>
              <a:t>Who are the women?</a:t>
            </a:r>
            <a:r>
              <a:rPr lang="en-AU" sz="2400" b="1" dirty="0">
                <a:solidFill>
                  <a:srgbClr val="000099"/>
                </a:solidFill>
                <a:latin typeface="Arial"/>
              </a:rPr>
              <a:t> </a:t>
            </a:r>
            <a:r>
              <a:rPr lang="en-AU" sz="2000" b="1" dirty="0">
                <a:solidFill>
                  <a:srgbClr val="C00000"/>
                </a:solidFill>
                <a:latin typeface="Arial"/>
              </a:rPr>
              <a:t> </a:t>
            </a:r>
          </a:p>
        </p:txBody>
      </p:sp>
      <p:cxnSp>
        <p:nvCxnSpPr>
          <p:cNvPr id="21" name="Straight Connector 20"/>
          <p:cNvCxnSpPr/>
          <p:nvPr/>
        </p:nvCxnSpPr>
        <p:spPr>
          <a:xfrm>
            <a:off x="4790364" y="3662785"/>
            <a:ext cx="2592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pic>
        <p:nvPicPr>
          <p:cNvPr id="28" name="Picture 21" descr="Rev5v7"/>
          <p:cNvPicPr>
            <a:picLocks noChangeAspect="1" noChangeArrowheads="1"/>
          </p:cNvPicPr>
          <p:nvPr/>
        </p:nvPicPr>
        <p:blipFill>
          <a:blip r:embed="rId3" cstate="print"/>
          <a:srcRect b="-2411"/>
          <a:stretch>
            <a:fillRect/>
          </a:stretch>
        </p:blipFill>
        <p:spPr>
          <a:xfrm>
            <a:off x="4285397" y="-171445"/>
            <a:ext cx="4575097" cy="3600445"/>
          </a:xfrm>
          <a:prstGeom prst="rect">
            <a:avLst/>
          </a:prstGeom>
          <a:ln>
            <a:noFill/>
          </a:ln>
          <a:effectLst>
            <a:softEdge rad="635000"/>
          </a:effectLst>
        </p:spPr>
      </p:pic>
      <p:grpSp>
        <p:nvGrpSpPr>
          <p:cNvPr id="5" name="Group 29"/>
          <p:cNvGrpSpPr/>
          <p:nvPr/>
        </p:nvGrpSpPr>
        <p:grpSpPr>
          <a:xfrm>
            <a:off x="7249003" y="-103205"/>
            <a:ext cx="2195255" cy="3475668"/>
            <a:chOff x="2131083" y="-63742"/>
            <a:chExt cx="2195255" cy="3475668"/>
          </a:xfrm>
        </p:grpSpPr>
        <p:pic>
          <p:nvPicPr>
            <p:cNvPr id="32" name="Picture 31"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2131083" y="-63742"/>
              <a:ext cx="2195255" cy="3475668"/>
            </a:xfrm>
            <a:prstGeom prst="rect">
              <a:avLst/>
            </a:prstGeom>
            <a:ln>
              <a:noFill/>
            </a:ln>
            <a:effectLst>
              <a:softEdge rad="635000"/>
            </a:effectLst>
          </p:spPr>
        </p:pic>
        <p:sp>
          <p:nvSpPr>
            <p:cNvPr id="33" name="Rectangle 32"/>
            <p:cNvSpPr/>
            <p:nvPr/>
          </p:nvSpPr>
          <p:spPr>
            <a:xfrm>
              <a:off x="2347415" y="1187353"/>
              <a:ext cx="1332000"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cxnSp>
        <p:nvCxnSpPr>
          <p:cNvPr id="34" name="Straight Connector 33"/>
          <p:cNvCxnSpPr/>
          <p:nvPr/>
        </p:nvCxnSpPr>
        <p:spPr>
          <a:xfrm>
            <a:off x="436728" y="4025295"/>
            <a:ext cx="1188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flipH="1" flipV="1">
            <a:off x="1074940" y="3289112"/>
            <a:ext cx="655095" cy="327546"/>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39678" y="2736813"/>
            <a:ext cx="1817772" cy="40011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dirty="0">
                <a:solidFill>
                  <a:srgbClr val="C00000"/>
                </a:solidFill>
                <a:latin typeface="Arial"/>
              </a:rPr>
              <a:t> Rev.17:1-2, 5    </a:t>
            </a:r>
          </a:p>
        </p:txBody>
      </p:sp>
      <p:sp>
        <p:nvSpPr>
          <p:cNvPr id="27" name="Text Box 4"/>
          <p:cNvSpPr txBox="1">
            <a:spLocks noChangeArrowheads="1"/>
          </p:cNvSpPr>
          <p:nvPr/>
        </p:nvSpPr>
        <p:spPr bwMode="auto">
          <a:xfrm>
            <a:off x="225195" y="3082327"/>
            <a:ext cx="444500" cy="336550"/>
          </a:xfrm>
          <a:prstGeom prst="rect">
            <a:avLst/>
          </a:prstGeom>
          <a:noFill/>
          <a:ln w="9525">
            <a:noFill/>
            <a:miter lim="800000"/>
            <a:headEnd/>
            <a:tailEnd/>
          </a:ln>
        </p:spPr>
        <p:txBody>
          <a:bodyPr>
            <a:spAutoFit/>
          </a:bodyPr>
          <a:lstStyle/>
          <a:p>
            <a:pPr fontAlgn="base">
              <a:spcBef>
                <a:spcPct val="50000"/>
              </a:spcBef>
              <a:spcAft>
                <a:spcPct val="0"/>
              </a:spcAft>
            </a:pPr>
            <a:r>
              <a:rPr lang="en-US" sz="1600" dirty="0">
                <a:solidFill>
                  <a:srgbClr val="000000"/>
                </a:solidFill>
                <a:latin typeface="Cooper Black" pitchFamily="18" charset="0"/>
              </a:rPr>
              <a:t>4</a:t>
            </a:r>
          </a:p>
        </p:txBody>
      </p:sp>
      <p:sp>
        <p:nvSpPr>
          <p:cNvPr id="43" name="TextBox 42"/>
          <p:cNvSpPr txBox="1"/>
          <p:nvPr/>
        </p:nvSpPr>
        <p:spPr>
          <a:xfrm>
            <a:off x="8798838" y="6592265"/>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16</a:t>
            </a:r>
          </a:p>
        </p:txBody>
      </p:sp>
      <p:grpSp>
        <p:nvGrpSpPr>
          <p:cNvPr id="11" name="Group 48"/>
          <p:cNvGrpSpPr/>
          <p:nvPr/>
        </p:nvGrpSpPr>
        <p:grpSpPr>
          <a:xfrm>
            <a:off x="4572000" y="130646"/>
            <a:ext cx="4667250" cy="5962650"/>
            <a:chOff x="9506953" y="586539"/>
            <a:chExt cx="4667250" cy="5962650"/>
          </a:xfrm>
        </p:grpSpPr>
        <p:sp>
          <p:nvSpPr>
            <p:cNvPr id="46" name="Rectangle 45"/>
            <p:cNvSpPr/>
            <p:nvPr/>
          </p:nvSpPr>
          <p:spPr>
            <a:xfrm>
              <a:off x="9506953" y="586539"/>
              <a:ext cx="4667250" cy="5962650"/>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fontAlgn="base">
                <a:spcBef>
                  <a:spcPct val="0"/>
                </a:spcBef>
                <a:spcAft>
                  <a:spcPct val="0"/>
                </a:spcAft>
                <a:defRPr/>
              </a:pPr>
              <a:endParaRPr lang="en-US" sz="6000" b="1" kern="0" dirty="0">
                <a:solidFill>
                  <a:prstClr val="black"/>
                </a:solidFill>
                <a:latin typeface="Tahoma"/>
              </a:endParaRPr>
            </a:p>
          </p:txBody>
        </p:sp>
        <p:sp>
          <p:nvSpPr>
            <p:cNvPr id="47" name="TextBox 46"/>
            <p:cNvSpPr txBox="1"/>
            <p:nvPr/>
          </p:nvSpPr>
          <p:spPr>
            <a:xfrm>
              <a:off x="9626266" y="638676"/>
              <a:ext cx="4381500" cy="3370153"/>
            </a:xfrm>
            <a:prstGeom prst="rect">
              <a:avLst/>
            </a:prstGeom>
            <a:noFill/>
          </p:spPr>
          <p:txBody>
            <a:bodyPr wrap="square" rtlCol="0">
              <a:spAutoFit/>
            </a:bodyPr>
            <a:lstStyle/>
            <a:p>
              <a:pPr algn="ctr"/>
              <a:r>
                <a:rPr lang="en-AU" sz="2400" b="1" dirty="0">
                  <a:solidFill>
                    <a:srgbClr val="000000"/>
                  </a:solidFill>
                  <a:latin typeface="Arial" pitchFamily="34" charset="0"/>
                </a:rPr>
                <a:t>Humanism in the Churches</a:t>
              </a:r>
            </a:p>
            <a:p>
              <a:pPr algn="ctr"/>
              <a:endParaRPr lang="en-AU" sz="900" b="1" dirty="0">
                <a:solidFill>
                  <a:srgbClr val="000000"/>
                </a:solidFill>
                <a:latin typeface="Arial" pitchFamily="34" charset="0"/>
              </a:endParaRPr>
            </a:p>
            <a:p>
              <a:pPr algn="ctr"/>
              <a:r>
                <a:rPr lang="en-AU" sz="2000" dirty="0">
                  <a:solidFill>
                    <a:srgbClr val="000000"/>
                  </a:solidFill>
                  <a:latin typeface="Arial" pitchFamily="34" charset="0"/>
                </a:rPr>
                <a:t>“ Among the many types of humanism that I have met in human history, I have found that of Jesus of Nazareth particularly attractive, although remote in time </a:t>
              </a:r>
              <a:r>
                <a:rPr lang="en-AU" sz="2000" dirty="0">
                  <a:solidFill>
                    <a:srgbClr val="C00000"/>
                  </a:solidFill>
                  <a:latin typeface="Arial" pitchFamily="34" charset="0"/>
                </a:rPr>
                <a:t>and open to completion by many more recent cultural elements. </a:t>
              </a:r>
              <a:r>
                <a:rPr lang="en-AU" sz="2000" dirty="0">
                  <a:solidFill>
                    <a:srgbClr val="000000"/>
                  </a:solidFill>
                  <a:latin typeface="Arial" pitchFamily="34" charset="0"/>
                </a:rPr>
                <a:t>It is a humanism of universal, unselfish, brotherly love.”</a:t>
              </a:r>
            </a:p>
            <a:p>
              <a:pPr algn="ctr"/>
              <a:r>
                <a:rPr lang="en-AU" sz="1600" dirty="0">
                  <a:solidFill>
                    <a:srgbClr val="000000"/>
                  </a:solidFill>
                  <a:latin typeface="Arial" pitchFamily="34" charset="0"/>
                </a:rPr>
                <a:t>J. Gomez  </a:t>
              </a:r>
              <a:r>
                <a:rPr lang="en-AU" sz="1600" dirty="0" err="1">
                  <a:solidFill>
                    <a:srgbClr val="000000"/>
                  </a:solidFill>
                  <a:latin typeface="Arial" pitchFamily="34" charset="0"/>
                </a:rPr>
                <a:t>Caffarena</a:t>
              </a:r>
              <a:r>
                <a:rPr lang="en-AU" sz="1600" dirty="0">
                  <a:solidFill>
                    <a:srgbClr val="000000"/>
                  </a:solidFill>
                  <a:latin typeface="Arial" pitchFamily="34" charset="0"/>
                </a:rPr>
                <a:t>  - Jesuit Priest</a:t>
              </a:r>
              <a:r>
                <a:rPr lang="en-AU" sz="2000" dirty="0">
                  <a:solidFill>
                    <a:srgbClr val="000000"/>
                  </a:solidFill>
                  <a:latin typeface="Arial" pitchFamily="34" charset="0"/>
                </a:rPr>
                <a:t>.</a:t>
              </a:r>
            </a:p>
          </p:txBody>
        </p:sp>
        <p:sp>
          <p:nvSpPr>
            <p:cNvPr id="48" name="TextBox 47"/>
            <p:cNvSpPr txBox="1"/>
            <p:nvPr/>
          </p:nvSpPr>
          <p:spPr>
            <a:xfrm>
              <a:off x="9688038" y="4098028"/>
              <a:ext cx="4381500" cy="2308324"/>
            </a:xfrm>
            <a:prstGeom prst="rect">
              <a:avLst/>
            </a:prstGeom>
            <a:noFill/>
          </p:spPr>
          <p:txBody>
            <a:bodyPr wrap="square" rtlCol="0">
              <a:spAutoFit/>
            </a:bodyPr>
            <a:lstStyle/>
            <a:p>
              <a:pPr algn="ctr"/>
              <a:r>
                <a:rPr lang="en-AU" sz="2000" dirty="0">
                  <a:solidFill>
                    <a:srgbClr val="000000"/>
                  </a:solidFill>
                  <a:latin typeface="Arial" pitchFamily="34" charset="0"/>
                </a:rPr>
                <a:t>“ Humanism  has come to mean a </a:t>
              </a:r>
              <a:r>
                <a:rPr lang="en-AU" sz="2000" dirty="0">
                  <a:solidFill>
                    <a:srgbClr val="C00000"/>
                  </a:solidFill>
                  <a:latin typeface="Arial" pitchFamily="34" charset="0"/>
                </a:rPr>
                <a:t>reverence for man </a:t>
              </a:r>
              <a:r>
                <a:rPr lang="en-AU" sz="2000" dirty="0">
                  <a:solidFill>
                    <a:srgbClr val="000000"/>
                  </a:solidFill>
                  <a:latin typeface="Arial" pitchFamily="34" charset="0"/>
                </a:rPr>
                <a:t>and a concern for his dignity, morality and happiness, linked with a belief that these ends are </a:t>
              </a:r>
              <a:r>
                <a:rPr lang="en-AU" sz="2000" dirty="0">
                  <a:solidFill>
                    <a:srgbClr val="C00000"/>
                  </a:solidFill>
                  <a:latin typeface="Arial" pitchFamily="34" charset="0"/>
                </a:rPr>
                <a:t>best served by the advance of scientific outlook”</a:t>
              </a:r>
            </a:p>
            <a:p>
              <a:pPr algn="ctr"/>
              <a:endParaRPr lang="en-AU" sz="800" dirty="0">
                <a:solidFill>
                  <a:srgbClr val="000000"/>
                </a:solidFill>
                <a:latin typeface="Arial" pitchFamily="34" charset="0"/>
              </a:endParaRPr>
            </a:p>
            <a:p>
              <a:pPr algn="ctr"/>
              <a:r>
                <a:rPr lang="en-AU" sz="1600" dirty="0">
                  <a:solidFill>
                    <a:srgbClr val="000000"/>
                  </a:solidFill>
                  <a:latin typeface="Arial" pitchFamily="34" charset="0"/>
                </a:rPr>
                <a:t>Archbishop of Canterbury</a:t>
              </a:r>
              <a:endParaRPr lang="en-AU" sz="2000" dirty="0">
                <a:solidFill>
                  <a:srgbClr val="000000"/>
                </a:solidFill>
                <a:latin typeface="Arial" pitchFamily="34" charset="0"/>
              </a:endParaRPr>
            </a:p>
          </p:txBody>
        </p:sp>
      </p:grpSp>
      <p:sp>
        <p:nvSpPr>
          <p:cNvPr id="51" name="Rectangle 50"/>
          <p:cNvSpPr/>
          <p:nvPr/>
        </p:nvSpPr>
        <p:spPr>
          <a:xfrm>
            <a:off x="4572000" y="125633"/>
            <a:ext cx="4667250" cy="5967663"/>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algn="ctr" fontAlgn="base">
              <a:spcBef>
                <a:spcPct val="0"/>
              </a:spcBef>
              <a:spcAft>
                <a:spcPct val="0"/>
              </a:spcAft>
              <a:defRPr/>
            </a:pPr>
            <a:endParaRPr lang="en-US" sz="6000" b="1" kern="0" dirty="0">
              <a:solidFill>
                <a:prstClr val="black"/>
              </a:solidFill>
              <a:latin typeface="Tahoma"/>
            </a:endParaRPr>
          </a:p>
        </p:txBody>
      </p:sp>
      <p:sp>
        <p:nvSpPr>
          <p:cNvPr id="52" name="TextBox 51"/>
          <p:cNvSpPr txBox="1"/>
          <p:nvPr/>
        </p:nvSpPr>
        <p:spPr>
          <a:xfrm>
            <a:off x="4511034" y="220578"/>
            <a:ext cx="4381500" cy="1831271"/>
          </a:xfrm>
          <a:prstGeom prst="rect">
            <a:avLst/>
          </a:prstGeom>
          <a:noFill/>
        </p:spPr>
        <p:txBody>
          <a:bodyPr wrap="square" rtlCol="0">
            <a:spAutoFit/>
          </a:bodyPr>
          <a:lstStyle/>
          <a:p>
            <a:pPr algn="ctr"/>
            <a:r>
              <a:rPr lang="en-AU" sz="2400" b="1" dirty="0">
                <a:solidFill>
                  <a:srgbClr val="000000"/>
                </a:solidFill>
                <a:latin typeface="Arial" pitchFamily="34" charset="0"/>
              </a:rPr>
              <a:t>Humanism in the Churches</a:t>
            </a:r>
          </a:p>
          <a:p>
            <a:pPr algn="ctr"/>
            <a:endParaRPr lang="en-AU" sz="900" b="1" dirty="0">
              <a:solidFill>
                <a:srgbClr val="000000"/>
              </a:solidFill>
              <a:latin typeface="Arial" pitchFamily="34" charset="0"/>
            </a:endParaRPr>
          </a:p>
          <a:p>
            <a:pPr algn="ctr"/>
            <a:r>
              <a:rPr lang="en-AU" sz="2000" dirty="0">
                <a:solidFill>
                  <a:srgbClr val="000000"/>
                </a:solidFill>
                <a:latin typeface="Arial" pitchFamily="34" charset="0"/>
              </a:rPr>
              <a:t>Increasing  tolerance  of feminism, political activism and homosexuality have made the Anglican Church a spearhead in humanism.</a:t>
            </a:r>
          </a:p>
        </p:txBody>
      </p:sp>
      <p:sp>
        <p:nvSpPr>
          <p:cNvPr id="54" name="TextBox 53"/>
          <p:cNvSpPr txBox="1"/>
          <p:nvPr/>
        </p:nvSpPr>
        <p:spPr>
          <a:xfrm>
            <a:off x="4572000" y="2422336"/>
            <a:ext cx="4381500" cy="2446824"/>
          </a:xfrm>
          <a:prstGeom prst="rect">
            <a:avLst/>
          </a:prstGeom>
          <a:noFill/>
        </p:spPr>
        <p:txBody>
          <a:bodyPr wrap="square" rtlCol="0">
            <a:spAutoFit/>
          </a:bodyPr>
          <a:lstStyle/>
          <a:p>
            <a:pPr algn="ctr"/>
            <a:r>
              <a:rPr lang="en-AU" sz="2400" b="1" dirty="0">
                <a:solidFill>
                  <a:srgbClr val="000000"/>
                </a:solidFill>
                <a:latin typeface="Arial" pitchFamily="34" charset="0"/>
              </a:rPr>
              <a:t>The Argument!</a:t>
            </a:r>
          </a:p>
          <a:p>
            <a:pPr algn="ctr"/>
            <a:endParaRPr lang="en-AU" sz="900" b="1" dirty="0">
              <a:solidFill>
                <a:srgbClr val="000000"/>
              </a:solidFill>
              <a:latin typeface="Arial" pitchFamily="34" charset="0"/>
            </a:endParaRPr>
          </a:p>
          <a:p>
            <a:pPr algn="ctr"/>
            <a:r>
              <a:rPr lang="en-AU" sz="2000" dirty="0">
                <a:solidFill>
                  <a:srgbClr val="000000"/>
                </a:solidFill>
                <a:latin typeface="Arial" pitchFamily="34" charset="0"/>
              </a:rPr>
              <a:t>The values of the 1</a:t>
            </a:r>
            <a:r>
              <a:rPr lang="en-AU" sz="2000" baseline="30000" dirty="0">
                <a:solidFill>
                  <a:srgbClr val="000000"/>
                </a:solidFill>
                <a:latin typeface="Arial" pitchFamily="34" charset="0"/>
              </a:rPr>
              <a:t>st</a:t>
            </a:r>
            <a:r>
              <a:rPr lang="en-AU" sz="2000" dirty="0">
                <a:solidFill>
                  <a:srgbClr val="000000"/>
                </a:solidFill>
                <a:latin typeface="Arial" pitchFamily="34" charset="0"/>
              </a:rPr>
              <a:t> Century Christians , and of the Israelites before them, were relative values.</a:t>
            </a:r>
          </a:p>
          <a:p>
            <a:pPr algn="ctr"/>
            <a:r>
              <a:rPr lang="en-AU" sz="2000" dirty="0">
                <a:solidFill>
                  <a:srgbClr val="000000"/>
                </a:solidFill>
                <a:latin typeface="Arial" pitchFamily="34" charset="0"/>
              </a:rPr>
              <a:t>It is argued that if something becomes culturally acceptable, it becomes morally acceptable.</a:t>
            </a:r>
          </a:p>
        </p:txBody>
      </p:sp>
      <p:sp>
        <p:nvSpPr>
          <p:cNvPr id="55" name="TextBox 54"/>
          <p:cNvSpPr txBox="1"/>
          <p:nvPr/>
        </p:nvSpPr>
        <p:spPr>
          <a:xfrm>
            <a:off x="4572000" y="4718754"/>
            <a:ext cx="4381500" cy="1446550"/>
          </a:xfrm>
          <a:prstGeom prst="rect">
            <a:avLst/>
          </a:prstGeom>
          <a:noFill/>
        </p:spPr>
        <p:txBody>
          <a:bodyPr wrap="square" rtlCol="0">
            <a:spAutoFit/>
          </a:bodyPr>
          <a:lstStyle/>
          <a:p>
            <a:pPr algn="ctr"/>
            <a:endParaRPr lang="en-AU" sz="2000" dirty="0">
              <a:solidFill>
                <a:srgbClr val="000000"/>
              </a:solidFill>
              <a:latin typeface="Arial" pitchFamily="34" charset="0"/>
            </a:endParaRPr>
          </a:p>
          <a:p>
            <a:pPr algn="ctr"/>
            <a:r>
              <a:rPr lang="en-AU" sz="2400" b="1" dirty="0">
                <a:solidFill>
                  <a:srgbClr val="000000"/>
                </a:solidFill>
                <a:latin typeface="Arial" pitchFamily="34" charset="0"/>
              </a:rPr>
              <a:t>Humanism affects Moral Behaviour!</a:t>
            </a:r>
          </a:p>
          <a:p>
            <a:pPr algn="ctr"/>
            <a:endParaRPr lang="en-AU" sz="2000" dirty="0">
              <a:solidFill>
                <a:srgbClr val="000000"/>
              </a:solidFill>
              <a:latin typeface="Arial" pitchFamily="34" charset="0"/>
            </a:endParaRPr>
          </a:p>
        </p:txBody>
      </p:sp>
      <p:sp>
        <p:nvSpPr>
          <p:cNvPr id="40" name="Rectangle 3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strVal val="#ppt_w*0.70"/>
                                          </p:val>
                                        </p:tav>
                                        <p:tav tm="100000">
                                          <p:val>
                                            <p:strVal val="#ppt_w"/>
                                          </p:val>
                                        </p:tav>
                                      </p:tavLst>
                                    </p:anim>
                                    <p:anim calcmode="lin" valueType="num">
                                      <p:cBhvr>
                                        <p:cTn id="8" dur="1000" fill="hold"/>
                                        <p:tgtEl>
                                          <p:spTgt spid="34"/>
                                        </p:tgtEl>
                                        <p:attrNameLst>
                                          <p:attrName>ppt_h</p:attrName>
                                        </p:attrNameLst>
                                      </p:cBhvr>
                                      <p:tavLst>
                                        <p:tav tm="0">
                                          <p:val>
                                            <p:strVal val="#ppt_h"/>
                                          </p:val>
                                        </p:tav>
                                        <p:tav tm="100000">
                                          <p:val>
                                            <p:strVal val="#ppt_h"/>
                                          </p:val>
                                        </p:tav>
                                      </p:tavLst>
                                    </p:anim>
                                    <p:animEffect transition="in" filter="fade">
                                      <p:cBhvr>
                                        <p:cTn id="9" dur="1000"/>
                                        <p:tgtEl>
                                          <p:spTgt spid="34"/>
                                        </p:tgtEl>
                                      </p:cBhvr>
                                    </p:animEffect>
                                  </p:childTnLst>
                                </p:cTn>
                              </p:par>
                              <p:par>
                                <p:cTn id="10" presetID="55"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strVal val="#ppt_w*0.70"/>
                                          </p:val>
                                        </p:tav>
                                        <p:tav tm="100000">
                                          <p:val>
                                            <p:strVal val="#ppt_w"/>
                                          </p:val>
                                        </p:tav>
                                      </p:tavLst>
                                    </p:anim>
                                    <p:anim calcmode="lin" valueType="num">
                                      <p:cBhvr>
                                        <p:cTn id="13" dur="1000" fill="hold"/>
                                        <p:tgtEl>
                                          <p:spTgt spid="36"/>
                                        </p:tgtEl>
                                        <p:attrNameLst>
                                          <p:attrName>ppt_h</p:attrName>
                                        </p:attrNameLst>
                                      </p:cBhvr>
                                      <p:tavLst>
                                        <p:tav tm="0">
                                          <p:val>
                                            <p:strVal val="#ppt_h"/>
                                          </p:val>
                                        </p:tav>
                                        <p:tav tm="100000">
                                          <p:val>
                                            <p:strVal val="#ppt_h"/>
                                          </p:val>
                                        </p:tav>
                                      </p:tavLst>
                                    </p:anim>
                                    <p:animEffect transition="in" filter="fade">
                                      <p:cBhvr>
                                        <p:cTn id="14" dur="1000"/>
                                        <p:tgtEl>
                                          <p:spTgt spid="36"/>
                                        </p:tgtEl>
                                      </p:cBhvr>
                                    </p:animEffect>
                                  </p:childTnLst>
                                </p:cTn>
                              </p:par>
                              <p:par>
                                <p:cTn id="15" presetID="55"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ppt_w</p:attrName>
                                        </p:attrNameLst>
                                      </p:cBhvr>
                                      <p:tavLst>
                                        <p:tav tm="0">
                                          <p:val>
                                            <p:strVal val="#ppt_w*0.70"/>
                                          </p:val>
                                        </p:tav>
                                        <p:tav tm="100000">
                                          <p:val>
                                            <p:strVal val="#ppt_w"/>
                                          </p:val>
                                        </p:tav>
                                      </p:tavLst>
                                    </p:anim>
                                    <p:anim calcmode="lin" valueType="num">
                                      <p:cBhvr>
                                        <p:cTn id="18" dur="1000" fill="hold"/>
                                        <p:tgtEl>
                                          <p:spTgt spid="21"/>
                                        </p:tgtEl>
                                        <p:attrNameLst>
                                          <p:attrName>ppt_h</p:attrName>
                                        </p:attrNameLst>
                                      </p:cBhvr>
                                      <p:tavLst>
                                        <p:tav tm="0">
                                          <p:val>
                                            <p:strVal val="#ppt_h"/>
                                          </p:val>
                                        </p:tav>
                                        <p:tav tm="100000">
                                          <p:val>
                                            <p:strVal val="#ppt_h"/>
                                          </p:val>
                                        </p:tav>
                                      </p:tavLst>
                                    </p:anim>
                                    <p:animEffect transition="in" filter="fade">
                                      <p:cBhvr>
                                        <p:cTn id="19" dur="1000"/>
                                        <p:tgtEl>
                                          <p:spTgt spid="21"/>
                                        </p:tgtEl>
                                      </p:cBhvr>
                                    </p:animEffect>
                                  </p:childTnLst>
                                </p:cTn>
                              </p:par>
                            </p:childTnLst>
                          </p:cTn>
                        </p:par>
                        <p:par>
                          <p:cTn id="20" fill="hold">
                            <p:stCondLst>
                              <p:cond delay="1000"/>
                            </p:stCondLst>
                            <p:childTnLst>
                              <p:par>
                                <p:cTn id="21" presetID="55"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1000" fill="hold"/>
                                        <p:tgtEl>
                                          <p:spTgt spid="29"/>
                                        </p:tgtEl>
                                        <p:attrNameLst>
                                          <p:attrName>ppt_w</p:attrName>
                                        </p:attrNameLst>
                                      </p:cBhvr>
                                      <p:tavLst>
                                        <p:tav tm="0">
                                          <p:val>
                                            <p:strVal val="#ppt_w*0.70"/>
                                          </p:val>
                                        </p:tav>
                                        <p:tav tm="100000">
                                          <p:val>
                                            <p:strVal val="#ppt_w"/>
                                          </p:val>
                                        </p:tav>
                                      </p:tavLst>
                                    </p:anim>
                                    <p:anim calcmode="lin" valueType="num">
                                      <p:cBhvr>
                                        <p:cTn id="24" dur="1000" fill="hold"/>
                                        <p:tgtEl>
                                          <p:spTgt spid="29"/>
                                        </p:tgtEl>
                                        <p:attrNameLst>
                                          <p:attrName>ppt_h</p:attrName>
                                        </p:attrNameLst>
                                      </p:cBhvr>
                                      <p:tavLst>
                                        <p:tav tm="0">
                                          <p:val>
                                            <p:strVal val="#ppt_h"/>
                                          </p:val>
                                        </p:tav>
                                        <p:tav tm="100000">
                                          <p:val>
                                            <p:strVal val="#ppt_h"/>
                                          </p:val>
                                        </p:tav>
                                      </p:tavLst>
                                    </p:anim>
                                    <p:animEffect transition="in" filter="fade">
                                      <p:cBhvr>
                                        <p:cTn id="25" dur="10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1000" fill="hold"/>
                                        <p:tgtEl>
                                          <p:spTgt spid="26"/>
                                        </p:tgtEl>
                                        <p:attrNameLst>
                                          <p:attrName>ppt_w</p:attrName>
                                        </p:attrNameLst>
                                      </p:cBhvr>
                                      <p:tavLst>
                                        <p:tav tm="0">
                                          <p:val>
                                            <p:strVal val="#ppt_w*0.70"/>
                                          </p:val>
                                        </p:tav>
                                        <p:tav tm="100000">
                                          <p:val>
                                            <p:strVal val="#ppt_w"/>
                                          </p:val>
                                        </p:tav>
                                      </p:tavLst>
                                    </p:anim>
                                    <p:anim calcmode="lin" valueType="num">
                                      <p:cBhvr>
                                        <p:cTn id="31" dur="1000" fill="hold"/>
                                        <p:tgtEl>
                                          <p:spTgt spid="26"/>
                                        </p:tgtEl>
                                        <p:attrNameLst>
                                          <p:attrName>ppt_h</p:attrName>
                                        </p:attrNameLst>
                                      </p:cBhvr>
                                      <p:tavLst>
                                        <p:tav tm="0">
                                          <p:val>
                                            <p:strVal val="#ppt_h"/>
                                          </p:val>
                                        </p:tav>
                                        <p:tav tm="100000">
                                          <p:val>
                                            <p:strVal val="#ppt_h"/>
                                          </p:val>
                                        </p:tav>
                                      </p:tavLst>
                                    </p:anim>
                                    <p:animEffect transition="in" filter="fade">
                                      <p:cBhvr>
                                        <p:cTn id="32" dur="10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strVal val="#ppt_w*0.70"/>
                                          </p:val>
                                        </p:tav>
                                        <p:tav tm="100000">
                                          <p:val>
                                            <p:strVal val="#ppt_w"/>
                                          </p:val>
                                        </p:tav>
                                      </p:tavLst>
                                    </p:anim>
                                    <p:anim calcmode="lin" valueType="num">
                                      <p:cBhvr>
                                        <p:cTn id="38" dur="1000" fill="hold"/>
                                        <p:tgtEl>
                                          <p:spTgt spid="11"/>
                                        </p:tgtEl>
                                        <p:attrNameLst>
                                          <p:attrName>ppt_h</p:attrName>
                                        </p:attrNameLst>
                                      </p:cBhvr>
                                      <p:tavLst>
                                        <p:tav tm="0">
                                          <p:val>
                                            <p:strVal val="#ppt_h"/>
                                          </p:val>
                                        </p:tav>
                                        <p:tav tm="100000">
                                          <p:val>
                                            <p:strVal val="#ppt_h"/>
                                          </p:val>
                                        </p:tav>
                                      </p:tavLst>
                                    </p:anim>
                                    <p:animEffect transition="in" filter="fade">
                                      <p:cBhvr>
                                        <p:cTn id="39" dur="1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p:cTn id="44" dur="1000" fill="hold"/>
                                        <p:tgtEl>
                                          <p:spTgt spid="51"/>
                                        </p:tgtEl>
                                        <p:attrNameLst>
                                          <p:attrName>ppt_w</p:attrName>
                                        </p:attrNameLst>
                                      </p:cBhvr>
                                      <p:tavLst>
                                        <p:tav tm="0">
                                          <p:val>
                                            <p:strVal val="#ppt_w*0.70"/>
                                          </p:val>
                                        </p:tav>
                                        <p:tav tm="100000">
                                          <p:val>
                                            <p:strVal val="#ppt_w"/>
                                          </p:val>
                                        </p:tav>
                                      </p:tavLst>
                                    </p:anim>
                                    <p:anim calcmode="lin" valueType="num">
                                      <p:cBhvr>
                                        <p:cTn id="45" dur="1000" fill="hold"/>
                                        <p:tgtEl>
                                          <p:spTgt spid="51"/>
                                        </p:tgtEl>
                                        <p:attrNameLst>
                                          <p:attrName>ppt_h</p:attrName>
                                        </p:attrNameLst>
                                      </p:cBhvr>
                                      <p:tavLst>
                                        <p:tav tm="0">
                                          <p:val>
                                            <p:strVal val="#ppt_h"/>
                                          </p:val>
                                        </p:tav>
                                        <p:tav tm="100000">
                                          <p:val>
                                            <p:strVal val="#ppt_h"/>
                                          </p:val>
                                        </p:tav>
                                      </p:tavLst>
                                    </p:anim>
                                    <p:animEffect transition="in" filter="fade">
                                      <p:cBhvr>
                                        <p:cTn id="46" dur="1000"/>
                                        <p:tgtEl>
                                          <p:spTgt spid="51"/>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 calcmode="lin" valueType="num">
                                      <p:cBhvr>
                                        <p:cTn id="49" dur="1000" fill="hold"/>
                                        <p:tgtEl>
                                          <p:spTgt spid="52"/>
                                        </p:tgtEl>
                                        <p:attrNameLst>
                                          <p:attrName>ppt_w</p:attrName>
                                        </p:attrNameLst>
                                      </p:cBhvr>
                                      <p:tavLst>
                                        <p:tav tm="0">
                                          <p:val>
                                            <p:strVal val="#ppt_w*0.70"/>
                                          </p:val>
                                        </p:tav>
                                        <p:tav tm="100000">
                                          <p:val>
                                            <p:strVal val="#ppt_w"/>
                                          </p:val>
                                        </p:tav>
                                      </p:tavLst>
                                    </p:anim>
                                    <p:anim calcmode="lin" valueType="num">
                                      <p:cBhvr>
                                        <p:cTn id="50" dur="1000" fill="hold"/>
                                        <p:tgtEl>
                                          <p:spTgt spid="52"/>
                                        </p:tgtEl>
                                        <p:attrNameLst>
                                          <p:attrName>ppt_h</p:attrName>
                                        </p:attrNameLst>
                                      </p:cBhvr>
                                      <p:tavLst>
                                        <p:tav tm="0">
                                          <p:val>
                                            <p:strVal val="#ppt_h"/>
                                          </p:val>
                                        </p:tav>
                                        <p:tav tm="100000">
                                          <p:val>
                                            <p:strVal val="#ppt_h"/>
                                          </p:val>
                                        </p:tav>
                                      </p:tavLst>
                                    </p:anim>
                                    <p:animEffect transition="in" filter="fade">
                                      <p:cBhvr>
                                        <p:cTn id="51" dur="1000"/>
                                        <p:tgtEl>
                                          <p:spTgt spid="52"/>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 calcmode="lin" valueType="num">
                                      <p:cBhvr>
                                        <p:cTn id="56" dur="1000" fill="hold"/>
                                        <p:tgtEl>
                                          <p:spTgt spid="54"/>
                                        </p:tgtEl>
                                        <p:attrNameLst>
                                          <p:attrName>ppt_w</p:attrName>
                                        </p:attrNameLst>
                                      </p:cBhvr>
                                      <p:tavLst>
                                        <p:tav tm="0">
                                          <p:val>
                                            <p:strVal val="#ppt_w*0.70"/>
                                          </p:val>
                                        </p:tav>
                                        <p:tav tm="100000">
                                          <p:val>
                                            <p:strVal val="#ppt_w"/>
                                          </p:val>
                                        </p:tav>
                                      </p:tavLst>
                                    </p:anim>
                                    <p:anim calcmode="lin" valueType="num">
                                      <p:cBhvr>
                                        <p:cTn id="57" dur="1000" fill="hold"/>
                                        <p:tgtEl>
                                          <p:spTgt spid="54"/>
                                        </p:tgtEl>
                                        <p:attrNameLst>
                                          <p:attrName>ppt_h</p:attrName>
                                        </p:attrNameLst>
                                      </p:cBhvr>
                                      <p:tavLst>
                                        <p:tav tm="0">
                                          <p:val>
                                            <p:strVal val="#ppt_h"/>
                                          </p:val>
                                        </p:tav>
                                        <p:tav tm="100000">
                                          <p:val>
                                            <p:strVal val="#ppt_h"/>
                                          </p:val>
                                        </p:tav>
                                      </p:tavLst>
                                    </p:anim>
                                    <p:animEffect transition="in" filter="fade">
                                      <p:cBhvr>
                                        <p:cTn id="58" dur="1000"/>
                                        <p:tgtEl>
                                          <p:spTgt spid="54"/>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55"/>
                                        </p:tgtEl>
                                        <p:attrNameLst>
                                          <p:attrName>style.visibility</p:attrName>
                                        </p:attrNameLst>
                                      </p:cBhvr>
                                      <p:to>
                                        <p:strVal val="visible"/>
                                      </p:to>
                                    </p:set>
                                    <p:anim calcmode="lin" valueType="num">
                                      <p:cBhvr>
                                        <p:cTn id="63" dur="1000" fill="hold"/>
                                        <p:tgtEl>
                                          <p:spTgt spid="55"/>
                                        </p:tgtEl>
                                        <p:attrNameLst>
                                          <p:attrName>ppt_w</p:attrName>
                                        </p:attrNameLst>
                                      </p:cBhvr>
                                      <p:tavLst>
                                        <p:tav tm="0">
                                          <p:val>
                                            <p:strVal val="#ppt_w*0.70"/>
                                          </p:val>
                                        </p:tav>
                                        <p:tav tm="100000">
                                          <p:val>
                                            <p:strVal val="#ppt_w"/>
                                          </p:val>
                                        </p:tav>
                                      </p:tavLst>
                                    </p:anim>
                                    <p:anim calcmode="lin" valueType="num">
                                      <p:cBhvr>
                                        <p:cTn id="64" dur="1000" fill="hold"/>
                                        <p:tgtEl>
                                          <p:spTgt spid="55"/>
                                        </p:tgtEl>
                                        <p:attrNameLst>
                                          <p:attrName>ppt_h</p:attrName>
                                        </p:attrNameLst>
                                      </p:cBhvr>
                                      <p:tavLst>
                                        <p:tav tm="0">
                                          <p:val>
                                            <p:strVal val="#ppt_h"/>
                                          </p:val>
                                        </p:tav>
                                        <p:tav tm="100000">
                                          <p:val>
                                            <p:strVal val="#ppt_h"/>
                                          </p:val>
                                        </p:tav>
                                      </p:tavLst>
                                    </p:anim>
                                    <p:animEffect transition="in" filter="fade">
                                      <p:cBhvr>
                                        <p:cTn id="65"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6" grpId="0"/>
      <p:bldP spid="51" grpId="0" animBg="1"/>
      <p:bldP spid="52" grpId="0"/>
      <p:bldP spid="54" grpId="0"/>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gradFill flip="none" rotWithShape="1">
            <a:gsLst>
              <a:gs pos="0">
                <a:srgbClr val="FFD88B">
                  <a:shade val="30000"/>
                  <a:satMod val="115000"/>
                </a:srgbClr>
              </a:gs>
              <a:gs pos="50000">
                <a:srgbClr val="FFD88B">
                  <a:shade val="67500"/>
                  <a:satMod val="115000"/>
                </a:srgbClr>
              </a:gs>
              <a:gs pos="100000">
                <a:srgbClr val="FFD88B">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pic>
        <p:nvPicPr>
          <p:cNvPr id="34818" name="Picture 2" descr="C:\My Documents\The Truth\Shippensburg\Overheads For Ship\Class #6 - The Lamb Shall Overcome\Final Overheads\Romans 13v12.tif"/>
          <p:cNvPicPr>
            <a:picLocks noChangeAspect="1" noChangeArrowheads="1"/>
          </p:cNvPicPr>
          <p:nvPr/>
        </p:nvPicPr>
        <p:blipFill>
          <a:blip r:embed="rId3" cstate="print"/>
          <a:srcRect/>
          <a:stretch>
            <a:fillRect/>
          </a:stretch>
        </p:blipFill>
        <p:spPr bwMode="auto">
          <a:xfrm>
            <a:off x="391676" y="317974"/>
            <a:ext cx="8394915" cy="6296186"/>
          </a:xfrm>
          <a:prstGeom prst="rect">
            <a:avLst/>
          </a:prstGeom>
          <a:ln>
            <a:solidFill>
              <a:schemeClr val="tx1"/>
            </a:solidFill>
          </a:ln>
          <a:effectLst>
            <a:outerShdw blurRad="190500" algn="tl" rotWithShape="0">
              <a:srgbClr val="000000">
                <a:alpha val="70000"/>
              </a:srgbClr>
            </a:outerShdw>
          </a:effectLst>
        </p:spPr>
      </p:pic>
      <p:pic>
        <p:nvPicPr>
          <p:cNvPr id="4" name="Picture 4" descr="Sinai2"/>
          <p:cNvPicPr>
            <a:picLocks noChangeAspect="1" noChangeArrowheads="1"/>
          </p:cNvPicPr>
          <p:nvPr/>
        </p:nvPicPr>
        <p:blipFill>
          <a:blip r:embed="rId4" cstate="print"/>
          <a:srcRect l="1910" b="9183"/>
          <a:stretch>
            <a:fillRect/>
          </a:stretch>
        </p:blipFill>
        <p:spPr bwMode="auto">
          <a:xfrm>
            <a:off x="365760" y="4099560"/>
            <a:ext cx="8549639" cy="2495550"/>
          </a:xfrm>
          <a:prstGeom prst="rect">
            <a:avLst/>
          </a:prstGeom>
          <a:ln>
            <a:noFill/>
          </a:ln>
          <a:effectLst>
            <a:softEdge rad="635000"/>
          </a:effectLst>
        </p:spPr>
      </p:pic>
      <p:sp>
        <p:nvSpPr>
          <p:cNvPr id="5" name="TextBox 4"/>
          <p:cNvSpPr txBox="1"/>
          <p:nvPr/>
        </p:nvSpPr>
        <p:spPr>
          <a:xfrm>
            <a:off x="4020210" y="3499953"/>
            <a:ext cx="4430110" cy="46166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AU" sz="2400" b="1" dirty="0">
                <a:solidFill>
                  <a:srgbClr val="000000"/>
                </a:solidFill>
                <a:latin typeface="Arial" pitchFamily="34" charset="0"/>
                <a:cs typeface="Arial" pitchFamily="34" charset="0"/>
              </a:rPr>
              <a:t>“Even so come Lord Jesus.”</a:t>
            </a:r>
          </a:p>
        </p:txBody>
      </p:sp>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pic>
        <p:nvPicPr>
          <p:cNvPr id="8" name="Picture 4" descr="new-jerusalem2"/>
          <p:cNvPicPr>
            <a:picLocks noChangeAspect="1" noChangeArrowheads="1"/>
          </p:cNvPicPr>
          <p:nvPr/>
        </p:nvPicPr>
        <p:blipFill>
          <a:blip r:embed="rId5" cstate="print"/>
          <a:srcRect t="19005"/>
          <a:stretch>
            <a:fillRect/>
          </a:stretch>
        </p:blipFill>
        <p:spPr bwMode="auto">
          <a:xfrm>
            <a:off x="331076" y="3263462"/>
            <a:ext cx="3563152" cy="3563017"/>
          </a:xfrm>
          <a:prstGeom prst="rect">
            <a:avLst/>
          </a:prstGeom>
          <a:ln>
            <a:noFill/>
          </a:ln>
          <a:effectLst>
            <a:softEdge rad="635000"/>
          </a:effectLst>
        </p:spPr>
      </p:pic>
      <p:sp>
        <p:nvSpPr>
          <p:cNvPr id="9" name="Text Box 5"/>
          <p:cNvSpPr txBox="1">
            <a:spLocks noChangeArrowheads="1"/>
          </p:cNvSpPr>
          <p:nvPr/>
        </p:nvSpPr>
        <p:spPr bwMode="auto">
          <a:xfrm>
            <a:off x="4020207" y="6265884"/>
            <a:ext cx="4619310" cy="338554"/>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US" sz="1600" b="1" i="1" dirty="0">
                <a:solidFill>
                  <a:srgbClr val="FFFFFF"/>
                </a:solidFill>
                <a:latin typeface="Arial" pitchFamily="34" charset="0"/>
                <a:cs typeface="Arial" pitchFamily="34" charset="0"/>
              </a:rPr>
              <a:t>Behold , I come.  Blessed is he that </a:t>
            </a:r>
            <a:r>
              <a:rPr lang="en-US" sz="1600" b="1" i="1" dirty="0" err="1">
                <a:solidFill>
                  <a:srgbClr val="FFFFFF"/>
                </a:solidFill>
                <a:latin typeface="Arial" pitchFamily="34" charset="0"/>
                <a:cs typeface="Arial" pitchFamily="34" charset="0"/>
              </a:rPr>
              <a:t>watcheth</a:t>
            </a:r>
            <a:endParaRPr lang="en-US" sz="1600" b="1" i="1" dirty="0">
              <a:solidFill>
                <a:srgbClr val="FFFFFF"/>
              </a:solidFill>
              <a:latin typeface="Arial" pitchFamily="34" charset="0"/>
              <a:cs typeface="Arial"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Picture 4" descr="Horeb and plain"/>
          <p:cNvPicPr>
            <a:picLocks noChangeAspect="1" noChangeArrowheads="1"/>
          </p:cNvPicPr>
          <p:nvPr/>
        </p:nvPicPr>
        <p:blipFill>
          <a:blip r:embed="rId3" cstate="print"/>
          <a:srcRect/>
          <a:stretch>
            <a:fillRect/>
          </a:stretch>
        </p:blipFill>
        <p:spPr bwMode="auto">
          <a:xfrm>
            <a:off x="-31532" y="-394150"/>
            <a:ext cx="3325983" cy="2434503"/>
          </a:xfrm>
          <a:prstGeom prst="rect">
            <a:avLst/>
          </a:prstGeom>
          <a:ln>
            <a:noFill/>
          </a:ln>
          <a:effectLst>
            <a:softEdge rad="635000"/>
          </a:effectLst>
        </p:spPr>
      </p:pic>
      <p:sp>
        <p:nvSpPr>
          <p:cNvPr id="9" name="Rectangle 2"/>
          <p:cNvSpPr txBox="1">
            <a:spLocks noChangeArrowheads="1"/>
          </p:cNvSpPr>
          <p:nvPr/>
        </p:nvSpPr>
        <p:spPr bwMode="auto">
          <a:xfrm>
            <a:off x="3351988" y="132244"/>
            <a:ext cx="4788000" cy="924046"/>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000099"/>
                </a:solidFill>
                <a:effectLst/>
                <a:uLnTx/>
                <a:uFillTx/>
                <a:latin typeface="Arial" pitchFamily="34" charset="0"/>
                <a:ea typeface="+mn-ea"/>
                <a:cs typeface="Arial" pitchFamily="34" charset="0"/>
              </a:rPr>
              <a:t>Sinai, the Angel of the Bow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000099"/>
                </a:solidFill>
                <a:effectLst/>
                <a:uLnTx/>
                <a:uFillTx/>
                <a:latin typeface="Arial" pitchFamily="34" charset="0"/>
                <a:ea typeface="+mn-ea"/>
                <a:cs typeface="Arial" pitchFamily="34" charset="0"/>
              </a:rPr>
              <a:t>&amp;</a:t>
            </a:r>
            <a:r>
              <a:rPr kumimoji="0" lang="en-US" sz="2800" b="1" i="0" u="none" strike="noStrike" kern="0" cap="none" spc="0" normalizeH="0" baseline="0" noProof="0" dirty="0">
                <a:ln>
                  <a:noFill/>
                </a:ln>
                <a:solidFill>
                  <a:srgbClr val="000099"/>
                </a:solidFill>
                <a:effectLst/>
                <a:uLnTx/>
                <a:uFillTx/>
                <a:latin typeface="Arial" pitchFamily="34" charset="0"/>
                <a:ea typeface="+mn-ea"/>
                <a:cs typeface="Arial" pitchFamily="34" charset="0"/>
              </a:rPr>
              <a:t> the 144,000</a:t>
            </a:r>
          </a:p>
        </p:txBody>
      </p:sp>
      <p:sp>
        <p:nvSpPr>
          <p:cNvPr id="13" name="Rectangle 3"/>
          <p:cNvSpPr txBox="1">
            <a:spLocks noChangeArrowheads="1"/>
          </p:cNvSpPr>
          <p:nvPr/>
        </p:nvSpPr>
        <p:spPr bwMode="auto">
          <a:xfrm>
            <a:off x="1792256" y="2376209"/>
            <a:ext cx="6642302" cy="19277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20000"/>
              </a:spcBef>
              <a:spcAft>
                <a:spcPct val="0"/>
              </a:spcAft>
              <a:buClr>
                <a:srgbClr val="FFFFCC"/>
              </a:buClr>
              <a:buSzPct val="75000"/>
              <a:buFont typeface="Wingdings" pitchFamily="2" charset="2"/>
              <a:buNone/>
              <a:tabLst/>
              <a:defRPr/>
            </a:pPr>
            <a:r>
              <a:rPr kumimoji="0" lang="en-US" sz="3600" b="1" i="0" u="none" strike="noStrike" kern="0" cap="none" spc="0" normalizeH="0" baseline="0" noProof="0" dirty="0">
                <a:ln>
                  <a:noFill/>
                </a:ln>
                <a:solidFill>
                  <a:srgbClr val="C00000"/>
                </a:solidFill>
                <a:effectLst/>
                <a:uLnTx/>
                <a:uFillTx/>
                <a:latin typeface="Times New Roman" pitchFamily="18" charset="0"/>
                <a:ea typeface="+mn-ea"/>
                <a:cs typeface="+mn-cs"/>
              </a:rPr>
              <a:t>2 </a:t>
            </a:r>
            <a:r>
              <a:rPr kumimoji="0" lang="en-US" sz="2400" b="1" i="0" u="none" strike="noStrike" kern="0" cap="none" spc="0" normalizeH="0" baseline="0" noProof="0" dirty="0">
                <a:ln>
                  <a:noFill/>
                </a:ln>
                <a:solidFill>
                  <a:srgbClr val="000000"/>
                </a:solidFill>
                <a:effectLst/>
                <a:uLnTx/>
                <a:uFillTx/>
                <a:latin typeface="Albertus"/>
                <a:ea typeface="+mn-ea"/>
                <a:cs typeface="Arial" pitchFamily="34" charset="0"/>
              </a:rPr>
              <a:t>And he said, The LORD came from Sinai, and rose up from </a:t>
            </a:r>
            <a:r>
              <a:rPr kumimoji="0" lang="en-US" sz="2400" b="1" i="0" u="none" strike="noStrike" kern="0" cap="none" spc="0" normalizeH="0" baseline="0" noProof="0" dirty="0" err="1">
                <a:ln>
                  <a:noFill/>
                </a:ln>
                <a:solidFill>
                  <a:srgbClr val="000000"/>
                </a:solidFill>
                <a:effectLst/>
                <a:uLnTx/>
                <a:uFillTx/>
                <a:latin typeface="Albertus"/>
                <a:ea typeface="+mn-ea"/>
                <a:cs typeface="Arial" pitchFamily="34" charset="0"/>
              </a:rPr>
              <a:t>Seir</a:t>
            </a:r>
            <a:r>
              <a:rPr kumimoji="0" lang="en-US" sz="2400" b="1" i="0" u="none" strike="noStrike" kern="0" cap="none" spc="0" normalizeH="0" baseline="0" noProof="0" dirty="0">
                <a:ln>
                  <a:noFill/>
                </a:ln>
                <a:solidFill>
                  <a:srgbClr val="000000"/>
                </a:solidFill>
                <a:effectLst/>
                <a:uLnTx/>
                <a:uFillTx/>
                <a:latin typeface="Albertus"/>
                <a:ea typeface="+mn-ea"/>
                <a:cs typeface="Arial" pitchFamily="34" charset="0"/>
              </a:rPr>
              <a:t> unto them; he shined forth from mount </a:t>
            </a:r>
            <a:r>
              <a:rPr kumimoji="0" lang="en-US" sz="2400" b="1" i="0" u="none" strike="noStrike" kern="0" cap="none" spc="0" normalizeH="0" baseline="0" noProof="0" dirty="0" err="1">
                <a:ln>
                  <a:noFill/>
                </a:ln>
                <a:solidFill>
                  <a:srgbClr val="000000"/>
                </a:solidFill>
                <a:effectLst/>
                <a:uLnTx/>
                <a:uFillTx/>
                <a:latin typeface="Albertus"/>
                <a:ea typeface="+mn-ea"/>
                <a:cs typeface="Arial" pitchFamily="34" charset="0"/>
              </a:rPr>
              <a:t>Paran</a:t>
            </a:r>
            <a:r>
              <a:rPr kumimoji="0" lang="en-US" sz="2400" b="1" i="0" u="none" strike="noStrike" kern="0" cap="none" spc="0" normalizeH="0" baseline="0" noProof="0" dirty="0">
                <a:ln>
                  <a:noFill/>
                </a:ln>
                <a:solidFill>
                  <a:srgbClr val="000000"/>
                </a:solidFill>
                <a:effectLst/>
                <a:uLnTx/>
                <a:uFillTx/>
                <a:latin typeface="Albertus"/>
                <a:ea typeface="+mn-ea"/>
                <a:cs typeface="Arial" pitchFamily="34" charset="0"/>
              </a:rPr>
              <a:t>, and he came with ten thousands of saints: from his right hand </a:t>
            </a:r>
            <a:r>
              <a:rPr kumimoji="0" lang="en-US" sz="2400" b="1" i="1" u="none" strike="noStrike" kern="0" cap="none" spc="0" normalizeH="0" baseline="0" noProof="0" dirty="0">
                <a:ln>
                  <a:noFill/>
                </a:ln>
                <a:solidFill>
                  <a:srgbClr val="000000"/>
                </a:solidFill>
                <a:effectLst/>
                <a:uLnTx/>
                <a:uFillTx/>
                <a:latin typeface="Albertus"/>
                <a:ea typeface="+mn-ea"/>
                <a:cs typeface="Arial" pitchFamily="34" charset="0"/>
              </a:rPr>
              <a:t>went</a:t>
            </a:r>
            <a:r>
              <a:rPr kumimoji="0" lang="en-US" sz="2400" b="1" i="0" u="none" strike="noStrike" kern="0" cap="none" spc="0" normalizeH="0" baseline="0" noProof="0" dirty="0">
                <a:ln>
                  <a:noFill/>
                </a:ln>
                <a:solidFill>
                  <a:srgbClr val="000000"/>
                </a:solidFill>
                <a:effectLst/>
                <a:uLnTx/>
                <a:uFillTx/>
                <a:latin typeface="Albertus"/>
                <a:ea typeface="+mn-ea"/>
                <a:cs typeface="Arial" pitchFamily="34" charset="0"/>
              </a:rPr>
              <a:t> a fiery law for them.</a:t>
            </a:r>
            <a:endParaRPr kumimoji="0" lang="en-AU" sz="2400" b="1" i="0" u="none" strike="noStrike" kern="0" cap="none" spc="0" normalizeH="0" baseline="0" noProof="0" dirty="0">
              <a:ln>
                <a:noFill/>
              </a:ln>
              <a:solidFill>
                <a:srgbClr val="000000"/>
              </a:solidFill>
              <a:effectLst>
                <a:outerShdw blurRad="38100" dist="38100" dir="2700000" algn="tl">
                  <a:srgbClr val="010199"/>
                </a:outerShdw>
              </a:effectLst>
              <a:uLnTx/>
              <a:uFillTx/>
              <a:latin typeface="Albertus"/>
              <a:ea typeface="+mn-ea"/>
              <a:cs typeface="Arial" pitchFamily="34" charset="0"/>
            </a:endParaRPr>
          </a:p>
        </p:txBody>
      </p:sp>
      <p:sp>
        <p:nvSpPr>
          <p:cNvPr id="14" name="TextBox 13"/>
          <p:cNvSpPr txBox="1"/>
          <p:nvPr/>
        </p:nvSpPr>
        <p:spPr>
          <a:xfrm>
            <a:off x="1747468" y="1734916"/>
            <a:ext cx="1718440" cy="52322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C00000"/>
                </a:solidFill>
                <a:effectLst/>
                <a:uLnTx/>
                <a:uFillTx/>
                <a:latin typeface="Arial" pitchFamily="34" charset="0"/>
                <a:ea typeface="+mn-ea"/>
                <a:cs typeface="Arial" pitchFamily="34" charset="0"/>
              </a:rPr>
              <a:t>Deut. 33</a:t>
            </a:r>
          </a:p>
        </p:txBody>
      </p:sp>
      <p:cxnSp>
        <p:nvCxnSpPr>
          <p:cNvPr id="18" name="Straight Connector 17"/>
          <p:cNvCxnSpPr/>
          <p:nvPr/>
        </p:nvCxnSpPr>
        <p:spPr>
          <a:xfrm>
            <a:off x="4156491" y="2948146"/>
            <a:ext cx="346841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781506" y="3011205"/>
            <a:ext cx="898635" cy="324000"/>
          </a:xfrm>
          <a:prstGeom prst="rect">
            <a:avLst/>
          </a:prstGeom>
          <a:solidFill>
            <a:srgbClr val="C00000">
              <a:alpha val="4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34" name="Rectangle 33"/>
          <p:cNvSpPr/>
          <p:nvPr/>
        </p:nvSpPr>
        <p:spPr>
          <a:xfrm>
            <a:off x="1806376" y="4114791"/>
            <a:ext cx="898635" cy="324000"/>
          </a:xfrm>
          <a:prstGeom prst="rect">
            <a:avLst/>
          </a:prstGeom>
          <a:solidFill>
            <a:srgbClr val="C00000">
              <a:alpha val="4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cxnSp>
        <p:nvCxnSpPr>
          <p:cNvPr id="36" name="Straight Connector 35"/>
          <p:cNvCxnSpPr/>
          <p:nvPr/>
        </p:nvCxnSpPr>
        <p:spPr>
          <a:xfrm>
            <a:off x="6605050" y="4083263"/>
            <a:ext cx="1324304"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grpSp>
        <p:nvGrpSpPr>
          <p:cNvPr id="2" name="Group 43"/>
          <p:cNvGrpSpPr/>
          <p:nvPr/>
        </p:nvGrpSpPr>
        <p:grpSpPr>
          <a:xfrm>
            <a:off x="5139559" y="1324292"/>
            <a:ext cx="2727435" cy="1198184"/>
            <a:chOff x="5139559" y="1529250"/>
            <a:chExt cx="2727435" cy="1198184"/>
          </a:xfrm>
        </p:grpSpPr>
        <p:sp>
          <p:nvSpPr>
            <p:cNvPr id="41" name="Rectangle 40"/>
            <p:cNvSpPr/>
            <p:nvPr/>
          </p:nvSpPr>
          <p:spPr>
            <a:xfrm>
              <a:off x="5612524" y="1529250"/>
              <a:ext cx="2160000" cy="1135117"/>
            </a:xfrm>
            <a:prstGeom prst="rect">
              <a:avLst/>
            </a:prstGeom>
            <a:solidFill>
              <a:schemeClr val="accent3">
                <a:lumMod val="9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15" name="Rectangle 14"/>
            <p:cNvSpPr/>
            <p:nvPr/>
          </p:nvSpPr>
          <p:spPr>
            <a:xfrm>
              <a:off x="5470637" y="1560803"/>
              <a:ext cx="2396357" cy="1046440"/>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200" b="1" i="0" u="none" strike="noStrike" kern="1200" cap="none" spc="0" normalizeH="0" baseline="0" noProof="0" dirty="0">
                  <a:ln>
                    <a:noFill/>
                  </a:ln>
                  <a:solidFill>
                    <a:srgbClr val="333399">
                      <a:lumMod val="75000"/>
                    </a:srgbClr>
                  </a:solidFill>
                  <a:effectLst/>
                  <a:uLnTx/>
                  <a:uFillTx/>
                  <a:latin typeface="Arial" pitchFamily="34" charset="0"/>
                  <a:ea typeface="+mn-ea"/>
                  <a:cs typeface="Arial" pitchFamily="34" charset="0"/>
                </a:rPr>
                <a:t>“Yahweh came in from Sinai”</a:t>
              </a:r>
              <a:r>
                <a:rPr kumimoji="0" lang="en-AU" sz="2400" b="1" i="0" u="none" strike="noStrike" kern="1200" cap="none" spc="0" normalizeH="0" baseline="0" noProof="0" dirty="0">
                  <a:ln>
                    <a:noFill/>
                  </a:ln>
                  <a:solidFill>
                    <a:srgbClr val="006600"/>
                  </a:solidFill>
                  <a:effectLst/>
                  <a:uLnTx/>
                  <a:uFillTx/>
                  <a:latin typeface="Arial" pitchFamily="34" charset="0"/>
                  <a:ea typeface="+mn-ea"/>
                  <a:cs typeface="Arial" pitchFamily="34" charset="0"/>
                </a:rPr>
                <a:t> </a:t>
              </a:r>
              <a:r>
                <a:rPr kumimoji="0" lang="en-AU" sz="1600" b="1" i="0" u="none" strike="noStrike" kern="1200" cap="none" spc="0" normalizeH="0" baseline="0" noProof="0" dirty="0">
                  <a:ln>
                    <a:noFill/>
                  </a:ln>
                  <a:solidFill>
                    <a:srgbClr val="006600"/>
                  </a:solidFill>
                  <a:effectLst/>
                  <a:uLnTx/>
                  <a:uFillTx/>
                  <a:latin typeface="Arial" pitchFamily="34" charset="0"/>
                  <a:ea typeface="+mn-ea"/>
                  <a:cs typeface="Arial" pitchFamily="34" charset="0"/>
                </a:rPr>
                <a:t>Bro. Thomas </a:t>
              </a:r>
              <a:endParaRPr kumimoji="0" lang="en-AU" sz="1600" b="1" i="0" u="none" strike="noStrike" kern="1200" cap="none" spc="0" normalizeH="0" baseline="0" noProof="0" dirty="0">
                <a:ln>
                  <a:noFill/>
                </a:ln>
                <a:solidFill>
                  <a:srgbClr val="333399">
                    <a:lumMod val="75000"/>
                  </a:srgbClr>
                </a:solidFill>
                <a:effectLst/>
                <a:uLnTx/>
                <a:uFillTx/>
                <a:latin typeface="Arial" pitchFamily="34" charset="0"/>
                <a:ea typeface="+mn-ea"/>
                <a:cs typeface="Arial" pitchFamily="34" charset="0"/>
              </a:endParaRPr>
            </a:p>
          </p:txBody>
        </p:sp>
        <p:cxnSp>
          <p:nvCxnSpPr>
            <p:cNvPr id="20" name="Straight Connector 19"/>
            <p:cNvCxnSpPr/>
            <p:nvPr/>
          </p:nvCxnSpPr>
          <p:spPr>
            <a:xfrm rot="5400000" flipH="1" flipV="1">
              <a:off x="5052849" y="2120462"/>
              <a:ext cx="693682" cy="5202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3" name="Group 46"/>
          <p:cNvGrpSpPr/>
          <p:nvPr/>
        </p:nvGrpSpPr>
        <p:grpSpPr>
          <a:xfrm>
            <a:off x="4558596" y="4367031"/>
            <a:ext cx="4680000" cy="792000"/>
            <a:chOff x="4558596" y="4713883"/>
            <a:chExt cx="4680000" cy="792000"/>
          </a:xfrm>
        </p:grpSpPr>
        <p:sp>
          <p:nvSpPr>
            <p:cNvPr id="43" name="Rectangle 42"/>
            <p:cNvSpPr/>
            <p:nvPr/>
          </p:nvSpPr>
          <p:spPr>
            <a:xfrm>
              <a:off x="4571959" y="4713883"/>
              <a:ext cx="4536000" cy="792000"/>
            </a:xfrm>
            <a:prstGeom prst="rect">
              <a:avLst/>
            </a:prstGeom>
            <a:solidFill>
              <a:schemeClr val="accent3">
                <a:lumMod val="9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33" name="Rectangle 32"/>
            <p:cNvSpPr/>
            <p:nvPr/>
          </p:nvSpPr>
          <p:spPr>
            <a:xfrm>
              <a:off x="4558596" y="4733069"/>
              <a:ext cx="4680000" cy="769441"/>
            </a:xfrm>
            <a:prstGeom prst="rect">
              <a:avLst/>
            </a:prstGeom>
          </p:spPr>
          <p:txBody>
            <a:bodyPr wrap="square">
              <a:spAutoFit/>
            </a:bodyPr>
            <a:lstStyle/>
            <a:p>
              <a:pPr marL="0" marR="0" lvl="0" indent="0" algn="l"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200" b="1" i="0" u="none" strike="noStrike" kern="1200" cap="none" spc="0" normalizeH="0" baseline="0" noProof="0" dirty="0">
                  <a:ln>
                    <a:noFill/>
                  </a:ln>
                  <a:solidFill>
                    <a:srgbClr val="006600"/>
                  </a:solidFill>
                  <a:effectLst/>
                  <a:uLnTx/>
                  <a:uFillTx/>
                  <a:latin typeface="Arial"/>
                  <a:ea typeface="+mn-ea"/>
                  <a:cs typeface="+mn-cs"/>
                </a:rPr>
                <a:t>Heb. </a:t>
              </a:r>
              <a:r>
                <a:rPr kumimoji="0" lang="en-AU" sz="2200" b="1" i="1" u="none" strike="noStrike" kern="1200" cap="none" spc="0" normalizeH="0" baseline="0" noProof="0" dirty="0" err="1">
                  <a:ln>
                    <a:noFill/>
                  </a:ln>
                  <a:solidFill>
                    <a:srgbClr val="006600"/>
                  </a:solidFill>
                  <a:effectLst/>
                  <a:uLnTx/>
                  <a:uFillTx/>
                  <a:latin typeface="Arial"/>
                  <a:ea typeface="+mn-ea"/>
                  <a:cs typeface="+mn-cs"/>
                </a:rPr>
                <a:t>eshdath</a:t>
              </a:r>
              <a:r>
                <a:rPr kumimoji="0" lang="en-AU" sz="2200" b="1" i="0" u="none" strike="noStrike" kern="1200" cap="none" spc="0" normalizeH="0" baseline="0" noProof="0" dirty="0">
                  <a:ln>
                    <a:noFill/>
                  </a:ln>
                  <a:solidFill>
                    <a:srgbClr val="006600"/>
                  </a:solidFill>
                  <a:effectLst/>
                  <a:uLnTx/>
                  <a:uFillTx/>
                  <a:latin typeface="Arial"/>
                  <a:ea typeface="+mn-ea"/>
                  <a:cs typeface="+mn-cs"/>
                </a:rPr>
                <a:t> – a fire law.          </a:t>
              </a:r>
              <a:r>
                <a:rPr kumimoji="0" lang="en-AU" sz="2200" b="1" i="0" u="none" strike="noStrike" kern="1200" cap="none" spc="0" normalizeH="0" baseline="0" noProof="0" dirty="0">
                  <a:ln>
                    <a:noFill/>
                  </a:ln>
                  <a:solidFill>
                    <a:srgbClr val="333399">
                      <a:lumMod val="75000"/>
                    </a:srgbClr>
                  </a:solidFill>
                  <a:effectLst/>
                  <a:uLnTx/>
                  <a:uFillTx/>
                  <a:latin typeface="Arial"/>
                  <a:ea typeface="+mn-ea"/>
                  <a:cs typeface="+mn-cs"/>
                </a:rPr>
                <a:t>Bro. Thomas – “a fiery mandate”.   </a:t>
              </a:r>
              <a:endParaRPr kumimoji="0" lang="en-AU" sz="2200" b="1" i="0" u="none" strike="noStrike" kern="1200" cap="none" spc="0" normalizeH="0" baseline="0" noProof="0" dirty="0">
                <a:ln>
                  <a:noFill/>
                </a:ln>
                <a:solidFill>
                  <a:srgbClr val="C00000"/>
                </a:solidFill>
                <a:effectLst/>
                <a:uLnTx/>
                <a:uFillTx/>
                <a:latin typeface="Arial"/>
                <a:ea typeface="+mn-ea"/>
                <a:cs typeface="+mn-cs"/>
              </a:endParaRPr>
            </a:p>
          </p:txBody>
        </p:sp>
      </p:grpSp>
      <p:cxnSp>
        <p:nvCxnSpPr>
          <p:cNvPr id="38" name="Straight Connector 37"/>
          <p:cNvCxnSpPr/>
          <p:nvPr/>
        </p:nvCxnSpPr>
        <p:spPr>
          <a:xfrm flipH="1">
            <a:off x="6605752" y="4083262"/>
            <a:ext cx="504496" cy="346848"/>
          </a:xfrm>
          <a:prstGeom prst="line">
            <a:avLst/>
          </a:prstGeom>
          <a:ln w="28575">
            <a:solidFill>
              <a:srgbClr val="0066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8847744" y="6551632"/>
            <a:ext cx="396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Arial" pitchFamily="34" charset="0"/>
                <a:ea typeface="+mn-ea"/>
                <a:cs typeface="Arial" pitchFamily="34" charset="0"/>
              </a:rPr>
              <a:t>13</a:t>
            </a:r>
          </a:p>
        </p:txBody>
      </p:sp>
      <p:sp>
        <p:nvSpPr>
          <p:cNvPr id="35" name="TextBox 34"/>
          <p:cNvSpPr txBox="1"/>
          <p:nvPr/>
        </p:nvSpPr>
        <p:spPr>
          <a:xfrm>
            <a:off x="2774729" y="4051720"/>
            <a:ext cx="1939164" cy="43088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00" b="1" i="1" u="sng" strike="noStrike" kern="1200" cap="none" spc="0" normalizeH="0" baseline="0" noProof="0" dirty="0">
                <a:ln>
                  <a:noFill/>
                </a:ln>
                <a:solidFill>
                  <a:srgbClr val="333399">
                    <a:lumMod val="75000"/>
                  </a:srgbClr>
                </a:solidFill>
                <a:effectLst/>
                <a:uLnTx/>
                <a:uFillTx/>
                <a:latin typeface="Arial" pitchFamily="34" charset="0"/>
                <a:ea typeface="+mn-ea"/>
                <a:cs typeface="Arial" pitchFamily="34" charset="0"/>
              </a:rPr>
              <a:t>Note</a:t>
            </a:r>
            <a:r>
              <a:rPr kumimoji="0" lang="en-AU" sz="2200" b="1" i="1" u="none" strike="noStrike" kern="1200" cap="none" spc="0" normalizeH="0" baseline="0" noProof="0" dirty="0">
                <a:ln>
                  <a:noFill/>
                </a:ln>
                <a:solidFill>
                  <a:srgbClr val="C00000"/>
                </a:solidFill>
                <a:effectLst/>
                <a:uLnTx/>
                <a:uFillTx/>
                <a:latin typeface="Arial" pitchFamily="34" charset="0"/>
                <a:ea typeface="+mn-ea"/>
                <a:cs typeface="Arial" pitchFamily="34" charset="0"/>
              </a:rPr>
              <a:t> v1, 28</a:t>
            </a:r>
          </a:p>
        </p:txBody>
      </p:sp>
      <p:sp>
        <p:nvSpPr>
          <p:cNvPr id="40" name="Rectangle 39"/>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mn-cs"/>
            </a:endParaRPr>
          </a:p>
        </p:txBody>
      </p:sp>
      <p:sp>
        <p:nvSpPr>
          <p:cNvPr id="30" name="TextBox 29"/>
          <p:cNvSpPr txBox="1"/>
          <p:nvPr/>
        </p:nvSpPr>
        <p:spPr>
          <a:xfrm>
            <a:off x="1" y="5391804"/>
            <a:ext cx="914400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 mandate of destruction in his right hand, which when executed will result in the deliverance of Israel and the overthrow of her enemies.</a:t>
            </a:r>
          </a:p>
        </p:txBody>
      </p:sp>
      <p:pic>
        <p:nvPicPr>
          <p:cNvPr id="42" name="Picture 22" descr="Rainbowed Angel"/>
          <p:cNvPicPr>
            <a:picLocks noChangeAspect="1" noChangeArrowheads="1"/>
          </p:cNvPicPr>
          <p:nvPr/>
        </p:nvPicPr>
        <p:blipFill>
          <a:blip r:embed="rId4" cstate="print"/>
          <a:srcRect/>
          <a:stretch>
            <a:fillRect/>
          </a:stretch>
        </p:blipFill>
        <p:spPr bwMode="auto">
          <a:xfrm>
            <a:off x="-163603" y="91828"/>
            <a:ext cx="2580981" cy="3036348"/>
          </a:xfrm>
          <a:prstGeom prst="rect">
            <a:avLst/>
          </a:prstGeom>
          <a:noFill/>
          <a:effectLst>
            <a:softEdge rad="635000"/>
          </a:effectLst>
        </p:spPr>
      </p:pic>
      <p:sp>
        <p:nvSpPr>
          <p:cNvPr id="24" name="Footer Placeholder 3"/>
          <p:cNvSpPr>
            <a:spLocks noGrp="1"/>
          </p:cNvSpPr>
          <p:nvPr>
            <p:ph type="ftr" sz="quarter" idx="10"/>
          </p:nvPr>
        </p:nvSpPr>
        <p:spPr>
          <a:xfrm>
            <a:off x="50594" y="6377514"/>
            <a:ext cx="3149806" cy="47625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FFFF"/>
                </a:solidFill>
                <a:effectLst/>
                <a:uLnTx/>
                <a:uFillTx/>
                <a:latin typeface="Times New Roman" charset="0"/>
                <a:ea typeface="+mn-ea"/>
                <a:cs typeface="+mn-cs"/>
              </a:rPr>
              <a:t>The Lamb shall over come them</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1000" fill="hold"/>
                                        <p:tgtEl>
                                          <p:spTgt spid="34"/>
                                        </p:tgtEl>
                                        <p:attrNameLst>
                                          <p:attrName>ppt_w</p:attrName>
                                        </p:attrNameLst>
                                      </p:cBhvr>
                                      <p:tavLst>
                                        <p:tav tm="0">
                                          <p:val>
                                            <p:strVal val="#ppt_w*0.70"/>
                                          </p:val>
                                        </p:tav>
                                        <p:tav tm="100000">
                                          <p:val>
                                            <p:strVal val="#ppt_w"/>
                                          </p:val>
                                        </p:tav>
                                      </p:tavLst>
                                    </p:anim>
                                    <p:anim calcmode="lin" valueType="num">
                                      <p:cBhvr>
                                        <p:cTn id="13" dur="1000" fill="hold"/>
                                        <p:tgtEl>
                                          <p:spTgt spid="34"/>
                                        </p:tgtEl>
                                        <p:attrNameLst>
                                          <p:attrName>ppt_h</p:attrName>
                                        </p:attrNameLst>
                                      </p:cBhvr>
                                      <p:tavLst>
                                        <p:tav tm="0">
                                          <p:val>
                                            <p:strVal val="#ppt_h"/>
                                          </p:val>
                                        </p:tav>
                                        <p:tav tm="100000">
                                          <p:val>
                                            <p:strVal val="#ppt_h"/>
                                          </p:val>
                                        </p:tav>
                                      </p:tavLst>
                                    </p:anim>
                                    <p:animEffect transition="in" filter="fade">
                                      <p:cBhvr>
                                        <p:cTn id="14" dur="10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p:cTn id="19" dur="1000" fill="hold"/>
                                        <p:tgtEl>
                                          <p:spTgt spid="35"/>
                                        </p:tgtEl>
                                        <p:attrNameLst>
                                          <p:attrName>ppt_w</p:attrName>
                                        </p:attrNameLst>
                                      </p:cBhvr>
                                      <p:tavLst>
                                        <p:tav tm="0">
                                          <p:val>
                                            <p:strVal val="#ppt_w*0.70"/>
                                          </p:val>
                                        </p:tav>
                                        <p:tav tm="100000">
                                          <p:val>
                                            <p:strVal val="#ppt_w"/>
                                          </p:val>
                                        </p:tav>
                                      </p:tavLst>
                                    </p:anim>
                                    <p:anim calcmode="lin" valueType="num">
                                      <p:cBhvr>
                                        <p:cTn id="20" dur="1000" fill="hold"/>
                                        <p:tgtEl>
                                          <p:spTgt spid="35"/>
                                        </p:tgtEl>
                                        <p:attrNameLst>
                                          <p:attrName>ppt_h</p:attrName>
                                        </p:attrNameLst>
                                      </p:cBhvr>
                                      <p:tavLst>
                                        <p:tav tm="0">
                                          <p:val>
                                            <p:strVal val="#ppt_h"/>
                                          </p:val>
                                        </p:tav>
                                        <p:tav tm="100000">
                                          <p:val>
                                            <p:strVal val="#ppt_h"/>
                                          </p:val>
                                        </p:tav>
                                      </p:tavLst>
                                    </p:anim>
                                    <p:animEffect transition="in" filter="fade">
                                      <p:cBhvr>
                                        <p:cTn id="21" dur="10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1000" fill="hold"/>
                                        <p:tgtEl>
                                          <p:spTgt spid="18"/>
                                        </p:tgtEl>
                                        <p:attrNameLst>
                                          <p:attrName>ppt_w</p:attrName>
                                        </p:attrNameLst>
                                      </p:cBhvr>
                                      <p:tavLst>
                                        <p:tav tm="0">
                                          <p:val>
                                            <p:strVal val="#ppt_w*0.70"/>
                                          </p:val>
                                        </p:tav>
                                        <p:tav tm="100000">
                                          <p:val>
                                            <p:strVal val="#ppt_w"/>
                                          </p:val>
                                        </p:tav>
                                      </p:tavLst>
                                    </p:anim>
                                    <p:anim calcmode="lin" valueType="num">
                                      <p:cBhvr>
                                        <p:cTn id="27" dur="1000" fill="hold"/>
                                        <p:tgtEl>
                                          <p:spTgt spid="18"/>
                                        </p:tgtEl>
                                        <p:attrNameLst>
                                          <p:attrName>ppt_h</p:attrName>
                                        </p:attrNameLst>
                                      </p:cBhvr>
                                      <p:tavLst>
                                        <p:tav tm="0">
                                          <p:val>
                                            <p:strVal val="#ppt_h"/>
                                          </p:val>
                                        </p:tav>
                                        <p:tav tm="100000">
                                          <p:val>
                                            <p:strVal val="#ppt_h"/>
                                          </p:val>
                                        </p:tav>
                                      </p:tavLst>
                                    </p:anim>
                                    <p:animEffect transition="in" filter="fade">
                                      <p:cBhvr>
                                        <p:cTn id="28" dur="1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1000" fill="hold"/>
                                        <p:tgtEl>
                                          <p:spTgt spid="2"/>
                                        </p:tgtEl>
                                        <p:attrNameLst>
                                          <p:attrName>ppt_w</p:attrName>
                                        </p:attrNameLst>
                                      </p:cBhvr>
                                      <p:tavLst>
                                        <p:tav tm="0">
                                          <p:val>
                                            <p:strVal val="#ppt_w*0.70"/>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Effect transition="in" filter="fade">
                                      <p:cBhvr>
                                        <p:cTn id="35" dur="10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p:cTn id="40" dur="1000" fill="hold"/>
                                        <p:tgtEl>
                                          <p:spTgt spid="36"/>
                                        </p:tgtEl>
                                        <p:attrNameLst>
                                          <p:attrName>ppt_w</p:attrName>
                                        </p:attrNameLst>
                                      </p:cBhvr>
                                      <p:tavLst>
                                        <p:tav tm="0">
                                          <p:val>
                                            <p:strVal val="#ppt_w*0.70"/>
                                          </p:val>
                                        </p:tav>
                                        <p:tav tm="100000">
                                          <p:val>
                                            <p:strVal val="#ppt_w"/>
                                          </p:val>
                                        </p:tav>
                                      </p:tavLst>
                                    </p:anim>
                                    <p:anim calcmode="lin" valueType="num">
                                      <p:cBhvr>
                                        <p:cTn id="41" dur="1000" fill="hold"/>
                                        <p:tgtEl>
                                          <p:spTgt spid="36"/>
                                        </p:tgtEl>
                                        <p:attrNameLst>
                                          <p:attrName>ppt_h</p:attrName>
                                        </p:attrNameLst>
                                      </p:cBhvr>
                                      <p:tavLst>
                                        <p:tav tm="0">
                                          <p:val>
                                            <p:strVal val="#ppt_h"/>
                                          </p:val>
                                        </p:tav>
                                        <p:tav tm="100000">
                                          <p:val>
                                            <p:strVal val="#ppt_h"/>
                                          </p:val>
                                        </p:tav>
                                      </p:tavLst>
                                    </p:anim>
                                    <p:animEffect transition="in" filter="fade">
                                      <p:cBhvr>
                                        <p:cTn id="42" dur="1000"/>
                                        <p:tgtEl>
                                          <p:spTgt spid="36"/>
                                        </p:tgtEl>
                                      </p:cBhvr>
                                    </p:animEffect>
                                  </p:childTnLst>
                                </p:cTn>
                              </p:par>
                            </p:childTnLst>
                          </p:cTn>
                        </p:par>
                        <p:par>
                          <p:cTn id="43" fill="hold">
                            <p:stCondLst>
                              <p:cond delay="1000"/>
                            </p:stCondLst>
                            <p:childTnLst>
                              <p:par>
                                <p:cTn id="44" presetID="55" presetClass="entr" presetSubtype="0" fill="hold" nodeType="after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p:cTn id="46" dur="1000" fill="hold"/>
                                        <p:tgtEl>
                                          <p:spTgt spid="38"/>
                                        </p:tgtEl>
                                        <p:attrNameLst>
                                          <p:attrName>ppt_w</p:attrName>
                                        </p:attrNameLst>
                                      </p:cBhvr>
                                      <p:tavLst>
                                        <p:tav tm="0">
                                          <p:val>
                                            <p:strVal val="#ppt_w*0.70"/>
                                          </p:val>
                                        </p:tav>
                                        <p:tav tm="100000">
                                          <p:val>
                                            <p:strVal val="#ppt_w"/>
                                          </p:val>
                                        </p:tav>
                                      </p:tavLst>
                                    </p:anim>
                                    <p:anim calcmode="lin" valueType="num">
                                      <p:cBhvr>
                                        <p:cTn id="47" dur="1000" fill="hold"/>
                                        <p:tgtEl>
                                          <p:spTgt spid="38"/>
                                        </p:tgtEl>
                                        <p:attrNameLst>
                                          <p:attrName>ppt_h</p:attrName>
                                        </p:attrNameLst>
                                      </p:cBhvr>
                                      <p:tavLst>
                                        <p:tav tm="0">
                                          <p:val>
                                            <p:strVal val="#ppt_h"/>
                                          </p:val>
                                        </p:tav>
                                        <p:tav tm="100000">
                                          <p:val>
                                            <p:strVal val="#ppt_h"/>
                                          </p:val>
                                        </p:tav>
                                      </p:tavLst>
                                    </p:anim>
                                    <p:animEffect transition="in" filter="fade">
                                      <p:cBhvr>
                                        <p:cTn id="48" dur="1000"/>
                                        <p:tgtEl>
                                          <p:spTgt spid="38"/>
                                        </p:tgtEl>
                                      </p:cBhvr>
                                    </p:animEffect>
                                  </p:childTnLst>
                                </p:cTn>
                              </p:par>
                            </p:childTnLst>
                          </p:cTn>
                        </p:par>
                        <p:par>
                          <p:cTn id="49" fill="hold">
                            <p:stCondLst>
                              <p:cond delay="2000"/>
                            </p:stCondLst>
                            <p:childTnLst>
                              <p:par>
                                <p:cTn id="50" presetID="55" presetClass="entr" presetSubtype="0" fill="hold" nodeType="after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1000" fill="hold"/>
                                        <p:tgtEl>
                                          <p:spTgt spid="3"/>
                                        </p:tgtEl>
                                        <p:attrNameLst>
                                          <p:attrName>ppt_w</p:attrName>
                                        </p:attrNameLst>
                                      </p:cBhvr>
                                      <p:tavLst>
                                        <p:tav tm="0">
                                          <p:val>
                                            <p:strVal val="#ppt_w*0.70"/>
                                          </p:val>
                                        </p:tav>
                                        <p:tav tm="100000">
                                          <p:val>
                                            <p:strVal val="#ppt_w"/>
                                          </p:val>
                                        </p:tav>
                                      </p:tavLst>
                                    </p:anim>
                                    <p:anim calcmode="lin" valueType="num">
                                      <p:cBhvr>
                                        <p:cTn id="53" dur="1000" fill="hold"/>
                                        <p:tgtEl>
                                          <p:spTgt spid="3"/>
                                        </p:tgtEl>
                                        <p:attrNameLst>
                                          <p:attrName>ppt_h</p:attrName>
                                        </p:attrNameLst>
                                      </p:cBhvr>
                                      <p:tavLst>
                                        <p:tav tm="0">
                                          <p:val>
                                            <p:strVal val="#ppt_h"/>
                                          </p:val>
                                        </p:tav>
                                        <p:tav tm="100000">
                                          <p:val>
                                            <p:strVal val="#ppt_h"/>
                                          </p:val>
                                        </p:tav>
                                      </p:tavLst>
                                    </p:anim>
                                    <p:animEffect transition="in" filter="fade">
                                      <p:cBhvr>
                                        <p:cTn id="54" dur="10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1000" fill="hold"/>
                                        <p:tgtEl>
                                          <p:spTgt spid="30"/>
                                        </p:tgtEl>
                                        <p:attrNameLst>
                                          <p:attrName>ppt_w</p:attrName>
                                        </p:attrNameLst>
                                      </p:cBhvr>
                                      <p:tavLst>
                                        <p:tav tm="0">
                                          <p:val>
                                            <p:strVal val="#ppt_w*0.70"/>
                                          </p:val>
                                        </p:tav>
                                        <p:tav tm="100000">
                                          <p:val>
                                            <p:strVal val="#ppt_w"/>
                                          </p:val>
                                        </p:tav>
                                      </p:tavLst>
                                    </p:anim>
                                    <p:anim calcmode="lin" valueType="num">
                                      <p:cBhvr>
                                        <p:cTn id="60" dur="1000" fill="hold"/>
                                        <p:tgtEl>
                                          <p:spTgt spid="30"/>
                                        </p:tgtEl>
                                        <p:attrNameLst>
                                          <p:attrName>ppt_h</p:attrName>
                                        </p:attrNameLst>
                                      </p:cBhvr>
                                      <p:tavLst>
                                        <p:tav tm="0">
                                          <p:val>
                                            <p:strVal val="#ppt_h"/>
                                          </p:val>
                                        </p:tav>
                                        <p:tav tm="100000">
                                          <p:val>
                                            <p:strVal val="#ppt_h"/>
                                          </p:val>
                                        </p:tav>
                                      </p:tavLst>
                                    </p:anim>
                                    <p:animEffect transition="in" filter="fade">
                                      <p:cBhvr>
                                        <p:cTn id="61" dur="10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4" grpId="0" animBg="1"/>
      <p:bldP spid="35"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endParaRPr lang="en-US"/>
          </a:p>
        </p:txBody>
      </p:sp>
      <p:sp>
        <p:nvSpPr>
          <p:cNvPr id="94211" name="Rectangle 3"/>
          <p:cNvSpPr>
            <a:spLocks noGrp="1" noChangeArrowheads="1"/>
          </p:cNvSpPr>
          <p:nvPr>
            <p:ph type="body" idx="1"/>
          </p:nvPr>
        </p:nvSpPr>
        <p:spPr/>
        <p:txBody>
          <a:bodyPr/>
          <a:lstStyle/>
          <a:p>
            <a:pPr eaLnBrk="1" hangingPunct="1"/>
            <a:endParaRPr lang="en-US"/>
          </a:p>
        </p:txBody>
      </p:sp>
      <p:sp>
        <p:nvSpPr>
          <p:cNvPr id="94213" name="Rectangle 5"/>
          <p:cNvSpPr>
            <a:spLocks noChangeArrowheads="1"/>
          </p:cNvSpPr>
          <p:nvPr/>
        </p:nvSpPr>
        <p:spPr bwMode="auto">
          <a:xfrm>
            <a:off x="354729" y="147311"/>
            <a:ext cx="2766847" cy="795337"/>
          </a:xfrm>
          <a:prstGeom prst="rect">
            <a:avLst/>
          </a:prstGeom>
          <a:noFill/>
          <a:ln w="9525">
            <a:noFill/>
            <a:miter lim="800000"/>
            <a:headEnd/>
            <a:tailEnd/>
          </a:ln>
        </p:spPr>
        <p:txBody>
          <a:bodyPr anchor="ctr"/>
          <a:lstStyle/>
          <a:p>
            <a:pPr algn="ctr" fontAlgn="base">
              <a:spcBef>
                <a:spcPct val="0"/>
              </a:spcBef>
              <a:spcAft>
                <a:spcPct val="0"/>
              </a:spcAft>
            </a:pPr>
            <a:r>
              <a:rPr lang="en-GB" sz="4400" i="1" dirty="0">
                <a:solidFill>
                  <a:srgbClr val="FFFFFF"/>
                </a:solidFill>
              </a:rPr>
              <a:t>Prophecy</a:t>
            </a:r>
          </a:p>
        </p:txBody>
      </p:sp>
      <p:sp>
        <p:nvSpPr>
          <p:cNvPr id="12" name="Rectangle 11"/>
          <p:cNvSpPr/>
          <p:nvPr/>
        </p:nvSpPr>
        <p:spPr>
          <a:xfrm>
            <a:off x="0" y="-15766"/>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pic>
        <p:nvPicPr>
          <p:cNvPr id="7172" name="Picture 4" descr="cap458"/>
          <p:cNvPicPr>
            <a:picLocks noChangeAspect="1" noChangeArrowheads="1"/>
          </p:cNvPicPr>
          <p:nvPr/>
        </p:nvPicPr>
        <p:blipFill>
          <a:blip r:embed="rId3" cstate="print"/>
          <a:srcRect/>
          <a:stretch>
            <a:fillRect/>
          </a:stretch>
        </p:blipFill>
        <p:spPr bwMode="auto">
          <a:xfrm>
            <a:off x="1162704" y="1088988"/>
            <a:ext cx="6362700" cy="4771190"/>
          </a:xfrm>
          <a:prstGeom prst="rect">
            <a:avLst/>
          </a:prstGeom>
          <a:ln>
            <a:noFill/>
          </a:ln>
          <a:effectLst>
            <a:softEdge rad="112500"/>
          </a:effectLst>
        </p:spPr>
      </p:pic>
      <p:grpSp>
        <p:nvGrpSpPr>
          <p:cNvPr id="2" name="Group 11"/>
          <p:cNvGrpSpPr/>
          <p:nvPr/>
        </p:nvGrpSpPr>
        <p:grpSpPr>
          <a:xfrm>
            <a:off x="3616225" y="427363"/>
            <a:ext cx="5360275" cy="1186875"/>
            <a:chOff x="3105813" y="426709"/>
            <a:chExt cx="5360275" cy="1186875"/>
          </a:xfrm>
        </p:grpSpPr>
        <p:sp>
          <p:nvSpPr>
            <p:cNvPr id="94214" name="Text Box 6"/>
            <p:cNvSpPr txBox="1">
              <a:spLocks noChangeArrowheads="1"/>
            </p:cNvSpPr>
            <p:nvPr/>
          </p:nvSpPr>
          <p:spPr bwMode="auto">
            <a:xfrm>
              <a:off x="3105813" y="426709"/>
              <a:ext cx="5360275" cy="830997"/>
            </a:xfrm>
            <a:prstGeom prst="rect">
              <a:avLst/>
            </a:prstGeom>
            <a:noFill/>
            <a:ln w="9525">
              <a:noFill/>
              <a:miter lim="800000"/>
              <a:headEnd/>
              <a:tailEnd/>
            </a:ln>
          </p:spPr>
          <p:txBody>
            <a:bodyPr wrap="square">
              <a:spAutoFit/>
            </a:bodyPr>
            <a:lstStyle/>
            <a:p>
              <a:pPr marL="173038" indent="-173038" fontAlgn="base">
                <a:spcBef>
                  <a:spcPct val="50000"/>
                </a:spcBef>
                <a:spcAft>
                  <a:spcPct val="0"/>
                </a:spcAft>
              </a:pPr>
              <a:r>
                <a:rPr lang="en-US" sz="2400" i="1" dirty="0">
                  <a:solidFill>
                    <a:srgbClr val="FFFFFF"/>
                  </a:solidFill>
                </a:rPr>
                <a:t>“The object of prophecy was always to reveal God to men and to </a:t>
              </a:r>
            </a:p>
          </p:txBody>
        </p:sp>
        <p:sp>
          <p:nvSpPr>
            <p:cNvPr id="11" name="Text Box 6"/>
            <p:cNvSpPr txBox="1">
              <a:spLocks noChangeArrowheads="1"/>
            </p:cNvSpPr>
            <p:nvPr/>
          </p:nvSpPr>
          <p:spPr bwMode="auto">
            <a:xfrm>
              <a:off x="3216175" y="1151919"/>
              <a:ext cx="3389577"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i="1" dirty="0">
                  <a:solidFill>
                    <a:srgbClr val="FFFFFF"/>
                  </a:solidFill>
                </a:rPr>
                <a:t> </a:t>
              </a:r>
              <a:r>
                <a:rPr lang="en-US" sz="2400" i="1" dirty="0">
                  <a:solidFill>
                    <a:srgbClr val="FFFF00"/>
                  </a:solidFill>
                </a:rPr>
                <a:t>keep men with God.</a:t>
              </a:r>
            </a:p>
          </p:txBody>
        </p:sp>
      </p:grpSp>
      <p:sp>
        <p:nvSpPr>
          <p:cNvPr id="14" name="Rectangle 13"/>
          <p:cNvSpPr/>
          <p:nvPr/>
        </p:nvSpPr>
        <p:spPr>
          <a:xfrm>
            <a:off x="-900" y="9939"/>
            <a:ext cx="9144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15" name="Rectangle 5"/>
          <p:cNvSpPr>
            <a:spLocks noChangeArrowheads="1"/>
          </p:cNvSpPr>
          <p:nvPr/>
        </p:nvSpPr>
        <p:spPr bwMode="auto">
          <a:xfrm>
            <a:off x="453266" y="520257"/>
            <a:ext cx="2766847" cy="795337"/>
          </a:xfrm>
          <a:prstGeom prst="rect">
            <a:avLst/>
          </a:prstGeom>
          <a:noFill/>
          <a:ln w="9525">
            <a:noFill/>
            <a:miter lim="800000"/>
            <a:headEnd/>
            <a:tailEnd/>
          </a:ln>
        </p:spPr>
        <p:txBody>
          <a:bodyPr anchor="ctr"/>
          <a:lstStyle/>
          <a:p>
            <a:pPr algn="ctr" fontAlgn="base">
              <a:spcBef>
                <a:spcPct val="0"/>
              </a:spcBef>
              <a:spcAft>
                <a:spcPct val="0"/>
              </a:spcAft>
            </a:pPr>
            <a:r>
              <a:rPr lang="en-GB" sz="4800" i="1" dirty="0">
                <a:solidFill>
                  <a:srgbClr val="FFFFFF"/>
                </a:solidFill>
              </a:rPr>
              <a:t>Prophecy</a:t>
            </a:r>
          </a:p>
        </p:txBody>
      </p:sp>
      <p:grpSp>
        <p:nvGrpSpPr>
          <p:cNvPr id="3" name="Group 19"/>
          <p:cNvGrpSpPr/>
          <p:nvPr/>
        </p:nvGrpSpPr>
        <p:grpSpPr>
          <a:xfrm>
            <a:off x="342900" y="4817416"/>
            <a:ext cx="8150763" cy="1663395"/>
            <a:chOff x="342900" y="4722820"/>
            <a:chExt cx="8150763" cy="1663395"/>
          </a:xfrm>
        </p:grpSpPr>
        <p:sp>
          <p:nvSpPr>
            <p:cNvPr id="10" name="Text Box 6"/>
            <p:cNvSpPr txBox="1">
              <a:spLocks noChangeArrowheads="1"/>
            </p:cNvSpPr>
            <p:nvPr/>
          </p:nvSpPr>
          <p:spPr bwMode="auto">
            <a:xfrm>
              <a:off x="398760" y="4722820"/>
              <a:ext cx="3754140"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i="1" dirty="0">
                  <a:solidFill>
                    <a:srgbClr val="FFFFFF"/>
                  </a:solidFill>
                </a:rPr>
                <a:t>It is an instrument in the </a:t>
              </a:r>
            </a:p>
          </p:txBody>
        </p:sp>
        <p:sp>
          <p:nvSpPr>
            <p:cNvPr id="16" name="Text Box 6"/>
            <p:cNvSpPr txBox="1">
              <a:spLocks noChangeArrowheads="1"/>
            </p:cNvSpPr>
            <p:nvPr/>
          </p:nvSpPr>
          <p:spPr bwMode="auto">
            <a:xfrm>
              <a:off x="381000" y="5103820"/>
              <a:ext cx="4972050"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i="1" dirty="0">
                  <a:solidFill>
                    <a:srgbClr val="FFFF00"/>
                  </a:solidFill>
                </a:rPr>
                <a:t>preparation of a people for the Lord</a:t>
              </a:r>
            </a:p>
          </p:txBody>
        </p:sp>
        <p:sp>
          <p:nvSpPr>
            <p:cNvPr id="17" name="Text Box 6"/>
            <p:cNvSpPr txBox="1">
              <a:spLocks noChangeArrowheads="1"/>
            </p:cNvSpPr>
            <p:nvPr/>
          </p:nvSpPr>
          <p:spPr bwMode="auto">
            <a:xfrm>
              <a:off x="361951" y="5505271"/>
              <a:ext cx="6343650"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i="1" dirty="0">
                  <a:solidFill>
                    <a:srgbClr val="FFFFFF"/>
                  </a:solidFill>
                </a:rPr>
                <a:t>and is given primarily for the benefit of those </a:t>
              </a:r>
            </a:p>
          </p:txBody>
        </p:sp>
        <p:sp>
          <p:nvSpPr>
            <p:cNvPr id="18" name="Text Box 6"/>
            <p:cNvSpPr txBox="1">
              <a:spLocks noChangeArrowheads="1"/>
            </p:cNvSpPr>
            <p:nvPr/>
          </p:nvSpPr>
          <p:spPr bwMode="auto">
            <a:xfrm>
              <a:off x="342900" y="5924550"/>
              <a:ext cx="8150763"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i="1" dirty="0">
                  <a:solidFill>
                    <a:srgbClr val="FFFFFF"/>
                  </a:solidFill>
                </a:rPr>
                <a:t>with whom God is working out His purpose of redemption.”</a:t>
              </a:r>
            </a:p>
          </p:txBody>
        </p:sp>
      </p:grpSp>
      <p:sp>
        <p:nvSpPr>
          <p:cNvPr id="19" name="TextBox 18"/>
          <p:cNvSpPr txBox="1"/>
          <p:nvPr/>
        </p:nvSpPr>
        <p:spPr>
          <a:xfrm>
            <a:off x="6810711" y="6457136"/>
            <a:ext cx="1939159" cy="307777"/>
          </a:xfrm>
          <a:prstGeom prst="rect">
            <a:avLst/>
          </a:prstGeom>
          <a:noFill/>
        </p:spPr>
        <p:txBody>
          <a:bodyPr wrap="square" rtlCol="0">
            <a:spAutoFit/>
          </a:bodyPr>
          <a:lstStyle/>
          <a:p>
            <a:r>
              <a:rPr lang="en-AU" sz="1400" i="1" dirty="0">
                <a:solidFill>
                  <a:srgbClr val="FFFFFF"/>
                </a:solidFill>
                <a:latin typeface="Times New Roman" pitchFamily="18" charset="0"/>
                <a:cs typeface="Times New Roman" pitchFamily="18" charset="0"/>
              </a:rPr>
              <a:t>Bro. L. G. </a:t>
            </a:r>
            <a:r>
              <a:rPr lang="en-AU" sz="1400" i="1" dirty="0" err="1">
                <a:solidFill>
                  <a:srgbClr val="FFFFFF"/>
                </a:solidFill>
                <a:latin typeface="Times New Roman" pitchFamily="18" charset="0"/>
                <a:cs typeface="Times New Roman" pitchFamily="18" charset="0"/>
              </a:rPr>
              <a:t>Sargent</a:t>
            </a:r>
            <a:endParaRPr lang="en-AU" sz="1400" i="1" dirty="0">
              <a:solidFill>
                <a:srgbClr val="FFFFFF"/>
              </a:solidFill>
              <a:latin typeface="Times New Roman" pitchFamily="18" charset="0"/>
              <a:cs typeface="Times New Roman" pitchFamily="18" charset="0"/>
            </a:endParaRPr>
          </a:p>
        </p:txBody>
      </p:sp>
      <p:pic>
        <p:nvPicPr>
          <p:cNvPr id="22" name="Picture 4" descr="D:\Picture23.jpg"/>
          <p:cNvPicPr>
            <a:picLocks noChangeAspect="1" noChangeArrowheads="1"/>
          </p:cNvPicPr>
          <p:nvPr/>
        </p:nvPicPr>
        <p:blipFill>
          <a:blip r:embed="rId4" cstate="print"/>
          <a:srcRect b="-11675"/>
          <a:stretch>
            <a:fillRect/>
          </a:stretch>
        </p:blipFill>
        <p:spPr bwMode="auto">
          <a:xfrm rot="20426316">
            <a:off x="3458152" y="1620726"/>
            <a:ext cx="4079402" cy="3155546"/>
          </a:xfrm>
          <a:prstGeom prst="rect">
            <a:avLst/>
          </a:prstGeom>
          <a:ln>
            <a:noFill/>
          </a:ln>
          <a:effectLst>
            <a:softEdge rad="635000"/>
          </a:effectLst>
        </p:spPr>
      </p:pic>
      <p:sp>
        <p:nvSpPr>
          <p:cNvPr id="23" name="Rectangle 5"/>
          <p:cNvSpPr>
            <a:spLocks noChangeArrowheads="1"/>
          </p:cNvSpPr>
          <p:nvPr/>
        </p:nvSpPr>
        <p:spPr bwMode="auto">
          <a:xfrm>
            <a:off x="6298314" y="5234140"/>
            <a:ext cx="2766847" cy="795337"/>
          </a:xfrm>
          <a:prstGeom prst="rect">
            <a:avLst/>
          </a:prstGeom>
          <a:noFill/>
          <a:ln w="9525">
            <a:noFill/>
            <a:miter lim="800000"/>
            <a:headEnd/>
            <a:tailEnd/>
          </a:ln>
        </p:spPr>
        <p:txBody>
          <a:bodyPr anchor="ctr"/>
          <a:lstStyle/>
          <a:p>
            <a:pPr algn="ctr" fontAlgn="base">
              <a:spcBef>
                <a:spcPct val="0"/>
              </a:spcBef>
              <a:spcAft>
                <a:spcPct val="0"/>
              </a:spcAft>
            </a:pPr>
            <a:r>
              <a:rPr lang="en-GB" sz="4800" i="1" dirty="0">
                <a:solidFill>
                  <a:srgbClr val="FFFFFF"/>
                </a:solidFill>
              </a:rPr>
              <a:t>Vision</a:t>
            </a:r>
          </a:p>
        </p:txBody>
      </p:sp>
      <p:sp>
        <p:nvSpPr>
          <p:cNvPr id="20" name="Rectangle 5"/>
          <p:cNvSpPr>
            <a:spLocks noChangeArrowheads="1"/>
          </p:cNvSpPr>
          <p:nvPr/>
        </p:nvSpPr>
        <p:spPr bwMode="auto">
          <a:xfrm>
            <a:off x="500563" y="346831"/>
            <a:ext cx="7807865" cy="1213950"/>
          </a:xfrm>
          <a:prstGeom prst="rect">
            <a:avLst/>
          </a:prstGeom>
          <a:noFill/>
          <a:ln w="9525">
            <a:noFill/>
            <a:miter lim="800000"/>
            <a:headEnd/>
            <a:tailEnd/>
          </a:ln>
        </p:spPr>
        <p:txBody>
          <a:bodyPr anchor="ctr"/>
          <a:lstStyle/>
          <a:p>
            <a:pPr algn="ctr" fontAlgn="base">
              <a:spcBef>
                <a:spcPct val="0"/>
              </a:spcBef>
              <a:spcAft>
                <a:spcPct val="0"/>
              </a:spcAft>
            </a:pPr>
            <a:r>
              <a:rPr lang="en-GB" sz="4000" i="1" dirty="0">
                <a:solidFill>
                  <a:srgbClr val="FFFFFF"/>
                </a:solidFill>
              </a:rPr>
              <a:t>Where there is no vision the people perish</a:t>
            </a:r>
          </a:p>
        </p:txBody>
      </p:sp>
      <p:pic>
        <p:nvPicPr>
          <p:cNvPr id="21" name="Picture 22" descr="Rainbowed Angel"/>
          <p:cNvPicPr>
            <a:picLocks noChangeAspect="1" noChangeArrowheads="1"/>
          </p:cNvPicPr>
          <p:nvPr/>
        </p:nvPicPr>
        <p:blipFill>
          <a:blip r:embed="rId5" cstate="print"/>
          <a:srcRect/>
          <a:stretch>
            <a:fillRect/>
          </a:stretch>
        </p:blipFill>
        <p:spPr bwMode="auto">
          <a:xfrm>
            <a:off x="5313006" y="2680148"/>
            <a:ext cx="3042730" cy="3620752"/>
          </a:xfrm>
          <a:prstGeom prst="rect">
            <a:avLst/>
          </a:prstGeom>
          <a:ln>
            <a:noFill/>
          </a:ln>
          <a:effectLst>
            <a:softEdge rad="317500"/>
          </a:effectLst>
        </p:spPr>
      </p:pic>
      <p:sp>
        <p:nvSpPr>
          <p:cNvPr id="24" name="TextBox 23"/>
          <p:cNvSpPr txBox="1"/>
          <p:nvPr/>
        </p:nvSpPr>
        <p:spPr>
          <a:xfrm>
            <a:off x="6053964" y="6211618"/>
            <a:ext cx="2695902" cy="461665"/>
          </a:xfrm>
          <a:prstGeom prst="rect">
            <a:avLst/>
          </a:prstGeom>
          <a:noFill/>
        </p:spPr>
        <p:txBody>
          <a:bodyPr wrap="square" rtlCol="0">
            <a:spAutoFit/>
          </a:bodyPr>
          <a:lstStyle/>
          <a:p>
            <a:r>
              <a:rPr lang="en-AU" sz="2400" b="1" dirty="0">
                <a:solidFill>
                  <a:srgbClr val="FFFF00"/>
                </a:solidFill>
                <a:latin typeface="Arial" pitchFamily="34" charset="0"/>
                <a:cs typeface="Arial" pitchFamily="34" charset="0"/>
              </a:rPr>
              <a:t>Rev.10:2,4,8-10</a:t>
            </a:r>
          </a:p>
        </p:txBody>
      </p:sp>
      <p:sp>
        <p:nvSpPr>
          <p:cNvPr id="25" name="TextBox 24"/>
          <p:cNvSpPr txBox="1"/>
          <p:nvPr/>
        </p:nvSpPr>
        <p:spPr>
          <a:xfrm>
            <a:off x="8871486" y="6519942"/>
            <a:ext cx="381000" cy="307777"/>
          </a:xfrm>
          <a:prstGeom prst="rect">
            <a:avLst/>
          </a:prstGeom>
          <a:noFill/>
        </p:spPr>
        <p:txBody>
          <a:bodyPr wrap="square" rtlCol="0">
            <a:spAutoFit/>
          </a:bodyPr>
          <a:lstStyle/>
          <a:p>
            <a:r>
              <a:rPr lang="en-AU" sz="1400" dirty="0">
                <a:solidFill>
                  <a:srgbClr val="FFFFFF"/>
                </a:solidFill>
                <a:latin typeface="Arial" pitchFamily="34" charset="0"/>
                <a:cs typeface="Arial" pitchFamily="34" charset="0"/>
              </a:rPr>
              <a:t>2</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1"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3000"/>
                                        <p:tgtEl>
                                          <p:spTgt spid="22"/>
                                        </p:tgtEl>
                                      </p:cBhvr>
                                    </p:animEffect>
                                  </p:childTnLst>
                                </p:cTn>
                              </p:par>
                              <p:par>
                                <p:cTn id="20" presetID="10" presetClass="exit" presetSubtype="0" fill="hold" nodeType="withEffect">
                                  <p:stCondLst>
                                    <p:cond delay="0"/>
                                  </p:stCondLst>
                                  <p:childTnLst>
                                    <p:animEffect transition="out" filter="fade">
                                      <p:cBhvr>
                                        <p:cTn id="21" dur="2000"/>
                                        <p:tgtEl>
                                          <p:spTgt spid="3"/>
                                        </p:tgtEl>
                                      </p:cBhvr>
                                    </p:animEffect>
                                    <p:set>
                                      <p:cBhvr>
                                        <p:cTn id="22" dur="1" fill="hold">
                                          <p:stCondLst>
                                            <p:cond delay="1999"/>
                                          </p:stCondLst>
                                        </p:cTn>
                                        <p:tgtEl>
                                          <p:spTgt spid="3"/>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2000"/>
                                        <p:tgtEl>
                                          <p:spTgt spid="19"/>
                                        </p:tgtEl>
                                      </p:cBhvr>
                                    </p:animEffect>
                                    <p:set>
                                      <p:cBhvr>
                                        <p:cTn id="25" dur="1" fill="hold">
                                          <p:stCondLst>
                                            <p:cond delay="1999"/>
                                          </p:stCondLst>
                                        </p:cTn>
                                        <p:tgtEl>
                                          <p:spTgt spid="19"/>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2000"/>
                                        <p:tgtEl>
                                          <p:spTgt spid="23"/>
                                        </p:tgtEl>
                                      </p:cBhvr>
                                    </p:animEffect>
                                  </p:childTnLst>
                                </p:cTn>
                              </p:par>
                              <p:par>
                                <p:cTn id="29" presetID="10" presetClass="exit" presetSubtype="0" fill="hold" nodeType="withEffect">
                                  <p:stCondLst>
                                    <p:cond delay="0"/>
                                  </p:stCondLst>
                                  <p:childTnLst>
                                    <p:animEffect transition="out" filter="fade">
                                      <p:cBhvr>
                                        <p:cTn id="30" dur="2000"/>
                                        <p:tgtEl>
                                          <p:spTgt spid="2"/>
                                        </p:tgtEl>
                                      </p:cBhvr>
                                    </p:animEffect>
                                    <p:set>
                                      <p:cBhvr>
                                        <p:cTn id="31" dur="1" fill="hold">
                                          <p:stCondLst>
                                            <p:cond delay="1999"/>
                                          </p:stCondLst>
                                        </p:cTn>
                                        <p:tgtEl>
                                          <p:spTgt spid="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2000"/>
                                        <p:tgtEl>
                                          <p:spTgt spid="15"/>
                                        </p:tgtEl>
                                      </p:cBhvr>
                                    </p:animEffect>
                                    <p:set>
                                      <p:cBhvr>
                                        <p:cTn id="36" dur="1" fill="hold">
                                          <p:stCondLst>
                                            <p:cond delay="1999"/>
                                          </p:stCondLst>
                                        </p:cTn>
                                        <p:tgtEl>
                                          <p:spTgt spid="1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2000"/>
                                        <p:tgtEl>
                                          <p:spTgt spid="23"/>
                                        </p:tgtEl>
                                      </p:cBhvr>
                                    </p:animEffect>
                                    <p:set>
                                      <p:cBhvr>
                                        <p:cTn id="39" dur="1" fill="hold">
                                          <p:stCondLst>
                                            <p:cond delay="1999"/>
                                          </p:stCondLst>
                                        </p:cTn>
                                        <p:tgtEl>
                                          <p:spTgt spid="23"/>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0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20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9" grpId="1"/>
      <p:bldP spid="23" grpId="0"/>
      <p:bldP spid="23" grpId="1"/>
      <p:bldP spid="20"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57225" y="90473"/>
            <a:ext cx="5000660" cy="981075"/>
          </a:xfrm>
        </p:spPr>
        <p:txBody>
          <a:bodyPr/>
          <a:lstStyle/>
          <a:p>
            <a:r>
              <a:rPr lang="en-US" sz="4000" dirty="0"/>
              <a:t>Importance of Vision</a:t>
            </a:r>
          </a:p>
        </p:txBody>
      </p:sp>
      <p:pic>
        <p:nvPicPr>
          <p:cNvPr id="7" name="Picture 4" descr="D:\Picture23.jpg"/>
          <p:cNvPicPr>
            <a:picLocks noChangeAspect="1" noChangeArrowheads="1"/>
          </p:cNvPicPr>
          <p:nvPr/>
        </p:nvPicPr>
        <p:blipFill>
          <a:blip r:embed="rId3" cstate="print"/>
          <a:srcRect/>
          <a:stretch>
            <a:fillRect/>
          </a:stretch>
        </p:blipFill>
        <p:spPr bwMode="auto">
          <a:xfrm>
            <a:off x="5596768" y="-274457"/>
            <a:ext cx="3600974" cy="2700731"/>
          </a:xfrm>
          <a:prstGeom prst="rect">
            <a:avLst/>
          </a:prstGeom>
          <a:ln>
            <a:noFill/>
          </a:ln>
          <a:effectLst>
            <a:softEdge rad="635000"/>
          </a:effectLst>
        </p:spPr>
      </p:pic>
      <p:sp>
        <p:nvSpPr>
          <p:cNvPr id="10" name="Text Box 2"/>
          <p:cNvSpPr txBox="1">
            <a:spLocks noChangeArrowheads="1"/>
          </p:cNvSpPr>
          <p:nvPr/>
        </p:nvSpPr>
        <p:spPr bwMode="auto">
          <a:xfrm>
            <a:off x="1031450" y="2802904"/>
            <a:ext cx="7211802" cy="1754326"/>
          </a:xfrm>
          <a:prstGeom prst="rect">
            <a:avLst/>
          </a:prstGeom>
          <a:noFill/>
          <a:ln w="9525">
            <a:noFill/>
            <a:miter lim="800000"/>
            <a:headEnd/>
            <a:tailEnd/>
          </a:ln>
        </p:spPr>
        <p:txBody>
          <a:bodyPr wrap="square">
            <a:spAutoFit/>
          </a:bodyPr>
          <a:lstStyle/>
          <a:p>
            <a:pPr>
              <a:spcBef>
                <a:spcPct val="50000"/>
              </a:spcBef>
              <a:defRPr/>
            </a:pPr>
            <a:r>
              <a:rPr lang="en-US" sz="3600" b="1" kern="0" dirty="0">
                <a:solidFill>
                  <a:srgbClr val="333399">
                    <a:lumMod val="75000"/>
                  </a:srgbClr>
                </a:solidFill>
                <a:latin typeface="Times New Roman" pitchFamily="18" charset="0"/>
                <a:cs typeface="Times New Roman" pitchFamily="18" charset="0"/>
              </a:rPr>
              <a:t>      “Where </a:t>
            </a:r>
            <a:r>
              <a:rPr lang="en-US" sz="3600" b="1" i="1" kern="0" dirty="0">
                <a:solidFill>
                  <a:srgbClr val="333399">
                    <a:lumMod val="75000"/>
                  </a:srgbClr>
                </a:solidFill>
                <a:latin typeface="Times New Roman" pitchFamily="18" charset="0"/>
                <a:cs typeface="Times New Roman" pitchFamily="18" charset="0"/>
              </a:rPr>
              <a:t>there is </a:t>
            </a:r>
            <a:r>
              <a:rPr lang="en-US" sz="3600" b="1" kern="0" dirty="0">
                <a:solidFill>
                  <a:srgbClr val="333399">
                    <a:lumMod val="75000"/>
                  </a:srgbClr>
                </a:solidFill>
                <a:latin typeface="Times New Roman" pitchFamily="18" charset="0"/>
                <a:cs typeface="Times New Roman" pitchFamily="18" charset="0"/>
              </a:rPr>
              <a:t>no </a:t>
            </a:r>
            <a:r>
              <a:rPr lang="en-US" sz="3600" b="1" kern="0" dirty="0">
                <a:solidFill>
                  <a:srgbClr val="007A37"/>
                </a:solidFill>
                <a:effectLst>
                  <a:outerShdw blurRad="38100" dist="38100" dir="2700000" algn="tl">
                    <a:srgbClr val="000000">
                      <a:alpha val="43137"/>
                    </a:srgbClr>
                  </a:outerShdw>
                </a:effectLst>
                <a:latin typeface="Times New Roman" pitchFamily="18" charset="0"/>
                <a:cs typeface="Times New Roman" pitchFamily="18" charset="0"/>
              </a:rPr>
              <a:t>vision</a:t>
            </a:r>
            <a:r>
              <a:rPr lang="en-US" sz="3600" b="1" kern="0" dirty="0">
                <a:solidFill>
                  <a:srgbClr val="333399">
                    <a:lumMod val="75000"/>
                  </a:srgbClr>
                </a:solidFill>
                <a:latin typeface="Times New Roman" pitchFamily="18" charset="0"/>
                <a:cs typeface="Times New Roman" pitchFamily="18" charset="0"/>
              </a:rPr>
              <a:t>, the people </a:t>
            </a:r>
            <a:r>
              <a:rPr lang="en-US" sz="3600" b="1" kern="0" dirty="0">
                <a:solidFill>
                  <a:srgbClr val="BC0000"/>
                </a:solidFill>
                <a:effectLst>
                  <a:outerShdw blurRad="38100" dist="38100" dir="2700000" algn="tl">
                    <a:srgbClr val="000000">
                      <a:alpha val="43137"/>
                    </a:srgbClr>
                  </a:outerShdw>
                </a:effectLst>
                <a:latin typeface="Times New Roman" pitchFamily="18" charset="0"/>
                <a:cs typeface="Times New Roman" pitchFamily="18" charset="0"/>
              </a:rPr>
              <a:t>perish</a:t>
            </a:r>
            <a:r>
              <a:rPr lang="en-US" sz="3600" b="1" kern="0" dirty="0">
                <a:solidFill>
                  <a:srgbClr val="333399">
                    <a:lumMod val="75000"/>
                  </a:srgbClr>
                </a:solidFill>
                <a:latin typeface="Times New Roman" pitchFamily="18" charset="0"/>
                <a:cs typeface="Times New Roman" pitchFamily="18" charset="0"/>
              </a:rPr>
              <a:t>: but he that </a:t>
            </a:r>
            <a:r>
              <a:rPr lang="en-US" sz="3600" b="1" kern="0" dirty="0" err="1">
                <a:solidFill>
                  <a:srgbClr val="333399">
                    <a:lumMod val="75000"/>
                  </a:srgbClr>
                </a:solidFill>
                <a:latin typeface="Times New Roman" pitchFamily="18" charset="0"/>
                <a:cs typeface="Times New Roman" pitchFamily="18" charset="0"/>
              </a:rPr>
              <a:t>keepeth</a:t>
            </a:r>
            <a:r>
              <a:rPr lang="en-US" sz="3600" b="1" kern="0" dirty="0">
                <a:solidFill>
                  <a:srgbClr val="333399">
                    <a:lumMod val="75000"/>
                  </a:srgbClr>
                </a:solidFill>
                <a:latin typeface="Times New Roman" pitchFamily="18" charset="0"/>
                <a:cs typeface="Times New Roman" pitchFamily="18" charset="0"/>
              </a:rPr>
              <a:t> the law, happy </a:t>
            </a:r>
            <a:r>
              <a:rPr lang="en-US" sz="3600" b="1" i="1" kern="0" dirty="0">
                <a:solidFill>
                  <a:srgbClr val="333399">
                    <a:lumMod val="75000"/>
                  </a:srgbClr>
                </a:solidFill>
                <a:latin typeface="Times New Roman" pitchFamily="18" charset="0"/>
                <a:cs typeface="Times New Roman" pitchFamily="18" charset="0"/>
              </a:rPr>
              <a:t>is</a:t>
            </a:r>
            <a:r>
              <a:rPr lang="en-US" sz="3600" b="1" kern="0" dirty="0">
                <a:solidFill>
                  <a:srgbClr val="333399">
                    <a:lumMod val="75000"/>
                  </a:srgbClr>
                </a:solidFill>
                <a:latin typeface="Times New Roman" pitchFamily="18" charset="0"/>
                <a:cs typeface="Times New Roman" pitchFamily="18" charset="0"/>
              </a:rPr>
              <a:t> he.”</a:t>
            </a:r>
          </a:p>
        </p:txBody>
      </p:sp>
      <p:sp>
        <p:nvSpPr>
          <p:cNvPr id="11" name="Text Box 3"/>
          <p:cNvSpPr txBox="1">
            <a:spLocks noChangeArrowheads="1"/>
          </p:cNvSpPr>
          <p:nvPr/>
        </p:nvSpPr>
        <p:spPr bwMode="auto">
          <a:xfrm>
            <a:off x="5206102" y="4065549"/>
            <a:ext cx="2855910" cy="461665"/>
          </a:xfrm>
          <a:prstGeom prst="rect">
            <a:avLst/>
          </a:prstGeom>
          <a:noFill/>
          <a:ln w="9525">
            <a:noFill/>
            <a:miter lim="800000"/>
            <a:headEnd/>
            <a:tailEnd/>
          </a:ln>
        </p:spPr>
        <p:txBody>
          <a:bodyPr wrap="square">
            <a:spAutoFit/>
          </a:bodyPr>
          <a:lstStyle/>
          <a:p>
            <a:pPr>
              <a:spcBef>
                <a:spcPct val="50000"/>
              </a:spcBef>
            </a:pPr>
            <a:r>
              <a:rPr lang="en-US" sz="2400" b="1" i="1" dirty="0">
                <a:solidFill>
                  <a:srgbClr val="FF0000"/>
                </a:solidFill>
              </a:rPr>
              <a:t>Proverbs 29:18</a:t>
            </a:r>
          </a:p>
        </p:txBody>
      </p:sp>
      <p:sp>
        <p:nvSpPr>
          <p:cNvPr id="12" name="Text Box 4"/>
          <p:cNvSpPr txBox="1">
            <a:spLocks noChangeArrowheads="1"/>
          </p:cNvSpPr>
          <p:nvPr/>
        </p:nvSpPr>
        <p:spPr bwMode="auto">
          <a:xfrm>
            <a:off x="893767" y="1767192"/>
            <a:ext cx="6035687" cy="923330"/>
          </a:xfrm>
          <a:prstGeom prst="rect">
            <a:avLst/>
          </a:prstGeom>
          <a:noFill/>
          <a:ln w="9525">
            <a:noFill/>
            <a:miter lim="800000"/>
            <a:headEnd/>
            <a:tailEnd/>
          </a:ln>
          <a:effectLst/>
        </p:spPr>
        <p:txBody>
          <a:bodyPr wrap="square">
            <a:spAutoFit/>
          </a:bodyPr>
          <a:lstStyle/>
          <a:p>
            <a:pPr>
              <a:spcBef>
                <a:spcPct val="0"/>
              </a:spcBef>
            </a:pPr>
            <a:r>
              <a:rPr lang="en-AU" b="1" i="1" dirty="0">
                <a:solidFill>
                  <a:srgbClr val="009242"/>
                </a:solidFill>
                <a:latin typeface="Arial" charset="0"/>
              </a:rPr>
              <a:t>Heb. </a:t>
            </a:r>
            <a:r>
              <a:rPr lang="en-AU" b="1" i="1" dirty="0" err="1">
                <a:solidFill>
                  <a:srgbClr val="009242"/>
                </a:solidFill>
                <a:latin typeface="Arial" charset="0"/>
              </a:rPr>
              <a:t>chazown</a:t>
            </a:r>
            <a:r>
              <a:rPr lang="en-AU" b="1" i="1" dirty="0">
                <a:solidFill>
                  <a:srgbClr val="009242"/>
                </a:solidFill>
                <a:latin typeface="Arial" charset="0"/>
              </a:rPr>
              <a:t> </a:t>
            </a:r>
            <a:r>
              <a:rPr lang="en-AU" b="1" i="1" dirty="0">
                <a:solidFill>
                  <a:srgbClr val="000000"/>
                </a:solidFill>
                <a:latin typeface="Arial" charset="0"/>
              </a:rPr>
              <a:t>– mental sight; root </a:t>
            </a:r>
            <a:r>
              <a:rPr lang="en-AU" b="1" i="1" dirty="0" err="1">
                <a:solidFill>
                  <a:srgbClr val="000000"/>
                </a:solidFill>
                <a:latin typeface="Arial" charset="0"/>
              </a:rPr>
              <a:t>chazah</a:t>
            </a:r>
            <a:r>
              <a:rPr lang="en-AU" b="1" i="1" dirty="0">
                <a:solidFill>
                  <a:srgbClr val="000000"/>
                </a:solidFill>
                <a:latin typeface="Arial" charset="0"/>
              </a:rPr>
              <a:t> – to gaze at; mentally to perceive, contemplate (with pleasure); to have a vision.</a:t>
            </a:r>
          </a:p>
        </p:txBody>
      </p:sp>
      <p:cxnSp>
        <p:nvCxnSpPr>
          <p:cNvPr id="14" name="Straight Connector 13"/>
          <p:cNvCxnSpPr/>
          <p:nvPr/>
        </p:nvCxnSpPr>
        <p:spPr>
          <a:xfrm rot="10800000">
            <a:off x="4855404" y="2473011"/>
            <a:ext cx="1143008" cy="428628"/>
          </a:xfrm>
          <a:prstGeom prst="line">
            <a:avLst/>
          </a:prstGeom>
          <a:ln w="28575">
            <a:solidFill>
              <a:srgbClr val="009242"/>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146412" y="4841380"/>
            <a:ext cx="6523630" cy="1050288"/>
          </a:xfrm>
          <a:prstGeom prst="rect">
            <a:avLst/>
          </a:prstGeom>
        </p:spPr>
        <p:txBody>
          <a:bodyPr wrap="square">
            <a:spAutoFit/>
          </a:bodyPr>
          <a:lstStyle/>
          <a:p>
            <a:pPr>
              <a:spcBef>
                <a:spcPct val="25000"/>
              </a:spcBef>
            </a:pPr>
            <a:r>
              <a:rPr lang="en-AU" b="1" i="1" dirty="0">
                <a:solidFill>
                  <a:srgbClr val="BC0000"/>
                </a:solidFill>
                <a:latin typeface="Arial" charset="0"/>
              </a:rPr>
              <a:t>Heb. </a:t>
            </a:r>
            <a:r>
              <a:rPr lang="en-AU" b="1" i="1" dirty="0" err="1">
                <a:solidFill>
                  <a:srgbClr val="BC0000"/>
                </a:solidFill>
                <a:latin typeface="Arial" charset="0"/>
              </a:rPr>
              <a:t>para</a:t>
            </a:r>
            <a:r>
              <a:rPr lang="en-AU" b="1" i="1" dirty="0">
                <a:solidFill>
                  <a:srgbClr val="BC0000"/>
                </a:solidFill>
                <a:latin typeface="Arial" charset="0"/>
              </a:rPr>
              <a:t> </a:t>
            </a:r>
            <a:r>
              <a:rPr lang="en-AU" b="1" i="1" dirty="0">
                <a:solidFill>
                  <a:srgbClr val="000000"/>
                </a:solidFill>
                <a:latin typeface="Arial" charset="0"/>
              </a:rPr>
              <a:t>– to loosen; to expose, dismiss.</a:t>
            </a:r>
          </a:p>
          <a:p>
            <a:pPr>
              <a:spcBef>
                <a:spcPct val="25000"/>
              </a:spcBef>
            </a:pPr>
            <a:r>
              <a:rPr lang="en-AU" b="1" i="1" dirty="0">
                <a:solidFill>
                  <a:srgbClr val="BC0000"/>
                </a:solidFill>
                <a:latin typeface="Arial" charset="0"/>
              </a:rPr>
              <a:t>Roth.</a:t>
            </a:r>
            <a:r>
              <a:rPr lang="en-AU" b="1" i="1" dirty="0">
                <a:solidFill>
                  <a:srgbClr val="000000"/>
                </a:solidFill>
                <a:latin typeface="Arial" charset="0"/>
              </a:rPr>
              <a:t> – “a people is let loose.” </a:t>
            </a:r>
          </a:p>
          <a:p>
            <a:pPr>
              <a:spcBef>
                <a:spcPct val="25000"/>
              </a:spcBef>
            </a:pPr>
            <a:endParaRPr lang="en-AU" sz="300" b="1" i="1" dirty="0">
              <a:solidFill>
                <a:srgbClr val="000000"/>
              </a:solidFill>
              <a:latin typeface="Arial" charset="0"/>
            </a:endParaRPr>
          </a:p>
          <a:p>
            <a:pPr>
              <a:spcBef>
                <a:spcPct val="0"/>
              </a:spcBef>
            </a:pPr>
            <a:r>
              <a:rPr lang="en-AU" b="1" i="1" dirty="0">
                <a:solidFill>
                  <a:srgbClr val="BC0000"/>
                </a:solidFill>
                <a:latin typeface="Arial" charset="0"/>
              </a:rPr>
              <a:t>Young’s Lit. </a:t>
            </a:r>
            <a:r>
              <a:rPr lang="en-AU" b="1" i="1" dirty="0">
                <a:solidFill>
                  <a:srgbClr val="000000"/>
                </a:solidFill>
                <a:latin typeface="Arial" charset="0"/>
              </a:rPr>
              <a:t>– “without a vision is a people made naked.”</a:t>
            </a:r>
          </a:p>
        </p:txBody>
      </p:sp>
      <p:cxnSp>
        <p:nvCxnSpPr>
          <p:cNvPr id="16" name="Straight Connector 15"/>
          <p:cNvCxnSpPr/>
          <p:nvPr/>
        </p:nvCxnSpPr>
        <p:spPr>
          <a:xfrm rot="5400000" flipH="1" flipV="1">
            <a:off x="2163174" y="3923735"/>
            <a:ext cx="791569" cy="696032"/>
          </a:xfrm>
          <a:prstGeom prst="line">
            <a:avLst/>
          </a:prstGeom>
          <a:ln w="28575">
            <a:solidFill>
              <a:srgbClr val="990000"/>
            </a:solidFill>
          </a:ln>
        </p:spPr>
        <p:style>
          <a:lnRef idx="1">
            <a:schemeClr val="accent1"/>
          </a:lnRef>
          <a:fillRef idx="0">
            <a:schemeClr val="accent1"/>
          </a:fillRef>
          <a:effectRef idx="0">
            <a:schemeClr val="accent1"/>
          </a:effectRef>
          <a:fontRef idx="minor">
            <a:schemeClr val="tx1"/>
          </a:fontRef>
        </p:style>
      </p:cxnSp>
      <p:sp>
        <p:nvSpPr>
          <p:cNvPr id="20" name="Text Box 4"/>
          <p:cNvSpPr txBox="1">
            <a:spLocks noChangeArrowheads="1"/>
          </p:cNvSpPr>
          <p:nvPr/>
        </p:nvSpPr>
        <p:spPr bwMode="auto">
          <a:xfrm>
            <a:off x="1146413" y="2745782"/>
            <a:ext cx="655023" cy="461665"/>
          </a:xfrm>
          <a:prstGeom prst="rect">
            <a:avLst/>
          </a:prstGeom>
          <a:noFill/>
          <a:ln w="9525">
            <a:noFill/>
            <a:miter lim="800000"/>
            <a:headEnd/>
            <a:tailEnd/>
          </a:ln>
        </p:spPr>
        <p:txBody>
          <a:bodyPr wrap="square">
            <a:spAutoFit/>
          </a:bodyPr>
          <a:lstStyle/>
          <a:p>
            <a:pPr>
              <a:spcBef>
                <a:spcPct val="50000"/>
              </a:spcBef>
            </a:pPr>
            <a:r>
              <a:rPr lang="en-US" sz="2400" dirty="0">
                <a:solidFill>
                  <a:srgbClr val="002060"/>
                </a:solidFill>
                <a:latin typeface="Cooper Black" pitchFamily="18" charset="0"/>
              </a:rPr>
              <a:t>18</a:t>
            </a:r>
          </a:p>
        </p:txBody>
      </p:sp>
      <p:sp>
        <p:nvSpPr>
          <p:cNvPr id="18" name="TextBox 17"/>
          <p:cNvSpPr txBox="1"/>
          <p:nvPr/>
        </p:nvSpPr>
        <p:spPr>
          <a:xfrm>
            <a:off x="8763000" y="6457950"/>
            <a:ext cx="288000" cy="307777"/>
          </a:xfrm>
          <a:prstGeom prst="rect">
            <a:avLst/>
          </a:prstGeom>
          <a:noFill/>
        </p:spPr>
        <p:txBody>
          <a:bodyPr wrap="square" rtlCol="0">
            <a:spAutoFit/>
          </a:bodyPr>
          <a:lstStyle/>
          <a:p>
            <a:r>
              <a:rPr lang="en-AU" sz="1400" dirty="0">
                <a:solidFill>
                  <a:srgbClr val="FFFFFF"/>
                </a:solidFill>
                <a:latin typeface="Arial" pitchFamily="34" charset="0"/>
                <a:cs typeface="Arial" pitchFamily="34" charset="0"/>
              </a:rPr>
              <a:t>3</a:t>
            </a:r>
          </a:p>
        </p:txBody>
      </p:sp>
      <p:sp>
        <p:nvSpPr>
          <p:cNvPr id="21" name="Rectangle 20"/>
          <p:cNvSpPr/>
          <p:nvPr/>
        </p:nvSpPr>
        <p:spPr>
          <a:xfrm>
            <a:off x="10754" y="15766"/>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7" name="Footer Placeholder 3"/>
          <p:cNvSpPr txBox="1">
            <a:spLocks/>
          </p:cNvSpPr>
          <p:nvPr/>
        </p:nvSpPr>
        <p:spPr bwMode="auto">
          <a:xfrm>
            <a:off x="116145" y="6381750"/>
            <a:ext cx="3165576"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FFFF"/>
                </a:solidFill>
                <a:effectLst/>
                <a:uLnTx/>
                <a:uFillTx/>
                <a:latin typeface="Times New Roman" pitchFamily="18" charset="0"/>
                <a:ea typeface="+mn-ea"/>
                <a:cs typeface="+mn-cs"/>
              </a:rPr>
              <a:t>The  Lamb shall overcome them</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55"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strVal val="#ppt_w*0.70"/>
                                          </p:val>
                                        </p:tav>
                                        <p:tav tm="100000">
                                          <p:val>
                                            <p:strVal val="#ppt_w"/>
                                          </p:val>
                                        </p:tav>
                                      </p:tavLst>
                                    </p:anim>
                                    <p:anim calcmode="lin" valueType="num">
                                      <p:cBhvr>
                                        <p:cTn id="20" dur="1000" fill="hold"/>
                                        <p:tgtEl>
                                          <p:spTgt spid="15"/>
                                        </p:tgtEl>
                                        <p:attrNameLst>
                                          <p:attrName>ppt_h</p:attrName>
                                        </p:attrNameLst>
                                      </p:cBhvr>
                                      <p:tavLst>
                                        <p:tav tm="0">
                                          <p:val>
                                            <p:strVal val="#ppt_h"/>
                                          </p:val>
                                        </p:tav>
                                        <p:tav tm="100000">
                                          <p:val>
                                            <p:strVal val="#ppt_h"/>
                                          </p:val>
                                        </p:tav>
                                      </p:tavLst>
                                    </p:anim>
                                    <p:animEffect transition="in" filter="fade">
                                      <p:cBhvr>
                                        <p:cTn id="21" dur="1000"/>
                                        <p:tgtEl>
                                          <p:spTgt spid="15"/>
                                        </p:tgtEl>
                                      </p:cBhvr>
                                    </p:animEffect>
                                  </p:childTnLst>
                                </p:cTn>
                              </p:par>
                              <p:par>
                                <p:cTn id="22" presetID="55"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strVal val="#ppt_w*0.70"/>
                                          </p:val>
                                        </p:tav>
                                        <p:tav tm="100000">
                                          <p:val>
                                            <p:strVal val="#ppt_w"/>
                                          </p:val>
                                        </p:tav>
                                      </p:tavLst>
                                    </p:anim>
                                    <p:anim calcmode="lin" valueType="num">
                                      <p:cBhvr>
                                        <p:cTn id="25" dur="1000" fill="hold"/>
                                        <p:tgtEl>
                                          <p:spTgt spid="16"/>
                                        </p:tgtEl>
                                        <p:attrNameLst>
                                          <p:attrName>ppt_h</p:attrName>
                                        </p:attrNameLst>
                                      </p:cBhvr>
                                      <p:tavLst>
                                        <p:tav tm="0">
                                          <p:val>
                                            <p:strVal val="#ppt_h"/>
                                          </p:val>
                                        </p:tav>
                                        <p:tav tm="100000">
                                          <p:val>
                                            <p:strVal val="#ppt_h"/>
                                          </p:val>
                                        </p:tav>
                                      </p:tavLst>
                                    </p:anim>
                                    <p:animEffect transition="in" filter="fade">
                                      <p:cBhvr>
                                        <p:cTn id="2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9"/>
          <p:cNvGrpSpPr/>
          <p:nvPr/>
        </p:nvGrpSpPr>
        <p:grpSpPr>
          <a:xfrm>
            <a:off x="0" y="0"/>
            <a:ext cx="9144000" cy="6858015"/>
            <a:chOff x="11646569" y="3633522"/>
            <a:chExt cx="9144000" cy="6858015"/>
          </a:xfrm>
        </p:grpSpPr>
        <p:sp>
          <p:nvSpPr>
            <p:cNvPr id="3" name="Rectangle 4"/>
            <p:cNvSpPr>
              <a:spLocks noChangeArrowheads="1"/>
            </p:cNvSpPr>
            <p:nvPr/>
          </p:nvSpPr>
          <p:spPr bwMode="auto">
            <a:xfrm>
              <a:off x="11646569" y="3633522"/>
              <a:ext cx="9144000" cy="6858015"/>
            </a:xfrm>
            <a:prstGeom prst="rect">
              <a:avLst/>
            </a:prstGeom>
            <a:solidFill>
              <a:schemeClr val="bg1">
                <a:lumMod val="85000"/>
              </a:schemeClr>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kern="0">
                <a:solidFill>
                  <a:srgbClr val="FFFFFF"/>
                </a:solidFill>
              </a:endParaRPr>
            </a:p>
          </p:txBody>
        </p:sp>
        <p:pic>
          <p:nvPicPr>
            <p:cNvPr id="4" name="Picture 3" descr="rev chart.png"/>
            <p:cNvPicPr>
              <a:picLocks noChangeAspect="1"/>
            </p:cNvPicPr>
            <p:nvPr/>
          </p:nvPicPr>
          <p:blipFill>
            <a:blip r:embed="rId3" cstate="print"/>
            <a:srcRect t="-1512"/>
            <a:stretch>
              <a:fillRect/>
            </a:stretch>
          </p:blipFill>
          <p:spPr>
            <a:xfrm>
              <a:off x="11887199" y="3633522"/>
              <a:ext cx="8855241" cy="6799869"/>
            </a:xfrm>
            <a:prstGeom prst="rect">
              <a:avLst/>
            </a:prstGeom>
            <a:ln w="76200">
              <a:noFill/>
            </a:ln>
            <a:effectLst>
              <a:outerShdw blurRad="292100" dist="139700" dir="2700000" algn="tl" rotWithShape="0">
                <a:srgbClr val="333333">
                  <a:alpha val="65000"/>
                </a:srgbClr>
              </a:outerShdw>
            </a:effectLst>
          </p:spPr>
        </p:pic>
      </p:grpSp>
      <p:sp>
        <p:nvSpPr>
          <p:cNvPr id="5" name="Oval 4"/>
          <p:cNvSpPr/>
          <p:nvPr/>
        </p:nvSpPr>
        <p:spPr>
          <a:xfrm>
            <a:off x="942636" y="2554011"/>
            <a:ext cx="3384000" cy="2885091"/>
          </a:xfrm>
          <a:prstGeom prst="ellipse">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TextBox 5"/>
          <p:cNvSpPr txBox="1"/>
          <p:nvPr/>
        </p:nvSpPr>
        <p:spPr>
          <a:xfrm>
            <a:off x="8763000" y="6457950"/>
            <a:ext cx="438150" cy="307777"/>
          </a:xfrm>
          <a:prstGeom prst="rect">
            <a:avLst/>
          </a:prstGeom>
          <a:noFill/>
        </p:spPr>
        <p:txBody>
          <a:bodyPr wrap="square" rtlCol="0">
            <a:spAutoFit/>
          </a:bodyPr>
          <a:lstStyle/>
          <a:p>
            <a:r>
              <a:rPr lang="en-AU" sz="1400" dirty="0">
                <a:solidFill>
                  <a:srgbClr val="000000"/>
                </a:solidFill>
                <a:latin typeface="Arial" pitchFamily="34" charset="0"/>
              </a:rPr>
              <a:t>6</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a:xfrm>
            <a:off x="271307" y="6381750"/>
            <a:ext cx="3165576" cy="476250"/>
          </a:xfrm>
        </p:spPr>
        <p:txBody>
          <a:bodyPr/>
          <a:lstStyle/>
          <a:p>
            <a:r>
              <a:rPr lang="en-US" dirty="0">
                <a:solidFill>
                  <a:srgbClr val="FFFFFF"/>
                </a:solidFill>
              </a:rPr>
              <a:t>The  Lamb shall overcome them</a:t>
            </a:r>
          </a:p>
        </p:txBody>
      </p:sp>
      <p:pic>
        <p:nvPicPr>
          <p:cNvPr id="7" name="Picture 4" descr="D:\Picture23.jpg"/>
          <p:cNvPicPr>
            <a:picLocks noChangeAspect="1" noChangeArrowheads="1"/>
          </p:cNvPicPr>
          <p:nvPr/>
        </p:nvPicPr>
        <p:blipFill>
          <a:blip r:embed="rId3" cstate="print"/>
          <a:srcRect/>
          <a:stretch>
            <a:fillRect/>
          </a:stretch>
        </p:blipFill>
        <p:spPr bwMode="auto">
          <a:xfrm>
            <a:off x="5596768" y="-369053"/>
            <a:ext cx="3600974" cy="2700731"/>
          </a:xfrm>
          <a:prstGeom prst="rect">
            <a:avLst/>
          </a:prstGeom>
          <a:ln>
            <a:noFill/>
          </a:ln>
          <a:effectLst>
            <a:softEdge rad="635000"/>
          </a:effectLst>
        </p:spPr>
      </p:pic>
      <p:sp>
        <p:nvSpPr>
          <p:cNvPr id="21" name="TextBox 20"/>
          <p:cNvSpPr txBox="1"/>
          <p:nvPr/>
        </p:nvSpPr>
        <p:spPr>
          <a:xfrm>
            <a:off x="438150" y="2597379"/>
            <a:ext cx="8895746" cy="800219"/>
          </a:xfrm>
          <a:prstGeom prst="rect">
            <a:avLst/>
          </a:prstGeom>
          <a:noFill/>
          <a:ln>
            <a:noFill/>
          </a:ln>
        </p:spPr>
        <p:txBody>
          <a:bodyPr wrap="square" rtlCol="0">
            <a:spAutoFit/>
          </a:bodyPr>
          <a:lstStyle/>
          <a:p>
            <a:endParaRPr lang="en-AU" sz="800" b="1" dirty="0">
              <a:solidFill>
                <a:srgbClr val="C00000"/>
              </a:solidFill>
              <a:latin typeface="Arial" pitchFamily="34" charset="0"/>
              <a:cs typeface="Arial" pitchFamily="34" charset="0"/>
            </a:endParaRPr>
          </a:p>
          <a:p>
            <a:pPr lvl="1">
              <a:buFont typeface="Arial" pitchFamily="34" charset="0"/>
              <a:buChar char="•"/>
              <a:tabLst>
                <a:tab pos="630238" algn="l"/>
              </a:tabLst>
            </a:pPr>
            <a:r>
              <a:rPr lang="en-AU" sz="2400" dirty="0">
                <a:solidFill>
                  <a:srgbClr val="000000"/>
                </a:solidFill>
                <a:latin typeface="Arial" pitchFamily="34" charset="0"/>
                <a:cs typeface="Arial" pitchFamily="34" charset="0"/>
              </a:rPr>
              <a:t>The Lamb on Mt. Zion </a:t>
            </a:r>
            <a:r>
              <a:rPr lang="en-AU" dirty="0">
                <a:solidFill>
                  <a:srgbClr val="000000"/>
                </a:solidFill>
                <a:latin typeface="Arial" pitchFamily="34" charset="0"/>
                <a:cs typeface="Arial" pitchFamily="34" charset="0"/>
              </a:rPr>
              <a:t>&amp;</a:t>
            </a:r>
            <a:r>
              <a:rPr lang="en-AU" sz="2400" dirty="0">
                <a:solidFill>
                  <a:srgbClr val="000000"/>
                </a:solidFill>
                <a:latin typeface="Arial" pitchFamily="34" charset="0"/>
                <a:cs typeface="Arial" pitchFamily="34" charset="0"/>
              </a:rPr>
              <a:t> the Angel of the Bow  </a:t>
            </a:r>
            <a:r>
              <a:rPr lang="en-AU" sz="2000" b="1" dirty="0">
                <a:solidFill>
                  <a:srgbClr val="C00000"/>
                </a:solidFill>
                <a:latin typeface="Arial" pitchFamily="34" charset="0"/>
                <a:cs typeface="Arial" pitchFamily="34" charset="0"/>
              </a:rPr>
              <a:t>Ch.10 </a:t>
            </a:r>
            <a:r>
              <a:rPr lang="en-AU" sz="1600" b="1" dirty="0">
                <a:solidFill>
                  <a:srgbClr val="C00000"/>
                </a:solidFill>
                <a:latin typeface="Arial" pitchFamily="34" charset="0"/>
                <a:cs typeface="Arial" pitchFamily="34" charset="0"/>
              </a:rPr>
              <a:t>&amp;</a:t>
            </a:r>
            <a:r>
              <a:rPr lang="en-AU" sz="2000" dirty="0">
                <a:solidFill>
                  <a:srgbClr val="000000"/>
                </a:solidFill>
                <a:latin typeface="Arial" pitchFamily="34" charset="0"/>
                <a:cs typeface="Arial" pitchFamily="34" charset="0"/>
              </a:rPr>
              <a:t> </a:t>
            </a:r>
            <a:r>
              <a:rPr lang="en-AU" sz="2000" b="1" dirty="0">
                <a:solidFill>
                  <a:srgbClr val="C00000"/>
                </a:solidFill>
                <a:latin typeface="Arial" pitchFamily="34" charset="0"/>
                <a:cs typeface="Arial" pitchFamily="34" charset="0"/>
              </a:rPr>
              <a:t>14.</a:t>
            </a:r>
            <a:endParaRPr lang="en-AU" sz="1400" dirty="0">
              <a:solidFill>
                <a:srgbClr val="000000"/>
              </a:solidFill>
              <a:latin typeface="Arial" pitchFamily="34" charset="0"/>
              <a:cs typeface="Arial" pitchFamily="34" charset="0"/>
            </a:endParaRPr>
          </a:p>
          <a:p>
            <a:pPr lvl="1">
              <a:buFont typeface="Arial" pitchFamily="34" charset="0"/>
              <a:buChar char="•"/>
              <a:tabLst>
                <a:tab pos="630238" algn="l"/>
              </a:tabLst>
            </a:pPr>
            <a:endParaRPr lang="en-AU" sz="1400" b="1" dirty="0">
              <a:solidFill>
                <a:srgbClr val="C00000"/>
              </a:solidFill>
              <a:latin typeface="Arial" pitchFamily="34" charset="0"/>
              <a:cs typeface="Arial" pitchFamily="34" charset="0"/>
            </a:endParaRP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pic>
        <p:nvPicPr>
          <p:cNvPr id="10" name="Picture 21" descr="Rev5v7"/>
          <p:cNvPicPr>
            <a:picLocks noChangeAspect="1" noChangeArrowheads="1"/>
          </p:cNvPicPr>
          <p:nvPr/>
        </p:nvPicPr>
        <p:blipFill>
          <a:blip r:embed="rId4" cstate="print"/>
          <a:srcRect/>
          <a:stretch>
            <a:fillRect/>
          </a:stretch>
        </p:blipFill>
        <p:spPr>
          <a:xfrm>
            <a:off x="-236489" y="3547261"/>
            <a:ext cx="4233216" cy="3184621"/>
          </a:xfrm>
          <a:prstGeom prst="rect">
            <a:avLst/>
          </a:prstGeom>
          <a:ln>
            <a:noFill/>
          </a:ln>
          <a:effectLst>
            <a:softEdge rad="635000"/>
          </a:effectLst>
        </p:spPr>
      </p:pic>
      <p:sp>
        <p:nvSpPr>
          <p:cNvPr id="15" name="TextBox 14"/>
          <p:cNvSpPr txBox="1"/>
          <p:nvPr/>
        </p:nvSpPr>
        <p:spPr>
          <a:xfrm>
            <a:off x="2659124" y="4562148"/>
            <a:ext cx="6463862" cy="461665"/>
          </a:xfrm>
          <a:prstGeom prst="rect">
            <a:avLst/>
          </a:prstGeom>
          <a:noFill/>
          <a:ln>
            <a:noFill/>
          </a:ln>
        </p:spPr>
        <p:txBody>
          <a:bodyPr wrap="square" rtlCol="0">
            <a:spAutoFit/>
          </a:bodyPr>
          <a:lstStyle/>
          <a:p>
            <a:pPr lvl="1">
              <a:buFont typeface="Arial" pitchFamily="34" charset="0"/>
              <a:buChar char="•"/>
              <a:tabLst>
                <a:tab pos="630238" algn="l"/>
              </a:tabLst>
            </a:pPr>
            <a:r>
              <a:rPr lang="en-AU" sz="2400" dirty="0">
                <a:solidFill>
                  <a:srgbClr val="000000"/>
                </a:solidFill>
                <a:latin typeface="Arial" pitchFamily="34" charset="0"/>
                <a:cs typeface="Arial" pitchFamily="34" charset="0"/>
              </a:rPr>
              <a:t>The 144 thousand </a:t>
            </a:r>
            <a:r>
              <a:rPr lang="en-AU" dirty="0">
                <a:solidFill>
                  <a:srgbClr val="000000"/>
                </a:solidFill>
                <a:latin typeface="Arial" pitchFamily="34" charset="0"/>
                <a:cs typeface="Arial" pitchFamily="34" charset="0"/>
              </a:rPr>
              <a:t>&amp;</a:t>
            </a:r>
            <a:r>
              <a:rPr lang="en-AU" sz="2400" dirty="0">
                <a:solidFill>
                  <a:srgbClr val="000000"/>
                </a:solidFill>
                <a:latin typeface="Arial" pitchFamily="34" charset="0"/>
                <a:cs typeface="Arial" pitchFamily="34" charset="0"/>
              </a:rPr>
              <a:t> 1600 furlongs. </a:t>
            </a:r>
            <a:r>
              <a:rPr lang="en-AU" sz="2000" b="1" dirty="0">
                <a:solidFill>
                  <a:srgbClr val="C00000"/>
                </a:solidFill>
                <a:latin typeface="Arial" pitchFamily="34" charset="0"/>
                <a:cs typeface="Arial" pitchFamily="34" charset="0"/>
              </a:rPr>
              <a:t>Ch</a:t>
            </a:r>
            <a:r>
              <a:rPr lang="en-AU" sz="2400" dirty="0">
                <a:solidFill>
                  <a:srgbClr val="000000"/>
                </a:solidFill>
                <a:latin typeface="Arial" pitchFamily="34" charset="0"/>
                <a:cs typeface="Arial" pitchFamily="34" charset="0"/>
              </a:rPr>
              <a:t>.</a:t>
            </a:r>
            <a:r>
              <a:rPr lang="en-AU" sz="2000" b="1" dirty="0">
                <a:solidFill>
                  <a:srgbClr val="C00000"/>
                </a:solidFill>
                <a:latin typeface="Arial" pitchFamily="34" charset="0"/>
                <a:cs typeface="Arial" pitchFamily="34" charset="0"/>
              </a:rPr>
              <a:t>14.</a:t>
            </a:r>
            <a:endParaRPr lang="en-AU" sz="1400" b="1" dirty="0">
              <a:solidFill>
                <a:srgbClr val="C00000"/>
              </a:solidFill>
              <a:latin typeface="Arial" pitchFamily="34" charset="0"/>
              <a:cs typeface="Arial" pitchFamily="34" charset="0"/>
            </a:endParaRPr>
          </a:p>
        </p:txBody>
      </p:sp>
      <p:sp>
        <p:nvSpPr>
          <p:cNvPr id="16" name="TextBox 15"/>
          <p:cNvSpPr txBox="1"/>
          <p:nvPr/>
        </p:nvSpPr>
        <p:spPr>
          <a:xfrm>
            <a:off x="1723045" y="3459889"/>
            <a:ext cx="6588000" cy="800219"/>
          </a:xfrm>
          <a:prstGeom prst="rect">
            <a:avLst/>
          </a:prstGeom>
          <a:noFill/>
          <a:ln>
            <a:noFill/>
          </a:ln>
        </p:spPr>
        <p:txBody>
          <a:bodyPr wrap="square" rtlCol="0">
            <a:spAutoFit/>
          </a:bodyPr>
          <a:lstStyle/>
          <a:p>
            <a:endParaRPr lang="en-AU" sz="800" b="1" dirty="0">
              <a:solidFill>
                <a:srgbClr val="C00000"/>
              </a:solidFill>
              <a:latin typeface="Arial" pitchFamily="34" charset="0"/>
              <a:cs typeface="Arial" pitchFamily="34" charset="0"/>
            </a:endParaRPr>
          </a:p>
          <a:p>
            <a:pPr lvl="1">
              <a:buFont typeface="Arial" pitchFamily="34" charset="0"/>
              <a:buChar char="•"/>
            </a:pPr>
            <a:r>
              <a:rPr lang="en-AU" sz="2400" dirty="0">
                <a:solidFill>
                  <a:srgbClr val="000000"/>
                </a:solidFill>
                <a:latin typeface="Arial" pitchFamily="34" charset="0"/>
                <a:cs typeface="Arial" pitchFamily="34" charset="0"/>
              </a:rPr>
              <a:t>The Structure of </a:t>
            </a:r>
            <a:r>
              <a:rPr lang="en-AU" sz="2000" b="1" dirty="0">
                <a:solidFill>
                  <a:srgbClr val="C00000"/>
                </a:solidFill>
                <a:latin typeface="Arial" pitchFamily="34" charset="0"/>
                <a:cs typeface="Arial" pitchFamily="34" charset="0"/>
              </a:rPr>
              <a:t>Ch</a:t>
            </a:r>
            <a:r>
              <a:rPr lang="en-AU" sz="2400" dirty="0">
                <a:solidFill>
                  <a:srgbClr val="000000"/>
                </a:solidFill>
                <a:latin typeface="Arial" pitchFamily="34" charset="0"/>
                <a:cs typeface="Arial" pitchFamily="34" charset="0"/>
              </a:rPr>
              <a:t>.</a:t>
            </a:r>
            <a:r>
              <a:rPr lang="en-AU" sz="2000" b="1" dirty="0">
                <a:solidFill>
                  <a:srgbClr val="C00000"/>
                </a:solidFill>
                <a:latin typeface="Arial" pitchFamily="34" charset="0"/>
                <a:cs typeface="Arial" pitchFamily="34" charset="0"/>
              </a:rPr>
              <a:t>14. </a:t>
            </a:r>
            <a:r>
              <a:rPr lang="en-AU" sz="2000" b="1" dirty="0">
                <a:latin typeface="Arial" pitchFamily="34" charset="0"/>
                <a:cs typeface="Arial" pitchFamily="34" charset="0"/>
              </a:rPr>
              <a:t>-</a:t>
            </a:r>
            <a:r>
              <a:rPr lang="en-AU" sz="2000" b="1" dirty="0">
                <a:solidFill>
                  <a:srgbClr val="C00000"/>
                </a:solidFill>
                <a:latin typeface="Arial" pitchFamily="34" charset="0"/>
                <a:cs typeface="Arial" pitchFamily="34" charset="0"/>
              </a:rPr>
              <a:t>  </a:t>
            </a:r>
            <a:r>
              <a:rPr lang="en-AU" sz="2400" dirty="0">
                <a:latin typeface="Arial" pitchFamily="34" charset="0"/>
                <a:cs typeface="Arial" pitchFamily="34" charset="0"/>
              </a:rPr>
              <a:t>Angels and Times</a:t>
            </a:r>
            <a:endParaRPr lang="en-AU" sz="1400" b="1" dirty="0">
              <a:solidFill>
                <a:srgbClr val="C00000"/>
              </a:solidFill>
              <a:latin typeface="Arial" pitchFamily="34" charset="0"/>
              <a:cs typeface="Arial" pitchFamily="34" charset="0"/>
            </a:endParaRPr>
          </a:p>
          <a:p>
            <a:pPr lvl="1">
              <a:buFont typeface="Arial" pitchFamily="34" charset="0"/>
              <a:buChar char="•"/>
              <a:tabLst>
                <a:tab pos="630238" algn="l"/>
              </a:tabLst>
            </a:pPr>
            <a:endParaRPr lang="en-AU" sz="1400" b="1" dirty="0">
              <a:solidFill>
                <a:srgbClr val="C00000"/>
              </a:solidFill>
              <a:latin typeface="Arial" pitchFamily="34" charset="0"/>
              <a:cs typeface="Arial" pitchFamily="34" charset="0"/>
            </a:endParaRPr>
          </a:p>
        </p:txBody>
      </p:sp>
      <p:sp>
        <p:nvSpPr>
          <p:cNvPr id="20" name="Rectangle 2"/>
          <p:cNvSpPr>
            <a:spLocks noGrp="1" noChangeArrowheads="1"/>
          </p:cNvSpPr>
          <p:nvPr>
            <p:ph type="title"/>
          </p:nvPr>
        </p:nvSpPr>
        <p:spPr>
          <a:xfrm>
            <a:off x="1824858" y="1237667"/>
            <a:ext cx="3563897" cy="687449"/>
          </a:xfrm>
        </p:spPr>
        <p:txBody>
          <a:bodyPr/>
          <a:lstStyle/>
          <a:p>
            <a:r>
              <a:rPr lang="en-US" sz="2800" b="1" u="sng" dirty="0">
                <a:latin typeface="Arial" pitchFamily="34" charset="0"/>
                <a:cs typeface="Arial" pitchFamily="34" charset="0"/>
              </a:rPr>
              <a:t>Session Outline</a:t>
            </a:r>
          </a:p>
        </p:txBody>
      </p:sp>
      <p:sp>
        <p:nvSpPr>
          <p:cNvPr id="22" name="TextBox 21"/>
          <p:cNvSpPr txBox="1"/>
          <p:nvPr/>
        </p:nvSpPr>
        <p:spPr>
          <a:xfrm>
            <a:off x="1748221" y="1846969"/>
            <a:ext cx="3024000" cy="492443"/>
          </a:xfrm>
          <a:prstGeom prst="rect">
            <a:avLst/>
          </a:prstGeom>
          <a:noFill/>
        </p:spPr>
        <p:txBody>
          <a:bodyPr wrap="square" rtlCol="0">
            <a:spAutoFit/>
          </a:bodyPr>
          <a:lstStyle/>
          <a:p>
            <a:pPr lvl="1"/>
            <a:r>
              <a:rPr lang="en-AU" sz="2600" b="1" dirty="0">
                <a:solidFill>
                  <a:srgbClr val="000000"/>
                </a:solidFill>
                <a:latin typeface="Arial" pitchFamily="34" charset="0"/>
                <a:cs typeface="Arial" pitchFamily="34" charset="0"/>
              </a:rPr>
              <a:t> </a:t>
            </a:r>
            <a:r>
              <a:rPr lang="en-AU" sz="2400" b="1" dirty="0">
                <a:solidFill>
                  <a:srgbClr val="C00000"/>
                </a:solidFill>
                <a:latin typeface="Arial" pitchFamily="34" charset="0"/>
                <a:cs typeface="Arial" pitchFamily="34" charset="0"/>
              </a:rPr>
              <a:t>Rev.10 &amp;14.</a:t>
            </a:r>
            <a:endParaRPr lang="en-AU" sz="2400" b="1" dirty="0">
              <a:solidFill>
                <a:srgbClr val="000000"/>
              </a:solidFill>
              <a:latin typeface="Arial" pitchFamily="34" charset="0"/>
              <a:cs typeface="Arial" pitchFamily="34" charset="0"/>
            </a:endParaRPr>
          </a:p>
        </p:txBody>
      </p:sp>
      <p:sp>
        <p:nvSpPr>
          <p:cNvPr id="23" name="Text Box 5"/>
          <p:cNvSpPr txBox="1">
            <a:spLocks noChangeArrowheads="1"/>
          </p:cNvSpPr>
          <p:nvPr/>
        </p:nvSpPr>
        <p:spPr bwMode="auto">
          <a:xfrm>
            <a:off x="378368" y="315320"/>
            <a:ext cx="5451797" cy="5847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US" sz="2800" b="1" i="1" dirty="0">
                <a:solidFill>
                  <a:srgbClr val="2D2D8A"/>
                </a:solidFill>
                <a:latin typeface="Arial" pitchFamily="34" charset="0"/>
                <a:cs typeface="Arial" pitchFamily="34" charset="0"/>
              </a:rPr>
              <a:t> </a:t>
            </a:r>
            <a:r>
              <a:rPr lang="en-US" sz="3200" b="1" i="1" dirty="0">
                <a:solidFill>
                  <a:srgbClr val="2D2D8A"/>
                </a:solidFill>
                <a:latin typeface="Arial" pitchFamily="34" charset="0"/>
                <a:cs typeface="Arial" pitchFamily="34" charset="0"/>
              </a:rPr>
              <a:t>‘The Lamb on Mount Zion’.</a:t>
            </a:r>
          </a:p>
        </p:txBody>
      </p:sp>
      <p:sp>
        <p:nvSpPr>
          <p:cNvPr id="13" name="TextBox 12"/>
          <p:cNvSpPr txBox="1"/>
          <p:nvPr/>
        </p:nvSpPr>
        <p:spPr>
          <a:xfrm>
            <a:off x="8763000" y="6457950"/>
            <a:ext cx="438150" cy="307777"/>
          </a:xfrm>
          <a:prstGeom prst="rect">
            <a:avLst/>
          </a:prstGeom>
          <a:noFill/>
        </p:spPr>
        <p:txBody>
          <a:bodyPr wrap="square" rtlCol="0">
            <a:spAutoFit/>
          </a:bodyPr>
          <a:lstStyle/>
          <a:p>
            <a:r>
              <a:rPr lang="en-AU" sz="1400" dirty="0">
                <a:solidFill>
                  <a:schemeClr val="bg1"/>
                </a:solidFill>
                <a:latin typeface="Arial" pitchFamily="34" charset="0"/>
              </a:rPr>
              <a:t>7</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 calcmode="lin" valueType="num">
                                      <p:cBhvr>
                                        <p:cTn id="7" dur="1000" fill="hold"/>
                                        <p:tgtEl>
                                          <p:spTgt spid="21">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21">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2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 calcmode="lin" valueType="num">
                                      <p:cBhvr>
                                        <p:cTn id="14" dur="1000" fill="hold"/>
                                        <p:tgtEl>
                                          <p:spTgt spid="16">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6">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p:cTn id="21"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15">
                                            <p:txEl>
                                              <p:pRg st="0" end="0"/>
                                            </p:txEl>
                                          </p:spTgt>
                                        </p:tgtEl>
                                        <p:attrNameLst>
                                          <p:attrName>style.opacity</p:attrName>
                                        </p:attrNameLst>
                                      </p:cBhvr>
                                      <p:to>
                                        <p:strVal val="0.2"/>
                                      </p:to>
                                    </p:set>
                                    <p:animEffect filter="image" prLst="opacity: 0.2">
                                      <p:cBhvr rctx="IE">
                                        <p:cTn id="28" dur="indefinite"/>
                                        <p:tgtEl>
                                          <p:spTgt spid="15">
                                            <p:txEl>
                                              <p:pRg st="0" end="0"/>
                                            </p:txEl>
                                          </p:spTgt>
                                        </p:tgtEl>
                                      </p:cBhvr>
                                    </p:animEffect>
                                  </p:childTnLst>
                                </p:cTn>
                              </p:par>
                              <p:par>
                                <p:cTn id="29" presetID="9" presetClass="emph" presetSubtype="0" grpId="0" nodeType="withEffect">
                                  <p:stCondLst>
                                    <p:cond delay="0"/>
                                  </p:stCondLst>
                                  <p:childTnLst>
                                    <p:set>
                                      <p:cBhvr rctx="PPT">
                                        <p:cTn id="30" dur="indefinite"/>
                                        <p:tgtEl>
                                          <p:spTgt spid="16">
                                            <p:txEl>
                                              <p:pRg st="1" end="1"/>
                                            </p:txEl>
                                          </p:spTgt>
                                        </p:tgtEl>
                                        <p:attrNameLst>
                                          <p:attrName>style.opacity</p:attrName>
                                        </p:attrNameLst>
                                      </p:cBhvr>
                                      <p:to>
                                        <p:strVal val="0.2"/>
                                      </p:to>
                                    </p:set>
                                    <p:animEffect filter="image" prLst="opacity: 0.2">
                                      <p:cBhvr rctx="IE">
                                        <p:cTn id="31" dur="indefinite"/>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6"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p:cNvSpPr/>
          <p:nvPr/>
        </p:nvSpPr>
        <p:spPr>
          <a:xfrm>
            <a:off x="0" y="0"/>
            <a:ext cx="9144000" cy="6858000"/>
          </a:xfrm>
          <a:prstGeom prst="rect">
            <a:avLst/>
          </a:prstGeom>
          <a:gradFill flip="none" rotWithShape="1">
            <a:gsLst>
              <a:gs pos="0">
                <a:srgbClr val="009E9A"/>
              </a:gs>
              <a:gs pos="50000">
                <a:schemeClr val="tx2">
                  <a:lumMod val="25000"/>
                  <a:shade val="67500"/>
                  <a:satMod val="115000"/>
                </a:schemeClr>
              </a:gs>
              <a:gs pos="100000">
                <a:srgbClr val="009E9A"/>
              </a:gs>
            </a:gsLst>
            <a:path path="circle">
              <a:fillToRect l="50000" t="50000" r="50000" b="50000"/>
            </a:path>
            <a:tileRect/>
          </a:gradFill>
          <a:ln>
            <a:noFill/>
          </a:ln>
          <a:effectLst>
            <a:outerShdw blurRad="127000"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2" name="Group 2"/>
          <p:cNvGrpSpPr>
            <a:grpSpLocks/>
          </p:cNvGrpSpPr>
          <p:nvPr/>
        </p:nvGrpSpPr>
        <p:grpSpPr bwMode="auto">
          <a:xfrm>
            <a:off x="5718175" y="2648358"/>
            <a:ext cx="3308350" cy="2257425"/>
            <a:chOff x="3602" y="1009"/>
            <a:chExt cx="2084" cy="1422"/>
          </a:xfrm>
          <a:scene3d>
            <a:camera prst="orthographicFront">
              <a:rot lat="0" lon="0" rev="0"/>
            </a:camera>
            <a:lightRig rig="contrasting" dir="t">
              <a:rot lat="0" lon="0" rev="1500000"/>
            </a:lightRig>
          </a:scene3d>
        </p:grpSpPr>
        <p:grpSp>
          <p:nvGrpSpPr>
            <p:cNvPr id="3" name="Group 3"/>
            <p:cNvGrpSpPr>
              <a:grpSpLocks/>
            </p:cNvGrpSpPr>
            <p:nvPr/>
          </p:nvGrpSpPr>
          <p:grpSpPr bwMode="auto">
            <a:xfrm>
              <a:off x="3602" y="1164"/>
              <a:ext cx="2029" cy="1267"/>
              <a:chOff x="3602" y="1164"/>
              <a:chExt cx="2029" cy="1267"/>
            </a:xfrm>
          </p:grpSpPr>
          <p:sp>
            <p:nvSpPr>
              <p:cNvPr id="12373"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4"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5"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6"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7"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8"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9"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4000" dirty="0">
                    <a:solidFill>
                      <a:srgbClr val="FFFF00"/>
                    </a:solidFill>
                  </a:rPr>
                  <a:t>1 2 3 4 5 6</a:t>
                </a:r>
                <a:r>
                  <a:rPr lang="en-AU" sz="4400" dirty="0">
                    <a:solidFill>
                      <a:srgbClr val="FFFF00"/>
                    </a:solidFill>
                  </a:rPr>
                  <a:t> </a:t>
                </a:r>
              </a:p>
            </p:txBody>
          </p:sp>
          <p:sp>
            <p:nvSpPr>
              <p:cNvPr id="12380"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655372"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a:solidFill>
                      <a:srgbClr val="E5FFFF"/>
                    </a:solidFill>
                    <a:effectLst>
                      <a:outerShdw blurRad="38100" dist="38100" dir="2700000" algn="tl">
                        <a:srgbClr val="000000"/>
                      </a:outerShdw>
                    </a:effectLst>
                  </a:rPr>
                  <a:t>Vials</a:t>
                </a:r>
              </a:p>
            </p:txBody>
          </p:sp>
        </p:grpSp>
        <p:sp>
          <p:nvSpPr>
            <p:cNvPr id="12372"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3600" dirty="0">
                  <a:solidFill>
                    <a:srgbClr val="FFFF00"/>
                  </a:solidFill>
                </a:rPr>
                <a:t>7 </a:t>
              </a:r>
              <a:r>
                <a:rPr lang="en-AU" sz="4400" dirty="0">
                  <a:solidFill>
                    <a:srgbClr val="FFFFFF"/>
                  </a:solidFill>
                </a:rPr>
                <a:t> </a:t>
              </a:r>
            </a:p>
          </p:txBody>
        </p:sp>
      </p:grpSp>
      <p:grpSp>
        <p:nvGrpSpPr>
          <p:cNvPr id="4" name="Group 14"/>
          <p:cNvGrpSpPr>
            <a:grpSpLocks/>
          </p:cNvGrpSpPr>
          <p:nvPr/>
        </p:nvGrpSpPr>
        <p:grpSpPr bwMode="auto">
          <a:xfrm>
            <a:off x="5360801" y="4124735"/>
            <a:ext cx="2916238" cy="792163"/>
            <a:chOff x="3387" y="1968"/>
            <a:chExt cx="1837" cy="499"/>
          </a:xfrm>
          <a:scene3d>
            <a:camera prst="orthographicFront">
              <a:rot lat="0" lon="0" rev="0"/>
            </a:camera>
            <a:lightRig rig="contrasting" dir="t">
              <a:rot lat="0" lon="0" rev="1500000"/>
            </a:lightRig>
          </a:scene3d>
        </p:grpSpPr>
        <p:sp>
          <p:nvSpPr>
            <p:cNvPr id="12369" name="Rectangle 15"/>
            <p:cNvSpPr>
              <a:spLocks noChangeArrowheads="1"/>
            </p:cNvSpPr>
            <p:nvPr/>
          </p:nvSpPr>
          <p:spPr bwMode="auto">
            <a:xfrm>
              <a:off x="3639" y="2001"/>
              <a:ext cx="1338"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70" name="Text Box 16"/>
            <p:cNvSpPr txBox="1">
              <a:spLocks noChangeArrowheads="1"/>
            </p:cNvSpPr>
            <p:nvPr/>
          </p:nvSpPr>
          <p:spPr bwMode="auto">
            <a:xfrm>
              <a:off x="3387" y="1968"/>
              <a:ext cx="1837"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algn="ctr">
                <a:spcBef>
                  <a:spcPct val="50000"/>
                </a:spcBef>
              </a:pPr>
              <a:r>
                <a:rPr lang="en-AU" sz="2200" dirty="0">
                  <a:solidFill>
                    <a:srgbClr val="FFFFFF"/>
                  </a:solidFill>
                </a:rPr>
                <a:t>Judgement Holy Roman Empire</a:t>
              </a:r>
            </a:p>
          </p:txBody>
        </p:sp>
      </p:grpSp>
      <p:grpSp>
        <p:nvGrpSpPr>
          <p:cNvPr id="5" name="Group 17"/>
          <p:cNvGrpSpPr>
            <a:grpSpLocks/>
          </p:cNvGrpSpPr>
          <p:nvPr/>
        </p:nvGrpSpPr>
        <p:grpSpPr bwMode="auto">
          <a:xfrm>
            <a:off x="2990850" y="2230846"/>
            <a:ext cx="5951538" cy="2251075"/>
            <a:chOff x="1884" y="746"/>
            <a:chExt cx="3749" cy="1418"/>
          </a:xfrm>
          <a:scene3d>
            <a:camera prst="orthographicFront">
              <a:rot lat="0" lon="0" rev="0"/>
            </a:camera>
            <a:lightRig rig="contrasting" dir="t">
              <a:rot lat="0" lon="0" rev="1500000"/>
            </a:lightRig>
          </a:scene3d>
        </p:grpSpPr>
        <p:grpSp>
          <p:nvGrpSpPr>
            <p:cNvPr id="6" name="Group 18"/>
            <p:cNvGrpSpPr>
              <a:grpSpLocks/>
            </p:cNvGrpSpPr>
            <p:nvPr/>
          </p:nvGrpSpPr>
          <p:grpSpPr bwMode="auto">
            <a:xfrm>
              <a:off x="1884" y="868"/>
              <a:ext cx="3749" cy="1296"/>
              <a:chOff x="1874" y="2255"/>
              <a:chExt cx="3749" cy="1296"/>
            </a:xfrm>
          </p:grpSpPr>
          <p:sp>
            <p:nvSpPr>
              <p:cNvPr id="12360" name="Rectangle 19"/>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1" name="Rectangle 20"/>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2" name="Rectangle 21"/>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3" name="Rectangle 22"/>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4" name="Rectangle 23"/>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5" name="Rectangle 24"/>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66" name="Text Box 25"/>
              <p:cNvSpPr txBox="1">
                <a:spLocks noChangeArrowheads="1"/>
              </p:cNvSpPr>
              <p:nvPr/>
            </p:nvSpPr>
            <p:spPr bwMode="auto">
              <a:xfrm>
                <a:off x="1874" y="2616"/>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4000" dirty="0">
                    <a:solidFill>
                      <a:srgbClr val="FFC000"/>
                    </a:solidFill>
                  </a:rPr>
                  <a:t>1 2 3 4 5 6</a:t>
                </a:r>
                <a:r>
                  <a:rPr lang="en-AU" sz="4400" dirty="0">
                    <a:solidFill>
                      <a:srgbClr val="FFC000"/>
                    </a:solidFill>
                  </a:rPr>
                  <a:t> </a:t>
                </a:r>
              </a:p>
            </p:txBody>
          </p:sp>
          <p:sp>
            <p:nvSpPr>
              <p:cNvPr id="12367" name="Rectangle 26"/>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655387" name="Text Box 27"/>
              <p:cNvSpPr txBox="1">
                <a:spLocks noChangeArrowheads="1"/>
              </p:cNvSpPr>
              <p:nvPr/>
            </p:nvSpPr>
            <p:spPr bwMode="auto">
              <a:xfrm>
                <a:off x="1944" y="2255"/>
                <a:ext cx="1609"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dirty="0">
                    <a:solidFill>
                      <a:srgbClr val="E5FFFF"/>
                    </a:solidFill>
                    <a:effectLst>
                      <a:outerShdw blurRad="38100" dist="38100" dir="2700000" algn="tl">
                        <a:srgbClr val="000000"/>
                      </a:outerShdw>
                    </a:effectLst>
                  </a:rPr>
                  <a:t>Trumpets</a:t>
                </a:r>
              </a:p>
            </p:txBody>
          </p:sp>
        </p:grpSp>
        <p:sp>
          <p:nvSpPr>
            <p:cNvPr id="12359" name="Text Box 28"/>
            <p:cNvSpPr txBox="1">
              <a:spLocks noChangeArrowheads="1"/>
            </p:cNvSpPr>
            <p:nvPr/>
          </p:nvSpPr>
          <p:spPr bwMode="auto">
            <a:xfrm>
              <a:off x="4312" y="746"/>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3600" dirty="0">
                  <a:solidFill>
                    <a:srgbClr val="FFFF00"/>
                  </a:solidFill>
                </a:rPr>
                <a:t>7</a:t>
              </a:r>
              <a:r>
                <a:rPr lang="en-AU" sz="3600" dirty="0">
                  <a:solidFill>
                    <a:srgbClr val="000000"/>
                  </a:solidFill>
                </a:rPr>
                <a:t> </a:t>
              </a:r>
              <a:r>
                <a:rPr lang="en-AU" sz="4400" dirty="0">
                  <a:solidFill>
                    <a:srgbClr val="FFFFFF"/>
                  </a:solidFill>
                </a:rPr>
                <a:t> </a:t>
              </a:r>
            </a:p>
          </p:txBody>
        </p:sp>
      </p:grpSp>
      <p:grpSp>
        <p:nvGrpSpPr>
          <p:cNvPr id="7" name="Group 29"/>
          <p:cNvGrpSpPr>
            <a:grpSpLocks/>
          </p:cNvGrpSpPr>
          <p:nvPr/>
        </p:nvGrpSpPr>
        <p:grpSpPr bwMode="auto">
          <a:xfrm>
            <a:off x="195263" y="1795871"/>
            <a:ext cx="8750300" cy="2238375"/>
            <a:chOff x="123" y="472"/>
            <a:chExt cx="5512" cy="1410"/>
          </a:xfrm>
          <a:scene3d>
            <a:camera prst="orthographicFront">
              <a:rot lat="0" lon="0" rev="0"/>
            </a:camera>
            <a:lightRig rig="contrasting" dir="t">
              <a:rot lat="0" lon="0" rev="1500000"/>
            </a:lightRig>
          </a:scene3d>
        </p:grpSpPr>
        <p:sp>
          <p:nvSpPr>
            <p:cNvPr id="12348" name="Rectangle 30"/>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49" name="Rectangle 31"/>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50" name="Rectangle 32"/>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51" name="Rectangle 33"/>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52" name="Rectangle 34"/>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53" name="Rectangle 35"/>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54" name="Rectangle 36"/>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655397" name="Text Box 37"/>
            <p:cNvSpPr txBox="1">
              <a:spLocks noChangeArrowheads="1"/>
            </p:cNvSpPr>
            <p:nvPr/>
          </p:nvSpPr>
          <p:spPr bwMode="auto">
            <a:xfrm>
              <a:off x="514" y="637"/>
              <a:ext cx="109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dirty="0">
                  <a:solidFill>
                    <a:srgbClr val="E5FFFF"/>
                  </a:solidFill>
                  <a:effectLst>
                    <a:outerShdw blurRad="38100" dist="38100" dir="2700000" algn="tl">
                      <a:srgbClr val="000000"/>
                    </a:outerShdw>
                  </a:effectLst>
                </a:rPr>
                <a:t>Seals</a:t>
              </a:r>
            </a:p>
          </p:txBody>
        </p:sp>
        <p:sp>
          <p:nvSpPr>
            <p:cNvPr id="12356" name="Text Box 38"/>
            <p:cNvSpPr txBox="1">
              <a:spLocks noChangeArrowheads="1"/>
            </p:cNvSpPr>
            <p:nvPr/>
          </p:nvSpPr>
          <p:spPr bwMode="auto">
            <a:xfrm>
              <a:off x="123" y="946"/>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4000" dirty="0">
                  <a:solidFill>
                    <a:srgbClr val="000000"/>
                  </a:solidFill>
                </a:rPr>
                <a:t>1 2 3 4 5 6</a:t>
              </a:r>
              <a:r>
                <a:rPr lang="en-AU" sz="4400" dirty="0">
                  <a:solidFill>
                    <a:srgbClr val="FFFFFF"/>
                  </a:solidFill>
                </a:rPr>
                <a:t> </a:t>
              </a:r>
            </a:p>
          </p:txBody>
        </p:sp>
        <p:sp>
          <p:nvSpPr>
            <p:cNvPr id="12357" name="Text Box 39"/>
            <p:cNvSpPr txBox="1">
              <a:spLocks noChangeArrowheads="1"/>
            </p:cNvSpPr>
            <p:nvPr/>
          </p:nvSpPr>
          <p:spPr bwMode="auto">
            <a:xfrm>
              <a:off x="3397" y="472"/>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pPr>
              <a:r>
                <a:rPr lang="en-AU" sz="3600" dirty="0">
                  <a:solidFill>
                    <a:srgbClr val="000000"/>
                  </a:solidFill>
                </a:rPr>
                <a:t>7 </a:t>
              </a:r>
              <a:r>
                <a:rPr lang="en-AU" sz="4400" dirty="0">
                  <a:solidFill>
                    <a:srgbClr val="FFFFFF"/>
                  </a:solidFill>
                </a:rPr>
                <a:t> </a:t>
              </a:r>
            </a:p>
          </p:txBody>
        </p:sp>
      </p:grpSp>
      <p:grpSp>
        <p:nvGrpSpPr>
          <p:cNvPr id="8" name="Group 40"/>
          <p:cNvGrpSpPr>
            <a:grpSpLocks/>
          </p:cNvGrpSpPr>
          <p:nvPr/>
        </p:nvGrpSpPr>
        <p:grpSpPr bwMode="auto">
          <a:xfrm>
            <a:off x="203841" y="3283357"/>
            <a:ext cx="2524125" cy="769938"/>
            <a:chOff x="147" y="1409"/>
            <a:chExt cx="1581" cy="485"/>
          </a:xfrm>
          <a:scene3d>
            <a:camera prst="orthographicFront">
              <a:rot lat="0" lon="0" rev="0"/>
            </a:camera>
            <a:lightRig rig="contrasting" dir="t">
              <a:rot lat="0" lon="0" rev="1500000"/>
            </a:lightRig>
          </a:scene3d>
        </p:grpSpPr>
        <p:sp>
          <p:nvSpPr>
            <p:cNvPr id="12346" name="Rectangle 41"/>
            <p:cNvSpPr>
              <a:spLocks noChangeArrowheads="1"/>
            </p:cNvSpPr>
            <p:nvPr/>
          </p:nvSpPr>
          <p:spPr bwMode="auto">
            <a:xfrm>
              <a:off x="14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47" name="Text Box 42"/>
            <p:cNvSpPr txBox="1">
              <a:spLocks noChangeArrowheads="1"/>
            </p:cNvSpPr>
            <p:nvPr/>
          </p:nvSpPr>
          <p:spPr bwMode="auto">
            <a:xfrm>
              <a:off x="201" y="1409"/>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pPr>
              <a:r>
                <a:rPr lang="en-AU" sz="2200" dirty="0">
                  <a:solidFill>
                    <a:srgbClr val="FFFFFF"/>
                  </a:solidFill>
                </a:rPr>
                <a:t>Judgement on Pagan Rome</a:t>
              </a:r>
            </a:p>
          </p:txBody>
        </p:sp>
      </p:grpSp>
      <p:sp>
        <p:nvSpPr>
          <p:cNvPr id="655403" name="Text Box 43"/>
          <p:cNvSpPr txBox="1">
            <a:spLocks noChangeArrowheads="1"/>
          </p:cNvSpPr>
          <p:nvPr/>
        </p:nvSpPr>
        <p:spPr bwMode="auto">
          <a:xfrm>
            <a:off x="1011239" y="4140608"/>
            <a:ext cx="1017587"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FFFF"/>
                </a:solidFill>
                <a:effectLst>
                  <a:outerShdw blurRad="38100" dist="38100" dir="2700000" algn="tl">
                    <a:srgbClr val="000000"/>
                  </a:outerShdw>
                </a:effectLst>
              </a:rPr>
              <a:t>Rev.6</a:t>
            </a:r>
          </a:p>
        </p:txBody>
      </p:sp>
      <p:sp>
        <p:nvSpPr>
          <p:cNvPr id="655409" name="Text Box 49"/>
          <p:cNvSpPr txBox="1">
            <a:spLocks noChangeArrowheads="1"/>
          </p:cNvSpPr>
          <p:nvPr/>
        </p:nvSpPr>
        <p:spPr bwMode="auto">
          <a:xfrm>
            <a:off x="3505200" y="4531133"/>
            <a:ext cx="1582738"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FFFF"/>
                </a:solidFill>
                <a:effectLst>
                  <a:outerShdw blurRad="38100" dist="38100" dir="2700000" algn="tl">
                    <a:srgbClr val="000000"/>
                  </a:outerShdw>
                </a:effectLst>
              </a:rPr>
              <a:t>Rev.8 &amp; 9</a:t>
            </a:r>
          </a:p>
        </p:txBody>
      </p:sp>
      <p:sp>
        <p:nvSpPr>
          <p:cNvPr id="655415" name="Text Box 55"/>
          <p:cNvSpPr txBox="1">
            <a:spLocks noChangeArrowheads="1"/>
          </p:cNvSpPr>
          <p:nvPr/>
        </p:nvSpPr>
        <p:spPr bwMode="auto">
          <a:xfrm>
            <a:off x="6326189" y="4969283"/>
            <a:ext cx="1133475" cy="396875"/>
          </a:xfrm>
          <a:prstGeom prst="rect">
            <a:avLst/>
          </a:prstGeom>
          <a:noFill/>
          <a:ln w="9525">
            <a:noFill/>
            <a:miter lim="800000"/>
            <a:headEnd/>
            <a:tailEnd/>
          </a:ln>
          <a:effectLst/>
        </p:spPr>
        <p:txBody>
          <a:bodyPr>
            <a:spAutoFit/>
          </a:bodyPr>
          <a:lstStyle/>
          <a:p>
            <a:pPr>
              <a:spcBef>
                <a:spcPct val="50000"/>
              </a:spcBef>
              <a:defRPr/>
            </a:pPr>
            <a:r>
              <a:rPr lang="en-AU" sz="2000" b="1" dirty="0">
                <a:solidFill>
                  <a:srgbClr val="FFFFFF"/>
                </a:solidFill>
                <a:effectLst>
                  <a:outerShdw blurRad="38100" dist="38100" dir="2700000" algn="tl">
                    <a:srgbClr val="000000"/>
                  </a:outerShdw>
                </a:effectLst>
              </a:rPr>
              <a:t>Rev.16</a:t>
            </a:r>
          </a:p>
        </p:txBody>
      </p:sp>
      <p:grpSp>
        <p:nvGrpSpPr>
          <p:cNvPr id="9" name="Group 69"/>
          <p:cNvGrpSpPr>
            <a:grpSpLocks/>
          </p:cNvGrpSpPr>
          <p:nvPr/>
        </p:nvGrpSpPr>
        <p:grpSpPr bwMode="auto">
          <a:xfrm>
            <a:off x="3004191" y="3691348"/>
            <a:ext cx="2554287" cy="804863"/>
            <a:chOff x="1884" y="1666"/>
            <a:chExt cx="1609" cy="507"/>
          </a:xfrm>
          <a:scene3d>
            <a:camera prst="orthographicFront">
              <a:rot lat="0" lon="0" rev="0"/>
            </a:camera>
            <a:lightRig rig="contrasting" dir="t">
              <a:rot lat="0" lon="0" rev="1500000"/>
            </a:lightRig>
          </a:scene3d>
        </p:grpSpPr>
        <p:sp>
          <p:nvSpPr>
            <p:cNvPr id="12344" name="Rectangle 70"/>
            <p:cNvSpPr>
              <a:spLocks noChangeArrowheads="1"/>
            </p:cNvSpPr>
            <p:nvPr/>
          </p:nvSpPr>
          <p:spPr bwMode="auto">
            <a:xfrm>
              <a:off x="188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endParaRPr lang="en-US">
                <a:solidFill>
                  <a:srgbClr val="FFFFFF"/>
                </a:solidFill>
              </a:endParaRPr>
            </a:p>
          </p:txBody>
        </p:sp>
        <p:sp>
          <p:nvSpPr>
            <p:cNvPr id="12345" name="Text Box 71"/>
            <p:cNvSpPr txBox="1">
              <a:spLocks noChangeArrowheads="1"/>
            </p:cNvSpPr>
            <p:nvPr/>
          </p:nvSpPr>
          <p:spPr bwMode="auto">
            <a:xfrm>
              <a:off x="1946" y="1666"/>
              <a:ext cx="1518"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lgn="ctr">
                <a:spcBef>
                  <a:spcPct val="50000"/>
                </a:spcBef>
              </a:pPr>
              <a:r>
                <a:rPr lang="en-AU" sz="2200" dirty="0">
                  <a:solidFill>
                    <a:srgbClr val="FFFFFF"/>
                  </a:solidFill>
                </a:rPr>
                <a:t>Judgement on Christian Rome</a:t>
              </a:r>
            </a:p>
          </p:txBody>
        </p:sp>
      </p:grpSp>
      <p:grpSp>
        <p:nvGrpSpPr>
          <p:cNvPr id="10" name="Group 44"/>
          <p:cNvGrpSpPr>
            <a:grpSpLocks/>
          </p:cNvGrpSpPr>
          <p:nvPr/>
        </p:nvGrpSpPr>
        <p:grpSpPr bwMode="auto">
          <a:xfrm>
            <a:off x="203200" y="4080283"/>
            <a:ext cx="2540000" cy="1179513"/>
            <a:chOff x="128" y="2226"/>
            <a:chExt cx="1600" cy="743"/>
          </a:xfrm>
        </p:grpSpPr>
        <p:sp>
          <p:nvSpPr>
            <p:cNvPr id="12340" name="Line 45"/>
            <p:cNvSpPr>
              <a:spLocks noChangeShapeType="1"/>
            </p:cNvSpPr>
            <p:nvPr/>
          </p:nvSpPr>
          <p:spPr bwMode="auto">
            <a:xfrm>
              <a:off x="1728" y="2226"/>
              <a:ext cx="0" cy="612"/>
            </a:xfrm>
            <a:prstGeom prst="line">
              <a:avLst/>
            </a:prstGeom>
            <a:noFill/>
            <a:ln w="19050">
              <a:solidFill>
                <a:schemeClr val="bg2">
                  <a:lumMod val="50000"/>
                </a:schemeClr>
              </a:solidFill>
              <a:round/>
              <a:headEnd/>
              <a:tailEnd/>
            </a:ln>
          </p:spPr>
          <p:txBody>
            <a:bodyPr/>
            <a:lstStyle/>
            <a:p>
              <a:endParaRPr lang="en-AU">
                <a:ln>
                  <a:solidFill>
                    <a:sysClr val="windowText" lastClr="000000"/>
                  </a:solidFill>
                </a:ln>
                <a:solidFill>
                  <a:srgbClr val="FFFFFF"/>
                </a:solidFill>
              </a:endParaRPr>
            </a:p>
          </p:txBody>
        </p:sp>
        <p:sp>
          <p:nvSpPr>
            <p:cNvPr id="12341" name="Line 46"/>
            <p:cNvSpPr>
              <a:spLocks noChangeShapeType="1"/>
            </p:cNvSpPr>
            <p:nvPr/>
          </p:nvSpPr>
          <p:spPr bwMode="auto">
            <a:xfrm>
              <a:off x="137" y="2236"/>
              <a:ext cx="0" cy="576"/>
            </a:xfrm>
            <a:prstGeom prst="line">
              <a:avLst/>
            </a:prstGeom>
            <a:noFill/>
            <a:ln w="19050">
              <a:solidFill>
                <a:schemeClr val="bg2">
                  <a:lumMod val="50000"/>
                </a:schemeClr>
              </a:solidFill>
              <a:round/>
              <a:headEnd/>
              <a:tailEnd/>
            </a:ln>
          </p:spPr>
          <p:txBody>
            <a:bodyPr/>
            <a:lstStyle/>
            <a:p>
              <a:endParaRPr lang="en-AU">
                <a:solidFill>
                  <a:srgbClr val="FFFFFF"/>
                </a:solidFill>
              </a:endParaRPr>
            </a:p>
          </p:txBody>
        </p:sp>
        <p:sp>
          <p:nvSpPr>
            <p:cNvPr id="12342" name="Line 47"/>
            <p:cNvSpPr>
              <a:spLocks noChangeShapeType="1"/>
            </p:cNvSpPr>
            <p:nvPr/>
          </p:nvSpPr>
          <p:spPr bwMode="auto">
            <a:xfrm>
              <a:off x="128" y="2717"/>
              <a:ext cx="1600" cy="0"/>
            </a:xfrm>
            <a:prstGeom prst="line">
              <a:avLst/>
            </a:prstGeom>
            <a:noFill/>
            <a:ln w="19050">
              <a:solidFill>
                <a:schemeClr val="bg2">
                  <a:lumMod val="50000"/>
                </a:schemeClr>
              </a:solidFill>
              <a:round/>
              <a:headEnd type="triangle" w="med" len="med"/>
              <a:tailEnd type="triangle" w="med" len="med"/>
            </a:ln>
          </p:spPr>
          <p:txBody>
            <a:bodyPr/>
            <a:lstStyle/>
            <a:p>
              <a:endParaRPr lang="en-AU">
                <a:solidFill>
                  <a:srgbClr val="FFFFFF"/>
                </a:solidFill>
              </a:endParaRPr>
            </a:p>
          </p:txBody>
        </p:sp>
        <p:sp>
          <p:nvSpPr>
            <p:cNvPr id="655408" name="Text Box 48"/>
            <p:cNvSpPr txBox="1">
              <a:spLocks noChangeArrowheads="1"/>
            </p:cNvSpPr>
            <p:nvPr/>
          </p:nvSpPr>
          <p:spPr bwMode="auto">
            <a:xfrm>
              <a:off x="292" y="2738"/>
              <a:ext cx="1326" cy="231"/>
            </a:xfrm>
            <a:prstGeom prst="rect">
              <a:avLst/>
            </a:prstGeom>
            <a:noFill/>
            <a:ln w="9525">
              <a:noFill/>
              <a:miter lim="800000"/>
              <a:headEnd/>
              <a:tailEnd/>
            </a:ln>
            <a:effectLst/>
          </p:spPr>
          <p:txBody>
            <a:bodyPr>
              <a:spAutoFit/>
            </a:bodyPr>
            <a:lstStyle/>
            <a:p>
              <a:pPr>
                <a:spcBef>
                  <a:spcPct val="50000"/>
                </a:spcBef>
                <a:defRPr/>
              </a:pPr>
              <a:r>
                <a:rPr lang="en-AU" b="1">
                  <a:solidFill>
                    <a:srgbClr val="FFFF00"/>
                  </a:solidFill>
                  <a:effectLst>
                    <a:outerShdw blurRad="38100" dist="38100" dir="2700000" algn="tl">
                      <a:srgbClr val="000000"/>
                    </a:outerShdw>
                  </a:effectLst>
                </a:rPr>
                <a:t>AD 96 – AD 324</a:t>
              </a:r>
            </a:p>
          </p:txBody>
        </p:sp>
      </p:grpSp>
      <p:grpSp>
        <p:nvGrpSpPr>
          <p:cNvPr id="11" name="Group 50"/>
          <p:cNvGrpSpPr>
            <a:grpSpLocks/>
          </p:cNvGrpSpPr>
          <p:nvPr/>
        </p:nvGrpSpPr>
        <p:grpSpPr bwMode="auto">
          <a:xfrm>
            <a:off x="3005138" y="4531133"/>
            <a:ext cx="2659062" cy="1179513"/>
            <a:chOff x="1893" y="2195"/>
            <a:chExt cx="1675" cy="743"/>
          </a:xfrm>
        </p:grpSpPr>
        <p:sp>
          <p:nvSpPr>
            <p:cNvPr id="12336" name="Line 51"/>
            <p:cNvSpPr>
              <a:spLocks noChangeShapeType="1"/>
            </p:cNvSpPr>
            <p:nvPr/>
          </p:nvSpPr>
          <p:spPr bwMode="auto">
            <a:xfrm>
              <a:off x="3502" y="2195"/>
              <a:ext cx="0" cy="612"/>
            </a:xfrm>
            <a:prstGeom prst="line">
              <a:avLst/>
            </a:prstGeom>
            <a:noFill/>
            <a:ln w="19050">
              <a:solidFill>
                <a:schemeClr val="bg2">
                  <a:lumMod val="50000"/>
                </a:schemeClr>
              </a:solidFill>
              <a:round/>
              <a:headEnd/>
              <a:tailEnd/>
            </a:ln>
          </p:spPr>
          <p:txBody>
            <a:bodyPr/>
            <a:lstStyle/>
            <a:p>
              <a:endParaRPr lang="en-AU">
                <a:solidFill>
                  <a:srgbClr val="FFFFFF"/>
                </a:solidFill>
              </a:endParaRPr>
            </a:p>
          </p:txBody>
        </p:sp>
        <p:sp>
          <p:nvSpPr>
            <p:cNvPr id="12337" name="Line 52"/>
            <p:cNvSpPr>
              <a:spLocks noChangeShapeType="1"/>
            </p:cNvSpPr>
            <p:nvPr/>
          </p:nvSpPr>
          <p:spPr bwMode="auto">
            <a:xfrm>
              <a:off x="1893" y="2205"/>
              <a:ext cx="0" cy="576"/>
            </a:xfrm>
            <a:prstGeom prst="line">
              <a:avLst/>
            </a:prstGeom>
            <a:noFill/>
            <a:ln w="19050">
              <a:solidFill>
                <a:schemeClr val="bg2">
                  <a:lumMod val="50000"/>
                </a:schemeClr>
              </a:solidFill>
              <a:round/>
              <a:headEnd/>
              <a:tailEnd/>
            </a:ln>
          </p:spPr>
          <p:txBody>
            <a:bodyPr/>
            <a:lstStyle/>
            <a:p>
              <a:endParaRPr lang="en-AU">
                <a:solidFill>
                  <a:srgbClr val="FFFFFF"/>
                </a:solidFill>
              </a:endParaRPr>
            </a:p>
          </p:txBody>
        </p:sp>
        <p:sp>
          <p:nvSpPr>
            <p:cNvPr id="12338" name="Line 53"/>
            <p:cNvSpPr>
              <a:spLocks noChangeShapeType="1"/>
            </p:cNvSpPr>
            <p:nvPr/>
          </p:nvSpPr>
          <p:spPr bwMode="auto">
            <a:xfrm>
              <a:off x="1893" y="2686"/>
              <a:ext cx="1600" cy="0"/>
            </a:xfrm>
            <a:prstGeom prst="line">
              <a:avLst/>
            </a:prstGeom>
            <a:noFill/>
            <a:ln w="19050">
              <a:solidFill>
                <a:schemeClr val="bg2">
                  <a:lumMod val="50000"/>
                </a:schemeClr>
              </a:solidFill>
              <a:round/>
              <a:headEnd type="triangle" w="med" len="med"/>
              <a:tailEnd type="triangle" w="med" len="med"/>
            </a:ln>
          </p:spPr>
          <p:txBody>
            <a:bodyPr/>
            <a:lstStyle/>
            <a:p>
              <a:endParaRPr lang="en-AU">
                <a:solidFill>
                  <a:srgbClr val="FFFFFF"/>
                </a:solidFill>
              </a:endParaRPr>
            </a:p>
          </p:txBody>
        </p:sp>
        <p:sp>
          <p:nvSpPr>
            <p:cNvPr id="655414" name="Text Box 54"/>
            <p:cNvSpPr txBox="1">
              <a:spLocks noChangeArrowheads="1"/>
            </p:cNvSpPr>
            <p:nvPr/>
          </p:nvSpPr>
          <p:spPr bwMode="auto">
            <a:xfrm>
              <a:off x="1995" y="2707"/>
              <a:ext cx="1573" cy="231"/>
            </a:xfrm>
            <a:prstGeom prst="rect">
              <a:avLst/>
            </a:prstGeom>
            <a:noFill/>
            <a:ln w="9525">
              <a:noFill/>
              <a:miter lim="800000"/>
              <a:headEnd/>
              <a:tailEnd/>
            </a:ln>
            <a:effectLst/>
          </p:spPr>
          <p:txBody>
            <a:bodyPr>
              <a:spAutoFit/>
            </a:bodyPr>
            <a:lstStyle/>
            <a:p>
              <a:pPr>
                <a:spcBef>
                  <a:spcPct val="50000"/>
                </a:spcBef>
                <a:defRPr/>
              </a:pPr>
              <a:r>
                <a:rPr lang="en-AU" b="1" dirty="0">
                  <a:solidFill>
                    <a:srgbClr val="FFFF00"/>
                  </a:solidFill>
                  <a:effectLst>
                    <a:outerShdw blurRad="38100" dist="38100" dir="2700000" algn="tl">
                      <a:srgbClr val="000000"/>
                    </a:outerShdw>
                  </a:effectLst>
                </a:rPr>
                <a:t>AD 395 – AD 1789</a:t>
              </a:r>
            </a:p>
          </p:txBody>
        </p:sp>
      </p:grpSp>
      <p:grpSp>
        <p:nvGrpSpPr>
          <p:cNvPr id="12" name="Group 56"/>
          <p:cNvGrpSpPr>
            <a:grpSpLocks/>
          </p:cNvGrpSpPr>
          <p:nvPr/>
        </p:nvGrpSpPr>
        <p:grpSpPr bwMode="auto">
          <a:xfrm>
            <a:off x="5715000" y="4951821"/>
            <a:ext cx="2497138" cy="1222375"/>
            <a:chOff x="3600" y="2460"/>
            <a:chExt cx="1573" cy="770"/>
          </a:xfrm>
        </p:grpSpPr>
        <p:grpSp>
          <p:nvGrpSpPr>
            <p:cNvPr id="13" name="Group 57"/>
            <p:cNvGrpSpPr>
              <a:grpSpLocks/>
            </p:cNvGrpSpPr>
            <p:nvPr/>
          </p:nvGrpSpPr>
          <p:grpSpPr bwMode="auto">
            <a:xfrm>
              <a:off x="3621" y="2460"/>
              <a:ext cx="1384" cy="612"/>
              <a:chOff x="3621" y="2460"/>
              <a:chExt cx="1384" cy="612"/>
            </a:xfrm>
          </p:grpSpPr>
          <p:sp>
            <p:nvSpPr>
              <p:cNvPr id="12333" name="Line 58"/>
              <p:cNvSpPr>
                <a:spLocks noChangeShapeType="1"/>
              </p:cNvSpPr>
              <p:nvPr/>
            </p:nvSpPr>
            <p:spPr bwMode="auto">
              <a:xfrm>
                <a:off x="5005" y="2460"/>
                <a:ext cx="0" cy="612"/>
              </a:xfrm>
              <a:prstGeom prst="line">
                <a:avLst/>
              </a:prstGeom>
              <a:noFill/>
              <a:ln w="19050">
                <a:solidFill>
                  <a:schemeClr val="bg2">
                    <a:lumMod val="50000"/>
                  </a:schemeClr>
                </a:solidFill>
                <a:round/>
                <a:headEnd/>
                <a:tailEnd/>
              </a:ln>
            </p:spPr>
            <p:txBody>
              <a:bodyPr/>
              <a:lstStyle/>
              <a:p>
                <a:endParaRPr lang="en-AU">
                  <a:solidFill>
                    <a:srgbClr val="FFFFFF"/>
                  </a:solidFill>
                </a:endParaRPr>
              </a:p>
            </p:txBody>
          </p:sp>
          <p:sp>
            <p:nvSpPr>
              <p:cNvPr id="12334" name="Line 59"/>
              <p:cNvSpPr>
                <a:spLocks noChangeShapeType="1"/>
              </p:cNvSpPr>
              <p:nvPr/>
            </p:nvSpPr>
            <p:spPr bwMode="auto">
              <a:xfrm>
                <a:off x="3621" y="2470"/>
                <a:ext cx="0" cy="576"/>
              </a:xfrm>
              <a:prstGeom prst="line">
                <a:avLst/>
              </a:prstGeom>
              <a:noFill/>
              <a:ln w="19050">
                <a:solidFill>
                  <a:schemeClr val="bg2">
                    <a:lumMod val="50000"/>
                  </a:schemeClr>
                </a:solidFill>
                <a:round/>
                <a:headEnd/>
                <a:tailEnd/>
              </a:ln>
            </p:spPr>
            <p:txBody>
              <a:bodyPr/>
              <a:lstStyle/>
              <a:p>
                <a:endParaRPr lang="en-AU">
                  <a:solidFill>
                    <a:srgbClr val="FFFFFF"/>
                  </a:solidFill>
                </a:endParaRPr>
              </a:p>
            </p:txBody>
          </p:sp>
          <p:sp>
            <p:nvSpPr>
              <p:cNvPr id="12335" name="Line 60"/>
              <p:cNvSpPr>
                <a:spLocks noChangeShapeType="1"/>
              </p:cNvSpPr>
              <p:nvPr/>
            </p:nvSpPr>
            <p:spPr bwMode="auto">
              <a:xfrm>
                <a:off x="3621" y="2951"/>
                <a:ext cx="1344" cy="0"/>
              </a:xfrm>
              <a:prstGeom prst="line">
                <a:avLst/>
              </a:prstGeom>
              <a:noFill/>
              <a:ln w="19050">
                <a:solidFill>
                  <a:schemeClr val="bg2">
                    <a:lumMod val="50000"/>
                  </a:schemeClr>
                </a:solidFill>
                <a:round/>
                <a:headEnd type="triangle" w="med" len="med"/>
                <a:tailEnd type="triangle" w="med" len="med"/>
              </a:ln>
            </p:spPr>
            <p:txBody>
              <a:bodyPr/>
              <a:lstStyle/>
              <a:p>
                <a:endParaRPr lang="en-AU">
                  <a:solidFill>
                    <a:srgbClr val="FFFFFF"/>
                  </a:solidFill>
                </a:endParaRPr>
              </a:p>
            </p:txBody>
          </p:sp>
        </p:grpSp>
        <p:sp>
          <p:nvSpPr>
            <p:cNvPr id="655421" name="Text Box 61"/>
            <p:cNvSpPr txBox="1">
              <a:spLocks noChangeArrowheads="1"/>
            </p:cNvSpPr>
            <p:nvPr/>
          </p:nvSpPr>
          <p:spPr bwMode="auto">
            <a:xfrm>
              <a:off x="3600" y="2999"/>
              <a:ext cx="1573" cy="231"/>
            </a:xfrm>
            <a:prstGeom prst="rect">
              <a:avLst/>
            </a:prstGeom>
            <a:noFill/>
            <a:ln w="9525">
              <a:noFill/>
              <a:miter lim="800000"/>
              <a:headEnd/>
              <a:tailEnd/>
            </a:ln>
            <a:effectLst/>
          </p:spPr>
          <p:txBody>
            <a:bodyPr>
              <a:spAutoFit/>
            </a:bodyPr>
            <a:lstStyle/>
            <a:p>
              <a:pPr>
                <a:spcBef>
                  <a:spcPct val="50000"/>
                </a:spcBef>
                <a:defRPr/>
              </a:pPr>
              <a:r>
                <a:rPr lang="en-AU" b="1" dirty="0">
                  <a:solidFill>
                    <a:srgbClr val="FFFF00"/>
                  </a:solidFill>
                  <a:effectLst>
                    <a:outerShdw blurRad="38100" dist="38100" dir="2700000" algn="tl">
                      <a:srgbClr val="000000"/>
                    </a:outerShdw>
                  </a:effectLst>
                </a:rPr>
                <a:t>AD 1789 – AD 1820</a:t>
              </a:r>
            </a:p>
          </p:txBody>
        </p:sp>
      </p:grpSp>
      <p:pic>
        <p:nvPicPr>
          <p:cNvPr id="70" name="Picture 69" descr="scroll.png"/>
          <p:cNvPicPr>
            <a:picLocks noChangeAspect="1"/>
          </p:cNvPicPr>
          <p:nvPr/>
        </p:nvPicPr>
        <p:blipFill>
          <a:blip r:embed="rId3" cstate="print"/>
          <a:srcRect l="23667" t="14490" r="12559" b="17754"/>
          <a:stretch>
            <a:fillRect/>
          </a:stretch>
        </p:blipFill>
        <p:spPr>
          <a:xfrm rot="536699">
            <a:off x="3016941" y="643911"/>
            <a:ext cx="2854473" cy="2007339"/>
          </a:xfrm>
          <a:prstGeom prst="rect">
            <a:avLst/>
          </a:prstGeom>
        </p:spPr>
      </p:pic>
      <p:sp>
        <p:nvSpPr>
          <p:cNvPr id="73" name="Rectangle 72"/>
          <p:cNvSpPr/>
          <p:nvPr/>
        </p:nvSpPr>
        <p:spPr>
          <a:xfrm>
            <a:off x="282995" y="173426"/>
            <a:ext cx="8671813" cy="70788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000" b="1" dirty="0">
                <a:ln/>
                <a:solidFill>
                  <a:srgbClr val="ACB3C1"/>
                </a:solidFill>
              </a:rPr>
              <a:t>7 Sealed Scroll &amp; </a:t>
            </a:r>
            <a:r>
              <a:rPr lang="en-US" sz="2800" b="1" dirty="0">
                <a:ln/>
                <a:solidFill>
                  <a:srgbClr val="ACB3C1"/>
                </a:solidFill>
              </a:rPr>
              <a:t>the Little Scroll</a:t>
            </a:r>
          </a:p>
        </p:txBody>
      </p:sp>
      <p:sp>
        <p:nvSpPr>
          <p:cNvPr id="76" name="Vertical Scroll 75"/>
          <p:cNvSpPr/>
          <p:nvPr/>
        </p:nvSpPr>
        <p:spPr>
          <a:xfrm>
            <a:off x="8243491" y="3300540"/>
            <a:ext cx="805923" cy="2083981"/>
          </a:xfrm>
          <a:prstGeom prst="verticalScroll">
            <a:avLst/>
          </a:prstGeom>
          <a:gradFill flip="none" rotWithShape="1">
            <a:gsLst>
              <a:gs pos="0">
                <a:schemeClr val="tx1">
                  <a:lumMod val="85000"/>
                  <a:shade val="30000"/>
                  <a:satMod val="115000"/>
                </a:schemeClr>
              </a:gs>
              <a:gs pos="50000">
                <a:schemeClr val="tx1">
                  <a:lumMod val="85000"/>
                  <a:shade val="67500"/>
                  <a:satMod val="115000"/>
                </a:schemeClr>
              </a:gs>
              <a:gs pos="100000">
                <a:schemeClr val="tx1">
                  <a:lumMod val="85000"/>
                  <a:shade val="100000"/>
                  <a:satMod val="115000"/>
                </a:schemeClr>
              </a:gs>
            </a:gsLst>
            <a:lin ang="10800000" scaled="1"/>
            <a:tileRect/>
          </a:gradFill>
          <a:ln>
            <a:solidFill>
              <a:schemeClr val="accent4">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81" name="Down Arrow 80"/>
          <p:cNvSpPr/>
          <p:nvPr/>
        </p:nvSpPr>
        <p:spPr>
          <a:xfrm>
            <a:off x="8124374" y="4901609"/>
            <a:ext cx="180752" cy="1435396"/>
          </a:xfrm>
          <a:prstGeom prst="downArrow">
            <a:avLst/>
          </a:prstGeom>
          <a:solidFill>
            <a:srgbClr val="FFFF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84" name="TextBox 83"/>
          <p:cNvSpPr txBox="1"/>
          <p:nvPr/>
        </p:nvSpPr>
        <p:spPr>
          <a:xfrm>
            <a:off x="7506624" y="6283842"/>
            <a:ext cx="1605515" cy="369332"/>
          </a:xfrm>
          <a:prstGeom prst="rect">
            <a:avLst/>
          </a:prstGeom>
          <a:noFill/>
        </p:spPr>
        <p:txBody>
          <a:bodyPr wrap="square" rtlCol="0">
            <a:spAutoFit/>
          </a:bodyPr>
          <a:lstStyle/>
          <a:p>
            <a:r>
              <a:rPr lang="en-AU" dirty="0">
                <a:solidFill>
                  <a:srgbClr val="FFFFFF"/>
                </a:solidFill>
              </a:rPr>
              <a:t>Armageddon</a:t>
            </a:r>
          </a:p>
        </p:txBody>
      </p:sp>
      <p:sp>
        <p:nvSpPr>
          <p:cNvPr id="85" name="TextBox 84"/>
          <p:cNvSpPr txBox="1"/>
          <p:nvPr/>
        </p:nvSpPr>
        <p:spPr>
          <a:xfrm rot="16200000">
            <a:off x="7647971" y="4228388"/>
            <a:ext cx="2154436" cy="369332"/>
          </a:xfrm>
          <a:prstGeom prst="rect">
            <a:avLst/>
          </a:prstGeom>
          <a:noFill/>
        </p:spPr>
        <p:txBody>
          <a:bodyPr vert="vert" wrap="square" rtlCol="0">
            <a:spAutoFit/>
          </a:bodyPr>
          <a:lstStyle/>
          <a:p>
            <a:r>
              <a:rPr lang="en-AU" sz="1600" dirty="0">
                <a:solidFill>
                  <a:sysClr val="windowText" lastClr="000000"/>
                </a:solidFill>
                <a:latin typeface="Arial Black" pitchFamily="34" charset="0"/>
              </a:rPr>
              <a:t>T h u n d e  r  s</a:t>
            </a:r>
          </a:p>
        </p:txBody>
      </p:sp>
      <p:sp>
        <p:nvSpPr>
          <p:cNvPr id="72" name="Rectangle 71"/>
          <p:cNvSpPr/>
          <p:nvPr/>
        </p:nvSpPr>
        <p:spPr>
          <a:xfrm>
            <a:off x="8150773" y="1844568"/>
            <a:ext cx="900000" cy="3780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00" name="TextBox 99"/>
          <p:cNvSpPr txBox="1"/>
          <p:nvPr/>
        </p:nvSpPr>
        <p:spPr>
          <a:xfrm>
            <a:off x="8855833" y="6550223"/>
            <a:ext cx="240869"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3</a:t>
            </a:r>
          </a:p>
        </p:txBody>
      </p:sp>
      <p:sp>
        <p:nvSpPr>
          <p:cNvPr id="83" name="Rectangle 8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up)">
                                      <p:cBhvr>
                                        <p:cTn id="7"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02118" y="-141894"/>
            <a:ext cx="8547744" cy="1418897"/>
          </a:xfrm>
        </p:spPr>
        <p:txBody>
          <a:bodyPr/>
          <a:lstStyle/>
          <a:p>
            <a:pPr algn="ctr"/>
            <a:r>
              <a:rPr lang="en-US" sz="4000" dirty="0"/>
              <a:t>40yrs</a:t>
            </a:r>
            <a:r>
              <a:rPr lang="en-US" sz="3200" dirty="0"/>
              <a:t> – The Most Important and Terrible in the Worlds History</a:t>
            </a:r>
          </a:p>
        </p:txBody>
      </p:sp>
      <p:pic>
        <p:nvPicPr>
          <p:cNvPr id="8" name="Picture 7" descr="Smiling lightning: As&#10;                                              molten rock and gases are&#10;                                              ejected from the core of&#10;                                              the volcano below, what&#10;                                              appears to be a 'have a&#10;                                              nice day' face is formed&#10;                                              from the electrically&#10;                                              charged air "/>
          <p:cNvPicPr/>
          <p:nvPr/>
        </p:nvPicPr>
        <p:blipFill>
          <a:blip r:embed="rId3" r:link="rId4" cstate="print"/>
          <a:srcRect/>
          <a:stretch>
            <a:fillRect/>
          </a:stretch>
        </p:blipFill>
        <p:spPr bwMode="auto">
          <a:xfrm>
            <a:off x="1" y="2569793"/>
            <a:ext cx="9614139" cy="3655820"/>
          </a:xfrm>
          <a:prstGeom prst="rect">
            <a:avLst/>
          </a:prstGeom>
          <a:ln>
            <a:noFill/>
          </a:ln>
          <a:effectLst>
            <a:softEdge rad="635000"/>
          </a:effectLst>
        </p:spPr>
      </p:pic>
      <p:pic>
        <p:nvPicPr>
          <p:cNvPr id="7" name="Picture 4" descr="D:\Picture23.jpg"/>
          <p:cNvPicPr>
            <a:picLocks noChangeAspect="1" noChangeArrowheads="1"/>
          </p:cNvPicPr>
          <p:nvPr/>
        </p:nvPicPr>
        <p:blipFill>
          <a:blip r:embed="rId5" cstate="print"/>
          <a:srcRect/>
          <a:stretch>
            <a:fillRect/>
          </a:stretch>
        </p:blipFill>
        <p:spPr bwMode="auto">
          <a:xfrm>
            <a:off x="6086117" y="2483523"/>
            <a:ext cx="3057883" cy="2293413"/>
          </a:xfrm>
          <a:prstGeom prst="rect">
            <a:avLst/>
          </a:prstGeom>
          <a:ln>
            <a:noFill/>
          </a:ln>
          <a:effectLst>
            <a:softEdge rad="635000"/>
          </a:effectLst>
        </p:spPr>
      </p:pic>
      <p:grpSp>
        <p:nvGrpSpPr>
          <p:cNvPr id="2" name="Group 14"/>
          <p:cNvGrpSpPr/>
          <p:nvPr/>
        </p:nvGrpSpPr>
        <p:grpSpPr>
          <a:xfrm>
            <a:off x="1623860" y="2065263"/>
            <a:ext cx="2790512" cy="1939158"/>
            <a:chOff x="1245476" y="2774733"/>
            <a:chExt cx="2790512" cy="1939158"/>
          </a:xfrm>
        </p:grpSpPr>
        <p:sp>
          <p:nvSpPr>
            <p:cNvPr id="10" name="Rectangle 9"/>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4" name="TextBox 13"/>
            <p:cNvSpPr txBox="1"/>
            <p:nvPr/>
          </p:nvSpPr>
          <p:spPr>
            <a:xfrm>
              <a:off x="1844566" y="3594536"/>
              <a:ext cx="1387365" cy="492443"/>
            </a:xfrm>
            <a:prstGeom prst="rect">
              <a:avLst/>
            </a:prstGeom>
            <a:noFill/>
          </p:spPr>
          <p:txBody>
            <a:bodyPr wrap="square" rtlCol="0">
              <a:spAutoFit/>
            </a:bodyPr>
            <a:lstStyle/>
            <a:p>
              <a:r>
                <a:rPr lang="en-AU" sz="2600" i="1" dirty="0">
                  <a:solidFill>
                    <a:srgbClr val="FF0000"/>
                  </a:solidFill>
                  <a:latin typeface="Arial" pitchFamily="34" charset="0"/>
                  <a:cs typeface="Arial" pitchFamily="34" charset="0"/>
                </a:rPr>
                <a:t>v. 17-21</a:t>
              </a:r>
            </a:p>
          </p:txBody>
        </p:sp>
      </p:grpSp>
      <p:grpSp>
        <p:nvGrpSpPr>
          <p:cNvPr id="3" name="Group 15"/>
          <p:cNvGrpSpPr/>
          <p:nvPr/>
        </p:nvGrpSpPr>
        <p:grpSpPr>
          <a:xfrm>
            <a:off x="3132134" y="2060003"/>
            <a:ext cx="2790512" cy="1939158"/>
            <a:chOff x="1245476" y="2774733"/>
            <a:chExt cx="2790512" cy="1939158"/>
          </a:xfrm>
        </p:grpSpPr>
        <p:sp>
          <p:nvSpPr>
            <p:cNvPr id="17" name="Rectangle 16"/>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8" name="TextBox 17"/>
            <p:cNvSpPr txBox="1"/>
            <p:nvPr/>
          </p:nvSpPr>
          <p:spPr>
            <a:xfrm>
              <a:off x="1844566" y="3594536"/>
              <a:ext cx="1387365" cy="492443"/>
            </a:xfrm>
            <a:prstGeom prst="rect">
              <a:avLst/>
            </a:prstGeom>
            <a:noFill/>
          </p:spPr>
          <p:txBody>
            <a:bodyPr wrap="square" rtlCol="0">
              <a:spAutoFit/>
            </a:bodyPr>
            <a:lstStyle/>
            <a:p>
              <a:r>
                <a:rPr lang="en-AU" sz="2600" i="1" dirty="0">
                  <a:solidFill>
                    <a:srgbClr val="FF0000"/>
                  </a:solidFill>
                  <a:latin typeface="Arial" pitchFamily="34" charset="0"/>
                  <a:cs typeface="Arial" pitchFamily="34" charset="0"/>
                </a:rPr>
                <a:t>v. 11-14</a:t>
              </a:r>
            </a:p>
          </p:txBody>
        </p:sp>
      </p:grpSp>
      <p:grpSp>
        <p:nvGrpSpPr>
          <p:cNvPr id="4" name="Group 18"/>
          <p:cNvGrpSpPr/>
          <p:nvPr/>
        </p:nvGrpSpPr>
        <p:grpSpPr>
          <a:xfrm>
            <a:off x="6532332" y="2070509"/>
            <a:ext cx="2790512" cy="1939158"/>
            <a:chOff x="1245476" y="2774733"/>
            <a:chExt cx="2790512" cy="1939158"/>
          </a:xfrm>
        </p:grpSpPr>
        <p:sp>
          <p:nvSpPr>
            <p:cNvPr id="20" name="Rectangle 19"/>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1" name="TextBox 20"/>
            <p:cNvSpPr txBox="1"/>
            <p:nvPr/>
          </p:nvSpPr>
          <p:spPr>
            <a:xfrm>
              <a:off x="1844566" y="3594536"/>
              <a:ext cx="1387365" cy="492443"/>
            </a:xfrm>
            <a:prstGeom prst="rect">
              <a:avLst/>
            </a:prstGeom>
            <a:noFill/>
          </p:spPr>
          <p:txBody>
            <a:bodyPr wrap="square" rtlCol="0">
              <a:spAutoFit/>
            </a:bodyPr>
            <a:lstStyle/>
            <a:p>
              <a:r>
                <a:rPr lang="en-AU" sz="2600" i="1" dirty="0">
                  <a:solidFill>
                    <a:srgbClr val="FF0000"/>
                  </a:solidFill>
                  <a:latin typeface="Arial" pitchFamily="34" charset="0"/>
                  <a:cs typeface="Arial" pitchFamily="34" charset="0"/>
                </a:rPr>
                <a:t>v. 1-2</a:t>
              </a:r>
            </a:p>
          </p:txBody>
        </p:sp>
      </p:grpSp>
      <p:sp>
        <p:nvSpPr>
          <p:cNvPr id="13" name="TextBox 12"/>
          <p:cNvSpPr txBox="1"/>
          <p:nvPr/>
        </p:nvSpPr>
        <p:spPr>
          <a:xfrm>
            <a:off x="536010" y="1419613"/>
            <a:ext cx="8071960" cy="1292662"/>
          </a:xfrm>
          <a:prstGeom prst="rect">
            <a:avLst/>
          </a:prstGeom>
          <a:noFill/>
        </p:spPr>
        <p:txBody>
          <a:bodyPr wrap="square" rtlCol="0">
            <a:spAutoFit/>
          </a:bodyPr>
          <a:lstStyle/>
          <a:p>
            <a:pPr algn="ctr"/>
            <a:r>
              <a:rPr lang="en-AU" sz="2600" dirty="0">
                <a:solidFill>
                  <a:srgbClr val="000099"/>
                </a:solidFill>
                <a:latin typeface="Arial" pitchFamily="34" charset="0"/>
                <a:cs typeface="Arial" pitchFamily="34" charset="0"/>
              </a:rPr>
              <a:t>The most noteworthy developments of this transition period are described in:</a:t>
            </a:r>
          </a:p>
          <a:p>
            <a:pPr algn="ctr"/>
            <a:r>
              <a:rPr lang="en-AU" sz="2600" dirty="0">
                <a:solidFill>
                  <a:srgbClr val="FF0000"/>
                </a:solidFill>
                <a:latin typeface="Arial" pitchFamily="34" charset="0"/>
                <a:cs typeface="Arial" pitchFamily="34" charset="0"/>
              </a:rPr>
              <a:t>Ch.14,  </a:t>
            </a:r>
            <a:r>
              <a:rPr lang="en-AU" sz="2600" u="sng" dirty="0">
                <a:solidFill>
                  <a:srgbClr val="FF0000"/>
                </a:solidFill>
                <a:latin typeface="Arial" pitchFamily="34" charset="0"/>
                <a:cs typeface="Arial" pitchFamily="34" charset="0"/>
              </a:rPr>
              <a:t>Part Ch.16 &amp; 17</a:t>
            </a:r>
            <a:r>
              <a:rPr lang="en-AU" sz="2600" dirty="0">
                <a:solidFill>
                  <a:srgbClr val="FF0000"/>
                </a:solidFill>
                <a:latin typeface="Arial" pitchFamily="34" charset="0"/>
                <a:cs typeface="Arial" pitchFamily="34" charset="0"/>
              </a:rPr>
              <a:t>,  Ch.18,  Ch.19,  </a:t>
            </a:r>
            <a:r>
              <a:rPr lang="en-AU" sz="2600" u="sng" dirty="0">
                <a:solidFill>
                  <a:srgbClr val="FF0000"/>
                </a:solidFill>
                <a:latin typeface="Arial" pitchFamily="34" charset="0"/>
                <a:cs typeface="Arial" pitchFamily="34" charset="0"/>
              </a:rPr>
              <a:t>Part Ch.20 </a:t>
            </a:r>
          </a:p>
        </p:txBody>
      </p:sp>
      <p:sp>
        <p:nvSpPr>
          <p:cNvPr id="22" name="Oval 21"/>
          <p:cNvSpPr/>
          <p:nvPr/>
        </p:nvSpPr>
        <p:spPr>
          <a:xfrm>
            <a:off x="2128353" y="2837796"/>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3" name="Oval 22"/>
          <p:cNvSpPr/>
          <p:nvPr/>
        </p:nvSpPr>
        <p:spPr>
          <a:xfrm>
            <a:off x="3699647" y="2832542"/>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4" name="Oval 23"/>
          <p:cNvSpPr/>
          <p:nvPr/>
        </p:nvSpPr>
        <p:spPr>
          <a:xfrm>
            <a:off x="6863263" y="2842786"/>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cxnSp>
        <p:nvCxnSpPr>
          <p:cNvPr id="28" name="Straight Connector 27"/>
          <p:cNvCxnSpPr/>
          <p:nvPr/>
        </p:nvCxnSpPr>
        <p:spPr>
          <a:xfrm rot="10800000" flipV="1">
            <a:off x="2900865" y="2632842"/>
            <a:ext cx="378365" cy="18918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083272" y="2622210"/>
            <a:ext cx="388886" cy="1997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0800000" flipV="1">
            <a:off x="7635774" y="2622208"/>
            <a:ext cx="404642" cy="1944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 name="Group 176"/>
          <p:cNvGrpSpPr/>
          <p:nvPr/>
        </p:nvGrpSpPr>
        <p:grpSpPr>
          <a:xfrm>
            <a:off x="247232" y="3373446"/>
            <a:ext cx="3693879" cy="2947095"/>
            <a:chOff x="2549308" y="1229460"/>
            <a:chExt cx="3693879" cy="2947095"/>
          </a:xfrm>
        </p:grpSpPr>
        <p:grpSp>
          <p:nvGrpSpPr>
            <p:cNvPr id="6" name="Group 177"/>
            <p:cNvGrpSpPr>
              <a:grpSpLocks/>
            </p:cNvGrpSpPr>
            <p:nvPr/>
          </p:nvGrpSpPr>
          <p:grpSpPr bwMode="auto">
            <a:xfrm>
              <a:off x="2549308" y="1229460"/>
              <a:ext cx="3308351" cy="2257430"/>
              <a:chOff x="3602" y="1009"/>
              <a:chExt cx="2084" cy="1422"/>
            </a:xfrm>
            <a:scene3d>
              <a:camera prst="orthographicFront">
                <a:rot lat="0" lon="0" rev="0"/>
              </a:camera>
              <a:lightRig rig="contrasting" dir="t">
                <a:rot lat="0" lon="0" rev="1500000"/>
              </a:lightRig>
            </a:scene3d>
          </p:grpSpPr>
          <p:grpSp>
            <p:nvGrpSpPr>
              <p:cNvPr id="11" name="Group 3"/>
              <p:cNvGrpSpPr>
                <a:grpSpLocks/>
              </p:cNvGrpSpPr>
              <p:nvPr/>
            </p:nvGrpSpPr>
            <p:grpSpPr bwMode="auto">
              <a:xfrm>
                <a:off x="3602" y="1164"/>
                <a:ext cx="2029" cy="1267"/>
                <a:chOff x="3602" y="1164"/>
                <a:chExt cx="2029" cy="1267"/>
              </a:xfrm>
            </p:grpSpPr>
            <p:sp>
              <p:nvSpPr>
                <p:cNvPr id="191"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2"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3"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4"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5"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6"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7"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kern="0" dirty="0">
                      <a:solidFill>
                        <a:srgbClr val="FFFF00"/>
                      </a:solidFill>
                    </a:rPr>
                    <a:t>1 2 3 4 5 6</a:t>
                  </a:r>
                  <a:r>
                    <a:rPr lang="en-AU" sz="4400" kern="0" dirty="0">
                      <a:solidFill>
                        <a:srgbClr val="FFFF00"/>
                      </a:solidFill>
                    </a:rPr>
                    <a:t> </a:t>
                  </a:r>
                </a:p>
              </p:txBody>
            </p:sp>
            <p:sp>
              <p:nvSpPr>
                <p:cNvPr id="198"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a:defRPr/>
                  </a:pPr>
                  <a:endParaRPr lang="en-US" kern="0">
                    <a:solidFill>
                      <a:sysClr val="windowText" lastClr="000000"/>
                    </a:solidFill>
                  </a:endParaRPr>
                </a:p>
              </p:txBody>
            </p:sp>
            <p:sp>
              <p:nvSpPr>
                <p:cNvPr id="199"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4000" kern="0">
                      <a:solidFill>
                        <a:srgbClr val="E5FFFF"/>
                      </a:solidFill>
                      <a:effectLst>
                        <a:outerShdw blurRad="38100" dist="38100" dir="2700000" algn="tl">
                          <a:srgbClr val="000000"/>
                        </a:outerShdw>
                      </a:effectLst>
                    </a:rPr>
                    <a:t>Vials</a:t>
                  </a:r>
                </a:p>
              </p:txBody>
            </p:sp>
          </p:grpSp>
          <p:sp>
            <p:nvSpPr>
              <p:cNvPr id="190"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a:spcBef>
                    <a:spcPct val="50000"/>
                  </a:spcBef>
                  <a:defRPr/>
                </a:pPr>
                <a:r>
                  <a:rPr lang="en-AU" sz="3600" kern="0" dirty="0">
                    <a:solidFill>
                      <a:srgbClr val="FFFF00"/>
                    </a:solidFill>
                  </a:rPr>
                  <a:t>7 </a:t>
                </a:r>
                <a:r>
                  <a:rPr lang="en-AU" sz="4400" kern="0" dirty="0">
                    <a:solidFill>
                      <a:sysClr val="windowText" lastClr="000000"/>
                    </a:solidFill>
                  </a:rPr>
                  <a:t> </a:t>
                </a:r>
              </a:p>
            </p:txBody>
          </p:sp>
        </p:grpSp>
        <p:sp>
          <p:nvSpPr>
            <p:cNvPr id="180" name="Text Box 55"/>
            <p:cNvSpPr txBox="1">
              <a:spLocks noChangeArrowheads="1"/>
            </p:cNvSpPr>
            <p:nvPr/>
          </p:nvSpPr>
          <p:spPr bwMode="auto">
            <a:xfrm>
              <a:off x="3157319" y="3550384"/>
              <a:ext cx="1133475" cy="396875"/>
            </a:xfrm>
            <a:prstGeom prst="rect">
              <a:avLst/>
            </a:prstGeom>
            <a:noFill/>
            <a:ln w="9525">
              <a:noFill/>
              <a:miter lim="800000"/>
              <a:headEnd/>
              <a:tailEnd/>
            </a:ln>
            <a:effectLst/>
          </p:spPr>
          <p:txBody>
            <a:bodyPr>
              <a:spAutoFit/>
            </a:bodyPr>
            <a:lstStyle/>
            <a:p>
              <a:pPr>
                <a:spcBef>
                  <a:spcPct val="50000"/>
                </a:spcBef>
                <a:defRPr/>
              </a:pPr>
              <a:r>
                <a:rPr lang="en-AU" sz="2000" b="1" kern="0" dirty="0">
                  <a:solidFill>
                    <a:sysClr val="windowText" lastClr="000000"/>
                  </a:solidFill>
                </a:rPr>
                <a:t>Rev.16</a:t>
              </a:r>
            </a:p>
          </p:txBody>
        </p:sp>
        <p:grpSp>
          <p:nvGrpSpPr>
            <p:cNvPr id="15" name="Group 74"/>
            <p:cNvGrpSpPr/>
            <p:nvPr/>
          </p:nvGrpSpPr>
          <p:grpSpPr>
            <a:xfrm>
              <a:off x="5437264" y="1986822"/>
              <a:ext cx="805923" cy="2189733"/>
              <a:chOff x="6241305" y="1813401"/>
              <a:chExt cx="805923" cy="2189733"/>
            </a:xfrm>
          </p:grpSpPr>
          <p:sp>
            <p:nvSpPr>
              <p:cNvPr id="184" name="Vertical Scroll 183"/>
              <p:cNvSpPr/>
              <p:nvPr/>
            </p:nvSpPr>
            <p:spPr>
              <a:xfrm>
                <a:off x="6241305" y="1813401"/>
                <a:ext cx="805923" cy="2083981"/>
              </a:xfrm>
              <a:prstGeom prst="verticalScroll">
                <a:avLst/>
              </a:prstGeom>
              <a:gradFill flip="none" rotWithShape="1">
                <a:gsLst>
                  <a:gs pos="0">
                    <a:srgbClr val="FFFFFF">
                      <a:lumMod val="85000"/>
                      <a:shade val="30000"/>
                      <a:satMod val="115000"/>
                    </a:srgbClr>
                  </a:gs>
                  <a:gs pos="50000">
                    <a:srgbClr val="FFFFFF">
                      <a:lumMod val="85000"/>
                      <a:shade val="67500"/>
                      <a:satMod val="115000"/>
                    </a:srgbClr>
                  </a:gs>
                  <a:gs pos="100000">
                    <a:srgbClr val="FFFFFF">
                      <a:lumMod val="85000"/>
                      <a:shade val="100000"/>
                      <a:satMod val="115000"/>
                    </a:srgbClr>
                  </a:gs>
                </a:gsLst>
                <a:lin ang="10800000" scaled="1"/>
                <a:tileRect/>
              </a:gradFill>
              <a:ln w="25400" cap="flat" cmpd="sng" algn="ctr">
                <a:solidFill>
                  <a:srgbClr val="DADADA">
                    <a:lumMod val="10000"/>
                  </a:srgbClr>
                </a:solidFill>
                <a:prstDash val="solid"/>
              </a:ln>
              <a:effectLst/>
            </p:spPr>
            <p:txBody>
              <a:bodyPr rtlCol="0" anchor="ctr"/>
              <a:lstStyle/>
              <a:p>
                <a:pPr algn="ctr">
                  <a:defRPr/>
                </a:pPr>
                <a:endParaRPr lang="en-AU" kern="0">
                  <a:solidFill>
                    <a:srgbClr val="FFFFFF"/>
                  </a:solidFill>
                  <a:cs typeface="Arial"/>
                </a:endParaRPr>
              </a:p>
            </p:txBody>
          </p:sp>
          <p:sp>
            <p:nvSpPr>
              <p:cNvPr id="186" name="TextBox 185"/>
              <p:cNvSpPr txBox="1"/>
              <p:nvPr/>
            </p:nvSpPr>
            <p:spPr>
              <a:xfrm rot="16200000">
                <a:off x="5628842" y="2741250"/>
                <a:ext cx="2154436" cy="369332"/>
              </a:xfrm>
              <a:prstGeom prst="rect">
                <a:avLst/>
              </a:prstGeom>
              <a:noFill/>
            </p:spPr>
            <p:txBody>
              <a:bodyPr vert="vert" wrap="square" rtlCol="0">
                <a:spAutoFit/>
              </a:bodyPr>
              <a:lstStyle/>
              <a:p>
                <a:pPr>
                  <a:defRPr/>
                </a:pPr>
                <a:r>
                  <a:rPr lang="en-AU" sz="1600" kern="0" dirty="0">
                    <a:solidFill>
                      <a:sysClr val="windowText" lastClr="000000"/>
                    </a:solidFill>
                    <a:latin typeface="Arial Black" pitchFamily="34" charset="0"/>
                  </a:rPr>
                  <a:t>T h u n d e  r  s</a:t>
                </a:r>
              </a:p>
            </p:txBody>
          </p:sp>
        </p:grpSp>
      </p:grpSp>
      <p:sp>
        <p:nvSpPr>
          <p:cNvPr id="42" name="TextBox 41"/>
          <p:cNvSpPr txBox="1"/>
          <p:nvPr/>
        </p:nvSpPr>
        <p:spPr>
          <a:xfrm>
            <a:off x="8871486" y="6519942"/>
            <a:ext cx="381000" cy="307777"/>
          </a:xfrm>
          <a:prstGeom prst="rect">
            <a:avLst/>
          </a:prstGeom>
          <a:noFill/>
        </p:spPr>
        <p:txBody>
          <a:bodyPr wrap="square" rtlCol="0">
            <a:spAutoFit/>
          </a:bodyPr>
          <a:lstStyle/>
          <a:p>
            <a:r>
              <a:rPr lang="en-AU" sz="1400" dirty="0">
                <a:solidFill>
                  <a:srgbClr val="FFFFFF"/>
                </a:solidFill>
                <a:latin typeface="Arial" pitchFamily="34" charset="0"/>
                <a:cs typeface="Arial" pitchFamily="34" charset="0"/>
              </a:rPr>
              <a:t>4</a:t>
            </a:r>
          </a:p>
        </p:txBody>
      </p:sp>
      <p:sp>
        <p:nvSpPr>
          <p:cNvPr id="44" name="Rectangle 4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cxnSp>
        <p:nvCxnSpPr>
          <p:cNvPr id="46" name="Straight Connector 45"/>
          <p:cNvCxnSpPr>
            <a:endCxn id="184" idx="0"/>
          </p:cNvCxnSpPr>
          <p:nvPr/>
        </p:nvCxnSpPr>
        <p:spPr>
          <a:xfrm>
            <a:off x="3405352" y="3972910"/>
            <a:ext cx="132798" cy="15789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895601" y="3983420"/>
            <a:ext cx="324000" cy="2016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61" name="Group 12"/>
          <p:cNvGrpSpPr>
            <a:grpSpLocks/>
          </p:cNvGrpSpPr>
          <p:nvPr/>
        </p:nvGrpSpPr>
        <p:grpSpPr bwMode="auto">
          <a:xfrm>
            <a:off x="115975" y="3111882"/>
            <a:ext cx="860673" cy="1160462"/>
            <a:chOff x="2605" y="2715"/>
            <a:chExt cx="540" cy="731"/>
          </a:xfrm>
        </p:grpSpPr>
        <p:sp>
          <p:nvSpPr>
            <p:cNvPr id="62" name="Oval 13"/>
            <p:cNvSpPr>
              <a:spLocks noChangeArrowheads="1"/>
            </p:cNvSpPr>
            <p:nvPr/>
          </p:nvSpPr>
          <p:spPr bwMode="auto">
            <a:xfrm rot="1046831">
              <a:off x="2605" y="2715"/>
              <a:ext cx="540" cy="731"/>
            </a:xfrm>
            <a:prstGeom prst="ellipse">
              <a:avLst/>
            </a:prstGeom>
            <a:gradFill rotWithShape="1">
              <a:gsLst>
                <a:gs pos="0">
                  <a:srgbClr val="FFFFCC"/>
                </a:gs>
                <a:gs pos="100000">
                  <a:srgbClr val="76765E"/>
                </a:gs>
              </a:gsLst>
              <a:lin ang="5400000" scaled="1"/>
            </a:gradFill>
            <a:ln w="9525">
              <a:solidFill>
                <a:srgbClr val="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endParaRPr>
            </a:p>
          </p:txBody>
        </p:sp>
        <p:sp>
          <p:nvSpPr>
            <p:cNvPr id="63" name="Oval 14"/>
            <p:cNvSpPr>
              <a:spLocks noChangeArrowheads="1"/>
            </p:cNvSpPr>
            <p:nvPr/>
          </p:nvSpPr>
          <p:spPr bwMode="auto">
            <a:xfrm rot="1046831">
              <a:off x="2880" y="2864"/>
              <a:ext cx="239" cy="512"/>
            </a:xfrm>
            <a:prstGeom prst="ellipse">
              <a:avLst/>
            </a:prstGeom>
            <a:gradFill rotWithShape="1">
              <a:gsLst>
                <a:gs pos="0">
                  <a:srgbClr val="FFFFCC"/>
                </a:gs>
                <a:gs pos="100000">
                  <a:srgbClr val="5C5C4A"/>
                </a:gs>
              </a:gsLst>
              <a:lin ang="5400000" scaled="1"/>
            </a:gradFill>
            <a:ln w="9525">
              <a:solidFill>
                <a:srgbClr val="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endParaRPr>
            </a:p>
          </p:txBody>
        </p:sp>
      </p:grpSp>
      <p:sp>
        <p:nvSpPr>
          <p:cNvPr id="66" name="Freeform 40"/>
          <p:cNvSpPr>
            <a:spLocks/>
          </p:cNvSpPr>
          <p:nvPr/>
        </p:nvSpPr>
        <p:spPr bwMode="auto">
          <a:xfrm>
            <a:off x="615031" y="4135820"/>
            <a:ext cx="2679962" cy="1524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FFFFCC"/>
              </a:gs>
              <a:gs pos="100000">
                <a:srgbClr val="76765E"/>
              </a:gs>
            </a:gsLst>
            <a:lin ang="5400000" scaled="1"/>
          </a:gradFill>
          <a:ln w="9525">
            <a:solidFill>
              <a:srgbClr val="000000"/>
            </a:solidFill>
            <a:round/>
            <a:headEnd/>
            <a:tailEnd/>
          </a:ln>
          <a:effectLst>
            <a:glow rad="228600">
              <a:srgbClr val="000000">
                <a:satMod val="175000"/>
                <a:alpha val="40000"/>
              </a:srgbClr>
            </a:glow>
            <a:softEdge rad="31750"/>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endParaRPr>
          </a:p>
        </p:txBody>
      </p:sp>
      <p:sp>
        <p:nvSpPr>
          <p:cNvPr id="48" name="Footer Placeholder 3"/>
          <p:cNvSpPr>
            <a:spLocks noGrp="1"/>
          </p:cNvSpPr>
          <p:nvPr>
            <p:ph type="ftr" sz="quarter" idx="10"/>
          </p:nvPr>
        </p:nvSpPr>
        <p:spPr>
          <a:xfrm>
            <a:off x="43954" y="6408218"/>
            <a:ext cx="3165576" cy="476250"/>
          </a:xfrm>
        </p:spPr>
        <p:txBody>
          <a:bodyPr/>
          <a:lstStyle/>
          <a:p>
            <a:r>
              <a:rPr lang="en-US" dirty="0">
                <a:solidFill>
                  <a:srgbClr val="FFFFFF"/>
                </a:solidFill>
              </a:rPr>
              <a:t>The  Lamb shall overcome them</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strVal val="#ppt_w*0.70"/>
                                          </p:val>
                                        </p:tav>
                                        <p:tav tm="100000">
                                          <p:val>
                                            <p:strVal val="#ppt_w"/>
                                          </p:val>
                                        </p:tav>
                                      </p:tavLst>
                                    </p:anim>
                                    <p:anim calcmode="lin" valueType="num">
                                      <p:cBhvr>
                                        <p:cTn id="20" dur="1000" fill="hold"/>
                                        <p:tgtEl>
                                          <p:spTgt spid="22"/>
                                        </p:tgtEl>
                                        <p:attrNameLst>
                                          <p:attrName>ppt_h</p:attrName>
                                        </p:attrNameLst>
                                      </p:cBhvr>
                                      <p:tavLst>
                                        <p:tav tm="0">
                                          <p:val>
                                            <p:strVal val="#ppt_h"/>
                                          </p:val>
                                        </p:tav>
                                        <p:tav tm="100000">
                                          <p:val>
                                            <p:strVal val="#ppt_h"/>
                                          </p:val>
                                        </p:tav>
                                      </p:tavLst>
                                    </p:anim>
                                    <p:animEffect transition="in" filter="fade">
                                      <p:cBhvr>
                                        <p:cTn id="21" dur="1000"/>
                                        <p:tgtEl>
                                          <p:spTgt spid="22"/>
                                        </p:tgtEl>
                                      </p:cBhvr>
                                    </p:animEffect>
                                  </p:childTnLst>
                                </p:cTn>
                              </p:par>
                              <p:par>
                                <p:cTn id="22" presetID="55"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1000" fill="hold"/>
                                        <p:tgtEl>
                                          <p:spTgt spid="28"/>
                                        </p:tgtEl>
                                        <p:attrNameLst>
                                          <p:attrName>ppt_w</p:attrName>
                                        </p:attrNameLst>
                                      </p:cBhvr>
                                      <p:tavLst>
                                        <p:tav tm="0">
                                          <p:val>
                                            <p:strVal val="#ppt_w*0.70"/>
                                          </p:val>
                                        </p:tav>
                                        <p:tav tm="100000">
                                          <p:val>
                                            <p:strVal val="#ppt_w"/>
                                          </p:val>
                                        </p:tav>
                                      </p:tavLst>
                                    </p:anim>
                                    <p:anim calcmode="lin" valueType="num">
                                      <p:cBhvr>
                                        <p:cTn id="25" dur="1000" fill="hold"/>
                                        <p:tgtEl>
                                          <p:spTgt spid="28"/>
                                        </p:tgtEl>
                                        <p:attrNameLst>
                                          <p:attrName>ppt_h</p:attrName>
                                        </p:attrNameLst>
                                      </p:cBhvr>
                                      <p:tavLst>
                                        <p:tav tm="0">
                                          <p:val>
                                            <p:strVal val="#ppt_h"/>
                                          </p:val>
                                        </p:tav>
                                        <p:tav tm="100000">
                                          <p:val>
                                            <p:strVal val="#ppt_h"/>
                                          </p:val>
                                        </p:tav>
                                      </p:tavLst>
                                    </p:anim>
                                    <p:animEffect transition="in" filter="fade">
                                      <p:cBhvr>
                                        <p:cTn id="26" dur="1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strVal val="#ppt_w*0.70"/>
                                          </p:val>
                                        </p:tav>
                                        <p:tav tm="100000">
                                          <p:val>
                                            <p:strVal val="#ppt_w"/>
                                          </p:val>
                                        </p:tav>
                                      </p:tavLst>
                                    </p:anim>
                                    <p:anim calcmode="lin" valueType="num">
                                      <p:cBhvr>
                                        <p:cTn id="32" dur="1000" fill="hold"/>
                                        <p:tgtEl>
                                          <p:spTgt spid="3"/>
                                        </p:tgtEl>
                                        <p:attrNameLst>
                                          <p:attrName>ppt_h</p:attrName>
                                        </p:attrNameLst>
                                      </p:cBhvr>
                                      <p:tavLst>
                                        <p:tav tm="0">
                                          <p:val>
                                            <p:strVal val="#ppt_h"/>
                                          </p:val>
                                        </p:tav>
                                        <p:tav tm="100000">
                                          <p:val>
                                            <p:strVal val="#ppt_h"/>
                                          </p:val>
                                        </p:tav>
                                      </p:tavLst>
                                    </p:anim>
                                    <p:animEffect transition="in" filter="fade">
                                      <p:cBhvr>
                                        <p:cTn id="33" dur="1000"/>
                                        <p:tgtEl>
                                          <p:spTgt spid="3"/>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1000" fill="hold"/>
                                        <p:tgtEl>
                                          <p:spTgt spid="23"/>
                                        </p:tgtEl>
                                        <p:attrNameLst>
                                          <p:attrName>ppt_w</p:attrName>
                                        </p:attrNameLst>
                                      </p:cBhvr>
                                      <p:tavLst>
                                        <p:tav tm="0">
                                          <p:val>
                                            <p:strVal val="#ppt_w*0.70"/>
                                          </p:val>
                                        </p:tav>
                                        <p:tav tm="100000">
                                          <p:val>
                                            <p:strVal val="#ppt_w"/>
                                          </p:val>
                                        </p:tav>
                                      </p:tavLst>
                                    </p:anim>
                                    <p:anim calcmode="lin" valueType="num">
                                      <p:cBhvr>
                                        <p:cTn id="37" dur="1000" fill="hold"/>
                                        <p:tgtEl>
                                          <p:spTgt spid="23"/>
                                        </p:tgtEl>
                                        <p:attrNameLst>
                                          <p:attrName>ppt_h</p:attrName>
                                        </p:attrNameLst>
                                      </p:cBhvr>
                                      <p:tavLst>
                                        <p:tav tm="0">
                                          <p:val>
                                            <p:strVal val="#ppt_h"/>
                                          </p:val>
                                        </p:tav>
                                        <p:tav tm="100000">
                                          <p:val>
                                            <p:strVal val="#ppt_h"/>
                                          </p:val>
                                        </p:tav>
                                      </p:tavLst>
                                    </p:anim>
                                    <p:animEffect transition="in" filter="fade">
                                      <p:cBhvr>
                                        <p:cTn id="38" dur="1000"/>
                                        <p:tgtEl>
                                          <p:spTgt spid="23"/>
                                        </p:tgtEl>
                                      </p:cBhvr>
                                    </p:animEffect>
                                  </p:childTnLst>
                                </p:cTn>
                              </p:par>
                              <p:par>
                                <p:cTn id="39" presetID="55"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1000" fill="hold"/>
                                        <p:tgtEl>
                                          <p:spTgt spid="29"/>
                                        </p:tgtEl>
                                        <p:attrNameLst>
                                          <p:attrName>ppt_w</p:attrName>
                                        </p:attrNameLst>
                                      </p:cBhvr>
                                      <p:tavLst>
                                        <p:tav tm="0">
                                          <p:val>
                                            <p:strVal val="#ppt_w*0.70"/>
                                          </p:val>
                                        </p:tav>
                                        <p:tav tm="100000">
                                          <p:val>
                                            <p:strVal val="#ppt_w"/>
                                          </p:val>
                                        </p:tav>
                                      </p:tavLst>
                                    </p:anim>
                                    <p:anim calcmode="lin" valueType="num">
                                      <p:cBhvr>
                                        <p:cTn id="42" dur="1000" fill="hold"/>
                                        <p:tgtEl>
                                          <p:spTgt spid="29"/>
                                        </p:tgtEl>
                                        <p:attrNameLst>
                                          <p:attrName>ppt_h</p:attrName>
                                        </p:attrNameLst>
                                      </p:cBhvr>
                                      <p:tavLst>
                                        <p:tav tm="0">
                                          <p:val>
                                            <p:strVal val="#ppt_h"/>
                                          </p:val>
                                        </p:tav>
                                        <p:tav tm="100000">
                                          <p:val>
                                            <p:strVal val="#ppt_h"/>
                                          </p:val>
                                        </p:tav>
                                      </p:tavLst>
                                    </p:anim>
                                    <p:animEffect transition="in" filter="fade">
                                      <p:cBhvr>
                                        <p:cTn id="43" dur="10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1000" fill="hold"/>
                                        <p:tgtEl>
                                          <p:spTgt spid="4"/>
                                        </p:tgtEl>
                                        <p:attrNameLst>
                                          <p:attrName>ppt_w</p:attrName>
                                        </p:attrNameLst>
                                      </p:cBhvr>
                                      <p:tavLst>
                                        <p:tav tm="0">
                                          <p:val>
                                            <p:strVal val="#ppt_w*0.70"/>
                                          </p:val>
                                        </p:tav>
                                        <p:tav tm="100000">
                                          <p:val>
                                            <p:strVal val="#ppt_w"/>
                                          </p:val>
                                        </p:tav>
                                      </p:tavLst>
                                    </p:anim>
                                    <p:anim calcmode="lin" valueType="num">
                                      <p:cBhvr>
                                        <p:cTn id="49" dur="1000" fill="hold"/>
                                        <p:tgtEl>
                                          <p:spTgt spid="4"/>
                                        </p:tgtEl>
                                        <p:attrNameLst>
                                          <p:attrName>ppt_h</p:attrName>
                                        </p:attrNameLst>
                                      </p:cBhvr>
                                      <p:tavLst>
                                        <p:tav tm="0">
                                          <p:val>
                                            <p:strVal val="#ppt_h"/>
                                          </p:val>
                                        </p:tav>
                                        <p:tav tm="100000">
                                          <p:val>
                                            <p:strVal val="#ppt_h"/>
                                          </p:val>
                                        </p:tav>
                                      </p:tavLst>
                                    </p:anim>
                                    <p:animEffect transition="in" filter="fade">
                                      <p:cBhvr>
                                        <p:cTn id="50" dur="1000"/>
                                        <p:tgtEl>
                                          <p:spTgt spid="4"/>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strVal val="#ppt_w*0.70"/>
                                          </p:val>
                                        </p:tav>
                                        <p:tav tm="100000">
                                          <p:val>
                                            <p:strVal val="#ppt_w"/>
                                          </p:val>
                                        </p:tav>
                                      </p:tavLst>
                                    </p:anim>
                                    <p:anim calcmode="lin" valueType="num">
                                      <p:cBhvr>
                                        <p:cTn id="54" dur="1000" fill="hold"/>
                                        <p:tgtEl>
                                          <p:spTgt spid="24"/>
                                        </p:tgtEl>
                                        <p:attrNameLst>
                                          <p:attrName>ppt_h</p:attrName>
                                        </p:attrNameLst>
                                      </p:cBhvr>
                                      <p:tavLst>
                                        <p:tav tm="0">
                                          <p:val>
                                            <p:strVal val="#ppt_h"/>
                                          </p:val>
                                        </p:tav>
                                        <p:tav tm="100000">
                                          <p:val>
                                            <p:strVal val="#ppt_h"/>
                                          </p:val>
                                        </p:tav>
                                      </p:tavLst>
                                    </p:anim>
                                    <p:animEffect transition="in" filter="fade">
                                      <p:cBhvr>
                                        <p:cTn id="55" dur="1000"/>
                                        <p:tgtEl>
                                          <p:spTgt spid="24"/>
                                        </p:tgtEl>
                                      </p:cBhvr>
                                    </p:animEffect>
                                  </p:childTnLst>
                                </p:cTn>
                              </p:par>
                              <p:par>
                                <p:cTn id="56" presetID="55"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1000" fill="hold"/>
                                        <p:tgtEl>
                                          <p:spTgt spid="31"/>
                                        </p:tgtEl>
                                        <p:attrNameLst>
                                          <p:attrName>ppt_w</p:attrName>
                                        </p:attrNameLst>
                                      </p:cBhvr>
                                      <p:tavLst>
                                        <p:tav tm="0">
                                          <p:val>
                                            <p:strVal val="#ppt_w*0.70"/>
                                          </p:val>
                                        </p:tav>
                                        <p:tav tm="100000">
                                          <p:val>
                                            <p:strVal val="#ppt_w"/>
                                          </p:val>
                                        </p:tav>
                                      </p:tavLst>
                                    </p:anim>
                                    <p:anim calcmode="lin" valueType="num">
                                      <p:cBhvr>
                                        <p:cTn id="59" dur="1000" fill="hold"/>
                                        <p:tgtEl>
                                          <p:spTgt spid="31"/>
                                        </p:tgtEl>
                                        <p:attrNameLst>
                                          <p:attrName>ppt_h</p:attrName>
                                        </p:attrNameLst>
                                      </p:cBhvr>
                                      <p:tavLst>
                                        <p:tav tm="0">
                                          <p:val>
                                            <p:strVal val="#ppt_h"/>
                                          </p:val>
                                        </p:tav>
                                        <p:tav tm="100000">
                                          <p:val>
                                            <p:strVal val="#ppt_h"/>
                                          </p:val>
                                        </p:tav>
                                      </p:tavLst>
                                    </p:anim>
                                    <p:animEffect transition="in" filter="fade">
                                      <p:cBhvr>
                                        <p:cTn id="6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201150" cy="6915150"/>
          </a:xfrm>
          <a:prstGeom prst="rect">
            <a:avLst/>
          </a:prstGeom>
          <a:solidFill>
            <a:srgbClr val="000000"/>
          </a:solidFill>
          <a:ln w="9525">
            <a:noFill/>
            <a:miter lim="800000"/>
            <a:headEnd/>
            <a:tailEnd/>
          </a:ln>
          <a:effectLst>
            <a:softEdge rad="127000"/>
          </a:effectLst>
        </p:spPr>
        <p:txBody>
          <a:bodyPr wrap="none" anchor="ctr"/>
          <a:lstStyle/>
          <a:p>
            <a:endParaRPr lang="en-US">
              <a:solidFill>
                <a:srgbClr val="FFFFFF"/>
              </a:solidFill>
            </a:endParaRPr>
          </a:p>
        </p:txBody>
      </p:sp>
      <p:sp>
        <p:nvSpPr>
          <p:cNvPr id="9" name="Line 7"/>
          <p:cNvSpPr>
            <a:spLocks noChangeShapeType="1"/>
          </p:cNvSpPr>
          <p:nvPr/>
        </p:nvSpPr>
        <p:spPr bwMode="auto">
          <a:xfrm>
            <a:off x="2595132" y="2380664"/>
            <a:ext cx="0" cy="612000"/>
          </a:xfrm>
          <a:prstGeom prst="line">
            <a:avLst/>
          </a:prstGeom>
          <a:noFill/>
          <a:ln w="38100">
            <a:solidFill>
              <a:schemeClr val="tx1"/>
            </a:solidFill>
            <a:round/>
            <a:headEnd/>
            <a:tailEnd/>
          </a:ln>
        </p:spPr>
        <p:txBody>
          <a:bodyPr/>
          <a:lstStyle/>
          <a:p>
            <a:endParaRPr lang="en-AU">
              <a:solidFill>
                <a:srgbClr val="FFFFFF"/>
              </a:solidFill>
            </a:endParaRPr>
          </a:p>
        </p:txBody>
      </p:sp>
      <p:sp>
        <p:nvSpPr>
          <p:cNvPr id="14" name="Rectangle 12"/>
          <p:cNvSpPr>
            <a:spLocks noChangeArrowheads="1"/>
          </p:cNvSpPr>
          <p:nvPr/>
        </p:nvSpPr>
        <p:spPr bwMode="auto">
          <a:xfrm>
            <a:off x="3684903" y="1274356"/>
            <a:ext cx="1473956"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50yrs </a:t>
            </a:r>
            <a:r>
              <a:rPr lang="en-AU" b="1" i="1" dirty="0">
                <a:solidFill>
                  <a:srgbClr val="FFFFFF"/>
                </a:solidFill>
                <a:effectLst>
                  <a:outerShdw blurRad="38100" dist="38100" dir="2700000" algn="tl">
                    <a:srgbClr val="000000"/>
                  </a:outerShdw>
                </a:effectLst>
                <a:latin typeface="Times New Roman" pitchFamily="18" charset="0"/>
                <a:cs typeface="Times New Roman" pitchFamily="18" charset="0"/>
              </a:rPr>
              <a:t> </a:t>
            </a:r>
            <a:r>
              <a:rPr lang="en-AU" sz="2800" b="1" dirty="0">
                <a:solidFill>
                  <a:srgbClr val="FFFFFF"/>
                </a:solidFill>
                <a:effectLst>
                  <a:outerShdw blurRad="38100" dist="38100" dir="2700000" algn="tl">
                    <a:srgbClr val="000000"/>
                  </a:outerShdw>
                </a:effectLst>
              </a:rPr>
              <a:t> </a:t>
            </a:r>
          </a:p>
        </p:txBody>
      </p:sp>
      <p:sp>
        <p:nvSpPr>
          <p:cNvPr id="18" name="Text Box 16"/>
          <p:cNvSpPr txBox="1">
            <a:spLocks noChangeArrowheads="1"/>
          </p:cNvSpPr>
          <p:nvPr/>
        </p:nvSpPr>
        <p:spPr bwMode="auto">
          <a:xfrm>
            <a:off x="489616" y="5138862"/>
            <a:ext cx="1607205" cy="830997"/>
          </a:xfrm>
          <a:prstGeom prst="rect">
            <a:avLst/>
          </a:prstGeom>
          <a:noFill/>
          <a:ln w="9525">
            <a:noFill/>
            <a:miter lim="800000"/>
            <a:headEnd/>
            <a:tailEnd/>
          </a:ln>
        </p:spPr>
        <p:txBody>
          <a:bodyPr wrap="square">
            <a:spAutoFit/>
          </a:bodyPr>
          <a:lstStyle/>
          <a:p>
            <a:pPr algn="ctr">
              <a:spcBef>
                <a:spcPct val="50000"/>
              </a:spcBef>
            </a:pPr>
            <a:r>
              <a:rPr lang="en-AU" sz="2400" b="1" dirty="0">
                <a:solidFill>
                  <a:srgbClr val="FFFFFF"/>
                </a:solidFill>
              </a:rPr>
              <a:t>Return of Christ</a:t>
            </a:r>
            <a:endParaRPr lang="en-AU" sz="2400" b="1" dirty="0">
              <a:solidFill>
                <a:srgbClr val="D3E907"/>
              </a:solidFill>
            </a:endParaRPr>
          </a:p>
        </p:txBody>
      </p:sp>
      <p:sp>
        <p:nvSpPr>
          <p:cNvPr id="34" name="Line 4"/>
          <p:cNvSpPr>
            <a:spLocks noChangeShapeType="1"/>
          </p:cNvSpPr>
          <p:nvPr/>
        </p:nvSpPr>
        <p:spPr bwMode="auto">
          <a:xfrm flipH="1">
            <a:off x="7731933" y="1588000"/>
            <a:ext cx="3667" cy="1440000"/>
          </a:xfrm>
          <a:prstGeom prst="line">
            <a:avLst/>
          </a:prstGeom>
          <a:noFill/>
          <a:ln w="38100">
            <a:solidFill>
              <a:schemeClr val="tx1"/>
            </a:solidFill>
            <a:round/>
            <a:headEnd/>
            <a:tailEnd/>
          </a:ln>
        </p:spPr>
        <p:txBody>
          <a:bodyPr/>
          <a:lstStyle/>
          <a:p>
            <a:endParaRPr lang="en-AU">
              <a:solidFill>
                <a:srgbClr val="FFFFFF"/>
              </a:solidFill>
            </a:endParaRPr>
          </a:p>
        </p:txBody>
      </p:sp>
      <p:sp>
        <p:nvSpPr>
          <p:cNvPr id="45" name="Text Box 16"/>
          <p:cNvSpPr txBox="1">
            <a:spLocks noChangeArrowheads="1"/>
          </p:cNvSpPr>
          <p:nvPr/>
        </p:nvSpPr>
        <p:spPr bwMode="auto">
          <a:xfrm>
            <a:off x="6542697" y="5873869"/>
            <a:ext cx="2412123" cy="738664"/>
          </a:xfrm>
          <a:prstGeom prst="rect">
            <a:avLst/>
          </a:prstGeom>
          <a:noFill/>
          <a:ln w="9525">
            <a:noFill/>
            <a:miter lim="800000"/>
            <a:headEnd/>
            <a:tailEnd/>
          </a:ln>
        </p:spPr>
        <p:txBody>
          <a:bodyPr wrap="square">
            <a:spAutoFit/>
          </a:bodyPr>
          <a:lstStyle/>
          <a:p>
            <a:pPr algn="ctr">
              <a:spcBef>
                <a:spcPct val="50000"/>
              </a:spcBef>
            </a:pPr>
            <a:r>
              <a:rPr lang="en-AU" sz="2400" b="1" dirty="0">
                <a:solidFill>
                  <a:srgbClr val="FFFFFF"/>
                </a:solidFill>
              </a:rPr>
              <a:t>Millennium </a:t>
            </a:r>
            <a:r>
              <a:rPr lang="en-AU" b="1" dirty="0">
                <a:solidFill>
                  <a:srgbClr val="FFFFFF"/>
                </a:solidFill>
                <a:latin typeface="Arial Narrow" pitchFamily="34" charset="0"/>
              </a:rPr>
              <a:t>Begins with Jubilee year</a:t>
            </a:r>
          </a:p>
        </p:txBody>
      </p:sp>
      <p:cxnSp>
        <p:nvCxnSpPr>
          <p:cNvPr id="50" name="Straight Arrow Connector 49"/>
          <p:cNvCxnSpPr/>
          <p:nvPr/>
        </p:nvCxnSpPr>
        <p:spPr>
          <a:xfrm>
            <a:off x="2601308" y="2500283"/>
            <a:ext cx="5148000" cy="1588"/>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1" name="Rectangle 12"/>
          <p:cNvSpPr>
            <a:spLocks noChangeArrowheads="1"/>
          </p:cNvSpPr>
          <p:nvPr/>
        </p:nvSpPr>
        <p:spPr bwMode="auto">
          <a:xfrm>
            <a:off x="3904817" y="1944903"/>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40yrs</a:t>
            </a:r>
          </a:p>
        </p:txBody>
      </p:sp>
      <p:sp>
        <p:nvSpPr>
          <p:cNvPr id="52"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endParaRPr lang="en-AU" dirty="0">
              <a:solidFill>
                <a:srgbClr val="FFFFFF"/>
              </a:solidFill>
            </a:endParaRPr>
          </a:p>
        </p:txBody>
      </p:sp>
      <p:sp>
        <p:nvSpPr>
          <p:cNvPr id="54" name="Text Box 16"/>
          <p:cNvSpPr txBox="1">
            <a:spLocks noChangeArrowheads="1"/>
          </p:cNvSpPr>
          <p:nvPr/>
        </p:nvSpPr>
        <p:spPr bwMode="auto">
          <a:xfrm>
            <a:off x="1508245" y="5882030"/>
            <a:ext cx="2233455" cy="461665"/>
          </a:xfrm>
          <a:prstGeom prst="rect">
            <a:avLst/>
          </a:prstGeom>
          <a:noFill/>
          <a:ln w="9525">
            <a:noFill/>
            <a:miter lim="800000"/>
            <a:headEnd/>
            <a:tailEnd/>
          </a:ln>
        </p:spPr>
        <p:txBody>
          <a:bodyPr wrap="square">
            <a:spAutoFit/>
          </a:bodyPr>
          <a:lstStyle/>
          <a:p>
            <a:pPr algn="ctr">
              <a:spcBef>
                <a:spcPct val="50000"/>
              </a:spcBef>
            </a:pPr>
            <a:r>
              <a:rPr lang="en-AU" sz="2400" b="1" dirty="0">
                <a:solidFill>
                  <a:srgbClr val="FFFFFF"/>
                </a:solidFill>
              </a:rPr>
              <a:t>Armageddon</a:t>
            </a:r>
          </a:p>
        </p:txBody>
      </p:sp>
      <p:sp>
        <p:nvSpPr>
          <p:cNvPr id="17" name="Line 15"/>
          <p:cNvSpPr>
            <a:spLocks noChangeShapeType="1"/>
          </p:cNvSpPr>
          <p:nvPr/>
        </p:nvSpPr>
        <p:spPr bwMode="auto">
          <a:xfrm>
            <a:off x="1270876" y="3041561"/>
            <a:ext cx="14288" cy="2088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
        <p:nvSpPr>
          <p:cNvPr id="55" name="TextBox 54"/>
          <p:cNvSpPr txBox="1"/>
          <p:nvPr/>
        </p:nvSpPr>
        <p:spPr>
          <a:xfrm rot="16200000">
            <a:off x="647352" y="4051618"/>
            <a:ext cx="1817861" cy="369332"/>
          </a:xfrm>
          <a:prstGeom prst="rect">
            <a:avLst/>
          </a:prstGeom>
          <a:solidFill>
            <a:srgbClr val="FFC00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i="1" dirty="0">
                <a:solidFill>
                  <a:srgbClr val="000000"/>
                </a:solidFill>
              </a:rPr>
              <a:t>Judgment Seat.</a:t>
            </a:r>
          </a:p>
        </p:txBody>
      </p:sp>
      <p:sp>
        <p:nvSpPr>
          <p:cNvPr id="56" name="TextBox 55"/>
          <p:cNvSpPr txBox="1"/>
          <p:nvPr/>
        </p:nvSpPr>
        <p:spPr>
          <a:xfrm rot="16200000">
            <a:off x="1357943" y="3946556"/>
            <a:ext cx="1614472" cy="646331"/>
          </a:xfrm>
          <a:prstGeom prst="rect">
            <a:avLst/>
          </a:prstGeom>
          <a:solidFill>
            <a:srgbClr val="57D3FF"/>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i="1" dirty="0">
                <a:solidFill>
                  <a:srgbClr val="000000"/>
                </a:solidFill>
              </a:rPr>
              <a:t>Marriage of the Lamb.</a:t>
            </a:r>
          </a:p>
        </p:txBody>
      </p:sp>
      <p:sp>
        <p:nvSpPr>
          <p:cNvPr id="60" name="TextBox 59"/>
          <p:cNvSpPr txBox="1"/>
          <p:nvPr/>
        </p:nvSpPr>
        <p:spPr>
          <a:xfrm>
            <a:off x="2685381" y="4057944"/>
            <a:ext cx="1508247"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i="1" dirty="0">
                <a:solidFill>
                  <a:srgbClr val="000000"/>
                </a:solidFill>
              </a:rPr>
              <a:t>Mid Heaven proclamation 10 yrs.</a:t>
            </a:r>
          </a:p>
        </p:txBody>
      </p:sp>
      <p:sp>
        <p:nvSpPr>
          <p:cNvPr id="61" name="TextBox 60"/>
          <p:cNvSpPr txBox="1"/>
          <p:nvPr/>
        </p:nvSpPr>
        <p:spPr>
          <a:xfrm>
            <a:off x="4218830" y="4178818"/>
            <a:ext cx="3456000"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i="1" dirty="0">
                <a:solidFill>
                  <a:srgbClr val="000000"/>
                </a:solidFill>
              </a:rPr>
              <a:t>Catholic Europe  Destroyed  </a:t>
            </a:r>
          </a:p>
          <a:p>
            <a:pPr algn="ctr"/>
            <a:r>
              <a:rPr lang="en-AU" i="1" dirty="0">
                <a:solidFill>
                  <a:srgbClr val="000000"/>
                </a:solidFill>
              </a:rPr>
              <a:t>30 yrs </a:t>
            </a:r>
          </a:p>
        </p:txBody>
      </p:sp>
      <p:sp>
        <p:nvSpPr>
          <p:cNvPr id="62"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
        <p:nvSpPr>
          <p:cNvPr id="64" name="TextBox 63"/>
          <p:cNvSpPr txBox="1"/>
          <p:nvPr/>
        </p:nvSpPr>
        <p:spPr>
          <a:xfrm>
            <a:off x="6439715" y="4877759"/>
            <a:ext cx="1224000" cy="646331"/>
          </a:xfrm>
          <a:prstGeom prst="rect">
            <a:avLst/>
          </a:prstGeom>
          <a:solidFill>
            <a:srgbClr val="57D3FF"/>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i="1" dirty="0">
                <a:solidFill>
                  <a:srgbClr val="000000"/>
                </a:solidFill>
              </a:rPr>
              <a:t>Marriage  Supper.</a:t>
            </a:r>
          </a:p>
        </p:txBody>
      </p:sp>
      <p:sp>
        <p:nvSpPr>
          <p:cNvPr id="7" name="Line 5"/>
          <p:cNvSpPr>
            <a:spLocks noChangeShapeType="1"/>
          </p:cNvSpPr>
          <p:nvPr/>
        </p:nvSpPr>
        <p:spPr bwMode="auto">
          <a:xfrm flipV="1">
            <a:off x="1261228" y="2706927"/>
            <a:ext cx="6469774" cy="5693"/>
          </a:xfrm>
          <a:prstGeom prst="line">
            <a:avLst/>
          </a:prstGeom>
          <a:noFill/>
          <a:ln w="76200">
            <a:solidFill>
              <a:schemeClr val="tx1"/>
            </a:solidFill>
            <a:round/>
            <a:headEnd/>
            <a:tailEnd/>
          </a:ln>
        </p:spPr>
        <p:txBody>
          <a:bodyPr/>
          <a:lstStyle/>
          <a:p>
            <a:endParaRPr lang="en-AU">
              <a:solidFill>
                <a:srgbClr val="FFFFFF"/>
              </a:solidFill>
            </a:endParaRPr>
          </a:p>
        </p:txBody>
      </p:sp>
      <p:cxnSp>
        <p:nvCxnSpPr>
          <p:cNvPr id="42" name="Straight Arrow Connector 41"/>
          <p:cNvCxnSpPr/>
          <p:nvPr/>
        </p:nvCxnSpPr>
        <p:spPr>
          <a:xfrm flipV="1">
            <a:off x="1277008" y="2491026"/>
            <a:ext cx="1318125" cy="876"/>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Rectangle 3"/>
          <p:cNvSpPr txBox="1">
            <a:spLocks noChangeArrowheads="1"/>
          </p:cNvSpPr>
          <p:nvPr/>
        </p:nvSpPr>
        <p:spPr>
          <a:xfrm>
            <a:off x="250825" y="268024"/>
            <a:ext cx="8642350" cy="740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fontAlgn="base">
              <a:spcBef>
                <a:spcPct val="0"/>
              </a:spcBef>
              <a:spcAft>
                <a:spcPct val="0"/>
              </a:spcAft>
              <a:defRPr/>
            </a:pPr>
            <a:r>
              <a:rPr lang="en-AU" sz="4400" i="1" kern="0" dirty="0">
                <a:solidFill>
                  <a:srgbClr val="00FF00"/>
                </a:solidFill>
                <a:effectLst>
                  <a:outerShdw blurRad="38100" dist="38100" dir="2700000" algn="tl">
                    <a:srgbClr val="000000"/>
                  </a:outerShdw>
                </a:effectLst>
              </a:rPr>
              <a:t>Events of the Jubilee Period</a:t>
            </a:r>
            <a:r>
              <a:rPr lang="en-AU" sz="4400" kern="0" dirty="0">
                <a:solidFill>
                  <a:srgbClr val="E5FFFF"/>
                </a:solidFill>
                <a:effectLst>
                  <a:outerShdw blurRad="38100" dist="38100" dir="2700000" algn="tl">
                    <a:srgbClr val="000000"/>
                  </a:outerShdw>
                </a:effectLst>
              </a:rPr>
              <a:t> </a:t>
            </a:r>
            <a:br>
              <a:rPr lang="en-AU" sz="3600" kern="0" dirty="0">
                <a:solidFill>
                  <a:srgbClr val="E5FFFF"/>
                </a:solidFill>
                <a:effectLst>
                  <a:outerShdw blurRad="38100" dist="38100" dir="2700000" algn="tl">
                    <a:srgbClr val="000000"/>
                  </a:outerShdw>
                </a:effectLst>
              </a:rPr>
            </a:br>
            <a:endParaRPr lang="en-AU" kern="0" dirty="0">
              <a:solidFill>
                <a:srgbClr val="E5FFFF"/>
              </a:solidFill>
              <a:effectLst>
                <a:outerShdw blurRad="38100" dist="38100" dir="2700000" algn="tl">
                  <a:srgbClr val="000000"/>
                </a:outerShdw>
              </a:effectLst>
            </a:endParaRPr>
          </a:p>
        </p:txBody>
      </p:sp>
      <p:cxnSp>
        <p:nvCxnSpPr>
          <p:cNvPr id="36" name="Straight Arrow Connector 35"/>
          <p:cNvCxnSpPr/>
          <p:nvPr/>
        </p:nvCxnSpPr>
        <p:spPr>
          <a:xfrm>
            <a:off x="1261241" y="1892801"/>
            <a:ext cx="6479628" cy="1588"/>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3" name="Rectangle 12"/>
          <p:cNvSpPr>
            <a:spLocks noChangeArrowheads="1"/>
          </p:cNvSpPr>
          <p:nvPr/>
        </p:nvSpPr>
        <p:spPr bwMode="auto">
          <a:xfrm>
            <a:off x="988194" y="1944904"/>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10yrs</a:t>
            </a:r>
          </a:p>
        </p:txBody>
      </p:sp>
      <p:sp>
        <p:nvSpPr>
          <p:cNvPr id="6" name="Line 4"/>
          <p:cNvSpPr>
            <a:spLocks noChangeShapeType="1"/>
          </p:cNvSpPr>
          <p:nvPr/>
        </p:nvSpPr>
        <p:spPr bwMode="auto">
          <a:xfrm flipH="1">
            <a:off x="1273360" y="1561723"/>
            <a:ext cx="3667" cy="1440000"/>
          </a:xfrm>
          <a:prstGeom prst="line">
            <a:avLst/>
          </a:prstGeom>
          <a:noFill/>
          <a:ln w="38100">
            <a:solidFill>
              <a:schemeClr val="tx1"/>
            </a:solidFill>
            <a:round/>
            <a:headEnd/>
            <a:tailEnd/>
          </a:ln>
        </p:spPr>
        <p:txBody>
          <a:bodyPr/>
          <a:lstStyle/>
          <a:p>
            <a:endParaRPr lang="en-AU">
              <a:solidFill>
                <a:srgbClr val="FFFFFF"/>
              </a:solidFill>
            </a:endParaRPr>
          </a:p>
        </p:txBody>
      </p:sp>
      <p:sp>
        <p:nvSpPr>
          <p:cNvPr id="63" name="Text Box 16"/>
          <p:cNvSpPr txBox="1">
            <a:spLocks noChangeArrowheads="1"/>
          </p:cNvSpPr>
          <p:nvPr/>
        </p:nvSpPr>
        <p:spPr bwMode="auto">
          <a:xfrm>
            <a:off x="2764225" y="5324978"/>
            <a:ext cx="2864057" cy="461665"/>
          </a:xfrm>
          <a:prstGeom prst="rect">
            <a:avLst/>
          </a:prstGeom>
          <a:noFill/>
          <a:ln w="9525">
            <a:noFill/>
            <a:miter lim="800000"/>
            <a:headEnd/>
            <a:tailEnd/>
          </a:ln>
        </p:spPr>
        <p:txBody>
          <a:bodyPr wrap="square">
            <a:spAutoFit/>
          </a:bodyPr>
          <a:lstStyle/>
          <a:p>
            <a:pPr algn="ctr">
              <a:spcBef>
                <a:spcPct val="50000"/>
              </a:spcBef>
            </a:pPr>
            <a:r>
              <a:rPr lang="en-AU" sz="2400" b="1" dirty="0">
                <a:solidFill>
                  <a:srgbClr val="FFFFFF"/>
                </a:solidFill>
              </a:rPr>
              <a:t>Rome Destroyed</a:t>
            </a:r>
          </a:p>
        </p:txBody>
      </p:sp>
      <p:sp>
        <p:nvSpPr>
          <p:cNvPr id="31" name="TextBox 30"/>
          <p:cNvSpPr txBox="1"/>
          <p:nvPr/>
        </p:nvSpPr>
        <p:spPr>
          <a:xfrm>
            <a:off x="8855345" y="6534725"/>
            <a:ext cx="226663" cy="307777"/>
          </a:xfrm>
          <a:prstGeom prst="rect">
            <a:avLst/>
          </a:prstGeom>
          <a:noFill/>
        </p:spPr>
        <p:txBody>
          <a:bodyPr wrap="square" rtlCol="0">
            <a:spAutoFit/>
          </a:bodyPr>
          <a:lstStyle/>
          <a:p>
            <a:r>
              <a:rPr lang="en-AU" sz="1400" dirty="0">
                <a:solidFill>
                  <a:srgbClr val="FFFFFF"/>
                </a:solidFill>
                <a:latin typeface="Arial" pitchFamily="34" charset="0"/>
                <a:cs typeface="Arial" pitchFamily="34" charset="0"/>
              </a:rPr>
              <a:t>5</a:t>
            </a:r>
          </a:p>
        </p:txBody>
      </p:sp>
      <p:sp>
        <p:nvSpPr>
          <p:cNvPr id="32" name="Rectangle 66"/>
          <p:cNvSpPr>
            <a:spLocks noChangeArrowheads="1"/>
          </p:cNvSpPr>
          <p:nvPr/>
        </p:nvSpPr>
        <p:spPr bwMode="auto">
          <a:xfrm>
            <a:off x="2620263" y="2755713"/>
            <a:ext cx="5112000" cy="3204000"/>
          </a:xfrm>
          <a:prstGeom prst="rect">
            <a:avLst/>
          </a:prstGeom>
          <a:solidFill>
            <a:srgbClr val="FF0000">
              <a:alpha val="45097"/>
            </a:srgbClr>
          </a:solidFill>
          <a:ln w="9525">
            <a:noFill/>
            <a:miter lim="800000"/>
            <a:headEnd/>
            <a:tailEnd/>
          </a:ln>
        </p:spPr>
        <p:txBody>
          <a:bodyPr wrap="none" anchor="ctr"/>
          <a:lstStyle/>
          <a:p>
            <a:pPr>
              <a:defRPr/>
            </a:pPr>
            <a:endParaRPr lang="en-AU" kern="0">
              <a:solidFill>
                <a:srgbClr val="FFFFFF"/>
              </a:solidFill>
            </a:endParaRPr>
          </a:p>
        </p:txBody>
      </p:sp>
      <p:sp>
        <p:nvSpPr>
          <p:cNvPr id="44"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
        <p:nvSpPr>
          <p:cNvPr id="53"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1000" fill="hold"/>
                                        <p:tgtEl>
                                          <p:spTgt spid="53"/>
                                        </p:tgtEl>
                                        <p:attrNameLst>
                                          <p:attrName>ppt_w</p:attrName>
                                        </p:attrNameLst>
                                      </p:cBhvr>
                                      <p:tavLst>
                                        <p:tav tm="0">
                                          <p:val>
                                            <p:strVal val="#ppt_w*0.70"/>
                                          </p:val>
                                        </p:tav>
                                        <p:tav tm="100000">
                                          <p:val>
                                            <p:strVal val="#ppt_w"/>
                                          </p:val>
                                        </p:tav>
                                      </p:tavLst>
                                    </p:anim>
                                    <p:anim calcmode="lin" valueType="num">
                                      <p:cBhvr>
                                        <p:cTn id="13" dur="1000" fill="hold"/>
                                        <p:tgtEl>
                                          <p:spTgt spid="53"/>
                                        </p:tgtEl>
                                        <p:attrNameLst>
                                          <p:attrName>ppt_h</p:attrName>
                                        </p:attrNameLst>
                                      </p:cBhvr>
                                      <p:tavLst>
                                        <p:tav tm="0">
                                          <p:val>
                                            <p:strVal val="#ppt_h"/>
                                          </p:val>
                                        </p:tav>
                                        <p:tav tm="100000">
                                          <p:val>
                                            <p:strVal val="#ppt_h"/>
                                          </p:val>
                                        </p:tav>
                                      </p:tavLst>
                                    </p:anim>
                                    <p:animEffect transition="in" filter="fade">
                                      <p:cBhvr>
                                        <p:cTn id="14" dur="1000"/>
                                        <p:tgtEl>
                                          <p:spTgt spid="5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p:cTn id="17" dur="1000" fill="hold"/>
                                        <p:tgtEl>
                                          <p:spTgt spid="54"/>
                                        </p:tgtEl>
                                        <p:attrNameLst>
                                          <p:attrName>ppt_w</p:attrName>
                                        </p:attrNameLst>
                                      </p:cBhvr>
                                      <p:tavLst>
                                        <p:tav tm="0">
                                          <p:val>
                                            <p:strVal val="#ppt_w*0.70"/>
                                          </p:val>
                                        </p:tav>
                                        <p:tav tm="100000">
                                          <p:val>
                                            <p:strVal val="#ppt_w"/>
                                          </p:val>
                                        </p:tav>
                                      </p:tavLst>
                                    </p:anim>
                                    <p:anim calcmode="lin" valueType="num">
                                      <p:cBhvr>
                                        <p:cTn id="18" dur="1000" fill="hold"/>
                                        <p:tgtEl>
                                          <p:spTgt spid="54"/>
                                        </p:tgtEl>
                                        <p:attrNameLst>
                                          <p:attrName>ppt_h</p:attrName>
                                        </p:attrNameLst>
                                      </p:cBhvr>
                                      <p:tavLst>
                                        <p:tav tm="0">
                                          <p:val>
                                            <p:strVal val="#ppt_h"/>
                                          </p:val>
                                        </p:tav>
                                        <p:tav tm="100000">
                                          <p:val>
                                            <p:strVal val="#ppt_h"/>
                                          </p:val>
                                        </p:tav>
                                      </p:tavLst>
                                    </p:anim>
                                    <p:animEffect transition="in" filter="fade">
                                      <p:cBhvr>
                                        <p:cTn id="19" dur="1000"/>
                                        <p:tgtEl>
                                          <p:spTgt spid="54"/>
                                        </p:tgtEl>
                                      </p:cBhvr>
                                    </p:animEffect>
                                  </p:childTnLst>
                                </p:cTn>
                              </p:par>
                            </p:childTnLst>
                          </p:cTn>
                        </p:par>
                        <p:par>
                          <p:cTn id="20" fill="hold">
                            <p:stCondLst>
                              <p:cond delay="1000"/>
                            </p:stCondLst>
                            <p:childTnLst>
                              <p:par>
                                <p:cTn id="21" presetID="55"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p:cTn id="23" dur="1000" fill="hold"/>
                                        <p:tgtEl>
                                          <p:spTgt spid="42"/>
                                        </p:tgtEl>
                                        <p:attrNameLst>
                                          <p:attrName>ppt_w</p:attrName>
                                        </p:attrNameLst>
                                      </p:cBhvr>
                                      <p:tavLst>
                                        <p:tav tm="0">
                                          <p:val>
                                            <p:strVal val="#ppt_w*0.70"/>
                                          </p:val>
                                        </p:tav>
                                        <p:tav tm="100000">
                                          <p:val>
                                            <p:strVal val="#ppt_w"/>
                                          </p:val>
                                        </p:tav>
                                      </p:tavLst>
                                    </p:anim>
                                    <p:anim calcmode="lin" valueType="num">
                                      <p:cBhvr>
                                        <p:cTn id="24" dur="1000" fill="hold"/>
                                        <p:tgtEl>
                                          <p:spTgt spid="42"/>
                                        </p:tgtEl>
                                        <p:attrNameLst>
                                          <p:attrName>ppt_h</p:attrName>
                                        </p:attrNameLst>
                                      </p:cBhvr>
                                      <p:tavLst>
                                        <p:tav tm="0">
                                          <p:val>
                                            <p:strVal val="#ppt_h"/>
                                          </p:val>
                                        </p:tav>
                                        <p:tav tm="100000">
                                          <p:val>
                                            <p:strVal val="#ppt_h"/>
                                          </p:val>
                                        </p:tav>
                                      </p:tavLst>
                                    </p:anim>
                                    <p:animEffect transition="in" filter="fade">
                                      <p:cBhvr>
                                        <p:cTn id="25" dur="1000"/>
                                        <p:tgtEl>
                                          <p:spTgt spid="42"/>
                                        </p:tgtEl>
                                      </p:cBhvr>
                                    </p:animEffect>
                                  </p:childTnLst>
                                </p:cTn>
                              </p:par>
                              <p:par>
                                <p:cTn id="26" presetID="55"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p:cTn id="28" dur="1000" fill="hold"/>
                                        <p:tgtEl>
                                          <p:spTgt spid="43"/>
                                        </p:tgtEl>
                                        <p:attrNameLst>
                                          <p:attrName>ppt_w</p:attrName>
                                        </p:attrNameLst>
                                      </p:cBhvr>
                                      <p:tavLst>
                                        <p:tav tm="0">
                                          <p:val>
                                            <p:strVal val="#ppt_w*0.70"/>
                                          </p:val>
                                        </p:tav>
                                        <p:tav tm="100000">
                                          <p:val>
                                            <p:strVal val="#ppt_w"/>
                                          </p:val>
                                        </p:tav>
                                      </p:tavLst>
                                    </p:anim>
                                    <p:anim calcmode="lin" valueType="num">
                                      <p:cBhvr>
                                        <p:cTn id="29" dur="1000" fill="hold"/>
                                        <p:tgtEl>
                                          <p:spTgt spid="43"/>
                                        </p:tgtEl>
                                        <p:attrNameLst>
                                          <p:attrName>ppt_h</p:attrName>
                                        </p:attrNameLst>
                                      </p:cBhvr>
                                      <p:tavLst>
                                        <p:tav tm="0">
                                          <p:val>
                                            <p:strVal val="#ppt_h"/>
                                          </p:val>
                                        </p:tav>
                                        <p:tav tm="100000">
                                          <p:val>
                                            <p:strVal val="#ppt_h"/>
                                          </p:val>
                                        </p:tav>
                                      </p:tavLst>
                                    </p:anim>
                                    <p:animEffect transition="in" filter="fade">
                                      <p:cBhvr>
                                        <p:cTn id="30" dur="10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p:cTn id="35" dur="1000" fill="hold"/>
                                        <p:tgtEl>
                                          <p:spTgt spid="55"/>
                                        </p:tgtEl>
                                        <p:attrNameLst>
                                          <p:attrName>ppt_w</p:attrName>
                                        </p:attrNameLst>
                                      </p:cBhvr>
                                      <p:tavLst>
                                        <p:tav tm="0">
                                          <p:val>
                                            <p:strVal val="#ppt_w*0.70"/>
                                          </p:val>
                                        </p:tav>
                                        <p:tav tm="100000">
                                          <p:val>
                                            <p:strVal val="#ppt_w"/>
                                          </p:val>
                                        </p:tav>
                                      </p:tavLst>
                                    </p:anim>
                                    <p:anim calcmode="lin" valueType="num">
                                      <p:cBhvr>
                                        <p:cTn id="36" dur="1000" fill="hold"/>
                                        <p:tgtEl>
                                          <p:spTgt spid="55"/>
                                        </p:tgtEl>
                                        <p:attrNameLst>
                                          <p:attrName>ppt_h</p:attrName>
                                        </p:attrNameLst>
                                      </p:cBhvr>
                                      <p:tavLst>
                                        <p:tav tm="0">
                                          <p:val>
                                            <p:strVal val="#ppt_h"/>
                                          </p:val>
                                        </p:tav>
                                        <p:tav tm="100000">
                                          <p:val>
                                            <p:strVal val="#ppt_h"/>
                                          </p:val>
                                        </p:tav>
                                      </p:tavLst>
                                    </p:anim>
                                    <p:animEffect transition="in" filter="fade">
                                      <p:cBhvr>
                                        <p:cTn id="37" dur="1000"/>
                                        <p:tgtEl>
                                          <p:spTgt spid="55"/>
                                        </p:tgtEl>
                                      </p:cBhvr>
                                    </p:animEffect>
                                  </p:childTnLst>
                                </p:cTn>
                              </p:par>
                              <p:par>
                                <p:cTn id="38" presetID="55" presetClass="entr" presetSubtype="0"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p:cTn id="40" dur="1000" fill="hold"/>
                                        <p:tgtEl>
                                          <p:spTgt spid="56"/>
                                        </p:tgtEl>
                                        <p:attrNameLst>
                                          <p:attrName>ppt_w</p:attrName>
                                        </p:attrNameLst>
                                      </p:cBhvr>
                                      <p:tavLst>
                                        <p:tav tm="0">
                                          <p:val>
                                            <p:strVal val="#ppt_w*0.70"/>
                                          </p:val>
                                        </p:tav>
                                        <p:tav tm="100000">
                                          <p:val>
                                            <p:strVal val="#ppt_w"/>
                                          </p:val>
                                        </p:tav>
                                      </p:tavLst>
                                    </p:anim>
                                    <p:anim calcmode="lin" valueType="num">
                                      <p:cBhvr>
                                        <p:cTn id="41" dur="1000" fill="hold"/>
                                        <p:tgtEl>
                                          <p:spTgt spid="56"/>
                                        </p:tgtEl>
                                        <p:attrNameLst>
                                          <p:attrName>ppt_h</p:attrName>
                                        </p:attrNameLst>
                                      </p:cBhvr>
                                      <p:tavLst>
                                        <p:tav tm="0">
                                          <p:val>
                                            <p:strVal val="#ppt_h"/>
                                          </p:val>
                                        </p:tav>
                                        <p:tav tm="100000">
                                          <p:val>
                                            <p:strVal val="#ppt_h"/>
                                          </p:val>
                                        </p:tav>
                                      </p:tavLst>
                                    </p:anim>
                                    <p:animEffect transition="in" filter="fade">
                                      <p:cBhvr>
                                        <p:cTn id="42" dur="1000"/>
                                        <p:tgtEl>
                                          <p:spTgt spid="56"/>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1000" fill="hold"/>
                                        <p:tgtEl>
                                          <p:spTgt spid="64"/>
                                        </p:tgtEl>
                                        <p:attrNameLst>
                                          <p:attrName>ppt_w</p:attrName>
                                        </p:attrNameLst>
                                      </p:cBhvr>
                                      <p:tavLst>
                                        <p:tav tm="0">
                                          <p:val>
                                            <p:strVal val="#ppt_w*0.70"/>
                                          </p:val>
                                        </p:tav>
                                        <p:tav tm="100000">
                                          <p:val>
                                            <p:strVal val="#ppt_w"/>
                                          </p:val>
                                        </p:tav>
                                      </p:tavLst>
                                    </p:anim>
                                    <p:anim calcmode="lin" valueType="num">
                                      <p:cBhvr>
                                        <p:cTn id="46" dur="1000" fill="hold"/>
                                        <p:tgtEl>
                                          <p:spTgt spid="64"/>
                                        </p:tgtEl>
                                        <p:attrNameLst>
                                          <p:attrName>ppt_h</p:attrName>
                                        </p:attrNameLst>
                                      </p:cBhvr>
                                      <p:tavLst>
                                        <p:tav tm="0">
                                          <p:val>
                                            <p:strVal val="#ppt_h"/>
                                          </p:val>
                                        </p:tav>
                                        <p:tav tm="100000">
                                          <p:val>
                                            <p:strVal val="#ppt_h"/>
                                          </p:val>
                                        </p:tav>
                                      </p:tavLst>
                                    </p:anim>
                                    <p:animEffect transition="in" filter="fade">
                                      <p:cBhvr>
                                        <p:cTn id="47" dur="100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wipe(left)">
                                      <p:cBhvr>
                                        <p:cTn id="52" dur="1000"/>
                                        <p:tgtEl>
                                          <p:spTgt spid="52"/>
                                        </p:tgtEl>
                                      </p:cBhvr>
                                    </p:animEffect>
                                  </p:childTnLst>
                                </p:cTn>
                              </p:par>
                            </p:childTnLst>
                          </p:cTn>
                        </p:par>
                        <p:par>
                          <p:cTn id="53" fill="hold">
                            <p:stCondLst>
                              <p:cond delay="1000"/>
                            </p:stCondLst>
                            <p:childTnLst>
                              <p:par>
                                <p:cTn id="54" presetID="55" presetClass="entr" presetSubtype="0" fill="hold" nodeType="after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p:cTn id="56" dur="1000" fill="hold"/>
                                        <p:tgtEl>
                                          <p:spTgt spid="50"/>
                                        </p:tgtEl>
                                        <p:attrNameLst>
                                          <p:attrName>ppt_w</p:attrName>
                                        </p:attrNameLst>
                                      </p:cBhvr>
                                      <p:tavLst>
                                        <p:tav tm="0">
                                          <p:val>
                                            <p:strVal val="#ppt_w*0.70"/>
                                          </p:val>
                                        </p:tav>
                                        <p:tav tm="100000">
                                          <p:val>
                                            <p:strVal val="#ppt_w"/>
                                          </p:val>
                                        </p:tav>
                                      </p:tavLst>
                                    </p:anim>
                                    <p:anim calcmode="lin" valueType="num">
                                      <p:cBhvr>
                                        <p:cTn id="57" dur="1000" fill="hold"/>
                                        <p:tgtEl>
                                          <p:spTgt spid="50"/>
                                        </p:tgtEl>
                                        <p:attrNameLst>
                                          <p:attrName>ppt_h</p:attrName>
                                        </p:attrNameLst>
                                      </p:cBhvr>
                                      <p:tavLst>
                                        <p:tav tm="0">
                                          <p:val>
                                            <p:strVal val="#ppt_h"/>
                                          </p:val>
                                        </p:tav>
                                        <p:tav tm="100000">
                                          <p:val>
                                            <p:strVal val="#ppt_h"/>
                                          </p:val>
                                        </p:tav>
                                      </p:tavLst>
                                    </p:anim>
                                    <p:animEffect transition="in" filter="fade">
                                      <p:cBhvr>
                                        <p:cTn id="58" dur="1000"/>
                                        <p:tgtEl>
                                          <p:spTgt spid="50"/>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1000" fill="hold"/>
                                        <p:tgtEl>
                                          <p:spTgt spid="51"/>
                                        </p:tgtEl>
                                        <p:attrNameLst>
                                          <p:attrName>ppt_w</p:attrName>
                                        </p:attrNameLst>
                                      </p:cBhvr>
                                      <p:tavLst>
                                        <p:tav tm="0">
                                          <p:val>
                                            <p:strVal val="#ppt_w*0.70"/>
                                          </p:val>
                                        </p:tav>
                                        <p:tav tm="100000">
                                          <p:val>
                                            <p:strVal val="#ppt_w"/>
                                          </p:val>
                                        </p:tav>
                                      </p:tavLst>
                                    </p:anim>
                                    <p:anim calcmode="lin" valueType="num">
                                      <p:cBhvr>
                                        <p:cTn id="62" dur="1000" fill="hold"/>
                                        <p:tgtEl>
                                          <p:spTgt spid="51"/>
                                        </p:tgtEl>
                                        <p:attrNameLst>
                                          <p:attrName>ppt_h</p:attrName>
                                        </p:attrNameLst>
                                      </p:cBhvr>
                                      <p:tavLst>
                                        <p:tav tm="0">
                                          <p:val>
                                            <p:strVal val="#ppt_h"/>
                                          </p:val>
                                        </p:tav>
                                        <p:tav tm="100000">
                                          <p:val>
                                            <p:strVal val="#ppt_h"/>
                                          </p:val>
                                        </p:tav>
                                      </p:tavLst>
                                    </p:anim>
                                    <p:animEffect transition="in" filter="fade">
                                      <p:cBhvr>
                                        <p:cTn id="63" dur="1000"/>
                                        <p:tgtEl>
                                          <p:spTgt spid="51"/>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1000" fill="hold"/>
                                        <p:tgtEl>
                                          <p:spTgt spid="60"/>
                                        </p:tgtEl>
                                        <p:attrNameLst>
                                          <p:attrName>ppt_w</p:attrName>
                                        </p:attrNameLst>
                                      </p:cBhvr>
                                      <p:tavLst>
                                        <p:tav tm="0">
                                          <p:val>
                                            <p:strVal val="#ppt_w*0.70"/>
                                          </p:val>
                                        </p:tav>
                                        <p:tav tm="100000">
                                          <p:val>
                                            <p:strVal val="#ppt_w"/>
                                          </p:val>
                                        </p:tav>
                                      </p:tavLst>
                                    </p:anim>
                                    <p:anim calcmode="lin" valueType="num">
                                      <p:cBhvr>
                                        <p:cTn id="69" dur="1000" fill="hold"/>
                                        <p:tgtEl>
                                          <p:spTgt spid="60"/>
                                        </p:tgtEl>
                                        <p:attrNameLst>
                                          <p:attrName>ppt_h</p:attrName>
                                        </p:attrNameLst>
                                      </p:cBhvr>
                                      <p:tavLst>
                                        <p:tav tm="0">
                                          <p:val>
                                            <p:strVal val="#ppt_h"/>
                                          </p:val>
                                        </p:tav>
                                        <p:tav tm="100000">
                                          <p:val>
                                            <p:strVal val="#ppt_h"/>
                                          </p:val>
                                        </p:tav>
                                      </p:tavLst>
                                    </p:anim>
                                    <p:animEffect transition="in" filter="fade">
                                      <p:cBhvr>
                                        <p:cTn id="70" dur="10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62"/>
                                        </p:tgtEl>
                                        <p:attrNameLst>
                                          <p:attrName>style.visibility</p:attrName>
                                        </p:attrNameLst>
                                      </p:cBhvr>
                                      <p:to>
                                        <p:strVal val="visible"/>
                                      </p:to>
                                    </p:set>
                                    <p:anim calcmode="lin" valueType="num">
                                      <p:cBhvr>
                                        <p:cTn id="75" dur="1000" fill="hold"/>
                                        <p:tgtEl>
                                          <p:spTgt spid="62"/>
                                        </p:tgtEl>
                                        <p:attrNameLst>
                                          <p:attrName>ppt_w</p:attrName>
                                        </p:attrNameLst>
                                      </p:cBhvr>
                                      <p:tavLst>
                                        <p:tav tm="0">
                                          <p:val>
                                            <p:strVal val="#ppt_w*0.70"/>
                                          </p:val>
                                        </p:tav>
                                        <p:tav tm="100000">
                                          <p:val>
                                            <p:strVal val="#ppt_w"/>
                                          </p:val>
                                        </p:tav>
                                      </p:tavLst>
                                    </p:anim>
                                    <p:anim calcmode="lin" valueType="num">
                                      <p:cBhvr>
                                        <p:cTn id="76" dur="1000" fill="hold"/>
                                        <p:tgtEl>
                                          <p:spTgt spid="62"/>
                                        </p:tgtEl>
                                        <p:attrNameLst>
                                          <p:attrName>ppt_h</p:attrName>
                                        </p:attrNameLst>
                                      </p:cBhvr>
                                      <p:tavLst>
                                        <p:tav tm="0">
                                          <p:val>
                                            <p:strVal val="#ppt_h"/>
                                          </p:val>
                                        </p:tav>
                                        <p:tav tm="100000">
                                          <p:val>
                                            <p:strVal val="#ppt_h"/>
                                          </p:val>
                                        </p:tav>
                                      </p:tavLst>
                                    </p:anim>
                                    <p:animEffect transition="in" filter="fade">
                                      <p:cBhvr>
                                        <p:cTn id="77" dur="1000"/>
                                        <p:tgtEl>
                                          <p:spTgt spid="62"/>
                                        </p:tgtEl>
                                      </p:cBhvr>
                                    </p:animEffect>
                                  </p:childTnLst>
                                </p:cTn>
                              </p:par>
                              <p:par>
                                <p:cTn id="78" presetID="55" presetClass="entr" presetSubtype="0" fill="hold" grpId="0" nodeType="withEffect">
                                  <p:stCondLst>
                                    <p:cond delay="0"/>
                                  </p:stCondLst>
                                  <p:childTnLst>
                                    <p:set>
                                      <p:cBhvr>
                                        <p:cTn id="79" dur="1" fill="hold">
                                          <p:stCondLst>
                                            <p:cond delay="0"/>
                                          </p:stCondLst>
                                        </p:cTn>
                                        <p:tgtEl>
                                          <p:spTgt spid="63"/>
                                        </p:tgtEl>
                                        <p:attrNameLst>
                                          <p:attrName>style.visibility</p:attrName>
                                        </p:attrNameLst>
                                      </p:cBhvr>
                                      <p:to>
                                        <p:strVal val="visible"/>
                                      </p:to>
                                    </p:set>
                                    <p:anim calcmode="lin" valueType="num">
                                      <p:cBhvr>
                                        <p:cTn id="80" dur="1000" fill="hold"/>
                                        <p:tgtEl>
                                          <p:spTgt spid="63"/>
                                        </p:tgtEl>
                                        <p:attrNameLst>
                                          <p:attrName>ppt_w</p:attrName>
                                        </p:attrNameLst>
                                      </p:cBhvr>
                                      <p:tavLst>
                                        <p:tav tm="0">
                                          <p:val>
                                            <p:strVal val="#ppt_w*0.70"/>
                                          </p:val>
                                        </p:tav>
                                        <p:tav tm="100000">
                                          <p:val>
                                            <p:strVal val="#ppt_w"/>
                                          </p:val>
                                        </p:tav>
                                      </p:tavLst>
                                    </p:anim>
                                    <p:anim calcmode="lin" valueType="num">
                                      <p:cBhvr>
                                        <p:cTn id="81" dur="1000" fill="hold"/>
                                        <p:tgtEl>
                                          <p:spTgt spid="63"/>
                                        </p:tgtEl>
                                        <p:attrNameLst>
                                          <p:attrName>ppt_h</p:attrName>
                                        </p:attrNameLst>
                                      </p:cBhvr>
                                      <p:tavLst>
                                        <p:tav tm="0">
                                          <p:val>
                                            <p:strVal val="#ppt_h"/>
                                          </p:val>
                                        </p:tav>
                                        <p:tav tm="100000">
                                          <p:val>
                                            <p:strVal val="#ppt_h"/>
                                          </p:val>
                                        </p:tav>
                                      </p:tavLst>
                                    </p:anim>
                                    <p:animEffect transition="in" filter="fade">
                                      <p:cBhvr>
                                        <p:cTn id="82" dur="1000"/>
                                        <p:tgtEl>
                                          <p:spTgt spid="63"/>
                                        </p:tgtEl>
                                      </p:cBhvr>
                                    </p:animEffect>
                                  </p:childTnLst>
                                </p:cTn>
                              </p:par>
                            </p:childTnLst>
                          </p:cTn>
                        </p:par>
                      </p:childTnLst>
                    </p:cTn>
                  </p:par>
                  <p:par>
                    <p:cTn id="83" fill="hold">
                      <p:stCondLst>
                        <p:cond delay="indefinite"/>
                      </p:stCondLst>
                      <p:childTnLst>
                        <p:par>
                          <p:cTn id="84" fill="hold">
                            <p:stCondLst>
                              <p:cond delay="0"/>
                            </p:stCondLst>
                            <p:childTnLst>
                              <p:par>
                                <p:cTn id="85" presetID="55" presetClass="entr" presetSubtype="0" fill="hold" grpId="0" nodeType="clickEffect">
                                  <p:stCondLst>
                                    <p:cond delay="0"/>
                                  </p:stCondLst>
                                  <p:childTnLst>
                                    <p:set>
                                      <p:cBhvr>
                                        <p:cTn id="86" dur="1" fill="hold">
                                          <p:stCondLst>
                                            <p:cond delay="0"/>
                                          </p:stCondLst>
                                        </p:cTn>
                                        <p:tgtEl>
                                          <p:spTgt spid="61"/>
                                        </p:tgtEl>
                                        <p:attrNameLst>
                                          <p:attrName>style.visibility</p:attrName>
                                        </p:attrNameLst>
                                      </p:cBhvr>
                                      <p:to>
                                        <p:strVal val="visible"/>
                                      </p:to>
                                    </p:set>
                                    <p:anim calcmode="lin" valueType="num">
                                      <p:cBhvr>
                                        <p:cTn id="87" dur="1000" fill="hold"/>
                                        <p:tgtEl>
                                          <p:spTgt spid="61"/>
                                        </p:tgtEl>
                                        <p:attrNameLst>
                                          <p:attrName>ppt_w</p:attrName>
                                        </p:attrNameLst>
                                      </p:cBhvr>
                                      <p:tavLst>
                                        <p:tav tm="0">
                                          <p:val>
                                            <p:strVal val="#ppt_w*0.70"/>
                                          </p:val>
                                        </p:tav>
                                        <p:tav tm="100000">
                                          <p:val>
                                            <p:strVal val="#ppt_w"/>
                                          </p:val>
                                        </p:tav>
                                      </p:tavLst>
                                    </p:anim>
                                    <p:anim calcmode="lin" valueType="num">
                                      <p:cBhvr>
                                        <p:cTn id="88" dur="1000" fill="hold"/>
                                        <p:tgtEl>
                                          <p:spTgt spid="61"/>
                                        </p:tgtEl>
                                        <p:attrNameLst>
                                          <p:attrName>ppt_h</p:attrName>
                                        </p:attrNameLst>
                                      </p:cBhvr>
                                      <p:tavLst>
                                        <p:tav tm="0">
                                          <p:val>
                                            <p:strVal val="#ppt_h"/>
                                          </p:val>
                                        </p:tav>
                                        <p:tav tm="100000">
                                          <p:val>
                                            <p:strVal val="#ppt_h"/>
                                          </p:val>
                                        </p:tav>
                                      </p:tavLst>
                                    </p:anim>
                                    <p:animEffect transition="in" filter="fade">
                                      <p:cBhvr>
                                        <p:cTn id="89" dur="1000"/>
                                        <p:tgtEl>
                                          <p:spTgt spid="61"/>
                                        </p:tgtEl>
                                      </p:cBhvr>
                                    </p:animEffect>
                                  </p:childTnLst>
                                </p:cTn>
                              </p:par>
                            </p:childTnLst>
                          </p:cTn>
                        </p:par>
                      </p:childTnLst>
                    </p:cTn>
                  </p:par>
                  <p:par>
                    <p:cTn id="90" fill="hold">
                      <p:stCondLst>
                        <p:cond delay="indefinite"/>
                      </p:stCondLst>
                      <p:childTnLst>
                        <p:par>
                          <p:cTn id="91" fill="hold">
                            <p:stCondLst>
                              <p:cond delay="0"/>
                            </p:stCondLst>
                            <p:childTnLst>
                              <p:par>
                                <p:cTn id="92" presetID="21" presetClass="entr" presetSubtype="1" fill="hold" grpId="0" nodeType="click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wheel(1)">
                                      <p:cBhvr>
                                        <p:cTn id="94"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1" grpId="0"/>
      <p:bldP spid="52" grpId="0" animBg="1"/>
      <p:bldP spid="54" grpId="0"/>
      <p:bldP spid="55" grpId="0" animBg="1"/>
      <p:bldP spid="56" grpId="0" animBg="1"/>
      <p:bldP spid="60" grpId="0" animBg="1"/>
      <p:bldP spid="61" grpId="0" animBg="1"/>
      <p:bldP spid="62" grpId="0" animBg="1"/>
      <p:bldP spid="64" grpId="0" animBg="1"/>
      <p:bldP spid="43" grpId="0"/>
      <p:bldP spid="63" grpId="0"/>
      <p:bldP spid="32" grpId="0" animBg="1"/>
      <p:bldP spid="5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99" name="TextBox 98"/>
          <p:cNvSpPr txBox="1"/>
          <p:nvPr/>
        </p:nvSpPr>
        <p:spPr>
          <a:xfrm>
            <a:off x="8738036" y="6515100"/>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8</a:t>
            </a:r>
          </a:p>
        </p:txBody>
      </p:sp>
      <p:grpSp>
        <p:nvGrpSpPr>
          <p:cNvPr id="2" name="Group 63"/>
          <p:cNvGrpSpPr/>
          <p:nvPr/>
        </p:nvGrpSpPr>
        <p:grpSpPr>
          <a:xfrm>
            <a:off x="1660561" y="3899473"/>
            <a:ext cx="2089562" cy="255456"/>
            <a:chOff x="1660561" y="3899473"/>
            <a:chExt cx="2089562" cy="255456"/>
          </a:xfrm>
        </p:grpSpPr>
        <p:sp>
          <p:nvSpPr>
            <p:cNvPr id="91"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05"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07" name="TextBox 106"/>
          <p:cNvSpPr txBox="1"/>
          <p:nvPr/>
        </p:nvSpPr>
        <p:spPr>
          <a:xfrm>
            <a:off x="133350" y="3486150"/>
            <a:ext cx="1447800" cy="646331"/>
          </a:xfrm>
          <a:prstGeom prst="rect">
            <a:avLst/>
          </a:prstGeom>
          <a:noFill/>
        </p:spPr>
        <p:txBody>
          <a:bodyPr wrap="square" rtlCol="0">
            <a:spAutoFit/>
          </a:bodyPr>
          <a:lstStyle/>
          <a:p>
            <a:pPr algn="ctr"/>
            <a:r>
              <a:rPr lang="en-AU" b="1" dirty="0">
                <a:solidFill>
                  <a:srgbClr val="000000"/>
                </a:solidFill>
                <a:latin typeface="Arial" pitchFamily="34" charset="0"/>
              </a:rPr>
              <a:t>From heaven</a:t>
            </a:r>
          </a:p>
        </p:txBody>
      </p:sp>
      <p:cxnSp>
        <p:nvCxnSpPr>
          <p:cNvPr id="108" name="Straight Arrow Connector 107"/>
          <p:cNvCxnSpPr/>
          <p:nvPr/>
        </p:nvCxnSpPr>
        <p:spPr>
          <a:xfrm>
            <a:off x="1028700" y="4076700"/>
            <a:ext cx="631860" cy="4713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74420" y="4595750"/>
            <a:ext cx="46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3455719" y="4488872"/>
            <a:ext cx="2850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3" name="Picture 21" descr="Rev5v7"/>
          <p:cNvPicPr>
            <a:picLocks noChangeAspect="1" noChangeArrowheads="1"/>
          </p:cNvPicPr>
          <p:nvPr/>
        </p:nvPicPr>
        <p:blipFill>
          <a:blip r:embed="rId5" cstate="print"/>
          <a:srcRect/>
          <a:stretch>
            <a:fillRect/>
          </a:stretch>
        </p:blipFill>
        <p:spPr>
          <a:xfrm>
            <a:off x="-27718" y="152401"/>
            <a:ext cx="4673305" cy="3515697"/>
          </a:xfrm>
          <a:prstGeom prst="rect">
            <a:avLst/>
          </a:prstGeom>
          <a:ln>
            <a:noFill/>
          </a:ln>
          <a:effectLst>
            <a:softEdge rad="635000"/>
          </a:effectLst>
        </p:spPr>
      </p:pic>
      <p:grpSp>
        <p:nvGrpSpPr>
          <p:cNvPr id="3" name="Group 117"/>
          <p:cNvGrpSpPr/>
          <p:nvPr/>
        </p:nvGrpSpPr>
        <p:grpSpPr>
          <a:xfrm>
            <a:off x="-400050" y="0"/>
            <a:ext cx="3726735" cy="3505200"/>
            <a:chOff x="-3352800" y="0"/>
            <a:chExt cx="3726735" cy="3505200"/>
          </a:xfrm>
        </p:grpSpPr>
        <p:pic>
          <p:nvPicPr>
            <p:cNvPr id="115" name="Picture 22" descr="Rainbowed Angel"/>
            <p:cNvPicPr>
              <a:picLocks noChangeAspect="1" noChangeArrowheads="1"/>
            </p:cNvPicPr>
            <p:nvPr/>
          </p:nvPicPr>
          <p:blipFill>
            <a:blip r:embed="rId7" cstate="print"/>
            <a:srcRect/>
            <a:stretch>
              <a:fillRect/>
            </a:stretch>
          </p:blipFill>
          <p:spPr bwMode="auto">
            <a:xfrm>
              <a:off x="-2716850" y="0"/>
              <a:ext cx="3090785" cy="3505200"/>
            </a:xfrm>
            <a:prstGeom prst="rect">
              <a:avLst/>
            </a:prstGeom>
            <a:noFill/>
            <a:effectLst>
              <a:softEdge rad="635000"/>
            </a:effectLst>
          </p:spPr>
        </p:pic>
        <p:grpSp>
          <p:nvGrpSpPr>
            <p:cNvPr id="4" name="Group 114"/>
            <p:cNvGrpSpPr/>
            <p:nvPr/>
          </p:nvGrpSpPr>
          <p:grpSpPr>
            <a:xfrm>
              <a:off x="-3352800" y="1066800"/>
              <a:ext cx="2552700" cy="2343150"/>
              <a:chOff x="-2552700" y="1066800"/>
              <a:chExt cx="2552700" cy="2343150"/>
            </a:xfrm>
          </p:grpSpPr>
          <p:sp>
            <p:nvSpPr>
              <p:cNvPr id="119" name="Rectangle 118"/>
              <p:cNvSpPr/>
              <p:nvPr/>
            </p:nvSpPr>
            <p:spPr>
              <a:xfrm>
                <a:off x="-2552700" y="1066800"/>
                <a:ext cx="2552700" cy="2343150"/>
              </a:xfrm>
              <a:prstGeom prst="rect">
                <a:avLst/>
              </a:prstGeom>
              <a:solidFill>
                <a:schemeClr val="tx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22" name="TextBox 121"/>
              <p:cNvSpPr txBox="1"/>
              <p:nvPr/>
            </p:nvSpPr>
            <p:spPr>
              <a:xfrm>
                <a:off x="-2019300" y="1619250"/>
                <a:ext cx="1409700" cy="1200329"/>
              </a:xfrm>
              <a:prstGeom prst="rect">
                <a:avLst/>
              </a:prstGeom>
              <a:noFill/>
            </p:spPr>
            <p:txBody>
              <a:bodyPr wrap="square" rtlCol="0">
                <a:spAutoFit/>
              </a:bodyPr>
              <a:lstStyle/>
              <a:p>
                <a:pPr algn="ctr"/>
                <a:r>
                  <a:rPr lang="en-AU" b="1" dirty="0">
                    <a:solidFill>
                      <a:srgbClr val="000000"/>
                    </a:solidFill>
                    <a:latin typeface="Arial" pitchFamily="34" charset="0"/>
                  </a:rPr>
                  <a:t>“come down from heaven,”</a:t>
                </a:r>
              </a:p>
              <a:p>
                <a:pPr algn="ctr"/>
                <a:r>
                  <a:rPr lang="en-AU" b="1" dirty="0">
                    <a:solidFill>
                      <a:srgbClr val="FF0000"/>
                    </a:solidFill>
                    <a:latin typeface="Arial" pitchFamily="34" charset="0"/>
                  </a:rPr>
                  <a:t>10:1 - 4</a:t>
                </a:r>
              </a:p>
            </p:txBody>
          </p:sp>
        </p:grpSp>
      </p:grpSp>
      <p:pic>
        <p:nvPicPr>
          <p:cNvPr id="149" name="Picture 148"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41589" y="-100534"/>
            <a:ext cx="2195255" cy="3475668"/>
          </a:xfrm>
          <a:prstGeom prst="rect">
            <a:avLst/>
          </a:prstGeom>
          <a:ln>
            <a:noFill/>
          </a:ln>
          <a:effectLst>
            <a:softEdge rad="635000"/>
          </a:effectLst>
        </p:spPr>
      </p:pic>
      <p:sp>
        <p:nvSpPr>
          <p:cNvPr id="47" name="Rectangle 46"/>
          <p:cNvSpPr/>
          <p:nvPr/>
        </p:nvSpPr>
        <p:spPr>
          <a:xfrm>
            <a:off x="2434633" y="1137853"/>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7"/>
                                        </p:tgtEl>
                                        <p:attrNameLst>
                                          <p:attrName>style.visibility</p:attrName>
                                        </p:attrNameLst>
                                      </p:cBhvr>
                                      <p:to>
                                        <p:strVal val="visible"/>
                                      </p:to>
                                    </p:set>
                                    <p:anim calcmode="lin" valueType="num">
                                      <p:cBhvr>
                                        <p:cTn id="14" dur="1000" fill="hold"/>
                                        <p:tgtEl>
                                          <p:spTgt spid="107"/>
                                        </p:tgtEl>
                                        <p:attrNameLst>
                                          <p:attrName>ppt_w</p:attrName>
                                        </p:attrNameLst>
                                      </p:cBhvr>
                                      <p:tavLst>
                                        <p:tav tm="0">
                                          <p:val>
                                            <p:strVal val="#ppt_w*0.70"/>
                                          </p:val>
                                        </p:tav>
                                        <p:tav tm="100000">
                                          <p:val>
                                            <p:strVal val="#ppt_w"/>
                                          </p:val>
                                        </p:tav>
                                      </p:tavLst>
                                    </p:anim>
                                    <p:anim calcmode="lin" valueType="num">
                                      <p:cBhvr>
                                        <p:cTn id="15" dur="1000" fill="hold"/>
                                        <p:tgtEl>
                                          <p:spTgt spid="107"/>
                                        </p:tgtEl>
                                        <p:attrNameLst>
                                          <p:attrName>ppt_h</p:attrName>
                                        </p:attrNameLst>
                                      </p:cBhvr>
                                      <p:tavLst>
                                        <p:tav tm="0">
                                          <p:val>
                                            <p:strVal val="#ppt_h"/>
                                          </p:val>
                                        </p:tav>
                                        <p:tav tm="100000">
                                          <p:val>
                                            <p:strVal val="#ppt_h"/>
                                          </p:val>
                                        </p:tav>
                                      </p:tavLst>
                                    </p:anim>
                                    <p:animEffect transition="in" filter="fade">
                                      <p:cBhvr>
                                        <p:cTn id="16" dur="1000"/>
                                        <p:tgtEl>
                                          <p:spTgt spid="107"/>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08"/>
                                        </p:tgtEl>
                                        <p:attrNameLst>
                                          <p:attrName>style.visibility</p:attrName>
                                        </p:attrNameLst>
                                      </p:cBhvr>
                                      <p:to>
                                        <p:strVal val="visible"/>
                                      </p:to>
                                    </p:set>
                                    <p:animEffect transition="in" filter="wipe(up)">
                                      <p:cBhvr>
                                        <p:cTn id="20" dur="1000"/>
                                        <p:tgtEl>
                                          <p:spTgt spid="108"/>
                                        </p:tgtEl>
                                      </p:cBhvr>
                                    </p:animEffect>
                                  </p:childTnLst>
                                </p:cTn>
                              </p:par>
                              <p:par>
                                <p:cTn id="21" presetID="55" presetClass="entr" presetSubtype="0"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 calcmode="lin" valueType="num">
                                      <p:cBhvr>
                                        <p:cTn id="23" dur="1000" fill="hold"/>
                                        <p:tgtEl>
                                          <p:spTgt spid="109"/>
                                        </p:tgtEl>
                                        <p:attrNameLst>
                                          <p:attrName>ppt_w</p:attrName>
                                        </p:attrNameLst>
                                      </p:cBhvr>
                                      <p:tavLst>
                                        <p:tav tm="0">
                                          <p:val>
                                            <p:strVal val="#ppt_w*0.70"/>
                                          </p:val>
                                        </p:tav>
                                        <p:tav tm="100000">
                                          <p:val>
                                            <p:strVal val="#ppt_w"/>
                                          </p:val>
                                        </p:tav>
                                      </p:tavLst>
                                    </p:anim>
                                    <p:anim calcmode="lin" valueType="num">
                                      <p:cBhvr>
                                        <p:cTn id="24" dur="1000" fill="hold"/>
                                        <p:tgtEl>
                                          <p:spTgt spid="109"/>
                                        </p:tgtEl>
                                        <p:attrNameLst>
                                          <p:attrName>ppt_h</p:attrName>
                                        </p:attrNameLst>
                                      </p:cBhvr>
                                      <p:tavLst>
                                        <p:tav tm="0">
                                          <p:val>
                                            <p:strVal val="#ppt_h"/>
                                          </p:val>
                                        </p:tav>
                                        <p:tav tm="100000">
                                          <p:val>
                                            <p:strVal val="#ppt_h"/>
                                          </p:val>
                                        </p:tav>
                                      </p:tavLst>
                                    </p:anim>
                                    <p:animEffect transition="in" filter="fade">
                                      <p:cBhvr>
                                        <p:cTn id="25" dur="1000"/>
                                        <p:tgtEl>
                                          <p:spTgt spid="109"/>
                                        </p:tgtEl>
                                      </p:cBhvr>
                                    </p:animEffect>
                                  </p:childTnLst>
                                </p:cTn>
                              </p:par>
                              <p:par>
                                <p:cTn id="26" presetID="55" presetClass="entr" presetSubtype="0" fill="hold" nodeType="withEffect">
                                  <p:stCondLst>
                                    <p:cond delay="0"/>
                                  </p:stCondLst>
                                  <p:childTnLst>
                                    <p:set>
                                      <p:cBhvr>
                                        <p:cTn id="27" dur="1" fill="hold">
                                          <p:stCondLst>
                                            <p:cond delay="0"/>
                                          </p:stCondLst>
                                        </p:cTn>
                                        <p:tgtEl>
                                          <p:spTgt spid="112"/>
                                        </p:tgtEl>
                                        <p:attrNameLst>
                                          <p:attrName>style.visibility</p:attrName>
                                        </p:attrNameLst>
                                      </p:cBhvr>
                                      <p:to>
                                        <p:strVal val="visible"/>
                                      </p:to>
                                    </p:set>
                                    <p:anim calcmode="lin" valueType="num">
                                      <p:cBhvr>
                                        <p:cTn id="28" dur="1000" fill="hold"/>
                                        <p:tgtEl>
                                          <p:spTgt spid="112"/>
                                        </p:tgtEl>
                                        <p:attrNameLst>
                                          <p:attrName>ppt_w</p:attrName>
                                        </p:attrNameLst>
                                      </p:cBhvr>
                                      <p:tavLst>
                                        <p:tav tm="0">
                                          <p:val>
                                            <p:strVal val="#ppt_w*0.70"/>
                                          </p:val>
                                        </p:tav>
                                        <p:tav tm="100000">
                                          <p:val>
                                            <p:strVal val="#ppt_w"/>
                                          </p:val>
                                        </p:tav>
                                      </p:tavLst>
                                    </p:anim>
                                    <p:anim calcmode="lin" valueType="num">
                                      <p:cBhvr>
                                        <p:cTn id="29" dur="1000" fill="hold"/>
                                        <p:tgtEl>
                                          <p:spTgt spid="112"/>
                                        </p:tgtEl>
                                        <p:attrNameLst>
                                          <p:attrName>ppt_h</p:attrName>
                                        </p:attrNameLst>
                                      </p:cBhvr>
                                      <p:tavLst>
                                        <p:tav tm="0">
                                          <p:val>
                                            <p:strVal val="#ppt_h"/>
                                          </p:val>
                                        </p:tav>
                                        <p:tav tm="100000">
                                          <p:val>
                                            <p:strVal val="#ppt_h"/>
                                          </p:val>
                                        </p:tav>
                                      </p:tavLst>
                                    </p:anim>
                                    <p:animEffect transition="in" filter="fade">
                                      <p:cBhvr>
                                        <p:cTn id="30" dur="1000"/>
                                        <p:tgtEl>
                                          <p:spTgt spid="11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1000" fill="hold"/>
                                        <p:tgtEl>
                                          <p:spTgt spid="3"/>
                                        </p:tgtEl>
                                        <p:attrNameLst>
                                          <p:attrName>ppt_w</p:attrName>
                                        </p:attrNameLst>
                                      </p:cBhvr>
                                      <p:tavLst>
                                        <p:tav tm="0">
                                          <p:val>
                                            <p:strVal val="#ppt_w*0.70"/>
                                          </p:val>
                                        </p:tav>
                                        <p:tav tm="100000">
                                          <p:val>
                                            <p:strVal val="#ppt_w"/>
                                          </p:val>
                                        </p:tav>
                                      </p:tavLst>
                                    </p:anim>
                                    <p:anim calcmode="lin" valueType="num">
                                      <p:cBhvr>
                                        <p:cTn id="36" dur="1000" fill="hold"/>
                                        <p:tgtEl>
                                          <p:spTgt spid="3"/>
                                        </p:tgtEl>
                                        <p:attrNameLst>
                                          <p:attrName>ppt_h</p:attrName>
                                        </p:attrNameLst>
                                      </p:cBhvr>
                                      <p:tavLst>
                                        <p:tav tm="0">
                                          <p:val>
                                            <p:strVal val="#ppt_h"/>
                                          </p:val>
                                        </p:tav>
                                        <p:tav tm="100000">
                                          <p:val>
                                            <p:strVal val="#ppt_h"/>
                                          </p:val>
                                        </p:tav>
                                      </p:tavLst>
                                    </p:anim>
                                    <p:animEffect transition="in" filter="fade">
                                      <p:cBhvr>
                                        <p:cTn id="3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bwMode="auto">
          <a:xfrm>
            <a:off x="0" y="0"/>
            <a:ext cx="9144000" cy="6858000"/>
          </a:xfrm>
          <a:prstGeom prst="rect">
            <a:avLst/>
          </a:prstGeom>
          <a:solidFill>
            <a:schemeClr val="bg1"/>
          </a:solidFill>
          <a:ln w="12700" cap="sq" cmpd="sng" algn="ctr">
            <a:no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eaLnBrk="0" fontAlgn="base" hangingPunct="0">
              <a:spcBef>
                <a:spcPct val="0"/>
              </a:spcBef>
              <a:spcAft>
                <a:spcPct val="0"/>
              </a:spcAft>
            </a:pPr>
            <a:endParaRPr lang="en-AU" sz="2000">
              <a:solidFill>
                <a:srgbClr val="336666"/>
              </a:solidFill>
            </a:endParaRPr>
          </a:p>
        </p:txBody>
      </p:sp>
      <p:sp>
        <p:nvSpPr>
          <p:cNvPr id="20" name="Rectangle 19"/>
          <p:cNvSpPr/>
          <p:nvPr/>
        </p:nvSpPr>
        <p:spPr bwMode="auto">
          <a:xfrm>
            <a:off x="0" y="0"/>
            <a:ext cx="9143999" cy="6858000"/>
          </a:xfrm>
          <a:prstGeom prst="rect">
            <a:avLst/>
          </a:prstGeom>
          <a:solidFill>
            <a:schemeClr val="tx2"/>
          </a:solidFill>
          <a:ln w="12700" cap="sq" cmpd="sng" algn="ctr">
            <a:noFill/>
            <a:prstDash val="solid"/>
            <a:round/>
            <a:headEnd type="none" w="sm" len="sm"/>
            <a:tailEnd type="none" w="sm" len="sm"/>
          </a:ln>
          <a:effectLst>
            <a:softEdge rad="127000"/>
          </a:effectLst>
        </p:spPr>
        <p:txBody>
          <a:bodyPr vert="horz" wrap="none" lIns="91440" tIns="45720" rIns="91440" bIns="45720" numCol="1" rtlCol="0" anchor="ctr" anchorCtr="0" compatLnSpc="1">
            <a:prstTxWarp prst="textNoShape">
              <a:avLst/>
            </a:prstTxWarp>
          </a:bodyPr>
          <a:lstStyle/>
          <a:p>
            <a:pPr eaLnBrk="0" fontAlgn="base" hangingPunct="0">
              <a:spcBef>
                <a:spcPct val="0"/>
              </a:spcBef>
              <a:spcAft>
                <a:spcPct val="0"/>
              </a:spcAft>
            </a:pPr>
            <a:endParaRPr lang="en-AU" sz="2000">
              <a:solidFill>
                <a:srgbClr val="336666"/>
              </a:solidFill>
            </a:endParaRPr>
          </a:p>
        </p:txBody>
      </p:sp>
      <p:pic>
        <p:nvPicPr>
          <p:cNvPr id="22" name="Picture 22" descr="Rainbowed Angel"/>
          <p:cNvPicPr>
            <a:picLocks noChangeAspect="1" noChangeArrowheads="1"/>
          </p:cNvPicPr>
          <p:nvPr/>
        </p:nvPicPr>
        <p:blipFill>
          <a:blip r:embed="rId3" cstate="print"/>
          <a:srcRect/>
          <a:stretch>
            <a:fillRect/>
          </a:stretch>
        </p:blipFill>
        <p:spPr bwMode="auto">
          <a:xfrm>
            <a:off x="437204" y="188242"/>
            <a:ext cx="2995443" cy="3397074"/>
          </a:xfrm>
          <a:prstGeom prst="rect">
            <a:avLst/>
          </a:prstGeom>
          <a:noFill/>
        </p:spPr>
      </p:pic>
      <p:sp>
        <p:nvSpPr>
          <p:cNvPr id="23" name="Text Box 2"/>
          <p:cNvSpPr txBox="1">
            <a:spLocks noChangeArrowheads="1"/>
          </p:cNvSpPr>
          <p:nvPr/>
        </p:nvSpPr>
        <p:spPr bwMode="auto">
          <a:xfrm>
            <a:off x="3499943" y="375015"/>
            <a:ext cx="5218386" cy="954107"/>
          </a:xfrm>
          <a:prstGeom prst="rect">
            <a:avLst/>
          </a:prstGeom>
          <a:noFill/>
          <a:ln w="9525">
            <a:noFill/>
            <a:miter lim="800000"/>
            <a:headEnd/>
            <a:tailEnd/>
          </a:ln>
        </p:spPr>
        <p:txBody>
          <a:bodyPr wrap="square">
            <a:spAutoFit/>
          </a:bodyPr>
          <a:lstStyle/>
          <a:p>
            <a:pPr>
              <a:spcBef>
                <a:spcPct val="50000"/>
              </a:spcBef>
              <a:defRPr/>
            </a:pPr>
            <a:r>
              <a:rPr lang="en-US" sz="2800" b="1" kern="0" dirty="0">
                <a:solidFill>
                  <a:srgbClr val="FFFFFF"/>
                </a:solidFill>
                <a:latin typeface="Times New Roman" pitchFamily="18" charset="0"/>
                <a:cs typeface="Times New Roman" pitchFamily="18" charset="0"/>
              </a:rPr>
              <a:t>‘And I saw another mighty angel come down  from heaven, ….’</a:t>
            </a:r>
          </a:p>
        </p:txBody>
      </p:sp>
      <p:sp>
        <p:nvSpPr>
          <p:cNvPr id="24" name="TextBox 23"/>
          <p:cNvSpPr txBox="1"/>
          <p:nvPr/>
        </p:nvSpPr>
        <p:spPr>
          <a:xfrm>
            <a:off x="7157574" y="1324303"/>
            <a:ext cx="1403131" cy="369332"/>
          </a:xfrm>
          <a:prstGeom prst="rect">
            <a:avLst/>
          </a:prstGeom>
          <a:noFill/>
        </p:spPr>
        <p:txBody>
          <a:bodyPr wrap="square" rtlCol="0">
            <a:spAutoFit/>
          </a:bodyPr>
          <a:lstStyle/>
          <a:p>
            <a:r>
              <a:rPr lang="en-AU" i="1" dirty="0">
                <a:solidFill>
                  <a:srgbClr val="FFFF00"/>
                </a:solidFill>
              </a:rPr>
              <a:t>Rev.10:1</a:t>
            </a:r>
          </a:p>
        </p:txBody>
      </p:sp>
      <p:sp>
        <p:nvSpPr>
          <p:cNvPr id="25" name="TextBox 24"/>
          <p:cNvSpPr txBox="1"/>
          <p:nvPr/>
        </p:nvSpPr>
        <p:spPr>
          <a:xfrm>
            <a:off x="409432" y="3715330"/>
            <a:ext cx="1023581" cy="523220"/>
          </a:xfrm>
          <a:prstGeom prst="rect">
            <a:avLst/>
          </a:prstGeom>
          <a:noFill/>
        </p:spPr>
        <p:txBody>
          <a:bodyPr wrap="square" rtlCol="0">
            <a:spAutoFit/>
          </a:bodyPr>
          <a:lstStyle/>
          <a:p>
            <a:r>
              <a:rPr lang="en-AU" sz="2800" u="sng" dirty="0">
                <a:solidFill>
                  <a:srgbClr val="99CCCC">
                    <a:lumMod val="60000"/>
                    <a:lumOff val="40000"/>
                  </a:srgbClr>
                </a:solidFill>
              </a:rPr>
              <a:t>Sea</a:t>
            </a:r>
          </a:p>
        </p:txBody>
      </p:sp>
      <p:sp>
        <p:nvSpPr>
          <p:cNvPr id="26" name="TextBox 25"/>
          <p:cNvSpPr txBox="1"/>
          <p:nvPr/>
        </p:nvSpPr>
        <p:spPr>
          <a:xfrm>
            <a:off x="3626139" y="2226685"/>
            <a:ext cx="1050877" cy="523220"/>
          </a:xfrm>
          <a:prstGeom prst="rect">
            <a:avLst/>
          </a:prstGeom>
          <a:noFill/>
        </p:spPr>
        <p:txBody>
          <a:bodyPr wrap="square" rtlCol="0">
            <a:spAutoFit/>
          </a:bodyPr>
          <a:lstStyle/>
          <a:p>
            <a:r>
              <a:rPr lang="en-AU" sz="2800" u="sng" dirty="0">
                <a:solidFill>
                  <a:srgbClr val="D4A77A"/>
                </a:solidFill>
              </a:rPr>
              <a:t>Earth</a:t>
            </a:r>
          </a:p>
        </p:txBody>
      </p:sp>
      <p:grpSp>
        <p:nvGrpSpPr>
          <p:cNvPr id="2" name="Group 32"/>
          <p:cNvGrpSpPr/>
          <p:nvPr/>
        </p:nvGrpSpPr>
        <p:grpSpPr>
          <a:xfrm>
            <a:off x="251775" y="5667222"/>
            <a:ext cx="6800386" cy="1146154"/>
            <a:chOff x="442848" y="5077218"/>
            <a:chExt cx="5616429" cy="1384995"/>
          </a:xfrm>
        </p:grpSpPr>
        <p:sp>
          <p:nvSpPr>
            <p:cNvPr id="27" name="Text Box 2"/>
            <p:cNvSpPr txBox="1">
              <a:spLocks noChangeArrowheads="1"/>
            </p:cNvSpPr>
            <p:nvPr/>
          </p:nvSpPr>
          <p:spPr bwMode="auto">
            <a:xfrm>
              <a:off x="442848" y="5077218"/>
              <a:ext cx="4661415" cy="1384995"/>
            </a:xfrm>
            <a:prstGeom prst="rect">
              <a:avLst/>
            </a:prstGeom>
            <a:noFill/>
            <a:ln w="9525">
              <a:noFill/>
              <a:miter lim="800000"/>
              <a:headEnd/>
              <a:tailEnd/>
            </a:ln>
          </p:spPr>
          <p:txBody>
            <a:bodyPr wrap="square">
              <a:spAutoFit/>
            </a:bodyPr>
            <a:lstStyle/>
            <a:p>
              <a:pPr>
                <a:spcBef>
                  <a:spcPct val="50000"/>
                </a:spcBef>
                <a:defRPr/>
              </a:pPr>
              <a:r>
                <a:rPr lang="en-US" sz="2800" b="1" kern="0" dirty="0">
                  <a:solidFill>
                    <a:srgbClr val="FFFFFF"/>
                  </a:solidFill>
                  <a:latin typeface="Times New Roman" pitchFamily="18" charset="0"/>
                  <a:cs typeface="Times New Roman" pitchFamily="18" charset="0"/>
                </a:rPr>
                <a:t>‘and he set his right foot upon the </a:t>
              </a:r>
              <a:r>
                <a:rPr lang="en-US" sz="2800" b="1" kern="0" dirty="0">
                  <a:solidFill>
                    <a:srgbClr val="57D3FF"/>
                  </a:solidFill>
                  <a:latin typeface="Times New Roman" pitchFamily="18" charset="0"/>
                  <a:cs typeface="Times New Roman" pitchFamily="18" charset="0"/>
                </a:rPr>
                <a:t>sea</a:t>
              </a:r>
              <a:r>
                <a:rPr lang="en-US" sz="2800" b="1" kern="0" dirty="0">
                  <a:solidFill>
                    <a:srgbClr val="FFFFFF"/>
                  </a:solidFill>
                  <a:latin typeface="Times New Roman" pitchFamily="18" charset="0"/>
                  <a:cs typeface="Times New Roman" pitchFamily="18" charset="0"/>
                </a:rPr>
                <a:t>, and </a:t>
              </a:r>
              <a:r>
                <a:rPr lang="en-US" sz="2800" b="1" i="1" kern="0" dirty="0">
                  <a:solidFill>
                    <a:srgbClr val="FFFFFF"/>
                  </a:solidFill>
                  <a:latin typeface="Times New Roman" pitchFamily="18" charset="0"/>
                  <a:cs typeface="Times New Roman" pitchFamily="18" charset="0"/>
                </a:rPr>
                <a:t>his</a:t>
              </a:r>
              <a:r>
                <a:rPr lang="en-US" sz="2800" b="1" kern="0" dirty="0">
                  <a:solidFill>
                    <a:srgbClr val="FFFFFF"/>
                  </a:solidFill>
                  <a:latin typeface="Times New Roman" pitchFamily="18" charset="0"/>
                  <a:cs typeface="Times New Roman" pitchFamily="18" charset="0"/>
                </a:rPr>
                <a:t> left </a:t>
              </a:r>
              <a:r>
                <a:rPr lang="en-US" sz="2800" b="1" i="1" kern="0" dirty="0">
                  <a:solidFill>
                    <a:srgbClr val="FFFFFF"/>
                  </a:solidFill>
                  <a:latin typeface="Times New Roman" pitchFamily="18" charset="0"/>
                  <a:cs typeface="Times New Roman" pitchFamily="18" charset="0"/>
                </a:rPr>
                <a:t>foot</a:t>
              </a:r>
              <a:r>
                <a:rPr lang="en-US" sz="2800" b="1" kern="0" dirty="0">
                  <a:solidFill>
                    <a:srgbClr val="FFFFFF"/>
                  </a:solidFill>
                  <a:latin typeface="Times New Roman" pitchFamily="18" charset="0"/>
                  <a:cs typeface="Times New Roman" pitchFamily="18" charset="0"/>
                </a:rPr>
                <a:t> on the </a:t>
              </a:r>
              <a:r>
                <a:rPr lang="en-US" sz="2800" b="1" kern="0" dirty="0">
                  <a:solidFill>
                    <a:srgbClr val="D4A77A"/>
                  </a:solidFill>
                  <a:latin typeface="Times New Roman" pitchFamily="18" charset="0"/>
                  <a:cs typeface="Times New Roman" pitchFamily="18" charset="0"/>
                </a:rPr>
                <a:t>earth</a:t>
              </a:r>
              <a:r>
                <a:rPr lang="en-US" sz="2800" b="1" kern="0" dirty="0">
                  <a:solidFill>
                    <a:srgbClr val="FFFFFF"/>
                  </a:solidFill>
                  <a:latin typeface="Times New Roman" pitchFamily="18" charset="0"/>
                  <a:cs typeface="Times New Roman" pitchFamily="18" charset="0"/>
                </a:rPr>
                <a:t>’</a:t>
              </a:r>
            </a:p>
          </p:txBody>
        </p:sp>
        <p:sp>
          <p:nvSpPr>
            <p:cNvPr id="28" name="TextBox 27"/>
            <p:cNvSpPr txBox="1"/>
            <p:nvPr/>
          </p:nvSpPr>
          <p:spPr>
            <a:xfrm>
              <a:off x="4656146" y="5738218"/>
              <a:ext cx="1403131" cy="369332"/>
            </a:xfrm>
            <a:prstGeom prst="rect">
              <a:avLst/>
            </a:prstGeom>
            <a:noFill/>
          </p:spPr>
          <p:txBody>
            <a:bodyPr wrap="square" rtlCol="0">
              <a:spAutoFit/>
            </a:bodyPr>
            <a:lstStyle/>
            <a:p>
              <a:r>
                <a:rPr lang="en-AU" i="1" dirty="0">
                  <a:solidFill>
                    <a:srgbClr val="FFFF00"/>
                  </a:solidFill>
                </a:rPr>
                <a:t>Rev.10:2</a:t>
              </a:r>
            </a:p>
          </p:txBody>
        </p:sp>
      </p:grpSp>
      <p:sp>
        <p:nvSpPr>
          <p:cNvPr id="29" name="TextBox 28"/>
          <p:cNvSpPr txBox="1"/>
          <p:nvPr/>
        </p:nvSpPr>
        <p:spPr>
          <a:xfrm>
            <a:off x="436724" y="4206655"/>
            <a:ext cx="4258105" cy="1323439"/>
          </a:xfrm>
          <a:prstGeom prst="rect">
            <a:avLst/>
          </a:prstGeom>
          <a:noFill/>
        </p:spPr>
        <p:txBody>
          <a:bodyPr wrap="square" rtlCol="0">
            <a:spAutoFit/>
          </a:bodyPr>
          <a:lstStyle/>
          <a:p>
            <a:r>
              <a:rPr lang="en-AU" sz="2000" dirty="0">
                <a:solidFill>
                  <a:srgbClr val="93E3FF"/>
                </a:solidFill>
              </a:rPr>
              <a:t>The Mediterranean powers, chief of which is the </a:t>
            </a:r>
            <a:r>
              <a:rPr lang="en-AU" sz="2000" dirty="0" err="1">
                <a:solidFill>
                  <a:srgbClr val="93E3FF"/>
                </a:solidFill>
              </a:rPr>
              <a:t>Gogian</a:t>
            </a:r>
            <a:r>
              <a:rPr lang="en-AU" sz="2000" dirty="0">
                <a:solidFill>
                  <a:srgbClr val="93E3FF"/>
                </a:solidFill>
              </a:rPr>
              <a:t> confederacy with its headquarters in Constantinople and Rome.  </a:t>
            </a:r>
          </a:p>
        </p:txBody>
      </p:sp>
      <p:grpSp>
        <p:nvGrpSpPr>
          <p:cNvPr id="3" name="Group 33"/>
          <p:cNvGrpSpPr/>
          <p:nvPr/>
        </p:nvGrpSpPr>
        <p:grpSpPr>
          <a:xfrm>
            <a:off x="3626136" y="2731652"/>
            <a:ext cx="2170000" cy="697348"/>
            <a:chOff x="3398287" y="2538484"/>
            <a:chExt cx="2170000" cy="697348"/>
          </a:xfrm>
        </p:grpSpPr>
        <p:sp>
          <p:nvSpPr>
            <p:cNvPr id="30" name="TextBox 29"/>
            <p:cNvSpPr txBox="1"/>
            <p:nvPr/>
          </p:nvSpPr>
          <p:spPr>
            <a:xfrm>
              <a:off x="3398287" y="2538484"/>
              <a:ext cx="2170000" cy="400110"/>
            </a:xfrm>
            <a:prstGeom prst="rect">
              <a:avLst/>
            </a:prstGeom>
            <a:noFill/>
          </p:spPr>
          <p:txBody>
            <a:bodyPr wrap="square" rtlCol="0">
              <a:spAutoFit/>
            </a:bodyPr>
            <a:lstStyle/>
            <a:p>
              <a:r>
                <a:rPr lang="en-AU" sz="2000" dirty="0">
                  <a:solidFill>
                    <a:srgbClr val="D4A77A"/>
                  </a:solidFill>
                </a:rPr>
                <a:t>Catholic Europe</a:t>
              </a:r>
              <a:r>
                <a:rPr lang="en-AU" dirty="0">
                  <a:solidFill>
                    <a:srgbClr val="D4A77A"/>
                  </a:solidFill>
                </a:rPr>
                <a:t>.  </a:t>
              </a:r>
            </a:p>
          </p:txBody>
        </p:sp>
        <p:sp>
          <p:nvSpPr>
            <p:cNvPr id="31" name="TextBox 30"/>
            <p:cNvSpPr txBox="1"/>
            <p:nvPr/>
          </p:nvSpPr>
          <p:spPr>
            <a:xfrm>
              <a:off x="3786578" y="2866500"/>
              <a:ext cx="1403131" cy="369332"/>
            </a:xfrm>
            <a:prstGeom prst="rect">
              <a:avLst/>
            </a:prstGeom>
            <a:noFill/>
          </p:spPr>
          <p:txBody>
            <a:bodyPr wrap="square" rtlCol="0">
              <a:spAutoFit/>
            </a:bodyPr>
            <a:lstStyle/>
            <a:p>
              <a:r>
                <a:rPr lang="en-AU" i="1" dirty="0">
                  <a:solidFill>
                    <a:srgbClr val="FFFF00"/>
                  </a:solidFill>
                </a:rPr>
                <a:t>Rev.13:11</a:t>
              </a:r>
            </a:p>
          </p:txBody>
        </p:sp>
      </p:grpSp>
      <p:sp>
        <p:nvSpPr>
          <p:cNvPr id="32" name="TextBox 31"/>
          <p:cNvSpPr txBox="1"/>
          <p:nvPr/>
        </p:nvSpPr>
        <p:spPr>
          <a:xfrm>
            <a:off x="3622805" y="5135174"/>
            <a:ext cx="1403131" cy="369332"/>
          </a:xfrm>
          <a:prstGeom prst="rect">
            <a:avLst/>
          </a:prstGeom>
          <a:noFill/>
        </p:spPr>
        <p:txBody>
          <a:bodyPr wrap="square" rtlCol="0">
            <a:spAutoFit/>
          </a:bodyPr>
          <a:lstStyle/>
          <a:p>
            <a:r>
              <a:rPr lang="en-AU" i="1" dirty="0">
                <a:solidFill>
                  <a:srgbClr val="FFFF00"/>
                </a:solidFill>
              </a:rPr>
              <a:t>Rev.13:1-2</a:t>
            </a:r>
          </a:p>
        </p:txBody>
      </p:sp>
      <p:pic>
        <p:nvPicPr>
          <p:cNvPr id="36" name="Picture 2" descr="Kingdoms of this world"/>
          <p:cNvPicPr>
            <a:picLocks noChangeAspect="1" noChangeArrowheads="1"/>
          </p:cNvPicPr>
          <p:nvPr/>
        </p:nvPicPr>
        <p:blipFill>
          <a:blip r:embed="rId4" cstate="print"/>
          <a:srcRect l="30366" t="942" r="31157" b="47533"/>
          <a:stretch>
            <a:fillRect/>
          </a:stretch>
        </p:blipFill>
        <p:spPr bwMode="auto">
          <a:xfrm>
            <a:off x="5220072" y="2802056"/>
            <a:ext cx="3491880" cy="3507264"/>
          </a:xfrm>
          <a:prstGeom prst="ellipse">
            <a:avLst/>
          </a:prstGeom>
          <a:ln>
            <a:noFill/>
          </a:ln>
          <a:effectLst>
            <a:softEdge rad="112500"/>
          </a:effectLst>
        </p:spPr>
      </p:pic>
      <p:sp>
        <p:nvSpPr>
          <p:cNvPr id="18" name="TextBox 17"/>
          <p:cNvSpPr txBox="1"/>
          <p:nvPr/>
        </p:nvSpPr>
        <p:spPr>
          <a:xfrm>
            <a:off x="8763000" y="6457950"/>
            <a:ext cx="438150" cy="307777"/>
          </a:xfrm>
          <a:prstGeom prst="rect">
            <a:avLst/>
          </a:prstGeom>
          <a:noFill/>
        </p:spPr>
        <p:txBody>
          <a:bodyPr wrap="square" rtlCol="0">
            <a:spAutoFit/>
          </a:bodyPr>
          <a:lstStyle/>
          <a:p>
            <a:r>
              <a:rPr lang="en-AU" sz="1400" dirty="0">
                <a:solidFill>
                  <a:schemeClr val="bg1"/>
                </a:solidFill>
                <a:latin typeface="Arial" pitchFamily="34" charset="0"/>
              </a:rPr>
              <a:t>9</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1000" fill="hold"/>
                                        <p:tgtEl>
                                          <p:spTgt spid="25"/>
                                        </p:tgtEl>
                                        <p:attrNameLst>
                                          <p:attrName>ppt_w</p:attrName>
                                        </p:attrNameLst>
                                      </p:cBhvr>
                                      <p:tavLst>
                                        <p:tav tm="0">
                                          <p:val>
                                            <p:strVal val="#ppt_w*0.70"/>
                                          </p:val>
                                        </p:tav>
                                        <p:tav tm="100000">
                                          <p:val>
                                            <p:strVal val="#ppt_w"/>
                                          </p:val>
                                        </p:tav>
                                      </p:tavLst>
                                    </p:anim>
                                    <p:anim calcmode="lin" valueType="num">
                                      <p:cBhvr>
                                        <p:cTn id="13" dur="1000" fill="hold"/>
                                        <p:tgtEl>
                                          <p:spTgt spid="25"/>
                                        </p:tgtEl>
                                        <p:attrNameLst>
                                          <p:attrName>ppt_h</p:attrName>
                                        </p:attrNameLst>
                                      </p:cBhvr>
                                      <p:tavLst>
                                        <p:tav tm="0">
                                          <p:val>
                                            <p:strVal val="#ppt_h"/>
                                          </p:val>
                                        </p:tav>
                                        <p:tav tm="100000">
                                          <p:val>
                                            <p:strVal val="#ppt_h"/>
                                          </p:val>
                                        </p:tav>
                                      </p:tavLst>
                                    </p:anim>
                                    <p:animEffect transition="in" filter="fade">
                                      <p:cBhvr>
                                        <p:cTn id="14" dur="1000"/>
                                        <p:tgtEl>
                                          <p:spTgt spid="2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1000" fill="hold"/>
                                        <p:tgtEl>
                                          <p:spTgt spid="26"/>
                                        </p:tgtEl>
                                        <p:attrNameLst>
                                          <p:attrName>ppt_w</p:attrName>
                                        </p:attrNameLst>
                                      </p:cBhvr>
                                      <p:tavLst>
                                        <p:tav tm="0">
                                          <p:val>
                                            <p:strVal val="#ppt_w*0.70"/>
                                          </p:val>
                                        </p:tav>
                                        <p:tav tm="100000">
                                          <p:val>
                                            <p:strVal val="#ppt_w"/>
                                          </p:val>
                                        </p:tav>
                                      </p:tavLst>
                                    </p:anim>
                                    <p:anim calcmode="lin" valueType="num">
                                      <p:cBhvr>
                                        <p:cTn id="18" dur="1000" fill="hold"/>
                                        <p:tgtEl>
                                          <p:spTgt spid="26"/>
                                        </p:tgtEl>
                                        <p:attrNameLst>
                                          <p:attrName>ppt_h</p:attrName>
                                        </p:attrNameLst>
                                      </p:cBhvr>
                                      <p:tavLst>
                                        <p:tav tm="0">
                                          <p:val>
                                            <p:strVal val="#ppt_h"/>
                                          </p:val>
                                        </p:tav>
                                        <p:tav tm="100000">
                                          <p:val>
                                            <p:strVal val="#ppt_h"/>
                                          </p:val>
                                        </p:tav>
                                      </p:tavLst>
                                    </p:anim>
                                    <p:animEffect transition="in" filter="fade">
                                      <p:cBhvr>
                                        <p:cTn id="19" dur="10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p:cTn id="24" dur="1000" fill="hold"/>
                                        <p:tgtEl>
                                          <p:spTgt spid="29"/>
                                        </p:tgtEl>
                                        <p:attrNameLst>
                                          <p:attrName>ppt_w</p:attrName>
                                        </p:attrNameLst>
                                      </p:cBhvr>
                                      <p:tavLst>
                                        <p:tav tm="0">
                                          <p:val>
                                            <p:strVal val="#ppt_w*0.70"/>
                                          </p:val>
                                        </p:tav>
                                        <p:tav tm="100000">
                                          <p:val>
                                            <p:strVal val="#ppt_w"/>
                                          </p:val>
                                        </p:tav>
                                      </p:tavLst>
                                    </p:anim>
                                    <p:anim calcmode="lin" valueType="num">
                                      <p:cBhvr>
                                        <p:cTn id="25" dur="1000" fill="hold"/>
                                        <p:tgtEl>
                                          <p:spTgt spid="29"/>
                                        </p:tgtEl>
                                        <p:attrNameLst>
                                          <p:attrName>ppt_h</p:attrName>
                                        </p:attrNameLst>
                                      </p:cBhvr>
                                      <p:tavLst>
                                        <p:tav tm="0">
                                          <p:val>
                                            <p:strVal val="#ppt_h"/>
                                          </p:val>
                                        </p:tav>
                                        <p:tav tm="100000">
                                          <p:val>
                                            <p:strVal val="#ppt_h"/>
                                          </p:val>
                                        </p:tav>
                                      </p:tavLst>
                                    </p:anim>
                                    <p:animEffect transition="in" filter="fade">
                                      <p:cBhvr>
                                        <p:cTn id="26" dur="1000"/>
                                        <p:tgtEl>
                                          <p:spTgt spid="29"/>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p:cTn id="29" dur="1000" fill="hold"/>
                                        <p:tgtEl>
                                          <p:spTgt spid="32"/>
                                        </p:tgtEl>
                                        <p:attrNameLst>
                                          <p:attrName>ppt_w</p:attrName>
                                        </p:attrNameLst>
                                      </p:cBhvr>
                                      <p:tavLst>
                                        <p:tav tm="0">
                                          <p:val>
                                            <p:strVal val="#ppt_w*0.70"/>
                                          </p:val>
                                        </p:tav>
                                        <p:tav tm="100000">
                                          <p:val>
                                            <p:strVal val="#ppt_w"/>
                                          </p:val>
                                        </p:tav>
                                      </p:tavLst>
                                    </p:anim>
                                    <p:anim calcmode="lin" valueType="num">
                                      <p:cBhvr>
                                        <p:cTn id="30" dur="1000" fill="hold"/>
                                        <p:tgtEl>
                                          <p:spTgt spid="32"/>
                                        </p:tgtEl>
                                        <p:attrNameLst>
                                          <p:attrName>ppt_h</p:attrName>
                                        </p:attrNameLst>
                                      </p:cBhvr>
                                      <p:tavLst>
                                        <p:tav tm="0">
                                          <p:val>
                                            <p:strVal val="#ppt_h"/>
                                          </p:val>
                                        </p:tav>
                                        <p:tav tm="100000">
                                          <p:val>
                                            <p:strVal val="#ppt_h"/>
                                          </p:val>
                                        </p:tav>
                                      </p:tavLst>
                                    </p:anim>
                                    <p:animEffect transition="in" filter="fade">
                                      <p:cBhvr>
                                        <p:cTn id="31" dur="10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1000" fill="hold"/>
                                        <p:tgtEl>
                                          <p:spTgt spid="3"/>
                                        </p:tgtEl>
                                        <p:attrNameLst>
                                          <p:attrName>ppt_w</p:attrName>
                                        </p:attrNameLst>
                                      </p:cBhvr>
                                      <p:tavLst>
                                        <p:tav tm="0">
                                          <p:val>
                                            <p:strVal val="#ppt_w*0.70"/>
                                          </p:val>
                                        </p:tav>
                                        <p:tav tm="100000">
                                          <p:val>
                                            <p:strVal val="#ppt_w"/>
                                          </p:val>
                                        </p:tav>
                                      </p:tavLst>
                                    </p:anim>
                                    <p:anim calcmode="lin" valueType="num">
                                      <p:cBhvr>
                                        <p:cTn id="37" dur="1000" fill="hold"/>
                                        <p:tgtEl>
                                          <p:spTgt spid="3"/>
                                        </p:tgtEl>
                                        <p:attrNameLst>
                                          <p:attrName>ppt_h</p:attrName>
                                        </p:attrNameLst>
                                      </p:cBhvr>
                                      <p:tavLst>
                                        <p:tav tm="0">
                                          <p:val>
                                            <p:strVal val="#ppt_h"/>
                                          </p:val>
                                        </p:tav>
                                        <p:tav tm="100000">
                                          <p:val>
                                            <p:strVal val="#ppt_h"/>
                                          </p:val>
                                        </p:tav>
                                      </p:tavLst>
                                    </p:anim>
                                    <p:animEffect transition="in" filter="fade">
                                      <p:cBhvr>
                                        <p:cTn id="3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9"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4754" name="Picture 2" descr="Roman Empire Dio"/>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20" name="Oval 19"/>
          <p:cNvSpPr/>
          <p:nvPr/>
        </p:nvSpPr>
        <p:spPr>
          <a:xfrm>
            <a:off x="6274676" y="4146331"/>
            <a:ext cx="189186" cy="189186"/>
          </a:xfrm>
          <a:prstGeom prst="ellipse">
            <a:avLst/>
          </a:prstGeom>
          <a:solidFill>
            <a:srgbClr val="FF0000"/>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22" name="Rectangle 21"/>
          <p:cNvSpPr/>
          <p:nvPr/>
        </p:nvSpPr>
        <p:spPr>
          <a:xfrm>
            <a:off x="77490" y="0"/>
            <a:ext cx="9066510" cy="9763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4" name="Rectangle 23"/>
          <p:cNvSpPr/>
          <p:nvPr/>
        </p:nvSpPr>
        <p:spPr>
          <a:xfrm>
            <a:off x="2363639" y="724617"/>
            <a:ext cx="931652" cy="267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7" name="Freeform 26"/>
          <p:cNvSpPr/>
          <p:nvPr/>
        </p:nvSpPr>
        <p:spPr>
          <a:xfrm>
            <a:off x="4499072" y="813423"/>
            <a:ext cx="240489" cy="185124"/>
          </a:xfrm>
          <a:custGeom>
            <a:avLst/>
            <a:gdLst>
              <a:gd name="connsiteX0" fmla="*/ 0 w 240489"/>
              <a:gd name="connsiteY0" fmla="*/ 0 h 185124"/>
              <a:gd name="connsiteX1" fmla="*/ 16830 w 240489"/>
              <a:gd name="connsiteY1" fmla="*/ 16830 h 185124"/>
              <a:gd name="connsiteX2" fmla="*/ 28049 w 240489"/>
              <a:gd name="connsiteY2" fmla="*/ 78538 h 185124"/>
              <a:gd name="connsiteX3" fmla="*/ 39269 w 240489"/>
              <a:gd name="connsiteY3" fmla="*/ 95367 h 185124"/>
              <a:gd name="connsiteX4" fmla="*/ 56099 w 240489"/>
              <a:gd name="connsiteY4" fmla="*/ 134636 h 185124"/>
              <a:gd name="connsiteX5" fmla="*/ 67318 w 240489"/>
              <a:gd name="connsiteY5" fmla="*/ 185124 h 185124"/>
              <a:gd name="connsiteX6" fmla="*/ 213173 w 240489"/>
              <a:gd name="connsiteY6" fmla="*/ 173905 h 185124"/>
              <a:gd name="connsiteX7" fmla="*/ 218783 w 240489"/>
              <a:gd name="connsiteY7" fmla="*/ 157075 h 185124"/>
              <a:gd name="connsiteX8" fmla="*/ 224393 w 240489"/>
              <a:gd name="connsiteY8" fmla="*/ 134636 h 185124"/>
              <a:gd name="connsiteX9" fmla="*/ 235613 w 240489"/>
              <a:gd name="connsiteY9" fmla="*/ 95367 h 185124"/>
              <a:gd name="connsiteX10" fmla="*/ 224393 w 240489"/>
              <a:gd name="connsiteY10" fmla="*/ 56098 h 185124"/>
              <a:gd name="connsiteX11" fmla="*/ 207564 w 240489"/>
              <a:gd name="connsiteY11" fmla="*/ 50489 h 185124"/>
              <a:gd name="connsiteX12" fmla="*/ 185124 w 240489"/>
              <a:gd name="connsiteY12" fmla="*/ 56098 h 185124"/>
              <a:gd name="connsiteX13" fmla="*/ 145856 w 240489"/>
              <a:gd name="connsiteY13" fmla="*/ 61708 h 185124"/>
              <a:gd name="connsiteX14" fmla="*/ 84148 w 240489"/>
              <a:gd name="connsiteY14" fmla="*/ 44879 h 185124"/>
              <a:gd name="connsiteX15" fmla="*/ 67318 w 240489"/>
              <a:gd name="connsiteY15" fmla="*/ 33659 h 185124"/>
              <a:gd name="connsiteX16" fmla="*/ 22440 w 240489"/>
              <a:gd name="connsiteY16" fmla="*/ 11220 h 185124"/>
              <a:gd name="connsiteX17" fmla="*/ 0 w 240489"/>
              <a:gd name="connsiteY17" fmla="*/ 0 h 18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0489" h="185124">
                <a:moveTo>
                  <a:pt x="0" y="0"/>
                </a:moveTo>
                <a:cubicBezTo>
                  <a:pt x="5610" y="5610"/>
                  <a:pt x="12429" y="10229"/>
                  <a:pt x="16830" y="16830"/>
                </a:cubicBezTo>
                <a:cubicBezTo>
                  <a:pt x="25000" y="29085"/>
                  <a:pt x="27334" y="75917"/>
                  <a:pt x="28049" y="78538"/>
                </a:cubicBezTo>
                <a:cubicBezTo>
                  <a:pt x="29823" y="85043"/>
                  <a:pt x="35529" y="89757"/>
                  <a:pt x="39269" y="95367"/>
                </a:cubicBezTo>
                <a:cubicBezTo>
                  <a:pt x="55377" y="159795"/>
                  <a:pt x="32852" y="80391"/>
                  <a:pt x="56099" y="134636"/>
                </a:cubicBezTo>
                <a:cubicBezTo>
                  <a:pt x="59068" y="141563"/>
                  <a:pt x="66321" y="180139"/>
                  <a:pt x="67318" y="185124"/>
                </a:cubicBezTo>
                <a:cubicBezTo>
                  <a:pt x="115936" y="181384"/>
                  <a:pt x="165226" y="182784"/>
                  <a:pt x="213173" y="173905"/>
                </a:cubicBezTo>
                <a:cubicBezTo>
                  <a:pt x="218988" y="172828"/>
                  <a:pt x="217158" y="162761"/>
                  <a:pt x="218783" y="157075"/>
                </a:cubicBezTo>
                <a:cubicBezTo>
                  <a:pt x="220901" y="149662"/>
                  <a:pt x="222275" y="142049"/>
                  <a:pt x="224393" y="134636"/>
                </a:cubicBezTo>
                <a:cubicBezTo>
                  <a:pt x="240489" y="78301"/>
                  <a:pt x="218076" y="165513"/>
                  <a:pt x="235613" y="95367"/>
                </a:cubicBezTo>
                <a:cubicBezTo>
                  <a:pt x="231873" y="82277"/>
                  <a:pt x="231608" y="67642"/>
                  <a:pt x="224393" y="56098"/>
                </a:cubicBezTo>
                <a:cubicBezTo>
                  <a:pt x="221259" y="51084"/>
                  <a:pt x="213477" y="50489"/>
                  <a:pt x="207564" y="50489"/>
                </a:cubicBezTo>
                <a:cubicBezTo>
                  <a:pt x="199854" y="50489"/>
                  <a:pt x="192710" y="54719"/>
                  <a:pt x="185124" y="56098"/>
                </a:cubicBezTo>
                <a:cubicBezTo>
                  <a:pt x="172115" y="58463"/>
                  <a:pt x="158945" y="59838"/>
                  <a:pt x="145856" y="61708"/>
                </a:cubicBezTo>
                <a:cubicBezTo>
                  <a:pt x="130805" y="58698"/>
                  <a:pt x="96347" y="53012"/>
                  <a:pt x="84148" y="44879"/>
                </a:cubicBezTo>
                <a:cubicBezTo>
                  <a:pt x="78538" y="41139"/>
                  <a:pt x="73237" y="36888"/>
                  <a:pt x="67318" y="33659"/>
                </a:cubicBezTo>
                <a:cubicBezTo>
                  <a:pt x="52635" y="25650"/>
                  <a:pt x="22440" y="11220"/>
                  <a:pt x="22440" y="11220"/>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29" name="TextBox 28"/>
          <p:cNvSpPr txBox="1"/>
          <p:nvPr/>
        </p:nvSpPr>
        <p:spPr>
          <a:xfrm>
            <a:off x="1269430" y="-1"/>
            <a:ext cx="7037651" cy="92333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AU" sz="5400" dirty="0">
                <a:solidFill>
                  <a:srgbClr val="B40000"/>
                </a:solidFill>
                <a:effectLst>
                  <a:outerShdw blurRad="38100" dist="38100" dir="2700000" algn="tl">
                    <a:srgbClr val="000000">
                      <a:alpha val="43137"/>
                    </a:srgbClr>
                  </a:outerShdw>
                </a:effectLst>
                <a:latin typeface="Cooper Black" pitchFamily="18" charset="0"/>
              </a:rPr>
              <a:t>History    Repeated!</a:t>
            </a:r>
          </a:p>
        </p:txBody>
      </p:sp>
      <p:pic>
        <p:nvPicPr>
          <p:cNvPr id="31" name="Picture 2" descr="Areanas of bests"/>
          <p:cNvPicPr>
            <a:picLocks noChangeAspect="1" noChangeArrowheads="1"/>
          </p:cNvPicPr>
          <p:nvPr/>
        </p:nvPicPr>
        <p:blipFill>
          <a:blip r:embed="rId5" cstate="print"/>
          <a:srcRect l="57458" t="14237" b="54802"/>
          <a:stretch>
            <a:fillRect/>
          </a:stretch>
        </p:blipFill>
        <p:spPr bwMode="auto">
          <a:xfrm>
            <a:off x="5253925" y="976393"/>
            <a:ext cx="3890075" cy="2123268"/>
          </a:xfrm>
          <a:prstGeom prst="rect">
            <a:avLst/>
          </a:prstGeom>
          <a:noFill/>
        </p:spPr>
      </p:pic>
      <p:grpSp>
        <p:nvGrpSpPr>
          <p:cNvPr id="2" name="Group 30"/>
          <p:cNvGrpSpPr/>
          <p:nvPr/>
        </p:nvGrpSpPr>
        <p:grpSpPr>
          <a:xfrm>
            <a:off x="5229720" y="3380901"/>
            <a:ext cx="3395663" cy="1709738"/>
            <a:chOff x="5748337" y="2698512"/>
            <a:chExt cx="3395663" cy="1709738"/>
          </a:xfrm>
        </p:grpSpPr>
        <p:graphicFrame>
          <p:nvGraphicFramePr>
            <p:cNvPr id="50" name="Object 5"/>
            <p:cNvGraphicFramePr>
              <a:graphicFrameLocks noChangeAspect="1"/>
            </p:cNvGraphicFramePr>
            <p:nvPr/>
          </p:nvGraphicFramePr>
          <p:xfrm>
            <a:off x="5748337" y="2698512"/>
            <a:ext cx="3395663" cy="1709738"/>
          </p:xfrm>
          <a:graphic>
            <a:graphicData uri="http://schemas.openxmlformats.org/presentationml/2006/ole">
              <mc:AlternateContent xmlns:mc="http://schemas.openxmlformats.org/markup-compatibility/2006">
                <mc:Choice xmlns:v="urn:schemas-microsoft-com:vml" Requires="v">
                  <p:oleObj spid="_x0000_s2082" name="Document" r:id="rId6" imgW="5266080" imgH="2651040" progId="Word.Document.8">
                    <p:embed/>
                  </p:oleObj>
                </mc:Choice>
                <mc:Fallback>
                  <p:oleObj name="Document" r:id="rId6" imgW="5266080" imgH="2651040" progId="Word.Document.8">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48337" y="2698512"/>
                          <a:ext cx="3395663" cy="170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 name="Rounded Rectangle 50"/>
            <p:cNvSpPr/>
            <p:nvPr/>
          </p:nvSpPr>
          <p:spPr>
            <a:xfrm flipV="1">
              <a:off x="6653048" y="3405349"/>
              <a:ext cx="1150883" cy="315313"/>
            </a:xfrm>
            <a:prstGeom prst="roundRect">
              <a:avLst/>
            </a:prstGeom>
            <a:solidFill>
              <a:srgbClr val="FFFF00">
                <a:alpha val="56863"/>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2" name="TextBox 51"/>
            <p:cNvSpPr txBox="1"/>
            <p:nvPr/>
          </p:nvSpPr>
          <p:spPr>
            <a:xfrm>
              <a:off x="6684581" y="3358045"/>
              <a:ext cx="1119349" cy="369332"/>
            </a:xfrm>
            <a:prstGeom prst="rect">
              <a:avLst/>
            </a:prstGeom>
            <a:noFill/>
          </p:spPr>
          <p:txBody>
            <a:bodyPr wrap="square" rtlCol="0">
              <a:spAutoFit/>
            </a:bodyPr>
            <a:lstStyle/>
            <a:p>
              <a:r>
                <a:rPr lang="en-AU" dirty="0">
                  <a:solidFill>
                    <a:srgbClr val="000000"/>
                  </a:solidFill>
                  <a:latin typeface="Cooper Black" pitchFamily="18" charset="0"/>
                </a:rPr>
                <a:t>Dragon</a:t>
              </a:r>
            </a:p>
          </p:txBody>
        </p:sp>
      </p:grpSp>
      <p:sp>
        <p:nvSpPr>
          <p:cNvPr id="48" name="Curved Up Arrow 47"/>
          <p:cNvSpPr/>
          <p:nvPr/>
        </p:nvSpPr>
        <p:spPr>
          <a:xfrm>
            <a:off x="3737601" y="4319752"/>
            <a:ext cx="2895211" cy="1261241"/>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FF0000"/>
              </a:solidFill>
            </a:endParaRPr>
          </a:p>
        </p:txBody>
      </p:sp>
      <p:sp>
        <p:nvSpPr>
          <p:cNvPr id="53" name="Curved Right Arrow 52"/>
          <p:cNvSpPr/>
          <p:nvPr/>
        </p:nvSpPr>
        <p:spPr>
          <a:xfrm rot="601517" flipH="1">
            <a:off x="7513669" y="2043113"/>
            <a:ext cx="1196975" cy="2535237"/>
          </a:xfrm>
          <a:prstGeom prst="curvedRightArrow">
            <a:avLst/>
          </a:prstGeom>
          <a:solidFill>
            <a:srgbClr val="FF0000"/>
          </a:solidFill>
          <a:ln w="25400" cap="flat" cmpd="sng" algn="ctr">
            <a:solidFill>
              <a:srgbClr val="009999">
                <a:shade val="50000"/>
              </a:srgbClr>
            </a:solidFill>
            <a:prstDash val="solid"/>
          </a:ln>
          <a:effectLst/>
        </p:spPr>
        <p:txBody>
          <a:bodyPr anchor="ctr"/>
          <a:lstStyle/>
          <a:p>
            <a:pPr algn="ctr">
              <a:defRPr/>
            </a:pPr>
            <a:endParaRPr lang="en-AU" kern="0">
              <a:solidFill>
                <a:srgbClr val="FFFFFF"/>
              </a:solidFill>
              <a:latin typeface="Tahoma"/>
              <a:cs typeface="Arial"/>
            </a:endParaRPr>
          </a:p>
        </p:txBody>
      </p:sp>
      <p:grpSp>
        <p:nvGrpSpPr>
          <p:cNvPr id="3" name="Group 30"/>
          <p:cNvGrpSpPr/>
          <p:nvPr/>
        </p:nvGrpSpPr>
        <p:grpSpPr>
          <a:xfrm>
            <a:off x="5782826" y="992537"/>
            <a:ext cx="3395663" cy="1709738"/>
            <a:chOff x="5748337" y="2698512"/>
            <a:chExt cx="3395663" cy="1709738"/>
          </a:xfrm>
        </p:grpSpPr>
        <p:graphicFrame>
          <p:nvGraphicFramePr>
            <p:cNvPr id="55" name="Object 5"/>
            <p:cNvGraphicFramePr>
              <a:graphicFrameLocks noChangeAspect="1"/>
            </p:cNvGraphicFramePr>
            <p:nvPr/>
          </p:nvGraphicFramePr>
          <p:xfrm>
            <a:off x="5748337" y="2698512"/>
            <a:ext cx="3395663" cy="1709738"/>
          </p:xfrm>
          <a:graphic>
            <a:graphicData uri="http://schemas.openxmlformats.org/presentationml/2006/ole">
              <mc:AlternateContent xmlns:mc="http://schemas.openxmlformats.org/markup-compatibility/2006">
                <mc:Choice xmlns:v="urn:schemas-microsoft-com:vml" Requires="v">
                  <p:oleObj spid="_x0000_s2083" name="Document" r:id="rId8" imgW="5266080" imgH="2651040" progId="Word.Document.8">
                    <p:embed/>
                  </p:oleObj>
                </mc:Choice>
                <mc:Fallback>
                  <p:oleObj name="Document" r:id="rId8" imgW="5266080" imgH="2651040" progId="Word.Document.8">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8337" y="2698512"/>
                          <a:ext cx="3395663" cy="170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 name="Rounded Rectangle 55"/>
            <p:cNvSpPr/>
            <p:nvPr/>
          </p:nvSpPr>
          <p:spPr>
            <a:xfrm flipV="1">
              <a:off x="6653048" y="3405349"/>
              <a:ext cx="1150883" cy="315313"/>
            </a:xfrm>
            <a:prstGeom prst="roundRect">
              <a:avLst/>
            </a:prstGeom>
            <a:solidFill>
              <a:srgbClr val="FFFF00">
                <a:alpha val="56863"/>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7" name="TextBox 56"/>
            <p:cNvSpPr txBox="1"/>
            <p:nvPr/>
          </p:nvSpPr>
          <p:spPr>
            <a:xfrm>
              <a:off x="6684581" y="3358045"/>
              <a:ext cx="1119349" cy="369332"/>
            </a:xfrm>
            <a:prstGeom prst="rect">
              <a:avLst/>
            </a:prstGeom>
            <a:noFill/>
          </p:spPr>
          <p:txBody>
            <a:bodyPr wrap="square" rtlCol="0">
              <a:spAutoFit/>
            </a:bodyPr>
            <a:lstStyle/>
            <a:p>
              <a:r>
                <a:rPr lang="en-AU" dirty="0">
                  <a:solidFill>
                    <a:srgbClr val="000000"/>
                  </a:solidFill>
                  <a:latin typeface="Cooper Black" pitchFamily="18" charset="0"/>
                </a:rPr>
                <a:t>Dragon</a:t>
              </a:r>
            </a:p>
          </p:txBody>
        </p:sp>
      </p:grpSp>
      <p:sp>
        <p:nvSpPr>
          <p:cNvPr id="58" name="Curved Right Arrow 57"/>
          <p:cNvSpPr/>
          <p:nvPr/>
        </p:nvSpPr>
        <p:spPr>
          <a:xfrm rot="11996174" flipH="1">
            <a:off x="5342523" y="1511300"/>
            <a:ext cx="1196975" cy="2535238"/>
          </a:xfrm>
          <a:prstGeom prst="curvedRightArrow">
            <a:avLst/>
          </a:prstGeom>
          <a:solidFill>
            <a:srgbClr val="FF0000"/>
          </a:solidFill>
          <a:ln w="25400" cap="flat" cmpd="sng" algn="ctr">
            <a:solidFill>
              <a:srgbClr val="009999">
                <a:shade val="50000"/>
              </a:srgbClr>
            </a:solidFill>
            <a:prstDash val="solid"/>
          </a:ln>
          <a:effectLst/>
        </p:spPr>
        <p:txBody>
          <a:bodyPr anchor="ctr"/>
          <a:lstStyle/>
          <a:p>
            <a:pPr algn="ctr">
              <a:defRPr/>
            </a:pPr>
            <a:endParaRPr lang="en-AU" kern="0">
              <a:solidFill>
                <a:srgbClr val="FFFFFF"/>
              </a:solidFill>
              <a:latin typeface="Tahoma"/>
              <a:cs typeface="Arial"/>
            </a:endParaRPr>
          </a:p>
        </p:txBody>
      </p:sp>
      <p:grpSp>
        <p:nvGrpSpPr>
          <p:cNvPr id="4" name="Group 66"/>
          <p:cNvGrpSpPr/>
          <p:nvPr/>
        </p:nvGrpSpPr>
        <p:grpSpPr>
          <a:xfrm>
            <a:off x="1251805" y="2996770"/>
            <a:ext cx="2337504" cy="2753101"/>
            <a:chOff x="1251805" y="2996770"/>
            <a:chExt cx="2337504" cy="2753101"/>
          </a:xfrm>
        </p:grpSpPr>
        <p:pic>
          <p:nvPicPr>
            <p:cNvPr id="59" name="Picture 2" descr="beastofsea_5"/>
            <p:cNvPicPr>
              <a:picLocks noChangeAspect="1" noChangeArrowheads="1"/>
            </p:cNvPicPr>
            <p:nvPr/>
          </p:nvPicPr>
          <p:blipFill>
            <a:blip r:embed="rId10" cstate="print"/>
            <a:srcRect l="3375" t="3699" r="46733" b="7253"/>
            <a:stretch>
              <a:fillRect/>
            </a:stretch>
          </p:blipFill>
          <p:spPr bwMode="auto">
            <a:xfrm>
              <a:off x="1251805" y="2996770"/>
              <a:ext cx="2337504" cy="2753101"/>
            </a:xfrm>
            <a:prstGeom prst="ellipse">
              <a:avLst/>
            </a:prstGeom>
            <a:ln>
              <a:noFill/>
            </a:ln>
            <a:effectLst>
              <a:softEdge rad="127000"/>
            </a:effectLst>
          </p:spPr>
        </p:pic>
        <p:grpSp>
          <p:nvGrpSpPr>
            <p:cNvPr id="5" name="Group 62"/>
            <p:cNvGrpSpPr/>
            <p:nvPr/>
          </p:nvGrpSpPr>
          <p:grpSpPr>
            <a:xfrm>
              <a:off x="1596326" y="4649489"/>
              <a:ext cx="1642820" cy="542441"/>
              <a:chOff x="852407" y="3456121"/>
              <a:chExt cx="1642820" cy="542441"/>
            </a:xfrm>
          </p:grpSpPr>
          <p:sp>
            <p:nvSpPr>
              <p:cNvPr id="62" name="Rectangle 61"/>
              <p:cNvSpPr/>
              <p:nvPr/>
            </p:nvSpPr>
            <p:spPr>
              <a:xfrm>
                <a:off x="852407" y="3456121"/>
                <a:ext cx="1642820" cy="542441"/>
              </a:xfrm>
              <a:prstGeom prst="rect">
                <a:avLst/>
              </a:prstGeom>
              <a:solidFill>
                <a:srgbClr val="FFFF00">
                  <a:alpha val="6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1" name="TextBox 60"/>
              <p:cNvSpPr txBox="1"/>
              <p:nvPr/>
            </p:nvSpPr>
            <p:spPr>
              <a:xfrm>
                <a:off x="1053884" y="3533614"/>
                <a:ext cx="1301858" cy="369332"/>
              </a:xfrm>
              <a:prstGeom prst="rect">
                <a:avLst/>
              </a:prstGeom>
              <a:noFill/>
            </p:spPr>
            <p:txBody>
              <a:bodyPr wrap="square" rtlCol="0">
                <a:spAutoFit/>
              </a:bodyPr>
              <a:lstStyle/>
              <a:p>
                <a:r>
                  <a:rPr lang="en-AU" dirty="0">
                    <a:solidFill>
                      <a:srgbClr val="000000"/>
                    </a:solidFill>
                    <a:latin typeface="Cooper Black" pitchFamily="18" charset="0"/>
                  </a:rPr>
                  <a:t>Sea Beast</a:t>
                </a:r>
              </a:p>
            </p:txBody>
          </p:sp>
        </p:grpSp>
      </p:grpSp>
      <p:grpSp>
        <p:nvGrpSpPr>
          <p:cNvPr id="6" name="Group 67"/>
          <p:cNvGrpSpPr/>
          <p:nvPr/>
        </p:nvGrpSpPr>
        <p:grpSpPr>
          <a:xfrm>
            <a:off x="2085475" y="1075308"/>
            <a:ext cx="3216035" cy="2951260"/>
            <a:chOff x="2085475" y="1075308"/>
            <a:chExt cx="3216035" cy="2951260"/>
          </a:xfrm>
        </p:grpSpPr>
        <p:pic>
          <p:nvPicPr>
            <p:cNvPr id="60" name="Picture 3" descr="C:\My Documents\The Truth\Shippensburg\Overheads For Ship\Class #3 - The Beast of the Earth\Final Overheads Class #3\Progression of Beasts.tif"/>
            <p:cNvPicPr>
              <a:picLocks noChangeAspect="1" noChangeArrowheads="1"/>
            </p:cNvPicPr>
            <p:nvPr/>
          </p:nvPicPr>
          <p:blipFill>
            <a:blip r:embed="rId11" cstate="print"/>
            <a:srcRect l="32014" t="36490" r="38378" b="28132"/>
            <a:stretch>
              <a:fillRect/>
            </a:stretch>
          </p:blipFill>
          <p:spPr bwMode="auto">
            <a:xfrm>
              <a:off x="2085475" y="1075308"/>
              <a:ext cx="3216035" cy="2951260"/>
            </a:xfrm>
            <a:prstGeom prst="ellipse">
              <a:avLst/>
            </a:prstGeom>
            <a:ln>
              <a:noFill/>
            </a:ln>
            <a:effectLst>
              <a:softEdge rad="635000"/>
            </a:effectLst>
          </p:spPr>
        </p:pic>
        <p:grpSp>
          <p:nvGrpSpPr>
            <p:cNvPr id="7" name="Group 63"/>
            <p:cNvGrpSpPr/>
            <p:nvPr/>
          </p:nvGrpSpPr>
          <p:grpSpPr>
            <a:xfrm>
              <a:off x="3115161" y="2944674"/>
              <a:ext cx="2014779" cy="542441"/>
              <a:chOff x="852407" y="3456121"/>
              <a:chExt cx="1735811" cy="542441"/>
            </a:xfrm>
          </p:grpSpPr>
          <p:sp>
            <p:nvSpPr>
              <p:cNvPr id="65" name="Rectangle 64"/>
              <p:cNvSpPr/>
              <p:nvPr/>
            </p:nvSpPr>
            <p:spPr>
              <a:xfrm>
                <a:off x="852407" y="3456121"/>
                <a:ext cx="1642820" cy="542441"/>
              </a:xfrm>
              <a:prstGeom prst="rect">
                <a:avLst/>
              </a:prstGeom>
              <a:solidFill>
                <a:srgbClr val="FFFF00">
                  <a:alpha val="6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6" name="TextBox 65"/>
              <p:cNvSpPr txBox="1"/>
              <p:nvPr/>
            </p:nvSpPr>
            <p:spPr>
              <a:xfrm>
                <a:off x="960896" y="3533614"/>
                <a:ext cx="1627322" cy="369332"/>
              </a:xfrm>
              <a:prstGeom prst="rect">
                <a:avLst/>
              </a:prstGeom>
              <a:noFill/>
            </p:spPr>
            <p:txBody>
              <a:bodyPr wrap="square" rtlCol="0">
                <a:spAutoFit/>
              </a:bodyPr>
              <a:lstStyle/>
              <a:p>
                <a:r>
                  <a:rPr lang="en-AU" dirty="0">
                    <a:solidFill>
                      <a:srgbClr val="000000"/>
                    </a:solidFill>
                    <a:latin typeface="Cooper Black" pitchFamily="18" charset="0"/>
                  </a:rPr>
                  <a:t>Earth Beast</a:t>
                </a:r>
              </a:p>
            </p:txBody>
          </p:sp>
        </p:grpSp>
      </p:grpSp>
      <p:sp>
        <p:nvSpPr>
          <p:cNvPr id="32" name="TextBox 31"/>
          <p:cNvSpPr txBox="1"/>
          <p:nvPr/>
        </p:nvSpPr>
        <p:spPr>
          <a:xfrm>
            <a:off x="8642135" y="6438900"/>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10</a:t>
            </a:r>
          </a:p>
        </p:txBody>
      </p:sp>
      <p:grpSp>
        <p:nvGrpSpPr>
          <p:cNvPr id="33" name="Group 32">
            <a:extLst>
              <a:ext uri="{FF2B5EF4-FFF2-40B4-BE49-F238E27FC236}">
                <a16:creationId xmlns:a16="http://schemas.microsoft.com/office/drawing/2014/main" id="{3A23D5D3-7684-462A-A0F6-BDF5C394CEBE}"/>
              </a:ext>
            </a:extLst>
          </p:cNvPr>
          <p:cNvGrpSpPr/>
          <p:nvPr/>
        </p:nvGrpSpPr>
        <p:grpSpPr>
          <a:xfrm>
            <a:off x="76200" y="819150"/>
            <a:ext cx="4667250" cy="5967663"/>
            <a:chOff x="-5219700" y="0"/>
            <a:chExt cx="4667250" cy="5967663"/>
          </a:xfrm>
        </p:grpSpPr>
        <p:sp>
          <p:nvSpPr>
            <p:cNvPr id="34" name="Rectangle 33">
              <a:extLst>
                <a:ext uri="{FF2B5EF4-FFF2-40B4-BE49-F238E27FC236}">
                  <a16:creationId xmlns:a16="http://schemas.microsoft.com/office/drawing/2014/main" id="{06E1445D-335B-42DA-BE4F-E6F4EDACC427}"/>
                </a:ext>
              </a:extLst>
            </p:cNvPr>
            <p:cNvSpPr/>
            <p:nvPr/>
          </p:nvSpPr>
          <p:spPr>
            <a:xfrm>
              <a:off x="-5219700" y="0"/>
              <a:ext cx="4667250" cy="5967663"/>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prstClr val="black"/>
                </a:solidFill>
                <a:effectLst/>
                <a:uLnTx/>
                <a:uFillTx/>
                <a:latin typeface="Tahoma"/>
                <a:ea typeface="+mn-ea"/>
                <a:cs typeface="+mn-cs"/>
              </a:endParaRPr>
            </a:p>
          </p:txBody>
        </p:sp>
        <p:sp>
          <p:nvSpPr>
            <p:cNvPr id="35" name="TextBox 34">
              <a:extLst>
                <a:ext uri="{FF2B5EF4-FFF2-40B4-BE49-F238E27FC236}">
                  <a16:creationId xmlns:a16="http://schemas.microsoft.com/office/drawing/2014/main" id="{11EA4783-2971-4ED4-9E30-B6FF40018BD1}"/>
                </a:ext>
              </a:extLst>
            </p:cNvPr>
            <p:cNvSpPr txBox="1"/>
            <p:nvPr/>
          </p:nvSpPr>
          <p:spPr>
            <a:xfrm>
              <a:off x="-5131557" y="0"/>
              <a:ext cx="4513997" cy="59554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itchFamily="34" charset="0"/>
                  <a:ea typeface="+mn-ea"/>
                  <a:cs typeface="+mn-cs"/>
                </a:rPr>
                <a:t>Why Russia wants Constantinople!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Arial" pitchFamily="34" charset="0"/>
                  <a:ea typeface="+mn-ea"/>
                  <a:cs typeface="+mn-cs"/>
                </a:rPr>
                <a:t>(</a:t>
              </a:r>
              <a:r>
                <a:rPr kumimoji="0" lang="en-AU" sz="1600" b="0" i="0" u="none" strike="noStrike" kern="1200" cap="none" spc="0" normalizeH="0" baseline="0" noProof="0" dirty="0">
                  <a:ln>
                    <a:noFill/>
                  </a:ln>
                  <a:solidFill>
                    <a:srgbClr val="000000"/>
                  </a:solidFill>
                  <a:effectLst/>
                  <a:uLnTx/>
                  <a:uFillTx/>
                  <a:latin typeface="Arial" pitchFamily="34" charset="0"/>
                  <a:ea typeface="+mn-ea"/>
                  <a:cs typeface="+mn-cs"/>
                </a:rPr>
                <a:t>Mt Ida Chronicle Feb. 1917)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b="1" i="0" u="none" strike="noStrike" kern="1200" cap="none" spc="0" normalizeH="0" baseline="0" noProof="0" dirty="0">
                <a:ln>
                  <a:noFill/>
                </a:ln>
                <a:solidFill>
                  <a:srgbClr val="000000"/>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rgbClr val="000000"/>
                  </a:solidFill>
                  <a:effectLst/>
                  <a:uLnTx/>
                  <a:uFillTx/>
                  <a:latin typeface="Arial" pitchFamily="34" charset="0"/>
                  <a:ea typeface="+mn-ea"/>
                  <a:cs typeface="+mn-cs"/>
                </a:rPr>
                <a:t>The third and last reason why we want Constantinople is that Constantinople is the cradle of our religion</a:t>
              </a:r>
              <a:r>
                <a:rPr kumimoji="0" lang="en-AU" sz="2000" b="1" i="0" u="none" strike="noStrike" kern="1200" cap="none" spc="0" normalizeH="0" baseline="0" noProof="0" dirty="0">
                  <a:ln>
                    <a:noFill/>
                  </a:ln>
                  <a:solidFill>
                    <a:srgbClr val="000000"/>
                  </a:solidFill>
                  <a:effectLst/>
                  <a:uLnTx/>
                  <a:uFillTx/>
                  <a:latin typeface="Arial" pitchFamily="34" charset="0"/>
                  <a:ea typeface="+mn-ea"/>
                  <a:cs typeface="+mn-cs"/>
                </a:rPr>
                <a:t>. We got our faith from Constantinople</a:t>
              </a:r>
              <a:r>
                <a:rPr kumimoji="0" lang="en-AU" sz="2000" b="0" i="0" u="none" strike="noStrike" kern="1200" cap="none" spc="0" normalizeH="0" baseline="0" noProof="0" dirty="0">
                  <a:ln>
                    <a:noFill/>
                  </a:ln>
                  <a:solidFill>
                    <a:srgbClr val="000000"/>
                  </a:solidFill>
                  <a:effectLst/>
                  <a:uLnTx/>
                  <a:uFillTx/>
                  <a:latin typeface="Arial" pitchFamily="34" charset="0"/>
                  <a:ea typeface="+mn-ea"/>
                  <a:cs typeface="+mn-cs"/>
                </a:rPr>
                <a:t> , when she was still Byzantium. A thousand years ago we called Constantinople  “</a:t>
              </a:r>
              <a:r>
                <a:rPr kumimoji="0" lang="en-AU" sz="2000" b="0" i="0" u="none" strike="noStrike" kern="1200" cap="none" spc="0" normalizeH="0" baseline="0" noProof="0" dirty="0" err="1">
                  <a:ln>
                    <a:noFill/>
                  </a:ln>
                  <a:solidFill>
                    <a:srgbClr val="000000"/>
                  </a:solidFill>
                  <a:effectLst/>
                  <a:uLnTx/>
                  <a:uFillTx/>
                  <a:latin typeface="Arial" pitchFamily="34" charset="0"/>
                  <a:ea typeface="+mn-ea"/>
                  <a:cs typeface="+mn-cs"/>
                </a:rPr>
                <a:t>Czar</a:t>
              </a:r>
              <a:r>
                <a:rPr kumimoji="0" lang="en-AU" sz="2000" b="0" i="0" u="none" strike="noStrike" kern="1200" cap="none" spc="0" normalizeH="0" baseline="0" noProof="0" dirty="0">
                  <a:ln>
                    <a:noFill/>
                  </a:ln>
                  <a:solidFill>
                    <a:srgbClr val="000000"/>
                  </a:solidFill>
                  <a:effectLst/>
                  <a:uLnTx/>
                  <a:uFillTx/>
                  <a:latin typeface="Arial" pitchFamily="34" charset="0"/>
                  <a:ea typeface="+mn-ea"/>
                  <a:cs typeface="+mn-cs"/>
                </a:rPr>
                <a:t>-grad,” the </a:t>
              </a:r>
              <a:r>
                <a:rPr kumimoji="0" lang="en-AU" sz="2000" b="0" i="0" u="none" strike="noStrike" kern="1200" cap="none" spc="0" normalizeH="0" baseline="0" noProof="0" dirty="0" err="1">
                  <a:ln>
                    <a:noFill/>
                  </a:ln>
                  <a:solidFill>
                    <a:srgbClr val="000000"/>
                  </a:solidFill>
                  <a:effectLst/>
                  <a:uLnTx/>
                  <a:uFillTx/>
                  <a:latin typeface="Arial" pitchFamily="34" charset="0"/>
                  <a:ea typeface="+mn-ea"/>
                  <a:cs typeface="+mn-cs"/>
                </a:rPr>
                <a:t>Czar</a:t>
              </a:r>
              <a:r>
                <a:rPr kumimoji="0" lang="en-AU" sz="2000" b="0" i="0" u="none" strike="noStrike" kern="1200" cap="none" spc="0" normalizeH="0" baseline="0" noProof="0" dirty="0">
                  <a:ln>
                    <a:noFill/>
                  </a:ln>
                  <a:solidFill>
                    <a:srgbClr val="000000"/>
                  </a:solidFill>
                  <a:effectLst/>
                  <a:uLnTx/>
                  <a:uFillTx/>
                  <a:latin typeface="Arial" pitchFamily="34" charset="0"/>
                  <a:ea typeface="+mn-ea"/>
                  <a:cs typeface="+mn-cs"/>
                </a:rPr>
                <a:t>, the King, the Lord among towns, and all the Slavs and all the Russians know it under this name. For centuries we have fought with the Turks. The liberation of Constantinople will crown the secular efforts of Russia, of the Russian people, and it will bring them to the cradle of their faith.</a:t>
              </a:r>
            </a:p>
          </p:txBody>
        </p:sp>
      </p:grpSp>
      <p:sp>
        <p:nvSpPr>
          <p:cNvPr id="30" name="Rectangle 29"/>
          <p:cNvSpPr/>
          <p:nvPr/>
        </p:nvSpPr>
        <p:spPr>
          <a:xfrm>
            <a:off x="10754" y="15766"/>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2000"/>
                                        <p:tgtEl>
                                          <p:spTgt spid="4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down)">
                                      <p:cBhvr>
                                        <p:cTn id="26" dur="2000"/>
                                        <p:tgtEl>
                                          <p:spTgt spid="58"/>
                                        </p:tgtEl>
                                      </p:cBhvr>
                                    </p:animEffect>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2000"/>
                                        <p:tgtEl>
                                          <p:spTgt spid="3"/>
                                        </p:tgtEl>
                                      </p:cBhvr>
                                    </p:animEffect>
                                  </p:childTnLst>
                                </p:cTn>
                              </p:par>
                              <p:par>
                                <p:cTn id="31" presetID="10" presetClass="exit" presetSubtype="0" fill="hold" nodeType="withEffect">
                                  <p:stCondLst>
                                    <p:cond delay="0"/>
                                  </p:stCondLst>
                                  <p:childTnLst>
                                    <p:animEffect transition="out" filter="fade">
                                      <p:cBhvr>
                                        <p:cTn id="32" dur="2000"/>
                                        <p:tgtEl>
                                          <p:spTgt spid="2"/>
                                        </p:tgtEl>
                                      </p:cBhvr>
                                    </p:animEffect>
                                    <p:set>
                                      <p:cBhvr>
                                        <p:cTn id="33" dur="1" fill="hold">
                                          <p:stCondLst>
                                            <p:cond delay="1999"/>
                                          </p:stCondLst>
                                        </p:cTn>
                                        <p:tgtEl>
                                          <p:spTgt spid="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up)">
                                      <p:cBhvr>
                                        <p:cTn id="38" dur="2000"/>
                                        <p:tgtEl>
                                          <p:spTgt spid="53"/>
                                        </p:tgtEl>
                                      </p:cBhvr>
                                    </p:animEffect>
                                  </p:childTnLst>
                                </p:cTn>
                              </p:par>
                            </p:childTnLst>
                          </p:cTn>
                        </p:par>
                        <p:par>
                          <p:cTn id="39" fill="hold">
                            <p:stCondLst>
                              <p:cond delay="2000"/>
                            </p:stCondLst>
                            <p:childTnLst>
                              <p:par>
                                <p:cTn id="40" presetID="10" presetClass="entr" presetSubtype="0"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20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1000" fill="hold"/>
                                        <p:tgtEl>
                                          <p:spTgt spid="33"/>
                                        </p:tgtEl>
                                        <p:attrNameLst>
                                          <p:attrName>ppt_w</p:attrName>
                                        </p:attrNameLst>
                                      </p:cBhvr>
                                      <p:tavLst>
                                        <p:tav tm="0">
                                          <p:val>
                                            <p:strVal val="#ppt_w*0.70"/>
                                          </p:val>
                                        </p:tav>
                                        <p:tav tm="100000">
                                          <p:val>
                                            <p:strVal val="#ppt_w"/>
                                          </p:val>
                                        </p:tav>
                                      </p:tavLst>
                                    </p:anim>
                                    <p:anim calcmode="lin" valueType="num">
                                      <p:cBhvr>
                                        <p:cTn id="48" dur="1000" fill="hold"/>
                                        <p:tgtEl>
                                          <p:spTgt spid="33"/>
                                        </p:tgtEl>
                                        <p:attrNameLst>
                                          <p:attrName>ppt_h</p:attrName>
                                        </p:attrNameLst>
                                      </p:cBhvr>
                                      <p:tavLst>
                                        <p:tav tm="0">
                                          <p:val>
                                            <p:strVal val="#ppt_h"/>
                                          </p:val>
                                        </p:tav>
                                        <p:tav tm="100000">
                                          <p:val>
                                            <p:strVal val="#ppt_h"/>
                                          </p:val>
                                        </p:tav>
                                      </p:tavLst>
                                    </p:anim>
                                    <p:animEffect transition="in" filter="fade">
                                      <p:cBhvr>
                                        <p:cTn id="49"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3" grpId="0" animBg="1"/>
      <p:bldP spid="5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99" name="TextBox 98"/>
          <p:cNvSpPr txBox="1"/>
          <p:nvPr/>
        </p:nvSpPr>
        <p:spPr>
          <a:xfrm>
            <a:off x="8718335" y="6515100"/>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11</a:t>
            </a:r>
          </a:p>
        </p:txBody>
      </p:sp>
      <p:grpSp>
        <p:nvGrpSpPr>
          <p:cNvPr id="2" name="Group 63"/>
          <p:cNvGrpSpPr/>
          <p:nvPr/>
        </p:nvGrpSpPr>
        <p:grpSpPr>
          <a:xfrm>
            <a:off x="1660561" y="3899473"/>
            <a:ext cx="2089562" cy="255456"/>
            <a:chOff x="1660561" y="3899473"/>
            <a:chExt cx="2089562" cy="255456"/>
          </a:xfrm>
        </p:grpSpPr>
        <p:sp>
          <p:nvSpPr>
            <p:cNvPr id="91"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05"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07" name="TextBox 106"/>
          <p:cNvSpPr txBox="1"/>
          <p:nvPr/>
        </p:nvSpPr>
        <p:spPr>
          <a:xfrm>
            <a:off x="133350" y="3486150"/>
            <a:ext cx="1447800" cy="646331"/>
          </a:xfrm>
          <a:prstGeom prst="rect">
            <a:avLst/>
          </a:prstGeom>
          <a:noFill/>
        </p:spPr>
        <p:txBody>
          <a:bodyPr wrap="square" rtlCol="0">
            <a:spAutoFit/>
          </a:bodyPr>
          <a:lstStyle/>
          <a:p>
            <a:pPr algn="ctr"/>
            <a:r>
              <a:rPr lang="en-AU" b="1" dirty="0">
                <a:solidFill>
                  <a:srgbClr val="000000"/>
                </a:solidFill>
                <a:latin typeface="Arial" pitchFamily="34" charset="0"/>
              </a:rPr>
              <a:t>From heaven</a:t>
            </a:r>
          </a:p>
        </p:txBody>
      </p:sp>
      <p:cxnSp>
        <p:nvCxnSpPr>
          <p:cNvPr id="108" name="Straight Arrow Connector 107"/>
          <p:cNvCxnSpPr/>
          <p:nvPr/>
        </p:nvCxnSpPr>
        <p:spPr>
          <a:xfrm>
            <a:off x="1028700" y="4076700"/>
            <a:ext cx="631860" cy="4713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74420" y="4595750"/>
            <a:ext cx="46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3455719" y="4488872"/>
            <a:ext cx="2850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3" name="Picture 21" descr="Rev5v7"/>
          <p:cNvPicPr>
            <a:picLocks noChangeAspect="1" noChangeArrowheads="1"/>
          </p:cNvPicPr>
          <p:nvPr/>
        </p:nvPicPr>
        <p:blipFill>
          <a:blip r:embed="rId5" cstate="print"/>
          <a:srcRect/>
          <a:stretch>
            <a:fillRect/>
          </a:stretch>
        </p:blipFill>
        <p:spPr>
          <a:xfrm>
            <a:off x="-27718" y="152401"/>
            <a:ext cx="4673305" cy="3515697"/>
          </a:xfrm>
          <a:prstGeom prst="rect">
            <a:avLst/>
          </a:prstGeom>
          <a:ln>
            <a:noFill/>
          </a:ln>
          <a:effectLst>
            <a:softEdge rad="635000"/>
          </a:effectLst>
        </p:spPr>
      </p:pic>
      <p:grpSp>
        <p:nvGrpSpPr>
          <p:cNvPr id="3" name="Group 117"/>
          <p:cNvGrpSpPr/>
          <p:nvPr/>
        </p:nvGrpSpPr>
        <p:grpSpPr>
          <a:xfrm>
            <a:off x="-400050" y="0"/>
            <a:ext cx="3726735" cy="3505200"/>
            <a:chOff x="-3352800" y="0"/>
            <a:chExt cx="3726735" cy="3505200"/>
          </a:xfrm>
        </p:grpSpPr>
        <p:pic>
          <p:nvPicPr>
            <p:cNvPr id="115" name="Picture 22" descr="Rainbowed Angel"/>
            <p:cNvPicPr>
              <a:picLocks noChangeAspect="1" noChangeArrowheads="1"/>
            </p:cNvPicPr>
            <p:nvPr/>
          </p:nvPicPr>
          <p:blipFill>
            <a:blip r:embed="rId7" cstate="print"/>
            <a:srcRect/>
            <a:stretch>
              <a:fillRect/>
            </a:stretch>
          </p:blipFill>
          <p:spPr bwMode="auto">
            <a:xfrm>
              <a:off x="-2716850" y="0"/>
              <a:ext cx="3090785" cy="3505200"/>
            </a:xfrm>
            <a:prstGeom prst="rect">
              <a:avLst/>
            </a:prstGeom>
            <a:noFill/>
            <a:effectLst>
              <a:softEdge rad="635000"/>
            </a:effectLst>
          </p:spPr>
        </p:pic>
        <p:grpSp>
          <p:nvGrpSpPr>
            <p:cNvPr id="4" name="Group 114"/>
            <p:cNvGrpSpPr/>
            <p:nvPr/>
          </p:nvGrpSpPr>
          <p:grpSpPr>
            <a:xfrm>
              <a:off x="-3352800" y="1066800"/>
              <a:ext cx="2552700" cy="2343150"/>
              <a:chOff x="-2552700" y="1066800"/>
              <a:chExt cx="2552700" cy="2343150"/>
            </a:xfrm>
          </p:grpSpPr>
          <p:sp>
            <p:nvSpPr>
              <p:cNvPr id="119" name="Rectangle 118"/>
              <p:cNvSpPr/>
              <p:nvPr/>
            </p:nvSpPr>
            <p:spPr>
              <a:xfrm>
                <a:off x="-2552700" y="1066800"/>
                <a:ext cx="2552700" cy="2343150"/>
              </a:xfrm>
              <a:prstGeom prst="rect">
                <a:avLst/>
              </a:prstGeom>
              <a:solidFill>
                <a:schemeClr val="tx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22" name="TextBox 121"/>
              <p:cNvSpPr txBox="1"/>
              <p:nvPr/>
            </p:nvSpPr>
            <p:spPr>
              <a:xfrm>
                <a:off x="-2019300" y="1619250"/>
                <a:ext cx="1409700" cy="1200329"/>
              </a:xfrm>
              <a:prstGeom prst="rect">
                <a:avLst/>
              </a:prstGeom>
              <a:noFill/>
            </p:spPr>
            <p:txBody>
              <a:bodyPr wrap="square" rtlCol="0">
                <a:spAutoFit/>
              </a:bodyPr>
              <a:lstStyle/>
              <a:p>
                <a:pPr algn="ctr"/>
                <a:r>
                  <a:rPr lang="en-AU" b="1" dirty="0">
                    <a:solidFill>
                      <a:srgbClr val="000000"/>
                    </a:solidFill>
                    <a:latin typeface="Arial" pitchFamily="34" charset="0"/>
                  </a:rPr>
                  <a:t>“come down from heaven,”</a:t>
                </a:r>
              </a:p>
              <a:p>
                <a:pPr algn="ctr"/>
                <a:r>
                  <a:rPr lang="en-AU" b="1" dirty="0">
                    <a:solidFill>
                      <a:srgbClr val="FF0000"/>
                    </a:solidFill>
                    <a:latin typeface="Arial" pitchFamily="34" charset="0"/>
                  </a:rPr>
                  <a:t>10:1 - 4</a:t>
                </a:r>
              </a:p>
            </p:txBody>
          </p:sp>
        </p:grpSp>
      </p:grpSp>
      <p:grpSp>
        <p:nvGrpSpPr>
          <p:cNvPr id="5" name="Group 101"/>
          <p:cNvGrpSpPr/>
          <p:nvPr/>
        </p:nvGrpSpPr>
        <p:grpSpPr>
          <a:xfrm>
            <a:off x="4212496" y="0"/>
            <a:ext cx="4824000" cy="3852000"/>
            <a:chOff x="2333514" y="2019869"/>
            <a:chExt cx="5581645" cy="4230807"/>
          </a:xfrm>
        </p:grpSpPr>
        <p:sp>
          <p:nvSpPr>
            <p:cNvPr id="125"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a:defRPr/>
              </a:pPr>
              <a:endParaRPr lang="en-US" kern="0">
                <a:solidFill>
                  <a:sysClr val="windowText" lastClr="000000"/>
                </a:solidFill>
              </a:endParaRPr>
            </a:p>
          </p:txBody>
        </p:sp>
        <p:sp>
          <p:nvSpPr>
            <p:cNvPr id="129"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31"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32"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cxnSp>
          <p:nvCxnSpPr>
            <p:cNvPr id="133" name="Straight Arrow Connector 132"/>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34"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a:defRPr/>
              </a:pPr>
              <a:endParaRPr lang="en-AU" kern="0" dirty="0">
                <a:solidFill>
                  <a:sysClr val="windowText" lastClr="000000"/>
                </a:solidFill>
              </a:endParaRPr>
            </a:p>
          </p:txBody>
        </p:sp>
        <p:sp>
          <p:nvSpPr>
            <p:cNvPr id="135"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36" name="TextBox 135"/>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sz="1700" i="1" kern="0" dirty="0">
                  <a:solidFill>
                    <a:srgbClr val="000000"/>
                  </a:solidFill>
                </a:rPr>
                <a:t>Mid Heaven proclamation 10 yrs.</a:t>
              </a:r>
            </a:p>
          </p:txBody>
        </p:sp>
        <p:sp>
          <p:nvSpPr>
            <p:cNvPr id="137" name="TextBox 136"/>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i="1" kern="0" dirty="0">
                  <a:solidFill>
                    <a:srgbClr val="000000"/>
                  </a:solidFill>
                </a:rPr>
                <a:t>Catholic Europe  Destroyed  </a:t>
              </a:r>
            </a:p>
            <a:p>
              <a:pPr algn="ctr">
                <a:defRPr/>
              </a:pPr>
              <a:r>
                <a:rPr lang="en-AU" i="1" kern="0" dirty="0">
                  <a:solidFill>
                    <a:srgbClr val="000000"/>
                  </a:solidFill>
                </a:rPr>
                <a:t>30 yrs </a:t>
              </a:r>
            </a:p>
          </p:txBody>
        </p:sp>
        <p:sp>
          <p:nvSpPr>
            <p:cNvPr id="138"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39"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algn="ctr">
                <a:spcBef>
                  <a:spcPct val="50000"/>
                </a:spcBef>
                <a:defRPr/>
              </a:pPr>
              <a:r>
                <a:rPr lang="en-AU" sz="2400" b="1" kern="0" dirty="0">
                  <a:solidFill>
                    <a:srgbClr val="FFFFFF"/>
                  </a:solidFill>
                </a:rPr>
                <a:t>Rome Destroyed</a:t>
              </a:r>
            </a:p>
          </p:txBody>
        </p:sp>
        <p:sp>
          <p:nvSpPr>
            <p:cNvPr id="140" name="AutoShape 9"/>
            <p:cNvSpPr>
              <a:spLocks noChangeArrowheads="1"/>
            </p:cNvSpPr>
            <p:nvPr/>
          </p:nvSpPr>
          <p:spPr bwMode="auto">
            <a:xfrm>
              <a:off x="2333514" y="47912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41"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42"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kern="0" dirty="0">
                  <a:solidFill>
                    <a:srgbClr val="FFFFFF"/>
                  </a:solidFill>
                  <a:effectLst>
                    <a:outerShdw blurRad="38100" dist="38100" dir="2700000" algn="tl">
                      <a:srgbClr val="000000"/>
                    </a:outerShdw>
                  </a:effectLst>
                </a:rPr>
                <a:t>40yrs</a:t>
              </a:r>
            </a:p>
          </p:txBody>
        </p:sp>
        <p:sp>
          <p:nvSpPr>
            <p:cNvPr id="143" name="AutoShape 9"/>
            <p:cNvSpPr>
              <a:spLocks noChangeArrowheads="1"/>
            </p:cNvSpPr>
            <p:nvPr/>
          </p:nvSpPr>
          <p:spPr bwMode="auto">
            <a:xfrm>
              <a:off x="4021306"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grpSp>
      <p:sp>
        <p:nvSpPr>
          <p:cNvPr id="144" name="TextBox 143"/>
          <p:cNvSpPr txBox="1"/>
          <p:nvPr/>
        </p:nvSpPr>
        <p:spPr>
          <a:xfrm>
            <a:off x="4713893" y="1481959"/>
            <a:ext cx="1119352" cy="400110"/>
          </a:xfrm>
          <a:prstGeom prst="rect">
            <a:avLst/>
          </a:prstGeom>
          <a:noFill/>
        </p:spPr>
        <p:txBody>
          <a:bodyPr wrap="square" rtlCol="0">
            <a:spAutoFit/>
          </a:bodyPr>
          <a:lstStyle/>
          <a:p>
            <a:r>
              <a:rPr lang="en-AU" sz="2000" b="1" dirty="0">
                <a:solidFill>
                  <a:srgbClr val="FFFF00"/>
                </a:solidFill>
                <a:latin typeface="Arial" pitchFamily="34" charset="0"/>
              </a:rPr>
              <a:t>14:6-8</a:t>
            </a:r>
          </a:p>
        </p:txBody>
      </p:sp>
      <p:sp>
        <p:nvSpPr>
          <p:cNvPr id="145" name="TextBox 144"/>
          <p:cNvSpPr txBox="1"/>
          <p:nvPr/>
        </p:nvSpPr>
        <p:spPr>
          <a:xfrm>
            <a:off x="6710913" y="1555532"/>
            <a:ext cx="1119352" cy="400110"/>
          </a:xfrm>
          <a:prstGeom prst="rect">
            <a:avLst/>
          </a:prstGeom>
          <a:noFill/>
        </p:spPr>
        <p:txBody>
          <a:bodyPr wrap="square" rtlCol="0">
            <a:spAutoFit/>
          </a:bodyPr>
          <a:lstStyle/>
          <a:p>
            <a:r>
              <a:rPr lang="en-AU" sz="2000" b="1" dirty="0">
                <a:solidFill>
                  <a:srgbClr val="FFFF00"/>
                </a:solidFill>
                <a:latin typeface="Arial" pitchFamily="34" charset="0"/>
              </a:rPr>
              <a:t>14:9-11</a:t>
            </a:r>
          </a:p>
        </p:txBody>
      </p:sp>
      <p:cxnSp>
        <p:nvCxnSpPr>
          <p:cNvPr id="146" name="Straight Arrow Connector 145"/>
          <p:cNvCxnSpPr/>
          <p:nvPr/>
        </p:nvCxnSpPr>
        <p:spPr>
          <a:xfrm flipV="1">
            <a:off x="2819400" y="3371850"/>
            <a:ext cx="1619250" cy="552450"/>
          </a:xfrm>
          <a:prstGeom prst="straightConnector1">
            <a:avLst/>
          </a:prstGeom>
          <a:ln w="60325">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cxnSp>
      <p:sp>
        <p:nvSpPr>
          <p:cNvPr id="148" name="Freeform 147"/>
          <p:cNvSpPr/>
          <p:nvPr/>
        </p:nvSpPr>
        <p:spPr>
          <a:xfrm>
            <a:off x="7357242" y="1623848"/>
            <a:ext cx="1534510" cy="4114800"/>
          </a:xfrm>
          <a:custGeom>
            <a:avLst/>
            <a:gdLst>
              <a:gd name="connsiteX0" fmla="*/ 1534510 w 1534510"/>
              <a:gd name="connsiteY0" fmla="*/ 4114800 h 4114800"/>
              <a:gd name="connsiteX1" fmla="*/ 336330 w 1534510"/>
              <a:gd name="connsiteY1" fmla="*/ 3231931 h 4114800"/>
              <a:gd name="connsiteX2" fmla="*/ 5255 w 1534510"/>
              <a:gd name="connsiteY2" fmla="*/ 2081049 h 4114800"/>
              <a:gd name="connsiteX3" fmla="*/ 304799 w 1534510"/>
              <a:gd name="connsiteY3" fmla="*/ 804042 h 4114800"/>
              <a:gd name="connsiteX4" fmla="*/ 1408386 w 1534510"/>
              <a:gd name="connsiteY4" fmla="*/ 0 h 4114800"/>
              <a:gd name="connsiteX5" fmla="*/ 1408386 w 1534510"/>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510" h="4114800">
                <a:moveTo>
                  <a:pt x="1534510" y="4114800"/>
                </a:moveTo>
                <a:cubicBezTo>
                  <a:pt x="1062858" y="3842845"/>
                  <a:pt x="591206" y="3570890"/>
                  <a:pt x="336330" y="3231931"/>
                </a:cubicBezTo>
                <a:cubicBezTo>
                  <a:pt x="81454" y="2892973"/>
                  <a:pt x="10510" y="2485697"/>
                  <a:pt x="5255" y="2081049"/>
                </a:cubicBezTo>
                <a:cubicBezTo>
                  <a:pt x="0" y="1676401"/>
                  <a:pt x="70944" y="1150883"/>
                  <a:pt x="304799" y="804042"/>
                </a:cubicBezTo>
                <a:cubicBezTo>
                  <a:pt x="538654" y="457201"/>
                  <a:pt x="1408386" y="0"/>
                  <a:pt x="1408386" y="0"/>
                </a:cubicBezTo>
                <a:lnTo>
                  <a:pt x="1408386" y="0"/>
                </a:lnTo>
              </a:path>
            </a:pathLst>
          </a:custGeom>
          <a:ln w="57150">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solidFill>
                <a:srgbClr val="FF0000"/>
              </a:solidFill>
            </a:endParaRPr>
          </a:p>
        </p:txBody>
      </p:sp>
      <p:pic>
        <p:nvPicPr>
          <p:cNvPr id="149" name="Picture 148"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41589" y="-100534"/>
            <a:ext cx="2195255" cy="3475668"/>
          </a:xfrm>
          <a:prstGeom prst="rect">
            <a:avLst/>
          </a:prstGeom>
          <a:ln>
            <a:noFill/>
          </a:ln>
          <a:effectLst>
            <a:softEdge rad="635000"/>
          </a:effectLst>
        </p:spPr>
      </p:pic>
      <p:sp>
        <p:nvSpPr>
          <p:cNvPr id="47" name="Rectangle 46"/>
          <p:cNvSpPr/>
          <p:nvPr/>
        </p:nvSpPr>
        <p:spPr>
          <a:xfrm>
            <a:off x="2434633" y="1137853"/>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cxnSp>
        <p:nvCxnSpPr>
          <p:cNvPr id="147" name="Straight Arrow Connector 146"/>
          <p:cNvCxnSpPr/>
          <p:nvPr/>
        </p:nvCxnSpPr>
        <p:spPr>
          <a:xfrm flipV="1">
            <a:off x="2552700" y="1447800"/>
            <a:ext cx="6300000" cy="38100"/>
          </a:xfrm>
          <a:prstGeom prst="straightConnector1">
            <a:avLst/>
          </a:prstGeom>
          <a:ln w="60325">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44"/>
                                        </p:tgtEl>
                                        <p:attrNameLst>
                                          <p:attrName>style.visibility</p:attrName>
                                        </p:attrNameLst>
                                      </p:cBhvr>
                                      <p:to>
                                        <p:strVal val="visible"/>
                                      </p:to>
                                    </p:set>
                                    <p:anim calcmode="lin" valueType="num">
                                      <p:cBhvr>
                                        <p:cTn id="12" dur="1000" fill="hold"/>
                                        <p:tgtEl>
                                          <p:spTgt spid="144"/>
                                        </p:tgtEl>
                                        <p:attrNameLst>
                                          <p:attrName>ppt_w</p:attrName>
                                        </p:attrNameLst>
                                      </p:cBhvr>
                                      <p:tavLst>
                                        <p:tav tm="0">
                                          <p:val>
                                            <p:strVal val="#ppt_w*0.70"/>
                                          </p:val>
                                        </p:tav>
                                        <p:tav tm="100000">
                                          <p:val>
                                            <p:strVal val="#ppt_w"/>
                                          </p:val>
                                        </p:tav>
                                      </p:tavLst>
                                    </p:anim>
                                    <p:anim calcmode="lin" valueType="num">
                                      <p:cBhvr>
                                        <p:cTn id="13" dur="1000" fill="hold"/>
                                        <p:tgtEl>
                                          <p:spTgt spid="144"/>
                                        </p:tgtEl>
                                        <p:attrNameLst>
                                          <p:attrName>ppt_h</p:attrName>
                                        </p:attrNameLst>
                                      </p:cBhvr>
                                      <p:tavLst>
                                        <p:tav tm="0">
                                          <p:val>
                                            <p:strVal val="#ppt_h"/>
                                          </p:val>
                                        </p:tav>
                                        <p:tav tm="100000">
                                          <p:val>
                                            <p:strVal val="#ppt_h"/>
                                          </p:val>
                                        </p:tav>
                                      </p:tavLst>
                                    </p:anim>
                                    <p:animEffect transition="in" filter="fade">
                                      <p:cBhvr>
                                        <p:cTn id="14" dur="1000"/>
                                        <p:tgtEl>
                                          <p:spTgt spid="14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45"/>
                                        </p:tgtEl>
                                        <p:attrNameLst>
                                          <p:attrName>style.visibility</p:attrName>
                                        </p:attrNameLst>
                                      </p:cBhvr>
                                      <p:to>
                                        <p:strVal val="visible"/>
                                      </p:to>
                                    </p:set>
                                    <p:anim calcmode="lin" valueType="num">
                                      <p:cBhvr>
                                        <p:cTn id="17" dur="1000" fill="hold"/>
                                        <p:tgtEl>
                                          <p:spTgt spid="145"/>
                                        </p:tgtEl>
                                        <p:attrNameLst>
                                          <p:attrName>ppt_w</p:attrName>
                                        </p:attrNameLst>
                                      </p:cBhvr>
                                      <p:tavLst>
                                        <p:tav tm="0">
                                          <p:val>
                                            <p:strVal val="#ppt_w*0.70"/>
                                          </p:val>
                                        </p:tav>
                                        <p:tav tm="100000">
                                          <p:val>
                                            <p:strVal val="#ppt_w"/>
                                          </p:val>
                                        </p:tav>
                                      </p:tavLst>
                                    </p:anim>
                                    <p:anim calcmode="lin" valueType="num">
                                      <p:cBhvr>
                                        <p:cTn id="18" dur="1000" fill="hold"/>
                                        <p:tgtEl>
                                          <p:spTgt spid="145"/>
                                        </p:tgtEl>
                                        <p:attrNameLst>
                                          <p:attrName>ppt_h</p:attrName>
                                        </p:attrNameLst>
                                      </p:cBhvr>
                                      <p:tavLst>
                                        <p:tav tm="0">
                                          <p:val>
                                            <p:strVal val="#ppt_h"/>
                                          </p:val>
                                        </p:tav>
                                        <p:tav tm="100000">
                                          <p:val>
                                            <p:strVal val="#ppt_h"/>
                                          </p:val>
                                        </p:tav>
                                      </p:tavLst>
                                    </p:anim>
                                    <p:animEffect transition="in" filter="fade">
                                      <p:cBhvr>
                                        <p:cTn id="19" dur="1000"/>
                                        <p:tgtEl>
                                          <p:spTgt spid="1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46"/>
                                        </p:tgtEl>
                                        <p:attrNameLst>
                                          <p:attrName>style.visibility</p:attrName>
                                        </p:attrNameLst>
                                      </p:cBhvr>
                                      <p:to>
                                        <p:strVal val="visible"/>
                                      </p:to>
                                    </p:set>
                                    <p:animEffect transition="in" filter="wipe(down)">
                                      <p:cBhvr>
                                        <p:cTn id="24" dur="2000"/>
                                        <p:tgtEl>
                                          <p:spTgt spid="14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47"/>
                                        </p:tgtEl>
                                        <p:attrNameLst>
                                          <p:attrName>style.visibility</p:attrName>
                                        </p:attrNameLst>
                                      </p:cBhvr>
                                      <p:to>
                                        <p:strVal val="visible"/>
                                      </p:to>
                                    </p:set>
                                    <p:animEffect transition="in" filter="wipe(left)">
                                      <p:cBhvr>
                                        <p:cTn id="29" dur="2000"/>
                                        <p:tgtEl>
                                          <p:spTgt spid="14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8"/>
                                        </p:tgtEl>
                                        <p:attrNameLst>
                                          <p:attrName>style.visibility</p:attrName>
                                        </p:attrNameLst>
                                      </p:cBhvr>
                                      <p:to>
                                        <p:strVal val="visible"/>
                                      </p:to>
                                    </p:set>
                                    <p:animEffect transition="in" filter="wipe(down)">
                                      <p:cBhvr>
                                        <p:cTn id="34" dur="20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p:bldP spid="145" grpId="0"/>
      <p:bldP spid="148" grpId="0" animBg="1"/>
    </p:bldLst>
  </p:timing>
</p:sld>
</file>

<file path=ppt/theme/theme1.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Textured">
  <a:themeElements>
    <a:clrScheme name="3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3_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3_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3_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3_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3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3_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3_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3_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4648</TotalTime>
  <Words>1639</Words>
  <Application>Microsoft Office PowerPoint</Application>
  <PresentationFormat>On-screen Show (4:3)</PresentationFormat>
  <Paragraphs>274</Paragraphs>
  <Slides>22</Slides>
  <Notes>22</Notes>
  <HiddenSlides>0</HiddenSlides>
  <MMClips>0</MMClips>
  <ScaleCrop>false</ScaleCrop>
  <HeadingPairs>
    <vt:vector size="8" baseType="variant">
      <vt:variant>
        <vt:lpstr>Fonts Used</vt:lpstr>
      </vt:variant>
      <vt:variant>
        <vt:i4>12</vt:i4>
      </vt:variant>
      <vt:variant>
        <vt:lpstr>Theme</vt:lpstr>
      </vt:variant>
      <vt:variant>
        <vt:i4>10</vt:i4>
      </vt:variant>
      <vt:variant>
        <vt:lpstr>Embedded OLE Servers</vt:lpstr>
      </vt:variant>
      <vt:variant>
        <vt:i4>1</vt:i4>
      </vt:variant>
      <vt:variant>
        <vt:lpstr>Slide Titles</vt:lpstr>
      </vt:variant>
      <vt:variant>
        <vt:i4>22</vt:i4>
      </vt:variant>
    </vt:vector>
  </HeadingPairs>
  <TitlesOfParts>
    <vt:vector size="45" baseType="lpstr">
      <vt:lpstr>Albertus</vt:lpstr>
      <vt:lpstr>Arial</vt:lpstr>
      <vt:lpstr>Arial Black</vt:lpstr>
      <vt:lpstr>Arial Narrow</vt:lpstr>
      <vt:lpstr>Calibri</vt:lpstr>
      <vt:lpstr>Comic Sans MS</vt:lpstr>
      <vt:lpstr>Cooper Black</vt:lpstr>
      <vt:lpstr>Impact</vt:lpstr>
      <vt:lpstr>Monotype Sorts</vt:lpstr>
      <vt:lpstr>Tahoma</vt:lpstr>
      <vt:lpstr>Times New Roman</vt:lpstr>
      <vt:lpstr>Wingdings</vt:lpstr>
      <vt:lpstr>14_Default Design</vt:lpstr>
      <vt:lpstr>5_Textured</vt:lpstr>
      <vt:lpstr>5_Default Design</vt:lpstr>
      <vt:lpstr>4_Textured</vt:lpstr>
      <vt:lpstr>6_Default Design</vt:lpstr>
      <vt:lpstr>Echo</vt:lpstr>
      <vt:lpstr>2_Default Design</vt:lpstr>
      <vt:lpstr>1_Default Design</vt:lpstr>
      <vt:lpstr>1_Textured</vt:lpstr>
      <vt:lpstr>20_Default Design</vt:lpstr>
      <vt:lpstr>Document</vt:lpstr>
      <vt:lpstr>PowerPoint Presentation</vt:lpstr>
      <vt:lpstr>PowerPoint Presentation</vt:lpstr>
      <vt:lpstr>PowerPoint Presentation</vt:lpstr>
      <vt:lpstr>40yrs – The Most Important and Terrible in the Worlds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Importance of Vision</vt:lpstr>
      <vt:lpstr>PowerPoint Presentation</vt:lpstr>
      <vt:lpstr>Session Outline</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Steven Hornhardt</cp:lastModifiedBy>
  <cp:revision>124</cp:revision>
  <dcterms:created xsi:type="dcterms:W3CDTF">2011-11-29T23:14:44Z</dcterms:created>
  <dcterms:modified xsi:type="dcterms:W3CDTF">2018-08-17T19:40:34Z</dcterms:modified>
</cp:coreProperties>
</file>