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Types>
</file>

<file path=_rels/.rels><?xml version="1.0" encoding="UTF-8" standalone="yes"?><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b="0" baseline="0" cap="none" i="0" spc="0" strike="noStrike" sz="5000" u="none" kumimoji="0" normalizeH="0">
        <a:ln>
          <a:noFill/>
        </a:ln>
        <a:solidFill>
          <a:srgbClr val="000000"/>
        </a:solidFill>
        <a:effectLst/>
        <a:uFillTx/>
        <a:latin typeface="+mn-lt"/>
        <a:ea typeface="+mn-ea"/>
        <a:cs typeface="+mn-cs"/>
        <a:sym typeface="Helvetica Light"/>
      </a:defRPr>
    </a:lvl1pPr>
    <a:lvl2pPr marL="0" marR="0" indent="228600" algn="ctr" defTabSz="825500" rtl="0" fontAlgn="auto" latinLnBrk="0" hangingPunct="0">
      <a:lnSpc>
        <a:spcPct val="100000"/>
      </a:lnSpc>
      <a:spcBef>
        <a:spcPts val="0"/>
      </a:spcBef>
      <a:spcAft>
        <a:spcPts val="0"/>
      </a:spcAft>
      <a:buClrTx/>
      <a:buSzTx/>
      <a:buFontTx/>
      <a:buNone/>
      <a:tabLst/>
      <a:defRPr b="0" baseline="0" cap="none" i="0" spc="0" strike="noStrike" sz="5000" u="none" kumimoji="0" normalizeH="0">
        <a:ln>
          <a:noFill/>
        </a:ln>
        <a:solidFill>
          <a:srgbClr val="000000"/>
        </a:solidFill>
        <a:effectLst/>
        <a:uFillTx/>
        <a:latin typeface="+mn-lt"/>
        <a:ea typeface="+mn-ea"/>
        <a:cs typeface="+mn-cs"/>
        <a:sym typeface="Helvetica Light"/>
      </a:defRPr>
    </a:lvl2pPr>
    <a:lvl3pPr marL="0" marR="0" indent="457200" algn="ctr" defTabSz="825500" rtl="0" fontAlgn="auto" latinLnBrk="0" hangingPunct="0">
      <a:lnSpc>
        <a:spcPct val="100000"/>
      </a:lnSpc>
      <a:spcBef>
        <a:spcPts val="0"/>
      </a:spcBef>
      <a:spcAft>
        <a:spcPts val="0"/>
      </a:spcAft>
      <a:buClrTx/>
      <a:buSzTx/>
      <a:buFontTx/>
      <a:buNone/>
      <a:tabLst/>
      <a:defRPr b="0" baseline="0" cap="none" i="0" spc="0" strike="noStrike" sz="5000" u="none" kumimoji="0" normalizeH="0">
        <a:ln>
          <a:noFill/>
        </a:ln>
        <a:solidFill>
          <a:srgbClr val="000000"/>
        </a:solidFill>
        <a:effectLst/>
        <a:uFillTx/>
        <a:latin typeface="+mn-lt"/>
        <a:ea typeface="+mn-ea"/>
        <a:cs typeface="+mn-cs"/>
        <a:sym typeface="Helvetica Light"/>
      </a:defRPr>
    </a:lvl3pPr>
    <a:lvl4pPr marL="0" marR="0" indent="685800" algn="ctr" defTabSz="825500" rtl="0" fontAlgn="auto" latinLnBrk="0" hangingPunct="0">
      <a:lnSpc>
        <a:spcPct val="100000"/>
      </a:lnSpc>
      <a:spcBef>
        <a:spcPts val="0"/>
      </a:spcBef>
      <a:spcAft>
        <a:spcPts val="0"/>
      </a:spcAft>
      <a:buClrTx/>
      <a:buSzTx/>
      <a:buFontTx/>
      <a:buNone/>
      <a:tabLst/>
      <a:defRPr b="0" baseline="0" cap="none" i="0" spc="0" strike="noStrike" sz="5000" u="none" kumimoji="0" normalizeH="0">
        <a:ln>
          <a:noFill/>
        </a:ln>
        <a:solidFill>
          <a:srgbClr val="000000"/>
        </a:solidFill>
        <a:effectLst/>
        <a:uFillTx/>
        <a:latin typeface="+mn-lt"/>
        <a:ea typeface="+mn-ea"/>
        <a:cs typeface="+mn-cs"/>
        <a:sym typeface="Helvetica Light"/>
      </a:defRPr>
    </a:lvl4pPr>
    <a:lvl5pPr marL="0" marR="0" indent="914400" algn="ctr" defTabSz="825500" rtl="0" fontAlgn="auto" latinLnBrk="0" hangingPunct="0">
      <a:lnSpc>
        <a:spcPct val="100000"/>
      </a:lnSpc>
      <a:spcBef>
        <a:spcPts val="0"/>
      </a:spcBef>
      <a:spcAft>
        <a:spcPts val="0"/>
      </a:spcAft>
      <a:buClrTx/>
      <a:buSzTx/>
      <a:buFontTx/>
      <a:buNone/>
      <a:tabLst/>
      <a:defRPr b="0" baseline="0" cap="none" i="0" spc="0" strike="noStrike" sz="5000" u="none" kumimoji="0" normalizeH="0">
        <a:ln>
          <a:noFill/>
        </a:ln>
        <a:solidFill>
          <a:srgbClr val="000000"/>
        </a:solidFill>
        <a:effectLst/>
        <a:uFillTx/>
        <a:latin typeface="+mn-lt"/>
        <a:ea typeface="+mn-ea"/>
        <a:cs typeface="+mn-cs"/>
        <a:sym typeface="Helvetica Light"/>
      </a:defRPr>
    </a:lvl5pPr>
    <a:lvl6pPr marL="0" marR="0" indent="1143000" algn="ctr" defTabSz="825500" rtl="0" fontAlgn="auto" latinLnBrk="0" hangingPunct="0">
      <a:lnSpc>
        <a:spcPct val="100000"/>
      </a:lnSpc>
      <a:spcBef>
        <a:spcPts val="0"/>
      </a:spcBef>
      <a:spcAft>
        <a:spcPts val="0"/>
      </a:spcAft>
      <a:buClrTx/>
      <a:buSzTx/>
      <a:buFontTx/>
      <a:buNone/>
      <a:tabLst/>
      <a:defRPr b="0" baseline="0" cap="none" i="0" spc="0" strike="noStrike" sz="5000" u="none" kumimoji="0" normalizeH="0">
        <a:ln>
          <a:noFill/>
        </a:ln>
        <a:solidFill>
          <a:srgbClr val="000000"/>
        </a:solidFill>
        <a:effectLst/>
        <a:uFillTx/>
        <a:latin typeface="+mn-lt"/>
        <a:ea typeface="+mn-ea"/>
        <a:cs typeface="+mn-cs"/>
        <a:sym typeface="Helvetica Light"/>
      </a:defRPr>
    </a:lvl6pPr>
    <a:lvl7pPr marL="0" marR="0" indent="1371600" algn="ctr" defTabSz="825500" rtl="0" fontAlgn="auto" latinLnBrk="0" hangingPunct="0">
      <a:lnSpc>
        <a:spcPct val="100000"/>
      </a:lnSpc>
      <a:spcBef>
        <a:spcPts val="0"/>
      </a:spcBef>
      <a:spcAft>
        <a:spcPts val="0"/>
      </a:spcAft>
      <a:buClrTx/>
      <a:buSzTx/>
      <a:buFontTx/>
      <a:buNone/>
      <a:tabLst/>
      <a:defRPr b="0" baseline="0" cap="none" i="0" spc="0" strike="noStrike" sz="5000" u="none" kumimoji="0" normalizeH="0">
        <a:ln>
          <a:noFill/>
        </a:ln>
        <a:solidFill>
          <a:srgbClr val="000000"/>
        </a:solidFill>
        <a:effectLst/>
        <a:uFillTx/>
        <a:latin typeface="+mn-lt"/>
        <a:ea typeface="+mn-ea"/>
        <a:cs typeface="+mn-cs"/>
        <a:sym typeface="Helvetica Light"/>
      </a:defRPr>
    </a:lvl7pPr>
    <a:lvl8pPr marL="0" marR="0" indent="1600200" algn="ctr" defTabSz="825500" rtl="0" fontAlgn="auto" latinLnBrk="0" hangingPunct="0">
      <a:lnSpc>
        <a:spcPct val="100000"/>
      </a:lnSpc>
      <a:spcBef>
        <a:spcPts val="0"/>
      </a:spcBef>
      <a:spcAft>
        <a:spcPts val="0"/>
      </a:spcAft>
      <a:buClrTx/>
      <a:buSzTx/>
      <a:buFontTx/>
      <a:buNone/>
      <a:tabLst/>
      <a:defRPr b="0" baseline="0" cap="none" i="0" spc="0" strike="noStrike" sz="5000" u="none" kumimoji="0" normalizeH="0">
        <a:ln>
          <a:noFill/>
        </a:ln>
        <a:solidFill>
          <a:srgbClr val="000000"/>
        </a:solidFill>
        <a:effectLst/>
        <a:uFillTx/>
        <a:latin typeface="+mn-lt"/>
        <a:ea typeface="+mn-ea"/>
        <a:cs typeface="+mn-cs"/>
        <a:sym typeface="Helvetica Light"/>
      </a:defRPr>
    </a:lvl8pPr>
    <a:lvl9pPr marL="0" marR="0" indent="1828800" algn="ctr" defTabSz="825500" rtl="0" fontAlgn="auto" latinLnBrk="0" hangingPunct="0">
      <a:lnSpc>
        <a:spcPct val="100000"/>
      </a:lnSpc>
      <a:spcBef>
        <a:spcPts val="0"/>
      </a:spcBef>
      <a:spcAft>
        <a:spcPts val="0"/>
      </a:spcAft>
      <a:buClrTx/>
      <a:buSzTx/>
      <a:buFontTx/>
      <a:buNone/>
      <a:tabLst/>
      <a:defRPr b="0" baseline="0" cap="none" i="0" spc="0" strike="noStrike" sz="5000" u="none" kumimoji="0" normalizeH="0">
        <a:ln>
          <a:noFill/>
        </a:ln>
        <a:solidFill>
          <a:srgbClr val="000000"/>
        </a:solidFill>
        <a:effectLst/>
        <a:uFillTx/>
        <a:latin typeface="+mn-lt"/>
        <a:ea typeface="+mn-ea"/>
        <a:cs typeface="+mn-cs"/>
        <a:sym typeface="Helvetica Light"/>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file>

<file path=ppt/presProps.xml><?xml version="1.0" encoding="utf-8"?>
<p:presentationPr xmlns:a="http://schemas.openxmlformats.org/drawingml/2006/main" xmlns:r="http://schemas.openxmlformats.org/officeDocument/2006/relationships" xmlns:p="http://schemas.openxmlformats.org/presentationml/2006/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b="def" i="def"/>
      <a:tcStyle>
        <a:tcBdr/>
        <a:fill>
          <a:solidFill>
            <a:srgbClr val="E3E5E8"/>
          </a:solidFill>
        </a:fill>
      </a:tcStyle>
    </a:band2H>
    <a:firstCol>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398CCE"/>
          </a:solidFill>
        </a:fill>
      </a:tcStyle>
    </a:firstCol>
    <a:lastRow>
      <a:tcTxStyle b="off" i="off">
        <a:fontRef idx="minor">
          <a:srgbClr val="000000"/>
        </a:fontRef>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b="def" i="def"/>
      <a:tcStyle>
        <a:tcBdr/>
        <a:fill>
          <a:solidFill>
            <a:srgbClr val="E1E0DA"/>
          </a:solidFill>
        </a:fill>
      </a:tcStyle>
    </a:band2H>
    <a:firstCol>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5AC831"/>
          </a:solidFill>
        </a:fill>
      </a:tcStyle>
    </a:firstCol>
    <a:lastRow>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lastRow>
    <a:firstRow>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2"/>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E6E4D7"/>
          </a:solidFill>
        </a:fill>
      </a:tcStyle>
    </a:wholeTbl>
    <a:band2H>
      <a:tcTxStyle b="def" i="def"/>
      <a:tcStyle>
        <a:tcBdr/>
        <a:fill>
          <a:solidFill>
            <a:srgbClr val="C3C2C2"/>
          </a:solidFill>
        </a:fill>
      </a:tcStyle>
    </a:band2H>
    <a:firstCol>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09C99"/>
          </a:solidFill>
        </a:fill>
      </a:tcStyle>
    </a:firstCol>
    <a:la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lastRow>
    <a:fir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EBEBEB"/>
          </a:solidFill>
        </a:fill>
      </a:tcStyle>
    </a:wholeTbl>
    <a:band2H>
      <a:tcTxStyle b="def" i="def"/>
      <a:tcStyle>
        <a:tcBdr/>
        <a:fill>
          <a:solidFill>
            <a:srgbClr val="DCE5E6"/>
          </a:solidFill>
        </a:fill>
      </a:tcStyle>
    </a:band2H>
    <a:firstCol>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Col>
    <a:la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lastRow>
    <a:fir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D0D1D2"/>
          </a:solidFill>
        </a:fill>
      </a:tcStyle>
    </a:wholeTbl>
    <a:band2H>
      <a:tcTxStyle b="def" i="def"/>
      <a:tcStyle>
        <a:tcBdr/>
        <a:fill>
          <a:solidFill>
            <a:srgbClr val="DEDEDF"/>
          </a:solidFill>
        </a:fill>
      </a:tcStyle>
    </a:band2H>
    <a:firstCol>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761"/>
          </a:solidFill>
        </a:fill>
      </a:tcStyle>
    </a:firstCol>
    <a:la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909398"/>
          </a:solidFill>
        </a:fill>
      </a:tcStyle>
    </a:lastRow>
    <a:fir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67C85"/>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b="def" i="def"/>
      <a:tcStyle>
        <a:tcBdr/>
        <a:fill>
          <a:solidFill>
            <a:srgbClr val="EDEEEE"/>
          </a:solidFill>
        </a:fill>
      </a:tcStyle>
    </a:band2H>
    <a:firstCol>
      <a:tcTxStyle b="on" i="off">
        <a:font>
          <a:latin typeface="Helvetica"/>
          <a:ea typeface="Helvetica"/>
          <a:cs typeface="Helvetica"/>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showComments="1"/>
</file>

<file path=ppt/_rels/presentation.xml.rels><?xml version="1.0" encoding="UTF-8" standalone="yes"?><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s>

</file>

<file path=ppt/notesMasters/_rels/notesMaster1.xml.rels><?xml version="1.0" encoding="UTF-8" standalone="yes"?><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 name="Shape 123"/>
          <p:cNvSpPr/>
          <p:nvPr>
            <p:ph type="sldImg"/>
          </p:nvPr>
        </p:nvSpPr>
        <p:spPr>
          <a:xfrm>
            <a:off x="1143000" y="685800"/>
            <a:ext cx="4572000" cy="3429000"/>
          </a:xfrm>
          <a:prstGeom prst="rect">
            <a:avLst/>
          </a:prstGeom>
        </p:spPr>
        <p:txBody>
          <a:bodyPr/>
          <a:lstStyle/>
          <a:p>
            <a:pPr/>
          </a:p>
        </p:txBody>
      </p:sp>
      <p:sp>
        <p:nvSpPr>
          <p:cNvPr id="124" name="Shape 124"/>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standalone="yes"?><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Relationships>

</file>

<file path=ppt/notesSlides/_rels/notesSlide2.xml.rels><?xml version="1.0" encoding="UTF-8" standalone="yes"?><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Relationships>

</file>

<file path=ppt/notesSlides/_rels/notesSlide3.xml.rels><?xml version="1.0" encoding="UTF-8" standalone="yes"?><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Relationship Id="rId3" Type="http://schemas.openxmlformats.org/officeDocument/2006/relationships/hyperlink" Target="https://commons.wikimedia.org/wiki/File:Jews_at_Western_Wall_by_Felix_Bonfils,_1870s.jpg" TargetMode="External"/><Relationship Id="rId4" Type="http://schemas.openxmlformats.org/officeDocument/2006/relationships/hyperlink" Target="https://commons.wikimedia.org/wiki/File:British_police_wailing_wall1.jpg" TargetMode="External"/><Relationship Id="rId5" Type="http://schemas.openxmlformats.org/officeDocument/2006/relationships/hyperlink" Target="https://en.wikipedia.org/wiki/File:Jewish_legion_hakotel_1917.jpg" TargetMode="External"/></Relationships>

</file>

<file path=ppt/notesSlides/_rels/notesSlide4.xml.rels><?xml version="1.0" encoding="UTF-8" standalone="yes"?><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Relationship Id="rId3" Type="http://schemas.openxmlformats.org/officeDocument/2006/relationships/hyperlink" Target="http://www.generationword.com/jerusalem101/27-nehemiah-wall.html" TargetMode="External"/></Relationships>

</file>

<file path=ppt/notesSlides/_rels/notesSlide5.xml.rels><?xml version="1.0" encoding="UTF-8" standalone="yes"?><Relationships xmlns="http://schemas.openxmlformats.org/package/2006/relationships"><Relationship Id="rId1" Type="http://schemas.openxmlformats.org/officeDocument/2006/relationships/slide" Target="../slides/slide11.xml"/><Relationship Id="rId2" Type="http://schemas.openxmlformats.org/officeDocument/2006/relationships/notesMaster" Target="../notesMasters/notesMaster1.xml"/><Relationship Id="rId3" Type="http://schemas.openxmlformats.org/officeDocument/2006/relationships/hyperlink" Target="http://www.generationword.com/images/Labeled_Photos_of_Israel/Israel-labeled-pics/hezekiah-wall.jpg" TargetMode="External"/></Relationships>

</file>

<file path=ppt/notesSlides/_rels/notesSlide6.xml.rels><?xml version="1.0" encoding="UTF-8" standalone="yes"?><Relationships xmlns="http://schemas.openxmlformats.org/package/2006/relationships"><Relationship Id="rId1" Type="http://schemas.openxmlformats.org/officeDocument/2006/relationships/slide" Target="../slides/slide18.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84" name="Shape 184"/>
          <p:cNvSpPr/>
          <p:nvPr>
            <p:ph type="sldImg"/>
          </p:nvPr>
        </p:nvSpPr>
        <p:spPr>
          <a:prstGeom prst="rect">
            <a:avLst/>
          </a:prstGeom>
        </p:spPr>
        <p:txBody>
          <a:bodyPr/>
          <a:lstStyle/>
          <a:p>
            <a:pPr/>
          </a:p>
        </p:txBody>
      </p:sp>
      <p:sp>
        <p:nvSpPr>
          <p:cNvPr id="185" name="Shape 185"/>
          <p:cNvSpPr/>
          <p:nvPr>
            <p:ph type="body" sz="quarter" idx="1"/>
          </p:nvPr>
        </p:nvSpPr>
        <p:spPr>
          <a:prstGeom prst="rect">
            <a:avLst/>
          </a:prstGeom>
        </p:spPr>
        <p:txBody>
          <a:bodyPr/>
          <a:lstStyle/>
          <a:p>
            <a:pPr/>
            <a:r>
              <a:t>Outpouring of revelation - all within 100-120 yrs</a:t>
            </a:r>
          </a:p>
          <a:p>
            <a:pPr/>
            <a:r>
              <a:t>Esther: Jews preserved</a:t>
            </a:r>
          </a:p>
          <a:p>
            <a:pPr/>
            <a:r>
              <a:t>Ezra: restoration of Jerusalem, Temple</a:t>
            </a:r>
          </a:p>
          <a:p>
            <a:pPr/>
            <a:r>
              <a:t>Nehemiah: reconstruction of Jerusalem</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71" name="Shape 271"/>
          <p:cNvSpPr/>
          <p:nvPr>
            <p:ph type="sldImg"/>
          </p:nvPr>
        </p:nvSpPr>
        <p:spPr>
          <a:prstGeom prst="rect">
            <a:avLst/>
          </a:prstGeom>
        </p:spPr>
        <p:txBody>
          <a:bodyPr/>
          <a:lstStyle/>
          <a:p>
            <a:pPr/>
          </a:p>
        </p:txBody>
      </p:sp>
      <p:sp>
        <p:nvSpPr>
          <p:cNvPr id="272" name="Shape 272"/>
          <p:cNvSpPr/>
          <p:nvPr>
            <p:ph type="body" sz="quarter" idx="1"/>
          </p:nvPr>
        </p:nvSpPr>
        <p:spPr>
          <a:prstGeom prst="rect">
            <a:avLst/>
          </a:prstGeom>
        </p:spPr>
        <p:txBody>
          <a:bodyPr/>
          <a:lstStyle/>
          <a:p>
            <a:pPr>
              <a:defRPr sz="1000"/>
            </a:pPr>
            <a:r>
              <a:t>Temple foundations completed through Joshua and Zerubbabel</a:t>
            </a:r>
          </a:p>
          <a:p>
            <a:pPr>
              <a:defRPr sz="1000"/>
            </a:pPr>
            <a:r>
              <a:t>Survivors who escaped Neb’s exile suffering ‘great affliction and reproach’ (Neh 1:3)</a:t>
            </a:r>
          </a:p>
          <a:p>
            <a:pPr>
              <a:defRPr sz="1000"/>
            </a:pPr>
            <a:r>
              <a:t>Walls of Jerusalem broken down and gates destroyed by fire - Neb or Haman</a:t>
            </a:r>
          </a:p>
          <a:p>
            <a:pPr>
              <a:defRPr sz="1000"/>
            </a:pPr>
            <a:r>
              <a:t>Almost no houses or inhabitants, strewn with rubble and stones</a:t>
            </a:r>
          </a:p>
          <a:p>
            <a:pPr>
              <a:defRPr sz="1000"/>
            </a:pPr>
            <a:r>
              <a:t>Towns and villages around jerusalem occupied by aliens who spoke other languages and idolatrous worship - Edomites to the south, Philistines to the west, Smaritain apostates north, Moabites east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88" name="Shape 288"/>
          <p:cNvSpPr/>
          <p:nvPr>
            <p:ph type="sldImg"/>
          </p:nvPr>
        </p:nvSpPr>
        <p:spPr>
          <a:prstGeom prst="rect">
            <a:avLst/>
          </a:prstGeom>
        </p:spPr>
        <p:txBody>
          <a:bodyPr/>
          <a:lstStyle/>
          <a:p>
            <a:pPr/>
          </a:p>
        </p:txBody>
      </p:sp>
      <p:sp>
        <p:nvSpPr>
          <p:cNvPr id="289" name="Shape 289"/>
          <p:cNvSpPr/>
          <p:nvPr>
            <p:ph type="body" sz="quarter" idx="1"/>
          </p:nvPr>
        </p:nvSpPr>
        <p:spPr>
          <a:prstGeom prst="rect">
            <a:avLst/>
          </a:prstGeom>
        </p:spPr>
        <p:txBody>
          <a:bodyPr/>
          <a:lstStyle/>
          <a:p>
            <a:pPr>
              <a:defRPr sz="1000"/>
            </a:pPr>
            <a:r>
              <a:t>Temple foundations completed through Joshua and Zerubbabel</a:t>
            </a:r>
          </a:p>
          <a:p>
            <a:pPr>
              <a:defRPr sz="1000"/>
            </a:pPr>
            <a:r>
              <a:t>Survivors who escaped Neb’s exile suffering ‘great affliction and reproach’ (Neh 1:3)</a:t>
            </a:r>
          </a:p>
          <a:p>
            <a:pPr>
              <a:defRPr sz="1000"/>
            </a:pPr>
            <a:r>
              <a:t>Walls of Jerusalem broken down and gates destroyed by fire - Neb or Haman</a:t>
            </a:r>
          </a:p>
          <a:p>
            <a:pPr>
              <a:defRPr sz="1000"/>
            </a:pPr>
            <a:r>
              <a:t>Almost no houses or inhabitants, strewn with rubble and stones</a:t>
            </a:r>
          </a:p>
          <a:p>
            <a:pPr>
              <a:defRPr sz="1000"/>
            </a:pPr>
            <a:r>
              <a:t>Towns and villages around jerusalem occupied by aliens who spoke other languages and idolatrous worship - Edomites to the south, Philistines to the west, Smaritain apostates north, Moabites east</a:t>
            </a:r>
          </a:p>
          <a:p>
            <a:pPr>
              <a:defRPr sz="1100"/>
            </a:pPr>
          </a:p>
          <a:p>
            <a:pPr>
              <a:defRPr sz="1100"/>
            </a:pPr>
          </a:p>
          <a:p>
            <a:pPr>
              <a:defRPr sz="1100"/>
            </a:pPr>
          </a:p>
          <a:p>
            <a:pPr>
              <a:defRPr sz="1100"/>
            </a:pPr>
            <a:r>
              <a:t>https://commons.wikimedia.org/wiki/File:Jew%27s_Wailing_Place,_Jerusalem.jpg</a:t>
            </a:r>
          </a:p>
          <a:p>
            <a:pPr>
              <a:defRPr sz="1100"/>
            </a:pPr>
          </a:p>
          <a:p>
            <a:pPr>
              <a:defRPr sz="1100"/>
            </a:pPr>
            <a:r>
              <a:t>Jews at the Western Wall, Félix Bonfils, Albumen silver print.1870s</a:t>
            </a:r>
          </a:p>
          <a:p>
            <a:pPr>
              <a:defRPr sz="1100"/>
            </a:pPr>
            <a:r>
              <a:rPr u="sng">
                <a:hlinkClick r:id="rId3" invalidUrl="" action="" tgtFrame="" tooltip="" history="1" highlightClick="0" endSnd="0"/>
              </a:rPr>
              <a:t>https://commons.wikimedia.org/wiki/File:Jews_at_Western_Wall_by_Felix_Bonfils,_1870s.jpg</a:t>
            </a:r>
          </a:p>
          <a:p>
            <a:pPr>
              <a:defRPr sz="1100"/>
            </a:pPr>
          </a:p>
          <a:p>
            <a:pPr/>
            <a:r>
              <a:rPr u="sng">
                <a:hlinkClick r:id="rId4" invalidUrl="" action="" tgtFrame="" tooltip="" history="1" highlightClick="0" endSnd="0"/>
              </a:rPr>
              <a:t>https://commons.wikimedia.org/wiki/File:British_police_wailing_wall1.jpg</a:t>
            </a:r>
          </a:p>
          <a:p>
            <a:pPr/>
            <a:r>
              <a:t>British police 1934</a:t>
            </a:r>
          </a:p>
          <a:p>
            <a:pPr/>
            <a:r>
              <a:rPr u="sng">
                <a:hlinkClick r:id="rId5" invalidUrl="" action="" tgtFrame="" tooltip="" history="1" highlightClick="0" endSnd="0"/>
              </a:rPr>
              <a:t>https://en.wikipedia.org/wiki/File:Jewish_legion_hakotel_1917.jpg</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95" name="Shape 295"/>
          <p:cNvSpPr/>
          <p:nvPr>
            <p:ph type="sldImg"/>
          </p:nvPr>
        </p:nvSpPr>
        <p:spPr>
          <a:prstGeom prst="rect">
            <a:avLst/>
          </a:prstGeom>
        </p:spPr>
        <p:txBody>
          <a:bodyPr/>
          <a:lstStyle/>
          <a:p>
            <a:pPr/>
          </a:p>
        </p:txBody>
      </p:sp>
      <p:sp>
        <p:nvSpPr>
          <p:cNvPr id="296" name="Shape 296"/>
          <p:cNvSpPr/>
          <p:nvPr>
            <p:ph type="body" sz="quarter" idx="1"/>
          </p:nvPr>
        </p:nvSpPr>
        <p:spPr>
          <a:prstGeom prst="rect">
            <a:avLst/>
          </a:prstGeom>
        </p:spPr>
        <p:txBody>
          <a:bodyPr/>
          <a:lstStyle/>
          <a:p>
            <a:pPr>
              <a:defRPr sz="1500"/>
            </a:pPr>
            <a:r>
              <a:t>A portion of the wall Nehemiah built in 445 BC. The upper portions of this wall was rebuilt by the Hasmoneans. This is located on the east side of the City of David below the palace and next to the Jebusite’s Stepped Stone Structure.</a:t>
            </a:r>
          </a:p>
          <a:p>
            <a:pPr>
              <a:defRPr sz="1500"/>
            </a:pPr>
            <a:r>
              <a:rPr u="sng">
                <a:hlinkClick r:id="rId3" invalidUrl="" action="" tgtFrame="" tooltip="" history="1" highlightClick="0" endSnd="0"/>
              </a:rPr>
              <a:t>http://www.generationword.com/jerusalem101/27-nehemiah-wall.html</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01" name="Shape 301"/>
          <p:cNvSpPr/>
          <p:nvPr>
            <p:ph type="sldImg"/>
          </p:nvPr>
        </p:nvSpPr>
        <p:spPr>
          <a:prstGeom prst="rect">
            <a:avLst/>
          </a:prstGeom>
        </p:spPr>
        <p:txBody>
          <a:bodyPr/>
          <a:lstStyle/>
          <a:p>
            <a:pPr/>
          </a:p>
        </p:txBody>
      </p:sp>
      <p:sp>
        <p:nvSpPr>
          <p:cNvPr id="302" name="Shape 302"/>
          <p:cNvSpPr/>
          <p:nvPr>
            <p:ph type="body" sz="quarter" idx="1"/>
          </p:nvPr>
        </p:nvSpPr>
        <p:spPr>
          <a:prstGeom prst="rect">
            <a:avLst/>
          </a:prstGeom>
        </p:spPr>
        <p:txBody>
          <a:bodyPr/>
          <a:lstStyle>
            <a:lvl1pPr>
              <a:defRPr u="sng">
                <a:hlinkClick r:id="rId3" invalidUrl="" action="" tgtFrame="" tooltip="" history="1" highlightClick="0" endSnd="0"/>
              </a:defRPr>
            </a:lvl1pPr>
          </a:lstStyle>
          <a:p>
            <a:pPr>
              <a:defRPr u="none"/>
            </a:pPr>
            <a:r>
              <a:rPr u="sng">
                <a:hlinkClick r:id="rId3" invalidUrl="" action="" tgtFrame="" tooltip="" history="1" highlightClick="0" endSnd="0"/>
              </a:rPr>
              <a:t>http://www.generationword.com/images/Labeled_Photos_of_Israel/Israel-labeled-pics/hezekiah-wall.jpg</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441" name="Shape 441"/>
          <p:cNvSpPr/>
          <p:nvPr>
            <p:ph type="sldImg"/>
          </p:nvPr>
        </p:nvSpPr>
        <p:spPr>
          <a:prstGeom prst="rect">
            <a:avLst/>
          </a:prstGeom>
        </p:spPr>
        <p:txBody>
          <a:bodyPr/>
          <a:lstStyle/>
          <a:p>
            <a:pPr/>
          </a:p>
        </p:txBody>
      </p:sp>
      <p:sp>
        <p:nvSpPr>
          <p:cNvPr id="442" name="Shape 442"/>
          <p:cNvSpPr/>
          <p:nvPr>
            <p:ph type="body" sz="quarter" idx="1"/>
          </p:nvPr>
        </p:nvSpPr>
        <p:spPr>
          <a:prstGeom prst="rect">
            <a:avLst/>
          </a:prstGeom>
        </p:spPr>
        <p:txBody>
          <a:bodyPr/>
          <a:lstStyle/>
          <a:p>
            <a:pPr>
              <a:defRPr sz="1500"/>
            </a:pPr>
            <a:r>
              <a:t>538 Cyrus’ decree; Jews return under Zerubbabel; temple work starts (Ezra 1-6)</a:t>
            </a:r>
          </a:p>
          <a:p>
            <a:pPr>
              <a:defRPr sz="1500"/>
            </a:pPr>
            <a:r>
              <a:t>529 Letter of opposition from the Samaritans; temple work stops</a:t>
            </a:r>
          </a:p>
          <a:p>
            <a:pPr>
              <a:defRPr sz="1500"/>
            </a:pPr>
            <a:r>
              <a:t>520 Cyrus’ decree re-discovered; temple work re-starts</a:t>
            </a:r>
          </a:p>
          <a:p>
            <a:pPr>
              <a:defRPr sz="1500"/>
            </a:pPr>
            <a:r>
              <a:t>515 2 Chr 36:21 Dedication of Temple</a:t>
            </a:r>
          </a:p>
          <a:p>
            <a:pPr>
              <a:defRPr sz="1500"/>
            </a:pPr>
            <a:r>
              <a:t>458 Ezra to Jerusalem: Restore Mosaic Law (Ezra 7-10), reform of priesthood</a:t>
            </a:r>
          </a:p>
          <a:p>
            <a:pPr>
              <a:defRPr sz="1500"/>
            </a:pPr>
            <a:r>
              <a:t>444 Nehemiah’s interview; perhaps Queen Esther sitting by; to Jerusalem for 12 years</a:t>
            </a:r>
          </a:p>
          <a:p>
            <a:pPr>
              <a:defRPr sz="1500"/>
            </a:pPr>
            <a:r>
              <a:t>432 Nehemiah leaves Jerusalem (Neh 5:14, 13:6)</a:t>
            </a:r>
          </a:p>
          <a:p>
            <a:pPr>
              <a:defRPr i="1" sz="1500"/>
            </a:pPr>
            <a:r>
              <a:t>Malachi’s prophecy fits here between Neh 12 and 13</a:t>
            </a:r>
          </a:p>
          <a:p>
            <a:pPr>
              <a:defRPr sz="1500"/>
            </a:pPr>
            <a:r>
              <a:t>?Word reaches Nehemiah and he returns (chapter 13)</a:t>
            </a:r>
          </a:p>
        </p:txBody>
      </p:sp>
    </p:spTree>
  </p:cSld>
  <p:clrMapOvr>
    <a:masterClrMapping/>
  </p:clrMapOvr>
</p:notes>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showMasterSp="1" showMasterPhAnim="1">
  <p:cSld name="Title &amp; Subtitle">
    <p:spTree>
      <p:nvGrpSpPr>
        <p:cNvPr id="1" name=""/>
        <p:cNvGrpSpPr/>
        <p:nvPr/>
      </p:nvGrpSpPr>
      <p:grpSpPr>
        <a:xfrm>
          <a:off x="0" y="0"/>
          <a:ext cx="0" cy="0"/>
          <a:chOff x="0" y="0"/>
          <a:chExt cx="0" cy="0"/>
        </a:xfrm>
      </p:grpSpPr>
      <p:sp>
        <p:nvSpPr>
          <p:cNvPr id="11" name="Shape 11"/>
          <p:cNvSpPr/>
          <p:nvPr>
            <p:ph type="title"/>
          </p:nvPr>
        </p:nvSpPr>
        <p:spPr>
          <a:xfrm>
            <a:off x="1778000" y="2298700"/>
            <a:ext cx="20828000" cy="4648200"/>
          </a:xfrm>
          <a:prstGeom prst="rect">
            <a:avLst/>
          </a:prstGeom>
        </p:spPr>
        <p:txBody>
          <a:bodyPr anchor="b"/>
          <a:lstStyle/>
          <a:p>
            <a:pPr/>
            <a:r>
              <a:t>Title Text</a:t>
            </a:r>
          </a:p>
        </p:txBody>
      </p:sp>
      <p:sp>
        <p:nvSpPr>
          <p:cNvPr id="12" name="Shape 12"/>
          <p:cNvSpPr/>
          <p:nvPr>
            <p:ph type="body" sz="quarter" idx="1"/>
          </p:nvPr>
        </p:nvSpPr>
        <p:spPr>
          <a:xfrm>
            <a:off x="1778000" y="7073900"/>
            <a:ext cx="20828000" cy="1587500"/>
          </a:xfrm>
          <a:prstGeom prst="rect">
            <a:avLst/>
          </a:prstGeom>
        </p:spPr>
        <p:txBody>
          <a:bodyPr anchor="t"/>
          <a:lstStyle>
            <a:lvl1pPr marL="0" indent="0" algn="ctr">
              <a:spcBef>
                <a:spcPts val="0"/>
              </a:spcBef>
              <a:buSzTx/>
              <a:buNone/>
              <a:defRPr sz="4400"/>
            </a:lvl1pPr>
            <a:lvl2pPr marL="0" indent="228600" algn="ctr">
              <a:spcBef>
                <a:spcPts val="0"/>
              </a:spcBef>
              <a:buSzTx/>
              <a:buNone/>
              <a:defRPr sz="4400"/>
            </a:lvl2pPr>
            <a:lvl3pPr marL="0" indent="457200" algn="ctr">
              <a:spcBef>
                <a:spcPts val="0"/>
              </a:spcBef>
              <a:buSzTx/>
              <a:buNone/>
              <a:defRPr sz="4400"/>
            </a:lvl3pPr>
            <a:lvl4pPr marL="0" indent="685800" algn="ctr">
              <a:spcBef>
                <a:spcPts val="0"/>
              </a:spcBef>
              <a:buSzTx/>
              <a:buNone/>
              <a:defRPr sz="4400"/>
            </a:lvl4pPr>
            <a:lvl5pPr marL="0" indent="914400" algn="ctr">
              <a:spcBef>
                <a:spcPts val="0"/>
              </a:spcBef>
              <a:buSzTx/>
              <a:buNone/>
              <a:defRPr sz="4400"/>
            </a:lvl5pPr>
          </a:lstStyle>
          <a:p>
            <a:pPr/>
            <a:r>
              <a:t>Body Level One</a:t>
            </a:r>
          </a:p>
          <a:p>
            <a:pPr lvl="1"/>
            <a:r>
              <a:t>Body Level Two</a:t>
            </a:r>
          </a:p>
          <a:p>
            <a:pPr lvl="2"/>
            <a:r>
              <a:t>Body Level Three</a:t>
            </a:r>
          </a:p>
          <a:p>
            <a:pPr lvl="3"/>
            <a:r>
              <a:t>Body Level Four</a:t>
            </a:r>
          </a:p>
          <a:p>
            <a:pPr lvl="4"/>
            <a:r>
              <a:t>Body Level Five</a:t>
            </a:r>
          </a:p>
        </p:txBody>
      </p:sp>
      <p:sp>
        <p:nvSpPr>
          <p:cNvPr id="13" name="Shape 13"/>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type="tx" showMasterSp="1" showMasterPhAnim="1">
  <p:cSld name="Quote">
    <p:spTree>
      <p:nvGrpSpPr>
        <p:cNvPr id="1" name=""/>
        <p:cNvGrpSpPr/>
        <p:nvPr/>
      </p:nvGrpSpPr>
      <p:grpSpPr>
        <a:xfrm>
          <a:off x="0" y="0"/>
          <a:ext cx="0" cy="0"/>
          <a:chOff x="0" y="0"/>
          <a:chExt cx="0" cy="0"/>
        </a:xfrm>
      </p:grpSpPr>
      <p:sp>
        <p:nvSpPr>
          <p:cNvPr id="93" name="Shape 93"/>
          <p:cNvSpPr/>
          <p:nvPr>
            <p:ph type="body" sz="quarter" idx="13"/>
          </p:nvPr>
        </p:nvSpPr>
        <p:spPr>
          <a:xfrm>
            <a:off x="2387600" y="8953500"/>
            <a:ext cx="19621500" cy="685800"/>
          </a:xfrm>
          <a:prstGeom prst="rect">
            <a:avLst/>
          </a:prstGeom>
        </p:spPr>
        <p:txBody>
          <a:bodyPr anchor="t">
            <a:spAutoFit/>
          </a:bodyPr>
          <a:lstStyle>
            <a:lvl1pPr marL="0" indent="0" algn="ctr">
              <a:spcBef>
                <a:spcPts val="0"/>
              </a:spcBef>
              <a:buSzTx/>
              <a:buNone/>
              <a:defRPr sz="3800"/>
            </a:lvl1pPr>
          </a:lstStyle>
          <a:p>
            <a:pPr/>
            <a:r>
              <a:t>–Johnny Appleseed</a:t>
            </a:r>
          </a:p>
        </p:txBody>
      </p:sp>
      <p:sp>
        <p:nvSpPr>
          <p:cNvPr id="94" name="Shape 94"/>
          <p:cNvSpPr/>
          <p:nvPr>
            <p:ph type="body" sz="quarter" idx="14"/>
          </p:nvPr>
        </p:nvSpPr>
        <p:spPr>
          <a:xfrm>
            <a:off x="2387600" y="6045200"/>
            <a:ext cx="19621500" cy="889000"/>
          </a:xfrm>
          <a:prstGeom prst="rect">
            <a:avLst/>
          </a:prstGeom>
        </p:spPr>
        <p:txBody>
          <a:bodyPr>
            <a:spAutoFit/>
          </a:bodyPr>
          <a:lstStyle>
            <a:lvl1pPr marL="0" indent="0" algn="ctr">
              <a:spcBef>
                <a:spcPts val="0"/>
              </a:spcBef>
              <a:buSzTx/>
              <a:buNone/>
            </a:lvl1pPr>
          </a:lstStyle>
          <a:p>
            <a:pPr/>
            <a:r>
              <a:t>“Type a quote here.” </a:t>
            </a:r>
          </a:p>
        </p:txBody>
      </p:sp>
      <p:sp>
        <p:nvSpPr>
          <p:cNvPr id="95" name="Shape 95"/>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type="tx" showMasterSp="1" showMasterPhAnim="1">
  <p:cSld name="Photo">
    <p:spTree>
      <p:nvGrpSpPr>
        <p:cNvPr id="1" name=""/>
        <p:cNvGrpSpPr/>
        <p:nvPr/>
      </p:nvGrpSpPr>
      <p:grpSpPr>
        <a:xfrm>
          <a:off x="0" y="0"/>
          <a:ext cx="0" cy="0"/>
          <a:chOff x="0" y="0"/>
          <a:chExt cx="0" cy="0"/>
        </a:xfrm>
      </p:grpSpPr>
      <p:sp>
        <p:nvSpPr>
          <p:cNvPr id="102" name="Shape 102"/>
          <p:cNvSpPr/>
          <p:nvPr>
            <p:ph type="pic" idx="13"/>
          </p:nvPr>
        </p:nvSpPr>
        <p:spPr>
          <a:xfrm>
            <a:off x="0" y="0"/>
            <a:ext cx="24384000" cy="13716000"/>
          </a:xfrm>
          <a:prstGeom prst="rect">
            <a:avLst/>
          </a:prstGeom>
        </p:spPr>
        <p:txBody>
          <a:bodyPr lIns="91439" tIns="45719" rIns="91439" bIns="45719" anchor="t">
            <a:noAutofit/>
          </a:bodyPr>
          <a:lstStyle/>
          <a:p>
            <a:pPr/>
          </a:p>
        </p:txBody>
      </p:sp>
      <p:sp>
        <p:nvSpPr>
          <p:cNvPr id="103" name="Shape 103"/>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type="tx" showMasterSp="1" showMasterPhAnim="1">
  <p:cSld name="Blank">
    <p:spTree>
      <p:nvGrpSpPr>
        <p:cNvPr id="1" name=""/>
        <p:cNvGrpSpPr/>
        <p:nvPr/>
      </p:nvGrpSpPr>
      <p:grpSpPr>
        <a:xfrm>
          <a:off x="0" y="0"/>
          <a:ext cx="0" cy="0"/>
          <a:chOff x="0" y="0"/>
          <a:chExt cx="0" cy="0"/>
        </a:xfrm>
      </p:grpSpPr>
      <p:sp>
        <p:nvSpPr>
          <p:cNvPr id="110" name="Shape 110"/>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type="tx" showMasterSp="1" showMasterPhAnim="1">
  <p:cSld name="Blank">
    <p:bg>
      <p:bgPr>
        <a:solidFill>
          <a:srgbClr val="000000"/>
        </a:solidFill>
      </p:bgPr>
    </p:bg>
    <p:spTree>
      <p:nvGrpSpPr>
        <p:cNvPr id="1" name=""/>
        <p:cNvGrpSpPr/>
        <p:nvPr/>
      </p:nvGrpSpPr>
      <p:grpSpPr>
        <a:xfrm>
          <a:off x="0" y="0"/>
          <a:ext cx="0" cy="0"/>
          <a:chOff x="0" y="0"/>
          <a:chExt cx="0" cy="0"/>
        </a:xfrm>
      </p:grpSpPr>
      <p:sp>
        <p:nvSpPr>
          <p:cNvPr id="117" name="Shape 117"/>
          <p:cNvSpPr/>
          <p:nvPr>
            <p:ph type="sldNum" sz="quarter" idx="2"/>
          </p:nvPr>
        </p:nvSpPr>
        <p:spPr>
          <a:prstGeom prst="rect">
            <a:avLst/>
          </a:prstGeom>
        </p:spPr>
        <p:txBody>
          <a:bodyPr/>
          <a:lstStyle>
            <a:lvl1pPr>
              <a:defRPr>
                <a:solidFill>
                  <a:srgbClr val="FFFFFF"/>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type="tx" showMasterSp="1" showMasterPhAnim="1">
  <p:cSld name="Photo - Horizontal">
    <p:spTree>
      <p:nvGrpSpPr>
        <p:cNvPr id="1" name=""/>
        <p:cNvGrpSpPr/>
        <p:nvPr/>
      </p:nvGrpSpPr>
      <p:grpSpPr>
        <a:xfrm>
          <a:off x="0" y="0"/>
          <a:ext cx="0" cy="0"/>
          <a:chOff x="0" y="0"/>
          <a:chExt cx="0" cy="0"/>
        </a:xfrm>
      </p:grpSpPr>
      <p:sp>
        <p:nvSpPr>
          <p:cNvPr id="20" name="Shape 20"/>
          <p:cNvSpPr/>
          <p:nvPr>
            <p:ph type="pic" idx="13"/>
          </p:nvPr>
        </p:nvSpPr>
        <p:spPr>
          <a:xfrm>
            <a:off x="3125968" y="673100"/>
            <a:ext cx="18135601" cy="8737600"/>
          </a:xfrm>
          <a:prstGeom prst="rect">
            <a:avLst/>
          </a:prstGeom>
        </p:spPr>
        <p:txBody>
          <a:bodyPr lIns="91439" tIns="45719" rIns="91439" bIns="45719" anchor="t">
            <a:noAutofit/>
          </a:bodyPr>
          <a:lstStyle/>
          <a:p>
            <a:pPr/>
          </a:p>
        </p:txBody>
      </p:sp>
      <p:sp>
        <p:nvSpPr>
          <p:cNvPr id="21" name="Shape 21"/>
          <p:cNvSpPr/>
          <p:nvPr>
            <p:ph type="title"/>
          </p:nvPr>
        </p:nvSpPr>
        <p:spPr>
          <a:xfrm>
            <a:off x="635000" y="9448800"/>
            <a:ext cx="23114000" cy="2006600"/>
          </a:xfrm>
          <a:prstGeom prst="rect">
            <a:avLst/>
          </a:prstGeom>
        </p:spPr>
        <p:txBody>
          <a:bodyPr anchor="b"/>
          <a:lstStyle/>
          <a:p>
            <a:pPr/>
            <a:r>
              <a:t>Title Text</a:t>
            </a:r>
          </a:p>
        </p:txBody>
      </p:sp>
      <p:sp>
        <p:nvSpPr>
          <p:cNvPr id="22" name="Shape 22"/>
          <p:cNvSpPr/>
          <p:nvPr>
            <p:ph type="body" sz="quarter" idx="1"/>
          </p:nvPr>
        </p:nvSpPr>
        <p:spPr>
          <a:xfrm>
            <a:off x="635000" y="11518900"/>
            <a:ext cx="23114000" cy="1587500"/>
          </a:xfrm>
          <a:prstGeom prst="rect">
            <a:avLst/>
          </a:prstGeom>
        </p:spPr>
        <p:txBody>
          <a:bodyPr anchor="t"/>
          <a:lstStyle>
            <a:lvl1pPr marL="0" indent="0" algn="ctr">
              <a:spcBef>
                <a:spcPts val="0"/>
              </a:spcBef>
              <a:buSzTx/>
              <a:buNone/>
              <a:defRPr sz="4400"/>
            </a:lvl1pPr>
            <a:lvl2pPr marL="0" indent="228600" algn="ctr">
              <a:spcBef>
                <a:spcPts val="0"/>
              </a:spcBef>
              <a:buSzTx/>
              <a:buNone/>
              <a:defRPr sz="4400"/>
            </a:lvl2pPr>
            <a:lvl3pPr marL="0" indent="457200" algn="ctr">
              <a:spcBef>
                <a:spcPts val="0"/>
              </a:spcBef>
              <a:buSzTx/>
              <a:buNone/>
              <a:defRPr sz="4400"/>
            </a:lvl3pPr>
            <a:lvl4pPr marL="0" indent="685800" algn="ctr">
              <a:spcBef>
                <a:spcPts val="0"/>
              </a:spcBef>
              <a:buSzTx/>
              <a:buNone/>
              <a:defRPr sz="4400"/>
            </a:lvl4pPr>
            <a:lvl5pPr marL="0" indent="914400" algn="ctr">
              <a:spcBef>
                <a:spcPts val="0"/>
              </a:spcBef>
              <a:buSzTx/>
              <a:buNone/>
              <a:defRPr sz="4400"/>
            </a:lvl5pPr>
          </a:lstStyle>
          <a:p>
            <a:pPr/>
            <a:r>
              <a:t>Body Level One</a:t>
            </a:r>
          </a:p>
          <a:p>
            <a:pPr lvl="1"/>
            <a:r>
              <a:t>Body Level Two</a:t>
            </a:r>
          </a:p>
          <a:p>
            <a:pPr lvl="2"/>
            <a:r>
              <a:t>Body Level Three</a:t>
            </a:r>
          </a:p>
          <a:p>
            <a:pPr lvl="3"/>
            <a:r>
              <a:t>Body Level Four</a:t>
            </a:r>
          </a:p>
          <a:p>
            <a:pPr lvl="4"/>
            <a:r>
              <a:t>Body Level Five</a:t>
            </a:r>
          </a:p>
        </p:txBody>
      </p:sp>
      <p:sp>
        <p:nvSpPr>
          <p:cNvPr id="23" name="Shape 23"/>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type="tx" showMasterSp="1" showMasterPhAnim="1">
  <p:cSld name="Title - Center">
    <p:spTree>
      <p:nvGrpSpPr>
        <p:cNvPr id="1" name=""/>
        <p:cNvGrpSpPr/>
        <p:nvPr/>
      </p:nvGrpSpPr>
      <p:grpSpPr>
        <a:xfrm>
          <a:off x="0" y="0"/>
          <a:ext cx="0" cy="0"/>
          <a:chOff x="0" y="0"/>
          <a:chExt cx="0" cy="0"/>
        </a:xfrm>
      </p:grpSpPr>
      <p:sp>
        <p:nvSpPr>
          <p:cNvPr id="30" name="Shape 30"/>
          <p:cNvSpPr/>
          <p:nvPr>
            <p:ph type="title"/>
          </p:nvPr>
        </p:nvSpPr>
        <p:spPr>
          <a:xfrm>
            <a:off x="1778000" y="4533900"/>
            <a:ext cx="20828000" cy="4648200"/>
          </a:xfrm>
          <a:prstGeom prst="rect">
            <a:avLst/>
          </a:prstGeom>
        </p:spPr>
        <p:txBody>
          <a:bodyPr/>
          <a:lstStyle/>
          <a:p>
            <a:pPr/>
            <a:r>
              <a:t>Title Text</a:t>
            </a:r>
          </a:p>
        </p:txBody>
      </p:sp>
      <p:sp>
        <p:nvSpPr>
          <p:cNvPr id="31" name="Shape 31"/>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type="tx" showMasterSp="1" showMasterPhAnim="1">
  <p:cSld name="Photo - Vertical">
    <p:spTree>
      <p:nvGrpSpPr>
        <p:cNvPr id="1" name=""/>
        <p:cNvGrpSpPr/>
        <p:nvPr/>
      </p:nvGrpSpPr>
      <p:grpSpPr>
        <a:xfrm>
          <a:off x="0" y="0"/>
          <a:ext cx="0" cy="0"/>
          <a:chOff x="0" y="0"/>
          <a:chExt cx="0" cy="0"/>
        </a:xfrm>
      </p:grpSpPr>
      <p:sp>
        <p:nvSpPr>
          <p:cNvPr id="38" name="Shape 38"/>
          <p:cNvSpPr/>
          <p:nvPr>
            <p:ph type="pic" sz="half" idx="13"/>
          </p:nvPr>
        </p:nvSpPr>
        <p:spPr>
          <a:xfrm>
            <a:off x="13165980" y="1104900"/>
            <a:ext cx="9525001" cy="11506200"/>
          </a:xfrm>
          <a:prstGeom prst="rect">
            <a:avLst/>
          </a:prstGeom>
        </p:spPr>
        <p:txBody>
          <a:bodyPr lIns="91439" tIns="45719" rIns="91439" bIns="45719" anchor="t">
            <a:noAutofit/>
          </a:bodyPr>
          <a:lstStyle/>
          <a:p>
            <a:pPr/>
          </a:p>
        </p:txBody>
      </p:sp>
      <p:sp>
        <p:nvSpPr>
          <p:cNvPr id="39" name="Shape 39"/>
          <p:cNvSpPr/>
          <p:nvPr>
            <p:ph type="title"/>
          </p:nvPr>
        </p:nvSpPr>
        <p:spPr>
          <a:xfrm>
            <a:off x="1651000" y="1104900"/>
            <a:ext cx="10223500" cy="5613400"/>
          </a:xfrm>
          <a:prstGeom prst="rect">
            <a:avLst/>
          </a:prstGeom>
        </p:spPr>
        <p:txBody>
          <a:bodyPr anchor="b"/>
          <a:lstStyle>
            <a:lvl1pPr>
              <a:defRPr sz="8400"/>
            </a:lvl1pPr>
          </a:lstStyle>
          <a:p>
            <a:pPr/>
            <a:r>
              <a:t>Title Text</a:t>
            </a:r>
          </a:p>
        </p:txBody>
      </p:sp>
      <p:sp>
        <p:nvSpPr>
          <p:cNvPr id="40" name="Shape 40"/>
          <p:cNvSpPr/>
          <p:nvPr>
            <p:ph type="body" sz="quarter" idx="1"/>
          </p:nvPr>
        </p:nvSpPr>
        <p:spPr>
          <a:xfrm>
            <a:off x="1651000" y="6845300"/>
            <a:ext cx="10223500" cy="5765800"/>
          </a:xfrm>
          <a:prstGeom prst="rect">
            <a:avLst/>
          </a:prstGeom>
        </p:spPr>
        <p:txBody>
          <a:bodyPr anchor="t"/>
          <a:lstStyle>
            <a:lvl1pPr marL="0" indent="0" algn="ctr">
              <a:spcBef>
                <a:spcPts val="0"/>
              </a:spcBef>
              <a:buSzTx/>
              <a:buNone/>
              <a:defRPr sz="4400"/>
            </a:lvl1pPr>
            <a:lvl2pPr marL="0" indent="228600" algn="ctr">
              <a:spcBef>
                <a:spcPts val="0"/>
              </a:spcBef>
              <a:buSzTx/>
              <a:buNone/>
              <a:defRPr sz="4400"/>
            </a:lvl2pPr>
            <a:lvl3pPr marL="0" indent="457200" algn="ctr">
              <a:spcBef>
                <a:spcPts val="0"/>
              </a:spcBef>
              <a:buSzTx/>
              <a:buNone/>
              <a:defRPr sz="4400"/>
            </a:lvl3pPr>
            <a:lvl4pPr marL="0" indent="685800" algn="ctr">
              <a:spcBef>
                <a:spcPts val="0"/>
              </a:spcBef>
              <a:buSzTx/>
              <a:buNone/>
              <a:defRPr sz="4400"/>
            </a:lvl4pPr>
            <a:lvl5pPr marL="0" indent="914400" algn="ctr">
              <a:spcBef>
                <a:spcPts val="0"/>
              </a:spcBef>
              <a:buSzTx/>
              <a:buNone/>
              <a:defRPr sz="4400"/>
            </a:lvl5pPr>
          </a:lstStyle>
          <a:p>
            <a:pPr/>
            <a:r>
              <a:t>Body Level One</a:t>
            </a:r>
          </a:p>
          <a:p>
            <a:pPr lvl="1"/>
            <a:r>
              <a:t>Body Level Two</a:t>
            </a:r>
          </a:p>
          <a:p>
            <a:pPr lvl="2"/>
            <a:r>
              <a:t>Body Level Three</a:t>
            </a:r>
          </a:p>
          <a:p>
            <a:pPr lvl="3"/>
            <a:r>
              <a:t>Body Level Four</a:t>
            </a:r>
          </a:p>
          <a:p>
            <a:pPr lvl="4"/>
            <a:r>
              <a:t>Body Level Five</a:t>
            </a:r>
          </a:p>
        </p:txBody>
      </p:sp>
      <p:sp>
        <p:nvSpPr>
          <p:cNvPr id="41" name="Shape 41"/>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type="tx" showMasterSp="1" showMasterPhAnim="1">
  <p:cSld name="Title - Top">
    <p:spTree>
      <p:nvGrpSpPr>
        <p:cNvPr id="1" name=""/>
        <p:cNvGrpSpPr/>
        <p:nvPr/>
      </p:nvGrpSpPr>
      <p:grpSpPr>
        <a:xfrm>
          <a:off x="0" y="0"/>
          <a:ext cx="0" cy="0"/>
          <a:chOff x="0" y="0"/>
          <a:chExt cx="0" cy="0"/>
        </a:xfrm>
      </p:grpSpPr>
      <p:sp>
        <p:nvSpPr>
          <p:cNvPr id="48" name="Shape 48"/>
          <p:cNvSpPr/>
          <p:nvPr>
            <p:ph type="title"/>
          </p:nvPr>
        </p:nvSpPr>
        <p:spPr>
          <a:prstGeom prst="rect">
            <a:avLst/>
          </a:prstGeom>
        </p:spPr>
        <p:txBody>
          <a:bodyPr/>
          <a:lstStyle/>
          <a:p>
            <a:pPr/>
            <a:r>
              <a:t>Title Text</a:t>
            </a:r>
          </a:p>
        </p:txBody>
      </p:sp>
      <p:sp>
        <p:nvSpPr>
          <p:cNvPr id="49" name="Shape 49"/>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type="tx" showMasterSp="1" showMasterPhAnim="1">
  <p:cSld name="Title &amp; Bullets">
    <p:spTree>
      <p:nvGrpSpPr>
        <p:cNvPr id="1" name=""/>
        <p:cNvGrpSpPr/>
        <p:nvPr/>
      </p:nvGrpSpPr>
      <p:grpSpPr>
        <a:xfrm>
          <a:off x="0" y="0"/>
          <a:ext cx="0" cy="0"/>
          <a:chOff x="0" y="0"/>
          <a:chExt cx="0" cy="0"/>
        </a:xfrm>
      </p:grpSpPr>
      <p:sp>
        <p:nvSpPr>
          <p:cNvPr id="56" name="Shape 56"/>
          <p:cNvSpPr/>
          <p:nvPr>
            <p:ph type="body" idx="1"/>
          </p:nvPr>
        </p:nvSpPr>
        <p:spPr>
          <a:xfrm>
            <a:off x="1689100" y="2182911"/>
            <a:ext cx="21005800" cy="10491491"/>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57" name="Shape 57"/>
          <p:cNvSpPr/>
          <p:nvPr>
            <p:ph type="title"/>
          </p:nvPr>
        </p:nvSpPr>
        <p:spPr>
          <a:xfrm>
            <a:off x="1689100" y="279400"/>
            <a:ext cx="21005800" cy="2286000"/>
          </a:xfrm>
          <a:prstGeom prst="rect">
            <a:avLst/>
          </a:prstGeom>
        </p:spPr>
        <p:txBody>
          <a:bodyPr/>
          <a:lstStyle/>
          <a:p>
            <a:pPr/>
            <a:r>
              <a:t>Title Text</a:t>
            </a:r>
          </a:p>
        </p:txBody>
      </p:sp>
      <p:sp>
        <p:nvSpPr>
          <p:cNvPr id="58" name="Shape 58"/>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type="tx" showMasterSp="1" showMasterPhAnim="1">
  <p:cSld name="Title, Bullets &amp; Photo">
    <p:spTree>
      <p:nvGrpSpPr>
        <p:cNvPr id="1" name=""/>
        <p:cNvGrpSpPr/>
        <p:nvPr/>
      </p:nvGrpSpPr>
      <p:grpSpPr>
        <a:xfrm>
          <a:off x="0" y="0"/>
          <a:ext cx="0" cy="0"/>
          <a:chOff x="0" y="0"/>
          <a:chExt cx="0" cy="0"/>
        </a:xfrm>
      </p:grpSpPr>
      <p:sp>
        <p:nvSpPr>
          <p:cNvPr id="65" name="Shape 65"/>
          <p:cNvSpPr/>
          <p:nvPr>
            <p:ph type="pic" sz="half" idx="13"/>
          </p:nvPr>
        </p:nvSpPr>
        <p:spPr>
          <a:xfrm>
            <a:off x="13169900" y="3238500"/>
            <a:ext cx="9525000" cy="9207500"/>
          </a:xfrm>
          <a:prstGeom prst="rect">
            <a:avLst/>
          </a:prstGeom>
        </p:spPr>
        <p:txBody>
          <a:bodyPr lIns="91439" tIns="45719" rIns="91439" bIns="45719" anchor="t">
            <a:noAutofit/>
          </a:bodyPr>
          <a:lstStyle/>
          <a:p>
            <a:pPr/>
          </a:p>
        </p:txBody>
      </p:sp>
      <p:sp>
        <p:nvSpPr>
          <p:cNvPr id="66" name="Shape 66"/>
          <p:cNvSpPr/>
          <p:nvPr>
            <p:ph type="title"/>
          </p:nvPr>
        </p:nvSpPr>
        <p:spPr>
          <a:prstGeom prst="rect">
            <a:avLst/>
          </a:prstGeom>
        </p:spPr>
        <p:txBody>
          <a:bodyPr/>
          <a:lstStyle/>
          <a:p>
            <a:pPr/>
            <a:r>
              <a:t>Title Text</a:t>
            </a:r>
          </a:p>
        </p:txBody>
      </p:sp>
      <p:sp>
        <p:nvSpPr>
          <p:cNvPr id="67" name="Shape 67"/>
          <p:cNvSpPr/>
          <p:nvPr>
            <p:ph type="body" sz="half" idx="1"/>
          </p:nvPr>
        </p:nvSpPr>
        <p:spPr>
          <a:xfrm>
            <a:off x="1689100" y="3238500"/>
            <a:ext cx="10007600" cy="9207500"/>
          </a:xfrm>
          <a:prstGeom prst="rect">
            <a:avLst/>
          </a:prstGeom>
        </p:spPr>
        <p:txBody>
          <a:bodyPr/>
          <a:lstStyle>
            <a:lvl1pPr marL="558800" indent="-558800">
              <a:spcBef>
                <a:spcPts val="4500"/>
              </a:spcBef>
              <a:defRPr sz="4500"/>
            </a:lvl1pPr>
            <a:lvl2pPr marL="1117600" indent="-558800">
              <a:spcBef>
                <a:spcPts val="4500"/>
              </a:spcBef>
              <a:defRPr sz="4500"/>
            </a:lvl2pPr>
            <a:lvl3pPr marL="1676400" indent="-558800">
              <a:spcBef>
                <a:spcPts val="4500"/>
              </a:spcBef>
              <a:defRPr sz="4500"/>
            </a:lvl3pPr>
            <a:lvl4pPr marL="2235200" indent="-558800">
              <a:spcBef>
                <a:spcPts val="4500"/>
              </a:spcBef>
              <a:defRPr sz="4500"/>
            </a:lvl4pPr>
            <a:lvl5pPr marL="2794000" indent="-558800">
              <a:spcBef>
                <a:spcPts val="4500"/>
              </a:spcBef>
              <a:defRPr sz="4500"/>
            </a:lvl5pPr>
          </a:lstStyle>
          <a:p>
            <a:pPr/>
            <a:r>
              <a:t>Body Level One</a:t>
            </a:r>
          </a:p>
          <a:p>
            <a:pPr lvl="1"/>
            <a:r>
              <a:t>Body Level Two</a:t>
            </a:r>
          </a:p>
          <a:p>
            <a:pPr lvl="2"/>
            <a:r>
              <a:t>Body Level Three</a:t>
            </a:r>
          </a:p>
          <a:p>
            <a:pPr lvl="3"/>
            <a:r>
              <a:t>Body Level Four</a:t>
            </a:r>
          </a:p>
          <a:p>
            <a:pPr lvl="4"/>
            <a:r>
              <a:t>Body Level Five</a:t>
            </a:r>
          </a:p>
        </p:txBody>
      </p:sp>
      <p:sp>
        <p:nvSpPr>
          <p:cNvPr id="68" name="Shape 68"/>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type="tx" showMasterSp="1" showMasterPhAnim="1">
  <p:cSld name="Bullets">
    <p:spTree>
      <p:nvGrpSpPr>
        <p:cNvPr id="1" name=""/>
        <p:cNvGrpSpPr/>
        <p:nvPr/>
      </p:nvGrpSpPr>
      <p:grpSpPr>
        <a:xfrm>
          <a:off x="0" y="0"/>
          <a:ext cx="0" cy="0"/>
          <a:chOff x="0" y="0"/>
          <a:chExt cx="0" cy="0"/>
        </a:xfrm>
      </p:grpSpPr>
      <p:sp>
        <p:nvSpPr>
          <p:cNvPr id="75" name="Shape 75"/>
          <p:cNvSpPr/>
          <p:nvPr>
            <p:ph type="body" idx="1"/>
          </p:nvPr>
        </p:nvSpPr>
        <p:spPr>
          <a:xfrm>
            <a:off x="1689100" y="1778000"/>
            <a:ext cx="21005800" cy="10147300"/>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76" name="Shape 76"/>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type="tx" showMasterSp="1" showMasterPhAnim="1">
  <p:cSld name="Photo - 3 Up">
    <p:spTree>
      <p:nvGrpSpPr>
        <p:cNvPr id="1" name=""/>
        <p:cNvGrpSpPr/>
        <p:nvPr/>
      </p:nvGrpSpPr>
      <p:grpSpPr>
        <a:xfrm>
          <a:off x="0" y="0"/>
          <a:ext cx="0" cy="0"/>
          <a:chOff x="0" y="0"/>
          <a:chExt cx="0" cy="0"/>
        </a:xfrm>
      </p:grpSpPr>
      <p:sp>
        <p:nvSpPr>
          <p:cNvPr id="83" name="Shape 83"/>
          <p:cNvSpPr/>
          <p:nvPr>
            <p:ph type="pic" sz="quarter" idx="13"/>
          </p:nvPr>
        </p:nvSpPr>
        <p:spPr>
          <a:xfrm>
            <a:off x="15760700" y="7048500"/>
            <a:ext cx="7404100" cy="5549900"/>
          </a:xfrm>
          <a:prstGeom prst="rect">
            <a:avLst/>
          </a:prstGeom>
        </p:spPr>
        <p:txBody>
          <a:bodyPr lIns="91439" tIns="45719" rIns="91439" bIns="45719" anchor="t">
            <a:noAutofit/>
          </a:bodyPr>
          <a:lstStyle/>
          <a:p>
            <a:pPr/>
          </a:p>
        </p:txBody>
      </p:sp>
      <p:sp>
        <p:nvSpPr>
          <p:cNvPr id="84" name="Shape 84"/>
          <p:cNvSpPr/>
          <p:nvPr>
            <p:ph type="pic" sz="quarter" idx="14"/>
          </p:nvPr>
        </p:nvSpPr>
        <p:spPr>
          <a:xfrm>
            <a:off x="15760700" y="1130300"/>
            <a:ext cx="7404100" cy="5549900"/>
          </a:xfrm>
          <a:prstGeom prst="rect">
            <a:avLst/>
          </a:prstGeom>
        </p:spPr>
        <p:txBody>
          <a:bodyPr lIns="91439" tIns="45719" rIns="91439" bIns="45719" anchor="t">
            <a:noAutofit/>
          </a:bodyPr>
          <a:lstStyle/>
          <a:p>
            <a:pPr/>
          </a:p>
        </p:txBody>
      </p:sp>
      <p:sp>
        <p:nvSpPr>
          <p:cNvPr id="85" name="Shape 85"/>
          <p:cNvSpPr/>
          <p:nvPr>
            <p:ph type="pic" idx="15"/>
          </p:nvPr>
        </p:nvSpPr>
        <p:spPr>
          <a:xfrm>
            <a:off x="1206500" y="1130300"/>
            <a:ext cx="14173200" cy="11468100"/>
          </a:xfrm>
          <a:prstGeom prst="rect">
            <a:avLst/>
          </a:prstGeom>
        </p:spPr>
        <p:txBody>
          <a:bodyPr lIns="91439" tIns="45719" rIns="91439" bIns="45719" anchor="t">
            <a:noAutofit/>
          </a:bodyPr>
          <a:lstStyle/>
          <a:p>
            <a:pPr/>
          </a:p>
        </p:txBody>
      </p:sp>
      <p:sp>
        <p:nvSpPr>
          <p:cNvPr id="86" name="Shape 86"/>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standalone="yes"?><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p:bgPr>
    </p:bg>
    <p:spTree>
      <p:nvGrpSpPr>
        <p:cNvPr id="1" name=""/>
        <p:cNvGrpSpPr/>
        <p:nvPr/>
      </p:nvGrpSpPr>
      <p:grpSpPr>
        <a:xfrm>
          <a:off x="0" y="0"/>
          <a:ext cx="0" cy="0"/>
          <a:chOff x="0" y="0"/>
          <a:chExt cx="0" cy="0"/>
        </a:xfrm>
      </p:grpSpPr>
      <p:sp>
        <p:nvSpPr>
          <p:cNvPr id="2" name="Shape 2"/>
          <p:cNvSpPr/>
          <p:nvPr>
            <p:ph type="title"/>
          </p:nvPr>
        </p:nvSpPr>
        <p:spPr>
          <a:xfrm>
            <a:off x="1689100" y="952500"/>
            <a:ext cx="21005800" cy="2286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Title Text</a:t>
            </a:r>
          </a:p>
        </p:txBody>
      </p:sp>
      <p:sp>
        <p:nvSpPr>
          <p:cNvPr id="3" name="Shape 3"/>
          <p:cNvSpPr/>
          <p:nvPr>
            <p:ph type="sldNum" sz="quarter" idx="2"/>
          </p:nvPr>
        </p:nvSpPr>
        <p:spPr>
          <a:xfrm>
            <a:off x="11959031" y="13081000"/>
            <a:ext cx="453238" cy="469900"/>
          </a:xfrm>
          <a:prstGeom prst="rect">
            <a:avLst/>
          </a:prstGeom>
          <a:ln w="12700">
            <a:miter lim="400000"/>
          </a:ln>
        </p:spPr>
        <p:txBody>
          <a:bodyPr wrap="none" lIns="50800" tIns="50800" rIns="50800" bIns="50800">
            <a:spAutoFit/>
          </a:bodyPr>
          <a:lstStyle>
            <a:lvl1pPr>
              <a:defRPr sz="2400"/>
            </a:lvl1pPr>
          </a:lstStyle>
          <a:p>
            <a:pPr/>
            <a:fld id="{86CB4B4D-7CA3-9044-876B-883B54F8677D}" type="slidenum"/>
          </a:p>
        </p:txBody>
      </p:sp>
      <p:sp>
        <p:nvSpPr>
          <p:cNvPr id="4" name="Shape 4"/>
          <p:cNvSpPr/>
          <p:nvPr>
            <p:ph type="body" idx="1"/>
          </p:nvPr>
        </p:nvSpPr>
        <p:spPr>
          <a:xfrm>
            <a:off x="1689100" y="3238500"/>
            <a:ext cx="21005800" cy="92075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Lst>
  <p:transition xmlns:p14="http://schemas.microsoft.com/office/powerpoint/2010/main" spd="med" advClick="1"/>
  <p:txStyles>
    <p:titleStyle>
      <a:lvl1pPr marL="0" marR="0" indent="0" algn="ctr" defTabSz="825500" rtl="0" latinLnBrk="0">
        <a:lnSpc>
          <a:spcPct val="100000"/>
        </a:lnSpc>
        <a:spcBef>
          <a:spcPts val="0"/>
        </a:spcBef>
        <a:spcAft>
          <a:spcPts val="0"/>
        </a:spcAft>
        <a:buClrTx/>
        <a:buSzTx/>
        <a:buFontTx/>
        <a:buNone/>
        <a:tabLst/>
        <a:defRPr b="0" baseline="0" cap="none" i="0" spc="0" strike="noStrike" sz="11200" u="none">
          <a:ln>
            <a:noFill/>
          </a:ln>
          <a:solidFill>
            <a:srgbClr val="000000"/>
          </a:solidFill>
          <a:uFillTx/>
          <a:latin typeface="+mn-lt"/>
          <a:ea typeface="+mn-ea"/>
          <a:cs typeface="+mn-cs"/>
          <a:sym typeface="Helvetica Light"/>
        </a:defRPr>
      </a:lvl1pPr>
      <a:lvl2pPr marL="0" marR="0" indent="228600" algn="ctr" defTabSz="825500" rtl="0" latinLnBrk="0">
        <a:lnSpc>
          <a:spcPct val="100000"/>
        </a:lnSpc>
        <a:spcBef>
          <a:spcPts val="0"/>
        </a:spcBef>
        <a:spcAft>
          <a:spcPts val="0"/>
        </a:spcAft>
        <a:buClrTx/>
        <a:buSzTx/>
        <a:buFontTx/>
        <a:buNone/>
        <a:tabLst/>
        <a:defRPr b="0" baseline="0" cap="none" i="0" spc="0" strike="noStrike" sz="11200" u="none">
          <a:ln>
            <a:noFill/>
          </a:ln>
          <a:solidFill>
            <a:srgbClr val="000000"/>
          </a:solidFill>
          <a:uFillTx/>
          <a:latin typeface="+mn-lt"/>
          <a:ea typeface="+mn-ea"/>
          <a:cs typeface="+mn-cs"/>
          <a:sym typeface="Helvetica Light"/>
        </a:defRPr>
      </a:lvl2pPr>
      <a:lvl3pPr marL="0" marR="0" indent="457200" algn="ctr" defTabSz="825500" rtl="0" latinLnBrk="0">
        <a:lnSpc>
          <a:spcPct val="100000"/>
        </a:lnSpc>
        <a:spcBef>
          <a:spcPts val="0"/>
        </a:spcBef>
        <a:spcAft>
          <a:spcPts val="0"/>
        </a:spcAft>
        <a:buClrTx/>
        <a:buSzTx/>
        <a:buFontTx/>
        <a:buNone/>
        <a:tabLst/>
        <a:defRPr b="0" baseline="0" cap="none" i="0" spc="0" strike="noStrike" sz="11200" u="none">
          <a:ln>
            <a:noFill/>
          </a:ln>
          <a:solidFill>
            <a:srgbClr val="000000"/>
          </a:solidFill>
          <a:uFillTx/>
          <a:latin typeface="+mn-lt"/>
          <a:ea typeface="+mn-ea"/>
          <a:cs typeface="+mn-cs"/>
          <a:sym typeface="Helvetica Light"/>
        </a:defRPr>
      </a:lvl3pPr>
      <a:lvl4pPr marL="0" marR="0" indent="685800" algn="ctr" defTabSz="825500" rtl="0" latinLnBrk="0">
        <a:lnSpc>
          <a:spcPct val="100000"/>
        </a:lnSpc>
        <a:spcBef>
          <a:spcPts val="0"/>
        </a:spcBef>
        <a:spcAft>
          <a:spcPts val="0"/>
        </a:spcAft>
        <a:buClrTx/>
        <a:buSzTx/>
        <a:buFontTx/>
        <a:buNone/>
        <a:tabLst/>
        <a:defRPr b="0" baseline="0" cap="none" i="0" spc="0" strike="noStrike" sz="11200" u="none">
          <a:ln>
            <a:noFill/>
          </a:ln>
          <a:solidFill>
            <a:srgbClr val="000000"/>
          </a:solidFill>
          <a:uFillTx/>
          <a:latin typeface="+mn-lt"/>
          <a:ea typeface="+mn-ea"/>
          <a:cs typeface="+mn-cs"/>
          <a:sym typeface="Helvetica Light"/>
        </a:defRPr>
      </a:lvl4pPr>
      <a:lvl5pPr marL="0" marR="0" indent="914400" algn="ctr" defTabSz="825500" rtl="0" latinLnBrk="0">
        <a:lnSpc>
          <a:spcPct val="100000"/>
        </a:lnSpc>
        <a:spcBef>
          <a:spcPts val="0"/>
        </a:spcBef>
        <a:spcAft>
          <a:spcPts val="0"/>
        </a:spcAft>
        <a:buClrTx/>
        <a:buSzTx/>
        <a:buFontTx/>
        <a:buNone/>
        <a:tabLst/>
        <a:defRPr b="0" baseline="0" cap="none" i="0" spc="0" strike="noStrike" sz="11200" u="none">
          <a:ln>
            <a:noFill/>
          </a:ln>
          <a:solidFill>
            <a:srgbClr val="000000"/>
          </a:solidFill>
          <a:uFillTx/>
          <a:latin typeface="+mn-lt"/>
          <a:ea typeface="+mn-ea"/>
          <a:cs typeface="+mn-cs"/>
          <a:sym typeface="Helvetica Light"/>
        </a:defRPr>
      </a:lvl5pPr>
      <a:lvl6pPr marL="0" marR="0" indent="1143000" algn="ctr" defTabSz="825500" rtl="0" latinLnBrk="0">
        <a:lnSpc>
          <a:spcPct val="100000"/>
        </a:lnSpc>
        <a:spcBef>
          <a:spcPts val="0"/>
        </a:spcBef>
        <a:spcAft>
          <a:spcPts val="0"/>
        </a:spcAft>
        <a:buClrTx/>
        <a:buSzTx/>
        <a:buFontTx/>
        <a:buNone/>
        <a:tabLst/>
        <a:defRPr b="0" baseline="0" cap="none" i="0" spc="0" strike="noStrike" sz="11200" u="none">
          <a:ln>
            <a:noFill/>
          </a:ln>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b="0" baseline="0" cap="none" i="0" spc="0" strike="noStrike" sz="11200" u="none">
          <a:ln>
            <a:noFill/>
          </a:ln>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b="0" baseline="0" cap="none" i="0" spc="0" strike="noStrike" sz="11200" u="none">
          <a:ln>
            <a:noFill/>
          </a:ln>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b="0" baseline="0" cap="none" i="0" spc="0" strike="noStrike" sz="11200" u="none">
          <a:ln>
            <a:noFill/>
          </a:ln>
          <a:solidFill>
            <a:srgbClr val="000000"/>
          </a:solidFill>
          <a:uFillTx/>
          <a:latin typeface="+mn-lt"/>
          <a:ea typeface="+mn-ea"/>
          <a:cs typeface="+mn-cs"/>
          <a:sym typeface="Helvetica Light"/>
        </a:defRPr>
      </a:lvl9pPr>
    </p:titleStyle>
    <p:bodyStyle>
      <a:lvl1pPr marL="635000" marR="0" indent="-635000" algn="l" defTabSz="825500" rtl="0" latinLnBrk="0">
        <a:lnSpc>
          <a:spcPct val="100000"/>
        </a:lnSpc>
        <a:spcBef>
          <a:spcPts val="5900"/>
        </a:spcBef>
        <a:spcAft>
          <a:spcPts val="0"/>
        </a:spcAft>
        <a:buClrTx/>
        <a:buSzPct val="75000"/>
        <a:buFontTx/>
        <a:buChar char="•"/>
        <a:tabLst/>
        <a:defRPr b="0" baseline="0" cap="none" i="0" spc="0" strike="noStrike" sz="5200" u="none">
          <a:ln>
            <a:noFill/>
          </a:ln>
          <a:solidFill>
            <a:srgbClr val="000000"/>
          </a:solidFill>
          <a:uFillTx/>
          <a:latin typeface="+mn-lt"/>
          <a:ea typeface="+mn-ea"/>
          <a:cs typeface="+mn-cs"/>
          <a:sym typeface="Helvetica Light"/>
        </a:defRPr>
      </a:lvl1pPr>
      <a:lvl2pPr marL="1270000" marR="0" indent="-635000" algn="l" defTabSz="825500" rtl="0" latinLnBrk="0">
        <a:lnSpc>
          <a:spcPct val="100000"/>
        </a:lnSpc>
        <a:spcBef>
          <a:spcPts val="5900"/>
        </a:spcBef>
        <a:spcAft>
          <a:spcPts val="0"/>
        </a:spcAft>
        <a:buClrTx/>
        <a:buSzPct val="75000"/>
        <a:buFontTx/>
        <a:buChar char="•"/>
        <a:tabLst/>
        <a:defRPr b="0" baseline="0" cap="none" i="0" spc="0" strike="noStrike" sz="5200" u="none">
          <a:ln>
            <a:noFill/>
          </a:ln>
          <a:solidFill>
            <a:srgbClr val="000000"/>
          </a:solidFill>
          <a:uFillTx/>
          <a:latin typeface="+mn-lt"/>
          <a:ea typeface="+mn-ea"/>
          <a:cs typeface="+mn-cs"/>
          <a:sym typeface="Helvetica Light"/>
        </a:defRPr>
      </a:lvl2pPr>
      <a:lvl3pPr marL="1905000" marR="0" indent="-635000" algn="l" defTabSz="825500" rtl="0" latinLnBrk="0">
        <a:lnSpc>
          <a:spcPct val="100000"/>
        </a:lnSpc>
        <a:spcBef>
          <a:spcPts val="5900"/>
        </a:spcBef>
        <a:spcAft>
          <a:spcPts val="0"/>
        </a:spcAft>
        <a:buClrTx/>
        <a:buSzPct val="75000"/>
        <a:buFontTx/>
        <a:buChar char="•"/>
        <a:tabLst/>
        <a:defRPr b="0" baseline="0" cap="none" i="0" spc="0" strike="noStrike" sz="5200" u="none">
          <a:ln>
            <a:noFill/>
          </a:ln>
          <a:solidFill>
            <a:srgbClr val="000000"/>
          </a:solidFill>
          <a:uFillTx/>
          <a:latin typeface="+mn-lt"/>
          <a:ea typeface="+mn-ea"/>
          <a:cs typeface="+mn-cs"/>
          <a:sym typeface="Helvetica Light"/>
        </a:defRPr>
      </a:lvl3pPr>
      <a:lvl4pPr marL="2540000" marR="0" indent="-635000" algn="l" defTabSz="825500" rtl="0" latinLnBrk="0">
        <a:lnSpc>
          <a:spcPct val="100000"/>
        </a:lnSpc>
        <a:spcBef>
          <a:spcPts val="5900"/>
        </a:spcBef>
        <a:spcAft>
          <a:spcPts val="0"/>
        </a:spcAft>
        <a:buClrTx/>
        <a:buSzPct val="75000"/>
        <a:buFontTx/>
        <a:buChar char="•"/>
        <a:tabLst/>
        <a:defRPr b="0" baseline="0" cap="none" i="0" spc="0" strike="noStrike" sz="5200" u="none">
          <a:ln>
            <a:noFill/>
          </a:ln>
          <a:solidFill>
            <a:srgbClr val="000000"/>
          </a:solidFill>
          <a:uFillTx/>
          <a:latin typeface="+mn-lt"/>
          <a:ea typeface="+mn-ea"/>
          <a:cs typeface="+mn-cs"/>
          <a:sym typeface="Helvetica Light"/>
        </a:defRPr>
      </a:lvl4pPr>
      <a:lvl5pPr marL="3175000" marR="0" indent="-635000" algn="l" defTabSz="825500" rtl="0" latinLnBrk="0">
        <a:lnSpc>
          <a:spcPct val="100000"/>
        </a:lnSpc>
        <a:spcBef>
          <a:spcPts val="5900"/>
        </a:spcBef>
        <a:spcAft>
          <a:spcPts val="0"/>
        </a:spcAft>
        <a:buClrTx/>
        <a:buSzPct val="75000"/>
        <a:buFontTx/>
        <a:buChar char="•"/>
        <a:tabLst/>
        <a:defRPr b="0" baseline="0" cap="none" i="0" spc="0" strike="noStrike" sz="5200" u="none">
          <a:ln>
            <a:noFill/>
          </a:ln>
          <a:solidFill>
            <a:srgbClr val="000000"/>
          </a:solidFill>
          <a:uFillTx/>
          <a:latin typeface="+mn-lt"/>
          <a:ea typeface="+mn-ea"/>
          <a:cs typeface="+mn-cs"/>
          <a:sym typeface="Helvetica Light"/>
        </a:defRPr>
      </a:lvl5pPr>
      <a:lvl6pPr marL="3810000" marR="0" indent="-635000" algn="l" defTabSz="825500" rtl="0" latinLnBrk="0">
        <a:lnSpc>
          <a:spcPct val="100000"/>
        </a:lnSpc>
        <a:spcBef>
          <a:spcPts val="5900"/>
        </a:spcBef>
        <a:spcAft>
          <a:spcPts val="0"/>
        </a:spcAft>
        <a:buClrTx/>
        <a:buSzPct val="75000"/>
        <a:buFontTx/>
        <a:buChar char="•"/>
        <a:tabLst/>
        <a:defRPr b="0" baseline="0" cap="none" i="0" spc="0" strike="noStrike" sz="5200" u="none">
          <a:ln>
            <a:noFill/>
          </a:ln>
          <a:solidFill>
            <a:srgbClr val="000000"/>
          </a:solidFill>
          <a:uFillTx/>
          <a:latin typeface="+mn-lt"/>
          <a:ea typeface="+mn-ea"/>
          <a:cs typeface="+mn-cs"/>
          <a:sym typeface="Helvetica Light"/>
        </a:defRPr>
      </a:lvl6pPr>
      <a:lvl7pPr marL="4445000" marR="0" indent="-635000" algn="l" defTabSz="825500" rtl="0" latinLnBrk="0">
        <a:lnSpc>
          <a:spcPct val="100000"/>
        </a:lnSpc>
        <a:spcBef>
          <a:spcPts val="5900"/>
        </a:spcBef>
        <a:spcAft>
          <a:spcPts val="0"/>
        </a:spcAft>
        <a:buClrTx/>
        <a:buSzPct val="75000"/>
        <a:buFontTx/>
        <a:buChar char="•"/>
        <a:tabLst/>
        <a:defRPr b="0" baseline="0" cap="none" i="0" spc="0" strike="noStrike" sz="5200" u="none">
          <a:ln>
            <a:noFill/>
          </a:ln>
          <a:solidFill>
            <a:srgbClr val="000000"/>
          </a:solidFill>
          <a:uFillTx/>
          <a:latin typeface="+mn-lt"/>
          <a:ea typeface="+mn-ea"/>
          <a:cs typeface="+mn-cs"/>
          <a:sym typeface="Helvetica Light"/>
        </a:defRPr>
      </a:lvl7pPr>
      <a:lvl8pPr marL="5080000" marR="0" indent="-635000" algn="l" defTabSz="825500" rtl="0" latinLnBrk="0">
        <a:lnSpc>
          <a:spcPct val="100000"/>
        </a:lnSpc>
        <a:spcBef>
          <a:spcPts val="5900"/>
        </a:spcBef>
        <a:spcAft>
          <a:spcPts val="0"/>
        </a:spcAft>
        <a:buClrTx/>
        <a:buSzPct val="75000"/>
        <a:buFontTx/>
        <a:buChar char="•"/>
        <a:tabLst/>
        <a:defRPr b="0" baseline="0" cap="none" i="0" spc="0" strike="noStrike" sz="5200" u="none">
          <a:ln>
            <a:noFill/>
          </a:ln>
          <a:solidFill>
            <a:srgbClr val="000000"/>
          </a:solidFill>
          <a:uFillTx/>
          <a:latin typeface="+mn-lt"/>
          <a:ea typeface="+mn-ea"/>
          <a:cs typeface="+mn-cs"/>
          <a:sym typeface="Helvetica Light"/>
        </a:defRPr>
      </a:lvl8pPr>
      <a:lvl9pPr marL="5715000" marR="0" indent="-635000" algn="l" defTabSz="825500" rtl="0" latinLnBrk="0">
        <a:lnSpc>
          <a:spcPct val="100000"/>
        </a:lnSpc>
        <a:spcBef>
          <a:spcPts val="5900"/>
        </a:spcBef>
        <a:spcAft>
          <a:spcPts val="0"/>
        </a:spcAft>
        <a:buClrTx/>
        <a:buSzPct val="75000"/>
        <a:buFontTx/>
        <a:buChar char="•"/>
        <a:tabLst/>
        <a:defRPr b="0" baseline="0" cap="none" i="0" spc="0" strike="noStrike" sz="5200" u="none">
          <a:ln>
            <a:noFill/>
          </a:ln>
          <a:solidFill>
            <a:srgbClr val="000000"/>
          </a:solidFill>
          <a:uFillTx/>
          <a:latin typeface="+mn-lt"/>
          <a:ea typeface="+mn-ea"/>
          <a:cs typeface="+mn-cs"/>
          <a:sym typeface="Helvetica Light"/>
        </a:defRPr>
      </a:lvl9pPr>
    </p:bodyStyle>
    <p:otherStyle>
      <a:lvl1pPr marL="0" marR="0" indent="0" algn="ctr" defTabSz="825500" rtl="0" latinLnBrk="0">
        <a:lnSpc>
          <a:spcPct val="100000"/>
        </a:lnSpc>
        <a:spcBef>
          <a:spcPts val="0"/>
        </a:spcBef>
        <a:spcAft>
          <a:spcPts val="0"/>
        </a:spcAft>
        <a:buClrTx/>
        <a:buSzTx/>
        <a:buFontTx/>
        <a:buNone/>
        <a:tabLst/>
        <a:defRPr b="0" baseline="0" cap="none" i="0" spc="0" strike="noStrike" sz="2400" u="none">
          <a:ln>
            <a:noFill/>
          </a:ln>
          <a:solidFill>
            <a:schemeClr val="tx1"/>
          </a:solidFill>
          <a:uFillTx/>
          <a:latin typeface="+mn-lt"/>
          <a:ea typeface="+mn-ea"/>
          <a:cs typeface="+mn-cs"/>
          <a:sym typeface="Helvetica Light"/>
        </a:defRPr>
      </a:lvl1pPr>
      <a:lvl2pPr marL="0" marR="0" indent="228600" algn="ctr" defTabSz="825500" rtl="0" latinLnBrk="0">
        <a:lnSpc>
          <a:spcPct val="100000"/>
        </a:lnSpc>
        <a:spcBef>
          <a:spcPts val="0"/>
        </a:spcBef>
        <a:spcAft>
          <a:spcPts val="0"/>
        </a:spcAft>
        <a:buClrTx/>
        <a:buSzTx/>
        <a:buFontTx/>
        <a:buNone/>
        <a:tabLst/>
        <a:defRPr b="0" baseline="0" cap="none" i="0" spc="0" strike="noStrike" sz="2400" u="none">
          <a:ln>
            <a:noFill/>
          </a:ln>
          <a:solidFill>
            <a:schemeClr val="tx1"/>
          </a:solidFill>
          <a:uFillTx/>
          <a:latin typeface="+mn-lt"/>
          <a:ea typeface="+mn-ea"/>
          <a:cs typeface="+mn-cs"/>
          <a:sym typeface="Helvetica Light"/>
        </a:defRPr>
      </a:lvl2pPr>
      <a:lvl3pPr marL="0" marR="0" indent="457200" algn="ctr" defTabSz="825500" rtl="0" latinLnBrk="0">
        <a:lnSpc>
          <a:spcPct val="100000"/>
        </a:lnSpc>
        <a:spcBef>
          <a:spcPts val="0"/>
        </a:spcBef>
        <a:spcAft>
          <a:spcPts val="0"/>
        </a:spcAft>
        <a:buClrTx/>
        <a:buSzTx/>
        <a:buFontTx/>
        <a:buNone/>
        <a:tabLst/>
        <a:defRPr b="0" baseline="0" cap="none" i="0" spc="0" strike="noStrike" sz="2400" u="none">
          <a:ln>
            <a:noFill/>
          </a:ln>
          <a:solidFill>
            <a:schemeClr val="tx1"/>
          </a:solidFill>
          <a:uFillTx/>
          <a:latin typeface="+mn-lt"/>
          <a:ea typeface="+mn-ea"/>
          <a:cs typeface="+mn-cs"/>
          <a:sym typeface="Helvetica Light"/>
        </a:defRPr>
      </a:lvl3pPr>
      <a:lvl4pPr marL="0" marR="0" indent="685800" algn="ctr" defTabSz="825500" rtl="0" latinLnBrk="0">
        <a:lnSpc>
          <a:spcPct val="100000"/>
        </a:lnSpc>
        <a:spcBef>
          <a:spcPts val="0"/>
        </a:spcBef>
        <a:spcAft>
          <a:spcPts val="0"/>
        </a:spcAft>
        <a:buClrTx/>
        <a:buSzTx/>
        <a:buFontTx/>
        <a:buNone/>
        <a:tabLst/>
        <a:defRPr b="0" baseline="0" cap="none" i="0" spc="0" strike="noStrike" sz="2400" u="none">
          <a:ln>
            <a:noFill/>
          </a:ln>
          <a:solidFill>
            <a:schemeClr val="tx1"/>
          </a:solidFill>
          <a:uFillTx/>
          <a:latin typeface="+mn-lt"/>
          <a:ea typeface="+mn-ea"/>
          <a:cs typeface="+mn-cs"/>
          <a:sym typeface="Helvetica Light"/>
        </a:defRPr>
      </a:lvl4pPr>
      <a:lvl5pPr marL="0" marR="0" indent="914400" algn="ctr" defTabSz="825500" rtl="0" latinLnBrk="0">
        <a:lnSpc>
          <a:spcPct val="100000"/>
        </a:lnSpc>
        <a:spcBef>
          <a:spcPts val="0"/>
        </a:spcBef>
        <a:spcAft>
          <a:spcPts val="0"/>
        </a:spcAft>
        <a:buClrTx/>
        <a:buSzTx/>
        <a:buFontTx/>
        <a:buNone/>
        <a:tabLst/>
        <a:defRPr b="0" baseline="0" cap="none" i="0" spc="0" strike="noStrike" sz="2400" u="none">
          <a:ln>
            <a:noFill/>
          </a:ln>
          <a:solidFill>
            <a:schemeClr val="tx1"/>
          </a:solidFill>
          <a:uFillTx/>
          <a:latin typeface="+mn-lt"/>
          <a:ea typeface="+mn-ea"/>
          <a:cs typeface="+mn-cs"/>
          <a:sym typeface="Helvetica Light"/>
        </a:defRPr>
      </a:lvl5pPr>
      <a:lvl6pPr marL="0" marR="0" indent="1143000" algn="ctr" defTabSz="825500" rtl="0" latinLnBrk="0">
        <a:lnSpc>
          <a:spcPct val="100000"/>
        </a:lnSpc>
        <a:spcBef>
          <a:spcPts val="0"/>
        </a:spcBef>
        <a:spcAft>
          <a:spcPts val="0"/>
        </a:spcAft>
        <a:buClrTx/>
        <a:buSzTx/>
        <a:buFontTx/>
        <a:buNone/>
        <a:tabLst/>
        <a:defRPr b="0" baseline="0" cap="none" i="0" spc="0" strike="noStrike" sz="2400" u="none">
          <a:ln>
            <a:noFill/>
          </a:ln>
          <a:solidFill>
            <a:schemeClr val="tx1"/>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b="0" baseline="0" cap="none" i="0" spc="0" strike="noStrike" sz="2400" u="none">
          <a:ln>
            <a:noFill/>
          </a:ln>
          <a:solidFill>
            <a:schemeClr val="tx1"/>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b="0" baseline="0" cap="none" i="0" spc="0" strike="noStrike" sz="2400" u="none">
          <a:ln>
            <a:noFill/>
          </a:ln>
          <a:solidFill>
            <a:schemeClr val="tx1"/>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b="0" baseline="0" cap="none" i="0" spc="0" strike="noStrike" sz="2400" u="none">
          <a:ln>
            <a:noFill/>
          </a:ln>
          <a:solidFill>
            <a:schemeClr val="tx1"/>
          </a:solidFill>
          <a:uFillTx/>
          <a:latin typeface="+mn-lt"/>
          <a:ea typeface="+mn-ea"/>
          <a:cs typeface="+mn-cs"/>
          <a:sym typeface="Helvetica Light"/>
        </a:defRPr>
      </a:lvl9pPr>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xml"/><Relationship Id="rId3" Type="http://schemas.openxmlformats.org/officeDocument/2006/relationships/image" Target="../media/image4.tif"/><Relationship Id="rId4" Type="http://schemas.openxmlformats.org/officeDocument/2006/relationships/image" Target="../media/image1.png"/></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xml"/><Relationship Id="rId3" Type="http://schemas.openxmlformats.org/officeDocument/2006/relationships/image" Target="../media/image5.tif"/></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14.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 Id="rId3" Type="http://schemas.openxmlformats.org/officeDocument/2006/relationships/image" Target="../media/image27.png"/></Relationships>

</file>

<file path=ppt/slides/_rels/slide15.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 Id="rId3" Type="http://schemas.openxmlformats.org/officeDocument/2006/relationships/image" Target="../media/image27.png"/><Relationship Id="rId4" Type="http://schemas.openxmlformats.org/officeDocument/2006/relationships/image" Target="../media/image28.png"/></Relationships>

</file>

<file path=ppt/slides/_rels/slide16.xml.rels><?xml version="1.0" encoding="UTF-8" standalone="yes"?><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image" Target="../media/image9.png"/><Relationship Id="rId5" Type="http://schemas.openxmlformats.org/officeDocument/2006/relationships/image" Target="../media/image10.png"/><Relationship Id="rId6" Type="http://schemas.openxmlformats.org/officeDocument/2006/relationships/image" Target="../media/image11.png"/><Relationship Id="rId7" Type="http://schemas.openxmlformats.org/officeDocument/2006/relationships/image" Target="../media/image12.png"/><Relationship Id="rId8" Type="http://schemas.openxmlformats.org/officeDocument/2006/relationships/image" Target="../media/image13.png"/><Relationship Id="rId9" Type="http://schemas.openxmlformats.org/officeDocument/2006/relationships/image" Target="../media/image14.png"/><Relationship Id="rId10" Type="http://schemas.openxmlformats.org/officeDocument/2006/relationships/image" Target="../media/image15.png"/><Relationship Id="rId11" Type="http://schemas.openxmlformats.org/officeDocument/2006/relationships/image" Target="../media/image16.png"/><Relationship Id="rId12" Type="http://schemas.openxmlformats.org/officeDocument/2006/relationships/image" Target="../media/image17.png"/><Relationship Id="rId13" Type="http://schemas.openxmlformats.org/officeDocument/2006/relationships/image" Target="../media/image18.png"/><Relationship Id="rId14" Type="http://schemas.openxmlformats.org/officeDocument/2006/relationships/image" Target="../media/image19.png"/><Relationship Id="rId15" Type="http://schemas.openxmlformats.org/officeDocument/2006/relationships/image" Target="../media/image20.png"/><Relationship Id="rId16" Type="http://schemas.openxmlformats.org/officeDocument/2006/relationships/image" Target="../media/image21.png"/><Relationship Id="rId17" Type="http://schemas.openxmlformats.org/officeDocument/2006/relationships/image" Target="../media/image22.png"/><Relationship Id="rId18" Type="http://schemas.openxmlformats.org/officeDocument/2006/relationships/image" Target="../media/image23.png"/></Relationships>

</file>

<file path=ppt/slides/_rels/slide17.xml.rels><?xml version="1.0" encoding="UTF-8" standalone="yes"?><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xml"/><Relationship Id="rId3" Type="http://schemas.openxmlformats.org/officeDocument/2006/relationships/image" Target="../media/image7.png"/><Relationship Id="rId4" Type="http://schemas.openxmlformats.org/officeDocument/2006/relationships/image" Target="../media/image8.png"/><Relationship Id="rId5" Type="http://schemas.openxmlformats.org/officeDocument/2006/relationships/image" Target="../media/image29.png"/><Relationship Id="rId6" Type="http://schemas.openxmlformats.org/officeDocument/2006/relationships/image" Target="../media/image10.png"/><Relationship Id="rId7" Type="http://schemas.openxmlformats.org/officeDocument/2006/relationships/image" Target="../media/image30.png"/><Relationship Id="rId8" Type="http://schemas.openxmlformats.org/officeDocument/2006/relationships/image" Target="../media/image12.png"/><Relationship Id="rId9" Type="http://schemas.openxmlformats.org/officeDocument/2006/relationships/image" Target="../media/image13.png"/><Relationship Id="rId10" Type="http://schemas.openxmlformats.org/officeDocument/2006/relationships/image" Target="../media/image31.png"/><Relationship Id="rId11" Type="http://schemas.openxmlformats.org/officeDocument/2006/relationships/image" Target="../media/image32.png"/><Relationship Id="rId12" Type="http://schemas.openxmlformats.org/officeDocument/2006/relationships/image" Target="../media/image16.png"/><Relationship Id="rId13" Type="http://schemas.openxmlformats.org/officeDocument/2006/relationships/image" Target="../media/image33.png"/><Relationship Id="rId14" Type="http://schemas.openxmlformats.org/officeDocument/2006/relationships/image" Target="../media/image34.png"/><Relationship Id="rId15" Type="http://schemas.openxmlformats.org/officeDocument/2006/relationships/image" Target="../media/image35.png"/><Relationship Id="rId16" Type="http://schemas.openxmlformats.org/officeDocument/2006/relationships/image" Target="../media/image36.png"/><Relationship Id="rId17" Type="http://schemas.openxmlformats.org/officeDocument/2006/relationships/image" Target="../media/image22.png"/><Relationship Id="rId18" Type="http://schemas.openxmlformats.org/officeDocument/2006/relationships/image" Target="../media/image37.png"/><Relationship Id="rId19" Type="http://schemas.openxmlformats.org/officeDocument/2006/relationships/image" Target="../media/image38.png"/><Relationship Id="rId20" Type="http://schemas.openxmlformats.org/officeDocument/2006/relationships/image" Target="../media/image39.png"/><Relationship Id="rId21" Type="http://schemas.openxmlformats.org/officeDocument/2006/relationships/image" Target="../media/image40.png"/><Relationship Id="rId22" Type="http://schemas.openxmlformats.org/officeDocument/2006/relationships/image" Target="../media/image41.png"/><Relationship Id="rId23" Type="http://schemas.openxmlformats.org/officeDocument/2006/relationships/image" Target="../media/image42.png"/><Relationship Id="rId24" Type="http://schemas.openxmlformats.org/officeDocument/2006/relationships/image" Target="../media/image43.png"/><Relationship Id="rId25" Type="http://schemas.openxmlformats.org/officeDocument/2006/relationships/image" Target="../media/image44.png"/><Relationship Id="rId26" Type="http://schemas.openxmlformats.org/officeDocument/2006/relationships/image" Target="../media/image45.png"/><Relationship Id="rId27" Type="http://schemas.openxmlformats.org/officeDocument/2006/relationships/image" Target="../media/image46.png"/></Relationships>

</file>

<file path=ppt/slides/_rels/slide19.xml.rels><?xml version="1.0" encoding="UTF-8" standalone="yes"?><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png"/></Relationships>

</file>

<file path=ppt/slides/_rels/slide20.xml.rels><?xml version="1.0" encoding="UTF-8" standalone="yes"?><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png"/><Relationship Id="rId3" Type="http://schemas.openxmlformats.org/officeDocument/2006/relationships/image" Target="../media/image4.png"/></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5.png"/></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tif"/><Relationship Id="rId4" Type="http://schemas.openxmlformats.org/officeDocument/2006/relationships/image" Target="../media/image6.png"/></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image" Target="../media/image9.png"/><Relationship Id="rId5" Type="http://schemas.openxmlformats.org/officeDocument/2006/relationships/image" Target="../media/image10.png"/><Relationship Id="rId6" Type="http://schemas.openxmlformats.org/officeDocument/2006/relationships/image" Target="../media/image11.png"/><Relationship Id="rId7" Type="http://schemas.openxmlformats.org/officeDocument/2006/relationships/image" Target="../media/image12.png"/><Relationship Id="rId8" Type="http://schemas.openxmlformats.org/officeDocument/2006/relationships/image" Target="../media/image13.png"/><Relationship Id="rId9" Type="http://schemas.openxmlformats.org/officeDocument/2006/relationships/image" Target="../media/image14.png"/><Relationship Id="rId10" Type="http://schemas.openxmlformats.org/officeDocument/2006/relationships/image" Target="../media/image15.png"/><Relationship Id="rId11" Type="http://schemas.openxmlformats.org/officeDocument/2006/relationships/image" Target="../media/image16.png"/><Relationship Id="rId12" Type="http://schemas.openxmlformats.org/officeDocument/2006/relationships/image" Target="../media/image17.png"/></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image" Target="../media/image9.png"/><Relationship Id="rId5" Type="http://schemas.openxmlformats.org/officeDocument/2006/relationships/image" Target="../media/image10.png"/><Relationship Id="rId6" Type="http://schemas.openxmlformats.org/officeDocument/2006/relationships/image" Target="../media/image11.png"/><Relationship Id="rId7" Type="http://schemas.openxmlformats.org/officeDocument/2006/relationships/image" Target="../media/image12.png"/><Relationship Id="rId8" Type="http://schemas.openxmlformats.org/officeDocument/2006/relationships/image" Target="../media/image13.png"/><Relationship Id="rId9" Type="http://schemas.openxmlformats.org/officeDocument/2006/relationships/image" Target="../media/image14.png"/><Relationship Id="rId10" Type="http://schemas.openxmlformats.org/officeDocument/2006/relationships/image" Target="../media/image15.png"/><Relationship Id="rId11" Type="http://schemas.openxmlformats.org/officeDocument/2006/relationships/image" Target="../media/image16.png"/><Relationship Id="rId12" Type="http://schemas.openxmlformats.org/officeDocument/2006/relationships/image" Target="../media/image17.png"/><Relationship Id="rId13" Type="http://schemas.openxmlformats.org/officeDocument/2006/relationships/image" Target="../media/image18.png"/><Relationship Id="rId14" Type="http://schemas.openxmlformats.org/officeDocument/2006/relationships/image" Target="../media/image19.png"/><Relationship Id="rId15" Type="http://schemas.openxmlformats.org/officeDocument/2006/relationships/image" Target="../media/image20.png"/><Relationship Id="rId16" Type="http://schemas.openxmlformats.org/officeDocument/2006/relationships/image" Target="../media/image21.png"/><Relationship Id="rId17" Type="http://schemas.openxmlformats.org/officeDocument/2006/relationships/image" Target="../media/image22.png"/><Relationship Id="rId18" Type="http://schemas.openxmlformats.org/officeDocument/2006/relationships/image" Target="../media/image23.png"/></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xml"/></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xml"/><Relationship Id="rId3" Type="http://schemas.openxmlformats.org/officeDocument/2006/relationships/image" Target="../media/image24.png"/><Relationship Id="rId4" Type="http://schemas.openxmlformats.org/officeDocument/2006/relationships/image" Target="../media/image25.png"/><Relationship Id="rId5" Type="http://schemas.openxmlformats.org/officeDocument/2006/relationships/image" Target="../media/image26.png"/><Relationship Id="rId6" Type="http://schemas.openxmlformats.org/officeDocument/2006/relationships/image" Target="../media/image2.tif"/><Relationship Id="rId7" Type="http://schemas.openxmlformats.org/officeDocument/2006/relationships/image" Target="../media/image3.tif"/></Relationships>

</file>

<file path=ppt/slides/slide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26" name="Shape 126"/>
          <p:cNvSpPr/>
          <p:nvPr>
            <p:ph type="ctrTitle"/>
          </p:nvPr>
        </p:nvSpPr>
        <p:spPr>
          <a:xfrm>
            <a:off x="2038636" y="3457084"/>
            <a:ext cx="20828001" cy="4648201"/>
          </a:xfrm>
          <a:prstGeom prst="rect">
            <a:avLst/>
          </a:prstGeom>
        </p:spPr>
        <p:txBody>
          <a:bodyPr/>
          <a:lstStyle>
            <a:lvl1pPr defTabSz="784225">
              <a:defRPr sz="28500">
                <a:latin typeface="Bradley Hand ITC TT-Bold"/>
                <a:ea typeface="Bradley Hand ITC TT-Bold"/>
                <a:cs typeface="Bradley Hand ITC TT-Bold"/>
                <a:sym typeface="Bradley Hand ITC TT-Bold"/>
              </a:defRPr>
            </a:lvl1pPr>
          </a:lstStyle>
          <a:p>
            <a:pPr/>
            <a:r>
              <a:t>Malachi</a:t>
            </a:r>
          </a:p>
        </p:txBody>
      </p:sp>
      <p:sp>
        <p:nvSpPr>
          <p:cNvPr id="127" name="Shape 127"/>
          <p:cNvSpPr/>
          <p:nvPr>
            <p:ph type="subTitle" sz="quarter" idx="1"/>
          </p:nvPr>
        </p:nvSpPr>
        <p:spPr>
          <a:xfrm>
            <a:off x="2038636" y="8232285"/>
            <a:ext cx="20828001" cy="1587501"/>
          </a:xfrm>
          <a:prstGeom prst="rect">
            <a:avLst/>
          </a:prstGeom>
        </p:spPr>
        <p:txBody>
          <a:bodyPr anchor="ctr"/>
          <a:lstStyle>
            <a:lvl1pPr>
              <a:defRPr b="1" sz="7000">
                <a:latin typeface="Helvetica"/>
                <a:ea typeface="Helvetica"/>
                <a:cs typeface="Helvetica"/>
                <a:sym typeface="Helvetica"/>
              </a:defRPr>
            </a:lvl1pPr>
          </a:lstStyle>
          <a:p>
            <a:pPr/>
            <a:r>
              <a:t>The man and the background to the book</a:t>
            </a:r>
          </a:p>
        </p:txBody>
      </p:sp>
      <p:sp>
        <p:nvSpPr>
          <p:cNvPr id="128" name="Shape 128"/>
          <p:cNvSpPr/>
          <p:nvPr>
            <p:ph type="sldNum" sz="quarter" idx="2"/>
          </p:nvPr>
        </p:nvSpPr>
        <p:spPr>
          <a:xfrm>
            <a:off x="12043765" y="13081000"/>
            <a:ext cx="283770" cy="469900"/>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129" name="Shape 129"/>
          <p:cNvSpPr/>
          <p:nvPr/>
        </p:nvSpPr>
        <p:spPr>
          <a:xfrm>
            <a:off x="320427" y="1810672"/>
            <a:ext cx="1115978" cy="1084900"/>
          </a:xfrm>
          <a:prstGeom prst="roundRect">
            <a:avLst>
              <a:gd name="adj" fmla="val 15000"/>
            </a:avLst>
          </a:prstGeom>
          <a:solidFill>
            <a:srgbClr val="24AC67"/>
          </a:solidFill>
          <a:ln w="50800">
            <a:solidFill>
              <a:srgbClr val="FFFFFF"/>
            </a:solidFill>
            <a:miter lim="400000"/>
          </a:ln>
          <a:effectLst>
            <a:outerShdw sx="100000" sy="100000" kx="0" ky="0" algn="b" rotWithShape="0" blurRad="25400" dist="38100" dir="5400000">
              <a:srgbClr val="FFFB00">
                <a:alpha val="50000"/>
              </a:srgbClr>
            </a:outerShdw>
          </a:effectLst>
        </p:spPr>
        <p:txBody>
          <a:bodyPr lIns="50800" tIns="50800" rIns="50800" bIns="50800" anchor="ctr"/>
          <a:lstStyle/>
          <a:p>
            <a:pPr defTabSz="584200">
              <a:defRPr b="1" sz="4000">
                <a:solidFill>
                  <a:srgbClr val="FFFFFF"/>
                </a:solidFill>
                <a:latin typeface="Helvetica"/>
                <a:ea typeface="Helvetica"/>
                <a:cs typeface="Helvetica"/>
                <a:sym typeface="Helvetica"/>
              </a:defRPr>
            </a:pPr>
          </a:p>
        </p:txBody>
      </p:sp>
      <p:sp>
        <p:nvSpPr>
          <p:cNvPr id="130" name="Shape 130"/>
          <p:cNvSpPr/>
          <p:nvPr/>
        </p:nvSpPr>
        <p:spPr>
          <a:xfrm>
            <a:off x="320427" y="3165338"/>
            <a:ext cx="1115978" cy="1084901"/>
          </a:xfrm>
          <a:prstGeom prst="roundRect">
            <a:avLst>
              <a:gd name="adj" fmla="val 15000"/>
            </a:avLst>
          </a:prstGeom>
          <a:solidFill>
            <a:srgbClr val="198C78"/>
          </a:solidFill>
          <a:ln w="50800">
            <a:solidFill>
              <a:srgbClr val="FFFFFF"/>
            </a:solidFill>
            <a:miter lim="400000"/>
          </a:ln>
          <a:effectLst>
            <a:outerShdw sx="100000" sy="100000" kx="0" ky="0" algn="b" rotWithShape="0" blurRad="25400" dist="38100" dir="5400000">
              <a:srgbClr val="FFFB00">
                <a:alpha val="50000"/>
              </a:srgbClr>
            </a:outerShdw>
          </a:effectLst>
        </p:spPr>
        <p:txBody>
          <a:bodyPr lIns="50800" tIns="50800" rIns="50800" bIns="50800" anchor="ctr"/>
          <a:lstStyle/>
          <a:p>
            <a:pPr defTabSz="584200">
              <a:defRPr b="1" sz="4000">
                <a:solidFill>
                  <a:srgbClr val="FFFFFF"/>
                </a:solidFill>
                <a:latin typeface="Helvetica"/>
                <a:ea typeface="Helvetica"/>
                <a:cs typeface="Helvetica"/>
                <a:sym typeface="Helvetica"/>
              </a:defRPr>
            </a:pPr>
          </a:p>
        </p:txBody>
      </p:sp>
      <p:sp>
        <p:nvSpPr>
          <p:cNvPr id="131" name="Shape 131"/>
          <p:cNvSpPr/>
          <p:nvPr/>
        </p:nvSpPr>
        <p:spPr>
          <a:xfrm>
            <a:off x="320427" y="4520005"/>
            <a:ext cx="1115978" cy="1084900"/>
          </a:xfrm>
          <a:prstGeom prst="roundRect">
            <a:avLst>
              <a:gd name="adj" fmla="val 15000"/>
            </a:avLst>
          </a:prstGeom>
          <a:solidFill>
            <a:srgbClr val="207DAD"/>
          </a:solidFill>
          <a:ln w="50800">
            <a:solidFill>
              <a:srgbClr val="FFFFFF"/>
            </a:solidFill>
            <a:miter lim="400000"/>
          </a:ln>
          <a:effectLst>
            <a:outerShdw sx="100000" sy="100000" kx="0" ky="0" algn="b" rotWithShape="0" blurRad="25400" dist="38100" dir="5400000">
              <a:srgbClr val="FFFB00">
                <a:alpha val="50000"/>
              </a:srgbClr>
            </a:outerShdw>
          </a:effectLst>
        </p:spPr>
        <p:txBody>
          <a:bodyPr lIns="50800" tIns="50800" rIns="50800" bIns="50800" anchor="ctr"/>
          <a:lstStyle/>
          <a:p>
            <a:pPr defTabSz="584200">
              <a:defRPr b="1" sz="4000">
                <a:solidFill>
                  <a:srgbClr val="FFFFFF"/>
                </a:solidFill>
                <a:latin typeface="Helvetica"/>
                <a:ea typeface="Helvetica"/>
                <a:cs typeface="Helvetica"/>
                <a:sym typeface="Helvetica"/>
              </a:defRPr>
            </a:pPr>
          </a:p>
        </p:txBody>
      </p:sp>
      <p:sp>
        <p:nvSpPr>
          <p:cNvPr id="132" name="Shape 132"/>
          <p:cNvSpPr/>
          <p:nvPr/>
        </p:nvSpPr>
        <p:spPr>
          <a:xfrm>
            <a:off x="320427" y="5874672"/>
            <a:ext cx="1115978" cy="1084900"/>
          </a:xfrm>
          <a:prstGeom prst="roundRect">
            <a:avLst>
              <a:gd name="adj" fmla="val 15000"/>
            </a:avLst>
          </a:prstGeom>
          <a:solidFill>
            <a:srgbClr val="DC9C02"/>
          </a:solidFill>
          <a:ln w="50800">
            <a:solidFill>
              <a:srgbClr val="FFFFFF"/>
            </a:solidFill>
            <a:miter lim="400000"/>
          </a:ln>
          <a:effectLst>
            <a:outerShdw sx="100000" sy="100000" kx="0" ky="0" algn="b" rotWithShape="0" blurRad="25400" dist="38100" dir="5400000">
              <a:srgbClr val="FFFB00">
                <a:alpha val="50000"/>
              </a:srgbClr>
            </a:outerShdw>
          </a:effectLst>
        </p:spPr>
        <p:txBody>
          <a:bodyPr lIns="50800" tIns="50800" rIns="50800" bIns="50800" anchor="ctr"/>
          <a:lstStyle/>
          <a:p>
            <a:pPr defTabSz="584200">
              <a:defRPr b="1" sz="4000">
                <a:solidFill>
                  <a:srgbClr val="FFFFFF"/>
                </a:solidFill>
                <a:latin typeface="Helvetica"/>
                <a:ea typeface="Helvetica"/>
                <a:cs typeface="Helvetica"/>
                <a:sym typeface="Helvetica"/>
              </a:defRPr>
            </a:pPr>
          </a:p>
        </p:txBody>
      </p:sp>
      <p:sp>
        <p:nvSpPr>
          <p:cNvPr id="133" name="Shape 133"/>
          <p:cNvSpPr/>
          <p:nvPr/>
        </p:nvSpPr>
        <p:spPr>
          <a:xfrm>
            <a:off x="320427" y="7229338"/>
            <a:ext cx="1115978" cy="1084901"/>
          </a:xfrm>
          <a:prstGeom prst="roundRect">
            <a:avLst>
              <a:gd name="adj" fmla="val 15000"/>
            </a:avLst>
          </a:prstGeom>
          <a:solidFill>
            <a:srgbClr val="DE4A00"/>
          </a:solidFill>
          <a:ln w="50800">
            <a:solidFill>
              <a:srgbClr val="FFFFFF"/>
            </a:solidFill>
            <a:miter lim="400000"/>
          </a:ln>
          <a:effectLst>
            <a:outerShdw sx="100000" sy="100000" kx="0" ky="0" algn="b" rotWithShape="0" blurRad="25400" dist="38100" dir="5400000">
              <a:srgbClr val="FFFB00">
                <a:alpha val="50000"/>
              </a:srgbClr>
            </a:outerShdw>
          </a:effectLst>
        </p:spPr>
        <p:txBody>
          <a:bodyPr lIns="50800" tIns="50800" rIns="50800" bIns="50800" anchor="ctr"/>
          <a:lstStyle/>
          <a:p>
            <a:pPr defTabSz="584200">
              <a:defRPr b="1" sz="4000">
                <a:solidFill>
                  <a:srgbClr val="FFFFFF"/>
                </a:solidFill>
                <a:latin typeface="Helvetica"/>
                <a:ea typeface="Helvetica"/>
                <a:cs typeface="Helvetica"/>
                <a:sym typeface="Helvetica"/>
              </a:defRPr>
            </a:pPr>
          </a:p>
        </p:txBody>
      </p:sp>
      <p:sp>
        <p:nvSpPr>
          <p:cNvPr id="134" name="Shape 134"/>
          <p:cNvSpPr/>
          <p:nvPr/>
        </p:nvSpPr>
        <p:spPr>
          <a:xfrm>
            <a:off x="320427" y="8584005"/>
            <a:ext cx="1115978" cy="1084900"/>
          </a:xfrm>
          <a:prstGeom prst="roundRect">
            <a:avLst>
              <a:gd name="adj" fmla="val 15000"/>
            </a:avLst>
          </a:prstGeom>
          <a:solidFill>
            <a:srgbClr val="C01A15"/>
          </a:solidFill>
          <a:ln w="50800">
            <a:solidFill>
              <a:srgbClr val="FFFFFF"/>
            </a:solidFill>
            <a:miter lim="400000"/>
          </a:ln>
          <a:effectLst>
            <a:outerShdw sx="100000" sy="100000" kx="0" ky="0" algn="b" rotWithShape="0" blurRad="25400" dist="38100" dir="5400000">
              <a:srgbClr val="FFFB00">
                <a:alpha val="50000"/>
              </a:srgbClr>
            </a:outerShdw>
          </a:effectLst>
        </p:spPr>
        <p:txBody>
          <a:bodyPr lIns="50800" tIns="50800" rIns="50800" bIns="50800" anchor="ctr"/>
          <a:lstStyle/>
          <a:p>
            <a:pPr defTabSz="584200">
              <a:defRPr b="1" sz="4000">
                <a:solidFill>
                  <a:srgbClr val="FFFFFF"/>
                </a:solidFill>
                <a:latin typeface="Helvetica"/>
                <a:ea typeface="Helvetica"/>
                <a:cs typeface="Helvetica"/>
                <a:sym typeface="Helvetica"/>
              </a:defRPr>
            </a:pPr>
          </a:p>
        </p:txBody>
      </p:sp>
      <p:sp>
        <p:nvSpPr>
          <p:cNvPr id="135" name="Shape 135"/>
          <p:cNvSpPr/>
          <p:nvPr/>
        </p:nvSpPr>
        <p:spPr>
          <a:xfrm>
            <a:off x="289560" y="9938672"/>
            <a:ext cx="1177711" cy="1102223"/>
          </a:xfrm>
          <a:prstGeom prst="roundRect">
            <a:avLst>
              <a:gd name="adj" fmla="val 15581"/>
            </a:avLst>
          </a:prstGeom>
          <a:solidFill>
            <a:srgbClr val="B14182"/>
          </a:solidFill>
          <a:ln w="50800">
            <a:solidFill>
              <a:srgbClr val="FFFFFF"/>
            </a:solidFill>
            <a:miter lim="400000"/>
          </a:ln>
          <a:effectLst>
            <a:outerShdw sx="100000" sy="100000" kx="0" ky="0" algn="b" rotWithShape="0" blurRad="25400" dist="38100" dir="5400000">
              <a:srgbClr val="FFFB00">
                <a:alpha val="50000"/>
              </a:srgbClr>
            </a:outerShdw>
          </a:effectLst>
        </p:spPr>
        <p:txBody>
          <a:bodyPr lIns="50800" tIns="50800" rIns="50800" bIns="50800" anchor="ctr"/>
          <a:lstStyle/>
          <a:p>
            <a:pPr defTabSz="584200">
              <a:defRPr b="1" sz="4000">
                <a:solidFill>
                  <a:srgbClr val="FFFFFF"/>
                </a:solidFill>
                <a:latin typeface="Helvetica"/>
                <a:ea typeface="Helvetica"/>
                <a:cs typeface="Helvetica"/>
                <a:sym typeface="Helvetica"/>
              </a:defRPr>
            </a:pP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91" name="Shape 291"/>
          <p:cNvSpPr/>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292" name="pasted-image.tiff"/>
          <p:cNvPicPr>
            <a:picLocks noChangeAspect="1"/>
          </p:cNvPicPr>
          <p:nvPr/>
        </p:nvPicPr>
        <p:blipFill>
          <a:blip r:embed="rId3">
            <a:extLst/>
          </a:blip>
          <a:stretch>
            <a:fillRect/>
          </a:stretch>
        </p:blipFill>
        <p:spPr>
          <a:xfrm>
            <a:off x="7048500" y="0"/>
            <a:ext cx="10287000" cy="13716000"/>
          </a:xfrm>
          <a:prstGeom prst="rect">
            <a:avLst/>
          </a:prstGeom>
          <a:ln w="12700">
            <a:miter lim="400000"/>
          </a:ln>
        </p:spPr>
      </p:pic>
      <p:sp>
        <p:nvSpPr>
          <p:cNvPr id="293" name="Shape 293"/>
          <p:cNvSpPr/>
          <p:nvPr/>
        </p:nvSpPr>
        <p:spPr>
          <a:xfrm>
            <a:off x="18685989" y="10196138"/>
            <a:ext cx="4889536" cy="28448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a:defRPr b="1" sz="6000">
                <a:latin typeface="Helvetica"/>
                <a:ea typeface="Helvetica"/>
                <a:cs typeface="Helvetica"/>
                <a:sym typeface="Helvetica"/>
              </a:defRPr>
            </a:lvl1pPr>
          </a:lstStyle>
          <a:p>
            <a:pPr/>
            <a:r>
              <a:t>A portion of Nehemiah’s wall </a:t>
            </a:r>
          </a:p>
        </p:txBody>
      </p:sp>
      <p:sp>
        <p:nvSpPr>
          <p:cNvPr id="294" name="Shape 294"/>
          <p:cNvSpPr/>
          <p:nvPr/>
        </p:nvSpPr>
        <p:spPr>
          <a:xfrm flipH="1">
            <a:off x="17329587" y="10983538"/>
            <a:ext cx="1270001" cy="1270001"/>
          </a:xfrm>
          <a:prstGeom prst="rightArrow">
            <a:avLst>
              <a:gd name="adj1" fmla="val 32000"/>
              <a:gd name="adj2" fmla="val 64000"/>
            </a:avLst>
          </a:prstGeom>
          <a:blipFill>
            <a:blip r:embed="rId4"/>
          </a:blipFill>
          <a:ln w="12700">
            <a:miter lim="400000"/>
          </a:ln>
          <a:effectLst>
            <a:outerShdw sx="100000" sy="100000" kx="0" ky="0" algn="b" rotWithShape="0" blurRad="38100" dist="25400" dir="5400000">
              <a:srgbClr val="000000">
                <a:alpha val="50000"/>
              </a:srgbClr>
            </a:outerShdw>
          </a:effectLst>
        </p:spPr>
        <p:txBody>
          <a:bodyPr lIns="50800" tIns="50800" rIns="50800" bIns="50800" anchor="ctr"/>
          <a:lstStyle/>
          <a:p>
            <a:pPr>
              <a:defRPr sz="3200">
                <a:solidFill>
                  <a:srgbClr val="FFFFFF"/>
                </a:solidFill>
              </a:defRPr>
            </a:pPr>
          </a:p>
        </p:txBody>
      </p:sp>
    </p:spTree>
  </p:cSld>
  <p:clrMapOvr>
    <a:masterClrMapping/>
  </p:clrMapOvr>
  <mc:AlternateContent xmlns:mc="http://schemas.openxmlformats.org/markup-compatibility/2006">
    <mc:Choice xmlns:p14="http://schemas.microsoft.com/office/powerpoint/2010/main" Requires="p14">
      <p:transition spd="slow" advClick="1" p14:dur="1500">
        <p:dissolve/>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98" name="Shape 298"/>
          <p:cNvSpPr/>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299" name="pasted-image.tiff"/>
          <p:cNvPicPr>
            <a:picLocks noChangeAspect="1"/>
          </p:cNvPicPr>
          <p:nvPr/>
        </p:nvPicPr>
        <p:blipFill>
          <a:blip r:embed="rId3">
            <a:extLst/>
          </a:blip>
          <a:srcRect l="0" t="32186" r="0" b="0"/>
          <a:stretch>
            <a:fillRect/>
          </a:stretch>
        </p:blipFill>
        <p:spPr>
          <a:xfrm>
            <a:off x="777875" y="457132"/>
            <a:ext cx="22828230" cy="11610532"/>
          </a:xfrm>
          <a:prstGeom prst="rect">
            <a:avLst/>
          </a:prstGeom>
          <a:ln w="25400">
            <a:miter lim="400000"/>
          </a:ln>
          <a:effectLst>
            <a:outerShdw sx="100000" sy="100000" kx="0" ky="0" algn="b" rotWithShape="0" blurRad="254000" dist="127000" dir="5400000">
              <a:srgbClr val="000000">
                <a:alpha val="70000"/>
              </a:srgbClr>
            </a:outerShdw>
          </a:effectLst>
        </p:spPr>
      </p:pic>
      <p:sp>
        <p:nvSpPr>
          <p:cNvPr id="300" name="Shape 300"/>
          <p:cNvSpPr/>
          <p:nvPr/>
        </p:nvSpPr>
        <p:spPr>
          <a:xfrm>
            <a:off x="7404104" y="10647184"/>
            <a:ext cx="11393613" cy="1016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sz="6000">
                <a:latin typeface="Helvetica"/>
                <a:ea typeface="Helvetica"/>
                <a:cs typeface="Helvetica"/>
                <a:sym typeface="Helvetica"/>
              </a:defRPr>
            </a:lvl1pPr>
          </a:lstStyle>
          <a:p>
            <a:pPr/>
            <a:r>
              <a:t>Nehemiah’s ‘broad wall’ (12:38)</a:t>
            </a:r>
          </a:p>
        </p:txBody>
      </p:sp>
    </p:spTree>
  </p:cSld>
  <p:clrMapOvr>
    <a:masterClrMapping/>
  </p:clrMapOvr>
  <mc:AlternateContent xmlns:mc="http://schemas.openxmlformats.org/markup-compatibility/2006">
    <mc:Choice xmlns:p14="http://schemas.microsoft.com/office/powerpoint/2010/main" Requires="p14">
      <p:transition spd="slow" advClick="1" p14:dur="1500">
        <p:dissolve/>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04" name="Shape 304"/>
          <p:cNvSpPr/>
          <p:nvPr>
            <p:ph type="title"/>
          </p:nvPr>
        </p:nvSpPr>
        <p:spPr>
          <a:prstGeom prst="rect">
            <a:avLst/>
          </a:prstGeom>
        </p:spPr>
        <p:txBody>
          <a:bodyPr/>
          <a:lstStyle/>
          <a:p>
            <a:pPr/>
            <a:r>
              <a:t>Nehemiah’s covenant</a:t>
            </a:r>
          </a:p>
        </p:txBody>
      </p:sp>
      <p:sp>
        <p:nvSpPr>
          <p:cNvPr id="305" name="Shape 305"/>
          <p:cNvSpPr/>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graphicFrame>
        <p:nvGraphicFramePr>
          <p:cNvPr id="306" name="Table 306"/>
          <p:cNvGraphicFramePr/>
          <p:nvPr/>
        </p:nvGraphicFramePr>
        <p:xfrm>
          <a:off x="2348911" y="3799152"/>
          <a:ext cx="21008976" cy="8051271"/>
        </p:xfrm>
        <a:graphic xmlns:a="http://schemas.openxmlformats.org/drawingml/2006/main">
          <a:graphicData uri="http://schemas.openxmlformats.org/drawingml/2006/table">
            <a:tbl>
              <a:tblPr firstCol="0" firstRow="1" lastCol="0" lastRow="0" bandCol="0" bandRow="1" rtl="0">
                <a:tableStyleId>{4C3C2611-4C71-4FC5-86AE-919BDF0F9419}</a:tableStyleId>
              </a:tblPr>
              <a:tblGrid>
                <a:gridCol w="10502900"/>
                <a:gridCol w="10502900"/>
              </a:tblGrid>
              <a:tr h="992566">
                <a:tc>
                  <a:txBody>
                    <a:bodyPr/>
                    <a:lstStyle/>
                    <a:p>
                      <a:pPr algn="l" defTabSz="457200">
                        <a:defRPr b="0" sz="1800">
                          <a:solidFill>
                            <a:srgbClr val="000000"/>
                          </a:solidFill>
                        </a:defRPr>
                      </a:pPr>
                      <a:r>
                        <a:rPr b="1" sz="6000">
                          <a:latin typeface="Helvetica Neue"/>
                          <a:ea typeface="Helvetica Neue"/>
                          <a:cs typeface="Helvetica Neue"/>
                          <a:sym typeface="Helvetica Neue"/>
                        </a:rPr>
                        <a:t>Behaviour</a:t>
                      </a:r>
                    </a:p>
                  </a:txBody>
                  <a:tcPr marL="50800" marR="50800" marT="50800" marB="50800" anchor="t" anchorCtr="0" horzOverflow="overflow">
                    <a:lnL w="3175">
                      <a:solidFill>
                        <a:srgbClr val="000000"/>
                      </a:solidFill>
                      <a:miter lim="400000"/>
                    </a:lnL>
                    <a:lnR w="3175">
                      <a:solidFill>
                        <a:srgbClr val="000000"/>
                      </a:solidFill>
                      <a:miter lim="400000"/>
                    </a:lnR>
                    <a:lnT w="3175">
                      <a:solidFill>
                        <a:srgbClr val="000000"/>
                      </a:solidFill>
                      <a:miter lim="400000"/>
                    </a:lnT>
                    <a:lnB w="6350">
                      <a:solidFill>
                        <a:srgbClr val="000000"/>
                      </a:solidFill>
                      <a:miter lim="400000"/>
                    </a:lnB>
                    <a:solidFill>
                      <a:srgbClr val="BEC0BF"/>
                    </a:solidFill>
                  </a:tcPr>
                </a:tc>
                <a:tc>
                  <a:txBody>
                    <a:bodyPr/>
                    <a:lstStyle/>
                    <a:p>
                      <a:pPr algn="l" defTabSz="457200">
                        <a:defRPr b="0" sz="1800">
                          <a:solidFill>
                            <a:srgbClr val="000000"/>
                          </a:solidFill>
                        </a:defRPr>
                      </a:pPr>
                      <a:r>
                        <a:rPr b="1" sz="6000">
                          <a:latin typeface="Helvetica Neue"/>
                          <a:ea typeface="Helvetica Neue"/>
                          <a:cs typeface="Helvetica Neue"/>
                          <a:sym typeface="Helvetica Neue"/>
                        </a:rPr>
                        <a:t>The "covenant"</a:t>
                      </a:r>
                    </a:p>
                  </a:txBody>
                  <a:tcPr marL="50800" marR="50800" marT="50800" marB="50800" anchor="t" anchorCtr="0" horzOverflow="overflow">
                    <a:lnL w="3175">
                      <a:solidFill>
                        <a:srgbClr val="000000"/>
                      </a:solidFill>
                      <a:miter lim="400000"/>
                    </a:lnL>
                    <a:lnR w="3175">
                      <a:solidFill>
                        <a:srgbClr val="000000"/>
                      </a:solidFill>
                      <a:miter lim="400000"/>
                    </a:lnR>
                    <a:lnT w="3175">
                      <a:solidFill>
                        <a:srgbClr val="000000"/>
                      </a:solidFill>
                      <a:miter lim="400000"/>
                    </a:lnT>
                    <a:lnB w="6350">
                      <a:solidFill>
                        <a:srgbClr val="000000"/>
                      </a:solidFill>
                      <a:miter lim="400000"/>
                    </a:lnB>
                    <a:solidFill>
                      <a:srgbClr val="BEC0BF"/>
                    </a:solidFill>
                  </a:tcPr>
                </a:tc>
              </a:tr>
              <a:tr h="992566">
                <a:tc>
                  <a:txBody>
                    <a:bodyPr/>
                    <a:lstStyle/>
                    <a:p>
                      <a:pPr algn="l" defTabSz="457200">
                        <a:defRPr sz="1800"/>
                      </a:pPr>
                      <a:r>
                        <a:rPr sz="6000">
                          <a:latin typeface="Helvetica Neue"/>
                          <a:ea typeface="Helvetica Neue"/>
                          <a:cs typeface="Helvetica Neue"/>
                          <a:sym typeface="Helvetica Neue"/>
                        </a:rPr>
                        <a:t>1. Worship and law </a:t>
                      </a:r>
                    </a:p>
                  </a:txBody>
                  <a:tcPr marL="50800" marR="50800" marT="50800" marB="50800" anchor="ctr" anchorCtr="0" horzOverflow="overflow">
                    <a:lnL w="3175">
                      <a:solidFill>
                        <a:srgbClr val="000000"/>
                      </a:solidFill>
                      <a:miter lim="400000"/>
                    </a:lnL>
                    <a:lnR w="3175">
                      <a:solidFill>
                        <a:srgbClr val="000000"/>
                      </a:solidFill>
                      <a:miter lim="400000"/>
                    </a:lnR>
                    <a:lnT w="6350">
                      <a:solidFill>
                        <a:srgbClr val="000000"/>
                      </a:solidFill>
                      <a:miter lim="400000"/>
                    </a:lnT>
                    <a:lnB w="3175">
                      <a:solidFill>
                        <a:srgbClr val="000000"/>
                      </a:solidFill>
                      <a:miter lim="400000"/>
                    </a:lnB>
                    <a:noFill/>
                  </a:tcPr>
                </a:tc>
                <a:tc>
                  <a:txBody>
                    <a:bodyPr/>
                    <a:lstStyle/>
                    <a:p>
                      <a:pPr algn="l" defTabSz="457200">
                        <a:defRPr sz="1800"/>
                      </a:pPr>
                      <a:r>
                        <a:rPr sz="6000">
                          <a:latin typeface="Helvetica Neue"/>
                          <a:ea typeface="Helvetica Neue"/>
                          <a:cs typeface="Helvetica Neue"/>
                          <a:sym typeface="Helvetica Neue"/>
                        </a:rPr>
                        <a:t>Neh 10:28,29, etc</a:t>
                      </a:r>
                    </a:p>
                  </a:txBody>
                  <a:tcPr marL="50800" marR="50800" marT="50800" marB="50800" anchor="ctr" anchorCtr="0" horzOverflow="overflow">
                    <a:lnL w="3175">
                      <a:solidFill>
                        <a:srgbClr val="000000"/>
                      </a:solidFill>
                      <a:miter lim="400000"/>
                    </a:lnL>
                    <a:lnR w="3175">
                      <a:solidFill>
                        <a:srgbClr val="000000"/>
                      </a:solidFill>
                      <a:miter lim="400000"/>
                    </a:lnR>
                    <a:lnT w="6350">
                      <a:solidFill>
                        <a:srgbClr val="000000"/>
                      </a:solidFill>
                      <a:miter lim="400000"/>
                    </a:lnT>
                    <a:lnB w="3175">
                      <a:solidFill>
                        <a:srgbClr val="000000"/>
                      </a:solidFill>
                      <a:miter lim="400000"/>
                    </a:lnB>
                    <a:noFill/>
                  </a:tcPr>
                </a:tc>
              </a:tr>
              <a:tr h="992566">
                <a:tc>
                  <a:txBody>
                    <a:bodyPr/>
                    <a:lstStyle/>
                    <a:p>
                      <a:pPr algn="l" defTabSz="457200">
                        <a:defRPr sz="1800"/>
                      </a:pPr>
                      <a:r>
                        <a:rPr sz="6000">
                          <a:latin typeface="Helvetica Neue"/>
                          <a:ea typeface="Helvetica Neue"/>
                          <a:cs typeface="Helvetica Neue"/>
                          <a:sym typeface="Helvetica Neue"/>
                        </a:rPr>
                        <a:t>2. Marriage out of the faith</a:t>
                      </a:r>
                    </a:p>
                  </a:txBody>
                  <a:tcPr marL="50800" marR="50800" marT="50800" marB="50800" anchor="ctr" anchorCtr="0"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solidFill>
                      <a:srgbClr val="EFEFEF"/>
                    </a:solidFill>
                  </a:tcPr>
                </a:tc>
                <a:tc>
                  <a:txBody>
                    <a:bodyPr/>
                    <a:lstStyle/>
                    <a:p>
                      <a:pPr algn="l" defTabSz="457200">
                        <a:defRPr sz="1800"/>
                      </a:pPr>
                      <a:r>
                        <a:rPr sz="6000">
                          <a:latin typeface="Helvetica Neue"/>
                          <a:ea typeface="Helvetica Neue"/>
                          <a:cs typeface="Helvetica Neue"/>
                          <a:sym typeface="Helvetica Neue"/>
                        </a:rPr>
                        <a:t>Neh 10:30</a:t>
                      </a:r>
                    </a:p>
                  </a:txBody>
                  <a:tcPr marL="50800" marR="50800" marT="50800" marB="50800" anchor="ctr" anchorCtr="0"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solidFill>
                      <a:srgbClr val="EFEFEF"/>
                    </a:solidFill>
                  </a:tcPr>
                </a:tc>
              </a:tr>
              <a:tr h="992566">
                <a:tc>
                  <a:txBody>
                    <a:bodyPr/>
                    <a:lstStyle/>
                    <a:p>
                      <a:pPr algn="l" defTabSz="457200">
                        <a:defRPr sz="1800"/>
                      </a:pPr>
                      <a:r>
                        <a:rPr sz="6000">
                          <a:latin typeface="Helvetica Neue"/>
                          <a:ea typeface="Helvetica Neue"/>
                          <a:cs typeface="Helvetica Neue"/>
                          <a:sym typeface="Helvetica Neue"/>
                        </a:rPr>
                        <a:t>3. Violation of sabbath</a:t>
                      </a:r>
                    </a:p>
                  </a:txBody>
                  <a:tcPr marL="50800" marR="50800" marT="50800" marB="50800" anchor="ctr" anchorCtr="0"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noFill/>
                  </a:tcPr>
                </a:tc>
                <a:tc>
                  <a:txBody>
                    <a:bodyPr/>
                    <a:lstStyle/>
                    <a:p>
                      <a:pPr algn="l" defTabSz="457200">
                        <a:defRPr sz="1800"/>
                      </a:pPr>
                      <a:r>
                        <a:rPr sz="6000">
                          <a:latin typeface="Helvetica Neue"/>
                          <a:ea typeface="Helvetica Neue"/>
                          <a:cs typeface="Helvetica Neue"/>
                          <a:sym typeface="Helvetica Neue"/>
                        </a:rPr>
                        <a:t>Neh 10:31</a:t>
                      </a:r>
                    </a:p>
                  </a:txBody>
                  <a:tcPr marL="50800" marR="50800" marT="50800" marB="50800" anchor="ctr" anchorCtr="0"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noFill/>
                  </a:tcPr>
                </a:tc>
              </a:tr>
              <a:tr h="992566">
                <a:tc>
                  <a:txBody>
                    <a:bodyPr/>
                    <a:lstStyle/>
                    <a:p>
                      <a:pPr algn="l" defTabSz="457200">
                        <a:defRPr sz="1800"/>
                      </a:pPr>
                      <a:r>
                        <a:rPr sz="6000">
                          <a:latin typeface="Helvetica Neue"/>
                          <a:ea typeface="Helvetica Neue"/>
                          <a:cs typeface="Helvetica Neue"/>
                          <a:sym typeface="Helvetica Neue"/>
                        </a:rPr>
                        <a:t>4. Tithes</a:t>
                      </a:r>
                    </a:p>
                  </a:txBody>
                  <a:tcPr marL="50800" marR="50800" marT="50800" marB="50800" anchor="ctr" anchorCtr="0"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solidFill>
                      <a:srgbClr val="EFEFEF"/>
                    </a:solidFill>
                  </a:tcPr>
                </a:tc>
                <a:tc>
                  <a:txBody>
                    <a:bodyPr/>
                    <a:lstStyle/>
                    <a:p>
                      <a:pPr algn="l" defTabSz="457200">
                        <a:defRPr sz="1800"/>
                      </a:pPr>
                      <a:r>
                        <a:rPr sz="6000">
                          <a:latin typeface="Helvetica Neue"/>
                          <a:ea typeface="Helvetica Neue"/>
                          <a:cs typeface="Helvetica Neue"/>
                          <a:sym typeface="Helvetica Neue"/>
                        </a:rPr>
                        <a:t>Neh 10:32,38</a:t>
                      </a:r>
                    </a:p>
                  </a:txBody>
                  <a:tcPr marL="50800" marR="50800" marT="50800" marB="50800" anchor="ctr" anchorCtr="0"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solidFill>
                      <a:srgbClr val="EFEFEF"/>
                    </a:solidFill>
                  </a:tcPr>
                </a:tc>
              </a:tr>
              <a:tr h="1458326">
                <a:tc>
                  <a:txBody>
                    <a:bodyPr/>
                    <a:lstStyle/>
                    <a:p>
                      <a:pPr algn="l" defTabSz="457200">
                        <a:defRPr sz="1800"/>
                      </a:pPr>
                      <a:r>
                        <a:rPr sz="6000">
                          <a:latin typeface="Helvetica Neue"/>
                          <a:ea typeface="Helvetica Neue"/>
                          <a:cs typeface="Helvetica Neue"/>
                          <a:sym typeface="Helvetica Neue"/>
                        </a:rPr>
                        <a:t>5. Wood offering</a:t>
                      </a:r>
                    </a:p>
                  </a:txBody>
                  <a:tcPr marL="50800" marR="50800" marT="50800" marB="50800" anchor="ctr" anchorCtr="0"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noFill/>
                  </a:tcPr>
                </a:tc>
                <a:tc>
                  <a:txBody>
                    <a:bodyPr/>
                    <a:lstStyle/>
                    <a:p>
                      <a:pPr algn="l" defTabSz="457200">
                        <a:defRPr sz="1800"/>
                      </a:pPr>
                      <a:r>
                        <a:rPr sz="6000">
                          <a:latin typeface="Helvetica Neue"/>
                          <a:ea typeface="Helvetica Neue"/>
                          <a:cs typeface="Helvetica Neue"/>
                          <a:sym typeface="Helvetica Neue"/>
                        </a:rPr>
                        <a:t>Neh 10:34</a:t>
                      </a:r>
                    </a:p>
                  </a:txBody>
                  <a:tcPr marL="50800" marR="50800" marT="50800" marB="50800" anchor="ctr" anchorCtr="0"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noFill/>
                  </a:tcPr>
                </a:tc>
              </a:tr>
              <a:tr h="992566">
                <a:tc>
                  <a:txBody>
                    <a:bodyPr/>
                    <a:lstStyle/>
                    <a:p>
                      <a:pPr algn="l" defTabSz="457200">
                        <a:defRPr sz="1800"/>
                      </a:pPr>
                      <a:r>
                        <a:rPr sz="6000">
                          <a:latin typeface="Helvetica Neue"/>
                          <a:ea typeface="Helvetica Neue"/>
                          <a:cs typeface="Helvetica Neue"/>
                          <a:sym typeface="Helvetica Neue"/>
                        </a:rPr>
                        <a:t>6. Observance of firstfruits and firstborns</a:t>
                      </a:r>
                    </a:p>
                  </a:txBody>
                  <a:tcPr marL="50800" marR="50800" marT="50800" marB="50800" anchor="ctr" anchorCtr="0"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solidFill>
                      <a:srgbClr val="EFEFEF"/>
                    </a:solidFill>
                  </a:tcPr>
                </a:tc>
                <a:tc>
                  <a:txBody>
                    <a:bodyPr/>
                    <a:lstStyle/>
                    <a:p>
                      <a:pPr algn="l" defTabSz="457200">
                        <a:defRPr sz="1800"/>
                      </a:pPr>
                      <a:r>
                        <a:rPr sz="6000">
                          <a:latin typeface="Helvetica Neue"/>
                          <a:ea typeface="Helvetica Neue"/>
                          <a:cs typeface="Helvetica Neue"/>
                          <a:sym typeface="Helvetica Neue"/>
                        </a:rPr>
                        <a:t>Neh 10:35,36</a:t>
                      </a:r>
                    </a:p>
                  </a:txBody>
                  <a:tcPr marL="50800" marR="50800" marT="50800" marB="50800" anchor="ctr" anchorCtr="0"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solidFill>
                      <a:srgbClr val="EFEFEF"/>
                    </a:solidFill>
                  </a:tcPr>
                </a:tc>
              </a:tr>
            </a:tbl>
          </a:graphicData>
        </a:graphic>
      </p:graphicFrame>
    </p:spTree>
  </p:cSld>
  <p:clrMapOvr>
    <a:masterClrMapping/>
  </p:clrMapOvr>
  <mc:AlternateContent xmlns:mc="http://schemas.openxmlformats.org/markup-compatibility/2006">
    <mc:Choice xmlns:p14="http://schemas.microsoft.com/office/powerpoint/2010/main" Requires="p14">
      <p:transition spd="slow" advClick="1" p14:dur="1500">
        <p:dissolve/>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08" name="Shape 308"/>
          <p:cNvSpPr/>
          <p:nvPr>
            <p:ph type="title"/>
          </p:nvPr>
        </p:nvSpPr>
        <p:spPr>
          <a:prstGeom prst="rect">
            <a:avLst/>
          </a:prstGeom>
        </p:spPr>
        <p:txBody>
          <a:bodyPr/>
          <a:lstStyle/>
          <a:p>
            <a:pPr/>
            <a:r>
              <a:t>Timing the prophecy</a:t>
            </a:r>
          </a:p>
        </p:txBody>
      </p:sp>
      <p:sp>
        <p:nvSpPr>
          <p:cNvPr id="309" name="Shape 309"/>
          <p:cNvSpPr/>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grpSp>
        <p:nvGrpSpPr>
          <p:cNvPr id="314" name="Group 314"/>
          <p:cNvGrpSpPr/>
          <p:nvPr/>
        </p:nvGrpSpPr>
        <p:grpSpPr>
          <a:xfrm>
            <a:off x="7636371" y="3284181"/>
            <a:ext cx="9111258" cy="5295224"/>
            <a:chOff x="0" y="0"/>
            <a:chExt cx="9111257" cy="5295222"/>
          </a:xfrm>
        </p:grpSpPr>
        <p:sp>
          <p:nvSpPr>
            <p:cNvPr id="310" name="Shape 310"/>
            <p:cNvSpPr/>
            <p:nvPr/>
          </p:nvSpPr>
          <p:spPr>
            <a:xfrm>
              <a:off x="0" y="0"/>
              <a:ext cx="4513858" cy="2542779"/>
            </a:xfrm>
            <a:prstGeom prst="roundRect">
              <a:avLst>
                <a:gd name="adj" fmla="val 26628"/>
              </a:avLst>
            </a:prstGeom>
            <a:solidFill>
              <a:srgbClr val="24AC67"/>
            </a:solidFill>
            <a:ln w="50800" cap="flat">
              <a:solidFill>
                <a:srgbClr val="FFFFFF"/>
              </a:solidFill>
              <a:prstDash val="solid"/>
              <a:miter lim="400000"/>
            </a:ln>
            <a:effectLst>
              <a:outerShdw sx="100000" sy="100000" kx="0" ky="0" algn="b" rotWithShape="0" blurRad="25400" dist="38100" dir="5400000">
                <a:srgbClr val="FFFB00">
                  <a:alpha val="50000"/>
                </a:srgbClr>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p>
              <a:pPr lvl="1" defTabSz="584200">
                <a:defRPr b="1" sz="6000">
                  <a:solidFill>
                    <a:srgbClr val="FFFFFF"/>
                  </a:solidFill>
                  <a:latin typeface="Helvetica Neue"/>
                  <a:ea typeface="Helvetica Neue"/>
                  <a:cs typeface="Helvetica Neue"/>
                  <a:sym typeface="Helvetica Neue"/>
                </a:defRPr>
              </a:pPr>
              <a:r>
                <a:t>Ezra</a:t>
              </a:r>
            </a:p>
          </p:txBody>
        </p:sp>
        <p:sp>
          <p:nvSpPr>
            <p:cNvPr id="311" name="Shape 311"/>
            <p:cNvSpPr/>
            <p:nvPr/>
          </p:nvSpPr>
          <p:spPr>
            <a:xfrm>
              <a:off x="4597400" y="0"/>
              <a:ext cx="4513858" cy="2542779"/>
            </a:xfrm>
            <a:prstGeom prst="roundRect">
              <a:avLst>
                <a:gd name="adj" fmla="val 26628"/>
              </a:avLst>
            </a:prstGeom>
            <a:solidFill>
              <a:srgbClr val="198C78"/>
            </a:solidFill>
            <a:ln w="50800" cap="flat">
              <a:solidFill>
                <a:srgbClr val="FFFFFF"/>
              </a:solidFill>
              <a:prstDash val="solid"/>
              <a:miter lim="400000"/>
            </a:ln>
            <a:effectLst>
              <a:outerShdw sx="100000" sy="100000" kx="0" ky="0" algn="b" rotWithShape="0" blurRad="25400" dist="38100" dir="5400000">
                <a:srgbClr val="FFFB00">
                  <a:alpha val="50000"/>
                </a:srgbClr>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p>
              <a:pPr lvl="1" defTabSz="584200">
                <a:defRPr b="1" sz="6000">
                  <a:solidFill>
                    <a:srgbClr val="FFFFFF"/>
                  </a:solidFill>
                  <a:latin typeface="Helvetica Neue"/>
                  <a:ea typeface="Helvetica Neue"/>
                  <a:cs typeface="Helvetica Neue"/>
                  <a:sym typeface="Helvetica Neue"/>
                </a:defRPr>
              </a:pPr>
              <a:r>
                <a:t>Nehemiah</a:t>
              </a:r>
            </a:p>
          </p:txBody>
        </p:sp>
        <p:sp>
          <p:nvSpPr>
            <p:cNvPr id="312" name="Shape 312"/>
            <p:cNvSpPr/>
            <p:nvPr/>
          </p:nvSpPr>
          <p:spPr>
            <a:xfrm>
              <a:off x="0" y="2752444"/>
              <a:ext cx="4513858" cy="2542779"/>
            </a:xfrm>
            <a:prstGeom prst="roundRect">
              <a:avLst>
                <a:gd name="adj" fmla="val 26628"/>
              </a:avLst>
            </a:prstGeom>
            <a:solidFill>
              <a:srgbClr val="DC9C02"/>
            </a:solidFill>
            <a:ln w="50800" cap="flat">
              <a:solidFill>
                <a:srgbClr val="FFFFFF"/>
              </a:solidFill>
              <a:prstDash val="solid"/>
              <a:miter lim="400000"/>
            </a:ln>
            <a:effectLst>
              <a:outerShdw sx="100000" sy="100000" kx="0" ky="0" algn="b" rotWithShape="0" blurRad="25400" dist="38100" dir="5400000">
                <a:srgbClr val="FFFB00">
                  <a:alpha val="50000"/>
                </a:srgbClr>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p>
              <a:pPr lvl="1" defTabSz="584200">
                <a:defRPr b="1" sz="6000">
                  <a:solidFill>
                    <a:srgbClr val="FFFFFF"/>
                  </a:solidFill>
                  <a:latin typeface="Helvetica Neue"/>
                  <a:ea typeface="Helvetica Neue"/>
                  <a:cs typeface="Helvetica Neue"/>
                  <a:sym typeface="Helvetica Neue"/>
                </a:defRPr>
              </a:pPr>
              <a:r>
                <a:t>Esther</a:t>
              </a:r>
            </a:p>
          </p:txBody>
        </p:sp>
        <p:sp>
          <p:nvSpPr>
            <p:cNvPr id="313" name="Shape 313"/>
            <p:cNvSpPr/>
            <p:nvPr/>
          </p:nvSpPr>
          <p:spPr>
            <a:xfrm>
              <a:off x="4597400" y="2752444"/>
              <a:ext cx="4513858" cy="2542779"/>
            </a:xfrm>
            <a:prstGeom prst="roundRect">
              <a:avLst>
                <a:gd name="adj" fmla="val 26628"/>
              </a:avLst>
            </a:prstGeom>
            <a:solidFill>
              <a:srgbClr val="B14181"/>
            </a:solidFill>
            <a:ln w="50800" cap="flat">
              <a:solidFill>
                <a:srgbClr val="FFFFFF"/>
              </a:solidFill>
              <a:prstDash val="solid"/>
              <a:miter lim="400000"/>
            </a:ln>
            <a:effectLst>
              <a:outerShdw sx="100000" sy="100000" kx="0" ky="0" algn="b" rotWithShape="0" blurRad="25400" dist="38100" dir="5400000">
                <a:srgbClr val="FFFB00">
                  <a:alpha val="50000"/>
                </a:srgbClr>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p>
              <a:pPr lvl="1" defTabSz="584200">
                <a:defRPr b="1" sz="6000">
                  <a:solidFill>
                    <a:srgbClr val="FFFFFF"/>
                  </a:solidFill>
                  <a:latin typeface="Helvetica Neue"/>
                  <a:ea typeface="Helvetica Neue"/>
                  <a:cs typeface="Helvetica Neue"/>
                  <a:sym typeface="Helvetica Neue"/>
                </a:defRPr>
              </a:pPr>
              <a:r>
                <a:t>Haggai</a:t>
              </a:r>
            </a:p>
          </p:txBody>
        </p:sp>
      </p:grpSp>
      <p:sp>
        <p:nvSpPr>
          <p:cNvPr id="315" name="Shape 315"/>
          <p:cNvSpPr/>
          <p:nvPr/>
        </p:nvSpPr>
        <p:spPr>
          <a:xfrm>
            <a:off x="1828800" y="3352800"/>
            <a:ext cx="5099447" cy="5157986"/>
          </a:xfrm>
          <a:prstGeom prst="ellipse">
            <a:avLst/>
          </a:prstGeom>
          <a:blipFill>
            <a:blip r:embed="rId2"/>
          </a:blipFill>
          <a:ln w="12700">
            <a:miter lim="400000"/>
          </a:ln>
          <a:effectLst>
            <a:outerShdw sx="100000" sy="100000" kx="0" ky="0" algn="b" rotWithShape="0" blurRad="38100" dist="25400" dir="5400000">
              <a:srgbClr val="000000">
                <a:alpha val="50000"/>
              </a:srgbClr>
            </a:outerShdw>
          </a:effectLst>
          <a:extLst>
            <a:ext uri="{C572A759-6A51-4108-AA02-DFA0A04FC94B}">
              <ma14:wrappingTextBoxFlag xmlns:ma14="http://schemas.microsoft.com/office/mac/drawingml/2011/main" val="1"/>
            </a:ext>
          </a:extLst>
        </p:spPr>
        <p:txBody>
          <a:bodyPr lIns="50800" tIns="50800" rIns="50800" bIns="50800" anchor="ctr"/>
          <a:lstStyle/>
          <a:p>
            <a:pPr>
              <a:defRPr b="1" sz="6000">
                <a:solidFill>
                  <a:srgbClr val="FFFFFF"/>
                </a:solidFill>
                <a:latin typeface="Helvetica"/>
                <a:ea typeface="Helvetica"/>
                <a:cs typeface="Helvetica"/>
                <a:sym typeface="Helvetica"/>
              </a:defRPr>
            </a:pPr>
            <a:r>
              <a:t>1:8 “offer it now unto thy </a:t>
            </a:r>
            <a:r>
              <a:rPr u="sng"/>
              <a:t>governor</a:t>
            </a:r>
            <a:r>
              <a:t>"</a:t>
            </a:r>
          </a:p>
        </p:txBody>
      </p:sp>
    </p:spTree>
  </p:cSld>
  <p:clrMapOvr>
    <a:masterClrMapping/>
  </p:clrMapOvr>
  <mc:AlternateContent xmlns:mc="http://schemas.openxmlformats.org/markup-compatibility/2006">
    <mc:Choice xmlns:p14="http://schemas.microsoft.com/office/powerpoint/2010/main" Requires="p14">
      <p:transition spd="slow" advClick="1" p14:dur="1500">
        <p:dissolv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9" grpId="1" fill="hold">
                                  <p:stCondLst>
                                    <p:cond delay="0"/>
                                  </p:stCondLst>
                                  <p:iterate type="el" backwards="0">
                                    <p:tmAbs val="0"/>
                                  </p:iterate>
                                  <p:childTnLst>
                                    <p:set>
                                      <p:cBhvr>
                                        <p:cTn id="6" fill="hold"/>
                                        <p:tgtEl>
                                          <p:spTgt spid="315"/>
                                        </p:tgtEl>
                                        <p:attrNameLst>
                                          <p:attrName>style.visibility</p:attrName>
                                        </p:attrNameLst>
                                      </p:cBhvr>
                                      <p:to>
                                        <p:strVal val="visible"/>
                                      </p:to>
                                    </p:set>
                                    <p:animEffect filter="dissolve" transition="in">
                                      <p:cBhvr>
                                        <p:cTn id="7" dur="1000"/>
                                        <p:tgtEl>
                                          <p:spTgt spid="315"/>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ID="9" grpId="2" fill="hold">
                                  <p:stCondLst>
                                    <p:cond delay="0"/>
                                  </p:stCondLst>
                                  <p:iterate type="el" backwards="0">
                                    <p:tmAbs val="0"/>
                                  </p:iterate>
                                  <p:childTnLst>
                                    <p:set>
                                      <p:cBhvr>
                                        <p:cTn id="11" fill="hold"/>
                                        <p:tgtEl>
                                          <p:spTgt spid="314"/>
                                        </p:tgtEl>
                                        <p:attrNameLst>
                                          <p:attrName>style.visibility</p:attrName>
                                        </p:attrNameLst>
                                      </p:cBhvr>
                                      <p:to>
                                        <p:strVal val="visible"/>
                                      </p:to>
                                    </p:set>
                                    <p:animEffect filter="dissolve" transition="in">
                                      <p:cBhvr>
                                        <p:cTn id="12" dur="1000"/>
                                        <p:tgtEl>
                                          <p:spTgt spid="31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15" grpId="1"/>
      <p:bldP build="whole" bldLvl="1" animBg="1" rev="0" advAuto="0" spid="314" grpId="2"/>
    </p:bldLst>
  </p:timing>
</p:sld>
</file>

<file path=ppt/slides/slide1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17" name="Shape 317"/>
          <p:cNvSpPr/>
          <p:nvPr>
            <p:ph type="title"/>
          </p:nvPr>
        </p:nvSpPr>
        <p:spPr>
          <a:prstGeom prst="rect">
            <a:avLst/>
          </a:prstGeom>
        </p:spPr>
        <p:txBody>
          <a:bodyPr/>
          <a:lstStyle/>
          <a:p>
            <a:pPr/>
            <a:r>
              <a:t>Timing the prophecy</a:t>
            </a:r>
          </a:p>
        </p:txBody>
      </p:sp>
      <p:sp>
        <p:nvSpPr>
          <p:cNvPr id="318" name="Shape 318"/>
          <p:cNvSpPr/>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319" name="Shape 319"/>
          <p:cNvSpPr/>
          <p:nvPr/>
        </p:nvSpPr>
        <p:spPr>
          <a:xfrm>
            <a:off x="1828800" y="3352800"/>
            <a:ext cx="5099447" cy="5157986"/>
          </a:xfrm>
          <a:prstGeom prst="ellipse">
            <a:avLst/>
          </a:prstGeom>
          <a:blipFill>
            <a:blip r:embed="rId2"/>
          </a:blipFill>
          <a:ln w="12700">
            <a:miter lim="400000"/>
          </a:ln>
          <a:effectLst>
            <a:outerShdw sx="100000" sy="100000" kx="0" ky="0" algn="b" rotWithShape="0" blurRad="38100" dist="25400" dir="5400000">
              <a:srgbClr val="000000">
                <a:alpha val="50000"/>
              </a:srgbClr>
            </a:outerShdw>
          </a:effectLst>
          <a:extLst>
            <a:ext uri="{C572A759-6A51-4108-AA02-DFA0A04FC94B}">
              <ma14:wrappingTextBoxFlag xmlns:ma14="http://schemas.microsoft.com/office/mac/drawingml/2011/main" val="1"/>
            </a:ext>
          </a:extLst>
        </p:spPr>
        <p:txBody>
          <a:bodyPr lIns="50800" tIns="50800" rIns="50800" bIns="50800" anchor="ctr"/>
          <a:lstStyle/>
          <a:p>
            <a:pPr>
              <a:defRPr b="1" sz="6000">
                <a:solidFill>
                  <a:srgbClr val="FFFFFF"/>
                </a:solidFill>
                <a:latin typeface="Helvetica"/>
                <a:ea typeface="Helvetica"/>
                <a:cs typeface="Helvetica"/>
                <a:sym typeface="Helvetica"/>
              </a:defRPr>
            </a:pPr>
            <a:r>
              <a:t>1:8 “offer it now unto thy </a:t>
            </a:r>
            <a:r>
              <a:rPr u="sng"/>
              <a:t>governor</a:t>
            </a:r>
            <a:r>
              <a:t>"</a:t>
            </a:r>
          </a:p>
        </p:txBody>
      </p:sp>
      <p:sp>
        <p:nvSpPr>
          <p:cNvPr id="320" name="Shape 320"/>
          <p:cNvSpPr/>
          <p:nvPr/>
        </p:nvSpPr>
        <p:spPr>
          <a:xfrm>
            <a:off x="9451776" y="3352800"/>
            <a:ext cx="5099448" cy="5157986"/>
          </a:xfrm>
          <a:prstGeom prst="ellipse">
            <a:avLst/>
          </a:prstGeom>
          <a:blipFill>
            <a:blip r:embed="rId3"/>
          </a:blipFill>
          <a:ln w="12700">
            <a:miter lim="400000"/>
          </a:ln>
          <a:effectLst>
            <a:outerShdw sx="100000" sy="100000" kx="0" ky="0" algn="b" rotWithShape="0" blurRad="38100" dist="25400" dir="5400000">
              <a:srgbClr val="000000">
                <a:alpha val="50000"/>
              </a:srgbClr>
            </a:outerShdw>
          </a:effectLst>
          <a:extLst>
            <a:ext uri="{C572A759-6A51-4108-AA02-DFA0A04FC94B}">
              <ma14:wrappingTextBoxFlag xmlns:ma14="http://schemas.microsoft.com/office/mac/drawingml/2011/main" val="1"/>
            </a:ext>
          </a:extLst>
        </p:spPr>
        <p:txBody>
          <a:bodyPr lIns="50800" tIns="50800" rIns="50800" bIns="50800" anchor="ctr"/>
          <a:lstStyle>
            <a:lvl1pPr>
              <a:defRPr b="1" sz="6000">
                <a:solidFill>
                  <a:srgbClr val="FFFFFF"/>
                </a:solidFill>
                <a:latin typeface="Helvetica"/>
                <a:ea typeface="Helvetica"/>
                <a:cs typeface="Helvetica"/>
                <a:sym typeface="Helvetica"/>
              </a:defRPr>
            </a:lvl1pPr>
          </a:lstStyle>
          <a:p>
            <a:pPr/>
            <a:r>
              <a:t>1:7-10 Temple completed and in use</a:t>
            </a:r>
          </a:p>
        </p:txBody>
      </p:sp>
    </p:spTree>
  </p:cSld>
  <p:clrMapOvr>
    <a:masterClrMapping/>
  </p:clrMapOvr>
  <mc:AlternateContent xmlns:mc="http://schemas.openxmlformats.org/markup-compatibility/2006">
    <mc:Choice xmlns:p14="http://schemas.microsoft.com/office/powerpoint/2010/main" Requires="p14">
      <p:transition spd="slow" advClick="1" p14:dur="1500">
        <p:dissolve/>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22" name="Shape 322"/>
          <p:cNvSpPr/>
          <p:nvPr>
            <p:ph type="title"/>
          </p:nvPr>
        </p:nvSpPr>
        <p:spPr>
          <a:prstGeom prst="rect">
            <a:avLst/>
          </a:prstGeom>
        </p:spPr>
        <p:txBody>
          <a:bodyPr/>
          <a:lstStyle/>
          <a:p>
            <a:pPr/>
            <a:r>
              <a:t>Timing the prophecy</a:t>
            </a:r>
          </a:p>
        </p:txBody>
      </p:sp>
      <p:sp>
        <p:nvSpPr>
          <p:cNvPr id="323" name="Shape 323"/>
          <p:cNvSpPr/>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324" name="Shape 324"/>
          <p:cNvSpPr/>
          <p:nvPr/>
        </p:nvSpPr>
        <p:spPr>
          <a:xfrm>
            <a:off x="1828800" y="3352800"/>
            <a:ext cx="5099447" cy="5157986"/>
          </a:xfrm>
          <a:prstGeom prst="ellipse">
            <a:avLst/>
          </a:prstGeom>
          <a:blipFill>
            <a:blip r:embed="rId2"/>
          </a:blipFill>
          <a:ln w="12700">
            <a:miter lim="400000"/>
          </a:ln>
          <a:effectLst>
            <a:outerShdw sx="100000" sy="100000" kx="0" ky="0" algn="b" rotWithShape="0" blurRad="38100" dist="25400" dir="5400000">
              <a:srgbClr val="000000">
                <a:alpha val="50000"/>
              </a:srgbClr>
            </a:outerShdw>
          </a:effectLst>
          <a:extLst>
            <a:ext uri="{C572A759-6A51-4108-AA02-DFA0A04FC94B}">
              <ma14:wrappingTextBoxFlag xmlns:ma14="http://schemas.microsoft.com/office/mac/drawingml/2011/main" val="1"/>
            </a:ext>
          </a:extLst>
        </p:spPr>
        <p:txBody>
          <a:bodyPr lIns="50800" tIns="50800" rIns="50800" bIns="50800" anchor="ctr"/>
          <a:lstStyle/>
          <a:p>
            <a:pPr>
              <a:defRPr b="1" sz="6000">
                <a:solidFill>
                  <a:srgbClr val="FFFFFF"/>
                </a:solidFill>
                <a:latin typeface="Helvetica"/>
                <a:ea typeface="Helvetica"/>
                <a:cs typeface="Helvetica"/>
                <a:sym typeface="Helvetica"/>
              </a:defRPr>
            </a:pPr>
            <a:r>
              <a:t>1:8 “offer it now unto thy </a:t>
            </a:r>
            <a:r>
              <a:rPr u="sng"/>
              <a:t>governor</a:t>
            </a:r>
            <a:r>
              <a:t>"</a:t>
            </a:r>
          </a:p>
        </p:txBody>
      </p:sp>
      <p:sp>
        <p:nvSpPr>
          <p:cNvPr id="325" name="Shape 325"/>
          <p:cNvSpPr/>
          <p:nvPr/>
        </p:nvSpPr>
        <p:spPr>
          <a:xfrm>
            <a:off x="9451776" y="3352800"/>
            <a:ext cx="5099448" cy="5157986"/>
          </a:xfrm>
          <a:prstGeom prst="ellipse">
            <a:avLst/>
          </a:prstGeom>
          <a:blipFill>
            <a:blip r:embed="rId3"/>
          </a:blipFill>
          <a:ln w="12700">
            <a:miter lim="400000"/>
          </a:ln>
          <a:effectLst>
            <a:outerShdw sx="100000" sy="100000" kx="0" ky="0" algn="b" rotWithShape="0" blurRad="38100" dist="25400" dir="5400000">
              <a:srgbClr val="000000">
                <a:alpha val="50000"/>
              </a:srgbClr>
            </a:outerShdw>
          </a:effectLst>
          <a:extLst>
            <a:ext uri="{C572A759-6A51-4108-AA02-DFA0A04FC94B}">
              <ma14:wrappingTextBoxFlag xmlns:ma14="http://schemas.microsoft.com/office/mac/drawingml/2011/main" val="1"/>
            </a:ext>
          </a:extLst>
        </p:spPr>
        <p:txBody>
          <a:bodyPr lIns="50800" tIns="50800" rIns="50800" bIns="50800" anchor="ctr"/>
          <a:lstStyle>
            <a:lvl1pPr>
              <a:defRPr b="1" sz="6000">
                <a:solidFill>
                  <a:srgbClr val="FFFFFF"/>
                </a:solidFill>
                <a:latin typeface="Helvetica"/>
                <a:ea typeface="Helvetica"/>
                <a:cs typeface="Helvetica"/>
                <a:sym typeface="Helvetica"/>
              </a:defRPr>
            </a:lvl1pPr>
          </a:lstStyle>
          <a:p>
            <a:pPr/>
            <a:r>
              <a:t>1:7-10 Temple completed and in use</a:t>
            </a:r>
          </a:p>
        </p:txBody>
      </p:sp>
      <p:sp>
        <p:nvSpPr>
          <p:cNvPr id="326" name="Shape 326"/>
          <p:cNvSpPr/>
          <p:nvPr/>
        </p:nvSpPr>
        <p:spPr>
          <a:xfrm>
            <a:off x="17074753" y="3352800"/>
            <a:ext cx="5099447" cy="5157986"/>
          </a:xfrm>
          <a:prstGeom prst="ellipse">
            <a:avLst/>
          </a:prstGeom>
          <a:blipFill>
            <a:blip r:embed="rId4"/>
          </a:blipFill>
          <a:ln w="12700">
            <a:miter lim="400000"/>
          </a:ln>
          <a:effectLst>
            <a:outerShdw sx="100000" sy="100000" kx="0" ky="0" algn="b" rotWithShape="0" blurRad="38100" dist="25400" dir="5400000">
              <a:srgbClr val="000000">
                <a:alpha val="50000"/>
              </a:srgbClr>
            </a:outerShdw>
          </a:effectLst>
          <a:extLst>
            <a:ext uri="{C572A759-6A51-4108-AA02-DFA0A04FC94B}">
              <ma14:wrappingTextBoxFlag xmlns:ma14="http://schemas.microsoft.com/office/mac/drawingml/2011/main" val="1"/>
            </a:ext>
          </a:extLst>
        </p:spPr>
        <p:txBody>
          <a:bodyPr lIns="50800" tIns="50800" rIns="50800" bIns="50800" anchor="ctr"/>
          <a:lstStyle>
            <a:lvl1pPr>
              <a:defRPr b="1" sz="6000">
                <a:solidFill>
                  <a:srgbClr val="FFFFFF"/>
                </a:solidFill>
                <a:latin typeface="Helvetica"/>
                <a:ea typeface="Helvetica"/>
                <a:cs typeface="Helvetica"/>
                <a:sym typeface="Helvetica"/>
              </a:defRPr>
            </a:lvl1pPr>
          </a:lstStyle>
          <a:p>
            <a:pPr/>
            <a:r>
              <a:t>3:16 Fearing the Name</a:t>
            </a:r>
          </a:p>
        </p:txBody>
      </p:sp>
      <p:sp>
        <p:nvSpPr>
          <p:cNvPr id="327" name="Shape 327"/>
          <p:cNvSpPr/>
          <p:nvPr>
            <p:ph type="body" sz="half" idx="1"/>
          </p:nvPr>
        </p:nvSpPr>
        <p:spPr>
          <a:xfrm>
            <a:off x="1896367" y="9468810"/>
            <a:ext cx="20210266" cy="3379143"/>
          </a:xfrm>
          <a:prstGeom prst="rect">
            <a:avLst/>
          </a:prstGeom>
          <a:ln w="9525">
            <a:round/>
          </a:ln>
        </p:spPr>
        <p:txBody>
          <a:bodyPr anchor="t"/>
          <a:lstStyle/>
          <a:p>
            <a:pPr marL="0" indent="0">
              <a:buSzTx/>
              <a:buNone/>
              <a:defRPr b="1" sz="6000">
                <a:latin typeface="Helvetica"/>
                <a:ea typeface="Helvetica"/>
                <a:cs typeface="Helvetica"/>
                <a:sym typeface="Helvetica"/>
              </a:defRPr>
            </a:pPr>
            <a:r>
              <a:t>Neh 1:11 O Lord, I beseech thee, let now thine ear be attentive to the prayer of thy servant, and to the prayer of thy servants, who </a:t>
            </a:r>
            <a:r>
              <a:rPr u="sng"/>
              <a:t>desire to fear thy name</a:t>
            </a:r>
            <a:r>
              <a:t>…</a:t>
            </a:r>
          </a:p>
        </p:txBody>
      </p:sp>
    </p:spTree>
  </p:cSld>
  <p:clrMapOvr>
    <a:masterClrMapping/>
  </p:clrMapOvr>
  <mc:AlternateContent xmlns:mc="http://schemas.openxmlformats.org/markup-compatibility/2006">
    <mc:Choice xmlns:p14="http://schemas.microsoft.com/office/powerpoint/2010/main" Requires="p14">
      <p:transition spd="slow" advClick="1" p14:dur="1500">
        <p:dissolv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9" grpId="1" fill="hold">
                                  <p:stCondLst>
                                    <p:cond delay="0"/>
                                  </p:stCondLst>
                                  <p:iterate type="el" backwards="0">
                                    <p:tmAbs val="0"/>
                                  </p:iterate>
                                  <p:childTnLst>
                                    <p:set>
                                      <p:cBhvr>
                                        <p:cTn id="6" fill="hold"/>
                                        <p:tgtEl>
                                          <p:spTgt spid="327"/>
                                        </p:tgtEl>
                                        <p:attrNameLst>
                                          <p:attrName>style.visibility</p:attrName>
                                        </p:attrNameLst>
                                      </p:cBhvr>
                                      <p:to>
                                        <p:strVal val="visible"/>
                                      </p:to>
                                    </p:set>
                                    <p:animEffect filter="dissolve" transition="in">
                                      <p:cBhvr>
                                        <p:cTn id="7" dur="1000"/>
                                        <p:tgtEl>
                                          <p:spTgt spid="32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27" grpId="1"/>
    </p:bldLst>
  </p:timing>
</p:sld>
</file>

<file path=ppt/slides/slide1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29" name="Shape 329"/>
          <p:cNvSpPr/>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330" name=""/>
          <p:cNvPicPr>
            <a:picLocks noChangeAspect="0"/>
          </p:cNvPicPr>
          <p:nvPr/>
        </p:nvPicPr>
        <p:blipFill>
          <a:blip r:embed="rId2">
            <a:extLst/>
          </a:blip>
          <a:stretch>
            <a:fillRect/>
          </a:stretch>
        </p:blipFill>
        <p:spPr>
          <a:xfrm>
            <a:off x="2424955" y="6794500"/>
            <a:ext cx="19507201" cy="177800"/>
          </a:xfrm>
          <a:prstGeom prst="rect">
            <a:avLst/>
          </a:prstGeom>
          <a:effectLst>
            <a:outerShdw sx="100000" sy="100000" kx="0" ky="0" algn="b" rotWithShape="0" blurRad="152400" dist="57594" dir="5400000">
              <a:srgbClr val="000000"/>
            </a:outerShdw>
          </a:effectLst>
        </p:spPr>
      </p:pic>
      <p:pic>
        <p:nvPicPr>
          <p:cNvPr id="331" name=""/>
          <p:cNvPicPr>
            <a:picLocks noChangeAspect="0"/>
          </p:cNvPicPr>
          <p:nvPr/>
        </p:nvPicPr>
        <p:blipFill>
          <a:blip r:embed="rId3">
            <a:extLst/>
          </a:blip>
          <a:stretch>
            <a:fillRect/>
          </a:stretch>
        </p:blipFill>
        <p:spPr>
          <a:xfrm rot="16200000">
            <a:off x="1574055" y="6794499"/>
            <a:ext cx="2057401" cy="177801"/>
          </a:xfrm>
          <a:prstGeom prst="rect">
            <a:avLst/>
          </a:prstGeom>
          <a:effectLst>
            <a:outerShdw sx="100000" sy="100000" kx="0" ky="0" algn="b" rotWithShape="0" blurRad="152400" dist="57594" dir="5400000">
              <a:srgbClr val="000000"/>
            </a:outerShdw>
          </a:effectLst>
        </p:spPr>
      </p:pic>
      <p:sp>
        <p:nvSpPr>
          <p:cNvPr id="332" name="Shape 332"/>
          <p:cNvSpPr/>
          <p:nvPr/>
        </p:nvSpPr>
        <p:spPr>
          <a:xfrm>
            <a:off x="1948023" y="6349999"/>
            <a:ext cx="1385665" cy="1016001"/>
          </a:xfrm>
          <a:prstGeom prst="rect">
            <a:avLst/>
          </a:prstGeom>
          <a:ln w="12700">
            <a:miter lim="400000"/>
          </a:ln>
          <a:effectLst>
            <a:outerShdw sx="100000" sy="100000" kx="0" ky="0" algn="b" rotWithShape="0" blurRad="203200" dist="91522" dir="5400000">
              <a:srgbClr val="000000"/>
            </a:outerShdw>
          </a:effectLst>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sz="6000">
                <a:solidFill>
                  <a:srgbClr val="FFFFFF"/>
                </a:solidFill>
                <a:effectLst>
                  <a:outerShdw sx="100000" sy="100000" kx="0" ky="0" algn="b" rotWithShape="0" blurRad="38100" dist="38100" dir="18900000">
                    <a:srgbClr val="000000"/>
                  </a:outerShdw>
                </a:effectLst>
                <a:latin typeface="Helvetica"/>
                <a:ea typeface="Helvetica"/>
                <a:cs typeface="Helvetica"/>
                <a:sym typeface="Helvetica"/>
              </a:defRPr>
            </a:lvl1pPr>
          </a:lstStyle>
          <a:p>
            <a:pPr/>
            <a:r>
              <a:t>540</a:t>
            </a:r>
          </a:p>
        </p:txBody>
      </p:sp>
      <p:pic>
        <p:nvPicPr>
          <p:cNvPr id="333" name=""/>
          <p:cNvPicPr>
            <a:picLocks noChangeAspect="0"/>
          </p:cNvPicPr>
          <p:nvPr/>
        </p:nvPicPr>
        <p:blipFill>
          <a:blip r:embed="rId3">
            <a:extLst/>
          </a:blip>
          <a:stretch>
            <a:fillRect/>
          </a:stretch>
        </p:blipFill>
        <p:spPr>
          <a:xfrm rot="16200000">
            <a:off x="4622055" y="6794499"/>
            <a:ext cx="2057401" cy="177801"/>
          </a:xfrm>
          <a:prstGeom prst="rect">
            <a:avLst/>
          </a:prstGeom>
          <a:effectLst>
            <a:outerShdw sx="100000" sy="100000" kx="0" ky="0" algn="b" rotWithShape="0" blurRad="152400" dist="57594" dir="5400000">
              <a:srgbClr val="000000"/>
            </a:outerShdw>
          </a:effectLst>
        </p:spPr>
      </p:pic>
      <p:pic>
        <p:nvPicPr>
          <p:cNvPr id="334" name=""/>
          <p:cNvPicPr>
            <a:picLocks noChangeAspect="0"/>
          </p:cNvPicPr>
          <p:nvPr/>
        </p:nvPicPr>
        <p:blipFill>
          <a:blip r:embed="rId3">
            <a:extLst/>
          </a:blip>
          <a:stretch>
            <a:fillRect/>
          </a:stretch>
        </p:blipFill>
        <p:spPr>
          <a:xfrm rot="16200000">
            <a:off x="7924055" y="6794499"/>
            <a:ext cx="2057401" cy="177801"/>
          </a:xfrm>
          <a:prstGeom prst="rect">
            <a:avLst/>
          </a:prstGeom>
          <a:effectLst>
            <a:outerShdw sx="100000" sy="100000" kx="0" ky="0" algn="b" rotWithShape="0" blurRad="152400" dist="57594" dir="5400000">
              <a:srgbClr val="000000"/>
            </a:outerShdw>
          </a:effectLst>
        </p:spPr>
      </p:pic>
      <p:pic>
        <p:nvPicPr>
          <p:cNvPr id="335" name=""/>
          <p:cNvPicPr>
            <a:picLocks noChangeAspect="0"/>
          </p:cNvPicPr>
          <p:nvPr/>
        </p:nvPicPr>
        <p:blipFill>
          <a:blip r:embed="rId3">
            <a:extLst/>
          </a:blip>
          <a:stretch>
            <a:fillRect/>
          </a:stretch>
        </p:blipFill>
        <p:spPr>
          <a:xfrm rot="16200000">
            <a:off x="11149855" y="6794499"/>
            <a:ext cx="2057401" cy="177801"/>
          </a:xfrm>
          <a:prstGeom prst="rect">
            <a:avLst/>
          </a:prstGeom>
          <a:effectLst>
            <a:outerShdw sx="100000" sy="100000" kx="0" ky="0" algn="b" rotWithShape="0" blurRad="152400" dist="57594" dir="5400000">
              <a:srgbClr val="000000"/>
            </a:outerShdw>
          </a:effectLst>
        </p:spPr>
      </p:pic>
      <p:pic>
        <p:nvPicPr>
          <p:cNvPr id="336" name=""/>
          <p:cNvPicPr>
            <a:picLocks noChangeAspect="0"/>
          </p:cNvPicPr>
          <p:nvPr/>
        </p:nvPicPr>
        <p:blipFill>
          <a:blip r:embed="rId3">
            <a:extLst/>
          </a:blip>
          <a:stretch>
            <a:fillRect/>
          </a:stretch>
        </p:blipFill>
        <p:spPr>
          <a:xfrm rot="16200000">
            <a:off x="14303374" y="6794499"/>
            <a:ext cx="2057402" cy="177801"/>
          </a:xfrm>
          <a:prstGeom prst="rect">
            <a:avLst/>
          </a:prstGeom>
          <a:effectLst>
            <a:outerShdw sx="100000" sy="100000" kx="0" ky="0" algn="b" rotWithShape="0" blurRad="152400" dist="57594" dir="5400000">
              <a:srgbClr val="000000"/>
            </a:outerShdw>
          </a:effectLst>
        </p:spPr>
      </p:pic>
      <p:pic>
        <p:nvPicPr>
          <p:cNvPr id="337" name=""/>
          <p:cNvPicPr>
            <a:picLocks noChangeAspect="0"/>
          </p:cNvPicPr>
          <p:nvPr/>
        </p:nvPicPr>
        <p:blipFill>
          <a:blip r:embed="rId3">
            <a:extLst/>
          </a:blip>
          <a:stretch>
            <a:fillRect/>
          </a:stretch>
        </p:blipFill>
        <p:spPr>
          <a:xfrm rot="16200000">
            <a:off x="17482294" y="6794499"/>
            <a:ext cx="2057401" cy="177801"/>
          </a:xfrm>
          <a:prstGeom prst="rect">
            <a:avLst/>
          </a:prstGeom>
          <a:effectLst>
            <a:outerShdw sx="100000" sy="100000" kx="0" ky="0" algn="b" rotWithShape="0" blurRad="152400" dist="57594" dir="5400000">
              <a:srgbClr val="000000"/>
            </a:outerShdw>
          </a:effectLst>
        </p:spPr>
      </p:pic>
      <p:pic>
        <p:nvPicPr>
          <p:cNvPr id="338" name=""/>
          <p:cNvPicPr>
            <a:picLocks noChangeAspect="0"/>
          </p:cNvPicPr>
          <p:nvPr/>
        </p:nvPicPr>
        <p:blipFill>
          <a:blip r:embed="rId3">
            <a:extLst/>
          </a:blip>
          <a:stretch>
            <a:fillRect/>
          </a:stretch>
        </p:blipFill>
        <p:spPr>
          <a:xfrm rot="16200000">
            <a:off x="20714444" y="6794499"/>
            <a:ext cx="2057401" cy="177801"/>
          </a:xfrm>
          <a:prstGeom prst="rect">
            <a:avLst/>
          </a:prstGeom>
          <a:effectLst>
            <a:outerShdw sx="100000" sy="100000" kx="0" ky="0" algn="b" rotWithShape="0" blurRad="152400" dist="57594" dir="5400000">
              <a:srgbClr val="000000"/>
            </a:outerShdw>
          </a:effectLst>
        </p:spPr>
      </p:pic>
      <p:sp>
        <p:nvSpPr>
          <p:cNvPr id="339" name="Shape 339"/>
          <p:cNvSpPr/>
          <p:nvPr/>
        </p:nvSpPr>
        <p:spPr>
          <a:xfrm>
            <a:off x="535558" y="6349999"/>
            <a:ext cx="1214884" cy="1016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sz="6000">
                <a:latin typeface="Helvetica"/>
                <a:ea typeface="Helvetica"/>
                <a:cs typeface="Helvetica"/>
                <a:sym typeface="Helvetica"/>
              </a:defRPr>
            </a:lvl1pPr>
          </a:lstStyle>
          <a:p>
            <a:pPr/>
            <a:r>
              <a:t>BC</a:t>
            </a:r>
          </a:p>
        </p:txBody>
      </p:sp>
      <p:grpSp>
        <p:nvGrpSpPr>
          <p:cNvPr id="342" name="Group 342"/>
          <p:cNvGrpSpPr/>
          <p:nvPr/>
        </p:nvGrpSpPr>
        <p:grpSpPr>
          <a:xfrm>
            <a:off x="200572" y="3225799"/>
            <a:ext cx="3673118" cy="3467101"/>
            <a:chOff x="-1767788" y="-139700"/>
            <a:chExt cx="3673116" cy="3467100"/>
          </a:xfrm>
        </p:grpSpPr>
        <p:pic>
          <p:nvPicPr>
            <p:cNvPr id="340" name=""/>
            <p:cNvPicPr>
              <a:picLocks noChangeAspect="0"/>
            </p:cNvPicPr>
            <p:nvPr/>
          </p:nvPicPr>
          <p:blipFill>
            <a:blip r:embed="rId4">
              <a:extLst/>
            </a:blip>
            <a:stretch>
              <a:fillRect/>
            </a:stretch>
          </p:blipFill>
          <p:spPr>
            <a:xfrm>
              <a:off x="-1767789" y="-139701"/>
              <a:ext cx="3673118" cy="1676401"/>
            </a:xfrm>
            <a:prstGeom prst="rect">
              <a:avLst/>
            </a:prstGeom>
            <a:effectLst>
              <a:outerShdw sx="100000" sy="100000" kx="0" ky="0" algn="b" rotWithShape="0" blurRad="152400" dist="57594" dir="5400000">
                <a:srgbClr val="000000"/>
              </a:outerShdw>
            </a:effectLst>
          </p:spPr>
        </p:pic>
        <p:pic>
          <p:nvPicPr>
            <p:cNvPr id="341" name=""/>
            <p:cNvPicPr>
              <a:picLocks noChangeAspect="0"/>
            </p:cNvPicPr>
            <p:nvPr/>
          </p:nvPicPr>
          <p:blipFill>
            <a:blip r:embed="rId5">
              <a:extLst/>
            </a:blip>
            <a:stretch>
              <a:fillRect/>
            </a:stretch>
          </p:blipFill>
          <p:spPr>
            <a:xfrm rot="16200000">
              <a:off x="-42516" y="2362199"/>
              <a:ext cx="1905001" cy="25401"/>
            </a:xfrm>
            <a:prstGeom prst="rect">
              <a:avLst/>
            </a:prstGeom>
            <a:effectLst>
              <a:outerShdw sx="100000" sy="100000" kx="0" ky="0" algn="b" rotWithShape="0" blurRad="152400" dist="57594" dir="5400000">
                <a:srgbClr val="000000"/>
              </a:outerShdw>
            </a:effectLst>
          </p:spPr>
        </p:pic>
      </p:grpSp>
      <p:grpSp>
        <p:nvGrpSpPr>
          <p:cNvPr id="345" name="Group 345"/>
          <p:cNvGrpSpPr/>
          <p:nvPr/>
        </p:nvGrpSpPr>
        <p:grpSpPr>
          <a:xfrm>
            <a:off x="383041" y="6972300"/>
            <a:ext cx="3173791" cy="5883751"/>
            <a:chOff x="-390140" y="-12699"/>
            <a:chExt cx="3173789" cy="5883750"/>
          </a:xfrm>
        </p:grpSpPr>
        <p:pic>
          <p:nvPicPr>
            <p:cNvPr id="343" name=""/>
            <p:cNvPicPr>
              <a:picLocks noChangeAspect="0"/>
            </p:cNvPicPr>
            <p:nvPr/>
          </p:nvPicPr>
          <p:blipFill>
            <a:blip r:embed="rId6">
              <a:extLst/>
            </a:blip>
            <a:stretch>
              <a:fillRect/>
            </a:stretch>
          </p:blipFill>
          <p:spPr>
            <a:xfrm>
              <a:off x="-390141" y="2670650"/>
              <a:ext cx="3173791" cy="3200401"/>
            </a:xfrm>
            <a:prstGeom prst="rect">
              <a:avLst/>
            </a:prstGeom>
            <a:effectLst>
              <a:outerShdw sx="100000" sy="100000" kx="0" ky="0" algn="b" rotWithShape="0" blurRad="152400" dist="57594" dir="5400000">
                <a:srgbClr val="000000"/>
              </a:outerShdw>
            </a:effectLst>
          </p:spPr>
        </p:pic>
        <p:pic>
          <p:nvPicPr>
            <p:cNvPr id="344" name=""/>
            <p:cNvPicPr>
              <a:picLocks noChangeAspect="0"/>
            </p:cNvPicPr>
            <p:nvPr/>
          </p:nvPicPr>
          <p:blipFill>
            <a:blip r:embed="rId7">
              <a:extLst/>
            </a:blip>
            <a:stretch>
              <a:fillRect/>
            </a:stretch>
          </p:blipFill>
          <p:spPr>
            <a:xfrm rot="16200000">
              <a:off x="972426" y="1363768"/>
              <a:ext cx="2778338" cy="25401"/>
            </a:xfrm>
            <a:prstGeom prst="rect">
              <a:avLst/>
            </a:prstGeom>
            <a:effectLst>
              <a:outerShdw sx="100000" sy="100000" kx="0" ky="0" algn="b" rotWithShape="0" blurRad="152400" dist="57594" dir="5400000">
                <a:srgbClr val="000000"/>
              </a:outerShdw>
            </a:effectLst>
          </p:spPr>
        </p:pic>
      </p:grpSp>
      <p:grpSp>
        <p:nvGrpSpPr>
          <p:cNvPr id="348" name="Group 348"/>
          <p:cNvGrpSpPr/>
          <p:nvPr/>
        </p:nvGrpSpPr>
        <p:grpSpPr>
          <a:xfrm>
            <a:off x="597744" y="1346200"/>
            <a:ext cx="4456611" cy="5549901"/>
            <a:chOff x="-2552247" y="-2222500"/>
            <a:chExt cx="4456610" cy="5549900"/>
          </a:xfrm>
        </p:grpSpPr>
        <p:pic>
          <p:nvPicPr>
            <p:cNvPr id="346" name=""/>
            <p:cNvPicPr>
              <a:picLocks noChangeAspect="0"/>
            </p:cNvPicPr>
            <p:nvPr/>
          </p:nvPicPr>
          <p:blipFill>
            <a:blip r:embed="rId8">
              <a:extLst/>
            </a:blip>
            <a:stretch>
              <a:fillRect/>
            </a:stretch>
          </p:blipFill>
          <p:spPr>
            <a:xfrm rot="16200000">
              <a:off x="-1131194" y="1273522"/>
              <a:ext cx="4082357" cy="25401"/>
            </a:xfrm>
            <a:prstGeom prst="rect">
              <a:avLst/>
            </a:prstGeom>
            <a:effectLst>
              <a:outerShdw sx="100000" sy="100000" kx="0" ky="0" algn="b" rotWithShape="0" blurRad="152400" dist="57594" dir="5400000">
                <a:srgbClr val="000000"/>
              </a:outerShdw>
            </a:effectLst>
          </p:spPr>
        </p:pic>
        <p:pic>
          <p:nvPicPr>
            <p:cNvPr id="347" name=""/>
            <p:cNvPicPr>
              <a:picLocks noChangeAspect="0"/>
            </p:cNvPicPr>
            <p:nvPr/>
          </p:nvPicPr>
          <p:blipFill>
            <a:blip r:embed="rId9">
              <a:extLst/>
            </a:blip>
            <a:stretch>
              <a:fillRect/>
            </a:stretch>
          </p:blipFill>
          <p:spPr>
            <a:xfrm>
              <a:off x="-2552248" y="-2222500"/>
              <a:ext cx="4456611" cy="1676400"/>
            </a:xfrm>
            <a:prstGeom prst="rect">
              <a:avLst/>
            </a:prstGeom>
            <a:effectLst>
              <a:outerShdw sx="100000" sy="100000" kx="0" ky="0" algn="b" rotWithShape="0" blurRad="152400" dist="57594" dir="5400000">
                <a:srgbClr val="000000"/>
              </a:outerShdw>
            </a:effectLst>
          </p:spPr>
        </p:pic>
      </p:grpSp>
      <p:grpSp>
        <p:nvGrpSpPr>
          <p:cNvPr id="351" name="Group 351"/>
          <p:cNvGrpSpPr/>
          <p:nvPr/>
        </p:nvGrpSpPr>
        <p:grpSpPr>
          <a:xfrm>
            <a:off x="3773666" y="7073899"/>
            <a:ext cx="4621319" cy="3378201"/>
            <a:chOff x="469899" y="-12700"/>
            <a:chExt cx="4621317" cy="3378200"/>
          </a:xfrm>
        </p:grpSpPr>
        <p:pic>
          <p:nvPicPr>
            <p:cNvPr id="349" name=""/>
            <p:cNvPicPr>
              <a:picLocks noChangeAspect="0"/>
            </p:cNvPicPr>
            <p:nvPr/>
          </p:nvPicPr>
          <p:blipFill>
            <a:blip r:embed="rId10">
              <a:extLst/>
            </a:blip>
            <a:stretch>
              <a:fillRect/>
            </a:stretch>
          </p:blipFill>
          <p:spPr>
            <a:xfrm>
              <a:off x="469899" y="1689100"/>
              <a:ext cx="4621319" cy="1676400"/>
            </a:xfrm>
            <a:prstGeom prst="rect">
              <a:avLst/>
            </a:prstGeom>
            <a:effectLst>
              <a:outerShdw sx="100000" sy="100000" kx="0" ky="0" algn="b" rotWithShape="0" blurRad="152400" dist="57594" dir="5400000">
                <a:srgbClr val="000000"/>
              </a:outerShdw>
            </a:effectLst>
          </p:spPr>
        </p:pic>
        <p:pic>
          <p:nvPicPr>
            <p:cNvPr id="350" name=""/>
            <p:cNvPicPr>
              <a:picLocks noChangeAspect="0"/>
            </p:cNvPicPr>
            <p:nvPr/>
          </p:nvPicPr>
          <p:blipFill>
            <a:blip r:embed="rId5">
              <a:extLst/>
            </a:blip>
            <a:stretch>
              <a:fillRect/>
            </a:stretch>
          </p:blipFill>
          <p:spPr>
            <a:xfrm rot="16200000">
              <a:off x="1409094" y="927099"/>
              <a:ext cx="1905001" cy="25401"/>
            </a:xfrm>
            <a:prstGeom prst="rect">
              <a:avLst/>
            </a:prstGeom>
            <a:effectLst>
              <a:outerShdw sx="100000" sy="100000" kx="0" ky="0" algn="b" rotWithShape="0" blurRad="152400" dist="57594" dir="5400000">
                <a:srgbClr val="000000"/>
              </a:outerShdw>
            </a:effectLst>
          </p:spPr>
        </p:pic>
      </p:grpSp>
      <p:grpSp>
        <p:nvGrpSpPr>
          <p:cNvPr id="354" name="Group 354"/>
          <p:cNvGrpSpPr/>
          <p:nvPr/>
        </p:nvGrpSpPr>
        <p:grpSpPr>
          <a:xfrm>
            <a:off x="5671807" y="470473"/>
            <a:ext cx="5305377" cy="6400227"/>
            <a:chOff x="336676" y="-3072826"/>
            <a:chExt cx="5305376" cy="6400226"/>
          </a:xfrm>
        </p:grpSpPr>
        <p:pic>
          <p:nvPicPr>
            <p:cNvPr id="352" name=""/>
            <p:cNvPicPr>
              <a:picLocks noChangeAspect="0"/>
            </p:cNvPicPr>
            <p:nvPr/>
          </p:nvPicPr>
          <p:blipFill>
            <a:blip r:embed="rId11">
              <a:extLst/>
            </a:blip>
            <a:stretch>
              <a:fillRect/>
            </a:stretch>
          </p:blipFill>
          <p:spPr>
            <a:xfrm rot="16200000">
              <a:off x="-1783192" y="621524"/>
              <a:ext cx="5386353" cy="25401"/>
            </a:xfrm>
            <a:prstGeom prst="rect">
              <a:avLst/>
            </a:prstGeom>
            <a:effectLst>
              <a:outerShdw sx="100000" sy="100000" kx="0" ky="0" algn="b" rotWithShape="0" blurRad="152400" dist="57594" dir="5400000">
                <a:srgbClr val="000000"/>
              </a:outerShdw>
            </a:effectLst>
          </p:spPr>
        </p:pic>
        <p:pic>
          <p:nvPicPr>
            <p:cNvPr id="353" name=""/>
            <p:cNvPicPr>
              <a:picLocks noChangeAspect="0"/>
            </p:cNvPicPr>
            <p:nvPr/>
          </p:nvPicPr>
          <p:blipFill>
            <a:blip r:embed="rId12">
              <a:extLst/>
            </a:blip>
            <a:stretch>
              <a:fillRect/>
            </a:stretch>
          </p:blipFill>
          <p:spPr>
            <a:xfrm>
              <a:off x="336676" y="-3072827"/>
              <a:ext cx="5305377" cy="1676401"/>
            </a:xfrm>
            <a:prstGeom prst="rect">
              <a:avLst/>
            </a:prstGeom>
            <a:effectLst>
              <a:outerShdw sx="100000" sy="100000" kx="0" ky="0" algn="b" rotWithShape="0" blurRad="152400" dist="57594" dir="5400000">
                <a:srgbClr val="000000"/>
              </a:outerShdw>
            </a:effectLst>
          </p:spPr>
        </p:pic>
      </p:grpSp>
      <p:grpSp>
        <p:nvGrpSpPr>
          <p:cNvPr id="357" name="Group 357"/>
          <p:cNvGrpSpPr/>
          <p:nvPr/>
        </p:nvGrpSpPr>
        <p:grpSpPr>
          <a:xfrm>
            <a:off x="12223792" y="1143000"/>
            <a:ext cx="3753662" cy="5549901"/>
            <a:chOff x="-2370571" y="-2222500"/>
            <a:chExt cx="3753660" cy="5549900"/>
          </a:xfrm>
        </p:grpSpPr>
        <p:pic>
          <p:nvPicPr>
            <p:cNvPr id="355" name=""/>
            <p:cNvPicPr>
              <a:picLocks noChangeAspect="0"/>
            </p:cNvPicPr>
            <p:nvPr/>
          </p:nvPicPr>
          <p:blipFill>
            <a:blip r:embed="rId8">
              <a:extLst/>
            </a:blip>
            <a:stretch>
              <a:fillRect/>
            </a:stretch>
          </p:blipFill>
          <p:spPr>
            <a:xfrm rot="16200000">
              <a:off x="-1131194" y="1273522"/>
              <a:ext cx="4082357" cy="25401"/>
            </a:xfrm>
            <a:prstGeom prst="rect">
              <a:avLst/>
            </a:prstGeom>
            <a:effectLst>
              <a:outerShdw sx="100000" sy="100000" kx="0" ky="0" algn="b" rotWithShape="0" blurRad="152400" dist="57594" dir="5400000">
                <a:srgbClr val="000000"/>
              </a:outerShdw>
            </a:effectLst>
          </p:spPr>
        </p:pic>
        <p:pic>
          <p:nvPicPr>
            <p:cNvPr id="356" name=""/>
            <p:cNvPicPr>
              <a:picLocks noChangeAspect="0"/>
            </p:cNvPicPr>
            <p:nvPr/>
          </p:nvPicPr>
          <p:blipFill>
            <a:blip r:embed="rId13">
              <a:extLst/>
            </a:blip>
            <a:stretch>
              <a:fillRect/>
            </a:stretch>
          </p:blipFill>
          <p:spPr>
            <a:xfrm>
              <a:off x="-2370572" y="-2222500"/>
              <a:ext cx="3753662" cy="1676400"/>
            </a:xfrm>
            <a:prstGeom prst="rect">
              <a:avLst/>
            </a:prstGeom>
            <a:effectLst>
              <a:outerShdw sx="100000" sy="100000" kx="0" ky="0" algn="b" rotWithShape="0" blurRad="152400" dist="57594" dir="5400000">
                <a:srgbClr val="000000"/>
              </a:outerShdw>
            </a:effectLst>
          </p:spPr>
        </p:pic>
      </p:grpSp>
      <p:grpSp>
        <p:nvGrpSpPr>
          <p:cNvPr id="360" name="Group 360"/>
          <p:cNvGrpSpPr/>
          <p:nvPr/>
        </p:nvGrpSpPr>
        <p:grpSpPr>
          <a:xfrm>
            <a:off x="14756307" y="7073899"/>
            <a:ext cx="4870304" cy="3695701"/>
            <a:chOff x="-1226613" y="-12700"/>
            <a:chExt cx="4870303" cy="3695700"/>
          </a:xfrm>
        </p:grpSpPr>
        <p:pic>
          <p:nvPicPr>
            <p:cNvPr id="358" name=""/>
            <p:cNvPicPr>
              <a:picLocks noChangeAspect="0"/>
            </p:cNvPicPr>
            <p:nvPr/>
          </p:nvPicPr>
          <p:blipFill>
            <a:blip r:embed="rId14">
              <a:extLst/>
            </a:blip>
            <a:stretch>
              <a:fillRect/>
            </a:stretch>
          </p:blipFill>
          <p:spPr>
            <a:xfrm>
              <a:off x="-1226614" y="2006600"/>
              <a:ext cx="4870304" cy="1676400"/>
            </a:xfrm>
            <a:prstGeom prst="rect">
              <a:avLst/>
            </a:prstGeom>
            <a:effectLst>
              <a:outerShdw sx="100000" sy="100000" kx="0" ky="0" algn="b" rotWithShape="0" blurRad="152400" dist="57594" dir="5400000">
                <a:srgbClr val="000000"/>
              </a:outerShdw>
            </a:effectLst>
          </p:spPr>
        </p:pic>
        <p:pic>
          <p:nvPicPr>
            <p:cNvPr id="359" name=""/>
            <p:cNvPicPr>
              <a:picLocks noChangeAspect="0"/>
            </p:cNvPicPr>
            <p:nvPr/>
          </p:nvPicPr>
          <p:blipFill>
            <a:blip r:embed="rId15">
              <a:extLst/>
            </a:blip>
            <a:stretch>
              <a:fillRect/>
            </a:stretch>
          </p:blipFill>
          <p:spPr>
            <a:xfrm rot="16200000">
              <a:off x="1297681" y="1038513"/>
              <a:ext cx="2127827" cy="25401"/>
            </a:xfrm>
            <a:prstGeom prst="rect">
              <a:avLst/>
            </a:prstGeom>
            <a:effectLst>
              <a:outerShdw sx="100000" sy="100000" kx="0" ky="0" algn="b" rotWithShape="0" blurRad="152400" dist="57594" dir="5400000">
                <a:srgbClr val="000000"/>
              </a:outerShdw>
            </a:effectLst>
          </p:spPr>
        </p:pic>
      </p:grpSp>
      <p:grpSp>
        <p:nvGrpSpPr>
          <p:cNvPr id="363" name="Group 363"/>
          <p:cNvGrpSpPr/>
          <p:nvPr/>
        </p:nvGrpSpPr>
        <p:grpSpPr>
          <a:xfrm>
            <a:off x="16669372" y="3263900"/>
            <a:ext cx="3636579" cy="3721100"/>
            <a:chOff x="-2418588" y="-393700"/>
            <a:chExt cx="3636578" cy="3721099"/>
          </a:xfrm>
        </p:grpSpPr>
        <p:pic>
          <p:nvPicPr>
            <p:cNvPr id="361" name=""/>
            <p:cNvPicPr>
              <a:picLocks noChangeAspect="0"/>
            </p:cNvPicPr>
            <p:nvPr/>
          </p:nvPicPr>
          <p:blipFill>
            <a:blip r:embed="rId16">
              <a:extLst/>
            </a:blip>
            <a:stretch>
              <a:fillRect/>
            </a:stretch>
          </p:blipFill>
          <p:spPr>
            <a:xfrm>
              <a:off x="-2418589" y="-393700"/>
              <a:ext cx="3636579" cy="1676400"/>
            </a:xfrm>
            <a:prstGeom prst="rect">
              <a:avLst/>
            </a:prstGeom>
            <a:effectLst>
              <a:outerShdw sx="100000" sy="100000" kx="0" ky="0" algn="b" rotWithShape="0" blurRad="152400" dist="57594" dir="5400000">
                <a:srgbClr val="000000"/>
              </a:outerShdw>
            </a:effectLst>
          </p:spPr>
        </p:pic>
        <p:pic>
          <p:nvPicPr>
            <p:cNvPr id="362" name=""/>
            <p:cNvPicPr>
              <a:picLocks noChangeAspect="0"/>
            </p:cNvPicPr>
            <p:nvPr/>
          </p:nvPicPr>
          <p:blipFill>
            <a:blip r:embed="rId17">
              <a:extLst/>
            </a:blip>
            <a:stretch>
              <a:fillRect/>
            </a:stretch>
          </p:blipFill>
          <p:spPr>
            <a:xfrm rot="16200000">
              <a:off x="-143139" y="2261576"/>
              <a:ext cx="2106247" cy="25401"/>
            </a:xfrm>
            <a:prstGeom prst="rect">
              <a:avLst/>
            </a:prstGeom>
            <a:effectLst>
              <a:outerShdw sx="100000" sy="100000" kx="0" ky="0" algn="b" rotWithShape="0" blurRad="152400" dist="57594" dir="5400000">
                <a:srgbClr val="000000"/>
              </a:outerShdw>
            </a:effectLst>
          </p:spPr>
        </p:pic>
      </p:grpSp>
      <p:grpSp>
        <p:nvGrpSpPr>
          <p:cNvPr id="366" name="Group 366"/>
          <p:cNvGrpSpPr/>
          <p:nvPr/>
        </p:nvGrpSpPr>
        <p:grpSpPr>
          <a:xfrm>
            <a:off x="17155216" y="1244600"/>
            <a:ext cx="4008868" cy="5549901"/>
            <a:chOff x="-2625777" y="-2222500"/>
            <a:chExt cx="4008867" cy="5549900"/>
          </a:xfrm>
        </p:grpSpPr>
        <p:pic>
          <p:nvPicPr>
            <p:cNvPr id="364" name=""/>
            <p:cNvPicPr>
              <a:picLocks noChangeAspect="0"/>
            </p:cNvPicPr>
            <p:nvPr/>
          </p:nvPicPr>
          <p:blipFill>
            <a:blip r:embed="rId8">
              <a:extLst/>
            </a:blip>
            <a:stretch>
              <a:fillRect/>
            </a:stretch>
          </p:blipFill>
          <p:spPr>
            <a:xfrm rot="16200000">
              <a:off x="-1131194" y="1273522"/>
              <a:ext cx="4082357" cy="25401"/>
            </a:xfrm>
            <a:prstGeom prst="rect">
              <a:avLst/>
            </a:prstGeom>
            <a:effectLst>
              <a:outerShdw sx="100000" sy="100000" kx="0" ky="0" algn="b" rotWithShape="0" blurRad="152400" dist="57594" dir="5400000">
                <a:srgbClr val="000000"/>
              </a:outerShdw>
            </a:effectLst>
          </p:spPr>
        </p:pic>
        <p:pic>
          <p:nvPicPr>
            <p:cNvPr id="365" name=""/>
            <p:cNvPicPr>
              <a:picLocks noChangeAspect="0"/>
            </p:cNvPicPr>
            <p:nvPr/>
          </p:nvPicPr>
          <p:blipFill>
            <a:blip r:embed="rId18">
              <a:extLst/>
            </a:blip>
            <a:stretch>
              <a:fillRect/>
            </a:stretch>
          </p:blipFill>
          <p:spPr>
            <a:xfrm>
              <a:off x="-2625778" y="-2222500"/>
              <a:ext cx="4008868" cy="1676400"/>
            </a:xfrm>
            <a:prstGeom prst="rect">
              <a:avLst/>
            </a:prstGeom>
            <a:effectLst>
              <a:outerShdw sx="100000" sy="100000" kx="0" ky="0" algn="b" rotWithShape="0" blurRad="152400" dist="57594" dir="5400000">
                <a:srgbClr val="000000"/>
              </a:outerShdw>
            </a:effectLst>
          </p:spPr>
        </p:pic>
      </p:grpSp>
      <p:sp>
        <p:nvSpPr>
          <p:cNvPr id="367" name="Shape 367"/>
          <p:cNvSpPr/>
          <p:nvPr/>
        </p:nvSpPr>
        <p:spPr>
          <a:xfrm>
            <a:off x="2373794" y="5131177"/>
            <a:ext cx="1115978" cy="1084900"/>
          </a:xfrm>
          <a:prstGeom prst="roundRect">
            <a:avLst>
              <a:gd name="adj" fmla="val 15000"/>
            </a:avLst>
          </a:prstGeom>
          <a:solidFill>
            <a:srgbClr val="DC9C02"/>
          </a:solidFill>
          <a:ln w="50800">
            <a:solidFill>
              <a:srgbClr val="FFFFFF"/>
            </a:solidFill>
            <a:miter lim="400000"/>
          </a:ln>
          <a:effectLst>
            <a:outerShdw sx="100000" sy="100000" kx="0" ky="0" algn="b" rotWithShape="0" blurRad="25400" dist="38100" dir="5400000">
              <a:srgbClr val="FFFB00">
                <a:alpha val="50000"/>
              </a:srgbClr>
            </a:outerShdw>
          </a:effectLst>
          <a:extLst>
            <a:ext uri="{C572A759-6A51-4108-AA02-DFA0A04FC94B}">
              <ma14:wrappingTextBoxFlag xmlns:ma14="http://schemas.microsoft.com/office/mac/drawingml/2011/main" val="1"/>
            </a:ext>
          </a:extLst>
        </p:spPr>
        <p:txBody>
          <a:bodyPr lIns="50800" tIns="50800" rIns="50800" bIns="50800" anchor="ctr"/>
          <a:lstStyle>
            <a:lvl1pPr defTabSz="584200">
              <a:defRPr b="1" sz="4000">
                <a:solidFill>
                  <a:srgbClr val="FFFFFF"/>
                </a:solidFill>
                <a:latin typeface="Helvetica"/>
                <a:ea typeface="Helvetica"/>
                <a:cs typeface="Helvetica"/>
                <a:sym typeface="Helvetica"/>
              </a:defRPr>
            </a:lvl1pPr>
          </a:lstStyle>
          <a:p>
            <a:pPr/>
            <a:r>
              <a:t>Z</a:t>
            </a:r>
          </a:p>
        </p:txBody>
      </p:sp>
      <p:sp>
        <p:nvSpPr>
          <p:cNvPr id="368" name="Shape 368"/>
          <p:cNvSpPr/>
          <p:nvPr/>
        </p:nvSpPr>
        <p:spPr>
          <a:xfrm>
            <a:off x="15073794" y="4899500"/>
            <a:ext cx="1115978" cy="1084900"/>
          </a:xfrm>
          <a:prstGeom prst="roundRect">
            <a:avLst>
              <a:gd name="adj" fmla="val 15000"/>
            </a:avLst>
          </a:prstGeom>
          <a:solidFill>
            <a:srgbClr val="DC9C02"/>
          </a:solidFill>
          <a:ln w="50800">
            <a:solidFill>
              <a:srgbClr val="FFFFFF"/>
            </a:solidFill>
            <a:miter lim="400000"/>
          </a:ln>
          <a:effectLst>
            <a:outerShdw sx="100000" sy="100000" kx="0" ky="0" algn="b" rotWithShape="0" blurRad="25400" dist="38100" dir="5400000">
              <a:srgbClr val="FFFB00">
                <a:alpha val="50000"/>
              </a:srgbClr>
            </a:outerShdw>
          </a:effectLst>
          <a:extLst>
            <a:ext uri="{C572A759-6A51-4108-AA02-DFA0A04FC94B}">
              <ma14:wrappingTextBoxFlag xmlns:ma14="http://schemas.microsoft.com/office/mac/drawingml/2011/main" val="1"/>
            </a:ext>
          </a:extLst>
        </p:spPr>
        <p:txBody>
          <a:bodyPr lIns="50800" tIns="50800" rIns="50800" bIns="50800" anchor="ctr"/>
          <a:lstStyle>
            <a:lvl1pPr defTabSz="584200">
              <a:defRPr b="1" sz="4000">
                <a:solidFill>
                  <a:srgbClr val="FFFFFF"/>
                </a:solidFill>
                <a:latin typeface="Helvetica"/>
                <a:ea typeface="Helvetica"/>
                <a:cs typeface="Helvetica"/>
                <a:sym typeface="Helvetica"/>
              </a:defRPr>
            </a:lvl1pPr>
          </a:lstStyle>
          <a:p>
            <a:pPr/>
            <a:r>
              <a:t>E</a:t>
            </a:r>
          </a:p>
        </p:txBody>
      </p:sp>
      <p:sp>
        <p:nvSpPr>
          <p:cNvPr id="369" name="Shape 369"/>
          <p:cNvSpPr/>
          <p:nvPr/>
        </p:nvSpPr>
        <p:spPr>
          <a:xfrm>
            <a:off x="17740794" y="7782400"/>
            <a:ext cx="1115978" cy="1084900"/>
          </a:xfrm>
          <a:prstGeom prst="roundRect">
            <a:avLst>
              <a:gd name="adj" fmla="val 15000"/>
            </a:avLst>
          </a:prstGeom>
          <a:solidFill>
            <a:srgbClr val="DC9C02"/>
          </a:solidFill>
          <a:ln w="50800">
            <a:solidFill>
              <a:srgbClr val="FFFFFF"/>
            </a:solidFill>
            <a:miter lim="400000"/>
          </a:ln>
          <a:effectLst>
            <a:outerShdw sx="100000" sy="100000" kx="0" ky="0" algn="b" rotWithShape="0" blurRad="25400" dist="38100" dir="5400000">
              <a:srgbClr val="FFFB00">
                <a:alpha val="50000"/>
              </a:srgbClr>
            </a:outerShdw>
          </a:effectLst>
          <a:extLst>
            <a:ext uri="{C572A759-6A51-4108-AA02-DFA0A04FC94B}">
              <ma14:wrappingTextBoxFlag xmlns:ma14="http://schemas.microsoft.com/office/mac/drawingml/2011/main" val="1"/>
            </a:ext>
          </a:extLst>
        </p:spPr>
        <p:txBody>
          <a:bodyPr lIns="50800" tIns="50800" rIns="50800" bIns="50800" anchor="ctr"/>
          <a:lstStyle>
            <a:lvl1pPr defTabSz="584200">
              <a:defRPr b="1" sz="4000">
                <a:solidFill>
                  <a:srgbClr val="FFFFFF"/>
                </a:solidFill>
                <a:latin typeface="Helvetica"/>
                <a:ea typeface="Helvetica"/>
                <a:cs typeface="Helvetica"/>
                <a:sym typeface="Helvetica"/>
              </a:defRPr>
            </a:lvl1pPr>
          </a:lstStyle>
          <a:p>
            <a:pPr/>
            <a:r>
              <a:t>N</a:t>
            </a:r>
          </a:p>
        </p:txBody>
      </p:sp>
      <p:sp>
        <p:nvSpPr>
          <p:cNvPr id="370" name="Shape 370"/>
          <p:cNvSpPr/>
          <p:nvPr/>
        </p:nvSpPr>
        <p:spPr>
          <a:xfrm>
            <a:off x="5271304" y="10870782"/>
            <a:ext cx="1115978" cy="1084901"/>
          </a:xfrm>
          <a:prstGeom prst="roundRect">
            <a:avLst>
              <a:gd name="adj" fmla="val 15000"/>
            </a:avLst>
          </a:prstGeom>
          <a:solidFill>
            <a:srgbClr val="24AC67"/>
          </a:solidFill>
          <a:ln w="50800">
            <a:solidFill>
              <a:srgbClr val="FFFFFF"/>
            </a:solidFill>
            <a:miter lim="400000"/>
          </a:ln>
          <a:effectLst>
            <a:outerShdw sx="100000" sy="100000" kx="0" ky="0" algn="b" rotWithShape="0" blurRad="25400" dist="38100" dir="5400000">
              <a:srgbClr val="FFFB00">
                <a:alpha val="50000"/>
              </a:srgbClr>
            </a:outerShdw>
          </a:effectLst>
          <a:extLst>
            <a:ext uri="{C572A759-6A51-4108-AA02-DFA0A04FC94B}">
              <ma14:wrappingTextBoxFlag xmlns:ma14="http://schemas.microsoft.com/office/mac/drawingml/2011/main" val="1"/>
            </a:ext>
          </a:extLst>
        </p:spPr>
        <p:txBody>
          <a:bodyPr lIns="50800" tIns="50800" rIns="50800" bIns="50800" anchor="ctr"/>
          <a:lstStyle>
            <a:lvl1pPr defTabSz="584200">
              <a:defRPr b="1" sz="4000">
                <a:solidFill>
                  <a:srgbClr val="FFFFFF"/>
                </a:solidFill>
                <a:latin typeface="Helvetica"/>
                <a:ea typeface="Helvetica"/>
                <a:cs typeface="Helvetica"/>
                <a:sym typeface="Helvetica"/>
              </a:defRPr>
            </a:lvl1pPr>
          </a:lstStyle>
          <a:p>
            <a:pPr/>
            <a:r>
              <a:t>H</a:t>
            </a:r>
          </a:p>
        </p:txBody>
      </p:sp>
      <p:sp>
        <p:nvSpPr>
          <p:cNvPr id="371" name="Shape 371"/>
          <p:cNvSpPr/>
          <p:nvPr/>
        </p:nvSpPr>
        <p:spPr>
          <a:xfrm>
            <a:off x="5271304" y="11983400"/>
            <a:ext cx="1115978" cy="1084900"/>
          </a:xfrm>
          <a:prstGeom prst="roundRect">
            <a:avLst>
              <a:gd name="adj" fmla="val 15000"/>
            </a:avLst>
          </a:prstGeom>
          <a:solidFill>
            <a:srgbClr val="24AC67"/>
          </a:solidFill>
          <a:ln w="50800">
            <a:solidFill>
              <a:srgbClr val="FFFFFF"/>
            </a:solidFill>
            <a:miter lim="400000"/>
          </a:ln>
          <a:effectLst>
            <a:outerShdw sx="100000" sy="100000" kx="0" ky="0" algn="b" rotWithShape="0" blurRad="25400" dist="38100" dir="5400000">
              <a:srgbClr val="FFFB00">
                <a:alpha val="50000"/>
              </a:srgbClr>
            </a:outerShdw>
          </a:effectLst>
          <a:extLst>
            <a:ext uri="{C572A759-6A51-4108-AA02-DFA0A04FC94B}">
              <ma14:wrappingTextBoxFlag xmlns:ma14="http://schemas.microsoft.com/office/mac/drawingml/2011/main" val="1"/>
            </a:ext>
          </a:extLst>
        </p:spPr>
        <p:txBody>
          <a:bodyPr lIns="50800" tIns="50800" rIns="50800" bIns="50800" anchor="ctr"/>
          <a:lstStyle>
            <a:lvl1pPr defTabSz="584200">
              <a:defRPr b="1" sz="4000">
                <a:solidFill>
                  <a:srgbClr val="FFFFFF"/>
                </a:solidFill>
                <a:latin typeface="Helvetica"/>
                <a:ea typeface="Helvetica"/>
                <a:cs typeface="Helvetica"/>
                <a:sym typeface="Helvetica"/>
              </a:defRPr>
            </a:lvl1pPr>
          </a:lstStyle>
          <a:p>
            <a:pPr/>
            <a:r>
              <a:t>Z</a:t>
            </a:r>
          </a:p>
        </p:txBody>
      </p:sp>
      <p:sp>
        <p:nvSpPr>
          <p:cNvPr id="372" name="Shape 372"/>
          <p:cNvSpPr/>
          <p:nvPr/>
        </p:nvSpPr>
        <p:spPr>
          <a:xfrm>
            <a:off x="19862130" y="7112000"/>
            <a:ext cx="1115978" cy="1084900"/>
          </a:xfrm>
          <a:prstGeom prst="roundRect">
            <a:avLst>
              <a:gd name="adj" fmla="val 15000"/>
            </a:avLst>
          </a:prstGeom>
          <a:solidFill>
            <a:srgbClr val="24AC67"/>
          </a:solidFill>
          <a:ln w="50800">
            <a:solidFill>
              <a:srgbClr val="FFFFFF"/>
            </a:solidFill>
            <a:miter lim="400000"/>
          </a:ln>
          <a:effectLst>
            <a:outerShdw sx="100000" sy="100000" kx="0" ky="0" algn="b" rotWithShape="0" blurRad="25400" dist="38100" dir="5400000">
              <a:srgbClr val="FFFB00">
                <a:alpha val="50000"/>
              </a:srgbClr>
            </a:outerShdw>
          </a:effectLst>
          <a:extLst>
            <a:ext uri="{C572A759-6A51-4108-AA02-DFA0A04FC94B}">
              <ma14:wrappingTextBoxFlag xmlns:ma14="http://schemas.microsoft.com/office/mac/drawingml/2011/main" val="1"/>
            </a:ext>
          </a:extLst>
        </p:spPr>
        <p:txBody>
          <a:bodyPr lIns="50800" tIns="50800" rIns="50800" bIns="50800" anchor="ctr"/>
          <a:lstStyle>
            <a:lvl1pPr defTabSz="584200">
              <a:defRPr b="1" sz="4000">
                <a:solidFill>
                  <a:srgbClr val="FFFFFF"/>
                </a:solidFill>
                <a:latin typeface="Helvetica"/>
                <a:ea typeface="Helvetica"/>
                <a:cs typeface="Helvetica"/>
                <a:sym typeface="Helvetica"/>
              </a:defRPr>
            </a:lvl1pPr>
          </a:lstStyle>
          <a:p>
            <a:pPr/>
            <a:r>
              <a:t>M</a:t>
            </a:r>
          </a:p>
        </p:txBody>
      </p:sp>
    </p:spTree>
  </p:cSld>
  <p:clrMapOvr>
    <a:masterClrMapping/>
  </p:clrMapOvr>
  <mc:AlternateContent xmlns:mc="http://schemas.openxmlformats.org/markup-compatibility/2006">
    <mc:Choice xmlns:p14="http://schemas.microsoft.com/office/powerpoint/2010/main" Requires="p14">
      <p:transition spd="slow" advClick="1" p14:dur="1500">
        <p:dissolv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4" presetID="2" grpId="1" fill="hold">
                                  <p:stCondLst>
                                    <p:cond delay="0"/>
                                  </p:stCondLst>
                                  <p:iterate type="el" backwards="0">
                                    <p:tmAbs val="0"/>
                                  </p:iterate>
                                  <p:childTnLst>
                                    <p:set>
                                      <p:cBhvr>
                                        <p:cTn id="6" fill="hold"/>
                                        <p:tgtEl>
                                          <p:spTgt spid="372"/>
                                        </p:tgtEl>
                                        <p:attrNameLst>
                                          <p:attrName>style.visibility</p:attrName>
                                        </p:attrNameLst>
                                      </p:cBhvr>
                                      <p:to>
                                        <p:strVal val="visible"/>
                                      </p:to>
                                    </p:set>
                                    <p:anim calcmode="lin" valueType="num">
                                      <p:cBhvr>
                                        <p:cTn id="7" dur="1000" fill="hold"/>
                                        <p:tgtEl>
                                          <p:spTgt spid="372"/>
                                        </p:tgtEl>
                                        <p:attrNameLst>
                                          <p:attrName>ppt_x</p:attrName>
                                        </p:attrNameLst>
                                      </p:cBhvr>
                                      <p:tavLst>
                                        <p:tav tm="0">
                                          <p:val>
                                            <p:strVal val="#ppt_x"/>
                                          </p:val>
                                        </p:tav>
                                        <p:tav tm="100000">
                                          <p:val>
                                            <p:strVal val="#ppt_x"/>
                                          </p:val>
                                        </p:tav>
                                      </p:tavLst>
                                    </p:anim>
                                    <p:anim calcmode="lin" valueType="num">
                                      <p:cBhvr>
                                        <p:cTn id="8" dur="1000" fill="hold"/>
                                        <p:tgtEl>
                                          <p:spTgt spid="37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72" grpId="1"/>
    </p:bldLst>
  </p:timing>
</p:sld>
</file>

<file path=ppt/slides/slide1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74" name="Shape 374"/>
          <p:cNvSpPr/>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graphicFrame>
        <p:nvGraphicFramePr>
          <p:cNvPr id="375" name="Table 375"/>
          <p:cNvGraphicFramePr/>
          <p:nvPr/>
        </p:nvGraphicFramePr>
        <p:xfrm>
          <a:off x="958850" y="879254"/>
          <a:ext cx="22828654" cy="13941866"/>
        </p:xfrm>
        <a:graphic xmlns:a="http://schemas.openxmlformats.org/drawingml/2006/main">
          <a:graphicData uri="http://schemas.openxmlformats.org/drawingml/2006/table">
            <a:tbl>
              <a:tblPr firstCol="0" firstRow="1" lastCol="0" lastRow="0" bandCol="0" bandRow="1" rtl="0">
                <a:tableStyleId>{4C3C2611-4C71-4FC5-86AE-919BDF0F9419}</a:tableStyleId>
              </a:tblPr>
              <a:tblGrid>
                <a:gridCol w="10146079"/>
                <a:gridCol w="7098305"/>
                <a:gridCol w="5581093"/>
              </a:tblGrid>
              <a:tr h="862643">
                <a:tc>
                  <a:txBody>
                    <a:bodyPr/>
                    <a:lstStyle/>
                    <a:p>
                      <a:pPr algn="l" defTabSz="457200">
                        <a:defRPr b="0" sz="1800">
                          <a:solidFill>
                            <a:srgbClr val="000000"/>
                          </a:solidFill>
                        </a:defRPr>
                      </a:pPr>
                      <a:r>
                        <a:rPr b="1" sz="5000">
                          <a:latin typeface="Helvetica Neue"/>
                          <a:ea typeface="Helvetica Neue"/>
                          <a:cs typeface="Helvetica Neue"/>
                          <a:sym typeface="Helvetica Neue"/>
                        </a:rPr>
                        <a:t>Behaviour</a:t>
                      </a:r>
                    </a:p>
                  </a:txBody>
                  <a:tcPr marL="50800" marR="50800" marT="50800" marB="50800" anchor="t" anchorCtr="0" horzOverflow="overflow">
                    <a:lnL w="3175">
                      <a:solidFill>
                        <a:srgbClr val="000000"/>
                      </a:solidFill>
                      <a:miter lim="400000"/>
                    </a:lnL>
                    <a:lnR w="3175">
                      <a:solidFill>
                        <a:srgbClr val="000000"/>
                      </a:solidFill>
                      <a:miter lim="400000"/>
                    </a:lnR>
                    <a:lnT w="3175">
                      <a:solidFill>
                        <a:srgbClr val="000000"/>
                      </a:solidFill>
                      <a:miter lim="400000"/>
                    </a:lnT>
                    <a:lnB w="6350">
                      <a:solidFill>
                        <a:srgbClr val="000000"/>
                      </a:solidFill>
                      <a:miter lim="400000"/>
                    </a:lnB>
                    <a:solidFill>
                      <a:srgbClr val="BEC0BF"/>
                    </a:solidFill>
                  </a:tcPr>
                </a:tc>
                <a:tc>
                  <a:txBody>
                    <a:bodyPr/>
                    <a:lstStyle/>
                    <a:p>
                      <a:pPr algn="l" defTabSz="457200">
                        <a:defRPr b="0" sz="1800">
                          <a:solidFill>
                            <a:srgbClr val="000000"/>
                          </a:solidFill>
                        </a:defRPr>
                      </a:pPr>
                      <a:r>
                        <a:rPr b="1" sz="5000">
                          <a:latin typeface="Helvetica Neue"/>
                          <a:ea typeface="Helvetica Neue"/>
                          <a:cs typeface="Helvetica Neue"/>
                          <a:sym typeface="Helvetica Neue"/>
                        </a:rPr>
                        <a:t>Nehemiah</a:t>
                      </a:r>
                    </a:p>
                  </a:txBody>
                  <a:tcPr marL="50800" marR="50800" marT="50800" marB="50800" anchor="t" anchorCtr="0" horzOverflow="overflow">
                    <a:lnL w="3175">
                      <a:solidFill>
                        <a:srgbClr val="000000"/>
                      </a:solidFill>
                      <a:miter lim="400000"/>
                    </a:lnL>
                    <a:lnR w="3175">
                      <a:solidFill>
                        <a:srgbClr val="000000"/>
                      </a:solidFill>
                      <a:miter lim="400000"/>
                    </a:lnR>
                    <a:lnT w="3175">
                      <a:solidFill>
                        <a:srgbClr val="000000"/>
                      </a:solidFill>
                      <a:miter lim="400000"/>
                    </a:lnT>
                    <a:lnB w="6350">
                      <a:solidFill>
                        <a:srgbClr val="000000"/>
                      </a:solidFill>
                      <a:miter lim="400000"/>
                    </a:lnB>
                    <a:solidFill>
                      <a:srgbClr val="BEC0BF"/>
                    </a:solidFill>
                  </a:tcPr>
                </a:tc>
                <a:tc>
                  <a:txBody>
                    <a:bodyPr/>
                    <a:lstStyle/>
                    <a:p>
                      <a:pPr algn="l" defTabSz="457200">
                        <a:defRPr b="0" sz="1800">
                          <a:solidFill>
                            <a:srgbClr val="000000"/>
                          </a:solidFill>
                        </a:defRPr>
                      </a:pPr>
                      <a:r>
                        <a:rPr b="1" sz="5000">
                          <a:latin typeface="Helvetica Neue"/>
                          <a:ea typeface="Helvetica Neue"/>
                          <a:cs typeface="Helvetica Neue"/>
                          <a:sym typeface="Helvetica Neue"/>
                        </a:rPr>
                        <a:t>Malachi</a:t>
                      </a:r>
                    </a:p>
                  </a:txBody>
                  <a:tcPr marL="50800" marR="50800" marT="50800" marB="50800" anchor="t" anchorCtr="0" horzOverflow="overflow">
                    <a:lnL w="3175">
                      <a:solidFill>
                        <a:srgbClr val="000000"/>
                      </a:solidFill>
                      <a:miter lim="400000"/>
                    </a:lnL>
                    <a:lnR w="3175">
                      <a:solidFill>
                        <a:srgbClr val="000000"/>
                      </a:solidFill>
                      <a:miter lim="400000"/>
                    </a:lnR>
                    <a:lnT w="3175">
                      <a:solidFill>
                        <a:srgbClr val="000000"/>
                      </a:solidFill>
                      <a:miter lim="400000"/>
                    </a:lnT>
                    <a:lnB w="6350">
                      <a:solidFill>
                        <a:srgbClr val="000000"/>
                      </a:solidFill>
                      <a:miter lim="400000"/>
                    </a:lnB>
                    <a:solidFill>
                      <a:srgbClr val="BEC0BF"/>
                    </a:solidFill>
                  </a:tcPr>
                </a:tc>
              </a:tr>
              <a:tr h="1236917">
                <a:tc>
                  <a:txBody>
                    <a:bodyPr/>
                    <a:lstStyle/>
                    <a:p>
                      <a:pPr algn="l" defTabSz="457200">
                        <a:defRPr sz="1800"/>
                      </a:pPr>
                      <a:r>
                        <a:rPr b="1" sz="5000">
                          <a:latin typeface="Helvetica Neue"/>
                          <a:ea typeface="Helvetica Neue"/>
                          <a:cs typeface="Helvetica Neue"/>
                          <a:sym typeface="Helvetica Neue"/>
                        </a:rPr>
                        <a:t>1. Non-payment of tithes</a:t>
                      </a:r>
                    </a:p>
                  </a:txBody>
                  <a:tcPr marL="50800" marR="50800" marT="50800" marB="50800" anchor="ctr" anchorCtr="0" horzOverflow="overflow">
                    <a:lnL w="3175">
                      <a:solidFill>
                        <a:srgbClr val="000000"/>
                      </a:solidFill>
                      <a:miter lim="400000"/>
                    </a:lnL>
                    <a:lnR w="3175">
                      <a:solidFill>
                        <a:srgbClr val="000000"/>
                      </a:solidFill>
                      <a:miter lim="400000"/>
                    </a:lnR>
                    <a:lnT w="6350">
                      <a:solidFill>
                        <a:srgbClr val="000000"/>
                      </a:solidFill>
                      <a:miter lim="400000"/>
                    </a:lnT>
                    <a:lnB w="3175">
                      <a:solidFill>
                        <a:srgbClr val="000000"/>
                      </a:solidFill>
                      <a:miter lim="400000"/>
                    </a:lnB>
                    <a:noFill/>
                  </a:tcPr>
                </a:tc>
                <a:tc>
                  <a:txBody>
                    <a:bodyPr/>
                    <a:lstStyle/>
                    <a:p>
                      <a:pPr algn="l" defTabSz="457200">
                        <a:defRPr sz="1800"/>
                      </a:pPr>
                      <a:r>
                        <a:rPr b="1" sz="5000">
                          <a:latin typeface="Helvetica Neue"/>
                          <a:ea typeface="Helvetica Neue"/>
                          <a:cs typeface="Helvetica Neue"/>
                          <a:sym typeface="Helvetica Neue"/>
                        </a:rPr>
                        <a:t>Neh 13:9,10</a:t>
                      </a:r>
                    </a:p>
                  </a:txBody>
                  <a:tcPr marL="50800" marR="50800" marT="50800" marB="50800" anchor="ctr" anchorCtr="0" horzOverflow="overflow">
                    <a:lnL w="3175">
                      <a:solidFill>
                        <a:srgbClr val="000000"/>
                      </a:solidFill>
                      <a:miter lim="400000"/>
                    </a:lnL>
                    <a:lnR w="3175">
                      <a:solidFill>
                        <a:srgbClr val="000000"/>
                      </a:solidFill>
                      <a:miter lim="400000"/>
                    </a:lnR>
                    <a:lnT w="6350">
                      <a:solidFill>
                        <a:srgbClr val="000000"/>
                      </a:solidFill>
                      <a:miter lim="400000"/>
                    </a:lnT>
                    <a:lnB w="3175">
                      <a:solidFill>
                        <a:srgbClr val="000000"/>
                      </a:solidFill>
                      <a:miter lim="400000"/>
                    </a:lnB>
                    <a:noFill/>
                  </a:tcPr>
                </a:tc>
                <a:tc>
                  <a:txBody>
                    <a:bodyPr/>
                    <a:lstStyle/>
                    <a:p>
                      <a:pPr algn="l" defTabSz="457200">
                        <a:defRPr sz="1800"/>
                      </a:pPr>
                      <a:r>
                        <a:rPr b="1" sz="5000">
                          <a:latin typeface="Helvetica Neue"/>
                          <a:ea typeface="Helvetica Neue"/>
                          <a:cs typeface="Helvetica Neue"/>
                          <a:sym typeface="Helvetica Neue"/>
                        </a:rPr>
                        <a:t>Mal 3:8</a:t>
                      </a:r>
                    </a:p>
                  </a:txBody>
                  <a:tcPr marL="50800" marR="50800" marT="50800" marB="50800" anchor="ctr" anchorCtr="0" horzOverflow="overflow">
                    <a:lnL w="3175">
                      <a:solidFill>
                        <a:srgbClr val="000000"/>
                      </a:solidFill>
                      <a:miter lim="400000"/>
                    </a:lnL>
                    <a:lnR w="3175">
                      <a:solidFill>
                        <a:srgbClr val="000000"/>
                      </a:solidFill>
                      <a:miter lim="400000"/>
                    </a:lnR>
                    <a:lnT w="6350">
                      <a:solidFill>
                        <a:srgbClr val="000000"/>
                      </a:solidFill>
                      <a:miter lim="400000"/>
                    </a:lnT>
                    <a:lnB w="3175">
                      <a:solidFill>
                        <a:srgbClr val="000000"/>
                      </a:solidFill>
                      <a:miter lim="400000"/>
                    </a:lnB>
                    <a:noFill/>
                  </a:tcPr>
                </a:tc>
              </a:tr>
              <a:tr h="1831453">
                <a:tc>
                  <a:txBody>
                    <a:bodyPr/>
                    <a:lstStyle/>
                    <a:p>
                      <a:pPr algn="l" defTabSz="457200">
                        <a:defRPr sz="1800"/>
                      </a:pPr>
                      <a:r>
                        <a:rPr b="1" sz="5000">
                          <a:latin typeface="Helvetica Neue"/>
                          <a:ea typeface="Helvetica Neue"/>
                          <a:cs typeface="Helvetica Neue"/>
                          <a:sym typeface="Helvetica Neue"/>
                        </a:rPr>
                        <a:t>2. Temple services not respected/ceased</a:t>
                      </a:r>
                    </a:p>
                  </a:txBody>
                  <a:tcPr marL="50800" marR="50800" marT="50800" marB="50800" anchor="ctr" anchorCtr="0"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solidFill>
                      <a:srgbClr val="EFEFEF"/>
                    </a:solidFill>
                  </a:tcPr>
                </a:tc>
                <a:tc>
                  <a:txBody>
                    <a:bodyPr/>
                    <a:lstStyle/>
                    <a:p>
                      <a:pPr algn="l" defTabSz="457200">
                        <a:defRPr sz="1800"/>
                      </a:pPr>
                      <a:r>
                        <a:rPr b="1" sz="5000">
                          <a:latin typeface="Helvetica Neue"/>
                          <a:ea typeface="Helvetica Neue"/>
                          <a:cs typeface="Helvetica Neue"/>
                          <a:sym typeface="Helvetica Neue"/>
                        </a:rPr>
                        <a:t>Neh 13:10</a:t>
                      </a:r>
                    </a:p>
                  </a:txBody>
                  <a:tcPr marL="50800" marR="50800" marT="50800" marB="50800" anchor="ctr" anchorCtr="0"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solidFill>
                      <a:srgbClr val="EFEFEF"/>
                    </a:solidFill>
                  </a:tcPr>
                </a:tc>
                <a:tc>
                  <a:txBody>
                    <a:bodyPr/>
                    <a:lstStyle/>
                    <a:p>
                      <a:pPr algn="l" defTabSz="457200">
                        <a:defRPr sz="1800"/>
                      </a:pPr>
                      <a:r>
                        <a:rPr b="1" sz="5000">
                          <a:latin typeface="Helvetica Neue"/>
                          <a:ea typeface="Helvetica Neue"/>
                          <a:cs typeface="Helvetica Neue"/>
                          <a:sym typeface="Helvetica Neue"/>
                        </a:rPr>
                        <a:t>Mal 1:7,12,13</a:t>
                      </a:r>
                    </a:p>
                  </a:txBody>
                  <a:tcPr marL="50800" marR="50800" marT="50800" marB="50800" anchor="ctr" anchorCtr="0"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solidFill>
                      <a:srgbClr val="EFEFEF"/>
                    </a:solidFill>
                  </a:tcPr>
                </a:tc>
              </a:tr>
              <a:tr h="1137506">
                <a:tc>
                  <a:txBody>
                    <a:bodyPr/>
                    <a:lstStyle/>
                    <a:p>
                      <a:pPr algn="l" defTabSz="457200">
                        <a:defRPr sz="1800"/>
                      </a:pPr>
                      <a:r>
                        <a:rPr b="1" sz="5000">
                          <a:latin typeface="Helvetica Neue"/>
                          <a:ea typeface="Helvetica Neue"/>
                          <a:cs typeface="Helvetica Neue"/>
                          <a:sym typeface="Helvetica Neue"/>
                        </a:rPr>
                        <a:t>3. Violation of sabbath</a:t>
                      </a:r>
                    </a:p>
                  </a:txBody>
                  <a:tcPr marL="50800" marR="50800" marT="50800" marB="50800" anchor="ctr" anchorCtr="0"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noFill/>
                  </a:tcPr>
                </a:tc>
                <a:tc>
                  <a:txBody>
                    <a:bodyPr/>
                    <a:lstStyle/>
                    <a:p>
                      <a:pPr algn="l" defTabSz="457200">
                        <a:defRPr sz="1800"/>
                      </a:pPr>
                      <a:r>
                        <a:rPr b="1" sz="5000">
                          <a:latin typeface="Helvetica Neue"/>
                          <a:ea typeface="Helvetica Neue"/>
                          <a:cs typeface="Helvetica Neue"/>
                          <a:sym typeface="Helvetica Neue"/>
                        </a:rPr>
                        <a:t>Neh 13:15</a:t>
                      </a:r>
                    </a:p>
                  </a:txBody>
                  <a:tcPr marL="50800" marR="50800" marT="50800" marB="50800" anchor="ctr" anchorCtr="0"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noFill/>
                  </a:tcPr>
                </a:tc>
                <a:tc>
                  <a:txBody>
                    <a:bodyPr/>
                    <a:lstStyle/>
                    <a:p>
                      <a:pPr algn="l" defTabSz="457200">
                        <a:defRPr sz="1800"/>
                      </a:pPr>
                      <a:r>
                        <a:rPr b="1" sz="5000">
                          <a:latin typeface="Helvetica Neue"/>
                          <a:ea typeface="Helvetica Neue"/>
                          <a:cs typeface="Helvetica Neue"/>
                          <a:sym typeface="Helvetica Neue"/>
                        </a:rPr>
                        <a:t>Mal 3:14; 4:4</a:t>
                      </a:r>
                    </a:p>
                  </a:txBody>
                  <a:tcPr marL="50800" marR="50800" marT="50800" marB="50800" anchor="ctr" anchorCtr="0"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noFill/>
                  </a:tcPr>
                </a:tc>
              </a:tr>
              <a:tr h="1486039">
                <a:tc>
                  <a:txBody>
                    <a:bodyPr/>
                    <a:lstStyle/>
                    <a:p>
                      <a:pPr algn="l" defTabSz="457200">
                        <a:defRPr sz="1800"/>
                      </a:pPr>
                      <a:r>
                        <a:rPr b="1" sz="5000">
                          <a:latin typeface="Helvetica Neue"/>
                          <a:ea typeface="Helvetica Neue"/>
                          <a:cs typeface="Helvetica Neue"/>
                          <a:sym typeface="Helvetica Neue"/>
                        </a:rPr>
                        <a:t>4. Marriage out of the faith</a:t>
                      </a:r>
                    </a:p>
                  </a:txBody>
                  <a:tcPr marL="50800" marR="50800" marT="50800" marB="50800" anchor="ctr" anchorCtr="0"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solidFill>
                      <a:srgbClr val="EFEFEF"/>
                    </a:solidFill>
                  </a:tcPr>
                </a:tc>
                <a:tc>
                  <a:txBody>
                    <a:bodyPr/>
                    <a:lstStyle/>
                    <a:p>
                      <a:pPr algn="l" defTabSz="457200">
                        <a:defRPr sz="1800"/>
                      </a:pPr>
                      <a:r>
                        <a:rPr b="1" sz="5000">
                          <a:latin typeface="Helvetica Neue"/>
                          <a:ea typeface="Helvetica Neue"/>
                          <a:cs typeface="Helvetica Neue"/>
                          <a:sym typeface="Helvetica Neue"/>
                        </a:rPr>
                        <a:t>Neh 13:23,24</a:t>
                      </a:r>
                    </a:p>
                  </a:txBody>
                  <a:tcPr marL="50800" marR="50800" marT="50800" marB="50800" anchor="ctr" anchorCtr="0"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solidFill>
                      <a:srgbClr val="EFEFEF"/>
                    </a:solidFill>
                  </a:tcPr>
                </a:tc>
                <a:tc>
                  <a:txBody>
                    <a:bodyPr/>
                    <a:lstStyle/>
                    <a:p>
                      <a:pPr algn="l" defTabSz="457200">
                        <a:defRPr sz="1800"/>
                      </a:pPr>
                      <a:r>
                        <a:rPr b="1" sz="5000">
                          <a:latin typeface="Helvetica Neue"/>
                          <a:ea typeface="Helvetica Neue"/>
                          <a:cs typeface="Helvetica Neue"/>
                          <a:sym typeface="Helvetica Neue"/>
                        </a:rPr>
                        <a:t>Mal 2:11-16</a:t>
                      </a:r>
                    </a:p>
                  </a:txBody>
                  <a:tcPr marL="50800" marR="50800" marT="50800" marB="50800" anchor="ctr" anchorCtr="0"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solidFill>
                      <a:srgbClr val="EFEFEF"/>
                    </a:solidFill>
                  </a:tcPr>
                </a:tc>
              </a:tr>
              <a:tr h="1328886">
                <a:tc>
                  <a:txBody>
                    <a:bodyPr/>
                    <a:lstStyle/>
                    <a:p>
                      <a:pPr algn="l" defTabSz="457200">
                        <a:defRPr sz="1800"/>
                      </a:pPr>
                      <a:r>
                        <a:rPr b="1" sz="5000">
                          <a:latin typeface="Helvetica Neue"/>
                          <a:ea typeface="Helvetica Neue"/>
                          <a:cs typeface="Helvetica Neue"/>
                          <a:sym typeface="Helvetica Neue"/>
                        </a:rPr>
                        <a:t>5. Wood offering</a:t>
                      </a:r>
                    </a:p>
                  </a:txBody>
                  <a:tcPr marL="50800" marR="50800" marT="50800" marB="50800" anchor="ctr" anchorCtr="0"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noFill/>
                  </a:tcPr>
                </a:tc>
                <a:tc>
                  <a:txBody>
                    <a:bodyPr/>
                    <a:lstStyle/>
                    <a:p>
                      <a:pPr algn="l" defTabSz="457200">
                        <a:defRPr sz="1800"/>
                      </a:pPr>
                      <a:r>
                        <a:rPr b="1" sz="5000">
                          <a:latin typeface="Helvetica Neue"/>
                          <a:ea typeface="Helvetica Neue"/>
                          <a:cs typeface="Helvetica Neue"/>
                          <a:sym typeface="Helvetica Neue"/>
                        </a:rPr>
                        <a:t>(Neh 13:31)</a:t>
                      </a:r>
                    </a:p>
                  </a:txBody>
                  <a:tcPr marL="50800" marR="50800" marT="50800" marB="50800" anchor="ctr" anchorCtr="0"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noFill/>
                  </a:tcPr>
                </a:tc>
                <a:tc>
                  <a:txBody>
                    <a:bodyPr/>
                    <a:lstStyle/>
                    <a:p>
                      <a:pPr algn="l" defTabSz="457200">
                        <a:defRPr sz="1800"/>
                      </a:pPr>
                      <a:r>
                        <a:rPr b="1" sz="5000">
                          <a:latin typeface="Helvetica Neue"/>
                          <a:ea typeface="Helvetica Neue"/>
                          <a:cs typeface="Helvetica Neue"/>
                          <a:sym typeface="Helvetica Neue"/>
                        </a:rPr>
                        <a:t>--</a:t>
                      </a:r>
                    </a:p>
                  </a:txBody>
                  <a:tcPr marL="50800" marR="50800" marT="50800" marB="50800" anchor="ctr" anchorCtr="0"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noFill/>
                  </a:tcPr>
                </a:tc>
              </a:tr>
              <a:tr h="1610995">
                <a:tc>
                  <a:txBody>
                    <a:bodyPr/>
                    <a:lstStyle/>
                    <a:p>
                      <a:pPr algn="l" defTabSz="457200">
                        <a:defRPr sz="1800"/>
                      </a:pPr>
                      <a:r>
                        <a:rPr b="1" sz="5000">
                          <a:latin typeface="Helvetica Neue"/>
                          <a:ea typeface="Helvetica Neue"/>
                          <a:cs typeface="Helvetica Neue"/>
                          <a:sym typeface="Helvetica Neue"/>
                        </a:rPr>
                        <a:t>6. Observance of firstfruits and firstborns</a:t>
                      </a:r>
                    </a:p>
                  </a:txBody>
                  <a:tcPr marL="50800" marR="50800" marT="50800" marB="50800" anchor="ctr" anchorCtr="0"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solidFill>
                      <a:srgbClr val="EFEFEF"/>
                    </a:solidFill>
                  </a:tcPr>
                </a:tc>
                <a:tc>
                  <a:txBody>
                    <a:bodyPr/>
                    <a:lstStyle/>
                    <a:p>
                      <a:pPr algn="l" defTabSz="457200">
                        <a:defRPr sz="1800"/>
                      </a:pPr>
                      <a:r>
                        <a:rPr b="1" sz="5000">
                          <a:latin typeface="Helvetica Neue"/>
                          <a:ea typeface="Helvetica Neue"/>
                          <a:cs typeface="Helvetica Neue"/>
                          <a:sym typeface="Helvetica Neue"/>
                        </a:rPr>
                        <a:t>(Neh 13:11,12)</a:t>
                      </a:r>
                    </a:p>
                  </a:txBody>
                  <a:tcPr marL="50800" marR="50800" marT="50800" marB="50800" anchor="ctr" anchorCtr="0"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solidFill>
                      <a:srgbClr val="EFEFEF"/>
                    </a:solidFill>
                  </a:tcPr>
                </a:tc>
                <a:tc>
                  <a:txBody>
                    <a:bodyPr/>
                    <a:lstStyle/>
                    <a:p>
                      <a:pPr algn="l" defTabSz="457200">
                        <a:defRPr sz="1800"/>
                      </a:pPr>
                      <a:r>
                        <a:rPr b="1" sz="5000">
                          <a:latin typeface="Helvetica Neue"/>
                          <a:ea typeface="Helvetica Neue"/>
                          <a:cs typeface="Helvetica Neue"/>
                          <a:sym typeface="Helvetica Neue"/>
                        </a:rPr>
                        <a:t>--</a:t>
                      </a:r>
                    </a:p>
                  </a:txBody>
                  <a:tcPr marL="50800" marR="50800" marT="50800" marB="50800" anchor="ctr" anchorCtr="0"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solidFill>
                      <a:srgbClr val="EFEFEF"/>
                    </a:solidFill>
                  </a:tcPr>
                </a:tc>
              </a:tr>
              <a:tr h="1610995">
                <a:tc>
                  <a:txBody>
                    <a:bodyPr/>
                    <a:lstStyle/>
                    <a:p>
                      <a:pPr algn="l" defTabSz="457200">
                        <a:defRPr sz="1800"/>
                      </a:pPr>
                      <a:r>
                        <a:rPr b="1" sz="5000">
                          <a:latin typeface="Helvetica Neue"/>
                          <a:ea typeface="Helvetica Neue"/>
                          <a:cs typeface="Helvetica Neue"/>
                          <a:sym typeface="Helvetica Neue"/>
                        </a:rPr>
                        <a:t>7. Jewish men repudiating their wives</a:t>
                      </a:r>
                    </a:p>
                  </a:txBody>
                  <a:tcPr marL="50800" marR="50800" marT="50800" marB="50800" anchor="ctr" anchorCtr="0"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noFill/>
                  </a:tcPr>
                </a:tc>
                <a:tc>
                  <a:txBody>
                    <a:bodyPr/>
                    <a:lstStyle/>
                    <a:p>
                      <a:pPr algn="l" defTabSz="457200">
                        <a:defRPr sz="1800"/>
                      </a:pPr>
                      <a:r>
                        <a:rPr b="1" sz="5000">
                          <a:latin typeface="Helvetica Neue"/>
                          <a:ea typeface="Helvetica Neue"/>
                          <a:cs typeface="Helvetica Neue"/>
                          <a:sym typeface="Helvetica Neue"/>
                        </a:rPr>
                        <a:t>Neh 13:23,27</a:t>
                      </a:r>
                    </a:p>
                  </a:txBody>
                  <a:tcPr marL="50800" marR="50800" marT="50800" marB="50800" anchor="ctr" anchorCtr="0"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noFill/>
                  </a:tcPr>
                </a:tc>
                <a:tc>
                  <a:txBody>
                    <a:bodyPr/>
                    <a:lstStyle/>
                    <a:p>
                      <a:pPr algn="l" defTabSz="457200">
                        <a:defRPr sz="1800"/>
                      </a:pPr>
                      <a:r>
                        <a:rPr b="1" sz="5000">
                          <a:latin typeface="Helvetica Neue"/>
                          <a:ea typeface="Helvetica Neue"/>
                          <a:cs typeface="Helvetica Neue"/>
                          <a:sym typeface="Helvetica Neue"/>
                        </a:rPr>
                        <a:t>Mal 2:15-16</a:t>
                      </a:r>
                    </a:p>
                  </a:txBody>
                  <a:tcPr marL="50800" marR="50800" marT="50800" marB="50800" anchor="ctr" anchorCtr="0"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noFill/>
                  </a:tcPr>
                </a:tc>
              </a:tr>
            </a:tbl>
          </a:graphicData>
        </a:graphic>
      </p:graphicFrame>
      <p:sp>
        <p:nvSpPr>
          <p:cNvPr id="376" name="Shape 376"/>
          <p:cNvSpPr/>
          <p:nvPr/>
        </p:nvSpPr>
        <p:spPr>
          <a:xfrm>
            <a:off x="929290" y="12110729"/>
            <a:ext cx="20909916" cy="84582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defTabSz="457200">
              <a:defRPr i="1">
                <a:latin typeface="Helvetica Neue"/>
                <a:ea typeface="Helvetica Neue"/>
                <a:cs typeface="Helvetica Neue"/>
                <a:sym typeface="Helvetica Neue"/>
              </a:defRPr>
            </a:lvl1pPr>
          </a:lstStyle>
          <a:p>
            <a:pPr/>
            <a:r>
              <a:t>Why did Nehemiah come back? Who told Nehemiah what was going on? </a:t>
            </a:r>
          </a:p>
        </p:txBody>
      </p:sp>
    </p:spTree>
  </p:cSld>
  <p:clrMapOvr>
    <a:masterClrMapping/>
  </p:clrMapOvr>
  <mc:AlternateContent xmlns:mc="http://schemas.openxmlformats.org/markup-compatibility/2006">
    <mc:Choice xmlns:p14="http://schemas.microsoft.com/office/powerpoint/2010/main" Requires="p14">
      <p:transition spd="slow" advClick="1" p14:dur="1500">
        <p:dissolv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9" grpId="1" fill="hold">
                                  <p:stCondLst>
                                    <p:cond delay="0"/>
                                  </p:stCondLst>
                                  <p:iterate type="el" backwards="0">
                                    <p:tmAbs val="0"/>
                                  </p:iterate>
                                  <p:childTnLst>
                                    <p:set>
                                      <p:cBhvr>
                                        <p:cTn id="6" fill="hold"/>
                                        <p:tgtEl>
                                          <p:spTgt spid="375"/>
                                        </p:tgtEl>
                                        <p:attrNameLst>
                                          <p:attrName>style.visibility</p:attrName>
                                        </p:attrNameLst>
                                      </p:cBhvr>
                                      <p:to>
                                        <p:strVal val="visible"/>
                                      </p:to>
                                    </p:set>
                                    <p:animEffect filter="dissolve" transition="in">
                                      <p:cBhvr>
                                        <p:cTn id="7" dur="1000"/>
                                        <p:tgtEl>
                                          <p:spTgt spid="375"/>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ID="9" grpId="2" fill="hold">
                                  <p:stCondLst>
                                    <p:cond delay="0"/>
                                  </p:stCondLst>
                                  <p:iterate type="el" backwards="0">
                                    <p:tmAbs val="0"/>
                                  </p:iterate>
                                  <p:childTnLst>
                                    <p:set>
                                      <p:cBhvr>
                                        <p:cTn id="11" fill="hold"/>
                                        <p:tgtEl>
                                          <p:spTgt spid="376"/>
                                        </p:tgtEl>
                                        <p:attrNameLst>
                                          <p:attrName>style.visibility</p:attrName>
                                        </p:attrNameLst>
                                      </p:cBhvr>
                                      <p:to>
                                        <p:strVal val="visible"/>
                                      </p:to>
                                    </p:set>
                                    <p:animEffect filter="dissolve" transition="in">
                                      <p:cBhvr>
                                        <p:cTn id="12" dur="1000"/>
                                        <p:tgtEl>
                                          <p:spTgt spid="37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75" grpId="1"/>
      <p:bldP build="whole" bldLvl="1" animBg="1" rev="0" advAuto="0" spid="376" grpId="2"/>
    </p:bldLst>
  </p:timing>
</p:sld>
</file>

<file path=ppt/slides/slide1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78" name="Shape 378"/>
          <p:cNvSpPr/>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379" name=""/>
          <p:cNvPicPr>
            <a:picLocks noChangeAspect="0"/>
          </p:cNvPicPr>
          <p:nvPr/>
        </p:nvPicPr>
        <p:blipFill>
          <a:blip r:embed="rId3">
            <a:extLst/>
          </a:blip>
          <a:stretch>
            <a:fillRect/>
          </a:stretch>
        </p:blipFill>
        <p:spPr>
          <a:xfrm>
            <a:off x="2424955" y="6794500"/>
            <a:ext cx="19507201" cy="177800"/>
          </a:xfrm>
          <a:prstGeom prst="rect">
            <a:avLst/>
          </a:prstGeom>
          <a:effectLst>
            <a:outerShdw sx="100000" sy="100000" kx="0" ky="0" algn="b" rotWithShape="0" blurRad="152400" dist="57594" dir="5400000">
              <a:srgbClr val="000000"/>
            </a:outerShdw>
          </a:effectLst>
        </p:spPr>
      </p:pic>
      <p:pic>
        <p:nvPicPr>
          <p:cNvPr id="380" name=""/>
          <p:cNvPicPr>
            <a:picLocks noChangeAspect="0"/>
          </p:cNvPicPr>
          <p:nvPr/>
        </p:nvPicPr>
        <p:blipFill>
          <a:blip r:embed="rId4">
            <a:extLst/>
          </a:blip>
          <a:stretch>
            <a:fillRect/>
          </a:stretch>
        </p:blipFill>
        <p:spPr>
          <a:xfrm rot="16200000">
            <a:off x="1574055" y="6794499"/>
            <a:ext cx="2057401" cy="177801"/>
          </a:xfrm>
          <a:prstGeom prst="rect">
            <a:avLst/>
          </a:prstGeom>
          <a:effectLst>
            <a:outerShdw sx="100000" sy="100000" kx="0" ky="0" algn="b" rotWithShape="0" blurRad="152400" dist="57594" dir="5400000">
              <a:srgbClr val="000000"/>
            </a:outerShdw>
          </a:effectLst>
        </p:spPr>
      </p:pic>
      <p:sp>
        <p:nvSpPr>
          <p:cNvPr id="381" name="Shape 381"/>
          <p:cNvSpPr/>
          <p:nvPr/>
        </p:nvSpPr>
        <p:spPr>
          <a:xfrm>
            <a:off x="2054115" y="6426199"/>
            <a:ext cx="1173481" cy="863601"/>
          </a:xfrm>
          <a:prstGeom prst="rect">
            <a:avLst/>
          </a:prstGeom>
          <a:ln w="12700">
            <a:miter lim="400000"/>
          </a:ln>
          <a:effectLst>
            <a:outerShdw sx="100000" sy="100000" kx="0" ky="0" algn="b" rotWithShape="0" blurRad="203200" dist="91522" dir="5400000">
              <a:srgbClr val="000000"/>
            </a:outerShdw>
          </a:effectLst>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effectLst>
                  <a:outerShdw sx="100000" sy="100000" kx="0" ky="0" algn="b" rotWithShape="0" blurRad="38100" dist="38100" dir="18900000">
                    <a:srgbClr val="000000"/>
                  </a:outerShdw>
                </a:effectLst>
              </a:defRPr>
            </a:lvl1pPr>
          </a:lstStyle>
          <a:p>
            <a:pPr/>
            <a:r>
              <a:t>540</a:t>
            </a:r>
          </a:p>
        </p:txBody>
      </p:sp>
      <p:pic>
        <p:nvPicPr>
          <p:cNvPr id="382" name=""/>
          <p:cNvPicPr>
            <a:picLocks noChangeAspect="0"/>
          </p:cNvPicPr>
          <p:nvPr/>
        </p:nvPicPr>
        <p:blipFill>
          <a:blip r:embed="rId4">
            <a:extLst/>
          </a:blip>
          <a:stretch>
            <a:fillRect/>
          </a:stretch>
        </p:blipFill>
        <p:spPr>
          <a:xfrm rot="16200000">
            <a:off x="4622055" y="6794499"/>
            <a:ext cx="2057401" cy="177801"/>
          </a:xfrm>
          <a:prstGeom prst="rect">
            <a:avLst/>
          </a:prstGeom>
          <a:effectLst>
            <a:outerShdw sx="100000" sy="100000" kx="0" ky="0" algn="b" rotWithShape="0" blurRad="152400" dist="57594" dir="5400000">
              <a:srgbClr val="000000"/>
            </a:outerShdw>
          </a:effectLst>
        </p:spPr>
      </p:pic>
      <p:pic>
        <p:nvPicPr>
          <p:cNvPr id="383" name=""/>
          <p:cNvPicPr>
            <a:picLocks noChangeAspect="0"/>
          </p:cNvPicPr>
          <p:nvPr/>
        </p:nvPicPr>
        <p:blipFill>
          <a:blip r:embed="rId4">
            <a:extLst/>
          </a:blip>
          <a:stretch>
            <a:fillRect/>
          </a:stretch>
        </p:blipFill>
        <p:spPr>
          <a:xfrm rot="16200000">
            <a:off x="7924055" y="6794499"/>
            <a:ext cx="2057401" cy="177801"/>
          </a:xfrm>
          <a:prstGeom prst="rect">
            <a:avLst/>
          </a:prstGeom>
          <a:effectLst>
            <a:outerShdw sx="100000" sy="100000" kx="0" ky="0" algn="b" rotWithShape="0" blurRad="152400" dist="57594" dir="5400000">
              <a:srgbClr val="000000"/>
            </a:outerShdw>
          </a:effectLst>
        </p:spPr>
      </p:pic>
      <p:pic>
        <p:nvPicPr>
          <p:cNvPr id="384" name=""/>
          <p:cNvPicPr>
            <a:picLocks noChangeAspect="0"/>
          </p:cNvPicPr>
          <p:nvPr/>
        </p:nvPicPr>
        <p:blipFill>
          <a:blip r:embed="rId4">
            <a:extLst/>
          </a:blip>
          <a:stretch>
            <a:fillRect/>
          </a:stretch>
        </p:blipFill>
        <p:spPr>
          <a:xfrm rot="16200000">
            <a:off x="11149855" y="6794499"/>
            <a:ext cx="2057401" cy="177801"/>
          </a:xfrm>
          <a:prstGeom prst="rect">
            <a:avLst/>
          </a:prstGeom>
          <a:effectLst>
            <a:outerShdw sx="100000" sy="100000" kx="0" ky="0" algn="b" rotWithShape="0" blurRad="152400" dist="57594" dir="5400000">
              <a:srgbClr val="000000"/>
            </a:outerShdw>
          </a:effectLst>
        </p:spPr>
      </p:pic>
      <p:pic>
        <p:nvPicPr>
          <p:cNvPr id="385" name=""/>
          <p:cNvPicPr>
            <a:picLocks noChangeAspect="0"/>
          </p:cNvPicPr>
          <p:nvPr/>
        </p:nvPicPr>
        <p:blipFill>
          <a:blip r:embed="rId4">
            <a:extLst/>
          </a:blip>
          <a:stretch>
            <a:fillRect/>
          </a:stretch>
        </p:blipFill>
        <p:spPr>
          <a:xfrm rot="16200000">
            <a:off x="14303374" y="6794499"/>
            <a:ext cx="2057402" cy="177801"/>
          </a:xfrm>
          <a:prstGeom prst="rect">
            <a:avLst/>
          </a:prstGeom>
          <a:effectLst>
            <a:outerShdw sx="100000" sy="100000" kx="0" ky="0" algn="b" rotWithShape="0" blurRad="152400" dist="57594" dir="5400000">
              <a:srgbClr val="000000"/>
            </a:outerShdw>
          </a:effectLst>
        </p:spPr>
      </p:pic>
      <p:pic>
        <p:nvPicPr>
          <p:cNvPr id="386" name=""/>
          <p:cNvPicPr>
            <a:picLocks noChangeAspect="0"/>
          </p:cNvPicPr>
          <p:nvPr/>
        </p:nvPicPr>
        <p:blipFill>
          <a:blip r:embed="rId4">
            <a:extLst/>
          </a:blip>
          <a:stretch>
            <a:fillRect/>
          </a:stretch>
        </p:blipFill>
        <p:spPr>
          <a:xfrm rot="16200000">
            <a:off x="17482294" y="6794499"/>
            <a:ext cx="2057401" cy="177801"/>
          </a:xfrm>
          <a:prstGeom prst="rect">
            <a:avLst/>
          </a:prstGeom>
          <a:effectLst>
            <a:outerShdw sx="100000" sy="100000" kx="0" ky="0" algn="b" rotWithShape="0" blurRad="152400" dist="57594" dir="5400000">
              <a:srgbClr val="000000"/>
            </a:outerShdw>
          </a:effectLst>
        </p:spPr>
      </p:pic>
      <p:pic>
        <p:nvPicPr>
          <p:cNvPr id="387" name=""/>
          <p:cNvPicPr>
            <a:picLocks noChangeAspect="0"/>
          </p:cNvPicPr>
          <p:nvPr/>
        </p:nvPicPr>
        <p:blipFill>
          <a:blip r:embed="rId4">
            <a:extLst/>
          </a:blip>
          <a:stretch>
            <a:fillRect/>
          </a:stretch>
        </p:blipFill>
        <p:spPr>
          <a:xfrm rot="16200000">
            <a:off x="20714444" y="6794499"/>
            <a:ext cx="2057401" cy="177801"/>
          </a:xfrm>
          <a:prstGeom prst="rect">
            <a:avLst/>
          </a:prstGeom>
          <a:effectLst>
            <a:outerShdw sx="100000" sy="100000" kx="0" ky="0" algn="b" rotWithShape="0" blurRad="152400" dist="57594" dir="5400000">
              <a:srgbClr val="000000"/>
            </a:outerShdw>
          </a:effectLst>
        </p:spPr>
      </p:pic>
      <p:sp>
        <p:nvSpPr>
          <p:cNvPr id="388" name="Shape 388"/>
          <p:cNvSpPr/>
          <p:nvPr/>
        </p:nvSpPr>
        <p:spPr>
          <a:xfrm>
            <a:off x="644842" y="6426199"/>
            <a:ext cx="996316" cy="863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BC</a:t>
            </a:r>
          </a:p>
        </p:txBody>
      </p:sp>
      <p:grpSp>
        <p:nvGrpSpPr>
          <p:cNvPr id="391" name="Group 391"/>
          <p:cNvGrpSpPr/>
          <p:nvPr/>
        </p:nvGrpSpPr>
        <p:grpSpPr>
          <a:xfrm>
            <a:off x="584061" y="3378200"/>
            <a:ext cx="3173790" cy="3314700"/>
            <a:chOff x="-1384299" y="12700"/>
            <a:chExt cx="3173789" cy="3314699"/>
          </a:xfrm>
        </p:grpSpPr>
        <p:pic>
          <p:nvPicPr>
            <p:cNvPr id="389" name=""/>
            <p:cNvPicPr>
              <a:picLocks noChangeAspect="0"/>
            </p:cNvPicPr>
            <p:nvPr/>
          </p:nvPicPr>
          <p:blipFill>
            <a:blip r:embed="rId5">
              <a:extLst/>
            </a:blip>
            <a:stretch>
              <a:fillRect/>
            </a:stretch>
          </p:blipFill>
          <p:spPr>
            <a:xfrm>
              <a:off x="-1384300" y="12699"/>
              <a:ext cx="3173790" cy="1371601"/>
            </a:xfrm>
            <a:prstGeom prst="rect">
              <a:avLst/>
            </a:prstGeom>
            <a:effectLst>
              <a:outerShdw sx="100000" sy="100000" kx="0" ky="0" algn="b" rotWithShape="0" blurRad="152400" dist="57594" dir="5400000">
                <a:srgbClr val="000000"/>
              </a:outerShdw>
            </a:effectLst>
          </p:spPr>
        </p:pic>
        <p:pic>
          <p:nvPicPr>
            <p:cNvPr id="390" name=""/>
            <p:cNvPicPr>
              <a:picLocks noChangeAspect="0"/>
            </p:cNvPicPr>
            <p:nvPr/>
          </p:nvPicPr>
          <p:blipFill>
            <a:blip r:embed="rId6">
              <a:extLst/>
            </a:blip>
            <a:stretch>
              <a:fillRect/>
            </a:stretch>
          </p:blipFill>
          <p:spPr>
            <a:xfrm rot="16200000">
              <a:off x="-42516" y="2362199"/>
              <a:ext cx="1905001" cy="25401"/>
            </a:xfrm>
            <a:prstGeom prst="rect">
              <a:avLst/>
            </a:prstGeom>
            <a:effectLst>
              <a:outerShdw sx="100000" sy="100000" kx="0" ky="0" algn="b" rotWithShape="0" blurRad="152400" dist="57594" dir="5400000">
                <a:srgbClr val="000000"/>
              </a:outerShdw>
            </a:effectLst>
          </p:spPr>
        </p:pic>
      </p:grpSp>
      <p:grpSp>
        <p:nvGrpSpPr>
          <p:cNvPr id="394" name="Group 394"/>
          <p:cNvGrpSpPr/>
          <p:nvPr/>
        </p:nvGrpSpPr>
        <p:grpSpPr>
          <a:xfrm>
            <a:off x="354082" y="6972300"/>
            <a:ext cx="3173790" cy="4216400"/>
            <a:chOff x="-419099" y="-12699"/>
            <a:chExt cx="3173789" cy="4216399"/>
          </a:xfrm>
        </p:grpSpPr>
        <p:pic>
          <p:nvPicPr>
            <p:cNvPr id="392" name=""/>
            <p:cNvPicPr>
              <a:picLocks noChangeAspect="0"/>
            </p:cNvPicPr>
            <p:nvPr/>
          </p:nvPicPr>
          <p:blipFill>
            <a:blip r:embed="rId7">
              <a:extLst/>
            </a:blip>
            <a:stretch>
              <a:fillRect/>
            </a:stretch>
          </p:blipFill>
          <p:spPr>
            <a:xfrm>
              <a:off x="-419100" y="2832100"/>
              <a:ext cx="3173790" cy="1371600"/>
            </a:xfrm>
            <a:prstGeom prst="rect">
              <a:avLst/>
            </a:prstGeom>
            <a:effectLst>
              <a:outerShdw sx="100000" sy="100000" kx="0" ky="0" algn="b" rotWithShape="0" blurRad="152400" dist="57594" dir="5400000">
                <a:srgbClr val="000000"/>
              </a:outerShdw>
            </a:effectLst>
          </p:spPr>
        </p:pic>
        <p:pic>
          <p:nvPicPr>
            <p:cNvPr id="393" name=""/>
            <p:cNvPicPr>
              <a:picLocks noChangeAspect="0"/>
            </p:cNvPicPr>
            <p:nvPr/>
          </p:nvPicPr>
          <p:blipFill>
            <a:blip r:embed="rId8">
              <a:extLst/>
            </a:blip>
            <a:stretch>
              <a:fillRect/>
            </a:stretch>
          </p:blipFill>
          <p:spPr>
            <a:xfrm rot="16200000">
              <a:off x="972426" y="1363768"/>
              <a:ext cx="2778338" cy="25401"/>
            </a:xfrm>
            <a:prstGeom prst="rect">
              <a:avLst/>
            </a:prstGeom>
            <a:effectLst>
              <a:outerShdw sx="100000" sy="100000" kx="0" ky="0" algn="b" rotWithShape="0" blurRad="152400" dist="57594" dir="5400000">
                <a:srgbClr val="000000"/>
              </a:outerShdw>
            </a:effectLst>
          </p:spPr>
        </p:pic>
      </p:grpSp>
      <p:grpSp>
        <p:nvGrpSpPr>
          <p:cNvPr id="397" name="Group 397"/>
          <p:cNvGrpSpPr/>
          <p:nvPr/>
        </p:nvGrpSpPr>
        <p:grpSpPr>
          <a:xfrm>
            <a:off x="1359291" y="1498600"/>
            <a:ext cx="3173791" cy="5397501"/>
            <a:chOff x="-1790699" y="-2070099"/>
            <a:chExt cx="3173789" cy="5397500"/>
          </a:xfrm>
        </p:grpSpPr>
        <p:pic>
          <p:nvPicPr>
            <p:cNvPr id="395" name=""/>
            <p:cNvPicPr>
              <a:picLocks noChangeAspect="0"/>
            </p:cNvPicPr>
            <p:nvPr/>
          </p:nvPicPr>
          <p:blipFill>
            <a:blip r:embed="rId9">
              <a:extLst/>
            </a:blip>
            <a:stretch>
              <a:fillRect/>
            </a:stretch>
          </p:blipFill>
          <p:spPr>
            <a:xfrm rot="16200000">
              <a:off x="-1131194" y="1273522"/>
              <a:ext cx="4082357" cy="25401"/>
            </a:xfrm>
            <a:prstGeom prst="rect">
              <a:avLst/>
            </a:prstGeom>
            <a:effectLst>
              <a:outerShdw sx="100000" sy="100000" kx="0" ky="0" algn="b" rotWithShape="0" blurRad="152400" dist="57594" dir="5400000">
                <a:srgbClr val="000000"/>
              </a:outerShdw>
            </a:effectLst>
          </p:spPr>
        </p:pic>
        <p:pic>
          <p:nvPicPr>
            <p:cNvPr id="396" name=""/>
            <p:cNvPicPr>
              <a:picLocks noChangeAspect="0"/>
            </p:cNvPicPr>
            <p:nvPr/>
          </p:nvPicPr>
          <p:blipFill>
            <a:blip r:embed="rId10">
              <a:extLst/>
            </a:blip>
            <a:stretch>
              <a:fillRect/>
            </a:stretch>
          </p:blipFill>
          <p:spPr>
            <a:xfrm>
              <a:off x="-1790700" y="-2070100"/>
              <a:ext cx="3173790" cy="1371600"/>
            </a:xfrm>
            <a:prstGeom prst="rect">
              <a:avLst/>
            </a:prstGeom>
            <a:effectLst>
              <a:outerShdw sx="100000" sy="100000" kx="0" ky="0" algn="b" rotWithShape="0" blurRad="152400" dist="57594" dir="5400000">
                <a:srgbClr val="000000"/>
              </a:outerShdw>
            </a:effectLst>
          </p:spPr>
        </p:pic>
      </p:grpSp>
      <p:grpSp>
        <p:nvGrpSpPr>
          <p:cNvPr id="400" name="Group 400"/>
          <p:cNvGrpSpPr/>
          <p:nvPr/>
        </p:nvGrpSpPr>
        <p:grpSpPr>
          <a:xfrm>
            <a:off x="3773666" y="7073899"/>
            <a:ext cx="3173790" cy="3225801"/>
            <a:chOff x="469899" y="-12700"/>
            <a:chExt cx="3173789" cy="3225799"/>
          </a:xfrm>
        </p:grpSpPr>
        <p:pic>
          <p:nvPicPr>
            <p:cNvPr id="398" name=""/>
            <p:cNvPicPr>
              <a:picLocks noChangeAspect="0"/>
            </p:cNvPicPr>
            <p:nvPr/>
          </p:nvPicPr>
          <p:blipFill>
            <a:blip r:embed="rId11">
              <a:extLst/>
            </a:blip>
            <a:stretch>
              <a:fillRect/>
            </a:stretch>
          </p:blipFill>
          <p:spPr>
            <a:xfrm>
              <a:off x="469899" y="1841500"/>
              <a:ext cx="3173791" cy="1371600"/>
            </a:xfrm>
            <a:prstGeom prst="rect">
              <a:avLst/>
            </a:prstGeom>
            <a:effectLst>
              <a:outerShdw sx="100000" sy="100000" kx="0" ky="0" algn="b" rotWithShape="0" blurRad="152400" dist="57594" dir="5400000">
                <a:srgbClr val="000000"/>
              </a:outerShdw>
            </a:effectLst>
          </p:spPr>
        </p:pic>
        <p:pic>
          <p:nvPicPr>
            <p:cNvPr id="399" name=""/>
            <p:cNvPicPr>
              <a:picLocks noChangeAspect="0"/>
            </p:cNvPicPr>
            <p:nvPr/>
          </p:nvPicPr>
          <p:blipFill>
            <a:blip r:embed="rId6">
              <a:extLst/>
            </a:blip>
            <a:stretch>
              <a:fillRect/>
            </a:stretch>
          </p:blipFill>
          <p:spPr>
            <a:xfrm rot="16200000">
              <a:off x="1409094" y="927099"/>
              <a:ext cx="1905001" cy="25401"/>
            </a:xfrm>
            <a:prstGeom prst="rect">
              <a:avLst/>
            </a:prstGeom>
            <a:effectLst>
              <a:outerShdw sx="100000" sy="100000" kx="0" ky="0" algn="b" rotWithShape="0" blurRad="152400" dist="57594" dir="5400000">
                <a:srgbClr val="000000"/>
              </a:outerShdw>
            </a:effectLst>
          </p:spPr>
        </p:pic>
      </p:grpSp>
      <p:sp>
        <p:nvSpPr>
          <p:cNvPr id="401" name="Shape 401"/>
          <p:cNvSpPr/>
          <p:nvPr/>
        </p:nvSpPr>
        <p:spPr>
          <a:xfrm>
            <a:off x="5271304" y="10515182"/>
            <a:ext cx="1115978" cy="1084901"/>
          </a:xfrm>
          <a:prstGeom prst="roundRect">
            <a:avLst>
              <a:gd name="adj" fmla="val 15000"/>
            </a:avLst>
          </a:prstGeom>
          <a:solidFill>
            <a:srgbClr val="24AC67"/>
          </a:solidFill>
          <a:ln w="50800">
            <a:solidFill>
              <a:srgbClr val="FFFFFF"/>
            </a:solidFill>
            <a:miter lim="400000"/>
          </a:ln>
          <a:effectLst>
            <a:outerShdw sx="100000" sy="100000" kx="0" ky="0" algn="b" rotWithShape="0" blurRad="25400" dist="38100" dir="5400000">
              <a:srgbClr val="FFFB00">
                <a:alpha val="50000"/>
              </a:srgbClr>
            </a:outerShdw>
          </a:effectLst>
          <a:extLst>
            <a:ext uri="{C572A759-6A51-4108-AA02-DFA0A04FC94B}">
              <ma14:wrappingTextBoxFlag xmlns:ma14="http://schemas.microsoft.com/office/mac/drawingml/2011/main" val="1"/>
            </a:ext>
          </a:extLst>
        </p:spPr>
        <p:txBody>
          <a:bodyPr lIns="50800" tIns="50800" rIns="50800" bIns="50800" anchor="ctr"/>
          <a:lstStyle>
            <a:lvl1pPr defTabSz="584200">
              <a:defRPr b="1" sz="4000">
                <a:solidFill>
                  <a:srgbClr val="FFFFFF"/>
                </a:solidFill>
                <a:latin typeface="Helvetica"/>
                <a:ea typeface="Helvetica"/>
                <a:cs typeface="Helvetica"/>
                <a:sym typeface="Helvetica"/>
              </a:defRPr>
            </a:lvl1pPr>
          </a:lstStyle>
          <a:p>
            <a:pPr/>
            <a:r>
              <a:t>H</a:t>
            </a:r>
          </a:p>
        </p:txBody>
      </p:sp>
      <p:grpSp>
        <p:nvGrpSpPr>
          <p:cNvPr id="404" name="Group 404"/>
          <p:cNvGrpSpPr/>
          <p:nvPr/>
        </p:nvGrpSpPr>
        <p:grpSpPr>
          <a:xfrm>
            <a:off x="4658220" y="101600"/>
            <a:ext cx="3173791" cy="6769100"/>
            <a:chOff x="-676910" y="-3441699"/>
            <a:chExt cx="3173789" cy="6769099"/>
          </a:xfrm>
        </p:grpSpPr>
        <p:pic>
          <p:nvPicPr>
            <p:cNvPr id="402" name=""/>
            <p:cNvPicPr>
              <a:picLocks noChangeAspect="0"/>
            </p:cNvPicPr>
            <p:nvPr/>
          </p:nvPicPr>
          <p:blipFill>
            <a:blip r:embed="rId12">
              <a:extLst/>
            </a:blip>
            <a:stretch>
              <a:fillRect/>
            </a:stretch>
          </p:blipFill>
          <p:spPr>
            <a:xfrm rot="16200000">
              <a:off x="-1783192" y="621524"/>
              <a:ext cx="5386353" cy="25401"/>
            </a:xfrm>
            <a:prstGeom prst="rect">
              <a:avLst/>
            </a:prstGeom>
            <a:effectLst>
              <a:outerShdw sx="100000" sy="100000" kx="0" ky="0" algn="b" rotWithShape="0" blurRad="152400" dist="57594" dir="5400000">
                <a:srgbClr val="000000"/>
              </a:outerShdw>
            </a:effectLst>
          </p:spPr>
        </p:pic>
        <p:pic>
          <p:nvPicPr>
            <p:cNvPr id="403" name=""/>
            <p:cNvPicPr>
              <a:picLocks noChangeAspect="0"/>
            </p:cNvPicPr>
            <p:nvPr/>
          </p:nvPicPr>
          <p:blipFill>
            <a:blip r:embed="rId13">
              <a:extLst/>
            </a:blip>
            <a:stretch>
              <a:fillRect/>
            </a:stretch>
          </p:blipFill>
          <p:spPr>
            <a:xfrm>
              <a:off x="-676911" y="-3441700"/>
              <a:ext cx="3173791" cy="1371600"/>
            </a:xfrm>
            <a:prstGeom prst="rect">
              <a:avLst/>
            </a:prstGeom>
            <a:effectLst>
              <a:outerShdw sx="100000" sy="100000" kx="0" ky="0" algn="b" rotWithShape="0" blurRad="152400" dist="57594" dir="5400000">
                <a:srgbClr val="000000"/>
              </a:outerShdw>
            </a:effectLst>
          </p:spPr>
        </p:pic>
      </p:grpSp>
      <p:grpSp>
        <p:nvGrpSpPr>
          <p:cNvPr id="407" name="Group 407"/>
          <p:cNvGrpSpPr/>
          <p:nvPr/>
        </p:nvGrpSpPr>
        <p:grpSpPr>
          <a:xfrm>
            <a:off x="12803663" y="1295400"/>
            <a:ext cx="3173790" cy="5397501"/>
            <a:chOff x="-1790699" y="-2070099"/>
            <a:chExt cx="3173789" cy="5397500"/>
          </a:xfrm>
        </p:grpSpPr>
        <p:pic>
          <p:nvPicPr>
            <p:cNvPr id="405" name=""/>
            <p:cNvPicPr>
              <a:picLocks noChangeAspect="0"/>
            </p:cNvPicPr>
            <p:nvPr/>
          </p:nvPicPr>
          <p:blipFill>
            <a:blip r:embed="rId9">
              <a:extLst/>
            </a:blip>
            <a:stretch>
              <a:fillRect/>
            </a:stretch>
          </p:blipFill>
          <p:spPr>
            <a:xfrm rot="16200000">
              <a:off x="-1131194" y="1273522"/>
              <a:ext cx="4082357" cy="25401"/>
            </a:xfrm>
            <a:prstGeom prst="rect">
              <a:avLst/>
            </a:prstGeom>
            <a:effectLst>
              <a:outerShdw sx="100000" sy="100000" kx="0" ky="0" algn="b" rotWithShape="0" blurRad="152400" dist="57594" dir="5400000">
                <a:srgbClr val="000000"/>
              </a:outerShdw>
            </a:effectLst>
          </p:spPr>
        </p:pic>
        <p:pic>
          <p:nvPicPr>
            <p:cNvPr id="406" name=""/>
            <p:cNvPicPr>
              <a:picLocks noChangeAspect="0"/>
            </p:cNvPicPr>
            <p:nvPr/>
          </p:nvPicPr>
          <p:blipFill>
            <a:blip r:embed="rId14">
              <a:extLst/>
            </a:blip>
            <a:stretch>
              <a:fillRect/>
            </a:stretch>
          </p:blipFill>
          <p:spPr>
            <a:xfrm>
              <a:off x="-1790700" y="-2070100"/>
              <a:ext cx="3173790" cy="1371600"/>
            </a:xfrm>
            <a:prstGeom prst="rect">
              <a:avLst/>
            </a:prstGeom>
            <a:effectLst>
              <a:outerShdw sx="100000" sy="100000" kx="0" ky="0" algn="b" rotWithShape="0" blurRad="152400" dist="57594" dir="5400000">
                <a:srgbClr val="000000"/>
              </a:outerShdw>
            </a:effectLst>
          </p:spPr>
        </p:pic>
      </p:grpSp>
      <p:grpSp>
        <p:nvGrpSpPr>
          <p:cNvPr id="410" name="Group 410"/>
          <p:cNvGrpSpPr/>
          <p:nvPr/>
        </p:nvGrpSpPr>
        <p:grpSpPr>
          <a:xfrm>
            <a:off x="16452820" y="7073899"/>
            <a:ext cx="3173790" cy="3543301"/>
            <a:chOff x="469899" y="-12700"/>
            <a:chExt cx="3173789" cy="3543299"/>
          </a:xfrm>
        </p:grpSpPr>
        <p:pic>
          <p:nvPicPr>
            <p:cNvPr id="408" name=""/>
            <p:cNvPicPr>
              <a:picLocks noChangeAspect="0"/>
            </p:cNvPicPr>
            <p:nvPr/>
          </p:nvPicPr>
          <p:blipFill>
            <a:blip r:embed="rId15">
              <a:extLst/>
            </a:blip>
            <a:stretch>
              <a:fillRect/>
            </a:stretch>
          </p:blipFill>
          <p:spPr>
            <a:xfrm>
              <a:off x="469899" y="2159000"/>
              <a:ext cx="3173791" cy="1371600"/>
            </a:xfrm>
            <a:prstGeom prst="rect">
              <a:avLst/>
            </a:prstGeom>
            <a:effectLst>
              <a:outerShdw sx="100000" sy="100000" kx="0" ky="0" algn="b" rotWithShape="0" blurRad="152400" dist="57594" dir="5400000">
                <a:srgbClr val="000000"/>
              </a:outerShdw>
            </a:effectLst>
          </p:spPr>
        </p:pic>
        <p:pic>
          <p:nvPicPr>
            <p:cNvPr id="409" name=""/>
            <p:cNvPicPr>
              <a:picLocks noChangeAspect="0"/>
            </p:cNvPicPr>
            <p:nvPr/>
          </p:nvPicPr>
          <p:blipFill>
            <a:blip r:embed="rId6">
              <a:extLst/>
            </a:blip>
            <a:stretch>
              <a:fillRect/>
            </a:stretch>
          </p:blipFill>
          <p:spPr>
            <a:xfrm rot="16200000">
              <a:off x="1409094" y="927099"/>
              <a:ext cx="1905001" cy="25401"/>
            </a:xfrm>
            <a:prstGeom prst="rect">
              <a:avLst/>
            </a:prstGeom>
            <a:effectLst>
              <a:outerShdw sx="100000" sy="100000" kx="0" ky="0" algn="b" rotWithShape="0" blurRad="152400" dist="57594" dir="5400000">
                <a:srgbClr val="000000"/>
              </a:outerShdw>
            </a:effectLst>
          </p:spPr>
        </p:pic>
      </p:grpSp>
      <p:grpSp>
        <p:nvGrpSpPr>
          <p:cNvPr id="413" name="Group 413"/>
          <p:cNvGrpSpPr/>
          <p:nvPr/>
        </p:nvGrpSpPr>
        <p:grpSpPr>
          <a:xfrm>
            <a:off x="17132160" y="3416300"/>
            <a:ext cx="3173790" cy="3568700"/>
            <a:chOff x="-1955799" y="-241300"/>
            <a:chExt cx="3173789" cy="3568699"/>
          </a:xfrm>
        </p:grpSpPr>
        <p:pic>
          <p:nvPicPr>
            <p:cNvPr id="411" name=""/>
            <p:cNvPicPr>
              <a:picLocks noChangeAspect="0"/>
            </p:cNvPicPr>
            <p:nvPr/>
          </p:nvPicPr>
          <p:blipFill>
            <a:blip r:embed="rId16">
              <a:extLst/>
            </a:blip>
            <a:stretch>
              <a:fillRect/>
            </a:stretch>
          </p:blipFill>
          <p:spPr>
            <a:xfrm>
              <a:off x="-1955800" y="-241301"/>
              <a:ext cx="3173790" cy="1371601"/>
            </a:xfrm>
            <a:prstGeom prst="rect">
              <a:avLst/>
            </a:prstGeom>
            <a:effectLst>
              <a:outerShdw sx="100000" sy="100000" kx="0" ky="0" algn="b" rotWithShape="0" blurRad="152400" dist="57594" dir="5400000">
                <a:srgbClr val="000000"/>
              </a:outerShdw>
            </a:effectLst>
          </p:spPr>
        </p:pic>
        <p:pic>
          <p:nvPicPr>
            <p:cNvPr id="412" name=""/>
            <p:cNvPicPr>
              <a:picLocks noChangeAspect="0"/>
            </p:cNvPicPr>
            <p:nvPr/>
          </p:nvPicPr>
          <p:blipFill>
            <a:blip r:embed="rId17">
              <a:extLst/>
            </a:blip>
            <a:stretch>
              <a:fillRect/>
            </a:stretch>
          </p:blipFill>
          <p:spPr>
            <a:xfrm rot="16200000">
              <a:off x="-143139" y="2261576"/>
              <a:ext cx="2106247" cy="25401"/>
            </a:xfrm>
            <a:prstGeom prst="rect">
              <a:avLst/>
            </a:prstGeom>
            <a:effectLst>
              <a:outerShdw sx="100000" sy="100000" kx="0" ky="0" algn="b" rotWithShape="0" blurRad="152400" dist="57594" dir="5400000">
                <a:srgbClr val="000000"/>
              </a:outerShdw>
            </a:effectLst>
          </p:spPr>
        </p:pic>
      </p:grpSp>
      <p:sp>
        <p:nvSpPr>
          <p:cNvPr id="414" name="Shape 414"/>
          <p:cNvSpPr/>
          <p:nvPr/>
        </p:nvSpPr>
        <p:spPr>
          <a:xfrm>
            <a:off x="19862130" y="7112000"/>
            <a:ext cx="1115978" cy="1084900"/>
          </a:xfrm>
          <a:prstGeom prst="roundRect">
            <a:avLst>
              <a:gd name="adj" fmla="val 15000"/>
            </a:avLst>
          </a:prstGeom>
          <a:solidFill>
            <a:srgbClr val="24AC67"/>
          </a:solidFill>
          <a:ln w="50800">
            <a:solidFill>
              <a:srgbClr val="FFFFFF"/>
            </a:solidFill>
            <a:miter lim="400000"/>
          </a:ln>
          <a:effectLst>
            <a:outerShdw sx="100000" sy="100000" kx="0" ky="0" algn="b" rotWithShape="0" blurRad="25400" dist="38100" dir="5400000">
              <a:srgbClr val="FFFB00">
                <a:alpha val="50000"/>
              </a:srgbClr>
            </a:outerShdw>
          </a:effectLst>
          <a:extLst>
            <a:ext uri="{C572A759-6A51-4108-AA02-DFA0A04FC94B}">
              <ma14:wrappingTextBoxFlag xmlns:ma14="http://schemas.microsoft.com/office/mac/drawingml/2011/main" val="1"/>
            </a:ext>
          </a:extLst>
        </p:spPr>
        <p:txBody>
          <a:bodyPr lIns="50800" tIns="50800" rIns="50800" bIns="50800" anchor="ctr"/>
          <a:lstStyle>
            <a:lvl1pPr defTabSz="584200">
              <a:defRPr b="1" sz="4000">
                <a:solidFill>
                  <a:srgbClr val="FFFFFF"/>
                </a:solidFill>
                <a:latin typeface="Helvetica"/>
                <a:ea typeface="Helvetica"/>
                <a:cs typeface="Helvetica"/>
                <a:sym typeface="Helvetica"/>
              </a:defRPr>
            </a:lvl1pPr>
          </a:lstStyle>
          <a:p>
            <a:pPr/>
            <a:r>
              <a:t>M</a:t>
            </a:r>
          </a:p>
        </p:txBody>
      </p:sp>
      <p:grpSp>
        <p:nvGrpSpPr>
          <p:cNvPr id="417" name="Group 417"/>
          <p:cNvGrpSpPr/>
          <p:nvPr/>
        </p:nvGrpSpPr>
        <p:grpSpPr>
          <a:xfrm>
            <a:off x="17990294" y="1397000"/>
            <a:ext cx="3173790" cy="5397501"/>
            <a:chOff x="-1790699" y="-2070099"/>
            <a:chExt cx="3173789" cy="5397500"/>
          </a:xfrm>
        </p:grpSpPr>
        <p:pic>
          <p:nvPicPr>
            <p:cNvPr id="415" name=""/>
            <p:cNvPicPr>
              <a:picLocks noChangeAspect="0"/>
            </p:cNvPicPr>
            <p:nvPr/>
          </p:nvPicPr>
          <p:blipFill>
            <a:blip r:embed="rId9">
              <a:extLst/>
            </a:blip>
            <a:stretch>
              <a:fillRect/>
            </a:stretch>
          </p:blipFill>
          <p:spPr>
            <a:xfrm rot="16200000">
              <a:off x="-1131194" y="1273522"/>
              <a:ext cx="4082357" cy="25401"/>
            </a:xfrm>
            <a:prstGeom prst="rect">
              <a:avLst/>
            </a:prstGeom>
            <a:effectLst>
              <a:outerShdw sx="100000" sy="100000" kx="0" ky="0" algn="b" rotWithShape="0" blurRad="152400" dist="57594" dir="5400000">
                <a:srgbClr val="000000"/>
              </a:outerShdw>
            </a:effectLst>
          </p:spPr>
        </p:pic>
        <p:pic>
          <p:nvPicPr>
            <p:cNvPr id="416" name=""/>
            <p:cNvPicPr>
              <a:picLocks noChangeAspect="0"/>
            </p:cNvPicPr>
            <p:nvPr/>
          </p:nvPicPr>
          <p:blipFill>
            <a:blip r:embed="rId18">
              <a:extLst/>
            </a:blip>
            <a:stretch>
              <a:fillRect/>
            </a:stretch>
          </p:blipFill>
          <p:spPr>
            <a:xfrm>
              <a:off x="-1790700" y="-2070100"/>
              <a:ext cx="3173790" cy="1371600"/>
            </a:xfrm>
            <a:prstGeom prst="rect">
              <a:avLst/>
            </a:prstGeom>
            <a:effectLst>
              <a:outerShdw sx="100000" sy="100000" kx="0" ky="0" algn="b" rotWithShape="0" blurRad="152400" dist="57594" dir="5400000">
                <a:srgbClr val="000000"/>
              </a:outerShdw>
            </a:effectLst>
          </p:spPr>
        </p:pic>
      </p:grpSp>
      <p:sp>
        <p:nvSpPr>
          <p:cNvPr id="418" name="Shape 418"/>
          <p:cNvSpPr/>
          <p:nvPr/>
        </p:nvSpPr>
        <p:spPr>
          <a:xfrm>
            <a:off x="2373794" y="4899500"/>
            <a:ext cx="1115978" cy="1084900"/>
          </a:xfrm>
          <a:prstGeom prst="roundRect">
            <a:avLst>
              <a:gd name="adj" fmla="val 15000"/>
            </a:avLst>
          </a:prstGeom>
          <a:solidFill>
            <a:srgbClr val="DC9C02"/>
          </a:solidFill>
          <a:ln w="50800">
            <a:solidFill>
              <a:srgbClr val="FFFFFF"/>
            </a:solidFill>
            <a:miter lim="400000"/>
          </a:ln>
          <a:effectLst>
            <a:outerShdw sx="100000" sy="100000" kx="0" ky="0" algn="b" rotWithShape="0" blurRad="25400" dist="38100" dir="5400000">
              <a:srgbClr val="FFFB00">
                <a:alpha val="50000"/>
              </a:srgbClr>
            </a:outerShdw>
          </a:effectLst>
          <a:extLst>
            <a:ext uri="{C572A759-6A51-4108-AA02-DFA0A04FC94B}">
              <ma14:wrappingTextBoxFlag xmlns:ma14="http://schemas.microsoft.com/office/mac/drawingml/2011/main" val="1"/>
            </a:ext>
          </a:extLst>
        </p:spPr>
        <p:txBody>
          <a:bodyPr lIns="50800" tIns="50800" rIns="50800" bIns="50800" anchor="ctr"/>
          <a:lstStyle>
            <a:lvl1pPr defTabSz="584200">
              <a:defRPr b="1" sz="4000">
                <a:solidFill>
                  <a:srgbClr val="FFFFFF"/>
                </a:solidFill>
                <a:latin typeface="Helvetica"/>
                <a:ea typeface="Helvetica"/>
                <a:cs typeface="Helvetica"/>
                <a:sym typeface="Helvetica"/>
              </a:defRPr>
            </a:lvl1pPr>
          </a:lstStyle>
          <a:p>
            <a:pPr/>
            <a:r>
              <a:t>Z</a:t>
            </a:r>
          </a:p>
        </p:txBody>
      </p:sp>
      <p:sp>
        <p:nvSpPr>
          <p:cNvPr id="419" name="Shape 419"/>
          <p:cNvSpPr/>
          <p:nvPr/>
        </p:nvSpPr>
        <p:spPr>
          <a:xfrm>
            <a:off x="15073794" y="4899500"/>
            <a:ext cx="1115978" cy="1084900"/>
          </a:xfrm>
          <a:prstGeom prst="roundRect">
            <a:avLst>
              <a:gd name="adj" fmla="val 15000"/>
            </a:avLst>
          </a:prstGeom>
          <a:solidFill>
            <a:srgbClr val="DC9C02"/>
          </a:solidFill>
          <a:ln w="50800">
            <a:solidFill>
              <a:srgbClr val="FFFFFF"/>
            </a:solidFill>
            <a:miter lim="400000"/>
          </a:ln>
          <a:effectLst>
            <a:outerShdw sx="100000" sy="100000" kx="0" ky="0" algn="b" rotWithShape="0" blurRad="25400" dist="38100" dir="5400000">
              <a:srgbClr val="FFFB00">
                <a:alpha val="50000"/>
              </a:srgbClr>
            </a:outerShdw>
          </a:effectLst>
          <a:extLst>
            <a:ext uri="{C572A759-6A51-4108-AA02-DFA0A04FC94B}">
              <ma14:wrappingTextBoxFlag xmlns:ma14="http://schemas.microsoft.com/office/mac/drawingml/2011/main" val="1"/>
            </a:ext>
          </a:extLst>
        </p:spPr>
        <p:txBody>
          <a:bodyPr lIns="50800" tIns="50800" rIns="50800" bIns="50800" anchor="ctr"/>
          <a:lstStyle>
            <a:lvl1pPr defTabSz="584200">
              <a:defRPr b="1" sz="4000">
                <a:solidFill>
                  <a:srgbClr val="FFFFFF"/>
                </a:solidFill>
                <a:latin typeface="Helvetica"/>
                <a:ea typeface="Helvetica"/>
                <a:cs typeface="Helvetica"/>
                <a:sym typeface="Helvetica"/>
              </a:defRPr>
            </a:lvl1pPr>
          </a:lstStyle>
          <a:p>
            <a:pPr/>
            <a:r>
              <a:t>E</a:t>
            </a:r>
          </a:p>
        </p:txBody>
      </p:sp>
      <p:sp>
        <p:nvSpPr>
          <p:cNvPr id="420" name="Shape 420"/>
          <p:cNvSpPr/>
          <p:nvPr/>
        </p:nvSpPr>
        <p:spPr>
          <a:xfrm>
            <a:off x="17740794" y="7782400"/>
            <a:ext cx="1115978" cy="1084900"/>
          </a:xfrm>
          <a:prstGeom prst="roundRect">
            <a:avLst>
              <a:gd name="adj" fmla="val 15000"/>
            </a:avLst>
          </a:prstGeom>
          <a:solidFill>
            <a:srgbClr val="DC9C02"/>
          </a:solidFill>
          <a:ln w="50800">
            <a:solidFill>
              <a:srgbClr val="FFFFFF"/>
            </a:solidFill>
            <a:miter lim="400000"/>
          </a:ln>
          <a:effectLst>
            <a:outerShdw sx="100000" sy="100000" kx="0" ky="0" algn="b" rotWithShape="0" blurRad="25400" dist="38100" dir="5400000">
              <a:srgbClr val="FFFB00">
                <a:alpha val="50000"/>
              </a:srgbClr>
            </a:outerShdw>
          </a:effectLst>
          <a:extLst>
            <a:ext uri="{C572A759-6A51-4108-AA02-DFA0A04FC94B}">
              <ma14:wrappingTextBoxFlag xmlns:ma14="http://schemas.microsoft.com/office/mac/drawingml/2011/main" val="1"/>
            </a:ext>
          </a:extLst>
        </p:spPr>
        <p:txBody>
          <a:bodyPr lIns="50800" tIns="50800" rIns="50800" bIns="50800" anchor="ctr"/>
          <a:lstStyle>
            <a:lvl1pPr defTabSz="584200">
              <a:defRPr b="1" sz="4000">
                <a:solidFill>
                  <a:srgbClr val="FFFFFF"/>
                </a:solidFill>
                <a:latin typeface="Helvetica"/>
                <a:ea typeface="Helvetica"/>
                <a:cs typeface="Helvetica"/>
                <a:sym typeface="Helvetica"/>
              </a:defRPr>
            </a:lvl1pPr>
          </a:lstStyle>
          <a:p>
            <a:pPr/>
            <a:r>
              <a:t>N</a:t>
            </a:r>
          </a:p>
        </p:txBody>
      </p:sp>
      <p:sp>
        <p:nvSpPr>
          <p:cNvPr id="421" name="Shape 421"/>
          <p:cNvSpPr/>
          <p:nvPr/>
        </p:nvSpPr>
        <p:spPr>
          <a:xfrm>
            <a:off x="5271304" y="11627800"/>
            <a:ext cx="1115978" cy="1084900"/>
          </a:xfrm>
          <a:prstGeom prst="roundRect">
            <a:avLst>
              <a:gd name="adj" fmla="val 15000"/>
            </a:avLst>
          </a:prstGeom>
          <a:solidFill>
            <a:srgbClr val="24AC67"/>
          </a:solidFill>
          <a:ln w="50800">
            <a:solidFill>
              <a:srgbClr val="FFFFFF"/>
            </a:solidFill>
            <a:miter lim="400000"/>
          </a:ln>
          <a:effectLst>
            <a:outerShdw sx="100000" sy="100000" kx="0" ky="0" algn="b" rotWithShape="0" blurRad="25400" dist="38100" dir="5400000">
              <a:srgbClr val="FFFB00">
                <a:alpha val="50000"/>
              </a:srgbClr>
            </a:outerShdw>
          </a:effectLst>
          <a:extLst>
            <a:ext uri="{C572A759-6A51-4108-AA02-DFA0A04FC94B}">
              <ma14:wrappingTextBoxFlag xmlns:ma14="http://schemas.microsoft.com/office/mac/drawingml/2011/main" val="1"/>
            </a:ext>
          </a:extLst>
        </p:spPr>
        <p:txBody>
          <a:bodyPr lIns="50800" tIns="50800" rIns="50800" bIns="50800" anchor="ctr"/>
          <a:lstStyle>
            <a:lvl1pPr defTabSz="584200">
              <a:defRPr b="1" sz="4000">
                <a:solidFill>
                  <a:srgbClr val="FFFFFF"/>
                </a:solidFill>
                <a:latin typeface="Helvetica"/>
                <a:ea typeface="Helvetica"/>
                <a:cs typeface="Helvetica"/>
                <a:sym typeface="Helvetica"/>
              </a:defRPr>
            </a:lvl1pPr>
          </a:lstStyle>
          <a:p>
            <a:pPr/>
            <a:r>
              <a:t>Z</a:t>
            </a:r>
          </a:p>
        </p:txBody>
      </p:sp>
      <p:grpSp>
        <p:nvGrpSpPr>
          <p:cNvPr id="440" name="Group 440"/>
          <p:cNvGrpSpPr/>
          <p:nvPr/>
        </p:nvGrpSpPr>
        <p:grpSpPr>
          <a:xfrm>
            <a:off x="328196" y="728036"/>
            <a:ext cx="23418572" cy="4356677"/>
            <a:chOff x="-350230" y="-494808"/>
            <a:chExt cx="23418570" cy="4356676"/>
          </a:xfrm>
        </p:grpSpPr>
        <p:pic>
          <p:nvPicPr>
            <p:cNvPr id="422" name=""/>
            <p:cNvPicPr>
              <a:picLocks noChangeAspect="0"/>
            </p:cNvPicPr>
            <p:nvPr/>
          </p:nvPicPr>
          <p:blipFill>
            <a:blip r:embed="rId19">
              <a:extLst/>
            </a:blip>
            <a:stretch>
              <a:fillRect/>
            </a:stretch>
          </p:blipFill>
          <p:spPr>
            <a:xfrm>
              <a:off x="-350230" y="-350230"/>
              <a:ext cx="2027275" cy="700460"/>
            </a:xfrm>
            <a:prstGeom prst="rect">
              <a:avLst/>
            </a:prstGeom>
            <a:effectLst/>
          </p:spPr>
        </p:pic>
        <p:pic>
          <p:nvPicPr>
            <p:cNvPr id="424" name=""/>
            <p:cNvPicPr>
              <a:picLocks noChangeAspect="0"/>
            </p:cNvPicPr>
            <p:nvPr/>
          </p:nvPicPr>
          <p:blipFill>
            <a:blip r:embed="rId20">
              <a:extLst/>
            </a:blip>
            <a:stretch>
              <a:fillRect/>
            </a:stretch>
          </p:blipFill>
          <p:spPr>
            <a:xfrm rot="2546847">
              <a:off x="326414" y="1223590"/>
              <a:ext cx="5364227" cy="700461"/>
            </a:xfrm>
            <a:prstGeom prst="rect">
              <a:avLst/>
            </a:prstGeom>
            <a:effectLst/>
          </p:spPr>
        </p:pic>
        <p:pic>
          <p:nvPicPr>
            <p:cNvPr id="426" name=""/>
            <p:cNvPicPr>
              <a:picLocks noChangeAspect="0"/>
            </p:cNvPicPr>
            <p:nvPr/>
          </p:nvPicPr>
          <p:blipFill>
            <a:blip r:embed="rId21">
              <a:extLst/>
            </a:blip>
            <a:stretch>
              <a:fillRect/>
            </a:stretch>
          </p:blipFill>
          <p:spPr>
            <a:xfrm rot="19776491">
              <a:off x="4112289" y="1663393"/>
              <a:ext cx="4678220" cy="700461"/>
            </a:xfrm>
            <a:prstGeom prst="rect">
              <a:avLst/>
            </a:prstGeom>
            <a:effectLst/>
          </p:spPr>
        </p:pic>
        <p:pic>
          <p:nvPicPr>
            <p:cNvPr id="428" name=""/>
            <p:cNvPicPr>
              <a:picLocks noChangeAspect="0"/>
            </p:cNvPicPr>
            <p:nvPr/>
          </p:nvPicPr>
          <p:blipFill>
            <a:blip r:embed="rId22">
              <a:extLst/>
            </a:blip>
            <a:stretch>
              <a:fillRect/>
            </a:stretch>
          </p:blipFill>
          <p:spPr>
            <a:xfrm rot="1308704">
              <a:off x="7590335" y="1344426"/>
              <a:ext cx="4352488" cy="700461"/>
            </a:xfrm>
            <a:prstGeom prst="rect">
              <a:avLst/>
            </a:prstGeom>
            <a:effectLst/>
          </p:spPr>
        </p:pic>
        <p:pic>
          <p:nvPicPr>
            <p:cNvPr id="430" name=""/>
            <p:cNvPicPr>
              <a:picLocks noChangeAspect="0"/>
            </p:cNvPicPr>
            <p:nvPr/>
          </p:nvPicPr>
          <p:blipFill>
            <a:blip r:embed="rId23">
              <a:extLst/>
            </a:blip>
            <a:stretch>
              <a:fillRect/>
            </a:stretch>
          </p:blipFill>
          <p:spPr>
            <a:xfrm rot="20490974">
              <a:off x="11064198" y="1344426"/>
              <a:ext cx="4572418" cy="700461"/>
            </a:xfrm>
            <a:prstGeom prst="rect">
              <a:avLst/>
            </a:prstGeom>
            <a:effectLst/>
          </p:spPr>
        </p:pic>
        <p:pic>
          <p:nvPicPr>
            <p:cNvPr id="432" name=""/>
            <p:cNvPicPr>
              <a:picLocks noChangeAspect="0"/>
            </p:cNvPicPr>
            <p:nvPr/>
          </p:nvPicPr>
          <p:blipFill>
            <a:blip r:embed="rId24">
              <a:extLst/>
            </a:blip>
            <a:stretch>
              <a:fillRect/>
            </a:stretch>
          </p:blipFill>
          <p:spPr>
            <a:xfrm rot="2081340">
              <a:off x="14645071" y="1487625"/>
              <a:ext cx="3084731" cy="700461"/>
            </a:xfrm>
            <a:prstGeom prst="rect">
              <a:avLst/>
            </a:prstGeom>
            <a:effectLst/>
          </p:spPr>
        </p:pic>
        <p:pic>
          <p:nvPicPr>
            <p:cNvPr id="434" name=""/>
            <p:cNvPicPr>
              <a:picLocks noChangeAspect="0"/>
            </p:cNvPicPr>
            <p:nvPr/>
          </p:nvPicPr>
          <p:blipFill>
            <a:blip r:embed="rId25">
              <a:extLst/>
            </a:blip>
            <a:stretch>
              <a:fillRect/>
            </a:stretch>
          </p:blipFill>
          <p:spPr>
            <a:xfrm rot="19298793">
              <a:off x="16596992" y="1487625"/>
              <a:ext cx="2887271" cy="700461"/>
            </a:xfrm>
            <a:prstGeom prst="rect">
              <a:avLst/>
            </a:prstGeom>
            <a:effectLst/>
          </p:spPr>
        </p:pic>
        <p:pic>
          <p:nvPicPr>
            <p:cNvPr id="436" name=""/>
            <p:cNvPicPr>
              <a:picLocks noChangeAspect="0"/>
            </p:cNvPicPr>
            <p:nvPr/>
          </p:nvPicPr>
          <p:blipFill>
            <a:blip r:embed="rId26">
              <a:extLst/>
            </a:blip>
            <a:stretch>
              <a:fillRect/>
            </a:stretch>
          </p:blipFill>
          <p:spPr>
            <a:xfrm rot="3831533">
              <a:off x="17907026" y="1913075"/>
              <a:ext cx="3159869" cy="700461"/>
            </a:xfrm>
            <a:prstGeom prst="rect">
              <a:avLst/>
            </a:prstGeom>
            <a:effectLst/>
          </p:spPr>
        </p:pic>
        <p:pic>
          <p:nvPicPr>
            <p:cNvPr id="438" name=""/>
            <p:cNvPicPr>
              <a:picLocks noChangeAspect="0"/>
            </p:cNvPicPr>
            <p:nvPr/>
          </p:nvPicPr>
          <p:blipFill>
            <a:blip r:embed="rId27">
              <a:extLst/>
            </a:blip>
            <a:stretch>
              <a:fillRect/>
            </a:stretch>
          </p:blipFill>
          <p:spPr>
            <a:xfrm rot="19077122">
              <a:off x="19351252" y="1913075"/>
              <a:ext cx="3996962" cy="700461"/>
            </a:xfrm>
            <a:prstGeom prst="rect">
              <a:avLst/>
            </a:prstGeom>
            <a:effectLst/>
          </p:spPr>
        </p:pic>
      </p:grpSp>
    </p:spTree>
  </p:cSld>
  <p:clrMapOvr>
    <a:masterClrMapping/>
  </p:clrMapOvr>
  <mc:AlternateContent xmlns:mc="http://schemas.openxmlformats.org/markup-compatibility/2006">
    <mc:Choice xmlns:p14="http://schemas.microsoft.com/office/powerpoint/2010/main" Requires="p14">
      <p:transition spd="slow" advClick="1" p14:dur="1500">
        <p:dissolv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440"/>
                                        </p:tgtEl>
                                        <p:attrNameLst>
                                          <p:attrName>style.visibility</p:attrName>
                                        </p:attrNameLst>
                                      </p:cBhvr>
                                      <p:to>
                                        <p:strVal val="visible"/>
                                      </p:to>
                                    </p:set>
                                    <p:animEffect filter="wipe(left)" transition="in">
                                      <p:cBhvr>
                                        <p:cTn id="7" dur="1000"/>
                                        <p:tgtEl>
                                          <p:spTgt spid="44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440" grpId="1"/>
    </p:bldLst>
  </p:timing>
</p:sld>
</file>

<file path=ppt/slides/slide1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444" name="Shape 444"/>
          <p:cNvSpPr/>
          <p:nvPr>
            <p:ph type="title"/>
          </p:nvPr>
        </p:nvSpPr>
        <p:spPr>
          <a:prstGeom prst="rect">
            <a:avLst/>
          </a:prstGeom>
        </p:spPr>
        <p:txBody>
          <a:bodyPr/>
          <a:lstStyle/>
          <a:p>
            <a:pPr/>
            <a:r>
              <a:t>Malachi’s messengers</a:t>
            </a:r>
          </a:p>
        </p:txBody>
      </p:sp>
      <p:sp>
        <p:nvSpPr>
          <p:cNvPr id="445" name="Shape 445"/>
          <p:cNvSpPr/>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446" name="Shape 446"/>
          <p:cNvSpPr/>
          <p:nvPr/>
        </p:nvSpPr>
        <p:spPr>
          <a:xfrm>
            <a:off x="1981200" y="2870200"/>
            <a:ext cx="4513858" cy="4711204"/>
          </a:xfrm>
          <a:prstGeom prst="roundRect">
            <a:avLst>
              <a:gd name="adj" fmla="val 15000"/>
            </a:avLst>
          </a:prstGeom>
          <a:solidFill>
            <a:srgbClr val="24AC67"/>
          </a:solidFill>
          <a:ln w="50800">
            <a:solidFill>
              <a:srgbClr val="FFFFFF"/>
            </a:solidFill>
            <a:miter lim="400000"/>
          </a:ln>
          <a:effectLst>
            <a:outerShdw sx="100000" sy="100000" kx="0" ky="0" algn="b" rotWithShape="0" blurRad="25400" dist="38100" dir="5400000">
              <a:srgbClr val="FFFB00">
                <a:alpha val="50000"/>
              </a:srgbClr>
            </a:outerShdw>
          </a:effectLst>
          <a:extLst>
            <a:ext uri="{C572A759-6A51-4108-AA02-DFA0A04FC94B}">
              <ma14:wrappingTextBoxFlag xmlns:ma14="http://schemas.microsoft.com/office/mac/drawingml/2011/main" val="1"/>
            </a:ext>
          </a:extLst>
        </p:spPr>
        <p:txBody>
          <a:bodyPr lIns="50800" tIns="50800" rIns="50800" bIns="50800" anchor="ctr"/>
          <a:lstStyle/>
          <a:p>
            <a:pPr defTabSz="584200">
              <a:defRPr b="1" sz="6000">
                <a:solidFill>
                  <a:srgbClr val="FFFFFF"/>
                </a:solidFill>
                <a:latin typeface="Helvetica"/>
                <a:ea typeface="Helvetica"/>
                <a:cs typeface="Helvetica"/>
                <a:sym typeface="Helvetica"/>
              </a:defRPr>
            </a:pPr>
            <a:r>
              <a:t>1:1</a:t>
            </a:r>
          </a:p>
          <a:p>
            <a:pPr defTabSz="584200">
              <a:defRPr b="1" sz="6000">
                <a:solidFill>
                  <a:srgbClr val="FFFFFF"/>
                </a:solidFill>
                <a:latin typeface="Helvetica"/>
                <a:ea typeface="Helvetica"/>
                <a:cs typeface="Helvetica"/>
                <a:sym typeface="Helvetica"/>
              </a:defRPr>
            </a:pPr>
            <a:r>
              <a:t>Malachi</a:t>
            </a:r>
          </a:p>
          <a:p>
            <a:pPr defTabSz="584200">
              <a:defRPr i="1" sz="6000">
                <a:solidFill>
                  <a:srgbClr val="FFFFFF"/>
                </a:solidFill>
              </a:defRPr>
            </a:pPr>
            <a:r>
              <a:t>Mal`akiy</a:t>
            </a:r>
          </a:p>
        </p:txBody>
      </p:sp>
      <p:sp>
        <p:nvSpPr>
          <p:cNvPr id="447" name="Shape 447"/>
          <p:cNvSpPr/>
          <p:nvPr/>
        </p:nvSpPr>
        <p:spPr>
          <a:xfrm>
            <a:off x="8635808" y="2870200"/>
            <a:ext cx="4513859" cy="4711204"/>
          </a:xfrm>
          <a:prstGeom prst="roundRect">
            <a:avLst>
              <a:gd name="adj" fmla="val 15000"/>
            </a:avLst>
          </a:prstGeom>
          <a:solidFill>
            <a:srgbClr val="207DAD"/>
          </a:solidFill>
          <a:ln w="50800">
            <a:solidFill>
              <a:srgbClr val="FFFFFF"/>
            </a:solidFill>
            <a:miter lim="400000"/>
          </a:ln>
          <a:effectLst>
            <a:outerShdw sx="100000" sy="100000" kx="0" ky="0" algn="b" rotWithShape="0" blurRad="25400" dist="38100" dir="5400000">
              <a:srgbClr val="FFFB00">
                <a:alpha val="50000"/>
              </a:srgbClr>
            </a:outerShdw>
          </a:effectLst>
          <a:extLst>
            <a:ext uri="{C572A759-6A51-4108-AA02-DFA0A04FC94B}">
              <ma14:wrappingTextBoxFlag xmlns:ma14="http://schemas.microsoft.com/office/mac/drawingml/2011/main" val="1"/>
            </a:ext>
          </a:extLst>
        </p:spPr>
        <p:txBody>
          <a:bodyPr lIns="50800" tIns="50800" rIns="50800" bIns="50800" anchor="ctr"/>
          <a:lstStyle/>
          <a:p>
            <a:pPr lvl="1" defTabSz="584200">
              <a:defRPr b="1" sz="6000">
                <a:solidFill>
                  <a:srgbClr val="FFFFFF"/>
                </a:solidFill>
                <a:latin typeface="Helvetica"/>
                <a:ea typeface="Helvetica"/>
                <a:cs typeface="Helvetica"/>
                <a:sym typeface="Helvetica"/>
              </a:defRPr>
            </a:pPr>
            <a:r>
              <a:t>2:7</a:t>
            </a:r>
          </a:p>
          <a:p>
            <a:pPr lvl="1" defTabSz="584200">
              <a:defRPr b="1" sz="6000">
                <a:solidFill>
                  <a:srgbClr val="FFFFFF"/>
                </a:solidFill>
                <a:latin typeface="Helvetica"/>
                <a:ea typeface="Helvetica"/>
                <a:cs typeface="Helvetica"/>
                <a:sym typeface="Helvetica"/>
              </a:defRPr>
            </a:pPr>
            <a:r>
              <a:t>The priests</a:t>
            </a:r>
          </a:p>
        </p:txBody>
      </p:sp>
      <p:sp>
        <p:nvSpPr>
          <p:cNvPr id="448" name="Shape 448"/>
          <p:cNvSpPr/>
          <p:nvPr/>
        </p:nvSpPr>
        <p:spPr>
          <a:xfrm>
            <a:off x="15290417" y="2870200"/>
            <a:ext cx="4513858" cy="4711204"/>
          </a:xfrm>
          <a:prstGeom prst="roundRect">
            <a:avLst>
              <a:gd name="adj" fmla="val 15000"/>
            </a:avLst>
          </a:prstGeom>
          <a:solidFill>
            <a:srgbClr val="C01A15"/>
          </a:solidFill>
          <a:ln w="50800">
            <a:solidFill>
              <a:srgbClr val="FFFFFF"/>
            </a:solidFill>
            <a:miter lim="400000"/>
          </a:ln>
          <a:effectLst>
            <a:outerShdw sx="100000" sy="100000" kx="0" ky="0" algn="b" rotWithShape="0" blurRad="25400" dist="38100" dir="5400000">
              <a:srgbClr val="FFFB00">
                <a:alpha val="50000"/>
              </a:srgbClr>
            </a:outerShdw>
          </a:effectLst>
          <a:extLst>
            <a:ext uri="{C572A759-6A51-4108-AA02-DFA0A04FC94B}">
              <ma14:wrappingTextBoxFlag xmlns:ma14="http://schemas.microsoft.com/office/mac/drawingml/2011/main" val="1"/>
            </a:ext>
          </a:extLst>
        </p:spPr>
        <p:txBody>
          <a:bodyPr lIns="50800" tIns="50800" rIns="50800" bIns="50800" anchor="ctr"/>
          <a:lstStyle/>
          <a:p>
            <a:pPr lvl="1" defTabSz="584200">
              <a:defRPr b="1" sz="6000">
                <a:solidFill>
                  <a:srgbClr val="FFFFFF"/>
                </a:solidFill>
                <a:latin typeface="Helvetica"/>
                <a:ea typeface="Helvetica"/>
                <a:cs typeface="Helvetica"/>
                <a:sym typeface="Helvetica"/>
              </a:defRPr>
            </a:pPr>
            <a:r>
              <a:t>3:1 John the Baptist</a:t>
            </a:r>
          </a:p>
        </p:txBody>
      </p:sp>
      <p:sp>
        <p:nvSpPr>
          <p:cNvPr id="449" name="Shape 449"/>
          <p:cNvSpPr/>
          <p:nvPr/>
        </p:nvSpPr>
        <p:spPr>
          <a:xfrm>
            <a:off x="5537200" y="7683003"/>
            <a:ext cx="4513858" cy="4711205"/>
          </a:xfrm>
          <a:prstGeom prst="roundRect">
            <a:avLst>
              <a:gd name="adj" fmla="val 15000"/>
            </a:avLst>
          </a:prstGeom>
          <a:solidFill>
            <a:srgbClr val="198C78"/>
          </a:solidFill>
          <a:ln w="50800">
            <a:solidFill>
              <a:srgbClr val="FFFFFF"/>
            </a:solidFill>
            <a:miter lim="400000"/>
          </a:ln>
          <a:effectLst>
            <a:outerShdw sx="100000" sy="100000" kx="0" ky="0" algn="b" rotWithShape="0" blurRad="25400" dist="38100" dir="5400000">
              <a:srgbClr val="FFFB00">
                <a:alpha val="50000"/>
              </a:srgbClr>
            </a:outerShdw>
          </a:effectLst>
          <a:extLst>
            <a:ext uri="{C572A759-6A51-4108-AA02-DFA0A04FC94B}">
              <ma14:wrappingTextBoxFlag xmlns:ma14="http://schemas.microsoft.com/office/mac/drawingml/2011/main" val="1"/>
            </a:ext>
          </a:extLst>
        </p:spPr>
        <p:txBody>
          <a:bodyPr lIns="50800" tIns="50800" rIns="50800" bIns="50800" anchor="ctr"/>
          <a:lstStyle>
            <a:lvl1pPr defTabSz="584200">
              <a:defRPr b="1" sz="6000">
                <a:solidFill>
                  <a:srgbClr val="FFFFFF"/>
                </a:solidFill>
                <a:latin typeface="Helvetica"/>
                <a:ea typeface="Helvetica"/>
                <a:cs typeface="Helvetica"/>
                <a:sym typeface="Helvetica"/>
              </a:defRPr>
            </a:lvl1pPr>
          </a:lstStyle>
          <a:p>
            <a:pPr/>
            <a:r>
              <a:t>3:1 Jesus</a:t>
            </a:r>
          </a:p>
        </p:txBody>
      </p:sp>
      <p:sp>
        <p:nvSpPr>
          <p:cNvPr id="450" name="Shape 450"/>
          <p:cNvSpPr/>
          <p:nvPr/>
        </p:nvSpPr>
        <p:spPr>
          <a:xfrm>
            <a:off x="11840071" y="7683003"/>
            <a:ext cx="4513858" cy="4711205"/>
          </a:xfrm>
          <a:prstGeom prst="roundRect">
            <a:avLst>
              <a:gd name="adj" fmla="val 15000"/>
            </a:avLst>
          </a:prstGeom>
          <a:solidFill>
            <a:srgbClr val="DC9C02"/>
          </a:solidFill>
          <a:ln w="50800">
            <a:solidFill>
              <a:srgbClr val="FFFFFF"/>
            </a:solidFill>
            <a:miter lim="400000"/>
          </a:ln>
          <a:effectLst>
            <a:outerShdw sx="100000" sy="100000" kx="0" ky="0" algn="b" rotWithShape="0" blurRad="25400" dist="38100" dir="5400000">
              <a:srgbClr val="FFFB00">
                <a:alpha val="50000"/>
              </a:srgbClr>
            </a:outerShdw>
          </a:effectLst>
          <a:extLst>
            <a:ext uri="{C572A759-6A51-4108-AA02-DFA0A04FC94B}">
              <ma14:wrappingTextBoxFlag xmlns:ma14="http://schemas.microsoft.com/office/mac/drawingml/2011/main" val="1"/>
            </a:ext>
          </a:extLst>
        </p:spPr>
        <p:txBody>
          <a:bodyPr lIns="50800" tIns="50800" rIns="50800" bIns="50800" anchor="ctr"/>
          <a:lstStyle>
            <a:lvl1pPr defTabSz="584200">
              <a:defRPr b="1" sz="6000">
                <a:solidFill>
                  <a:srgbClr val="FFFFFF"/>
                </a:solidFill>
                <a:latin typeface="Helvetica"/>
                <a:ea typeface="Helvetica"/>
                <a:cs typeface="Helvetica"/>
                <a:sym typeface="Helvetica"/>
              </a:defRPr>
            </a:lvl1pPr>
          </a:lstStyle>
          <a:p>
            <a:pPr/>
            <a:r>
              <a:t>4:5 Elijah the prophet</a:t>
            </a:r>
          </a:p>
        </p:txBody>
      </p:sp>
    </p:spTree>
  </p:cSld>
  <p:clrMapOvr>
    <a:masterClrMapping/>
  </p:clrMapOvr>
  <p:transition xmlns:p14="http://schemas.microsoft.com/office/powerpoint/2010/main" spd="slow" advClick="1" p14:dur="1500"/>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9" grpId="1" fill="hold">
                                  <p:stCondLst>
                                    <p:cond delay="0"/>
                                  </p:stCondLst>
                                  <p:iterate type="el" backwards="0">
                                    <p:tmAbs val="0"/>
                                  </p:iterate>
                                  <p:childTnLst>
                                    <p:set>
                                      <p:cBhvr>
                                        <p:cTn id="6" fill="hold"/>
                                        <p:tgtEl>
                                          <p:spTgt spid="446"/>
                                        </p:tgtEl>
                                        <p:attrNameLst>
                                          <p:attrName>style.visibility</p:attrName>
                                        </p:attrNameLst>
                                      </p:cBhvr>
                                      <p:to>
                                        <p:strVal val="visible"/>
                                      </p:to>
                                    </p:set>
                                    <p:animEffect filter="dissolve" transition="in">
                                      <p:cBhvr>
                                        <p:cTn id="7" dur="1000"/>
                                        <p:tgtEl>
                                          <p:spTgt spid="446"/>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ID="9" grpId="2" fill="hold">
                                  <p:stCondLst>
                                    <p:cond delay="0"/>
                                  </p:stCondLst>
                                  <p:iterate type="el" backwards="0">
                                    <p:tmAbs val="0"/>
                                  </p:iterate>
                                  <p:childTnLst>
                                    <p:set>
                                      <p:cBhvr>
                                        <p:cTn id="11" fill="hold"/>
                                        <p:tgtEl>
                                          <p:spTgt spid="447"/>
                                        </p:tgtEl>
                                        <p:attrNameLst>
                                          <p:attrName>style.visibility</p:attrName>
                                        </p:attrNameLst>
                                      </p:cBhvr>
                                      <p:to>
                                        <p:strVal val="visible"/>
                                      </p:to>
                                    </p:set>
                                    <p:animEffect filter="dissolve" transition="in">
                                      <p:cBhvr>
                                        <p:cTn id="12" dur="1000"/>
                                        <p:tgtEl>
                                          <p:spTgt spid="447"/>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ID="9" grpId="3" fill="hold">
                                  <p:stCondLst>
                                    <p:cond delay="0"/>
                                  </p:stCondLst>
                                  <p:iterate type="el" backwards="0">
                                    <p:tmAbs val="0"/>
                                  </p:iterate>
                                  <p:childTnLst>
                                    <p:set>
                                      <p:cBhvr>
                                        <p:cTn id="16" fill="hold"/>
                                        <p:tgtEl>
                                          <p:spTgt spid="448"/>
                                        </p:tgtEl>
                                        <p:attrNameLst>
                                          <p:attrName>style.visibility</p:attrName>
                                        </p:attrNameLst>
                                      </p:cBhvr>
                                      <p:to>
                                        <p:strVal val="visible"/>
                                      </p:to>
                                    </p:set>
                                    <p:animEffect filter="dissolve" transition="in">
                                      <p:cBhvr>
                                        <p:cTn id="17" dur="1000"/>
                                        <p:tgtEl>
                                          <p:spTgt spid="448"/>
                                        </p:tgtEl>
                                      </p:cBhvr>
                                    </p:animEffect>
                                  </p:childTnLst>
                                </p:cTn>
                              </p:par>
                            </p:childTnLst>
                          </p:cTn>
                        </p:par>
                      </p:childTnLst>
                    </p:cTn>
                  </p:par>
                  <p:par>
                    <p:cTn id="18" fill="hold">
                      <p:stCondLst>
                        <p:cond delay="indefinite"/>
                      </p:stCondLst>
                      <p:childTnLst>
                        <p:par>
                          <p:cTn id="19" fill="hold">
                            <p:stCondLst>
                              <p:cond delay="0"/>
                            </p:stCondLst>
                            <p:childTnLst>
                              <p:par>
                                <p:cTn id="20" presetClass="entr" nodeType="clickEffect" presetID="9" grpId="4" fill="hold">
                                  <p:stCondLst>
                                    <p:cond delay="0"/>
                                  </p:stCondLst>
                                  <p:iterate type="el" backwards="0">
                                    <p:tmAbs val="0"/>
                                  </p:iterate>
                                  <p:childTnLst>
                                    <p:set>
                                      <p:cBhvr>
                                        <p:cTn id="21" fill="hold"/>
                                        <p:tgtEl>
                                          <p:spTgt spid="449"/>
                                        </p:tgtEl>
                                        <p:attrNameLst>
                                          <p:attrName>style.visibility</p:attrName>
                                        </p:attrNameLst>
                                      </p:cBhvr>
                                      <p:to>
                                        <p:strVal val="visible"/>
                                      </p:to>
                                    </p:set>
                                    <p:animEffect filter="dissolve" transition="in">
                                      <p:cBhvr>
                                        <p:cTn id="22" dur="1000"/>
                                        <p:tgtEl>
                                          <p:spTgt spid="449"/>
                                        </p:tgtEl>
                                      </p:cBhvr>
                                    </p:animEffect>
                                  </p:childTnLst>
                                </p:cTn>
                              </p:par>
                            </p:childTnLst>
                          </p:cTn>
                        </p:par>
                      </p:childTnLst>
                    </p:cTn>
                  </p:par>
                  <p:par>
                    <p:cTn id="23" fill="hold">
                      <p:stCondLst>
                        <p:cond delay="indefinite"/>
                      </p:stCondLst>
                      <p:childTnLst>
                        <p:par>
                          <p:cTn id="24" fill="hold">
                            <p:stCondLst>
                              <p:cond delay="0"/>
                            </p:stCondLst>
                            <p:childTnLst>
                              <p:par>
                                <p:cTn id="25" presetClass="entr" nodeType="clickEffect" presetID="9" grpId="5" fill="hold">
                                  <p:stCondLst>
                                    <p:cond delay="0"/>
                                  </p:stCondLst>
                                  <p:iterate type="el" backwards="0">
                                    <p:tmAbs val="0"/>
                                  </p:iterate>
                                  <p:childTnLst>
                                    <p:set>
                                      <p:cBhvr>
                                        <p:cTn id="26" fill="hold"/>
                                        <p:tgtEl>
                                          <p:spTgt spid="450"/>
                                        </p:tgtEl>
                                        <p:attrNameLst>
                                          <p:attrName>style.visibility</p:attrName>
                                        </p:attrNameLst>
                                      </p:cBhvr>
                                      <p:to>
                                        <p:strVal val="visible"/>
                                      </p:to>
                                    </p:set>
                                    <p:animEffect filter="dissolve" transition="in">
                                      <p:cBhvr>
                                        <p:cTn id="27" dur="1000"/>
                                        <p:tgtEl>
                                          <p:spTgt spid="45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450" grpId="5"/>
      <p:bldP build="whole" bldLvl="1" animBg="1" rev="0" advAuto="0" spid="449" grpId="4"/>
      <p:bldP build="whole" bldLvl="1" animBg="1" rev="0" advAuto="0" spid="447" grpId="2"/>
      <p:bldP build="whole" bldLvl="1" animBg="1" rev="0" advAuto="0" spid="446" grpId="1"/>
      <p:bldP build="whole" bldLvl="1" animBg="1" rev="0" advAuto="0" spid="448" grpId="3"/>
    </p:bldLst>
  </p:timing>
</p:sld>
</file>

<file path=ppt/slides/slide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37" name="Shape 137"/>
          <p:cNvSpPr/>
          <p:nvPr>
            <p:ph type="body" sz="half" idx="1"/>
          </p:nvPr>
        </p:nvSpPr>
        <p:spPr>
          <a:xfrm>
            <a:off x="649824" y="3203326"/>
            <a:ext cx="10580490" cy="7309348"/>
          </a:xfrm>
          <a:prstGeom prst="rect">
            <a:avLst/>
          </a:prstGeom>
          <a:ln w="9525">
            <a:round/>
          </a:ln>
        </p:spPr>
        <p:txBody>
          <a:bodyPr anchor="t"/>
          <a:lstStyle/>
          <a:p>
            <a:pPr marL="0" indent="0">
              <a:buSzTx/>
              <a:buNone/>
              <a:defRPr b="1">
                <a:latin typeface="Helvetica"/>
                <a:ea typeface="Helvetica"/>
                <a:cs typeface="Helvetica"/>
                <a:sym typeface="Helvetica"/>
              </a:defRPr>
            </a:pPr>
            <a:r>
              <a:t>Ps 33:6,9 </a:t>
            </a:r>
            <a:r>
              <a:rPr u="sng"/>
              <a:t>By the word of the LORD</a:t>
            </a:r>
            <a:r>
              <a:t> were the heavens made; and all the host of them </a:t>
            </a:r>
            <a:r>
              <a:rPr u="sng"/>
              <a:t>by the breath of his mouth</a:t>
            </a:r>
            <a:r>
              <a:t>… For he spake, and it was done; he commanded, and it stood fast” </a:t>
            </a:r>
          </a:p>
        </p:txBody>
      </p:sp>
      <p:sp>
        <p:nvSpPr>
          <p:cNvPr id="138" name="Shape 138"/>
          <p:cNvSpPr/>
          <p:nvPr>
            <p:ph type="title"/>
          </p:nvPr>
        </p:nvSpPr>
        <p:spPr>
          <a:prstGeom prst="rect">
            <a:avLst/>
          </a:prstGeom>
        </p:spPr>
        <p:txBody>
          <a:bodyPr/>
          <a:lstStyle/>
          <a:p>
            <a:pPr/>
            <a:r>
              <a:t>The Word of God in action</a:t>
            </a:r>
          </a:p>
        </p:txBody>
      </p:sp>
      <p:sp>
        <p:nvSpPr>
          <p:cNvPr id="139" name="Shape 139"/>
          <p:cNvSpPr/>
          <p:nvPr>
            <p:ph type="sldNum" sz="quarter" idx="2"/>
          </p:nvPr>
        </p:nvSpPr>
        <p:spPr>
          <a:xfrm>
            <a:off x="12043765" y="13081000"/>
            <a:ext cx="283770" cy="469900"/>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grpSp>
        <p:nvGrpSpPr>
          <p:cNvPr id="142" name="Group 142"/>
          <p:cNvGrpSpPr/>
          <p:nvPr/>
        </p:nvGrpSpPr>
        <p:grpSpPr>
          <a:xfrm>
            <a:off x="11386920" y="3032702"/>
            <a:ext cx="10921739" cy="7650596"/>
            <a:chOff x="0" y="0"/>
            <a:chExt cx="10921738" cy="7650595"/>
          </a:xfrm>
        </p:grpSpPr>
        <p:sp>
          <p:nvSpPr>
            <p:cNvPr id="141" name="Shape 141"/>
            <p:cNvSpPr/>
            <p:nvPr/>
          </p:nvSpPr>
          <p:spPr>
            <a:xfrm>
              <a:off x="170624" y="170624"/>
              <a:ext cx="10580490" cy="7309347"/>
            </a:xfrm>
            <a:prstGeom prst="rect">
              <a:avLst/>
            </a:prstGeom>
            <a:noFill/>
            <a:ln>
              <a:noFill/>
            </a:ln>
            <a:effectLst/>
            <a:extLst>
              <a:ext uri="{C572A759-6A51-4108-AA02-DFA0A04FC94B}">
                <ma14:wrappingTextBoxFlag xmlns:ma14="http://schemas.microsoft.com/office/mac/drawingml/2011/main" val="1"/>
              </a:ext>
            </a:extLst>
          </p:spPr>
          <p:txBody>
            <a:bodyPr wrap="square" lIns="50800" tIns="50800" rIns="50800" bIns="50800" numCol="1" anchor="t">
              <a:normAutofit fontScale="100000" lnSpcReduction="0"/>
            </a:bodyPr>
            <a:lstStyle/>
            <a:p>
              <a:pPr algn="l">
                <a:spcBef>
                  <a:spcPts val="5900"/>
                </a:spcBef>
                <a:defRPr b="1" sz="5200">
                  <a:latin typeface="Helvetica"/>
                  <a:ea typeface="Helvetica"/>
                  <a:cs typeface="Helvetica"/>
                  <a:sym typeface="Helvetica"/>
                </a:defRPr>
              </a:pPr>
              <a:r>
                <a:t>Psalm 103:20 His angels, that excel in strength, </a:t>
              </a:r>
              <a:r>
                <a:rPr u="sng"/>
                <a:t>do his commandments</a:t>
              </a:r>
              <a:r>
                <a:t>, </a:t>
              </a:r>
              <a:r>
                <a:rPr u="sng"/>
                <a:t>hearkening</a:t>
              </a:r>
              <a:r>
                <a:t> unto the </a:t>
              </a:r>
              <a:r>
                <a:rPr u="sng"/>
                <a:t>voice of his word</a:t>
              </a:r>
              <a:r>
                <a:t>.</a:t>
              </a:r>
            </a:p>
          </p:txBody>
        </p:sp>
        <p:pic>
          <p:nvPicPr>
            <p:cNvPr id="140" name=""/>
            <p:cNvPicPr>
              <a:picLocks noChangeAspect="0"/>
            </p:cNvPicPr>
            <p:nvPr/>
          </p:nvPicPr>
          <p:blipFill>
            <a:blip r:embed="rId2">
              <a:extLst/>
            </a:blip>
            <a:stretch>
              <a:fillRect/>
            </a:stretch>
          </p:blipFill>
          <p:spPr>
            <a:xfrm>
              <a:off x="0" y="-1"/>
              <a:ext cx="10921739" cy="7650597"/>
            </a:xfrm>
            <a:prstGeom prst="rect">
              <a:avLst/>
            </a:prstGeom>
            <a:effectLst/>
          </p:spPr>
        </p:pic>
      </p:grpSp>
    </p:spTree>
  </p:cSld>
  <p:clrMapOvr>
    <a:masterClrMapping/>
  </p:clrMapOvr>
  <mc:AlternateContent xmlns:mc="http://schemas.openxmlformats.org/markup-compatibility/2006">
    <mc:Choice xmlns:p14="http://schemas.microsoft.com/office/powerpoint/2010/main" Requires="p14">
      <p:transition spd="slow" advClick="1" p14:dur="1500">
        <p:dissolve/>
      </p:transition>
    </mc:Choice>
    <mc:Fallback>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452" name="Shape 452"/>
          <p:cNvSpPr/>
          <p:nvPr>
            <p:ph type="body" idx="1"/>
          </p:nvPr>
        </p:nvSpPr>
        <p:spPr>
          <a:xfrm>
            <a:off x="681848" y="2182911"/>
            <a:ext cx="23246777" cy="11116385"/>
          </a:xfrm>
          <a:prstGeom prst="rect">
            <a:avLst/>
          </a:prstGeom>
        </p:spPr>
        <p:txBody>
          <a:bodyPr/>
          <a:lstStyle/>
          <a:p>
            <a:pPr marL="0" indent="0" defTabSz="742950">
              <a:spcBef>
                <a:spcPts val="900"/>
              </a:spcBef>
              <a:buSzTx/>
              <a:buNone/>
              <a:defRPr b="1" sz="5400">
                <a:latin typeface="Helvetica"/>
                <a:ea typeface="Helvetica"/>
                <a:cs typeface="Helvetica"/>
                <a:sym typeface="Helvetica"/>
              </a:defRPr>
            </a:pPr>
            <a:r>
              <a:t>1:2 Yet ye say, Wherein hast thou loved us?</a:t>
            </a:r>
          </a:p>
          <a:p>
            <a:pPr marL="0" indent="0" defTabSz="742950">
              <a:spcBef>
                <a:spcPts val="900"/>
              </a:spcBef>
              <a:buSzTx/>
              <a:buNone/>
              <a:defRPr b="1" sz="5400">
                <a:latin typeface="Helvetica"/>
                <a:ea typeface="Helvetica"/>
                <a:cs typeface="Helvetica"/>
                <a:sym typeface="Helvetica"/>
              </a:defRPr>
            </a:pPr>
            <a:r>
              <a:t>1:6 And ye say, Wherein have we despised thy name?</a:t>
            </a:r>
          </a:p>
          <a:p>
            <a:pPr marL="0" indent="0" defTabSz="742950">
              <a:spcBef>
                <a:spcPts val="900"/>
              </a:spcBef>
              <a:buSzTx/>
              <a:buNone/>
              <a:defRPr b="1" sz="5400">
                <a:latin typeface="Helvetica"/>
                <a:ea typeface="Helvetica"/>
                <a:cs typeface="Helvetica"/>
                <a:sym typeface="Helvetica"/>
              </a:defRPr>
            </a:pPr>
            <a:r>
              <a:t>1:7 and ye say, Wherein have we polluted thee?</a:t>
            </a:r>
          </a:p>
          <a:p>
            <a:pPr marL="0" indent="0" defTabSz="742950">
              <a:spcBef>
                <a:spcPts val="900"/>
              </a:spcBef>
              <a:buSzTx/>
              <a:buNone/>
              <a:defRPr b="1" sz="5400">
                <a:latin typeface="Helvetica"/>
                <a:ea typeface="Helvetica"/>
                <a:cs typeface="Helvetica"/>
                <a:sym typeface="Helvetica"/>
              </a:defRPr>
            </a:pPr>
            <a:r>
              <a:t>(2:11 Judah hath dealt treacherously,) 2:14 Yet ye say, Wherefore?</a:t>
            </a:r>
          </a:p>
          <a:p>
            <a:pPr marL="0" indent="0" defTabSz="742950">
              <a:spcBef>
                <a:spcPts val="900"/>
              </a:spcBef>
              <a:buSzTx/>
              <a:buNone/>
              <a:defRPr b="1" sz="5400">
                <a:latin typeface="Helvetica"/>
                <a:ea typeface="Helvetica"/>
                <a:cs typeface="Helvetica"/>
                <a:sym typeface="Helvetica"/>
              </a:defRPr>
            </a:pPr>
            <a:r>
              <a:t>2:17 Yet ye say, Wherein have we wearied him?</a:t>
            </a:r>
          </a:p>
          <a:p>
            <a:pPr marL="0" indent="0" defTabSz="742950">
              <a:spcBef>
                <a:spcPts val="900"/>
              </a:spcBef>
              <a:buSzTx/>
              <a:buNone/>
              <a:defRPr b="1" sz="5400">
                <a:latin typeface="Helvetica"/>
                <a:ea typeface="Helvetica"/>
                <a:cs typeface="Helvetica"/>
                <a:sym typeface="Helvetica"/>
              </a:defRPr>
            </a:pPr>
            <a:r>
              <a:t>2:17 Where is the God of judgment?</a:t>
            </a:r>
          </a:p>
          <a:p>
            <a:pPr marL="0" indent="0" defTabSz="742950">
              <a:spcBef>
                <a:spcPts val="900"/>
              </a:spcBef>
              <a:buSzTx/>
              <a:buNone/>
              <a:defRPr b="1" sz="5400">
                <a:latin typeface="Helvetica"/>
                <a:ea typeface="Helvetica"/>
                <a:cs typeface="Helvetica"/>
                <a:sym typeface="Helvetica"/>
              </a:defRPr>
            </a:pPr>
            <a:r>
              <a:t>3:7 But ye said, Wherein shall we return?</a:t>
            </a:r>
          </a:p>
          <a:p>
            <a:pPr marL="0" indent="0" defTabSz="742950">
              <a:spcBef>
                <a:spcPts val="900"/>
              </a:spcBef>
              <a:buSzTx/>
              <a:buNone/>
              <a:defRPr b="1" sz="5400">
                <a:latin typeface="Helvetica"/>
                <a:ea typeface="Helvetica"/>
                <a:cs typeface="Helvetica"/>
                <a:sym typeface="Helvetica"/>
              </a:defRPr>
            </a:pPr>
            <a:r>
              <a:t>3:8 But ye say, Wherein have we robbed thee?</a:t>
            </a:r>
          </a:p>
          <a:p>
            <a:pPr marL="0" indent="0" defTabSz="742950">
              <a:spcBef>
                <a:spcPts val="900"/>
              </a:spcBef>
              <a:buSzTx/>
              <a:buNone/>
              <a:defRPr b="1" sz="5400">
                <a:latin typeface="Helvetica"/>
                <a:ea typeface="Helvetica"/>
                <a:cs typeface="Helvetica"/>
                <a:sym typeface="Helvetica"/>
              </a:defRPr>
            </a:pPr>
            <a:r>
              <a:t>3:13  Yet ye say, What have we spoken so much against thee?</a:t>
            </a:r>
          </a:p>
          <a:p>
            <a:pPr marL="0" indent="0" defTabSz="742950">
              <a:spcBef>
                <a:spcPts val="900"/>
              </a:spcBef>
              <a:buSzTx/>
              <a:buNone/>
              <a:defRPr b="1" sz="5400">
                <a:latin typeface="Helvetica"/>
                <a:ea typeface="Helvetica"/>
                <a:cs typeface="Helvetica"/>
                <a:sym typeface="Helvetica"/>
              </a:defRPr>
            </a:pPr>
            <a:r>
              <a:t>3:14 Ye have said,It is vain to serve God: and what profit is it that we have kept his ordinance, and that we have walked mournfully before the LORD of hosts?</a:t>
            </a:r>
          </a:p>
        </p:txBody>
      </p:sp>
      <p:sp>
        <p:nvSpPr>
          <p:cNvPr id="453" name="Shape 453"/>
          <p:cNvSpPr/>
          <p:nvPr>
            <p:ph type="title"/>
          </p:nvPr>
        </p:nvSpPr>
        <p:spPr>
          <a:prstGeom prst="rect">
            <a:avLst/>
          </a:prstGeom>
        </p:spPr>
        <p:txBody>
          <a:bodyPr/>
          <a:lstStyle/>
          <a:p>
            <a:pPr/>
            <a:r>
              <a:t>Ten Questions from the people</a:t>
            </a:r>
          </a:p>
        </p:txBody>
      </p:sp>
      <p:sp>
        <p:nvSpPr>
          <p:cNvPr id="454" name="Shape 454"/>
          <p:cNvSpPr/>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mc:AlternateContent xmlns:mc="http://schemas.openxmlformats.org/markup-compatibility/2006">
    <mc:Choice xmlns:p14="http://schemas.microsoft.com/office/powerpoint/2010/main" Requires="p14">
      <p:transition spd="slow" advClick="1" p14:dur="1500">
        <p:dissolve/>
      </p:transition>
    </mc:Choice>
    <mc:Fallback>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456" name="Shape 456"/>
          <p:cNvSpPr/>
          <p:nvPr>
            <p:ph type="body" idx="1"/>
          </p:nvPr>
        </p:nvSpPr>
        <p:spPr>
          <a:xfrm>
            <a:off x="646553" y="2110753"/>
            <a:ext cx="22922340" cy="11049982"/>
          </a:xfrm>
          <a:prstGeom prst="rect">
            <a:avLst/>
          </a:prstGeom>
        </p:spPr>
        <p:txBody>
          <a:bodyPr/>
          <a:lstStyle/>
          <a:p>
            <a:pPr marL="0" indent="0" defTabSz="685165">
              <a:spcBef>
                <a:spcPts val="800"/>
              </a:spcBef>
              <a:buSzTx/>
              <a:buNone/>
              <a:defRPr b="1" sz="4980">
                <a:latin typeface="Helvetica"/>
                <a:ea typeface="Helvetica"/>
                <a:cs typeface="Helvetica"/>
                <a:sym typeface="Helvetica"/>
              </a:defRPr>
            </a:pPr>
            <a:r>
              <a:t>1:6 where is mine honour? where is my fear?</a:t>
            </a:r>
          </a:p>
          <a:p>
            <a:pPr marL="0" indent="0" defTabSz="685165">
              <a:spcBef>
                <a:spcPts val="800"/>
              </a:spcBef>
              <a:buSzTx/>
              <a:buNone/>
              <a:defRPr b="1" sz="4980">
                <a:latin typeface="Helvetica"/>
                <a:ea typeface="Helvetica"/>
                <a:cs typeface="Helvetica"/>
                <a:sym typeface="Helvetica"/>
              </a:defRPr>
            </a:pPr>
            <a:r>
              <a:t>1:8 If ye offer the lame and sick, is it not evil?</a:t>
            </a:r>
          </a:p>
          <a:p>
            <a:pPr marL="0" indent="0" defTabSz="685165">
              <a:spcBef>
                <a:spcPts val="800"/>
              </a:spcBef>
              <a:buSzTx/>
              <a:buNone/>
              <a:defRPr b="1" sz="4980">
                <a:latin typeface="Helvetica"/>
                <a:ea typeface="Helvetica"/>
                <a:cs typeface="Helvetica"/>
                <a:sym typeface="Helvetica"/>
              </a:defRPr>
            </a:pPr>
            <a:r>
              <a:t>1:8 Offer it now unto thy governor; will he be pleased with thee…?</a:t>
            </a:r>
          </a:p>
          <a:p>
            <a:pPr marL="0" indent="0" defTabSz="685165">
              <a:spcBef>
                <a:spcPts val="800"/>
              </a:spcBef>
              <a:buSzTx/>
              <a:buNone/>
              <a:defRPr b="1" sz="4980">
                <a:latin typeface="Helvetica"/>
                <a:ea typeface="Helvetica"/>
                <a:cs typeface="Helvetica"/>
                <a:sym typeface="Helvetica"/>
              </a:defRPr>
            </a:pPr>
            <a:r>
              <a:t>1:9 beseech God that he will be gracious unto us: will he regard your persons?</a:t>
            </a:r>
          </a:p>
          <a:p>
            <a:pPr marL="0" indent="0" defTabSz="685165">
              <a:spcBef>
                <a:spcPts val="800"/>
              </a:spcBef>
              <a:buSzTx/>
              <a:buNone/>
              <a:defRPr b="1" sz="4980">
                <a:latin typeface="Helvetica"/>
                <a:ea typeface="Helvetica"/>
                <a:cs typeface="Helvetica"/>
                <a:sym typeface="Helvetica"/>
              </a:defRPr>
            </a:pPr>
            <a:r>
              <a:t>1:10 Who is there even among you that would shut the doors for nought?</a:t>
            </a:r>
          </a:p>
          <a:p>
            <a:pPr marL="0" indent="0" defTabSz="685165">
              <a:spcBef>
                <a:spcPts val="800"/>
              </a:spcBef>
              <a:buSzTx/>
              <a:buNone/>
              <a:defRPr b="1" sz="4980">
                <a:latin typeface="Helvetica"/>
                <a:ea typeface="Helvetica"/>
                <a:cs typeface="Helvetica"/>
                <a:sym typeface="Helvetica"/>
              </a:defRPr>
            </a:pPr>
            <a:r>
              <a:t>(Malachi - 2:10  why do we deal treacherously every man against his brother, by profaning the covenant of our fathers?)</a:t>
            </a:r>
          </a:p>
          <a:p>
            <a:pPr marL="0" indent="0" defTabSz="685165">
              <a:spcBef>
                <a:spcPts val="800"/>
              </a:spcBef>
              <a:buSzTx/>
              <a:buNone/>
              <a:defRPr b="1" sz="4980">
                <a:latin typeface="Helvetica"/>
                <a:ea typeface="Helvetica"/>
                <a:cs typeface="Helvetica"/>
                <a:sym typeface="Helvetica"/>
              </a:defRPr>
            </a:pPr>
            <a:r>
              <a:t>(Malachi - 2:15 And did not he make one?)</a:t>
            </a:r>
          </a:p>
          <a:p>
            <a:pPr marL="0" indent="0" defTabSz="685165">
              <a:spcBef>
                <a:spcPts val="800"/>
              </a:spcBef>
              <a:buSzTx/>
              <a:buNone/>
              <a:defRPr b="1" sz="4980">
                <a:latin typeface="Helvetica"/>
                <a:ea typeface="Helvetica"/>
                <a:cs typeface="Helvetica"/>
                <a:sym typeface="Helvetica"/>
              </a:defRPr>
            </a:pPr>
            <a:r>
              <a:t>(Malachi - 2:15 And wherefore one?)</a:t>
            </a:r>
          </a:p>
          <a:p>
            <a:pPr marL="0" indent="0" defTabSz="685165">
              <a:spcBef>
                <a:spcPts val="800"/>
              </a:spcBef>
              <a:buSzTx/>
              <a:buNone/>
              <a:defRPr b="1" sz="4980">
                <a:latin typeface="Helvetica"/>
                <a:ea typeface="Helvetica"/>
                <a:cs typeface="Helvetica"/>
                <a:sym typeface="Helvetica"/>
              </a:defRPr>
            </a:pPr>
            <a:r>
              <a:t>3:2 But who may abide the day of his coming? who shall stand when he appeareth?</a:t>
            </a:r>
          </a:p>
          <a:p>
            <a:pPr marL="0" indent="0" defTabSz="685165">
              <a:spcBef>
                <a:spcPts val="800"/>
              </a:spcBef>
              <a:buSzTx/>
              <a:buNone/>
              <a:defRPr b="1" sz="4980">
                <a:latin typeface="Helvetica"/>
                <a:ea typeface="Helvetica"/>
                <a:cs typeface="Helvetica"/>
                <a:sym typeface="Helvetica"/>
              </a:defRPr>
            </a:pPr>
            <a:r>
              <a:t>3:8 Will a man rob God?</a:t>
            </a:r>
          </a:p>
        </p:txBody>
      </p:sp>
      <p:sp>
        <p:nvSpPr>
          <p:cNvPr id="457" name="Shape 457"/>
          <p:cNvSpPr/>
          <p:nvPr>
            <p:ph type="title"/>
          </p:nvPr>
        </p:nvSpPr>
        <p:spPr>
          <a:prstGeom prst="rect">
            <a:avLst/>
          </a:prstGeom>
        </p:spPr>
        <p:txBody>
          <a:bodyPr/>
          <a:lstStyle/>
          <a:p>
            <a:pPr/>
            <a:r>
              <a:t>Ten Questions from God</a:t>
            </a:r>
          </a:p>
        </p:txBody>
      </p:sp>
      <p:sp>
        <p:nvSpPr>
          <p:cNvPr id="458" name="Shape 458"/>
          <p:cNvSpPr/>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mc:AlternateContent xmlns:mc="http://schemas.openxmlformats.org/markup-compatibility/2006">
    <mc:Choice xmlns:p14="http://schemas.microsoft.com/office/powerpoint/2010/main" Requires="p14">
      <p:transition spd="slow" advClick="1" p14:dur="1500">
        <p:dissolve/>
      </p:transition>
    </mc:Choice>
    <mc:Fallback>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460" name="Shape 460"/>
          <p:cNvSpPr/>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graphicFrame>
        <p:nvGraphicFramePr>
          <p:cNvPr id="461" name="Table 461"/>
          <p:cNvGraphicFramePr/>
          <p:nvPr/>
        </p:nvGraphicFramePr>
        <p:xfrm>
          <a:off x="408609" y="203820"/>
          <a:ext cx="23569957" cy="14351339"/>
        </p:xfrm>
        <a:graphic xmlns:a="http://schemas.openxmlformats.org/drawingml/2006/main">
          <a:graphicData uri="http://schemas.openxmlformats.org/drawingml/2006/table">
            <a:tbl>
              <a:tblPr firstCol="0" firstRow="1" lastCol="0" lastRow="0" bandCol="0" bandRow="1" rtl="0">
                <a:tableStyleId>{4C3C2611-4C71-4FC5-86AE-919BDF0F9419}</a:tableStyleId>
              </a:tblPr>
              <a:tblGrid>
                <a:gridCol w="1277789"/>
                <a:gridCol w="12443929"/>
                <a:gridCol w="1290049"/>
                <a:gridCol w="8555013"/>
              </a:tblGrid>
              <a:tr h="720943">
                <a:tc gridSpan="2">
                  <a:txBody>
                    <a:bodyPr/>
                    <a:lstStyle/>
                    <a:p>
                      <a:pPr defTabSz="457200">
                        <a:defRPr b="0" sz="1800">
                          <a:solidFill>
                            <a:srgbClr val="000000"/>
                          </a:solidFill>
                        </a:defRPr>
                      </a:pPr>
                      <a:r>
                        <a:rPr b="1" sz="4000">
                          <a:latin typeface="Helvetica Neue"/>
                          <a:ea typeface="Helvetica Neue"/>
                          <a:cs typeface="Helvetica Neue"/>
                          <a:sym typeface="Helvetica Neue"/>
                        </a:rPr>
                        <a:t>Yahweh’s challenge</a:t>
                      </a:r>
                    </a:p>
                  </a:txBody>
                  <a:tcPr marL="50800" marR="50800" marT="50800" marB="50800" anchor="t" anchorCtr="0" horzOverflow="overflow">
                    <a:lnL w="3175">
                      <a:solidFill>
                        <a:srgbClr val="000000"/>
                      </a:solidFill>
                      <a:miter lim="400000"/>
                    </a:lnL>
                    <a:lnR w="3175">
                      <a:solidFill>
                        <a:srgbClr val="000000"/>
                      </a:solidFill>
                      <a:miter lim="400000"/>
                    </a:lnR>
                    <a:lnT w="3175">
                      <a:solidFill>
                        <a:srgbClr val="000000"/>
                      </a:solidFill>
                      <a:miter lim="400000"/>
                    </a:lnT>
                    <a:lnB w="6350">
                      <a:solidFill>
                        <a:srgbClr val="000000"/>
                      </a:solidFill>
                      <a:miter lim="400000"/>
                    </a:lnB>
                    <a:solidFill>
                      <a:srgbClr val="BEC0BF"/>
                    </a:solidFill>
                  </a:tcPr>
                </a:tc>
                <a:tc hMerge="1">
                  <a:tcPr/>
                </a:tc>
                <a:tc gridSpan="2">
                  <a:txBody>
                    <a:bodyPr/>
                    <a:lstStyle/>
                    <a:p>
                      <a:pPr defTabSz="457200">
                        <a:defRPr b="0" sz="1800">
                          <a:solidFill>
                            <a:srgbClr val="000000"/>
                          </a:solidFill>
                        </a:defRPr>
                      </a:pPr>
                      <a:r>
                        <a:rPr b="1" sz="4000">
                          <a:latin typeface="Helvetica Neue"/>
                          <a:ea typeface="Helvetica Neue"/>
                          <a:cs typeface="Helvetica Neue"/>
                          <a:sym typeface="Helvetica Neue"/>
                        </a:rPr>
                        <a:t>Faithless response</a:t>
                      </a:r>
                    </a:p>
                  </a:txBody>
                  <a:tcPr marL="50800" marR="50800" marT="50800" marB="50800" anchor="t" anchorCtr="0" horzOverflow="overflow">
                    <a:lnL w="3175">
                      <a:solidFill>
                        <a:srgbClr val="000000"/>
                      </a:solidFill>
                      <a:miter lim="400000"/>
                    </a:lnL>
                    <a:lnR w="3175">
                      <a:solidFill>
                        <a:srgbClr val="000000"/>
                      </a:solidFill>
                      <a:miter lim="400000"/>
                    </a:lnR>
                    <a:lnT w="3175">
                      <a:solidFill>
                        <a:srgbClr val="000000"/>
                      </a:solidFill>
                      <a:miter lim="400000"/>
                    </a:lnT>
                    <a:lnB w="6350">
                      <a:solidFill>
                        <a:srgbClr val="000000"/>
                      </a:solidFill>
                      <a:miter lim="400000"/>
                    </a:lnB>
                    <a:solidFill>
                      <a:srgbClr val="BEC0BF"/>
                    </a:solidFill>
                  </a:tcPr>
                </a:tc>
                <a:tc hMerge="1">
                  <a:tcPr/>
                </a:tc>
              </a:tr>
              <a:tr h="975260">
                <a:tc>
                  <a:txBody>
                    <a:bodyPr/>
                    <a:lstStyle/>
                    <a:p>
                      <a:pPr defTabSz="457200">
                        <a:defRPr sz="1800"/>
                      </a:pPr>
                      <a:r>
                        <a:rPr sz="4000">
                          <a:latin typeface="Helvetica Neue"/>
                          <a:ea typeface="Helvetica Neue"/>
                          <a:cs typeface="Helvetica Neue"/>
                          <a:sym typeface="Helvetica Neue"/>
                        </a:rPr>
                        <a:t>1:2</a:t>
                      </a:r>
                    </a:p>
                  </a:txBody>
                  <a:tcPr marL="50800" marR="50800" marT="50800" marB="50800" anchor="ctr" anchorCtr="0" horzOverflow="overflow">
                    <a:lnL w="3175">
                      <a:solidFill>
                        <a:srgbClr val="000000"/>
                      </a:solidFill>
                      <a:miter lim="400000"/>
                    </a:lnL>
                    <a:lnR w="3175">
                      <a:solidFill>
                        <a:srgbClr val="000000"/>
                      </a:solidFill>
                      <a:miter lim="400000"/>
                    </a:lnR>
                    <a:lnT w="6350">
                      <a:solidFill>
                        <a:srgbClr val="000000"/>
                      </a:solidFill>
                      <a:miter lim="400000"/>
                    </a:lnT>
                    <a:lnB w="3175">
                      <a:solidFill>
                        <a:srgbClr val="000000"/>
                      </a:solidFill>
                      <a:miter lim="400000"/>
                    </a:lnB>
                    <a:noFill/>
                  </a:tcPr>
                </a:tc>
                <a:tc>
                  <a:txBody>
                    <a:bodyPr/>
                    <a:lstStyle/>
                    <a:p>
                      <a:pPr algn="l" defTabSz="457200">
                        <a:defRPr sz="1800"/>
                      </a:pPr>
                      <a:r>
                        <a:rPr sz="5000">
                          <a:latin typeface="Helvetica Neue"/>
                          <a:ea typeface="Helvetica Neue"/>
                          <a:cs typeface="Helvetica Neue"/>
                          <a:sym typeface="Helvetica Neue"/>
                        </a:rPr>
                        <a:t>I have loved you, saith the LORD</a:t>
                      </a:r>
                    </a:p>
                  </a:txBody>
                  <a:tcPr marL="50800" marR="50800" marT="50800" marB="50800" anchor="ctr" anchorCtr="0" horzOverflow="overflow">
                    <a:lnL w="3175">
                      <a:solidFill>
                        <a:srgbClr val="000000"/>
                      </a:solidFill>
                      <a:miter lim="400000"/>
                    </a:lnL>
                    <a:lnR w="3175">
                      <a:solidFill>
                        <a:srgbClr val="000000"/>
                      </a:solidFill>
                      <a:miter lim="400000"/>
                    </a:lnR>
                    <a:lnT w="6350">
                      <a:solidFill>
                        <a:srgbClr val="000000"/>
                      </a:solidFill>
                      <a:miter lim="400000"/>
                    </a:lnT>
                    <a:lnB w="3175">
                      <a:solidFill>
                        <a:srgbClr val="000000"/>
                      </a:solidFill>
                      <a:miter lim="400000"/>
                    </a:lnB>
                    <a:noFill/>
                  </a:tcPr>
                </a:tc>
                <a:tc>
                  <a:txBody>
                    <a:bodyPr/>
                    <a:lstStyle/>
                    <a:p>
                      <a:pPr algn="l" defTabSz="457200">
                        <a:defRPr sz="1800"/>
                      </a:pPr>
                      <a:r>
                        <a:rPr sz="4000">
                          <a:latin typeface="Helvetica Neue"/>
                          <a:ea typeface="Helvetica Neue"/>
                          <a:cs typeface="Helvetica Neue"/>
                          <a:sym typeface="Helvetica Neue"/>
                        </a:rPr>
                        <a:t>1:2</a:t>
                      </a:r>
                    </a:p>
                  </a:txBody>
                  <a:tcPr marL="50800" marR="50800" marT="50800" marB="50800" anchor="ctr" anchorCtr="0" horzOverflow="overflow">
                    <a:lnL w="3175">
                      <a:solidFill>
                        <a:srgbClr val="000000"/>
                      </a:solidFill>
                      <a:miter lim="400000"/>
                    </a:lnL>
                    <a:lnR w="3175">
                      <a:solidFill>
                        <a:srgbClr val="000000"/>
                      </a:solidFill>
                      <a:miter lim="400000"/>
                    </a:lnR>
                    <a:lnT w="6350">
                      <a:solidFill>
                        <a:srgbClr val="000000"/>
                      </a:solidFill>
                      <a:miter lim="400000"/>
                    </a:lnT>
                    <a:lnB w="3175">
                      <a:solidFill>
                        <a:srgbClr val="000000"/>
                      </a:solidFill>
                      <a:miter lim="400000"/>
                    </a:lnB>
                    <a:noFill/>
                  </a:tcPr>
                </a:tc>
                <a:tc>
                  <a:txBody>
                    <a:bodyPr/>
                    <a:lstStyle/>
                    <a:p>
                      <a:pPr algn="l" defTabSz="457200">
                        <a:defRPr sz="5000">
                          <a:latin typeface="Helvetica Neue"/>
                          <a:ea typeface="Helvetica Neue"/>
                          <a:cs typeface="Helvetica Neue"/>
                          <a:sym typeface="Helvetica Neue"/>
                        </a:defRPr>
                      </a:pPr>
                      <a:r>
                        <a:rPr b="1"/>
                        <a:t>Wherein</a:t>
                      </a:r>
                      <a:r>
                        <a:t> hast thou loved us?</a:t>
                      </a:r>
                    </a:p>
                  </a:txBody>
                  <a:tcPr marL="50800" marR="50800" marT="50800" marB="50800" anchor="ctr" anchorCtr="0" horzOverflow="overflow">
                    <a:lnL w="3175">
                      <a:solidFill>
                        <a:srgbClr val="000000"/>
                      </a:solidFill>
                      <a:miter lim="400000"/>
                    </a:lnL>
                    <a:lnR w="3175">
                      <a:solidFill>
                        <a:srgbClr val="000000"/>
                      </a:solidFill>
                      <a:miter lim="400000"/>
                    </a:lnR>
                    <a:lnT w="6350">
                      <a:solidFill>
                        <a:srgbClr val="000000"/>
                      </a:solidFill>
                      <a:miter lim="400000"/>
                    </a:lnT>
                    <a:lnB w="3175">
                      <a:solidFill>
                        <a:srgbClr val="000000"/>
                      </a:solidFill>
                      <a:miter lim="400000"/>
                    </a:lnB>
                    <a:noFill/>
                  </a:tcPr>
                </a:tc>
              </a:tr>
              <a:tr h="1626578">
                <a:tc>
                  <a:txBody>
                    <a:bodyPr/>
                    <a:lstStyle/>
                    <a:p>
                      <a:pPr defTabSz="457200">
                        <a:defRPr sz="1800"/>
                      </a:pPr>
                      <a:r>
                        <a:rPr sz="4000">
                          <a:latin typeface="Helvetica Neue"/>
                          <a:ea typeface="Helvetica Neue"/>
                          <a:cs typeface="Helvetica Neue"/>
                          <a:sym typeface="Helvetica Neue"/>
                        </a:rPr>
                        <a:t>1:6</a:t>
                      </a:r>
                    </a:p>
                  </a:txBody>
                  <a:tcPr marL="50800" marR="50800" marT="50800" marB="50800" anchor="ctr" anchorCtr="0"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solidFill>
                      <a:srgbClr val="EFEFEF"/>
                    </a:solidFill>
                  </a:tcPr>
                </a:tc>
                <a:tc>
                  <a:txBody>
                    <a:bodyPr/>
                    <a:lstStyle/>
                    <a:p>
                      <a:pPr algn="l" defTabSz="457200">
                        <a:defRPr sz="1800"/>
                      </a:pPr>
                      <a:r>
                        <a:rPr sz="5000">
                          <a:latin typeface="Helvetica Neue"/>
                          <a:ea typeface="Helvetica Neue"/>
                          <a:cs typeface="Helvetica Neue"/>
                          <a:sym typeface="Helvetica Neue"/>
                        </a:rPr>
                        <a:t>Where is mine honour? O priests that despise my name</a:t>
                      </a:r>
                    </a:p>
                  </a:txBody>
                  <a:tcPr marL="50800" marR="50800" marT="50800" marB="50800" anchor="ctr" anchorCtr="0"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solidFill>
                      <a:srgbClr val="EFEFEF"/>
                    </a:solidFill>
                  </a:tcPr>
                </a:tc>
                <a:tc>
                  <a:txBody>
                    <a:bodyPr/>
                    <a:lstStyle/>
                    <a:p>
                      <a:pPr algn="l" defTabSz="457200">
                        <a:defRPr sz="1800"/>
                      </a:pPr>
                      <a:r>
                        <a:rPr sz="4000">
                          <a:latin typeface="Helvetica Neue"/>
                          <a:ea typeface="Helvetica Neue"/>
                          <a:cs typeface="Helvetica Neue"/>
                          <a:sym typeface="Helvetica Neue"/>
                        </a:rPr>
                        <a:t>1:6</a:t>
                      </a:r>
                    </a:p>
                  </a:txBody>
                  <a:tcPr marL="50800" marR="50800" marT="50800" marB="50800" anchor="ctr" anchorCtr="0"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solidFill>
                      <a:srgbClr val="EFEFEF"/>
                    </a:solidFill>
                  </a:tcPr>
                </a:tc>
                <a:tc>
                  <a:txBody>
                    <a:bodyPr/>
                    <a:lstStyle/>
                    <a:p>
                      <a:pPr algn="l" defTabSz="457200">
                        <a:defRPr sz="5000">
                          <a:latin typeface="Helvetica Neue"/>
                          <a:ea typeface="Helvetica Neue"/>
                          <a:cs typeface="Helvetica Neue"/>
                          <a:sym typeface="Helvetica Neue"/>
                        </a:defRPr>
                      </a:pPr>
                      <a:r>
                        <a:rPr b="1"/>
                        <a:t>Wherein</a:t>
                      </a:r>
                      <a:r>
                        <a:t> have we despised thy name? </a:t>
                      </a:r>
                    </a:p>
                  </a:txBody>
                  <a:tcPr marL="50800" marR="50800" marT="50800" marB="50800" anchor="ctr" anchorCtr="0"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solidFill>
                      <a:srgbClr val="EFEFEF"/>
                    </a:solidFill>
                  </a:tcPr>
                </a:tc>
              </a:tr>
              <a:tr h="1623695">
                <a:tc>
                  <a:txBody>
                    <a:bodyPr/>
                    <a:lstStyle/>
                    <a:p>
                      <a:pPr defTabSz="457200">
                        <a:defRPr sz="1800"/>
                      </a:pPr>
                      <a:r>
                        <a:rPr sz="4000">
                          <a:latin typeface="Helvetica Neue"/>
                          <a:ea typeface="Helvetica Neue"/>
                          <a:cs typeface="Helvetica Neue"/>
                          <a:sym typeface="Helvetica Neue"/>
                        </a:rPr>
                        <a:t>1:7</a:t>
                      </a:r>
                    </a:p>
                  </a:txBody>
                  <a:tcPr marL="50800" marR="50800" marT="50800" marB="50800" anchor="ctr" anchorCtr="0"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noFill/>
                  </a:tcPr>
                </a:tc>
                <a:tc>
                  <a:txBody>
                    <a:bodyPr/>
                    <a:lstStyle/>
                    <a:p>
                      <a:pPr algn="l" defTabSz="457200">
                        <a:defRPr sz="1800"/>
                      </a:pPr>
                      <a:r>
                        <a:rPr sz="5000">
                          <a:latin typeface="Helvetica Neue"/>
                          <a:ea typeface="Helvetica Neue"/>
                          <a:cs typeface="Helvetica Neue"/>
                          <a:sym typeface="Helvetica Neue"/>
                        </a:rPr>
                        <a:t>Ye offer polluted bread upon mine altar… Yahweh’s table is contemptible</a:t>
                      </a:r>
                    </a:p>
                  </a:txBody>
                  <a:tcPr marL="50800" marR="50800" marT="50800" marB="50800" anchor="ctr" anchorCtr="0"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noFill/>
                  </a:tcPr>
                </a:tc>
                <a:tc>
                  <a:txBody>
                    <a:bodyPr/>
                    <a:lstStyle/>
                    <a:p>
                      <a:pPr algn="l" defTabSz="457200">
                        <a:defRPr sz="1800"/>
                      </a:pPr>
                      <a:r>
                        <a:rPr sz="4000">
                          <a:latin typeface="Helvetica Neue"/>
                          <a:ea typeface="Helvetica Neue"/>
                          <a:cs typeface="Helvetica Neue"/>
                          <a:sym typeface="Helvetica Neue"/>
                        </a:rPr>
                        <a:t>1:7</a:t>
                      </a:r>
                    </a:p>
                  </a:txBody>
                  <a:tcPr marL="50800" marR="50800" marT="50800" marB="50800" anchor="ctr" anchorCtr="0"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noFill/>
                  </a:tcPr>
                </a:tc>
                <a:tc>
                  <a:txBody>
                    <a:bodyPr/>
                    <a:lstStyle/>
                    <a:p>
                      <a:pPr algn="l" defTabSz="457200">
                        <a:defRPr sz="5000">
                          <a:latin typeface="Helvetica Neue"/>
                          <a:ea typeface="Helvetica Neue"/>
                          <a:cs typeface="Helvetica Neue"/>
                          <a:sym typeface="Helvetica Neue"/>
                        </a:defRPr>
                      </a:pPr>
                      <a:r>
                        <a:rPr b="1"/>
                        <a:t>Wherein</a:t>
                      </a:r>
                      <a:r>
                        <a:t> have we polluted thee?</a:t>
                      </a:r>
                    </a:p>
                  </a:txBody>
                  <a:tcPr marL="50800" marR="50800" marT="50800" marB="50800" anchor="ctr" anchorCtr="0"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noFill/>
                  </a:tcPr>
                </a:tc>
              </a:tr>
              <a:tr h="1613855">
                <a:tc>
                  <a:txBody>
                    <a:bodyPr/>
                    <a:lstStyle/>
                    <a:p>
                      <a:pPr defTabSz="457200">
                        <a:defRPr sz="1800"/>
                      </a:pPr>
                      <a:r>
                        <a:rPr sz="4000">
                          <a:latin typeface="Helvetica Neue"/>
                          <a:ea typeface="Helvetica Neue"/>
                          <a:cs typeface="Helvetica Neue"/>
                          <a:sym typeface="Helvetica Neue"/>
                        </a:rPr>
                        <a:t>2:11,14</a:t>
                      </a:r>
                    </a:p>
                  </a:txBody>
                  <a:tcPr marL="50800" marR="50800" marT="50800" marB="50800" anchor="ctr" anchorCtr="0"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solidFill>
                      <a:srgbClr val="EFEFEF"/>
                    </a:solidFill>
                  </a:tcPr>
                </a:tc>
                <a:tc>
                  <a:txBody>
                    <a:bodyPr/>
                    <a:lstStyle/>
                    <a:p>
                      <a:pPr algn="l" defTabSz="457200">
                        <a:defRPr sz="1800"/>
                      </a:pPr>
                      <a:r>
                        <a:rPr sz="5000">
                          <a:latin typeface="Helvetica Neue"/>
                          <a:ea typeface="Helvetica Neue"/>
                          <a:cs typeface="Helvetica Neue"/>
                          <a:sym typeface="Helvetica Neue"/>
                        </a:rPr>
                        <a:t>Judah hath dealt treacherously… the wife of thy youth</a:t>
                      </a:r>
                    </a:p>
                  </a:txBody>
                  <a:tcPr marL="50800" marR="50800" marT="50800" marB="50800" anchor="ctr" anchorCtr="0"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solidFill>
                      <a:srgbClr val="EFEFEF"/>
                    </a:solidFill>
                  </a:tcPr>
                </a:tc>
                <a:tc>
                  <a:txBody>
                    <a:bodyPr/>
                    <a:lstStyle/>
                    <a:p>
                      <a:pPr algn="l" defTabSz="457200">
                        <a:defRPr sz="1800"/>
                      </a:pPr>
                      <a:r>
                        <a:rPr sz="4000">
                          <a:latin typeface="Helvetica Neue"/>
                          <a:ea typeface="Helvetica Neue"/>
                          <a:cs typeface="Helvetica Neue"/>
                          <a:sym typeface="Helvetica Neue"/>
                        </a:rPr>
                        <a:t>2:14</a:t>
                      </a:r>
                    </a:p>
                  </a:txBody>
                  <a:tcPr marL="50800" marR="50800" marT="50800" marB="50800" anchor="ctr" anchorCtr="0"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solidFill>
                      <a:srgbClr val="EFEFEF"/>
                    </a:solidFill>
                  </a:tcPr>
                </a:tc>
                <a:tc>
                  <a:txBody>
                    <a:bodyPr/>
                    <a:lstStyle/>
                    <a:p>
                      <a:pPr algn="l" defTabSz="457200">
                        <a:defRPr sz="1800"/>
                      </a:pPr>
                      <a:r>
                        <a:rPr b="1" sz="5000">
                          <a:latin typeface="Helvetica Neue"/>
                          <a:ea typeface="Helvetica Neue"/>
                          <a:cs typeface="Helvetica Neue"/>
                          <a:sym typeface="Helvetica Neue"/>
                        </a:rPr>
                        <a:t>Wherefore?</a:t>
                      </a:r>
                    </a:p>
                  </a:txBody>
                  <a:tcPr marL="50800" marR="50800" marT="50800" marB="50800" anchor="ctr" anchorCtr="0"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solidFill>
                      <a:srgbClr val="EFEFEF"/>
                    </a:solidFill>
                  </a:tcPr>
                </a:tc>
              </a:tr>
              <a:tr h="1626578">
                <a:tc>
                  <a:txBody>
                    <a:bodyPr/>
                    <a:lstStyle/>
                    <a:p>
                      <a:pPr defTabSz="457200">
                        <a:defRPr sz="1800"/>
                      </a:pPr>
                      <a:r>
                        <a:rPr sz="4000">
                          <a:latin typeface="Helvetica Neue"/>
                          <a:ea typeface="Helvetica Neue"/>
                          <a:cs typeface="Helvetica Neue"/>
                          <a:sym typeface="Helvetica Neue"/>
                        </a:rPr>
                        <a:t>2:17</a:t>
                      </a:r>
                    </a:p>
                  </a:txBody>
                  <a:tcPr marL="50800" marR="50800" marT="50800" marB="50800" anchor="ctr" anchorCtr="0"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noFill/>
                  </a:tcPr>
                </a:tc>
                <a:tc>
                  <a:txBody>
                    <a:bodyPr/>
                    <a:lstStyle/>
                    <a:p>
                      <a:pPr algn="l" defTabSz="457200">
                        <a:defRPr sz="1800"/>
                      </a:pPr>
                      <a:r>
                        <a:rPr sz="5000">
                          <a:latin typeface="Helvetica Neue"/>
                          <a:ea typeface="Helvetica Neue"/>
                          <a:cs typeface="Helvetica Neue"/>
                          <a:sym typeface="Helvetica Neue"/>
                        </a:rPr>
                        <a:t>Ye have wearied the LORD with your words. </a:t>
                      </a:r>
                    </a:p>
                  </a:txBody>
                  <a:tcPr marL="50800" marR="50800" marT="50800" marB="50800" anchor="ctr" anchorCtr="0"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noFill/>
                  </a:tcPr>
                </a:tc>
                <a:tc>
                  <a:txBody>
                    <a:bodyPr/>
                    <a:lstStyle/>
                    <a:p>
                      <a:pPr algn="l" defTabSz="457200">
                        <a:defRPr sz="1800"/>
                      </a:pPr>
                      <a:r>
                        <a:rPr sz="4000">
                          <a:latin typeface="Helvetica Neue"/>
                          <a:ea typeface="Helvetica Neue"/>
                          <a:cs typeface="Helvetica Neue"/>
                          <a:sym typeface="Helvetica Neue"/>
                        </a:rPr>
                        <a:t>2:17</a:t>
                      </a:r>
                    </a:p>
                  </a:txBody>
                  <a:tcPr marL="50800" marR="50800" marT="50800" marB="50800" anchor="ctr" anchorCtr="0"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noFill/>
                  </a:tcPr>
                </a:tc>
                <a:tc>
                  <a:txBody>
                    <a:bodyPr/>
                    <a:lstStyle/>
                    <a:p>
                      <a:pPr algn="l" defTabSz="457200">
                        <a:defRPr sz="5000">
                          <a:latin typeface="Helvetica Neue"/>
                          <a:ea typeface="Helvetica Neue"/>
                          <a:cs typeface="Helvetica Neue"/>
                          <a:sym typeface="Helvetica Neue"/>
                        </a:defRPr>
                      </a:pPr>
                      <a:r>
                        <a:rPr b="1"/>
                        <a:t>Wherein</a:t>
                      </a:r>
                      <a:r>
                        <a:t> have we wearied him? </a:t>
                      </a:r>
                    </a:p>
                  </a:txBody>
                  <a:tcPr marL="50800" marR="50800" marT="50800" marB="50800" anchor="ctr" anchorCtr="0"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noFill/>
                  </a:tcPr>
                </a:tc>
              </a:tr>
              <a:tr h="1613855">
                <a:tc>
                  <a:txBody>
                    <a:bodyPr/>
                    <a:lstStyle/>
                    <a:p>
                      <a:pPr defTabSz="457200">
                        <a:defRPr sz="1800"/>
                      </a:pPr>
                      <a:r>
                        <a:rPr sz="4000">
                          <a:latin typeface="Helvetica Neue"/>
                          <a:ea typeface="Helvetica Neue"/>
                          <a:cs typeface="Helvetica Neue"/>
                          <a:sym typeface="Helvetica Neue"/>
                        </a:rPr>
                        <a:t>3:7</a:t>
                      </a:r>
                    </a:p>
                  </a:txBody>
                  <a:tcPr marL="50800" marR="50800" marT="50800" marB="50800" anchor="ctr" anchorCtr="0"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solidFill>
                      <a:srgbClr val="EFEFEF"/>
                    </a:solidFill>
                  </a:tcPr>
                </a:tc>
                <a:tc>
                  <a:txBody>
                    <a:bodyPr/>
                    <a:lstStyle/>
                    <a:p>
                      <a:pPr algn="l" defTabSz="457200">
                        <a:defRPr sz="1800"/>
                      </a:pPr>
                      <a:r>
                        <a:rPr sz="5000">
                          <a:latin typeface="Helvetica Neue"/>
                          <a:ea typeface="Helvetica Neue"/>
                          <a:cs typeface="Helvetica Neue"/>
                          <a:sym typeface="Helvetica Neue"/>
                        </a:rPr>
                        <a:t>Return unto me, and I will return to you</a:t>
                      </a:r>
                    </a:p>
                  </a:txBody>
                  <a:tcPr marL="50800" marR="50800" marT="50800" marB="50800" anchor="ctr" anchorCtr="0"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solidFill>
                      <a:srgbClr val="EFEFEF"/>
                    </a:solidFill>
                  </a:tcPr>
                </a:tc>
                <a:tc>
                  <a:txBody>
                    <a:bodyPr/>
                    <a:lstStyle/>
                    <a:p>
                      <a:pPr algn="l" defTabSz="457200">
                        <a:defRPr sz="1800"/>
                      </a:pPr>
                      <a:r>
                        <a:rPr sz="4000">
                          <a:latin typeface="Helvetica Neue"/>
                          <a:ea typeface="Helvetica Neue"/>
                          <a:cs typeface="Helvetica Neue"/>
                          <a:sym typeface="Helvetica Neue"/>
                        </a:rPr>
                        <a:t>3:7</a:t>
                      </a:r>
                    </a:p>
                  </a:txBody>
                  <a:tcPr marL="50800" marR="50800" marT="50800" marB="50800" anchor="ctr" anchorCtr="0"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solidFill>
                      <a:srgbClr val="EFEFEF"/>
                    </a:solidFill>
                  </a:tcPr>
                </a:tc>
                <a:tc>
                  <a:txBody>
                    <a:bodyPr/>
                    <a:lstStyle/>
                    <a:p>
                      <a:pPr algn="l" defTabSz="457200">
                        <a:defRPr sz="5000">
                          <a:latin typeface="Helvetica Neue"/>
                          <a:ea typeface="Helvetica Neue"/>
                          <a:cs typeface="Helvetica Neue"/>
                          <a:sym typeface="Helvetica Neue"/>
                        </a:defRPr>
                      </a:pPr>
                      <a:r>
                        <a:rPr b="1"/>
                        <a:t>Wherein</a:t>
                      </a:r>
                      <a:r>
                        <a:t> shall we return?</a:t>
                      </a:r>
                    </a:p>
                  </a:txBody>
                  <a:tcPr marL="50800" marR="50800" marT="50800" marB="50800" anchor="ctr" anchorCtr="0"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solidFill>
                      <a:srgbClr val="EFEFEF"/>
                    </a:solidFill>
                  </a:tcPr>
                </a:tc>
              </a:tr>
              <a:tr h="1626578">
                <a:tc>
                  <a:txBody>
                    <a:bodyPr/>
                    <a:lstStyle/>
                    <a:p>
                      <a:pPr defTabSz="457200">
                        <a:defRPr sz="1800"/>
                      </a:pPr>
                      <a:r>
                        <a:rPr sz="4000">
                          <a:latin typeface="Helvetica Neue"/>
                          <a:ea typeface="Helvetica Neue"/>
                          <a:cs typeface="Helvetica Neue"/>
                          <a:sym typeface="Helvetica Neue"/>
                        </a:rPr>
                        <a:t>3:8</a:t>
                      </a:r>
                    </a:p>
                  </a:txBody>
                  <a:tcPr marL="50800" marR="50800" marT="50800" marB="50800" anchor="ctr" anchorCtr="0"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noFill/>
                  </a:tcPr>
                </a:tc>
                <a:tc>
                  <a:txBody>
                    <a:bodyPr/>
                    <a:lstStyle/>
                    <a:p>
                      <a:pPr algn="l" defTabSz="457200">
                        <a:defRPr sz="1800"/>
                      </a:pPr>
                      <a:r>
                        <a:rPr sz="5000">
                          <a:latin typeface="Helvetica Neue"/>
                          <a:ea typeface="Helvetica Neue"/>
                          <a:cs typeface="Helvetica Neue"/>
                          <a:sym typeface="Helvetica Neue"/>
                        </a:rPr>
                        <a:t>Will a man rob God? Yet ye have robbed me</a:t>
                      </a:r>
                    </a:p>
                  </a:txBody>
                  <a:tcPr marL="50800" marR="50800" marT="50800" marB="50800" anchor="ctr" anchorCtr="0"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noFill/>
                  </a:tcPr>
                </a:tc>
                <a:tc>
                  <a:txBody>
                    <a:bodyPr/>
                    <a:lstStyle/>
                    <a:p>
                      <a:pPr algn="l" defTabSz="457200">
                        <a:defRPr sz="1800"/>
                      </a:pPr>
                      <a:r>
                        <a:rPr sz="4000">
                          <a:latin typeface="Helvetica Neue"/>
                          <a:ea typeface="Helvetica Neue"/>
                          <a:cs typeface="Helvetica Neue"/>
                          <a:sym typeface="Helvetica Neue"/>
                        </a:rPr>
                        <a:t>3:8</a:t>
                      </a:r>
                    </a:p>
                  </a:txBody>
                  <a:tcPr marL="50800" marR="50800" marT="50800" marB="50800" anchor="ctr" anchorCtr="0"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noFill/>
                  </a:tcPr>
                </a:tc>
                <a:tc>
                  <a:txBody>
                    <a:bodyPr/>
                    <a:lstStyle/>
                    <a:p>
                      <a:pPr algn="l" defTabSz="457200">
                        <a:defRPr sz="5000">
                          <a:latin typeface="Helvetica Neue"/>
                          <a:ea typeface="Helvetica Neue"/>
                          <a:cs typeface="Helvetica Neue"/>
                          <a:sym typeface="Helvetica Neue"/>
                        </a:defRPr>
                      </a:pPr>
                      <a:r>
                        <a:rPr b="1"/>
                        <a:t>Wherein</a:t>
                      </a:r>
                      <a:r>
                        <a:t> have we robbed thee?</a:t>
                      </a:r>
                    </a:p>
                  </a:txBody>
                  <a:tcPr marL="50800" marR="50800" marT="50800" marB="50800" anchor="ctr" anchorCtr="0"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noFill/>
                  </a:tcPr>
                </a:tc>
              </a:tr>
              <a:tr h="1881013">
                <a:tc>
                  <a:txBody>
                    <a:bodyPr/>
                    <a:lstStyle/>
                    <a:p>
                      <a:pPr defTabSz="457200">
                        <a:defRPr sz="1800"/>
                      </a:pPr>
                      <a:r>
                        <a:rPr sz="4000">
                          <a:latin typeface="Helvetica Neue"/>
                          <a:ea typeface="Helvetica Neue"/>
                          <a:cs typeface="Helvetica Neue"/>
                          <a:sym typeface="Helvetica Neue"/>
                        </a:rPr>
                        <a:t>3:13</a:t>
                      </a:r>
                    </a:p>
                  </a:txBody>
                  <a:tcPr marL="50800" marR="50800" marT="50800" marB="50800" anchor="ctr" anchorCtr="0"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solidFill>
                      <a:srgbClr val="EFEFEF"/>
                    </a:solidFill>
                  </a:tcPr>
                </a:tc>
                <a:tc>
                  <a:txBody>
                    <a:bodyPr/>
                    <a:lstStyle/>
                    <a:p>
                      <a:pPr algn="l" defTabSz="457200">
                        <a:defRPr sz="1800"/>
                      </a:pPr>
                      <a:r>
                        <a:rPr sz="5000">
                          <a:latin typeface="Helvetica Neue"/>
                          <a:ea typeface="Helvetica Neue"/>
                          <a:cs typeface="Helvetica Neue"/>
                          <a:sym typeface="Helvetica Neue"/>
                        </a:rPr>
                        <a:t>Your words have been stout against me, saith the LORD</a:t>
                      </a:r>
                    </a:p>
                  </a:txBody>
                  <a:tcPr marL="50800" marR="50800" marT="50800" marB="50800" anchor="ctr" anchorCtr="0"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solidFill>
                      <a:srgbClr val="EFEFEF"/>
                    </a:solidFill>
                  </a:tcPr>
                </a:tc>
                <a:tc>
                  <a:txBody>
                    <a:bodyPr/>
                    <a:lstStyle/>
                    <a:p>
                      <a:pPr algn="l" defTabSz="457200">
                        <a:defRPr sz="1800"/>
                      </a:pPr>
                      <a:r>
                        <a:rPr sz="4000">
                          <a:latin typeface="Helvetica Neue"/>
                          <a:ea typeface="Helvetica Neue"/>
                          <a:cs typeface="Helvetica Neue"/>
                          <a:sym typeface="Helvetica Neue"/>
                        </a:rPr>
                        <a:t>3:13</a:t>
                      </a:r>
                    </a:p>
                  </a:txBody>
                  <a:tcPr marL="50800" marR="50800" marT="50800" marB="50800" anchor="ctr" anchorCtr="0"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solidFill>
                      <a:srgbClr val="EFEFEF"/>
                    </a:solidFill>
                  </a:tcPr>
                </a:tc>
                <a:tc>
                  <a:txBody>
                    <a:bodyPr/>
                    <a:lstStyle/>
                    <a:p>
                      <a:pPr algn="l" defTabSz="457200">
                        <a:defRPr sz="5000">
                          <a:latin typeface="Helvetica Neue"/>
                          <a:ea typeface="Helvetica Neue"/>
                          <a:cs typeface="Helvetica Neue"/>
                          <a:sym typeface="Helvetica Neue"/>
                        </a:defRPr>
                      </a:pPr>
                      <a:r>
                        <a:rPr b="1"/>
                        <a:t>What</a:t>
                      </a:r>
                      <a:r>
                        <a:t> have we spoken so much against thee?</a:t>
                      </a:r>
                    </a:p>
                  </a:txBody>
                  <a:tcPr marL="50800" marR="50800" marT="50800" marB="50800" anchor="ctr" anchorCtr="0"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solidFill>
                      <a:srgbClr val="EFEFEF"/>
                    </a:solidFill>
                  </a:tcPr>
                </a:tc>
              </a:tr>
            </a:tbl>
          </a:graphicData>
        </a:graphic>
      </p:graphicFrame>
    </p:spTree>
  </p:cSld>
  <p:clrMapOvr>
    <a:masterClrMapping/>
  </p:clrMapOvr>
  <mc:AlternateContent xmlns:mc="http://schemas.openxmlformats.org/markup-compatibility/2006">
    <mc:Choice xmlns:p14="http://schemas.microsoft.com/office/powerpoint/2010/main" Requires="p14">
      <p:transition spd="slow" advClick="1" p14:dur="1500">
        <p:dissolv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9" grpId="1" fill="hold">
                                  <p:stCondLst>
                                    <p:cond delay="0"/>
                                  </p:stCondLst>
                                  <p:iterate type="el" backwards="0">
                                    <p:tmAbs val="0"/>
                                  </p:iterate>
                                  <p:childTnLst>
                                    <p:set>
                                      <p:cBhvr>
                                        <p:cTn id="6" fill="hold"/>
                                        <p:tgtEl>
                                          <p:spTgt spid="461"/>
                                        </p:tgtEl>
                                        <p:attrNameLst>
                                          <p:attrName>style.visibility</p:attrName>
                                        </p:attrNameLst>
                                      </p:cBhvr>
                                      <p:to>
                                        <p:strVal val="visible"/>
                                      </p:to>
                                    </p:set>
                                    <p:animEffect filter="dissolve" transition="in">
                                      <p:cBhvr>
                                        <p:cTn id="7" dur="1000"/>
                                        <p:tgtEl>
                                          <p:spTgt spid="46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461" grpId="1"/>
    </p:bldLst>
  </p:timing>
</p:sld>
</file>

<file path=ppt/slides/slide2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463" name="Shape 463"/>
          <p:cNvSpPr/>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graphicFrame>
        <p:nvGraphicFramePr>
          <p:cNvPr id="464" name="Table 464"/>
          <p:cNvGraphicFramePr/>
          <p:nvPr/>
        </p:nvGraphicFramePr>
        <p:xfrm>
          <a:off x="853728" y="1025924"/>
          <a:ext cx="22679720" cy="9380991"/>
        </p:xfrm>
        <a:graphic xmlns:a="http://schemas.openxmlformats.org/drawingml/2006/main">
          <a:graphicData uri="http://schemas.openxmlformats.org/drawingml/2006/table">
            <a:tbl>
              <a:tblPr firstCol="0" firstRow="1" lastCol="0" lastRow="0" bandCol="0" bandRow="1" rtl="0">
                <a:tableStyleId>{4C3C2611-4C71-4FC5-86AE-919BDF0F9419}</a:tableStyleId>
              </a:tblPr>
              <a:tblGrid>
                <a:gridCol w="7558848"/>
                <a:gridCol w="7558848"/>
                <a:gridCol w="7558848"/>
              </a:tblGrid>
              <a:tr h="713926">
                <a:tc gridSpan="2">
                  <a:txBody>
                    <a:bodyPr/>
                    <a:lstStyle/>
                    <a:p>
                      <a:pPr algn="l" defTabSz="457200">
                        <a:defRPr b="0" sz="1800">
                          <a:solidFill>
                            <a:srgbClr val="000000"/>
                          </a:solidFill>
                        </a:defRPr>
                      </a:pPr>
                      <a:r>
                        <a:rPr b="1" sz="5000">
                          <a:latin typeface="Helvetica Neue"/>
                          <a:ea typeface="Helvetica Neue"/>
                          <a:cs typeface="Helvetica Neue"/>
                          <a:sym typeface="Helvetica Neue"/>
                        </a:rPr>
                        <a:t>What they said</a:t>
                      </a:r>
                    </a:p>
                  </a:txBody>
                  <a:tcPr marL="50800" marR="50800" marT="50800" marB="50800" anchor="t" anchorCtr="0" horzOverflow="overflow">
                    <a:lnL w="3175">
                      <a:solidFill>
                        <a:srgbClr val="000000"/>
                      </a:solidFill>
                      <a:miter lim="400000"/>
                    </a:lnL>
                    <a:lnR w="3175">
                      <a:solidFill>
                        <a:srgbClr val="000000"/>
                      </a:solidFill>
                      <a:miter lim="400000"/>
                    </a:lnR>
                    <a:lnT w="3175">
                      <a:solidFill>
                        <a:srgbClr val="000000"/>
                      </a:solidFill>
                      <a:miter lim="400000"/>
                    </a:lnT>
                    <a:lnB w="6350">
                      <a:solidFill>
                        <a:srgbClr val="000000"/>
                      </a:solidFill>
                      <a:miter lim="400000"/>
                    </a:lnB>
                    <a:solidFill>
                      <a:srgbClr val="BEC0BF"/>
                    </a:solidFill>
                  </a:tcPr>
                </a:tc>
                <a:tc hMerge="1">
                  <a:tcPr/>
                </a:tc>
                <a:tc>
                  <a:txBody>
                    <a:bodyPr/>
                    <a:lstStyle/>
                    <a:p>
                      <a:pPr algn="l" defTabSz="457200">
                        <a:defRPr b="0" sz="1800">
                          <a:solidFill>
                            <a:srgbClr val="000000"/>
                          </a:solidFill>
                        </a:defRPr>
                      </a:pPr>
                      <a:r>
                        <a:rPr b="1" sz="5000">
                          <a:latin typeface="Helvetica Neue"/>
                          <a:ea typeface="Helvetica Neue"/>
                          <a:cs typeface="Helvetica Neue"/>
                          <a:sym typeface="Helvetica Neue"/>
                        </a:rPr>
                        <a:t>The effect of their thinking</a:t>
                      </a:r>
                    </a:p>
                  </a:txBody>
                  <a:tcPr marL="50800" marR="50800" marT="50800" marB="50800" anchor="t" anchorCtr="0" horzOverflow="overflow">
                    <a:lnL w="3175">
                      <a:solidFill>
                        <a:srgbClr val="000000"/>
                      </a:solidFill>
                      <a:miter lim="400000"/>
                    </a:lnL>
                    <a:lnR w="3175">
                      <a:solidFill>
                        <a:srgbClr val="000000"/>
                      </a:solidFill>
                      <a:miter lim="400000"/>
                    </a:lnR>
                    <a:lnT w="3175">
                      <a:solidFill>
                        <a:srgbClr val="000000"/>
                      </a:solidFill>
                      <a:miter lim="400000"/>
                    </a:lnT>
                    <a:lnB w="6350">
                      <a:solidFill>
                        <a:srgbClr val="000000"/>
                      </a:solidFill>
                      <a:miter lim="400000"/>
                    </a:lnB>
                    <a:solidFill>
                      <a:srgbClr val="BEC0BF"/>
                    </a:solidFill>
                  </a:tcPr>
                </a:tc>
              </a:tr>
              <a:tr h="992566">
                <a:tc>
                  <a:txBody>
                    <a:bodyPr/>
                    <a:lstStyle/>
                    <a:p>
                      <a:pPr algn="l" defTabSz="457200">
                        <a:defRPr sz="1800"/>
                      </a:pPr>
                      <a:r>
                        <a:rPr sz="5000">
                          <a:latin typeface="Helvetica Neue"/>
                          <a:ea typeface="Helvetica Neue"/>
                          <a:cs typeface="Helvetica Neue"/>
                          <a:sym typeface="Helvetica Neue"/>
                        </a:rPr>
                        <a:t>1:2 God’s love? nothing to show for it</a:t>
                      </a:r>
                    </a:p>
                  </a:txBody>
                  <a:tcPr marL="50800" marR="50800" marT="50800" marB="50800" anchor="ctr" anchorCtr="0" horzOverflow="overflow">
                    <a:lnL w="3175">
                      <a:solidFill>
                        <a:srgbClr val="000000"/>
                      </a:solidFill>
                      <a:miter lim="400000"/>
                    </a:lnL>
                    <a:lnR w="3175">
                      <a:solidFill>
                        <a:srgbClr val="000000"/>
                      </a:solidFill>
                      <a:miter lim="400000"/>
                    </a:lnR>
                    <a:lnT w="6350">
                      <a:solidFill>
                        <a:srgbClr val="000000"/>
                      </a:solidFill>
                      <a:miter lim="400000"/>
                    </a:lnT>
                    <a:lnB w="3175">
                      <a:solidFill>
                        <a:srgbClr val="000000"/>
                      </a:solidFill>
                      <a:miter lim="400000"/>
                    </a:lnB>
                    <a:noFill/>
                  </a:tcPr>
                </a:tc>
                <a:tc>
                  <a:txBody>
                    <a:bodyPr/>
                    <a:lstStyle/>
                    <a:p>
                      <a:pPr algn="l" defTabSz="457200">
                        <a:defRPr sz="1800"/>
                      </a:pPr>
                      <a:r>
                        <a:rPr sz="5000">
                          <a:latin typeface="Helvetica Neue"/>
                          <a:ea typeface="Helvetica Neue"/>
                          <a:cs typeface="Helvetica Neue"/>
                          <a:sym typeface="Helvetica Neue"/>
                        </a:rPr>
                        <a:t>1:6 We are showing quite enough respect already</a:t>
                      </a:r>
                    </a:p>
                  </a:txBody>
                  <a:tcPr marL="50800" marR="50800" marT="50800" marB="50800" anchor="ctr" anchorCtr="0" horzOverflow="overflow">
                    <a:lnL w="3175">
                      <a:solidFill>
                        <a:srgbClr val="000000"/>
                      </a:solidFill>
                      <a:miter lim="400000"/>
                    </a:lnL>
                    <a:lnR w="3175">
                      <a:solidFill>
                        <a:srgbClr val="000000"/>
                      </a:solidFill>
                      <a:miter lim="400000"/>
                    </a:lnR>
                    <a:lnT w="6350">
                      <a:solidFill>
                        <a:srgbClr val="000000"/>
                      </a:solidFill>
                      <a:miter lim="400000"/>
                    </a:lnT>
                    <a:lnB w="3175">
                      <a:solidFill>
                        <a:srgbClr val="000000"/>
                      </a:solidFill>
                      <a:miter lim="400000"/>
                    </a:lnB>
                    <a:noFill/>
                  </a:tcPr>
                </a:tc>
                <a:tc>
                  <a:txBody>
                    <a:bodyPr/>
                    <a:lstStyle/>
                    <a:p>
                      <a:pPr algn="l" defTabSz="457200">
                        <a:defRPr sz="1800"/>
                      </a:pPr>
                      <a:r>
                        <a:rPr sz="5000">
                          <a:latin typeface="Helvetica Neue"/>
                          <a:ea typeface="Helvetica Neue"/>
                          <a:cs typeface="Helvetica Neue"/>
                          <a:sym typeface="Helvetica Neue"/>
                        </a:rPr>
                        <a:t>Nothing special about Yahweh or his name</a:t>
                      </a:r>
                    </a:p>
                  </a:txBody>
                  <a:tcPr marL="50800" marR="50800" marT="50800" marB="50800" anchor="ctr" anchorCtr="0" horzOverflow="overflow">
                    <a:lnL w="3175">
                      <a:solidFill>
                        <a:srgbClr val="000000"/>
                      </a:solidFill>
                      <a:miter lim="400000"/>
                    </a:lnL>
                    <a:lnR w="3175">
                      <a:solidFill>
                        <a:srgbClr val="000000"/>
                      </a:solidFill>
                      <a:miter lim="400000"/>
                    </a:lnR>
                    <a:lnT w="6350">
                      <a:solidFill>
                        <a:srgbClr val="000000"/>
                      </a:solidFill>
                      <a:miter lim="400000"/>
                    </a:lnT>
                    <a:lnB w="3175">
                      <a:solidFill>
                        <a:srgbClr val="000000"/>
                      </a:solidFill>
                      <a:miter lim="400000"/>
                    </a:lnB>
                    <a:noFill/>
                  </a:tcPr>
                </a:tc>
              </a:tr>
              <a:tr h="992566">
                <a:tc>
                  <a:txBody>
                    <a:bodyPr/>
                    <a:lstStyle/>
                    <a:p>
                      <a:pPr algn="l" defTabSz="457200">
                        <a:defRPr sz="1800"/>
                      </a:pPr>
                      <a:r>
                        <a:rPr sz="5000">
                          <a:latin typeface="Helvetica Neue"/>
                          <a:ea typeface="Helvetica Neue"/>
                          <a:cs typeface="Helvetica Neue"/>
                          <a:sym typeface="Helvetica Neue"/>
                        </a:rPr>
                        <a:t>1:7 We can offer polluted bread upon the altar:</a:t>
                      </a:r>
                    </a:p>
                  </a:txBody>
                  <a:tcPr marL="50800" marR="50800" marT="50800" marB="50800" anchor="ctr" anchorCtr="0"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solidFill>
                      <a:srgbClr val="EFEFEF"/>
                    </a:solidFill>
                  </a:tcPr>
                </a:tc>
                <a:tc>
                  <a:txBody>
                    <a:bodyPr/>
                    <a:lstStyle/>
                    <a:p>
                      <a:pPr algn="l" defTabSz="457200">
                        <a:defRPr sz="1800"/>
                      </a:pPr>
                      <a:r>
                        <a:rPr sz="5000">
                          <a:latin typeface="Helvetica Neue"/>
                          <a:ea typeface="Helvetica Neue"/>
                          <a:cs typeface="Helvetica Neue"/>
                          <a:sym typeface="Helvetica Neue"/>
                        </a:rPr>
                        <a:t>1:7 The table of the LORD is contemptible</a:t>
                      </a:r>
                    </a:p>
                  </a:txBody>
                  <a:tcPr marL="50800" marR="50800" marT="50800" marB="50800" anchor="ctr" anchorCtr="0"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solidFill>
                      <a:srgbClr val="EFEFEF"/>
                    </a:solidFill>
                  </a:tcPr>
                </a:tc>
                <a:tc>
                  <a:txBody>
                    <a:bodyPr/>
                    <a:lstStyle/>
                    <a:p>
                      <a:pPr algn="l" defTabSz="457200">
                        <a:defRPr sz="1800"/>
                      </a:pPr>
                      <a:r>
                        <a:rPr sz="5000">
                          <a:latin typeface="Helvetica Neue"/>
                          <a:ea typeface="Helvetica Neue"/>
                          <a:cs typeface="Helvetica Neue"/>
                          <a:sym typeface="Helvetica Neue"/>
                        </a:rPr>
                        <a:t>There is nothing special about Yahweh’s worship</a:t>
                      </a:r>
                    </a:p>
                  </a:txBody>
                  <a:tcPr marL="50800" marR="50800" marT="50800" marB="50800" anchor="ctr" anchorCtr="0"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solidFill>
                      <a:srgbClr val="EFEFEF"/>
                    </a:solidFill>
                  </a:tcPr>
                </a:tc>
              </a:tr>
              <a:tr h="1458326">
                <a:tc>
                  <a:txBody>
                    <a:bodyPr/>
                    <a:lstStyle/>
                    <a:p>
                      <a:pPr algn="l" defTabSz="457200">
                        <a:defRPr sz="1800"/>
                      </a:pPr>
                      <a:r>
                        <a:rPr sz="5000">
                          <a:latin typeface="Helvetica Neue"/>
                          <a:ea typeface="Helvetica Neue"/>
                          <a:cs typeface="Helvetica Neue"/>
                          <a:sym typeface="Helvetica Neue"/>
                        </a:rPr>
                        <a:t>1:8 We can offer a sub-standard sacrifice</a:t>
                      </a:r>
                    </a:p>
                  </a:txBody>
                  <a:tcPr marL="50800" marR="50800" marT="50800" marB="50800" anchor="ctr" anchorCtr="0"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noFill/>
                  </a:tcPr>
                </a:tc>
                <a:tc>
                  <a:txBody>
                    <a:bodyPr/>
                    <a:lstStyle/>
                    <a:p>
                      <a:pPr algn="l" defTabSz="457200">
                        <a:defRPr sz="1800"/>
                      </a:pPr>
                      <a:r>
                        <a:rPr sz="5000">
                          <a:latin typeface="Helvetica Neue"/>
                          <a:ea typeface="Helvetica Neue"/>
                          <a:cs typeface="Helvetica Neue"/>
                          <a:sym typeface="Helvetica Neue"/>
                        </a:rPr>
                        <a:t>1:9 Then we can ask God to be gracious to us</a:t>
                      </a:r>
                    </a:p>
                  </a:txBody>
                  <a:tcPr marL="50800" marR="50800" marT="50800" marB="50800" anchor="ctr" anchorCtr="0"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noFill/>
                  </a:tcPr>
                </a:tc>
                <a:tc>
                  <a:txBody>
                    <a:bodyPr/>
                    <a:lstStyle/>
                    <a:p>
                      <a:pPr algn="l" defTabSz="457200">
                        <a:defRPr sz="1800"/>
                      </a:pPr>
                      <a:r>
                        <a:rPr sz="5000">
                          <a:latin typeface="Helvetica Neue"/>
                          <a:ea typeface="Helvetica Neue"/>
                          <a:cs typeface="Helvetica Neue"/>
                          <a:sym typeface="Helvetica Neue"/>
                        </a:rPr>
                        <a:t>God should accept whatever we offer him</a:t>
                      </a:r>
                    </a:p>
                  </a:txBody>
                  <a:tcPr marL="50800" marR="50800" marT="50800" marB="50800" anchor="ctr" anchorCtr="0"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noFill/>
                  </a:tcPr>
                </a:tc>
              </a:tr>
              <a:tr h="1458326">
                <a:tc>
                  <a:txBody>
                    <a:bodyPr/>
                    <a:lstStyle/>
                    <a:p>
                      <a:pPr algn="l" defTabSz="457200">
                        <a:defRPr sz="1800"/>
                      </a:pPr>
                      <a:r>
                        <a:rPr sz="5000">
                          <a:latin typeface="Helvetica Neue"/>
                          <a:ea typeface="Helvetica Neue"/>
                          <a:cs typeface="Helvetica Neue"/>
                          <a:sym typeface="Helvetica Neue"/>
                        </a:rPr>
                        <a:t>2:17 Doing evil is good in the sight of the Yahweh</a:t>
                      </a:r>
                    </a:p>
                  </a:txBody>
                  <a:tcPr marL="50800" marR="50800" marT="50800" marB="50800" anchor="ctr" anchorCtr="0"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solidFill>
                      <a:srgbClr val="EFEFEF"/>
                    </a:solidFill>
                  </a:tcPr>
                </a:tc>
                <a:tc>
                  <a:txBody>
                    <a:bodyPr/>
                    <a:lstStyle/>
                    <a:p>
                      <a:pPr algn="l" defTabSz="457200">
                        <a:defRPr sz="1800"/>
                      </a:pPr>
                      <a:r>
                        <a:rPr sz="5000">
                          <a:latin typeface="Helvetica Neue"/>
                          <a:ea typeface="Helvetica Neue"/>
                          <a:cs typeface="Helvetica Neue"/>
                          <a:sym typeface="Helvetica Neue"/>
                        </a:rPr>
                        <a:t>He delights in evil; where is the God of judgment?</a:t>
                      </a:r>
                    </a:p>
                  </a:txBody>
                  <a:tcPr marL="50800" marR="50800" marT="50800" marB="50800" anchor="ctr" anchorCtr="0"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solidFill>
                      <a:srgbClr val="EFEFEF"/>
                    </a:solidFill>
                  </a:tcPr>
                </a:tc>
                <a:tc>
                  <a:txBody>
                    <a:bodyPr/>
                    <a:lstStyle/>
                    <a:p>
                      <a:pPr algn="l" defTabSz="457200">
                        <a:defRPr sz="1800"/>
                      </a:pPr>
                      <a:r>
                        <a:rPr sz="5000">
                          <a:latin typeface="Helvetica Neue"/>
                          <a:ea typeface="Helvetica Neue"/>
                          <a:cs typeface="Helvetica Neue"/>
                          <a:sym typeface="Helvetica Neue"/>
                        </a:rPr>
                        <a:t>God doesn’t do anything to punish evildoers</a:t>
                      </a:r>
                    </a:p>
                  </a:txBody>
                  <a:tcPr marL="50800" marR="50800" marT="50800" marB="50800" anchor="ctr" anchorCtr="0"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solidFill>
                      <a:srgbClr val="EFEFEF"/>
                    </a:solidFill>
                  </a:tcPr>
                </a:tc>
              </a:tr>
              <a:tr h="992566">
                <a:tc>
                  <a:txBody>
                    <a:bodyPr/>
                    <a:lstStyle/>
                    <a:p>
                      <a:pPr algn="l" defTabSz="457200">
                        <a:defRPr sz="1800"/>
                      </a:pPr>
                      <a:r>
                        <a:rPr sz="5000">
                          <a:latin typeface="Helvetica Neue"/>
                          <a:ea typeface="Helvetica Neue"/>
                          <a:cs typeface="Helvetica Neue"/>
                          <a:sym typeface="Helvetica Neue"/>
                        </a:rPr>
                        <a:t>1:10 Why serve the temple unless I benefit?</a:t>
                      </a:r>
                    </a:p>
                  </a:txBody>
                  <a:tcPr marL="50800" marR="50800" marT="50800" marB="50800" anchor="ctr" anchorCtr="0"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noFill/>
                  </a:tcPr>
                </a:tc>
                <a:tc>
                  <a:txBody>
                    <a:bodyPr/>
                    <a:lstStyle/>
                    <a:p>
                      <a:pPr algn="l" defTabSz="457200">
                        <a:defRPr sz="1800"/>
                      </a:pPr>
                      <a:r>
                        <a:rPr sz="5000">
                          <a:latin typeface="Helvetica Neue"/>
                          <a:ea typeface="Helvetica Neue"/>
                          <a:cs typeface="Helvetica Neue"/>
                          <a:sym typeface="Helvetica Neue"/>
                        </a:rPr>
                        <a:t>3:14 Vain to serve God: what benefit is it that we have kept his ordinance?</a:t>
                      </a:r>
                    </a:p>
                  </a:txBody>
                  <a:tcPr marL="50800" marR="50800" marT="50800" marB="50800" anchor="ctr" anchorCtr="0"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noFill/>
                  </a:tcPr>
                </a:tc>
                <a:tc>
                  <a:txBody>
                    <a:bodyPr/>
                    <a:lstStyle/>
                    <a:p>
                      <a:pPr algn="l" defTabSz="457200">
                        <a:defRPr sz="1800"/>
                      </a:pPr>
                      <a:r>
                        <a:rPr sz="5000">
                          <a:latin typeface="Helvetica Neue"/>
                          <a:ea typeface="Helvetica Neue"/>
                          <a:cs typeface="Helvetica Neue"/>
                          <a:sym typeface="Helvetica Neue"/>
                        </a:rPr>
                        <a:t>There is no point in serving God</a:t>
                      </a:r>
                    </a:p>
                  </a:txBody>
                  <a:tcPr marL="50800" marR="50800" marT="50800" marB="50800" anchor="ctr" anchorCtr="0"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noFill/>
                  </a:tcPr>
                </a:tc>
              </a:tr>
              <a:tr h="1035660">
                <a:tc>
                  <a:txBody>
                    <a:bodyPr/>
                    <a:lstStyle/>
                    <a:p>
                      <a:pPr algn="l" defTabSz="457200">
                        <a:defRPr sz="1800"/>
                      </a:pPr>
                      <a:r>
                        <a:rPr sz="5000">
                          <a:latin typeface="Helvetica Neue"/>
                          <a:ea typeface="Helvetica Neue"/>
                          <a:cs typeface="Helvetica Neue"/>
                          <a:sym typeface="Helvetica Neue"/>
                        </a:rPr>
                        <a:t>3:7 Why does God say we have departed from him?</a:t>
                      </a:r>
                    </a:p>
                  </a:txBody>
                  <a:tcPr marL="50800" marR="50800" marT="50800" marB="50800" anchor="ctr" anchorCtr="0"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solidFill>
                      <a:srgbClr val="EFEFEF"/>
                    </a:solidFill>
                  </a:tcPr>
                </a:tc>
                <a:tc>
                  <a:txBody>
                    <a:bodyPr/>
                    <a:lstStyle/>
                    <a:p>
                      <a:pPr algn="l" defTabSz="457200">
                        <a:defRPr sz="1800"/>
                      </a:pPr>
                      <a:r>
                        <a:rPr sz="5000">
                          <a:latin typeface="Helvetica Neue"/>
                          <a:ea typeface="Helvetica Neue"/>
                          <a:cs typeface="Helvetica Neue"/>
                          <a:sym typeface="Helvetica Neue"/>
                        </a:rPr>
                        <a:t>3:8 Why does God say we have robbed him?</a:t>
                      </a:r>
                    </a:p>
                  </a:txBody>
                  <a:tcPr marL="50800" marR="50800" marT="50800" marB="50800" anchor="ctr" anchorCtr="0"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solidFill>
                      <a:srgbClr val="EFEFEF"/>
                    </a:solidFill>
                  </a:tcPr>
                </a:tc>
                <a:tc>
                  <a:txBody>
                    <a:bodyPr/>
                    <a:lstStyle/>
                    <a:p>
                      <a:pPr algn="l" defTabSz="457200">
                        <a:defRPr sz="1800"/>
                      </a:pPr>
                      <a:r>
                        <a:rPr sz="5000">
                          <a:latin typeface="Helvetica Neue"/>
                          <a:ea typeface="Helvetica Neue"/>
                          <a:cs typeface="Helvetica Neue"/>
                          <a:sym typeface="Helvetica Neue"/>
                        </a:rPr>
                        <a:t>There is nothing wrong with our worship</a:t>
                      </a:r>
                    </a:p>
                  </a:txBody>
                  <a:tcPr marL="50800" marR="50800" marT="50800" marB="50800" anchor="ctr" anchorCtr="0"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solidFill>
                      <a:srgbClr val="EFEFEF"/>
                    </a:solidFill>
                  </a:tcPr>
                </a:tc>
              </a:tr>
            </a:tbl>
          </a:graphicData>
        </a:graphic>
      </p:graphicFrame>
    </p:spTree>
  </p:cSld>
  <p:clrMapOvr>
    <a:masterClrMapping/>
  </p:clrMapOvr>
  <mc:AlternateContent xmlns:mc="http://schemas.openxmlformats.org/markup-compatibility/2006">
    <mc:Choice xmlns:p14="http://schemas.microsoft.com/office/powerpoint/2010/main" Requires="p14">
      <p:transition spd="slow" advClick="1" p14:dur="1500">
        <p:dissolv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9" grpId="1" fill="hold">
                                  <p:stCondLst>
                                    <p:cond delay="0"/>
                                  </p:stCondLst>
                                  <p:iterate type="el" backwards="0">
                                    <p:tmAbs val="0"/>
                                  </p:iterate>
                                  <p:childTnLst>
                                    <p:set>
                                      <p:cBhvr>
                                        <p:cTn id="6" fill="hold"/>
                                        <p:tgtEl>
                                          <p:spTgt spid="464"/>
                                        </p:tgtEl>
                                        <p:attrNameLst>
                                          <p:attrName>style.visibility</p:attrName>
                                        </p:attrNameLst>
                                      </p:cBhvr>
                                      <p:to>
                                        <p:strVal val="visible"/>
                                      </p:to>
                                    </p:set>
                                    <p:animEffect filter="dissolve" transition="in">
                                      <p:cBhvr>
                                        <p:cTn id="7" dur="1000"/>
                                        <p:tgtEl>
                                          <p:spTgt spid="46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464" grpId="1"/>
    </p:bldLst>
  </p:timing>
</p:sld>
</file>

<file path=ppt/slides/slide24.xml><?xml version="1.0" encoding="utf-8"?>
<p:sld xmlns:a="http://schemas.openxmlformats.org/drawingml/2006/main" xmlns:r="http://schemas.openxmlformats.org/officeDocument/2006/relationships" xmlns:p="http://schemas.openxmlformats.org/presentationml/2006/main" showMasterSp="1" showMasterPhAnim="1">
  <p:cSld>
    <p:bg>
      <p:bgPr>
        <a:solidFill>
          <a:srgbClr val="000000"/>
        </a:solidFill>
      </p:bgPr>
    </p:bg>
    <p:spTree>
      <p:nvGrpSpPr>
        <p:cNvPr id="1" name=""/>
        <p:cNvGrpSpPr/>
        <p:nvPr/>
      </p:nvGrpSpPr>
      <p:grpSpPr>
        <a:xfrm>
          <a:off x="0" y="0"/>
          <a:ext cx="0" cy="0"/>
          <a:chOff x="0" y="0"/>
          <a:chExt cx="0" cy="0"/>
        </a:xfrm>
      </p:grpSpPr>
      <p:sp>
        <p:nvSpPr>
          <p:cNvPr id="466" name="Shape 466"/>
          <p:cNvSpPr/>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mc:AlternateContent xmlns:mc="http://schemas.openxmlformats.org/markup-compatibility/2006">
    <mc:Choice xmlns:p14="http://schemas.microsoft.com/office/powerpoint/2010/main" Requires="p14">
      <p:transition spd="slow" advClick="1" p14:dur="1500">
        <p:dissolve/>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44" name="Shape 144"/>
          <p:cNvSpPr/>
          <p:nvPr>
            <p:ph type="body" sz="quarter" idx="1"/>
          </p:nvPr>
        </p:nvSpPr>
        <p:spPr>
          <a:xfrm>
            <a:off x="1163835" y="3203326"/>
            <a:ext cx="10580490" cy="3891321"/>
          </a:xfrm>
          <a:prstGeom prst="rect">
            <a:avLst/>
          </a:prstGeom>
          <a:ln w="9525">
            <a:round/>
          </a:ln>
        </p:spPr>
        <p:txBody>
          <a:bodyPr anchor="t"/>
          <a:lstStyle/>
          <a:p>
            <a:pPr marL="0" indent="0">
              <a:buSzTx/>
              <a:buNone/>
              <a:defRPr b="1" sz="5000">
                <a:latin typeface="Helvetica"/>
                <a:ea typeface="Helvetica"/>
                <a:cs typeface="Helvetica"/>
                <a:sym typeface="Helvetica"/>
              </a:defRPr>
            </a:pPr>
            <a:r>
              <a:t>Jer 23:28 The prophet that hath a dream, let him tell a dream; and he that hath my word, let him </a:t>
            </a:r>
            <a:r>
              <a:rPr u="sng"/>
              <a:t>speak my word faithfully.</a:t>
            </a:r>
          </a:p>
        </p:txBody>
      </p:sp>
      <p:sp>
        <p:nvSpPr>
          <p:cNvPr id="145" name="Shape 145"/>
          <p:cNvSpPr/>
          <p:nvPr>
            <p:ph type="title"/>
          </p:nvPr>
        </p:nvSpPr>
        <p:spPr>
          <a:prstGeom prst="rect">
            <a:avLst/>
          </a:prstGeom>
        </p:spPr>
        <p:txBody>
          <a:bodyPr/>
          <a:lstStyle/>
          <a:p>
            <a:pPr/>
            <a:r>
              <a:t>The Word of God in action</a:t>
            </a:r>
          </a:p>
        </p:txBody>
      </p:sp>
      <p:sp>
        <p:nvSpPr>
          <p:cNvPr id="146" name="Shape 146"/>
          <p:cNvSpPr/>
          <p:nvPr>
            <p:ph type="sldNum" sz="quarter" idx="2"/>
          </p:nvPr>
        </p:nvSpPr>
        <p:spPr>
          <a:xfrm>
            <a:off x="12043765" y="13081000"/>
            <a:ext cx="283770" cy="469900"/>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grpSp>
        <p:nvGrpSpPr>
          <p:cNvPr id="149" name="Group 149"/>
          <p:cNvGrpSpPr/>
          <p:nvPr/>
        </p:nvGrpSpPr>
        <p:grpSpPr>
          <a:xfrm>
            <a:off x="12469050" y="3032702"/>
            <a:ext cx="10921739" cy="4232569"/>
            <a:chOff x="0" y="0"/>
            <a:chExt cx="10921738" cy="4232568"/>
          </a:xfrm>
        </p:grpSpPr>
        <p:sp>
          <p:nvSpPr>
            <p:cNvPr id="148" name="Shape 148"/>
            <p:cNvSpPr/>
            <p:nvPr/>
          </p:nvSpPr>
          <p:spPr>
            <a:xfrm>
              <a:off x="170624" y="170624"/>
              <a:ext cx="10580490" cy="3891320"/>
            </a:xfrm>
            <a:prstGeom prst="rect">
              <a:avLst/>
            </a:prstGeom>
            <a:noFill/>
            <a:ln>
              <a:noFill/>
            </a:ln>
            <a:effectLst/>
            <a:extLst>
              <a:ext uri="{C572A759-6A51-4108-AA02-DFA0A04FC94B}">
                <ma14:wrappingTextBoxFlag xmlns:ma14="http://schemas.microsoft.com/office/mac/drawingml/2011/main" val="1"/>
              </a:ext>
            </a:extLst>
          </p:spPr>
          <p:txBody>
            <a:bodyPr wrap="square" lIns="50800" tIns="50800" rIns="50800" bIns="50800" numCol="1" anchor="t">
              <a:normAutofit fontScale="100000" lnSpcReduction="0"/>
            </a:bodyPr>
            <a:lstStyle/>
            <a:p>
              <a:pPr algn="l">
                <a:spcBef>
                  <a:spcPts val="5900"/>
                </a:spcBef>
                <a:defRPr b="1">
                  <a:latin typeface="Helvetica"/>
                  <a:ea typeface="Helvetica"/>
                  <a:cs typeface="Helvetica"/>
                  <a:sym typeface="Helvetica"/>
                </a:defRPr>
              </a:pPr>
              <a:r>
                <a:t>Prov 13:17 A wicked </a:t>
              </a:r>
              <a:r>
                <a:rPr>
                  <a:solidFill>
                    <a:schemeClr val="accent5"/>
                  </a:solidFill>
                </a:rPr>
                <a:t>messenger H4397</a:t>
              </a:r>
              <a:r>
                <a:t> falleth into mischief: but a faithful ambassador [envoy] is health.</a:t>
              </a:r>
            </a:p>
          </p:txBody>
        </p:sp>
        <p:pic>
          <p:nvPicPr>
            <p:cNvPr id="147" name=""/>
            <p:cNvPicPr>
              <a:picLocks noChangeAspect="0"/>
            </p:cNvPicPr>
            <p:nvPr/>
          </p:nvPicPr>
          <p:blipFill>
            <a:blip r:embed="rId2">
              <a:extLst/>
            </a:blip>
            <a:stretch>
              <a:fillRect/>
            </a:stretch>
          </p:blipFill>
          <p:spPr>
            <a:xfrm>
              <a:off x="0" y="0"/>
              <a:ext cx="10921739" cy="4232569"/>
            </a:xfrm>
            <a:prstGeom prst="rect">
              <a:avLst/>
            </a:prstGeom>
            <a:effectLst/>
          </p:spPr>
        </p:pic>
      </p:grpSp>
      <p:grpSp>
        <p:nvGrpSpPr>
          <p:cNvPr id="152" name="Group 152"/>
          <p:cNvGrpSpPr/>
          <p:nvPr/>
        </p:nvGrpSpPr>
        <p:grpSpPr>
          <a:xfrm>
            <a:off x="932162" y="7561948"/>
            <a:ext cx="11043837" cy="5703022"/>
            <a:chOff x="0" y="0"/>
            <a:chExt cx="11043835" cy="5703021"/>
          </a:xfrm>
        </p:grpSpPr>
        <p:sp>
          <p:nvSpPr>
            <p:cNvPr id="151" name="Shape 151"/>
            <p:cNvSpPr/>
            <p:nvPr/>
          </p:nvSpPr>
          <p:spPr>
            <a:xfrm>
              <a:off x="170624" y="170624"/>
              <a:ext cx="10702588" cy="5361773"/>
            </a:xfrm>
            <a:prstGeom prst="rect">
              <a:avLst/>
            </a:prstGeom>
            <a:noFill/>
            <a:ln>
              <a:noFill/>
            </a:ln>
            <a:effectLst/>
            <a:extLst>
              <a:ext uri="{C572A759-6A51-4108-AA02-DFA0A04FC94B}">
                <ma14:wrappingTextBoxFlag xmlns:ma14="http://schemas.microsoft.com/office/mac/drawingml/2011/main" val="1"/>
              </a:ext>
            </a:extLst>
          </p:spPr>
          <p:txBody>
            <a:bodyPr wrap="square" lIns="50800" tIns="50800" rIns="50800" bIns="50800" numCol="1" anchor="t">
              <a:normAutofit fontScale="100000" lnSpcReduction="0"/>
            </a:bodyPr>
            <a:lstStyle/>
            <a:p>
              <a:pPr algn="l">
                <a:spcBef>
                  <a:spcPts val="5900"/>
                </a:spcBef>
                <a:defRPr b="1">
                  <a:latin typeface="Helvetica"/>
                  <a:ea typeface="Helvetica"/>
                  <a:cs typeface="Helvetica"/>
                  <a:sym typeface="Helvetica"/>
                </a:defRPr>
              </a:pPr>
              <a:r>
                <a:t>But the </a:t>
              </a:r>
              <a:r>
                <a:rPr>
                  <a:solidFill>
                    <a:schemeClr val="accent5"/>
                  </a:solidFill>
                </a:rPr>
                <a:t>angel H4397</a:t>
              </a:r>
              <a:r>
                <a:t> of the LORD said to Elijah the Tishbite, Arise, go up to meet the </a:t>
              </a:r>
              <a:r>
                <a:rPr>
                  <a:solidFill>
                    <a:schemeClr val="accent5"/>
                  </a:solidFill>
                </a:rPr>
                <a:t>messengers H4397 </a:t>
              </a:r>
              <a:r>
                <a:t>of the king of Samaria, and say unto them…</a:t>
              </a:r>
            </a:p>
          </p:txBody>
        </p:sp>
        <p:pic>
          <p:nvPicPr>
            <p:cNvPr id="150" name=""/>
            <p:cNvPicPr>
              <a:picLocks noChangeAspect="0"/>
            </p:cNvPicPr>
            <p:nvPr/>
          </p:nvPicPr>
          <p:blipFill>
            <a:blip r:embed="rId3">
              <a:extLst/>
            </a:blip>
            <a:stretch>
              <a:fillRect/>
            </a:stretch>
          </p:blipFill>
          <p:spPr>
            <a:xfrm>
              <a:off x="-1" y="0"/>
              <a:ext cx="11043837" cy="5703022"/>
            </a:xfrm>
            <a:prstGeom prst="rect">
              <a:avLst/>
            </a:prstGeom>
            <a:effectLst/>
          </p:spPr>
        </p:pic>
      </p:grpSp>
      <p:sp>
        <p:nvSpPr>
          <p:cNvPr id="153" name="Shape 153"/>
          <p:cNvSpPr/>
          <p:nvPr/>
        </p:nvSpPr>
        <p:spPr>
          <a:xfrm>
            <a:off x="12521046" y="7314658"/>
            <a:ext cx="10817746" cy="6197601"/>
          </a:xfrm>
          <a:prstGeom prst="rect">
            <a:avLst/>
          </a:prstGeom>
          <a:solidFill>
            <a:srgbClr val="EBEBEB"/>
          </a:solid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defTabSz="457200">
              <a:defRPr b="1">
                <a:latin typeface="Helvetica"/>
                <a:ea typeface="Helvetica"/>
                <a:cs typeface="Helvetica"/>
                <a:sym typeface="Helvetica"/>
              </a:defRPr>
            </a:pPr>
            <a:r>
              <a:t>4397 mal’âk </a:t>
            </a:r>
          </a:p>
          <a:p>
            <a:pPr algn="l" defTabSz="457200">
              <a:defRPr b="1">
                <a:latin typeface="Helvetica"/>
                <a:ea typeface="Helvetica"/>
                <a:cs typeface="Helvetica"/>
                <a:sym typeface="Helvetica"/>
              </a:defRPr>
            </a:pPr>
            <a:r>
              <a:t>From an unused root meaning to despatch as a deputy; a </a:t>
            </a:r>
            <a:r>
              <a:rPr u="sng"/>
              <a:t>messenger</a:t>
            </a:r>
            <a:r>
              <a:t>; specifically of God, that is, an </a:t>
            </a:r>
            <a:r>
              <a:rPr u="sng"/>
              <a:t>angel</a:t>
            </a:r>
            <a:r>
              <a:t> (also a prophet, priest or teacher): - ambassador, angel, king, messenger.</a:t>
            </a:r>
          </a:p>
        </p:txBody>
      </p:sp>
    </p:spTree>
  </p:cSld>
  <p:clrMapOvr>
    <a:masterClrMapping/>
  </p:clrMapOvr>
  <mc:AlternateContent xmlns:mc="http://schemas.openxmlformats.org/markup-compatibility/2006">
    <mc:Choice xmlns:p14="http://schemas.microsoft.com/office/powerpoint/2010/main" Requires="p14">
      <p:transition spd="slow" advClick="1" p14:dur="1500">
        <p:dissolv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9" grpId="1" fill="hold">
                                  <p:stCondLst>
                                    <p:cond delay="0"/>
                                  </p:stCondLst>
                                  <p:iterate type="el" backwards="0">
                                    <p:tmAbs val="0"/>
                                  </p:iterate>
                                  <p:childTnLst>
                                    <p:set>
                                      <p:cBhvr>
                                        <p:cTn id="6" fill="hold"/>
                                        <p:tgtEl>
                                          <p:spTgt spid="144"/>
                                        </p:tgtEl>
                                        <p:attrNameLst>
                                          <p:attrName>style.visibility</p:attrName>
                                        </p:attrNameLst>
                                      </p:cBhvr>
                                      <p:to>
                                        <p:strVal val="visible"/>
                                      </p:to>
                                    </p:set>
                                    <p:animEffect filter="dissolve" transition="in">
                                      <p:cBhvr>
                                        <p:cTn id="7" dur="1000"/>
                                        <p:tgtEl>
                                          <p:spTgt spid="144"/>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ID="9" grpId="2" fill="hold">
                                  <p:stCondLst>
                                    <p:cond delay="0"/>
                                  </p:stCondLst>
                                  <p:iterate type="el" backwards="0">
                                    <p:tmAbs val="0"/>
                                  </p:iterate>
                                  <p:childTnLst>
                                    <p:set>
                                      <p:cBhvr>
                                        <p:cTn id="11" fill="hold"/>
                                        <p:tgtEl>
                                          <p:spTgt spid="149"/>
                                        </p:tgtEl>
                                        <p:attrNameLst>
                                          <p:attrName>style.visibility</p:attrName>
                                        </p:attrNameLst>
                                      </p:cBhvr>
                                      <p:to>
                                        <p:strVal val="visible"/>
                                      </p:to>
                                    </p:set>
                                    <p:animEffect filter="dissolve" transition="in">
                                      <p:cBhvr>
                                        <p:cTn id="12" dur="1000"/>
                                        <p:tgtEl>
                                          <p:spTgt spid="149"/>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ID="9" grpId="3" fill="hold">
                                  <p:stCondLst>
                                    <p:cond delay="0"/>
                                  </p:stCondLst>
                                  <p:iterate type="el" backwards="0">
                                    <p:tmAbs val="0"/>
                                  </p:iterate>
                                  <p:childTnLst>
                                    <p:set>
                                      <p:cBhvr>
                                        <p:cTn id="16" fill="hold"/>
                                        <p:tgtEl>
                                          <p:spTgt spid="152"/>
                                        </p:tgtEl>
                                        <p:attrNameLst>
                                          <p:attrName>style.visibility</p:attrName>
                                        </p:attrNameLst>
                                      </p:cBhvr>
                                      <p:to>
                                        <p:strVal val="visible"/>
                                      </p:to>
                                    </p:set>
                                    <p:animEffect filter="dissolve" transition="in">
                                      <p:cBhvr>
                                        <p:cTn id="17" dur="1000"/>
                                        <p:tgtEl>
                                          <p:spTgt spid="152"/>
                                        </p:tgtEl>
                                      </p:cBhvr>
                                    </p:animEffect>
                                  </p:childTnLst>
                                </p:cTn>
                              </p:par>
                            </p:childTnLst>
                          </p:cTn>
                        </p:par>
                      </p:childTnLst>
                    </p:cTn>
                  </p:par>
                  <p:par>
                    <p:cTn id="18" fill="hold">
                      <p:stCondLst>
                        <p:cond delay="indefinite"/>
                      </p:stCondLst>
                      <p:childTnLst>
                        <p:par>
                          <p:cTn id="19" fill="hold">
                            <p:stCondLst>
                              <p:cond delay="0"/>
                            </p:stCondLst>
                            <p:childTnLst>
                              <p:par>
                                <p:cTn id="20" presetClass="entr" nodeType="clickEffect" presetID="9" grpId="4" fill="hold">
                                  <p:stCondLst>
                                    <p:cond delay="0"/>
                                  </p:stCondLst>
                                  <p:iterate type="el" backwards="0">
                                    <p:tmAbs val="0"/>
                                  </p:iterate>
                                  <p:childTnLst>
                                    <p:set>
                                      <p:cBhvr>
                                        <p:cTn id="21" fill="hold"/>
                                        <p:tgtEl>
                                          <p:spTgt spid="153"/>
                                        </p:tgtEl>
                                        <p:attrNameLst>
                                          <p:attrName>style.visibility</p:attrName>
                                        </p:attrNameLst>
                                      </p:cBhvr>
                                      <p:to>
                                        <p:strVal val="visible"/>
                                      </p:to>
                                    </p:set>
                                    <p:animEffect filter="dissolve" transition="in">
                                      <p:cBhvr>
                                        <p:cTn id="22" dur="1000"/>
                                        <p:tgtEl>
                                          <p:spTgt spid="15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52" grpId="3"/>
      <p:bldP build="whole" bldLvl="1" animBg="1" rev="0" advAuto="0" spid="153" grpId="4"/>
      <p:bldP build="whole" bldLvl="1" animBg="1" rev="0" advAuto="0" spid="149" grpId="2"/>
      <p:bldP build="whole" bldLvl="1" animBg="1" rev="0" advAuto="0" spid="144" grpId="1"/>
    </p:bldLst>
  </p:timing>
</p:sld>
</file>

<file path=ppt/slides/slide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55" name="Shape 155"/>
          <p:cNvSpPr/>
          <p:nvPr>
            <p:ph type="title"/>
          </p:nvPr>
        </p:nvSpPr>
        <p:spPr>
          <a:prstGeom prst="rect">
            <a:avLst/>
          </a:prstGeom>
        </p:spPr>
        <p:txBody>
          <a:bodyPr/>
          <a:lstStyle/>
          <a:p>
            <a:pPr/>
            <a:r>
              <a:t>Divine messengers</a:t>
            </a:r>
          </a:p>
        </p:txBody>
      </p:sp>
      <p:sp>
        <p:nvSpPr>
          <p:cNvPr id="156" name="Shape 156"/>
          <p:cNvSpPr/>
          <p:nvPr>
            <p:ph type="sldNum" sz="quarter" idx="2"/>
          </p:nvPr>
        </p:nvSpPr>
        <p:spPr>
          <a:xfrm>
            <a:off x="12043765" y="13081000"/>
            <a:ext cx="283770" cy="469900"/>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157" name="Shape 157"/>
          <p:cNvSpPr/>
          <p:nvPr>
            <p:ph type="body" sz="half" idx="1"/>
          </p:nvPr>
        </p:nvSpPr>
        <p:spPr>
          <a:xfrm>
            <a:off x="1163835" y="3203326"/>
            <a:ext cx="10580490" cy="9927830"/>
          </a:xfrm>
          <a:prstGeom prst="rect">
            <a:avLst/>
          </a:prstGeom>
          <a:ln w="9525">
            <a:round/>
          </a:ln>
        </p:spPr>
        <p:txBody>
          <a:bodyPr anchor="t"/>
          <a:lstStyle/>
          <a:p>
            <a:pPr marL="0" indent="0">
              <a:buSzTx/>
              <a:buNone/>
              <a:defRPr b="1" sz="5000">
                <a:latin typeface="Helvetica"/>
                <a:ea typeface="Helvetica"/>
                <a:cs typeface="Helvetica"/>
                <a:sym typeface="Helvetica"/>
              </a:defRPr>
            </a:pPr>
            <a:r>
              <a:t>2 Chron 36:15 And the LORD God of their fathers sent to them by </a:t>
            </a:r>
            <a:r>
              <a:rPr u="sng"/>
              <a:t>his messengers</a:t>
            </a:r>
            <a:r>
              <a:t>, rising up betimes, and sending…</a:t>
            </a:r>
          </a:p>
          <a:p>
            <a:pPr marL="0" indent="0">
              <a:buSzTx/>
              <a:buNone/>
              <a:defRPr b="1" sz="5000">
                <a:latin typeface="Helvetica"/>
                <a:ea typeface="Helvetica"/>
                <a:cs typeface="Helvetica"/>
                <a:sym typeface="Helvetica"/>
              </a:defRPr>
            </a:pPr>
            <a:r>
              <a:t>16 But they mocked </a:t>
            </a:r>
            <a:r>
              <a:rPr u="sng"/>
              <a:t>the messengers of God</a:t>
            </a:r>
            <a:r>
              <a:t>, and despised </a:t>
            </a:r>
            <a:r>
              <a:rPr u="sng"/>
              <a:t>his words</a:t>
            </a:r>
            <a:r>
              <a:t>, and misused</a:t>
            </a:r>
            <a:r>
              <a:rPr u="sng"/>
              <a:t> his prophets</a:t>
            </a:r>
            <a:r>
              <a:t>…</a:t>
            </a:r>
          </a:p>
        </p:txBody>
      </p:sp>
      <p:grpSp>
        <p:nvGrpSpPr>
          <p:cNvPr id="160" name="Group 160"/>
          <p:cNvGrpSpPr/>
          <p:nvPr/>
        </p:nvGrpSpPr>
        <p:grpSpPr>
          <a:xfrm>
            <a:off x="12469050" y="3032702"/>
            <a:ext cx="10921739" cy="10269078"/>
            <a:chOff x="0" y="0"/>
            <a:chExt cx="10921738" cy="10269077"/>
          </a:xfrm>
        </p:grpSpPr>
        <p:sp>
          <p:nvSpPr>
            <p:cNvPr id="159" name="Shape 159"/>
            <p:cNvSpPr/>
            <p:nvPr/>
          </p:nvSpPr>
          <p:spPr>
            <a:xfrm>
              <a:off x="170624" y="170624"/>
              <a:ext cx="10580490" cy="9927829"/>
            </a:xfrm>
            <a:prstGeom prst="rect">
              <a:avLst/>
            </a:prstGeom>
            <a:noFill/>
            <a:ln>
              <a:noFill/>
            </a:ln>
            <a:effectLst/>
            <a:extLst>
              <a:ext uri="{C572A759-6A51-4108-AA02-DFA0A04FC94B}">
                <ma14:wrappingTextBoxFlag xmlns:ma14="http://schemas.microsoft.com/office/mac/drawingml/2011/main" val="1"/>
              </a:ext>
            </a:extLst>
          </p:spPr>
          <p:txBody>
            <a:bodyPr wrap="square" lIns="50800" tIns="50800" rIns="50800" bIns="50800" numCol="1" anchor="t">
              <a:normAutofit fontScale="100000" lnSpcReduction="0"/>
            </a:bodyPr>
            <a:lstStyle/>
            <a:p>
              <a:pPr algn="l">
                <a:spcBef>
                  <a:spcPts val="5900"/>
                </a:spcBef>
                <a:defRPr b="1">
                  <a:latin typeface="Helvetica"/>
                  <a:ea typeface="Helvetica"/>
                  <a:cs typeface="Helvetica"/>
                  <a:sym typeface="Helvetica"/>
                </a:defRPr>
              </a:pPr>
              <a:r>
                <a:t>Isa 44:24 Thus saith the LORD, thy redeemer… </a:t>
              </a:r>
            </a:p>
            <a:p>
              <a:pPr algn="l">
                <a:spcBef>
                  <a:spcPts val="5900"/>
                </a:spcBef>
                <a:defRPr b="1">
                  <a:latin typeface="Helvetica"/>
                  <a:ea typeface="Helvetica"/>
                  <a:cs typeface="Helvetica"/>
                  <a:sym typeface="Helvetica"/>
                </a:defRPr>
              </a:pPr>
              <a:r>
                <a:t>26 That </a:t>
              </a:r>
              <a:r>
                <a:rPr u="sng"/>
                <a:t>confirmeth the word</a:t>
              </a:r>
              <a:r>
                <a:t> of </a:t>
              </a:r>
              <a:r>
                <a:rPr u="sng"/>
                <a:t>his servant</a:t>
              </a:r>
              <a:r>
                <a:t>, and </a:t>
              </a:r>
              <a:r>
                <a:rPr u="sng"/>
                <a:t>performeth the counsel</a:t>
              </a:r>
              <a:r>
                <a:t> [advice, purpose] of </a:t>
              </a:r>
              <a:r>
                <a:rPr u="sng"/>
                <a:t>his messengers</a:t>
              </a:r>
              <a:r>
                <a:t>; that saith to Jerusalem, Thou shalt be inhabited…</a:t>
              </a:r>
            </a:p>
            <a:p>
              <a:pPr algn="l">
                <a:spcBef>
                  <a:spcPts val="5900"/>
                </a:spcBef>
                <a:defRPr b="1">
                  <a:latin typeface="Helvetica"/>
                  <a:ea typeface="Helvetica"/>
                  <a:cs typeface="Helvetica"/>
                  <a:sym typeface="Helvetica"/>
                </a:defRPr>
              </a:pPr>
              <a:r>
                <a:t>28 That saith of Cyrus, He is my shepherd…</a:t>
              </a:r>
            </a:p>
          </p:txBody>
        </p:sp>
        <p:pic>
          <p:nvPicPr>
            <p:cNvPr id="158" name=""/>
            <p:cNvPicPr>
              <a:picLocks noChangeAspect="0"/>
            </p:cNvPicPr>
            <p:nvPr/>
          </p:nvPicPr>
          <p:blipFill>
            <a:blip r:embed="rId2">
              <a:extLst/>
            </a:blip>
            <a:stretch>
              <a:fillRect/>
            </a:stretch>
          </p:blipFill>
          <p:spPr>
            <a:xfrm>
              <a:off x="0" y="0"/>
              <a:ext cx="10921739" cy="10269078"/>
            </a:xfrm>
            <a:prstGeom prst="rect">
              <a:avLst/>
            </a:prstGeom>
            <a:effectLst/>
          </p:spPr>
        </p:pic>
      </p:grpSp>
    </p:spTree>
  </p:cSld>
  <p:clrMapOvr>
    <a:masterClrMapping/>
  </p:clrMapOvr>
  <mc:AlternateContent xmlns:mc="http://schemas.openxmlformats.org/markup-compatibility/2006">
    <mc:Choice xmlns:p14="http://schemas.microsoft.com/office/powerpoint/2010/main" Requires="p14">
      <p:transition spd="slow" advClick="1" p14:dur="1500">
        <p:dissolv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9" grpId="1" fill="hold">
                                  <p:stCondLst>
                                    <p:cond delay="0"/>
                                  </p:stCondLst>
                                  <p:iterate type="el" backwards="0">
                                    <p:tmAbs val="0"/>
                                  </p:iterate>
                                  <p:childTnLst>
                                    <p:set>
                                      <p:cBhvr>
                                        <p:cTn id="6" fill="hold"/>
                                        <p:tgtEl>
                                          <p:spTgt spid="160"/>
                                        </p:tgtEl>
                                        <p:attrNameLst>
                                          <p:attrName>style.visibility</p:attrName>
                                        </p:attrNameLst>
                                      </p:cBhvr>
                                      <p:to>
                                        <p:strVal val="visible"/>
                                      </p:to>
                                    </p:set>
                                    <p:animEffect filter="dissolve" transition="in">
                                      <p:cBhvr>
                                        <p:cTn id="7" dur="1000"/>
                                        <p:tgtEl>
                                          <p:spTgt spid="16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60" grpId="1"/>
    </p:bldLst>
  </p:timing>
</p:sld>
</file>

<file path=ppt/slides/slide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62" name="Shape 162"/>
          <p:cNvSpPr/>
          <p:nvPr>
            <p:ph type="sldNum" sz="quarter" idx="2"/>
          </p:nvPr>
        </p:nvSpPr>
        <p:spPr>
          <a:xfrm>
            <a:off x="12043765" y="13081000"/>
            <a:ext cx="283770" cy="469900"/>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grpSp>
        <p:nvGrpSpPr>
          <p:cNvPr id="165" name="Group 165"/>
          <p:cNvGrpSpPr/>
          <p:nvPr/>
        </p:nvGrpSpPr>
        <p:grpSpPr>
          <a:xfrm>
            <a:off x="7679745" y="449332"/>
            <a:ext cx="5455630" cy="5829054"/>
            <a:chOff x="0" y="0"/>
            <a:chExt cx="5455629" cy="5829053"/>
          </a:xfrm>
        </p:grpSpPr>
        <p:pic>
          <p:nvPicPr>
            <p:cNvPr id="163" name="pasted-image.tiff"/>
            <p:cNvPicPr>
              <a:picLocks noChangeAspect="1"/>
            </p:cNvPicPr>
            <p:nvPr/>
          </p:nvPicPr>
          <p:blipFill>
            <a:blip r:embed="rId3">
              <a:extLst/>
            </a:blip>
            <a:stretch>
              <a:fillRect/>
            </a:stretch>
          </p:blipFill>
          <p:spPr>
            <a:xfrm rot="16200000">
              <a:off x="-186712" y="186711"/>
              <a:ext cx="5829054" cy="5455631"/>
            </a:xfrm>
            <a:prstGeom prst="rect">
              <a:avLst/>
            </a:prstGeom>
            <a:ln w="12700" cap="flat">
              <a:noFill/>
              <a:miter lim="400000"/>
            </a:ln>
            <a:effectLst>
              <a:outerShdw sx="100000" sy="100000" kx="0" ky="0" algn="b" rotWithShape="0" blurRad="25400" dist="38100" dir="5400000">
                <a:srgbClr val="000000">
                  <a:alpha val="50000"/>
                </a:srgbClr>
              </a:outerShdw>
            </a:effectLst>
          </p:spPr>
        </p:pic>
        <p:sp>
          <p:nvSpPr>
            <p:cNvPr id="164" name="Shape 164"/>
            <p:cNvSpPr/>
            <p:nvPr/>
          </p:nvSpPr>
          <p:spPr>
            <a:xfrm>
              <a:off x="1879899" y="2063626"/>
              <a:ext cx="1695832" cy="17018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sz="7000" u="sng">
                  <a:latin typeface="Trattatello"/>
                  <a:ea typeface="Trattatello"/>
                  <a:cs typeface="Trattatello"/>
                  <a:sym typeface="Trattatello"/>
                </a:defRPr>
              </a:lvl1pPr>
            </a:lstStyle>
            <a:p>
              <a:pPr/>
              <a:r>
                <a:t>Ezra</a:t>
              </a:r>
            </a:p>
          </p:txBody>
        </p:sp>
      </p:grpSp>
      <p:grpSp>
        <p:nvGrpSpPr>
          <p:cNvPr id="168" name="Group 168"/>
          <p:cNvGrpSpPr/>
          <p:nvPr/>
        </p:nvGrpSpPr>
        <p:grpSpPr>
          <a:xfrm>
            <a:off x="1905618" y="500132"/>
            <a:ext cx="5455631" cy="5829054"/>
            <a:chOff x="0" y="0"/>
            <a:chExt cx="5455629" cy="5829053"/>
          </a:xfrm>
        </p:grpSpPr>
        <p:pic>
          <p:nvPicPr>
            <p:cNvPr id="166" name="pasted-image.tiff"/>
            <p:cNvPicPr>
              <a:picLocks noChangeAspect="1"/>
            </p:cNvPicPr>
            <p:nvPr/>
          </p:nvPicPr>
          <p:blipFill>
            <a:blip r:embed="rId3">
              <a:extLst/>
            </a:blip>
            <a:stretch>
              <a:fillRect/>
            </a:stretch>
          </p:blipFill>
          <p:spPr>
            <a:xfrm rot="16200000">
              <a:off x="-186712" y="186711"/>
              <a:ext cx="5829054" cy="5455631"/>
            </a:xfrm>
            <a:prstGeom prst="rect">
              <a:avLst/>
            </a:prstGeom>
            <a:ln w="12700" cap="flat">
              <a:noFill/>
              <a:miter lim="400000"/>
            </a:ln>
            <a:effectLst>
              <a:outerShdw sx="100000" sy="100000" kx="0" ky="0" algn="b" rotWithShape="0" blurRad="25400" dist="38100" dir="5400000">
                <a:srgbClr val="000000">
                  <a:alpha val="50000"/>
                </a:srgbClr>
              </a:outerShdw>
            </a:effectLst>
          </p:spPr>
        </p:pic>
        <p:sp>
          <p:nvSpPr>
            <p:cNvPr id="167" name="Shape 167"/>
            <p:cNvSpPr/>
            <p:nvPr/>
          </p:nvSpPr>
          <p:spPr>
            <a:xfrm>
              <a:off x="1770107" y="2063626"/>
              <a:ext cx="1915415" cy="17018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sz="7000" u="sng">
                  <a:latin typeface="Trattatello"/>
                  <a:ea typeface="Trattatello"/>
                  <a:cs typeface="Trattatello"/>
                  <a:sym typeface="Trattatello"/>
                </a:defRPr>
              </a:lvl1pPr>
            </a:lstStyle>
            <a:p>
              <a:pPr/>
              <a:r>
                <a:t>Esther</a:t>
              </a:r>
            </a:p>
          </p:txBody>
        </p:sp>
      </p:grpSp>
      <p:grpSp>
        <p:nvGrpSpPr>
          <p:cNvPr id="171" name="Group 171"/>
          <p:cNvGrpSpPr/>
          <p:nvPr/>
        </p:nvGrpSpPr>
        <p:grpSpPr>
          <a:xfrm>
            <a:off x="1905618" y="6936287"/>
            <a:ext cx="5455631" cy="5829054"/>
            <a:chOff x="0" y="0"/>
            <a:chExt cx="5455629" cy="5829053"/>
          </a:xfrm>
        </p:grpSpPr>
        <p:pic>
          <p:nvPicPr>
            <p:cNvPr id="169" name="pasted-image.tiff"/>
            <p:cNvPicPr>
              <a:picLocks noChangeAspect="1"/>
            </p:cNvPicPr>
            <p:nvPr/>
          </p:nvPicPr>
          <p:blipFill>
            <a:blip r:embed="rId3">
              <a:extLst/>
            </a:blip>
            <a:stretch>
              <a:fillRect/>
            </a:stretch>
          </p:blipFill>
          <p:spPr>
            <a:xfrm rot="16200000">
              <a:off x="-186712" y="186711"/>
              <a:ext cx="5829054" cy="5455631"/>
            </a:xfrm>
            <a:prstGeom prst="rect">
              <a:avLst/>
            </a:prstGeom>
            <a:ln w="12700" cap="flat">
              <a:noFill/>
              <a:miter lim="400000"/>
            </a:ln>
            <a:effectLst>
              <a:outerShdw sx="100000" sy="100000" kx="0" ky="0" algn="b" rotWithShape="0" blurRad="25400" dist="38100" dir="5400000">
                <a:srgbClr val="000000">
                  <a:alpha val="50000"/>
                </a:srgbClr>
              </a:outerShdw>
            </a:effectLst>
          </p:spPr>
        </p:pic>
        <p:sp>
          <p:nvSpPr>
            <p:cNvPr id="170" name="Shape 170"/>
            <p:cNvSpPr/>
            <p:nvPr/>
          </p:nvSpPr>
          <p:spPr>
            <a:xfrm>
              <a:off x="1678540" y="2063626"/>
              <a:ext cx="2098549" cy="17018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sz="7000" u="sng">
                  <a:latin typeface="Trattatello"/>
                  <a:ea typeface="Trattatello"/>
                  <a:cs typeface="Trattatello"/>
                  <a:sym typeface="Trattatello"/>
                </a:defRPr>
              </a:lvl1pPr>
            </a:lstStyle>
            <a:p>
              <a:pPr/>
              <a:r>
                <a:t>Haggai</a:t>
              </a:r>
            </a:p>
          </p:txBody>
        </p:sp>
      </p:grpSp>
      <p:grpSp>
        <p:nvGrpSpPr>
          <p:cNvPr id="174" name="Group 174"/>
          <p:cNvGrpSpPr/>
          <p:nvPr/>
        </p:nvGrpSpPr>
        <p:grpSpPr>
          <a:xfrm>
            <a:off x="7679745" y="6936287"/>
            <a:ext cx="5455630" cy="5829054"/>
            <a:chOff x="0" y="0"/>
            <a:chExt cx="5455629" cy="5829053"/>
          </a:xfrm>
        </p:grpSpPr>
        <p:pic>
          <p:nvPicPr>
            <p:cNvPr id="172" name="pasted-image.tiff"/>
            <p:cNvPicPr>
              <a:picLocks noChangeAspect="1"/>
            </p:cNvPicPr>
            <p:nvPr/>
          </p:nvPicPr>
          <p:blipFill>
            <a:blip r:embed="rId3">
              <a:extLst/>
            </a:blip>
            <a:stretch>
              <a:fillRect/>
            </a:stretch>
          </p:blipFill>
          <p:spPr>
            <a:xfrm rot="16200000">
              <a:off x="-186712" y="186711"/>
              <a:ext cx="5829054" cy="5455631"/>
            </a:xfrm>
            <a:prstGeom prst="rect">
              <a:avLst/>
            </a:prstGeom>
            <a:ln w="12700" cap="flat">
              <a:noFill/>
              <a:miter lim="400000"/>
            </a:ln>
            <a:effectLst>
              <a:outerShdw sx="100000" sy="100000" kx="0" ky="0" algn="b" rotWithShape="0" blurRad="25400" dist="38100" dir="5400000">
                <a:srgbClr val="000000">
                  <a:alpha val="50000"/>
                </a:srgbClr>
              </a:outerShdw>
            </a:effectLst>
          </p:spPr>
        </p:pic>
        <p:sp>
          <p:nvSpPr>
            <p:cNvPr id="173" name="Shape 173"/>
            <p:cNvSpPr/>
            <p:nvPr/>
          </p:nvSpPr>
          <p:spPr>
            <a:xfrm>
              <a:off x="1204258" y="2063626"/>
              <a:ext cx="3047112" cy="17018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sz="7000" u="sng">
                  <a:latin typeface="Trattatello"/>
                  <a:ea typeface="Trattatello"/>
                  <a:cs typeface="Trattatello"/>
                  <a:sym typeface="Trattatello"/>
                </a:defRPr>
              </a:lvl1pPr>
            </a:lstStyle>
            <a:p>
              <a:pPr/>
              <a:r>
                <a:t>Zechariah</a:t>
              </a:r>
            </a:p>
          </p:txBody>
        </p:sp>
      </p:grpSp>
      <p:grpSp>
        <p:nvGrpSpPr>
          <p:cNvPr id="177" name="Group 177"/>
          <p:cNvGrpSpPr/>
          <p:nvPr/>
        </p:nvGrpSpPr>
        <p:grpSpPr>
          <a:xfrm>
            <a:off x="13453870" y="6936287"/>
            <a:ext cx="5455630" cy="5829054"/>
            <a:chOff x="0" y="0"/>
            <a:chExt cx="5455629" cy="5829053"/>
          </a:xfrm>
        </p:grpSpPr>
        <p:pic>
          <p:nvPicPr>
            <p:cNvPr id="175" name="pasted-image.tiff"/>
            <p:cNvPicPr>
              <a:picLocks noChangeAspect="1"/>
            </p:cNvPicPr>
            <p:nvPr/>
          </p:nvPicPr>
          <p:blipFill>
            <a:blip r:embed="rId3">
              <a:extLst/>
            </a:blip>
            <a:stretch>
              <a:fillRect/>
            </a:stretch>
          </p:blipFill>
          <p:spPr>
            <a:xfrm rot="16200000">
              <a:off x="-186712" y="186711"/>
              <a:ext cx="5829054" cy="5455631"/>
            </a:xfrm>
            <a:prstGeom prst="rect">
              <a:avLst/>
            </a:prstGeom>
            <a:ln w="12700" cap="flat">
              <a:noFill/>
              <a:miter lim="400000"/>
            </a:ln>
            <a:effectLst>
              <a:outerShdw sx="100000" sy="100000" kx="0" ky="0" algn="b" rotWithShape="0" blurRad="25400" dist="38100" dir="5400000">
                <a:srgbClr val="000000">
                  <a:alpha val="50000"/>
                </a:srgbClr>
              </a:outerShdw>
            </a:effectLst>
          </p:spPr>
        </p:pic>
        <p:sp>
          <p:nvSpPr>
            <p:cNvPr id="176" name="Shape 176"/>
            <p:cNvSpPr/>
            <p:nvPr/>
          </p:nvSpPr>
          <p:spPr>
            <a:xfrm>
              <a:off x="1434509" y="2063626"/>
              <a:ext cx="2586610" cy="17018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sz="7000" u="sng">
                  <a:latin typeface="Trattatello"/>
                  <a:ea typeface="Trattatello"/>
                  <a:cs typeface="Trattatello"/>
                  <a:sym typeface="Trattatello"/>
                </a:defRPr>
              </a:lvl1pPr>
            </a:lstStyle>
            <a:p>
              <a:pPr/>
              <a:r>
                <a:t>Malachi</a:t>
              </a:r>
            </a:p>
          </p:txBody>
        </p:sp>
      </p:grpSp>
      <p:grpSp>
        <p:nvGrpSpPr>
          <p:cNvPr id="180" name="Group 180"/>
          <p:cNvGrpSpPr/>
          <p:nvPr/>
        </p:nvGrpSpPr>
        <p:grpSpPr>
          <a:xfrm>
            <a:off x="13453870" y="449332"/>
            <a:ext cx="5455630" cy="5829054"/>
            <a:chOff x="0" y="0"/>
            <a:chExt cx="5455629" cy="5829053"/>
          </a:xfrm>
        </p:grpSpPr>
        <p:pic>
          <p:nvPicPr>
            <p:cNvPr id="178" name="pasted-image.tiff"/>
            <p:cNvPicPr>
              <a:picLocks noChangeAspect="1"/>
            </p:cNvPicPr>
            <p:nvPr/>
          </p:nvPicPr>
          <p:blipFill>
            <a:blip r:embed="rId3">
              <a:extLst/>
            </a:blip>
            <a:stretch>
              <a:fillRect/>
            </a:stretch>
          </p:blipFill>
          <p:spPr>
            <a:xfrm rot="16200000">
              <a:off x="-186712" y="186711"/>
              <a:ext cx="5829054" cy="5455631"/>
            </a:xfrm>
            <a:prstGeom prst="rect">
              <a:avLst/>
            </a:prstGeom>
            <a:ln w="12700" cap="flat">
              <a:noFill/>
              <a:miter lim="400000"/>
            </a:ln>
            <a:effectLst>
              <a:outerShdw sx="100000" sy="100000" kx="0" ky="0" algn="b" rotWithShape="0" blurRad="25400" dist="38100" dir="5400000">
                <a:srgbClr val="000000">
                  <a:alpha val="50000"/>
                </a:srgbClr>
              </a:outerShdw>
            </a:effectLst>
          </p:spPr>
        </p:pic>
        <p:sp>
          <p:nvSpPr>
            <p:cNvPr id="179" name="Shape 179"/>
            <p:cNvSpPr/>
            <p:nvPr/>
          </p:nvSpPr>
          <p:spPr>
            <a:xfrm>
              <a:off x="1189146" y="2063626"/>
              <a:ext cx="3077338" cy="17018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sz="7000" u="sng">
                  <a:latin typeface="Trattatello"/>
                  <a:ea typeface="Trattatello"/>
                  <a:cs typeface="Trattatello"/>
                  <a:sym typeface="Trattatello"/>
                </a:defRPr>
              </a:lvl1pPr>
            </a:lstStyle>
            <a:p>
              <a:pPr/>
              <a:r>
                <a:t>Nehemiah</a:t>
              </a:r>
            </a:p>
          </p:txBody>
        </p:sp>
      </p:grpSp>
      <p:grpSp>
        <p:nvGrpSpPr>
          <p:cNvPr id="183" name="Group 183"/>
          <p:cNvGrpSpPr/>
          <p:nvPr/>
        </p:nvGrpSpPr>
        <p:grpSpPr>
          <a:xfrm>
            <a:off x="13674385" y="1355813"/>
            <a:ext cx="9609992" cy="10611665"/>
            <a:chOff x="0" y="0"/>
            <a:chExt cx="9609990" cy="10611664"/>
          </a:xfrm>
        </p:grpSpPr>
        <p:pic>
          <p:nvPicPr>
            <p:cNvPr id="181" name="pasted-image.png"/>
            <p:cNvPicPr>
              <a:picLocks noChangeAspect="1"/>
            </p:cNvPicPr>
            <p:nvPr/>
          </p:nvPicPr>
          <p:blipFill>
            <a:blip r:embed="rId4">
              <a:extLst/>
            </a:blip>
            <a:stretch>
              <a:fillRect/>
            </a:stretch>
          </p:blipFill>
          <p:spPr>
            <a:xfrm>
              <a:off x="0" y="0"/>
              <a:ext cx="9609991" cy="10598940"/>
            </a:xfrm>
            <a:prstGeom prst="rect">
              <a:avLst/>
            </a:prstGeom>
            <a:ln w="25400" cap="flat">
              <a:noFill/>
              <a:miter lim="400000"/>
            </a:ln>
            <a:effectLst>
              <a:outerShdw sx="100000" sy="100000" kx="0" ky="0" algn="b" rotWithShape="0" blurRad="254000" dist="127000" dir="5400000">
                <a:srgbClr val="000000">
                  <a:alpha val="70000"/>
                </a:srgbClr>
              </a:outerShdw>
            </a:effectLst>
          </p:spPr>
        </p:pic>
        <p:sp>
          <p:nvSpPr>
            <p:cNvPr id="182" name="Shape 182"/>
            <p:cNvSpPr/>
            <p:nvPr/>
          </p:nvSpPr>
          <p:spPr>
            <a:xfrm>
              <a:off x="434395" y="8681264"/>
              <a:ext cx="9146638" cy="1930401"/>
            </a:xfrm>
            <a:prstGeom prst="rect">
              <a:avLst/>
            </a:prstGeom>
            <a:solidFill>
              <a:srgbClr val="FFFFFF"/>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lvl1pPr algn="l">
                <a:defRPr b="1" sz="4000">
                  <a:latin typeface="Helvetica"/>
                  <a:ea typeface="Helvetica"/>
                  <a:cs typeface="Helvetica"/>
                  <a:sym typeface="Helvetica"/>
                </a:defRPr>
              </a:lvl1pPr>
            </a:lstStyle>
            <a:p>
              <a:pPr/>
              <a:r>
                <a:t>A page from the Leningrad Codex with the text of Ezra 10:24–Nehemiah 1:9a</a:t>
              </a:r>
            </a:p>
          </p:txBody>
        </p:sp>
      </p:grpSp>
    </p:spTree>
  </p:cSld>
  <p:clrMapOvr>
    <a:masterClrMapping/>
  </p:clrMapOvr>
  <mc:AlternateContent xmlns:mc="http://schemas.openxmlformats.org/markup-compatibility/2006">
    <mc:Choice xmlns:p14="http://schemas.microsoft.com/office/powerpoint/2010/main" Requires="p14">
      <p:transition spd="slow" advClick="1" p14:dur="1500">
        <p:dissolv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9" grpId="1" fill="hold">
                                  <p:stCondLst>
                                    <p:cond delay="0"/>
                                  </p:stCondLst>
                                  <p:iterate type="el" backwards="0">
                                    <p:tmAbs val="0"/>
                                  </p:iterate>
                                  <p:childTnLst>
                                    <p:set>
                                      <p:cBhvr>
                                        <p:cTn id="6" fill="hold"/>
                                        <p:tgtEl>
                                          <p:spTgt spid="183"/>
                                        </p:tgtEl>
                                        <p:attrNameLst>
                                          <p:attrName>style.visibility</p:attrName>
                                        </p:attrNameLst>
                                      </p:cBhvr>
                                      <p:to>
                                        <p:strVal val="visible"/>
                                      </p:to>
                                    </p:set>
                                    <p:animEffect filter="dissolve" transition="in">
                                      <p:cBhvr>
                                        <p:cTn id="7" dur="1000"/>
                                        <p:tgtEl>
                                          <p:spTgt spid="18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83" grpId="1"/>
    </p:bldLst>
  </p:timing>
</p:sld>
</file>

<file path=ppt/slides/slide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87" name="Shape 187"/>
          <p:cNvSpPr/>
          <p:nvPr>
            <p:ph type="sldNum" sz="quarter" idx="2"/>
          </p:nvPr>
        </p:nvSpPr>
        <p:spPr>
          <a:xfrm>
            <a:off x="12043765" y="13081000"/>
            <a:ext cx="283770" cy="469900"/>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188" name=""/>
          <p:cNvPicPr>
            <a:picLocks noChangeAspect="0"/>
          </p:cNvPicPr>
          <p:nvPr/>
        </p:nvPicPr>
        <p:blipFill>
          <a:blip r:embed="rId2">
            <a:extLst/>
          </a:blip>
          <a:stretch>
            <a:fillRect/>
          </a:stretch>
        </p:blipFill>
        <p:spPr>
          <a:xfrm>
            <a:off x="2424955" y="6794500"/>
            <a:ext cx="19507201" cy="177800"/>
          </a:xfrm>
          <a:prstGeom prst="rect">
            <a:avLst/>
          </a:prstGeom>
          <a:effectLst>
            <a:outerShdw sx="100000" sy="100000" kx="0" ky="0" algn="b" rotWithShape="0" blurRad="152400" dist="57594" dir="5400000">
              <a:srgbClr val="000000"/>
            </a:outerShdw>
          </a:effectLst>
        </p:spPr>
      </p:pic>
      <p:pic>
        <p:nvPicPr>
          <p:cNvPr id="189" name=""/>
          <p:cNvPicPr>
            <a:picLocks noChangeAspect="0"/>
          </p:cNvPicPr>
          <p:nvPr/>
        </p:nvPicPr>
        <p:blipFill>
          <a:blip r:embed="rId3">
            <a:extLst/>
          </a:blip>
          <a:stretch>
            <a:fillRect/>
          </a:stretch>
        </p:blipFill>
        <p:spPr>
          <a:xfrm rot="16200000">
            <a:off x="1574055" y="6794499"/>
            <a:ext cx="2057401" cy="177801"/>
          </a:xfrm>
          <a:prstGeom prst="rect">
            <a:avLst/>
          </a:prstGeom>
          <a:effectLst>
            <a:outerShdw sx="100000" sy="100000" kx="0" ky="0" algn="b" rotWithShape="0" blurRad="152400" dist="57594" dir="5400000">
              <a:srgbClr val="000000"/>
            </a:outerShdw>
          </a:effectLst>
        </p:spPr>
      </p:pic>
      <p:sp>
        <p:nvSpPr>
          <p:cNvPr id="190" name="Shape 190"/>
          <p:cNvSpPr/>
          <p:nvPr/>
        </p:nvSpPr>
        <p:spPr>
          <a:xfrm>
            <a:off x="1948023" y="6349999"/>
            <a:ext cx="1385665" cy="1016001"/>
          </a:xfrm>
          <a:prstGeom prst="rect">
            <a:avLst/>
          </a:prstGeom>
          <a:ln w="12700">
            <a:miter lim="400000"/>
          </a:ln>
          <a:effectLst>
            <a:outerShdw sx="100000" sy="100000" kx="0" ky="0" algn="b" rotWithShape="0" blurRad="203200" dist="91522" dir="5400000">
              <a:srgbClr val="000000"/>
            </a:outerShdw>
          </a:effectLst>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sz="6000">
                <a:solidFill>
                  <a:srgbClr val="FFFFFF"/>
                </a:solidFill>
                <a:effectLst>
                  <a:outerShdw sx="100000" sy="100000" kx="0" ky="0" algn="b" rotWithShape="0" blurRad="38100" dist="38100" dir="18900000">
                    <a:srgbClr val="000000"/>
                  </a:outerShdw>
                </a:effectLst>
                <a:latin typeface="Helvetica"/>
                <a:ea typeface="Helvetica"/>
                <a:cs typeface="Helvetica"/>
                <a:sym typeface="Helvetica"/>
              </a:defRPr>
            </a:lvl1pPr>
          </a:lstStyle>
          <a:p>
            <a:pPr/>
            <a:r>
              <a:t>540</a:t>
            </a:r>
          </a:p>
        </p:txBody>
      </p:sp>
      <p:pic>
        <p:nvPicPr>
          <p:cNvPr id="191" name=""/>
          <p:cNvPicPr>
            <a:picLocks noChangeAspect="0"/>
          </p:cNvPicPr>
          <p:nvPr/>
        </p:nvPicPr>
        <p:blipFill>
          <a:blip r:embed="rId3">
            <a:extLst/>
          </a:blip>
          <a:stretch>
            <a:fillRect/>
          </a:stretch>
        </p:blipFill>
        <p:spPr>
          <a:xfrm rot="16200000">
            <a:off x="4622055" y="6794499"/>
            <a:ext cx="2057401" cy="177801"/>
          </a:xfrm>
          <a:prstGeom prst="rect">
            <a:avLst/>
          </a:prstGeom>
          <a:effectLst>
            <a:outerShdw sx="100000" sy="100000" kx="0" ky="0" algn="b" rotWithShape="0" blurRad="152400" dist="57594" dir="5400000">
              <a:srgbClr val="000000"/>
            </a:outerShdw>
          </a:effectLst>
        </p:spPr>
      </p:pic>
      <p:pic>
        <p:nvPicPr>
          <p:cNvPr id="192" name=""/>
          <p:cNvPicPr>
            <a:picLocks noChangeAspect="0"/>
          </p:cNvPicPr>
          <p:nvPr/>
        </p:nvPicPr>
        <p:blipFill>
          <a:blip r:embed="rId3">
            <a:extLst/>
          </a:blip>
          <a:stretch>
            <a:fillRect/>
          </a:stretch>
        </p:blipFill>
        <p:spPr>
          <a:xfrm rot="16200000">
            <a:off x="7924055" y="6794499"/>
            <a:ext cx="2057401" cy="177801"/>
          </a:xfrm>
          <a:prstGeom prst="rect">
            <a:avLst/>
          </a:prstGeom>
          <a:effectLst>
            <a:outerShdw sx="100000" sy="100000" kx="0" ky="0" algn="b" rotWithShape="0" blurRad="152400" dist="57594" dir="5400000">
              <a:srgbClr val="000000"/>
            </a:outerShdw>
          </a:effectLst>
        </p:spPr>
      </p:pic>
      <p:pic>
        <p:nvPicPr>
          <p:cNvPr id="193" name=""/>
          <p:cNvPicPr>
            <a:picLocks noChangeAspect="0"/>
          </p:cNvPicPr>
          <p:nvPr/>
        </p:nvPicPr>
        <p:blipFill>
          <a:blip r:embed="rId3">
            <a:extLst/>
          </a:blip>
          <a:stretch>
            <a:fillRect/>
          </a:stretch>
        </p:blipFill>
        <p:spPr>
          <a:xfrm rot="16200000">
            <a:off x="11149855" y="6794499"/>
            <a:ext cx="2057401" cy="177801"/>
          </a:xfrm>
          <a:prstGeom prst="rect">
            <a:avLst/>
          </a:prstGeom>
          <a:effectLst>
            <a:outerShdw sx="100000" sy="100000" kx="0" ky="0" algn="b" rotWithShape="0" blurRad="152400" dist="57594" dir="5400000">
              <a:srgbClr val="000000"/>
            </a:outerShdw>
          </a:effectLst>
        </p:spPr>
      </p:pic>
      <p:pic>
        <p:nvPicPr>
          <p:cNvPr id="194" name=""/>
          <p:cNvPicPr>
            <a:picLocks noChangeAspect="0"/>
          </p:cNvPicPr>
          <p:nvPr/>
        </p:nvPicPr>
        <p:blipFill>
          <a:blip r:embed="rId3">
            <a:extLst/>
          </a:blip>
          <a:stretch>
            <a:fillRect/>
          </a:stretch>
        </p:blipFill>
        <p:spPr>
          <a:xfrm rot="16200000">
            <a:off x="14303374" y="6794499"/>
            <a:ext cx="2057402" cy="177801"/>
          </a:xfrm>
          <a:prstGeom prst="rect">
            <a:avLst/>
          </a:prstGeom>
          <a:effectLst>
            <a:outerShdw sx="100000" sy="100000" kx="0" ky="0" algn="b" rotWithShape="0" blurRad="152400" dist="57594" dir="5400000">
              <a:srgbClr val="000000"/>
            </a:outerShdw>
          </a:effectLst>
        </p:spPr>
      </p:pic>
      <p:pic>
        <p:nvPicPr>
          <p:cNvPr id="195" name=""/>
          <p:cNvPicPr>
            <a:picLocks noChangeAspect="0"/>
          </p:cNvPicPr>
          <p:nvPr/>
        </p:nvPicPr>
        <p:blipFill>
          <a:blip r:embed="rId3">
            <a:extLst/>
          </a:blip>
          <a:stretch>
            <a:fillRect/>
          </a:stretch>
        </p:blipFill>
        <p:spPr>
          <a:xfrm rot="16200000">
            <a:off x="17482294" y="6794499"/>
            <a:ext cx="2057401" cy="177801"/>
          </a:xfrm>
          <a:prstGeom prst="rect">
            <a:avLst/>
          </a:prstGeom>
          <a:effectLst>
            <a:outerShdw sx="100000" sy="100000" kx="0" ky="0" algn="b" rotWithShape="0" blurRad="152400" dist="57594" dir="5400000">
              <a:srgbClr val="000000"/>
            </a:outerShdw>
          </a:effectLst>
        </p:spPr>
      </p:pic>
      <p:pic>
        <p:nvPicPr>
          <p:cNvPr id="196" name=""/>
          <p:cNvPicPr>
            <a:picLocks noChangeAspect="0"/>
          </p:cNvPicPr>
          <p:nvPr/>
        </p:nvPicPr>
        <p:blipFill>
          <a:blip r:embed="rId3">
            <a:extLst/>
          </a:blip>
          <a:stretch>
            <a:fillRect/>
          </a:stretch>
        </p:blipFill>
        <p:spPr>
          <a:xfrm rot="16200000">
            <a:off x="20714444" y="6794499"/>
            <a:ext cx="2057401" cy="177801"/>
          </a:xfrm>
          <a:prstGeom prst="rect">
            <a:avLst/>
          </a:prstGeom>
          <a:effectLst>
            <a:outerShdw sx="100000" sy="100000" kx="0" ky="0" algn="b" rotWithShape="0" blurRad="152400" dist="57594" dir="5400000">
              <a:srgbClr val="000000"/>
            </a:outerShdw>
          </a:effectLst>
        </p:spPr>
      </p:pic>
      <p:sp>
        <p:nvSpPr>
          <p:cNvPr id="197" name="Shape 197"/>
          <p:cNvSpPr/>
          <p:nvPr/>
        </p:nvSpPr>
        <p:spPr>
          <a:xfrm>
            <a:off x="535558" y="6349999"/>
            <a:ext cx="1214884" cy="1016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sz="6000">
                <a:latin typeface="Helvetica"/>
                <a:ea typeface="Helvetica"/>
                <a:cs typeface="Helvetica"/>
                <a:sym typeface="Helvetica"/>
              </a:defRPr>
            </a:lvl1pPr>
          </a:lstStyle>
          <a:p>
            <a:pPr/>
            <a:r>
              <a:t>BC</a:t>
            </a:r>
          </a:p>
        </p:txBody>
      </p:sp>
      <p:grpSp>
        <p:nvGrpSpPr>
          <p:cNvPr id="200" name="Group 200"/>
          <p:cNvGrpSpPr/>
          <p:nvPr/>
        </p:nvGrpSpPr>
        <p:grpSpPr>
          <a:xfrm>
            <a:off x="200572" y="3225799"/>
            <a:ext cx="3673118" cy="3467101"/>
            <a:chOff x="-1767788" y="-139700"/>
            <a:chExt cx="3673116" cy="3467100"/>
          </a:xfrm>
        </p:grpSpPr>
        <p:pic>
          <p:nvPicPr>
            <p:cNvPr id="198" name=""/>
            <p:cNvPicPr>
              <a:picLocks noChangeAspect="0"/>
            </p:cNvPicPr>
            <p:nvPr/>
          </p:nvPicPr>
          <p:blipFill>
            <a:blip r:embed="rId4">
              <a:extLst/>
            </a:blip>
            <a:stretch>
              <a:fillRect/>
            </a:stretch>
          </p:blipFill>
          <p:spPr>
            <a:xfrm>
              <a:off x="-1767789" y="-139701"/>
              <a:ext cx="3673118" cy="1676401"/>
            </a:xfrm>
            <a:prstGeom prst="rect">
              <a:avLst/>
            </a:prstGeom>
            <a:effectLst>
              <a:outerShdw sx="100000" sy="100000" kx="0" ky="0" algn="b" rotWithShape="0" blurRad="152400" dist="57594" dir="5400000">
                <a:srgbClr val="000000"/>
              </a:outerShdw>
            </a:effectLst>
          </p:spPr>
        </p:pic>
        <p:pic>
          <p:nvPicPr>
            <p:cNvPr id="199" name=""/>
            <p:cNvPicPr>
              <a:picLocks noChangeAspect="0"/>
            </p:cNvPicPr>
            <p:nvPr/>
          </p:nvPicPr>
          <p:blipFill>
            <a:blip r:embed="rId5">
              <a:extLst/>
            </a:blip>
            <a:stretch>
              <a:fillRect/>
            </a:stretch>
          </p:blipFill>
          <p:spPr>
            <a:xfrm rot="16200000">
              <a:off x="-42516" y="2362199"/>
              <a:ext cx="1905001" cy="25401"/>
            </a:xfrm>
            <a:prstGeom prst="rect">
              <a:avLst/>
            </a:prstGeom>
            <a:effectLst>
              <a:outerShdw sx="100000" sy="100000" kx="0" ky="0" algn="b" rotWithShape="0" blurRad="152400" dist="57594" dir="5400000">
                <a:srgbClr val="000000"/>
              </a:outerShdw>
            </a:effectLst>
          </p:spPr>
        </p:pic>
      </p:grpSp>
      <p:grpSp>
        <p:nvGrpSpPr>
          <p:cNvPr id="203" name="Group 203"/>
          <p:cNvGrpSpPr/>
          <p:nvPr/>
        </p:nvGrpSpPr>
        <p:grpSpPr>
          <a:xfrm>
            <a:off x="383041" y="6972300"/>
            <a:ext cx="3173791" cy="5883751"/>
            <a:chOff x="-390140" y="-12699"/>
            <a:chExt cx="3173789" cy="5883750"/>
          </a:xfrm>
        </p:grpSpPr>
        <p:pic>
          <p:nvPicPr>
            <p:cNvPr id="201" name=""/>
            <p:cNvPicPr>
              <a:picLocks noChangeAspect="0"/>
            </p:cNvPicPr>
            <p:nvPr/>
          </p:nvPicPr>
          <p:blipFill>
            <a:blip r:embed="rId6">
              <a:extLst/>
            </a:blip>
            <a:stretch>
              <a:fillRect/>
            </a:stretch>
          </p:blipFill>
          <p:spPr>
            <a:xfrm>
              <a:off x="-390141" y="2670650"/>
              <a:ext cx="3173791" cy="3200401"/>
            </a:xfrm>
            <a:prstGeom prst="rect">
              <a:avLst/>
            </a:prstGeom>
            <a:effectLst>
              <a:outerShdw sx="100000" sy="100000" kx="0" ky="0" algn="b" rotWithShape="0" blurRad="152400" dist="57594" dir="5400000">
                <a:srgbClr val="000000"/>
              </a:outerShdw>
            </a:effectLst>
          </p:spPr>
        </p:pic>
        <p:pic>
          <p:nvPicPr>
            <p:cNvPr id="202" name=""/>
            <p:cNvPicPr>
              <a:picLocks noChangeAspect="0"/>
            </p:cNvPicPr>
            <p:nvPr/>
          </p:nvPicPr>
          <p:blipFill>
            <a:blip r:embed="rId7">
              <a:extLst/>
            </a:blip>
            <a:stretch>
              <a:fillRect/>
            </a:stretch>
          </p:blipFill>
          <p:spPr>
            <a:xfrm rot="16200000">
              <a:off x="972426" y="1363768"/>
              <a:ext cx="2778338" cy="25401"/>
            </a:xfrm>
            <a:prstGeom prst="rect">
              <a:avLst/>
            </a:prstGeom>
            <a:effectLst>
              <a:outerShdw sx="100000" sy="100000" kx="0" ky="0" algn="b" rotWithShape="0" blurRad="152400" dist="57594" dir="5400000">
                <a:srgbClr val="000000"/>
              </a:outerShdw>
            </a:effectLst>
          </p:spPr>
        </p:pic>
      </p:grpSp>
      <p:grpSp>
        <p:nvGrpSpPr>
          <p:cNvPr id="206" name="Group 206"/>
          <p:cNvGrpSpPr/>
          <p:nvPr/>
        </p:nvGrpSpPr>
        <p:grpSpPr>
          <a:xfrm>
            <a:off x="597744" y="1346200"/>
            <a:ext cx="4456611" cy="5549901"/>
            <a:chOff x="-2552247" y="-2222500"/>
            <a:chExt cx="4456610" cy="5549900"/>
          </a:xfrm>
        </p:grpSpPr>
        <p:pic>
          <p:nvPicPr>
            <p:cNvPr id="204" name=""/>
            <p:cNvPicPr>
              <a:picLocks noChangeAspect="0"/>
            </p:cNvPicPr>
            <p:nvPr/>
          </p:nvPicPr>
          <p:blipFill>
            <a:blip r:embed="rId8">
              <a:extLst/>
            </a:blip>
            <a:stretch>
              <a:fillRect/>
            </a:stretch>
          </p:blipFill>
          <p:spPr>
            <a:xfrm rot="16200000">
              <a:off x="-1131194" y="1273522"/>
              <a:ext cx="4082357" cy="25401"/>
            </a:xfrm>
            <a:prstGeom prst="rect">
              <a:avLst/>
            </a:prstGeom>
            <a:effectLst>
              <a:outerShdw sx="100000" sy="100000" kx="0" ky="0" algn="b" rotWithShape="0" blurRad="152400" dist="57594" dir="5400000">
                <a:srgbClr val="000000"/>
              </a:outerShdw>
            </a:effectLst>
          </p:spPr>
        </p:pic>
        <p:pic>
          <p:nvPicPr>
            <p:cNvPr id="205" name=""/>
            <p:cNvPicPr>
              <a:picLocks noChangeAspect="0"/>
            </p:cNvPicPr>
            <p:nvPr/>
          </p:nvPicPr>
          <p:blipFill>
            <a:blip r:embed="rId9">
              <a:extLst/>
            </a:blip>
            <a:stretch>
              <a:fillRect/>
            </a:stretch>
          </p:blipFill>
          <p:spPr>
            <a:xfrm>
              <a:off x="-2552248" y="-2222500"/>
              <a:ext cx="4456611" cy="1676400"/>
            </a:xfrm>
            <a:prstGeom prst="rect">
              <a:avLst/>
            </a:prstGeom>
            <a:effectLst>
              <a:outerShdw sx="100000" sy="100000" kx="0" ky="0" algn="b" rotWithShape="0" blurRad="152400" dist="57594" dir="5400000">
                <a:srgbClr val="000000"/>
              </a:outerShdw>
            </a:effectLst>
          </p:spPr>
        </p:pic>
      </p:grpSp>
      <p:grpSp>
        <p:nvGrpSpPr>
          <p:cNvPr id="209" name="Group 209"/>
          <p:cNvGrpSpPr/>
          <p:nvPr/>
        </p:nvGrpSpPr>
        <p:grpSpPr>
          <a:xfrm>
            <a:off x="3773666" y="7073899"/>
            <a:ext cx="4621319" cy="3378201"/>
            <a:chOff x="469899" y="-12700"/>
            <a:chExt cx="4621317" cy="3378200"/>
          </a:xfrm>
        </p:grpSpPr>
        <p:pic>
          <p:nvPicPr>
            <p:cNvPr id="207" name=""/>
            <p:cNvPicPr>
              <a:picLocks noChangeAspect="0"/>
            </p:cNvPicPr>
            <p:nvPr/>
          </p:nvPicPr>
          <p:blipFill>
            <a:blip r:embed="rId10">
              <a:extLst/>
            </a:blip>
            <a:stretch>
              <a:fillRect/>
            </a:stretch>
          </p:blipFill>
          <p:spPr>
            <a:xfrm>
              <a:off x="469899" y="1689100"/>
              <a:ext cx="4621319" cy="1676400"/>
            </a:xfrm>
            <a:prstGeom prst="rect">
              <a:avLst/>
            </a:prstGeom>
            <a:effectLst>
              <a:outerShdw sx="100000" sy="100000" kx="0" ky="0" algn="b" rotWithShape="0" blurRad="152400" dist="57594" dir="5400000">
                <a:srgbClr val="000000"/>
              </a:outerShdw>
            </a:effectLst>
          </p:spPr>
        </p:pic>
        <p:pic>
          <p:nvPicPr>
            <p:cNvPr id="208" name=""/>
            <p:cNvPicPr>
              <a:picLocks noChangeAspect="0"/>
            </p:cNvPicPr>
            <p:nvPr/>
          </p:nvPicPr>
          <p:blipFill>
            <a:blip r:embed="rId5">
              <a:extLst/>
            </a:blip>
            <a:stretch>
              <a:fillRect/>
            </a:stretch>
          </p:blipFill>
          <p:spPr>
            <a:xfrm rot="16200000">
              <a:off x="1409094" y="927099"/>
              <a:ext cx="1905001" cy="25401"/>
            </a:xfrm>
            <a:prstGeom prst="rect">
              <a:avLst/>
            </a:prstGeom>
            <a:effectLst>
              <a:outerShdw sx="100000" sy="100000" kx="0" ky="0" algn="b" rotWithShape="0" blurRad="152400" dist="57594" dir="5400000">
                <a:srgbClr val="000000"/>
              </a:outerShdw>
            </a:effectLst>
          </p:spPr>
        </p:pic>
      </p:grpSp>
      <p:grpSp>
        <p:nvGrpSpPr>
          <p:cNvPr id="212" name="Group 212"/>
          <p:cNvGrpSpPr/>
          <p:nvPr/>
        </p:nvGrpSpPr>
        <p:grpSpPr>
          <a:xfrm>
            <a:off x="5671807" y="470473"/>
            <a:ext cx="5305377" cy="6400227"/>
            <a:chOff x="336676" y="-3072826"/>
            <a:chExt cx="5305376" cy="6400226"/>
          </a:xfrm>
        </p:grpSpPr>
        <p:pic>
          <p:nvPicPr>
            <p:cNvPr id="210" name=""/>
            <p:cNvPicPr>
              <a:picLocks noChangeAspect="0"/>
            </p:cNvPicPr>
            <p:nvPr/>
          </p:nvPicPr>
          <p:blipFill>
            <a:blip r:embed="rId11">
              <a:extLst/>
            </a:blip>
            <a:stretch>
              <a:fillRect/>
            </a:stretch>
          </p:blipFill>
          <p:spPr>
            <a:xfrm rot="16200000">
              <a:off x="-1783192" y="621524"/>
              <a:ext cx="5386353" cy="25401"/>
            </a:xfrm>
            <a:prstGeom prst="rect">
              <a:avLst/>
            </a:prstGeom>
            <a:effectLst>
              <a:outerShdw sx="100000" sy="100000" kx="0" ky="0" algn="b" rotWithShape="0" blurRad="152400" dist="57594" dir="5400000">
                <a:srgbClr val="000000"/>
              </a:outerShdw>
            </a:effectLst>
          </p:spPr>
        </p:pic>
        <p:pic>
          <p:nvPicPr>
            <p:cNvPr id="211" name=""/>
            <p:cNvPicPr>
              <a:picLocks noChangeAspect="0"/>
            </p:cNvPicPr>
            <p:nvPr/>
          </p:nvPicPr>
          <p:blipFill>
            <a:blip r:embed="rId12">
              <a:extLst/>
            </a:blip>
            <a:stretch>
              <a:fillRect/>
            </a:stretch>
          </p:blipFill>
          <p:spPr>
            <a:xfrm>
              <a:off x="336676" y="-3072827"/>
              <a:ext cx="5305377" cy="1676401"/>
            </a:xfrm>
            <a:prstGeom prst="rect">
              <a:avLst/>
            </a:prstGeom>
            <a:effectLst>
              <a:outerShdw sx="100000" sy="100000" kx="0" ky="0" algn="b" rotWithShape="0" blurRad="152400" dist="57594" dir="5400000">
                <a:srgbClr val="000000"/>
              </a:outerShdw>
            </a:effectLst>
          </p:spPr>
        </p:pic>
      </p:grpSp>
      <p:sp>
        <p:nvSpPr>
          <p:cNvPr id="213" name="Shape 213"/>
          <p:cNvSpPr/>
          <p:nvPr/>
        </p:nvSpPr>
        <p:spPr>
          <a:xfrm>
            <a:off x="2373794" y="5131177"/>
            <a:ext cx="1115978" cy="1084900"/>
          </a:xfrm>
          <a:prstGeom prst="roundRect">
            <a:avLst>
              <a:gd name="adj" fmla="val 15000"/>
            </a:avLst>
          </a:prstGeom>
          <a:solidFill>
            <a:srgbClr val="DC9C02"/>
          </a:solidFill>
          <a:ln w="50800">
            <a:solidFill>
              <a:srgbClr val="FFFFFF"/>
            </a:solidFill>
            <a:miter lim="400000"/>
          </a:ln>
          <a:effectLst>
            <a:outerShdw sx="100000" sy="100000" kx="0" ky="0" algn="b" rotWithShape="0" blurRad="25400" dist="38100" dir="5400000">
              <a:srgbClr val="FFFB00">
                <a:alpha val="50000"/>
              </a:srgbClr>
            </a:outerShdw>
          </a:effectLst>
          <a:extLst>
            <a:ext uri="{C572A759-6A51-4108-AA02-DFA0A04FC94B}">
              <ma14:wrappingTextBoxFlag xmlns:ma14="http://schemas.microsoft.com/office/mac/drawingml/2011/main" val="1"/>
            </a:ext>
          </a:extLst>
        </p:spPr>
        <p:txBody>
          <a:bodyPr lIns="50800" tIns="50800" rIns="50800" bIns="50800" anchor="ctr"/>
          <a:lstStyle>
            <a:lvl1pPr defTabSz="584200">
              <a:defRPr b="1" sz="4000">
                <a:solidFill>
                  <a:srgbClr val="FFFFFF"/>
                </a:solidFill>
                <a:latin typeface="Helvetica"/>
                <a:ea typeface="Helvetica"/>
                <a:cs typeface="Helvetica"/>
                <a:sym typeface="Helvetica"/>
              </a:defRPr>
            </a:lvl1pPr>
          </a:lstStyle>
          <a:p>
            <a:pPr/>
            <a:r>
              <a:t>Z</a:t>
            </a:r>
          </a:p>
        </p:txBody>
      </p:sp>
      <p:sp>
        <p:nvSpPr>
          <p:cNvPr id="214" name="Shape 214"/>
          <p:cNvSpPr/>
          <p:nvPr/>
        </p:nvSpPr>
        <p:spPr>
          <a:xfrm>
            <a:off x="5271304" y="10870782"/>
            <a:ext cx="1115978" cy="1084901"/>
          </a:xfrm>
          <a:prstGeom prst="roundRect">
            <a:avLst>
              <a:gd name="adj" fmla="val 15000"/>
            </a:avLst>
          </a:prstGeom>
          <a:solidFill>
            <a:srgbClr val="24AC67"/>
          </a:solidFill>
          <a:ln w="50800">
            <a:solidFill>
              <a:srgbClr val="FFFFFF"/>
            </a:solidFill>
            <a:miter lim="400000"/>
          </a:ln>
          <a:effectLst>
            <a:outerShdw sx="100000" sy="100000" kx="0" ky="0" algn="b" rotWithShape="0" blurRad="25400" dist="38100" dir="5400000">
              <a:srgbClr val="FFFB00">
                <a:alpha val="50000"/>
              </a:srgbClr>
            </a:outerShdw>
          </a:effectLst>
          <a:extLst>
            <a:ext uri="{C572A759-6A51-4108-AA02-DFA0A04FC94B}">
              <ma14:wrappingTextBoxFlag xmlns:ma14="http://schemas.microsoft.com/office/mac/drawingml/2011/main" val="1"/>
            </a:ext>
          </a:extLst>
        </p:spPr>
        <p:txBody>
          <a:bodyPr lIns="50800" tIns="50800" rIns="50800" bIns="50800" anchor="ctr"/>
          <a:lstStyle>
            <a:lvl1pPr defTabSz="584200">
              <a:defRPr b="1" sz="4000">
                <a:solidFill>
                  <a:srgbClr val="FFFFFF"/>
                </a:solidFill>
                <a:latin typeface="Helvetica"/>
                <a:ea typeface="Helvetica"/>
                <a:cs typeface="Helvetica"/>
                <a:sym typeface="Helvetica"/>
              </a:defRPr>
            </a:lvl1pPr>
          </a:lstStyle>
          <a:p>
            <a:pPr/>
            <a:r>
              <a:t>H</a:t>
            </a:r>
          </a:p>
        </p:txBody>
      </p:sp>
      <p:sp>
        <p:nvSpPr>
          <p:cNvPr id="215" name="Shape 215"/>
          <p:cNvSpPr/>
          <p:nvPr/>
        </p:nvSpPr>
        <p:spPr>
          <a:xfrm>
            <a:off x="5271304" y="11983400"/>
            <a:ext cx="1115978" cy="1084900"/>
          </a:xfrm>
          <a:prstGeom prst="roundRect">
            <a:avLst>
              <a:gd name="adj" fmla="val 15000"/>
            </a:avLst>
          </a:prstGeom>
          <a:solidFill>
            <a:srgbClr val="24AC67"/>
          </a:solidFill>
          <a:ln w="50800">
            <a:solidFill>
              <a:srgbClr val="FFFFFF"/>
            </a:solidFill>
            <a:miter lim="400000"/>
          </a:ln>
          <a:effectLst>
            <a:outerShdw sx="100000" sy="100000" kx="0" ky="0" algn="b" rotWithShape="0" blurRad="25400" dist="38100" dir="5400000">
              <a:srgbClr val="FFFB00">
                <a:alpha val="50000"/>
              </a:srgbClr>
            </a:outerShdw>
          </a:effectLst>
          <a:extLst>
            <a:ext uri="{C572A759-6A51-4108-AA02-DFA0A04FC94B}">
              <ma14:wrappingTextBoxFlag xmlns:ma14="http://schemas.microsoft.com/office/mac/drawingml/2011/main" val="1"/>
            </a:ext>
          </a:extLst>
        </p:spPr>
        <p:txBody>
          <a:bodyPr lIns="50800" tIns="50800" rIns="50800" bIns="50800" anchor="ctr"/>
          <a:lstStyle>
            <a:lvl1pPr defTabSz="584200">
              <a:defRPr b="1" sz="4000">
                <a:solidFill>
                  <a:srgbClr val="FFFFFF"/>
                </a:solidFill>
                <a:latin typeface="Helvetica"/>
                <a:ea typeface="Helvetica"/>
                <a:cs typeface="Helvetica"/>
                <a:sym typeface="Helvetica"/>
              </a:defRPr>
            </a:lvl1pPr>
          </a:lstStyle>
          <a:p>
            <a:pPr/>
            <a:r>
              <a:t>Z</a:t>
            </a:r>
          </a:p>
        </p:txBody>
      </p:sp>
    </p:spTree>
  </p:cSld>
  <p:clrMapOvr>
    <a:masterClrMapping/>
  </p:clrMapOvr>
  <mc:AlternateContent xmlns:mc="http://schemas.openxmlformats.org/markup-compatibility/2006">
    <mc:Choice xmlns:p14="http://schemas.microsoft.com/office/powerpoint/2010/main" Requires="p14">
      <p:transition spd="slow" advClick="1" p14:dur="1500">
        <p:dissolv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4" presetID="22" grpId="1" fill="hold">
                                  <p:stCondLst>
                                    <p:cond delay="0"/>
                                  </p:stCondLst>
                                  <p:iterate type="el" backwards="0">
                                    <p:tmAbs val="0"/>
                                  </p:iterate>
                                  <p:childTnLst>
                                    <p:set>
                                      <p:cBhvr>
                                        <p:cTn id="6" fill="hold"/>
                                        <p:tgtEl>
                                          <p:spTgt spid="200"/>
                                        </p:tgtEl>
                                        <p:attrNameLst>
                                          <p:attrName>style.visibility</p:attrName>
                                        </p:attrNameLst>
                                      </p:cBhvr>
                                      <p:to>
                                        <p:strVal val="visible"/>
                                      </p:to>
                                    </p:set>
                                    <p:animEffect filter="wipe(down)" transition="in">
                                      <p:cBhvr>
                                        <p:cTn id="7" dur="1000"/>
                                        <p:tgtEl>
                                          <p:spTgt spid="200"/>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ID="9" grpId="2" fill="hold">
                                  <p:stCondLst>
                                    <p:cond delay="0"/>
                                  </p:stCondLst>
                                  <p:iterate type="el" backwards="0">
                                    <p:tmAbs val="0"/>
                                  </p:iterate>
                                  <p:childTnLst>
                                    <p:set>
                                      <p:cBhvr>
                                        <p:cTn id="11" fill="hold"/>
                                        <p:tgtEl>
                                          <p:spTgt spid="213"/>
                                        </p:tgtEl>
                                        <p:attrNameLst>
                                          <p:attrName>style.visibility</p:attrName>
                                        </p:attrNameLst>
                                      </p:cBhvr>
                                      <p:to>
                                        <p:strVal val="visible"/>
                                      </p:to>
                                    </p:set>
                                    <p:animEffect filter="dissolve" transition="in">
                                      <p:cBhvr>
                                        <p:cTn id="12" dur="1000"/>
                                        <p:tgtEl>
                                          <p:spTgt spid="213"/>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1" presetID="22" grpId="3" fill="hold">
                                  <p:stCondLst>
                                    <p:cond delay="0"/>
                                  </p:stCondLst>
                                  <p:iterate type="el" backwards="0">
                                    <p:tmAbs val="0"/>
                                  </p:iterate>
                                  <p:childTnLst>
                                    <p:set>
                                      <p:cBhvr>
                                        <p:cTn id="16" fill="hold"/>
                                        <p:tgtEl>
                                          <p:spTgt spid="203"/>
                                        </p:tgtEl>
                                        <p:attrNameLst>
                                          <p:attrName>style.visibility</p:attrName>
                                        </p:attrNameLst>
                                      </p:cBhvr>
                                      <p:to>
                                        <p:strVal val="visible"/>
                                      </p:to>
                                    </p:set>
                                    <p:animEffect filter="wipe(up)" transition="in">
                                      <p:cBhvr>
                                        <p:cTn id="17" dur="1000"/>
                                        <p:tgtEl>
                                          <p:spTgt spid="203"/>
                                        </p:tgtEl>
                                      </p:cBhvr>
                                    </p:animEffect>
                                  </p:childTnLst>
                                </p:cTn>
                              </p:par>
                            </p:childTnLst>
                          </p:cTn>
                        </p:par>
                      </p:childTnLst>
                    </p:cTn>
                  </p:par>
                  <p:par>
                    <p:cTn id="18" fill="hold">
                      <p:stCondLst>
                        <p:cond delay="indefinite"/>
                      </p:stCondLst>
                      <p:childTnLst>
                        <p:par>
                          <p:cTn id="19" fill="hold">
                            <p:stCondLst>
                              <p:cond delay="0"/>
                            </p:stCondLst>
                            <p:childTnLst>
                              <p:par>
                                <p:cTn id="20" presetClass="entr" nodeType="clickEffect" presetSubtype="4" presetID="22" grpId="4" fill="hold">
                                  <p:stCondLst>
                                    <p:cond delay="0"/>
                                  </p:stCondLst>
                                  <p:iterate type="el" backwards="0">
                                    <p:tmAbs val="0"/>
                                  </p:iterate>
                                  <p:childTnLst>
                                    <p:set>
                                      <p:cBhvr>
                                        <p:cTn id="21" fill="hold"/>
                                        <p:tgtEl>
                                          <p:spTgt spid="206"/>
                                        </p:tgtEl>
                                        <p:attrNameLst>
                                          <p:attrName>style.visibility</p:attrName>
                                        </p:attrNameLst>
                                      </p:cBhvr>
                                      <p:to>
                                        <p:strVal val="visible"/>
                                      </p:to>
                                    </p:set>
                                    <p:animEffect filter="wipe(down)" transition="in">
                                      <p:cBhvr>
                                        <p:cTn id="22" dur="1000"/>
                                        <p:tgtEl>
                                          <p:spTgt spid="206"/>
                                        </p:tgtEl>
                                      </p:cBhvr>
                                    </p:animEffect>
                                  </p:childTnLst>
                                </p:cTn>
                              </p:par>
                            </p:childTnLst>
                          </p:cTn>
                        </p:par>
                      </p:childTnLst>
                    </p:cTn>
                  </p:par>
                  <p:par>
                    <p:cTn id="23" fill="hold">
                      <p:stCondLst>
                        <p:cond delay="indefinite"/>
                      </p:stCondLst>
                      <p:childTnLst>
                        <p:par>
                          <p:cTn id="24" fill="hold">
                            <p:stCondLst>
                              <p:cond delay="0"/>
                            </p:stCondLst>
                            <p:childTnLst>
                              <p:par>
                                <p:cTn id="25" presetClass="entr" nodeType="clickEffect" presetSubtype="1" presetID="22" grpId="5" fill="hold">
                                  <p:stCondLst>
                                    <p:cond delay="0"/>
                                  </p:stCondLst>
                                  <p:iterate type="el" backwards="0">
                                    <p:tmAbs val="0"/>
                                  </p:iterate>
                                  <p:childTnLst>
                                    <p:set>
                                      <p:cBhvr>
                                        <p:cTn id="26" fill="hold"/>
                                        <p:tgtEl>
                                          <p:spTgt spid="209"/>
                                        </p:tgtEl>
                                        <p:attrNameLst>
                                          <p:attrName>style.visibility</p:attrName>
                                        </p:attrNameLst>
                                      </p:cBhvr>
                                      <p:to>
                                        <p:strVal val="visible"/>
                                      </p:to>
                                    </p:set>
                                    <p:animEffect filter="wipe(up)" transition="in">
                                      <p:cBhvr>
                                        <p:cTn id="27" dur="1000"/>
                                        <p:tgtEl>
                                          <p:spTgt spid="209"/>
                                        </p:tgtEl>
                                      </p:cBhvr>
                                    </p:animEffect>
                                  </p:childTnLst>
                                </p:cTn>
                              </p:par>
                            </p:childTnLst>
                          </p:cTn>
                        </p:par>
                      </p:childTnLst>
                    </p:cTn>
                  </p:par>
                  <p:par>
                    <p:cTn id="28" fill="hold">
                      <p:stCondLst>
                        <p:cond delay="indefinite"/>
                      </p:stCondLst>
                      <p:childTnLst>
                        <p:par>
                          <p:cTn id="29" fill="hold">
                            <p:stCondLst>
                              <p:cond delay="0"/>
                            </p:stCondLst>
                            <p:childTnLst>
                              <p:par>
                                <p:cTn id="30" presetClass="entr" nodeType="clickEffect" presetID="9" grpId="6" fill="hold">
                                  <p:stCondLst>
                                    <p:cond delay="0"/>
                                  </p:stCondLst>
                                  <p:iterate type="el" backwards="0">
                                    <p:tmAbs val="0"/>
                                  </p:iterate>
                                  <p:childTnLst>
                                    <p:set>
                                      <p:cBhvr>
                                        <p:cTn id="31" fill="hold"/>
                                        <p:tgtEl>
                                          <p:spTgt spid="214"/>
                                        </p:tgtEl>
                                        <p:attrNameLst>
                                          <p:attrName>style.visibility</p:attrName>
                                        </p:attrNameLst>
                                      </p:cBhvr>
                                      <p:to>
                                        <p:strVal val="visible"/>
                                      </p:to>
                                    </p:set>
                                    <p:animEffect filter="dissolve" transition="in">
                                      <p:cBhvr>
                                        <p:cTn id="32" dur="1000"/>
                                        <p:tgtEl>
                                          <p:spTgt spid="214"/>
                                        </p:tgtEl>
                                      </p:cBhvr>
                                    </p:animEffect>
                                  </p:childTnLst>
                                </p:cTn>
                              </p:par>
                            </p:childTnLst>
                          </p:cTn>
                        </p:par>
                      </p:childTnLst>
                    </p:cTn>
                  </p:par>
                  <p:par>
                    <p:cTn id="33" fill="hold">
                      <p:stCondLst>
                        <p:cond delay="indefinite"/>
                      </p:stCondLst>
                      <p:childTnLst>
                        <p:par>
                          <p:cTn id="34" fill="hold">
                            <p:stCondLst>
                              <p:cond delay="0"/>
                            </p:stCondLst>
                            <p:childTnLst>
                              <p:par>
                                <p:cTn id="35" presetClass="entr" nodeType="clickEffect" presetID="9" grpId="7" fill="hold">
                                  <p:stCondLst>
                                    <p:cond delay="0"/>
                                  </p:stCondLst>
                                  <p:iterate type="el" backwards="0">
                                    <p:tmAbs val="0"/>
                                  </p:iterate>
                                  <p:childTnLst>
                                    <p:set>
                                      <p:cBhvr>
                                        <p:cTn id="36" fill="hold"/>
                                        <p:tgtEl>
                                          <p:spTgt spid="215"/>
                                        </p:tgtEl>
                                        <p:attrNameLst>
                                          <p:attrName>style.visibility</p:attrName>
                                        </p:attrNameLst>
                                      </p:cBhvr>
                                      <p:to>
                                        <p:strVal val="visible"/>
                                      </p:to>
                                    </p:set>
                                    <p:animEffect filter="dissolve" transition="in">
                                      <p:cBhvr>
                                        <p:cTn id="37" dur="1000"/>
                                        <p:tgtEl>
                                          <p:spTgt spid="215"/>
                                        </p:tgtEl>
                                      </p:cBhvr>
                                    </p:animEffect>
                                  </p:childTnLst>
                                </p:cTn>
                              </p:par>
                            </p:childTnLst>
                          </p:cTn>
                        </p:par>
                      </p:childTnLst>
                    </p:cTn>
                  </p:par>
                  <p:par>
                    <p:cTn id="38" fill="hold">
                      <p:stCondLst>
                        <p:cond delay="indefinite"/>
                      </p:stCondLst>
                      <p:childTnLst>
                        <p:par>
                          <p:cTn id="39" fill="hold">
                            <p:stCondLst>
                              <p:cond delay="0"/>
                            </p:stCondLst>
                            <p:childTnLst>
                              <p:par>
                                <p:cTn id="40" presetClass="entr" nodeType="clickEffect" presetSubtype="4" presetID="22" grpId="8" fill="hold">
                                  <p:stCondLst>
                                    <p:cond delay="0"/>
                                  </p:stCondLst>
                                  <p:iterate type="el" backwards="0">
                                    <p:tmAbs val="0"/>
                                  </p:iterate>
                                  <p:childTnLst>
                                    <p:set>
                                      <p:cBhvr>
                                        <p:cTn id="41" fill="hold"/>
                                        <p:tgtEl>
                                          <p:spTgt spid="212"/>
                                        </p:tgtEl>
                                        <p:attrNameLst>
                                          <p:attrName>style.visibility</p:attrName>
                                        </p:attrNameLst>
                                      </p:cBhvr>
                                      <p:to>
                                        <p:strVal val="visible"/>
                                      </p:to>
                                    </p:set>
                                    <p:animEffect filter="wipe(down)" transition="in">
                                      <p:cBhvr>
                                        <p:cTn id="42" dur="1000"/>
                                        <p:tgtEl>
                                          <p:spTgt spid="21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13" grpId="2"/>
      <p:bldP build="whole" bldLvl="1" animBg="1" rev="0" advAuto="0" spid="215" grpId="7"/>
      <p:bldP build="whole" bldLvl="1" animBg="1" rev="0" advAuto="0" spid="214" grpId="6"/>
      <p:bldP build="whole" bldLvl="1" animBg="1" rev="0" advAuto="0" spid="209" grpId="5"/>
      <p:bldP build="whole" bldLvl="1" animBg="1" rev="0" advAuto="0" spid="206" grpId="4"/>
      <p:bldP build="whole" bldLvl="1" animBg="1" rev="0" advAuto="0" spid="212" grpId="8"/>
      <p:bldP build="whole" bldLvl="1" animBg="1" rev="0" advAuto="0" spid="203" grpId="3"/>
      <p:bldP build="whole" bldLvl="1" animBg="1" rev="0" advAuto="0" spid="200" grpId="1"/>
    </p:bldLst>
  </p:timing>
</p:sld>
</file>

<file path=ppt/slides/slide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17" name="Shape 217"/>
          <p:cNvSpPr/>
          <p:nvPr>
            <p:ph type="sldNum" sz="quarter" idx="2"/>
          </p:nvPr>
        </p:nvSpPr>
        <p:spPr>
          <a:xfrm>
            <a:off x="12043765" y="13081000"/>
            <a:ext cx="283770" cy="469900"/>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218" name=""/>
          <p:cNvPicPr>
            <a:picLocks noChangeAspect="0"/>
          </p:cNvPicPr>
          <p:nvPr/>
        </p:nvPicPr>
        <p:blipFill>
          <a:blip r:embed="rId2">
            <a:extLst/>
          </a:blip>
          <a:stretch>
            <a:fillRect/>
          </a:stretch>
        </p:blipFill>
        <p:spPr>
          <a:xfrm>
            <a:off x="2424955" y="6794500"/>
            <a:ext cx="19507201" cy="177800"/>
          </a:xfrm>
          <a:prstGeom prst="rect">
            <a:avLst/>
          </a:prstGeom>
          <a:effectLst>
            <a:outerShdw sx="100000" sy="100000" kx="0" ky="0" algn="b" rotWithShape="0" blurRad="152400" dist="57594" dir="5400000">
              <a:srgbClr val="000000"/>
            </a:outerShdw>
          </a:effectLst>
        </p:spPr>
      </p:pic>
      <p:pic>
        <p:nvPicPr>
          <p:cNvPr id="219" name=""/>
          <p:cNvPicPr>
            <a:picLocks noChangeAspect="0"/>
          </p:cNvPicPr>
          <p:nvPr/>
        </p:nvPicPr>
        <p:blipFill>
          <a:blip r:embed="rId3">
            <a:extLst/>
          </a:blip>
          <a:stretch>
            <a:fillRect/>
          </a:stretch>
        </p:blipFill>
        <p:spPr>
          <a:xfrm rot="16200000">
            <a:off x="1574055" y="6794499"/>
            <a:ext cx="2057401" cy="177801"/>
          </a:xfrm>
          <a:prstGeom prst="rect">
            <a:avLst/>
          </a:prstGeom>
          <a:effectLst>
            <a:outerShdw sx="100000" sy="100000" kx="0" ky="0" algn="b" rotWithShape="0" blurRad="152400" dist="57594" dir="5400000">
              <a:srgbClr val="000000"/>
            </a:outerShdw>
          </a:effectLst>
        </p:spPr>
      </p:pic>
      <p:sp>
        <p:nvSpPr>
          <p:cNvPr id="220" name="Shape 220"/>
          <p:cNvSpPr/>
          <p:nvPr/>
        </p:nvSpPr>
        <p:spPr>
          <a:xfrm>
            <a:off x="1948023" y="6349999"/>
            <a:ext cx="1385665" cy="1016001"/>
          </a:xfrm>
          <a:prstGeom prst="rect">
            <a:avLst/>
          </a:prstGeom>
          <a:ln w="12700">
            <a:miter lim="400000"/>
          </a:ln>
          <a:effectLst>
            <a:outerShdw sx="100000" sy="100000" kx="0" ky="0" algn="b" rotWithShape="0" blurRad="203200" dist="91522" dir="5400000">
              <a:srgbClr val="000000"/>
            </a:outerShdw>
          </a:effectLst>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sz="6000">
                <a:solidFill>
                  <a:srgbClr val="FFFFFF"/>
                </a:solidFill>
                <a:effectLst>
                  <a:outerShdw sx="100000" sy="100000" kx="0" ky="0" algn="b" rotWithShape="0" blurRad="38100" dist="38100" dir="18900000">
                    <a:srgbClr val="000000"/>
                  </a:outerShdw>
                </a:effectLst>
                <a:latin typeface="Helvetica"/>
                <a:ea typeface="Helvetica"/>
                <a:cs typeface="Helvetica"/>
                <a:sym typeface="Helvetica"/>
              </a:defRPr>
            </a:lvl1pPr>
          </a:lstStyle>
          <a:p>
            <a:pPr/>
            <a:r>
              <a:t>540</a:t>
            </a:r>
          </a:p>
        </p:txBody>
      </p:sp>
      <p:pic>
        <p:nvPicPr>
          <p:cNvPr id="221" name=""/>
          <p:cNvPicPr>
            <a:picLocks noChangeAspect="0"/>
          </p:cNvPicPr>
          <p:nvPr/>
        </p:nvPicPr>
        <p:blipFill>
          <a:blip r:embed="rId3">
            <a:extLst/>
          </a:blip>
          <a:stretch>
            <a:fillRect/>
          </a:stretch>
        </p:blipFill>
        <p:spPr>
          <a:xfrm rot="16200000">
            <a:off x="4622055" y="6794499"/>
            <a:ext cx="2057401" cy="177801"/>
          </a:xfrm>
          <a:prstGeom prst="rect">
            <a:avLst/>
          </a:prstGeom>
          <a:effectLst>
            <a:outerShdw sx="100000" sy="100000" kx="0" ky="0" algn="b" rotWithShape="0" blurRad="152400" dist="57594" dir="5400000">
              <a:srgbClr val="000000"/>
            </a:outerShdw>
          </a:effectLst>
        </p:spPr>
      </p:pic>
      <p:pic>
        <p:nvPicPr>
          <p:cNvPr id="222" name=""/>
          <p:cNvPicPr>
            <a:picLocks noChangeAspect="0"/>
          </p:cNvPicPr>
          <p:nvPr/>
        </p:nvPicPr>
        <p:blipFill>
          <a:blip r:embed="rId3">
            <a:extLst/>
          </a:blip>
          <a:stretch>
            <a:fillRect/>
          </a:stretch>
        </p:blipFill>
        <p:spPr>
          <a:xfrm rot="16200000">
            <a:off x="7924055" y="6794499"/>
            <a:ext cx="2057401" cy="177801"/>
          </a:xfrm>
          <a:prstGeom prst="rect">
            <a:avLst/>
          </a:prstGeom>
          <a:effectLst>
            <a:outerShdw sx="100000" sy="100000" kx="0" ky="0" algn="b" rotWithShape="0" blurRad="152400" dist="57594" dir="5400000">
              <a:srgbClr val="000000"/>
            </a:outerShdw>
          </a:effectLst>
        </p:spPr>
      </p:pic>
      <p:pic>
        <p:nvPicPr>
          <p:cNvPr id="223" name=""/>
          <p:cNvPicPr>
            <a:picLocks noChangeAspect="0"/>
          </p:cNvPicPr>
          <p:nvPr/>
        </p:nvPicPr>
        <p:blipFill>
          <a:blip r:embed="rId3">
            <a:extLst/>
          </a:blip>
          <a:stretch>
            <a:fillRect/>
          </a:stretch>
        </p:blipFill>
        <p:spPr>
          <a:xfrm rot="16200000">
            <a:off x="11149855" y="6794499"/>
            <a:ext cx="2057401" cy="177801"/>
          </a:xfrm>
          <a:prstGeom prst="rect">
            <a:avLst/>
          </a:prstGeom>
          <a:effectLst>
            <a:outerShdw sx="100000" sy="100000" kx="0" ky="0" algn="b" rotWithShape="0" blurRad="152400" dist="57594" dir="5400000">
              <a:srgbClr val="000000"/>
            </a:outerShdw>
          </a:effectLst>
        </p:spPr>
      </p:pic>
      <p:pic>
        <p:nvPicPr>
          <p:cNvPr id="224" name=""/>
          <p:cNvPicPr>
            <a:picLocks noChangeAspect="0"/>
          </p:cNvPicPr>
          <p:nvPr/>
        </p:nvPicPr>
        <p:blipFill>
          <a:blip r:embed="rId3">
            <a:extLst/>
          </a:blip>
          <a:stretch>
            <a:fillRect/>
          </a:stretch>
        </p:blipFill>
        <p:spPr>
          <a:xfrm rot="16200000">
            <a:off x="14303374" y="6794499"/>
            <a:ext cx="2057402" cy="177801"/>
          </a:xfrm>
          <a:prstGeom prst="rect">
            <a:avLst/>
          </a:prstGeom>
          <a:effectLst>
            <a:outerShdw sx="100000" sy="100000" kx="0" ky="0" algn="b" rotWithShape="0" blurRad="152400" dist="57594" dir="5400000">
              <a:srgbClr val="000000"/>
            </a:outerShdw>
          </a:effectLst>
        </p:spPr>
      </p:pic>
      <p:pic>
        <p:nvPicPr>
          <p:cNvPr id="225" name=""/>
          <p:cNvPicPr>
            <a:picLocks noChangeAspect="0"/>
          </p:cNvPicPr>
          <p:nvPr/>
        </p:nvPicPr>
        <p:blipFill>
          <a:blip r:embed="rId3">
            <a:extLst/>
          </a:blip>
          <a:stretch>
            <a:fillRect/>
          </a:stretch>
        </p:blipFill>
        <p:spPr>
          <a:xfrm rot="16200000">
            <a:off x="17482294" y="6794499"/>
            <a:ext cx="2057401" cy="177801"/>
          </a:xfrm>
          <a:prstGeom prst="rect">
            <a:avLst/>
          </a:prstGeom>
          <a:effectLst>
            <a:outerShdw sx="100000" sy="100000" kx="0" ky="0" algn="b" rotWithShape="0" blurRad="152400" dist="57594" dir="5400000">
              <a:srgbClr val="000000"/>
            </a:outerShdw>
          </a:effectLst>
        </p:spPr>
      </p:pic>
      <p:pic>
        <p:nvPicPr>
          <p:cNvPr id="226" name=""/>
          <p:cNvPicPr>
            <a:picLocks noChangeAspect="0"/>
          </p:cNvPicPr>
          <p:nvPr/>
        </p:nvPicPr>
        <p:blipFill>
          <a:blip r:embed="rId3">
            <a:extLst/>
          </a:blip>
          <a:stretch>
            <a:fillRect/>
          </a:stretch>
        </p:blipFill>
        <p:spPr>
          <a:xfrm rot="16200000">
            <a:off x="20714444" y="6794499"/>
            <a:ext cx="2057401" cy="177801"/>
          </a:xfrm>
          <a:prstGeom prst="rect">
            <a:avLst/>
          </a:prstGeom>
          <a:effectLst>
            <a:outerShdw sx="100000" sy="100000" kx="0" ky="0" algn="b" rotWithShape="0" blurRad="152400" dist="57594" dir="5400000">
              <a:srgbClr val="000000"/>
            </a:outerShdw>
          </a:effectLst>
        </p:spPr>
      </p:pic>
      <p:sp>
        <p:nvSpPr>
          <p:cNvPr id="227" name="Shape 227"/>
          <p:cNvSpPr/>
          <p:nvPr/>
        </p:nvSpPr>
        <p:spPr>
          <a:xfrm>
            <a:off x="535558" y="6349999"/>
            <a:ext cx="1214884" cy="1016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sz="6000">
                <a:latin typeface="Helvetica"/>
                <a:ea typeface="Helvetica"/>
                <a:cs typeface="Helvetica"/>
                <a:sym typeface="Helvetica"/>
              </a:defRPr>
            </a:lvl1pPr>
          </a:lstStyle>
          <a:p>
            <a:pPr/>
            <a:r>
              <a:t>BC</a:t>
            </a:r>
          </a:p>
        </p:txBody>
      </p:sp>
      <p:grpSp>
        <p:nvGrpSpPr>
          <p:cNvPr id="230" name="Group 230"/>
          <p:cNvGrpSpPr/>
          <p:nvPr/>
        </p:nvGrpSpPr>
        <p:grpSpPr>
          <a:xfrm>
            <a:off x="200572" y="3225799"/>
            <a:ext cx="3673118" cy="3467101"/>
            <a:chOff x="-1767788" y="-139700"/>
            <a:chExt cx="3673116" cy="3467100"/>
          </a:xfrm>
        </p:grpSpPr>
        <p:pic>
          <p:nvPicPr>
            <p:cNvPr id="228" name=""/>
            <p:cNvPicPr>
              <a:picLocks noChangeAspect="0"/>
            </p:cNvPicPr>
            <p:nvPr/>
          </p:nvPicPr>
          <p:blipFill>
            <a:blip r:embed="rId4">
              <a:extLst/>
            </a:blip>
            <a:stretch>
              <a:fillRect/>
            </a:stretch>
          </p:blipFill>
          <p:spPr>
            <a:xfrm>
              <a:off x="-1767789" y="-139701"/>
              <a:ext cx="3673118" cy="1676401"/>
            </a:xfrm>
            <a:prstGeom prst="rect">
              <a:avLst/>
            </a:prstGeom>
            <a:effectLst>
              <a:outerShdw sx="100000" sy="100000" kx="0" ky="0" algn="b" rotWithShape="0" blurRad="152400" dist="57594" dir="5400000">
                <a:srgbClr val="000000"/>
              </a:outerShdw>
            </a:effectLst>
          </p:spPr>
        </p:pic>
        <p:pic>
          <p:nvPicPr>
            <p:cNvPr id="229" name=""/>
            <p:cNvPicPr>
              <a:picLocks noChangeAspect="0"/>
            </p:cNvPicPr>
            <p:nvPr/>
          </p:nvPicPr>
          <p:blipFill>
            <a:blip r:embed="rId5">
              <a:extLst/>
            </a:blip>
            <a:stretch>
              <a:fillRect/>
            </a:stretch>
          </p:blipFill>
          <p:spPr>
            <a:xfrm rot="16200000">
              <a:off x="-42516" y="2362199"/>
              <a:ext cx="1905001" cy="25401"/>
            </a:xfrm>
            <a:prstGeom prst="rect">
              <a:avLst/>
            </a:prstGeom>
            <a:effectLst>
              <a:outerShdw sx="100000" sy="100000" kx="0" ky="0" algn="b" rotWithShape="0" blurRad="152400" dist="57594" dir="5400000">
                <a:srgbClr val="000000"/>
              </a:outerShdw>
            </a:effectLst>
          </p:spPr>
        </p:pic>
      </p:grpSp>
      <p:grpSp>
        <p:nvGrpSpPr>
          <p:cNvPr id="233" name="Group 233"/>
          <p:cNvGrpSpPr/>
          <p:nvPr/>
        </p:nvGrpSpPr>
        <p:grpSpPr>
          <a:xfrm>
            <a:off x="383041" y="6972300"/>
            <a:ext cx="3173791" cy="5883751"/>
            <a:chOff x="-390140" y="-12699"/>
            <a:chExt cx="3173789" cy="5883750"/>
          </a:xfrm>
        </p:grpSpPr>
        <p:pic>
          <p:nvPicPr>
            <p:cNvPr id="231" name=""/>
            <p:cNvPicPr>
              <a:picLocks noChangeAspect="0"/>
            </p:cNvPicPr>
            <p:nvPr/>
          </p:nvPicPr>
          <p:blipFill>
            <a:blip r:embed="rId6">
              <a:extLst/>
            </a:blip>
            <a:stretch>
              <a:fillRect/>
            </a:stretch>
          </p:blipFill>
          <p:spPr>
            <a:xfrm>
              <a:off x="-390141" y="2670650"/>
              <a:ext cx="3173791" cy="3200401"/>
            </a:xfrm>
            <a:prstGeom prst="rect">
              <a:avLst/>
            </a:prstGeom>
            <a:effectLst>
              <a:outerShdw sx="100000" sy="100000" kx="0" ky="0" algn="b" rotWithShape="0" blurRad="152400" dist="57594" dir="5400000">
                <a:srgbClr val="000000"/>
              </a:outerShdw>
            </a:effectLst>
          </p:spPr>
        </p:pic>
        <p:pic>
          <p:nvPicPr>
            <p:cNvPr id="232" name=""/>
            <p:cNvPicPr>
              <a:picLocks noChangeAspect="0"/>
            </p:cNvPicPr>
            <p:nvPr/>
          </p:nvPicPr>
          <p:blipFill>
            <a:blip r:embed="rId7">
              <a:extLst/>
            </a:blip>
            <a:stretch>
              <a:fillRect/>
            </a:stretch>
          </p:blipFill>
          <p:spPr>
            <a:xfrm rot="16200000">
              <a:off x="972426" y="1363768"/>
              <a:ext cx="2778338" cy="25401"/>
            </a:xfrm>
            <a:prstGeom prst="rect">
              <a:avLst/>
            </a:prstGeom>
            <a:effectLst>
              <a:outerShdw sx="100000" sy="100000" kx="0" ky="0" algn="b" rotWithShape="0" blurRad="152400" dist="57594" dir="5400000">
                <a:srgbClr val="000000"/>
              </a:outerShdw>
            </a:effectLst>
          </p:spPr>
        </p:pic>
      </p:grpSp>
      <p:grpSp>
        <p:nvGrpSpPr>
          <p:cNvPr id="236" name="Group 236"/>
          <p:cNvGrpSpPr/>
          <p:nvPr/>
        </p:nvGrpSpPr>
        <p:grpSpPr>
          <a:xfrm>
            <a:off x="597744" y="1346200"/>
            <a:ext cx="4456611" cy="5549901"/>
            <a:chOff x="-2552247" y="-2222500"/>
            <a:chExt cx="4456610" cy="5549900"/>
          </a:xfrm>
        </p:grpSpPr>
        <p:pic>
          <p:nvPicPr>
            <p:cNvPr id="234" name=""/>
            <p:cNvPicPr>
              <a:picLocks noChangeAspect="0"/>
            </p:cNvPicPr>
            <p:nvPr/>
          </p:nvPicPr>
          <p:blipFill>
            <a:blip r:embed="rId8">
              <a:extLst/>
            </a:blip>
            <a:stretch>
              <a:fillRect/>
            </a:stretch>
          </p:blipFill>
          <p:spPr>
            <a:xfrm rot="16200000">
              <a:off x="-1131194" y="1273522"/>
              <a:ext cx="4082357" cy="25401"/>
            </a:xfrm>
            <a:prstGeom prst="rect">
              <a:avLst/>
            </a:prstGeom>
            <a:effectLst>
              <a:outerShdw sx="100000" sy="100000" kx="0" ky="0" algn="b" rotWithShape="0" blurRad="152400" dist="57594" dir="5400000">
                <a:srgbClr val="000000"/>
              </a:outerShdw>
            </a:effectLst>
          </p:spPr>
        </p:pic>
        <p:pic>
          <p:nvPicPr>
            <p:cNvPr id="235" name=""/>
            <p:cNvPicPr>
              <a:picLocks noChangeAspect="0"/>
            </p:cNvPicPr>
            <p:nvPr/>
          </p:nvPicPr>
          <p:blipFill>
            <a:blip r:embed="rId9">
              <a:extLst/>
            </a:blip>
            <a:stretch>
              <a:fillRect/>
            </a:stretch>
          </p:blipFill>
          <p:spPr>
            <a:xfrm>
              <a:off x="-2552248" y="-2222500"/>
              <a:ext cx="4456611" cy="1676400"/>
            </a:xfrm>
            <a:prstGeom prst="rect">
              <a:avLst/>
            </a:prstGeom>
            <a:effectLst>
              <a:outerShdw sx="100000" sy="100000" kx="0" ky="0" algn="b" rotWithShape="0" blurRad="152400" dist="57594" dir="5400000">
                <a:srgbClr val="000000"/>
              </a:outerShdw>
            </a:effectLst>
          </p:spPr>
        </p:pic>
      </p:grpSp>
      <p:grpSp>
        <p:nvGrpSpPr>
          <p:cNvPr id="239" name="Group 239"/>
          <p:cNvGrpSpPr/>
          <p:nvPr/>
        </p:nvGrpSpPr>
        <p:grpSpPr>
          <a:xfrm>
            <a:off x="3773666" y="7073899"/>
            <a:ext cx="4621319" cy="3378201"/>
            <a:chOff x="469899" y="-12700"/>
            <a:chExt cx="4621317" cy="3378200"/>
          </a:xfrm>
        </p:grpSpPr>
        <p:pic>
          <p:nvPicPr>
            <p:cNvPr id="237" name=""/>
            <p:cNvPicPr>
              <a:picLocks noChangeAspect="0"/>
            </p:cNvPicPr>
            <p:nvPr/>
          </p:nvPicPr>
          <p:blipFill>
            <a:blip r:embed="rId10">
              <a:extLst/>
            </a:blip>
            <a:stretch>
              <a:fillRect/>
            </a:stretch>
          </p:blipFill>
          <p:spPr>
            <a:xfrm>
              <a:off x="469899" y="1689100"/>
              <a:ext cx="4621319" cy="1676400"/>
            </a:xfrm>
            <a:prstGeom prst="rect">
              <a:avLst/>
            </a:prstGeom>
            <a:effectLst>
              <a:outerShdw sx="100000" sy="100000" kx="0" ky="0" algn="b" rotWithShape="0" blurRad="152400" dist="57594" dir="5400000">
                <a:srgbClr val="000000"/>
              </a:outerShdw>
            </a:effectLst>
          </p:spPr>
        </p:pic>
        <p:pic>
          <p:nvPicPr>
            <p:cNvPr id="238" name=""/>
            <p:cNvPicPr>
              <a:picLocks noChangeAspect="0"/>
            </p:cNvPicPr>
            <p:nvPr/>
          </p:nvPicPr>
          <p:blipFill>
            <a:blip r:embed="rId5">
              <a:extLst/>
            </a:blip>
            <a:stretch>
              <a:fillRect/>
            </a:stretch>
          </p:blipFill>
          <p:spPr>
            <a:xfrm rot="16200000">
              <a:off x="1409094" y="927099"/>
              <a:ext cx="1905001" cy="25401"/>
            </a:xfrm>
            <a:prstGeom prst="rect">
              <a:avLst/>
            </a:prstGeom>
            <a:effectLst>
              <a:outerShdw sx="100000" sy="100000" kx="0" ky="0" algn="b" rotWithShape="0" blurRad="152400" dist="57594" dir="5400000">
                <a:srgbClr val="000000"/>
              </a:outerShdw>
            </a:effectLst>
          </p:spPr>
        </p:pic>
      </p:grpSp>
      <p:grpSp>
        <p:nvGrpSpPr>
          <p:cNvPr id="242" name="Group 242"/>
          <p:cNvGrpSpPr/>
          <p:nvPr/>
        </p:nvGrpSpPr>
        <p:grpSpPr>
          <a:xfrm>
            <a:off x="5671807" y="470473"/>
            <a:ext cx="5305377" cy="6400227"/>
            <a:chOff x="336676" y="-3072826"/>
            <a:chExt cx="5305376" cy="6400226"/>
          </a:xfrm>
        </p:grpSpPr>
        <p:pic>
          <p:nvPicPr>
            <p:cNvPr id="240" name=""/>
            <p:cNvPicPr>
              <a:picLocks noChangeAspect="0"/>
            </p:cNvPicPr>
            <p:nvPr/>
          </p:nvPicPr>
          <p:blipFill>
            <a:blip r:embed="rId11">
              <a:extLst/>
            </a:blip>
            <a:stretch>
              <a:fillRect/>
            </a:stretch>
          </p:blipFill>
          <p:spPr>
            <a:xfrm rot="16200000">
              <a:off x="-1783192" y="621524"/>
              <a:ext cx="5386353" cy="25401"/>
            </a:xfrm>
            <a:prstGeom prst="rect">
              <a:avLst/>
            </a:prstGeom>
            <a:effectLst>
              <a:outerShdw sx="100000" sy="100000" kx="0" ky="0" algn="b" rotWithShape="0" blurRad="152400" dist="57594" dir="5400000">
                <a:srgbClr val="000000"/>
              </a:outerShdw>
            </a:effectLst>
          </p:spPr>
        </p:pic>
        <p:pic>
          <p:nvPicPr>
            <p:cNvPr id="241" name=""/>
            <p:cNvPicPr>
              <a:picLocks noChangeAspect="0"/>
            </p:cNvPicPr>
            <p:nvPr/>
          </p:nvPicPr>
          <p:blipFill>
            <a:blip r:embed="rId12">
              <a:extLst/>
            </a:blip>
            <a:stretch>
              <a:fillRect/>
            </a:stretch>
          </p:blipFill>
          <p:spPr>
            <a:xfrm>
              <a:off x="336676" y="-3072827"/>
              <a:ext cx="5305377" cy="1676401"/>
            </a:xfrm>
            <a:prstGeom prst="rect">
              <a:avLst/>
            </a:prstGeom>
            <a:effectLst>
              <a:outerShdw sx="100000" sy="100000" kx="0" ky="0" algn="b" rotWithShape="0" blurRad="152400" dist="57594" dir="5400000">
                <a:srgbClr val="000000"/>
              </a:outerShdw>
            </a:effectLst>
          </p:spPr>
        </p:pic>
      </p:grpSp>
      <p:grpSp>
        <p:nvGrpSpPr>
          <p:cNvPr id="245" name="Group 245"/>
          <p:cNvGrpSpPr/>
          <p:nvPr/>
        </p:nvGrpSpPr>
        <p:grpSpPr>
          <a:xfrm>
            <a:off x="12223792" y="1143000"/>
            <a:ext cx="3753662" cy="5549901"/>
            <a:chOff x="-2370571" y="-2222500"/>
            <a:chExt cx="3753660" cy="5549900"/>
          </a:xfrm>
        </p:grpSpPr>
        <p:pic>
          <p:nvPicPr>
            <p:cNvPr id="243" name=""/>
            <p:cNvPicPr>
              <a:picLocks noChangeAspect="0"/>
            </p:cNvPicPr>
            <p:nvPr/>
          </p:nvPicPr>
          <p:blipFill>
            <a:blip r:embed="rId8">
              <a:extLst/>
            </a:blip>
            <a:stretch>
              <a:fillRect/>
            </a:stretch>
          </p:blipFill>
          <p:spPr>
            <a:xfrm rot="16200000">
              <a:off x="-1131194" y="1273522"/>
              <a:ext cx="4082357" cy="25401"/>
            </a:xfrm>
            <a:prstGeom prst="rect">
              <a:avLst/>
            </a:prstGeom>
            <a:effectLst>
              <a:outerShdw sx="100000" sy="100000" kx="0" ky="0" algn="b" rotWithShape="0" blurRad="152400" dist="57594" dir="5400000">
                <a:srgbClr val="000000"/>
              </a:outerShdw>
            </a:effectLst>
          </p:spPr>
        </p:pic>
        <p:pic>
          <p:nvPicPr>
            <p:cNvPr id="244" name=""/>
            <p:cNvPicPr>
              <a:picLocks noChangeAspect="0"/>
            </p:cNvPicPr>
            <p:nvPr/>
          </p:nvPicPr>
          <p:blipFill>
            <a:blip r:embed="rId13">
              <a:extLst/>
            </a:blip>
            <a:stretch>
              <a:fillRect/>
            </a:stretch>
          </p:blipFill>
          <p:spPr>
            <a:xfrm>
              <a:off x="-2370572" y="-2222500"/>
              <a:ext cx="3753662" cy="1676400"/>
            </a:xfrm>
            <a:prstGeom prst="rect">
              <a:avLst/>
            </a:prstGeom>
            <a:effectLst>
              <a:outerShdw sx="100000" sy="100000" kx="0" ky="0" algn="b" rotWithShape="0" blurRad="152400" dist="57594" dir="5400000">
                <a:srgbClr val="000000"/>
              </a:outerShdw>
            </a:effectLst>
          </p:spPr>
        </p:pic>
      </p:grpSp>
      <p:grpSp>
        <p:nvGrpSpPr>
          <p:cNvPr id="248" name="Group 248"/>
          <p:cNvGrpSpPr/>
          <p:nvPr/>
        </p:nvGrpSpPr>
        <p:grpSpPr>
          <a:xfrm>
            <a:off x="14756307" y="7073899"/>
            <a:ext cx="4870304" cy="3695701"/>
            <a:chOff x="-1226613" y="-12700"/>
            <a:chExt cx="4870303" cy="3695700"/>
          </a:xfrm>
        </p:grpSpPr>
        <p:pic>
          <p:nvPicPr>
            <p:cNvPr id="246" name=""/>
            <p:cNvPicPr>
              <a:picLocks noChangeAspect="0"/>
            </p:cNvPicPr>
            <p:nvPr/>
          </p:nvPicPr>
          <p:blipFill>
            <a:blip r:embed="rId14">
              <a:extLst/>
            </a:blip>
            <a:stretch>
              <a:fillRect/>
            </a:stretch>
          </p:blipFill>
          <p:spPr>
            <a:xfrm>
              <a:off x="-1226614" y="2006600"/>
              <a:ext cx="4870304" cy="1676400"/>
            </a:xfrm>
            <a:prstGeom prst="rect">
              <a:avLst/>
            </a:prstGeom>
            <a:effectLst>
              <a:outerShdw sx="100000" sy="100000" kx="0" ky="0" algn="b" rotWithShape="0" blurRad="152400" dist="57594" dir="5400000">
                <a:srgbClr val="000000"/>
              </a:outerShdw>
            </a:effectLst>
          </p:spPr>
        </p:pic>
        <p:pic>
          <p:nvPicPr>
            <p:cNvPr id="247" name=""/>
            <p:cNvPicPr>
              <a:picLocks noChangeAspect="0"/>
            </p:cNvPicPr>
            <p:nvPr/>
          </p:nvPicPr>
          <p:blipFill>
            <a:blip r:embed="rId15">
              <a:extLst/>
            </a:blip>
            <a:stretch>
              <a:fillRect/>
            </a:stretch>
          </p:blipFill>
          <p:spPr>
            <a:xfrm rot="16200000">
              <a:off x="1297681" y="1038513"/>
              <a:ext cx="2127827" cy="25401"/>
            </a:xfrm>
            <a:prstGeom prst="rect">
              <a:avLst/>
            </a:prstGeom>
            <a:effectLst>
              <a:outerShdw sx="100000" sy="100000" kx="0" ky="0" algn="b" rotWithShape="0" blurRad="152400" dist="57594" dir="5400000">
                <a:srgbClr val="000000"/>
              </a:outerShdw>
            </a:effectLst>
          </p:spPr>
        </p:pic>
      </p:grpSp>
      <p:grpSp>
        <p:nvGrpSpPr>
          <p:cNvPr id="251" name="Group 251"/>
          <p:cNvGrpSpPr/>
          <p:nvPr/>
        </p:nvGrpSpPr>
        <p:grpSpPr>
          <a:xfrm>
            <a:off x="16669372" y="3263900"/>
            <a:ext cx="3636579" cy="3721100"/>
            <a:chOff x="-2418588" y="-393700"/>
            <a:chExt cx="3636578" cy="3721099"/>
          </a:xfrm>
        </p:grpSpPr>
        <p:pic>
          <p:nvPicPr>
            <p:cNvPr id="249" name=""/>
            <p:cNvPicPr>
              <a:picLocks noChangeAspect="0"/>
            </p:cNvPicPr>
            <p:nvPr/>
          </p:nvPicPr>
          <p:blipFill>
            <a:blip r:embed="rId16">
              <a:extLst/>
            </a:blip>
            <a:stretch>
              <a:fillRect/>
            </a:stretch>
          </p:blipFill>
          <p:spPr>
            <a:xfrm>
              <a:off x="-2418589" y="-393700"/>
              <a:ext cx="3636579" cy="1676400"/>
            </a:xfrm>
            <a:prstGeom prst="rect">
              <a:avLst/>
            </a:prstGeom>
            <a:effectLst>
              <a:outerShdw sx="100000" sy="100000" kx="0" ky="0" algn="b" rotWithShape="0" blurRad="152400" dist="57594" dir="5400000">
                <a:srgbClr val="000000"/>
              </a:outerShdw>
            </a:effectLst>
          </p:spPr>
        </p:pic>
        <p:pic>
          <p:nvPicPr>
            <p:cNvPr id="250" name=""/>
            <p:cNvPicPr>
              <a:picLocks noChangeAspect="0"/>
            </p:cNvPicPr>
            <p:nvPr/>
          </p:nvPicPr>
          <p:blipFill>
            <a:blip r:embed="rId17">
              <a:extLst/>
            </a:blip>
            <a:stretch>
              <a:fillRect/>
            </a:stretch>
          </p:blipFill>
          <p:spPr>
            <a:xfrm rot="16200000">
              <a:off x="-143139" y="2261576"/>
              <a:ext cx="2106247" cy="25401"/>
            </a:xfrm>
            <a:prstGeom prst="rect">
              <a:avLst/>
            </a:prstGeom>
            <a:effectLst>
              <a:outerShdw sx="100000" sy="100000" kx="0" ky="0" algn="b" rotWithShape="0" blurRad="152400" dist="57594" dir="5400000">
                <a:srgbClr val="000000"/>
              </a:outerShdw>
            </a:effectLst>
          </p:spPr>
        </p:pic>
      </p:grpSp>
      <p:grpSp>
        <p:nvGrpSpPr>
          <p:cNvPr id="254" name="Group 254"/>
          <p:cNvGrpSpPr/>
          <p:nvPr/>
        </p:nvGrpSpPr>
        <p:grpSpPr>
          <a:xfrm>
            <a:off x="17155216" y="1244600"/>
            <a:ext cx="4008868" cy="5549901"/>
            <a:chOff x="-2625777" y="-2222500"/>
            <a:chExt cx="4008867" cy="5549900"/>
          </a:xfrm>
        </p:grpSpPr>
        <p:pic>
          <p:nvPicPr>
            <p:cNvPr id="252" name=""/>
            <p:cNvPicPr>
              <a:picLocks noChangeAspect="0"/>
            </p:cNvPicPr>
            <p:nvPr/>
          </p:nvPicPr>
          <p:blipFill>
            <a:blip r:embed="rId8">
              <a:extLst/>
            </a:blip>
            <a:stretch>
              <a:fillRect/>
            </a:stretch>
          </p:blipFill>
          <p:spPr>
            <a:xfrm rot="16200000">
              <a:off x="-1131194" y="1273522"/>
              <a:ext cx="4082357" cy="25401"/>
            </a:xfrm>
            <a:prstGeom prst="rect">
              <a:avLst/>
            </a:prstGeom>
            <a:effectLst>
              <a:outerShdw sx="100000" sy="100000" kx="0" ky="0" algn="b" rotWithShape="0" blurRad="152400" dist="57594" dir="5400000">
                <a:srgbClr val="000000"/>
              </a:outerShdw>
            </a:effectLst>
          </p:spPr>
        </p:pic>
        <p:pic>
          <p:nvPicPr>
            <p:cNvPr id="253" name=""/>
            <p:cNvPicPr>
              <a:picLocks noChangeAspect="0"/>
            </p:cNvPicPr>
            <p:nvPr/>
          </p:nvPicPr>
          <p:blipFill>
            <a:blip r:embed="rId18">
              <a:extLst/>
            </a:blip>
            <a:stretch>
              <a:fillRect/>
            </a:stretch>
          </p:blipFill>
          <p:spPr>
            <a:xfrm>
              <a:off x="-2625778" y="-2222500"/>
              <a:ext cx="4008868" cy="1676400"/>
            </a:xfrm>
            <a:prstGeom prst="rect">
              <a:avLst/>
            </a:prstGeom>
            <a:effectLst>
              <a:outerShdw sx="100000" sy="100000" kx="0" ky="0" algn="b" rotWithShape="0" blurRad="152400" dist="57594" dir="5400000">
                <a:srgbClr val="000000"/>
              </a:outerShdw>
            </a:effectLst>
          </p:spPr>
        </p:pic>
      </p:grpSp>
      <p:sp>
        <p:nvSpPr>
          <p:cNvPr id="255" name="Shape 255"/>
          <p:cNvSpPr/>
          <p:nvPr/>
        </p:nvSpPr>
        <p:spPr>
          <a:xfrm>
            <a:off x="2373794" y="5131177"/>
            <a:ext cx="1115978" cy="1084900"/>
          </a:xfrm>
          <a:prstGeom prst="roundRect">
            <a:avLst>
              <a:gd name="adj" fmla="val 15000"/>
            </a:avLst>
          </a:prstGeom>
          <a:solidFill>
            <a:srgbClr val="DC9C02"/>
          </a:solidFill>
          <a:ln w="50800">
            <a:solidFill>
              <a:srgbClr val="FFFFFF"/>
            </a:solidFill>
            <a:miter lim="400000"/>
          </a:ln>
          <a:effectLst>
            <a:outerShdw sx="100000" sy="100000" kx="0" ky="0" algn="b" rotWithShape="0" blurRad="25400" dist="38100" dir="5400000">
              <a:srgbClr val="FFFB00">
                <a:alpha val="50000"/>
              </a:srgbClr>
            </a:outerShdw>
          </a:effectLst>
          <a:extLst>
            <a:ext uri="{C572A759-6A51-4108-AA02-DFA0A04FC94B}">
              <ma14:wrappingTextBoxFlag xmlns:ma14="http://schemas.microsoft.com/office/mac/drawingml/2011/main" val="1"/>
            </a:ext>
          </a:extLst>
        </p:spPr>
        <p:txBody>
          <a:bodyPr lIns="50800" tIns="50800" rIns="50800" bIns="50800" anchor="ctr"/>
          <a:lstStyle>
            <a:lvl1pPr defTabSz="584200">
              <a:defRPr b="1" sz="4000">
                <a:solidFill>
                  <a:srgbClr val="FFFFFF"/>
                </a:solidFill>
                <a:latin typeface="Helvetica"/>
                <a:ea typeface="Helvetica"/>
                <a:cs typeface="Helvetica"/>
                <a:sym typeface="Helvetica"/>
              </a:defRPr>
            </a:lvl1pPr>
          </a:lstStyle>
          <a:p>
            <a:pPr/>
            <a:r>
              <a:t>Z</a:t>
            </a:r>
          </a:p>
        </p:txBody>
      </p:sp>
      <p:sp>
        <p:nvSpPr>
          <p:cNvPr id="256" name="Shape 256"/>
          <p:cNvSpPr/>
          <p:nvPr/>
        </p:nvSpPr>
        <p:spPr>
          <a:xfrm>
            <a:off x="15073794" y="4899500"/>
            <a:ext cx="1115978" cy="1084900"/>
          </a:xfrm>
          <a:prstGeom prst="roundRect">
            <a:avLst>
              <a:gd name="adj" fmla="val 15000"/>
            </a:avLst>
          </a:prstGeom>
          <a:solidFill>
            <a:srgbClr val="DC9C02"/>
          </a:solidFill>
          <a:ln w="50800">
            <a:solidFill>
              <a:srgbClr val="FFFFFF"/>
            </a:solidFill>
            <a:miter lim="400000"/>
          </a:ln>
          <a:effectLst>
            <a:outerShdw sx="100000" sy="100000" kx="0" ky="0" algn="b" rotWithShape="0" blurRad="25400" dist="38100" dir="5400000">
              <a:srgbClr val="FFFB00">
                <a:alpha val="50000"/>
              </a:srgbClr>
            </a:outerShdw>
          </a:effectLst>
          <a:extLst>
            <a:ext uri="{C572A759-6A51-4108-AA02-DFA0A04FC94B}">
              <ma14:wrappingTextBoxFlag xmlns:ma14="http://schemas.microsoft.com/office/mac/drawingml/2011/main" val="1"/>
            </a:ext>
          </a:extLst>
        </p:spPr>
        <p:txBody>
          <a:bodyPr lIns="50800" tIns="50800" rIns="50800" bIns="50800" anchor="ctr"/>
          <a:lstStyle>
            <a:lvl1pPr defTabSz="584200">
              <a:defRPr b="1" sz="4000">
                <a:solidFill>
                  <a:srgbClr val="FFFFFF"/>
                </a:solidFill>
                <a:latin typeface="Helvetica"/>
                <a:ea typeface="Helvetica"/>
                <a:cs typeface="Helvetica"/>
                <a:sym typeface="Helvetica"/>
              </a:defRPr>
            </a:lvl1pPr>
          </a:lstStyle>
          <a:p>
            <a:pPr/>
            <a:r>
              <a:t>E</a:t>
            </a:r>
          </a:p>
        </p:txBody>
      </p:sp>
      <p:grpSp>
        <p:nvGrpSpPr>
          <p:cNvPr id="259" name="Group 259"/>
          <p:cNvGrpSpPr/>
          <p:nvPr/>
        </p:nvGrpSpPr>
        <p:grpSpPr>
          <a:xfrm>
            <a:off x="17740794" y="7782400"/>
            <a:ext cx="6137384" cy="1084900"/>
            <a:chOff x="0" y="0"/>
            <a:chExt cx="6137382" cy="1084899"/>
          </a:xfrm>
        </p:grpSpPr>
        <p:sp>
          <p:nvSpPr>
            <p:cNvPr id="257" name="Shape 257"/>
            <p:cNvSpPr/>
            <p:nvPr/>
          </p:nvSpPr>
          <p:spPr>
            <a:xfrm>
              <a:off x="0" y="0"/>
              <a:ext cx="1115978" cy="1084900"/>
            </a:xfrm>
            <a:prstGeom prst="roundRect">
              <a:avLst>
                <a:gd name="adj" fmla="val 15000"/>
              </a:avLst>
            </a:prstGeom>
            <a:solidFill>
              <a:srgbClr val="DC9C02"/>
            </a:solidFill>
            <a:ln w="50800" cap="flat">
              <a:solidFill>
                <a:srgbClr val="FFFFFF"/>
              </a:solidFill>
              <a:prstDash val="solid"/>
              <a:miter lim="400000"/>
            </a:ln>
            <a:effectLst>
              <a:outerShdw sx="100000" sy="100000" kx="0" ky="0" algn="b" rotWithShape="0" blurRad="25400" dist="38100" dir="5400000">
                <a:srgbClr val="FFFB00">
                  <a:alpha val="50000"/>
                </a:srgbClr>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defTabSz="584200">
                <a:defRPr b="1" sz="4000">
                  <a:solidFill>
                    <a:srgbClr val="FFFFFF"/>
                  </a:solidFill>
                  <a:latin typeface="Helvetica"/>
                  <a:ea typeface="Helvetica"/>
                  <a:cs typeface="Helvetica"/>
                  <a:sym typeface="Helvetica"/>
                </a:defRPr>
              </a:lvl1pPr>
            </a:lstStyle>
            <a:p>
              <a:pPr/>
              <a:r>
                <a:t>N</a:t>
              </a:r>
            </a:p>
          </p:txBody>
        </p:sp>
        <p:sp>
          <p:nvSpPr>
            <p:cNvPr id="258" name="Shape 258"/>
            <p:cNvSpPr/>
            <p:nvPr/>
          </p:nvSpPr>
          <p:spPr>
            <a:xfrm>
              <a:off x="1153793" y="110649"/>
              <a:ext cx="4983590" cy="8636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lvl1pPr algn="l">
                <a:defRPr b="1">
                  <a:latin typeface="Helvetica"/>
                  <a:ea typeface="Helvetica"/>
                  <a:cs typeface="Helvetica"/>
                  <a:sym typeface="Helvetica"/>
                </a:defRPr>
              </a:lvl1pPr>
            </a:lstStyle>
            <a:p>
              <a:pPr/>
              <a:r>
                <a:t>Neh 5:14 12 yrs</a:t>
              </a:r>
            </a:p>
          </p:txBody>
        </p:sp>
      </p:grpSp>
      <p:sp>
        <p:nvSpPr>
          <p:cNvPr id="260" name="Shape 260"/>
          <p:cNvSpPr/>
          <p:nvPr/>
        </p:nvSpPr>
        <p:spPr>
          <a:xfrm>
            <a:off x="5271304" y="10870782"/>
            <a:ext cx="1115978" cy="1084901"/>
          </a:xfrm>
          <a:prstGeom prst="roundRect">
            <a:avLst>
              <a:gd name="adj" fmla="val 15000"/>
            </a:avLst>
          </a:prstGeom>
          <a:solidFill>
            <a:srgbClr val="24AC67"/>
          </a:solidFill>
          <a:ln w="50800">
            <a:solidFill>
              <a:srgbClr val="FFFFFF"/>
            </a:solidFill>
            <a:miter lim="400000"/>
          </a:ln>
          <a:effectLst>
            <a:outerShdw sx="100000" sy="100000" kx="0" ky="0" algn="b" rotWithShape="0" blurRad="25400" dist="38100" dir="5400000">
              <a:srgbClr val="FFFB00">
                <a:alpha val="50000"/>
              </a:srgbClr>
            </a:outerShdw>
          </a:effectLst>
          <a:extLst>
            <a:ext uri="{C572A759-6A51-4108-AA02-DFA0A04FC94B}">
              <ma14:wrappingTextBoxFlag xmlns:ma14="http://schemas.microsoft.com/office/mac/drawingml/2011/main" val="1"/>
            </a:ext>
          </a:extLst>
        </p:spPr>
        <p:txBody>
          <a:bodyPr lIns="50800" tIns="50800" rIns="50800" bIns="50800" anchor="ctr"/>
          <a:lstStyle>
            <a:lvl1pPr defTabSz="584200">
              <a:defRPr b="1" sz="4000">
                <a:solidFill>
                  <a:srgbClr val="FFFFFF"/>
                </a:solidFill>
                <a:latin typeface="Helvetica"/>
                <a:ea typeface="Helvetica"/>
                <a:cs typeface="Helvetica"/>
                <a:sym typeface="Helvetica"/>
              </a:defRPr>
            </a:lvl1pPr>
          </a:lstStyle>
          <a:p>
            <a:pPr/>
            <a:r>
              <a:t>H</a:t>
            </a:r>
          </a:p>
        </p:txBody>
      </p:sp>
      <p:sp>
        <p:nvSpPr>
          <p:cNvPr id="261" name="Shape 261"/>
          <p:cNvSpPr/>
          <p:nvPr/>
        </p:nvSpPr>
        <p:spPr>
          <a:xfrm>
            <a:off x="5271304" y="11983400"/>
            <a:ext cx="1115978" cy="1084900"/>
          </a:xfrm>
          <a:prstGeom prst="roundRect">
            <a:avLst>
              <a:gd name="adj" fmla="val 15000"/>
            </a:avLst>
          </a:prstGeom>
          <a:solidFill>
            <a:srgbClr val="24AC67"/>
          </a:solidFill>
          <a:ln w="50800">
            <a:solidFill>
              <a:srgbClr val="FFFFFF"/>
            </a:solidFill>
            <a:miter lim="400000"/>
          </a:ln>
          <a:effectLst>
            <a:outerShdw sx="100000" sy="100000" kx="0" ky="0" algn="b" rotWithShape="0" blurRad="25400" dist="38100" dir="5400000">
              <a:srgbClr val="FFFB00">
                <a:alpha val="50000"/>
              </a:srgbClr>
            </a:outerShdw>
          </a:effectLst>
          <a:extLst>
            <a:ext uri="{C572A759-6A51-4108-AA02-DFA0A04FC94B}">
              <ma14:wrappingTextBoxFlag xmlns:ma14="http://schemas.microsoft.com/office/mac/drawingml/2011/main" val="1"/>
            </a:ext>
          </a:extLst>
        </p:spPr>
        <p:txBody>
          <a:bodyPr lIns="50800" tIns="50800" rIns="50800" bIns="50800" anchor="ctr"/>
          <a:lstStyle>
            <a:lvl1pPr defTabSz="584200">
              <a:defRPr b="1" sz="4000">
                <a:solidFill>
                  <a:srgbClr val="FFFFFF"/>
                </a:solidFill>
                <a:latin typeface="Helvetica"/>
                <a:ea typeface="Helvetica"/>
                <a:cs typeface="Helvetica"/>
                <a:sym typeface="Helvetica"/>
              </a:defRPr>
            </a:lvl1pPr>
          </a:lstStyle>
          <a:p>
            <a:pPr/>
            <a:r>
              <a:t>Z</a:t>
            </a:r>
          </a:p>
        </p:txBody>
      </p:sp>
    </p:spTree>
  </p:cSld>
  <p:clrMapOvr>
    <a:masterClrMapping/>
  </p:clrMapOvr>
  <mc:AlternateContent xmlns:mc="http://schemas.openxmlformats.org/markup-compatibility/2006">
    <mc:Choice xmlns:p14="http://schemas.microsoft.com/office/powerpoint/2010/main" Requires="p14">
      <p:transition spd="slow" advClick="1" p14:dur="1500">
        <p:dissolv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4" presetID="22" grpId="1" fill="hold">
                                  <p:stCondLst>
                                    <p:cond delay="0"/>
                                  </p:stCondLst>
                                  <p:iterate type="el" backwards="0">
                                    <p:tmAbs val="0"/>
                                  </p:iterate>
                                  <p:childTnLst>
                                    <p:set>
                                      <p:cBhvr>
                                        <p:cTn id="6" fill="hold"/>
                                        <p:tgtEl>
                                          <p:spTgt spid="245"/>
                                        </p:tgtEl>
                                        <p:attrNameLst>
                                          <p:attrName>style.visibility</p:attrName>
                                        </p:attrNameLst>
                                      </p:cBhvr>
                                      <p:to>
                                        <p:strVal val="visible"/>
                                      </p:to>
                                    </p:set>
                                    <p:animEffect filter="wipe(down)" transition="in">
                                      <p:cBhvr>
                                        <p:cTn id="7" dur="1000"/>
                                        <p:tgtEl>
                                          <p:spTgt spid="245"/>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ID="9" grpId="2" fill="hold">
                                  <p:stCondLst>
                                    <p:cond delay="0"/>
                                  </p:stCondLst>
                                  <p:iterate type="el" backwards="0">
                                    <p:tmAbs val="0"/>
                                  </p:iterate>
                                  <p:childTnLst>
                                    <p:set>
                                      <p:cBhvr>
                                        <p:cTn id="11" fill="hold"/>
                                        <p:tgtEl>
                                          <p:spTgt spid="256"/>
                                        </p:tgtEl>
                                        <p:attrNameLst>
                                          <p:attrName>style.visibility</p:attrName>
                                        </p:attrNameLst>
                                      </p:cBhvr>
                                      <p:to>
                                        <p:strVal val="visible"/>
                                      </p:to>
                                    </p:set>
                                    <p:animEffect filter="dissolve" transition="in">
                                      <p:cBhvr>
                                        <p:cTn id="12" dur="1000"/>
                                        <p:tgtEl>
                                          <p:spTgt spid="256"/>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1" presetID="22" grpId="3" fill="hold">
                                  <p:stCondLst>
                                    <p:cond delay="0"/>
                                  </p:stCondLst>
                                  <p:iterate type="el" backwards="0">
                                    <p:tmAbs val="0"/>
                                  </p:iterate>
                                  <p:childTnLst>
                                    <p:set>
                                      <p:cBhvr>
                                        <p:cTn id="16" fill="hold"/>
                                        <p:tgtEl>
                                          <p:spTgt spid="248"/>
                                        </p:tgtEl>
                                        <p:attrNameLst>
                                          <p:attrName>style.visibility</p:attrName>
                                        </p:attrNameLst>
                                      </p:cBhvr>
                                      <p:to>
                                        <p:strVal val="visible"/>
                                      </p:to>
                                    </p:set>
                                    <p:animEffect filter="wipe(up)" transition="in">
                                      <p:cBhvr>
                                        <p:cTn id="17" dur="1000"/>
                                        <p:tgtEl>
                                          <p:spTgt spid="248"/>
                                        </p:tgtEl>
                                      </p:cBhvr>
                                    </p:animEffect>
                                  </p:childTnLst>
                                </p:cTn>
                              </p:par>
                            </p:childTnLst>
                          </p:cTn>
                        </p:par>
                      </p:childTnLst>
                    </p:cTn>
                  </p:par>
                  <p:par>
                    <p:cTn id="18" fill="hold">
                      <p:stCondLst>
                        <p:cond delay="indefinite"/>
                      </p:stCondLst>
                      <p:childTnLst>
                        <p:par>
                          <p:cTn id="19" fill="hold">
                            <p:stCondLst>
                              <p:cond delay="0"/>
                            </p:stCondLst>
                            <p:childTnLst>
                              <p:par>
                                <p:cTn id="20" presetClass="entr" nodeType="clickEffect" presetSubtype="4" presetID="22" grpId="4" fill="hold">
                                  <p:stCondLst>
                                    <p:cond delay="0"/>
                                  </p:stCondLst>
                                  <p:iterate type="el" backwards="0">
                                    <p:tmAbs val="0"/>
                                  </p:iterate>
                                  <p:childTnLst>
                                    <p:set>
                                      <p:cBhvr>
                                        <p:cTn id="21" fill="hold"/>
                                        <p:tgtEl>
                                          <p:spTgt spid="251"/>
                                        </p:tgtEl>
                                        <p:attrNameLst>
                                          <p:attrName>style.visibility</p:attrName>
                                        </p:attrNameLst>
                                      </p:cBhvr>
                                      <p:to>
                                        <p:strVal val="visible"/>
                                      </p:to>
                                    </p:set>
                                    <p:animEffect filter="wipe(down)" transition="in">
                                      <p:cBhvr>
                                        <p:cTn id="22" dur="1000"/>
                                        <p:tgtEl>
                                          <p:spTgt spid="251"/>
                                        </p:tgtEl>
                                      </p:cBhvr>
                                    </p:animEffect>
                                  </p:childTnLst>
                                </p:cTn>
                              </p:par>
                            </p:childTnLst>
                          </p:cTn>
                        </p:par>
                      </p:childTnLst>
                    </p:cTn>
                  </p:par>
                  <p:par>
                    <p:cTn id="23" fill="hold">
                      <p:stCondLst>
                        <p:cond delay="indefinite"/>
                      </p:stCondLst>
                      <p:childTnLst>
                        <p:par>
                          <p:cTn id="24" fill="hold">
                            <p:stCondLst>
                              <p:cond delay="0"/>
                            </p:stCondLst>
                            <p:childTnLst>
                              <p:par>
                                <p:cTn id="25" presetClass="entr" nodeType="clickEffect" presetID="9" grpId="5" fill="hold">
                                  <p:stCondLst>
                                    <p:cond delay="0"/>
                                  </p:stCondLst>
                                  <p:iterate type="el" backwards="0">
                                    <p:tmAbs val="0"/>
                                  </p:iterate>
                                  <p:childTnLst>
                                    <p:set>
                                      <p:cBhvr>
                                        <p:cTn id="26" fill="hold"/>
                                        <p:tgtEl>
                                          <p:spTgt spid="259"/>
                                        </p:tgtEl>
                                        <p:attrNameLst>
                                          <p:attrName>style.visibility</p:attrName>
                                        </p:attrNameLst>
                                      </p:cBhvr>
                                      <p:to>
                                        <p:strVal val="visible"/>
                                      </p:to>
                                    </p:set>
                                    <p:animEffect filter="dissolve" transition="in">
                                      <p:cBhvr>
                                        <p:cTn id="27" dur="1000"/>
                                        <p:tgtEl>
                                          <p:spTgt spid="259"/>
                                        </p:tgtEl>
                                      </p:cBhvr>
                                    </p:animEffect>
                                  </p:childTnLst>
                                </p:cTn>
                              </p:par>
                            </p:childTnLst>
                          </p:cTn>
                        </p:par>
                      </p:childTnLst>
                    </p:cTn>
                  </p:par>
                  <p:par>
                    <p:cTn id="28" fill="hold">
                      <p:stCondLst>
                        <p:cond delay="indefinite"/>
                      </p:stCondLst>
                      <p:childTnLst>
                        <p:par>
                          <p:cTn id="29" fill="hold">
                            <p:stCondLst>
                              <p:cond delay="0"/>
                            </p:stCondLst>
                            <p:childTnLst>
                              <p:par>
                                <p:cTn id="30" presetClass="entr" nodeType="clickEffect" presetSubtype="4" presetID="22" grpId="6" fill="hold">
                                  <p:stCondLst>
                                    <p:cond delay="0"/>
                                  </p:stCondLst>
                                  <p:iterate type="el" backwards="0">
                                    <p:tmAbs val="0"/>
                                  </p:iterate>
                                  <p:childTnLst>
                                    <p:set>
                                      <p:cBhvr>
                                        <p:cTn id="31" fill="hold"/>
                                        <p:tgtEl>
                                          <p:spTgt spid="254"/>
                                        </p:tgtEl>
                                        <p:attrNameLst>
                                          <p:attrName>style.visibility</p:attrName>
                                        </p:attrNameLst>
                                      </p:cBhvr>
                                      <p:to>
                                        <p:strVal val="visible"/>
                                      </p:to>
                                    </p:set>
                                    <p:animEffect filter="wipe(down)" transition="in">
                                      <p:cBhvr>
                                        <p:cTn id="32" dur="1000"/>
                                        <p:tgtEl>
                                          <p:spTgt spid="25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54" grpId="6"/>
      <p:bldP build="whole" bldLvl="1" animBg="1" rev="0" advAuto="0" spid="251" grpId="4"/>
      <p:bldP build="whole" bldLvl="1" animBg="1" rev="0" advAuto="0" spid="245" grpId="1"/>
      <p:bldP build="whole" bldLvl="1" animBg="1" rev="0" advAuto="0" spid="259" grpId="5"/>
      <p:bldP build="whole" bldLvl="1" animBg="1" rev="0" advAuto="0" spid="256" grpId="2"/>
      <p:bldP build="whole" bldLvl="1" animBg="1" rev="0" advAuto="0" spid="248" grpId="3"/>
    </p:bldLst>
  </p:timing>
</p:sld>
</file>

<file path=ppt/slides/slide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63" name="Shape 263"/>
          <p:cNvSpPr/>
          <p:nvPr>
            <p:ph type="sldNum" sz="quarter" idx="2"/>
          </p:nvPr>
        </p:nvSpPr>
        <p:spPr>
          <a:xfrm>
            <a:off x="12043765" y="13081000"/>
            <a:ext cx="283770" cy="469900"/>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264" name="Shape 264"/>
          <p:cNvSpPr/>
          <p:nvPr>
            <p:ph type="title" idx="4294967295"/>
          </p:nvPr>
        </p:nvSpPr>
        <p:spPr>
          <a:prstGeom prst="rect">
            <a:avLst/>
          </a:prstGeom>
        </p:spPr>
        <p:txBody>
          <a:bodyPr/>
          <a:lstStyle/>
          <a:p>
            <a:pPr/>
            <a:r>
              <a:t>Nehemiah’s Jerusalem</a:t>
            </a:r>
          </a:p>
        </p:txBody>
      </p:sp>
      <p:sp>
        <p:nvSpPr>
          <p:cNvPr id="265" name="Shape 265"/>
          <p:cNvSpPr/>
          <p:nvPr/>
        </p:nvSpPr>
        <p:spPr>
          <a:xfrm>
            <a:off x="678017" y="2899159"/>
            <a:ext cx="4513858" cy="4711205"/>
          </a:xfrm>
          <a:prstGeom prst="roundRect">
            <a:avLst>
              <a:gd name="adj" fmla="val 15000"/>
            </a:avLst>
          </a:prstGeom>
          <a:solidFill>
            <a:srgbClr val="24AC67"/>
          </a:solidFill>
          <a:ln w="50800">
            <a:solidFill>
              <a:srgbClr val="FFFFFF"/>
            </a:solidFill>
            <a:miter lim="400000"/>
          </a:ln>
          <a:effectLst>
            <a:outerShdw sx="100000" sy="100000" kx="0" ky="0" algn="b" rotWithShape="0" blurRad="25400" dist="38100" dir="5400000">
              <a:srgbClr val="FFFB00">
                <a:alpha val="50000"/>
              </a:srgbClr>
            </a:outerShdw>
          </a:effectLst>
          <a:extLst>
            <a:ext uri="{C572A759-6A51-4108-AA02-DFA0A04FC94B}">
              <ma14:wrappingTextBoxFlag xmlns:ma14="http://schemas.microsoft.com/office/mac/drawingml/2011/main" val="1"/>
            </a:ext>
          </a:extLst>
        </p:spPr>
        <p:txBody>
          <a:bodyPr lIns="50800" tIns="50800" rIns="50800" bIns="50800" anchor="ctr"/>
          <a:lstStyle>
            <a:lvl1pPr defTabSz="584200">
              <a:defRPr b="1">
                <a:solidFill>
                  <a:srgbClr val="FFFFFF"/>
                </a:solidFill>
                <a:latin typeface="Helvetica"/>
                <a:ea typeface="Helvetica"/>
                <a:cs typeface="Helvetica"/>
                <a:sym typeface="Helvetica"/>
              </a:defRPr>
            </a:lvl1pPr>
          </a:lstStyle>
          <a:p>
            <a:pPr/>
            <a:r>
              <a:t>Temple foundations completed</a:t>
            </a:r>
          </a:p>
        </p:txBody>
      </p:sp>
      <p:sp>
        <p:nvSpPr>
          <p:cNvPr id="266" name="Shape 266"/>
          <p:cNvSpPr/>
          <p:nvPr/>
        </p:nvSpPr>
        <p:spPr>
          <a:xfrm>
            <a:off x="6203200" y="2899159"/>
            <a:ext cx="4513859" cy="4711205"/>
          </a:xfrm>
          <a:prstGeom prst="roundRect">
            <a:avLst>
              <a:gd name="adj" fmla="val 15000"/>
            </a:avLst>
          </a:prstGeom>
          <a:solidFill>
            <a:srgbClr val="207DAD"/>
          </a:solidFill>
          <a:ln w="50800">
            <a:solidFill>
              <a:srgbClr val="FFFFFF"/>
            </a:solidFill>
            <a:miter lim="400000"/>
          </a:ln>
          <a:effectLst>
            <a:outerShdw sx="100000" sy="100000" kx="0" ky="0" algn="b" rotWithShape="0" blurRad="25400" dist="38100" dir="5400000">
              <a:srgbClr val="FFFB00">
                <a:alpha val="50000"/>
              </a:srgbClr>
            </a:outerShdw>
          </a:effectLst>
          <a:extLst>
            <a:ext uri="{C572A759-6A51-4108-AA02-DFA0A04FC94B}">
              <ma14:wrappingTextBoxFlag xmlns:ma14="http://schemas.microsoft.com/office/mac/drawingml/2011/main" val="1"/>
            </a:ext>
          </a:extLst>
        </p:spPr>
        <p:txBody>
          <a:bodyPr lIns="50800" tIns="50800" rIns="50800" bIns="50800" anchor="ctr"/>
          <a:lstStyle/>
          <a:p>
            <a:pPr lvl="1" defTabSz="584200">
              <a:defRPr b="1">
                <a:solidFill>
                  <a:srgbClr val="FFFFFF"/>
                </a:solidFill>
                <a:latin typeface="Helvetica"/>
                <a:ea typeface="Helvetica"/>
                <a:cs typeface="Helvetica"/>
                <a:sym typeface="Helvetica"/>
              </a:defRPr>
            </a:pPr>
            <a:r>
              <a:t>Survivors suffering ‘great affliction and reproach’</a:t>
            </a:r>
          </a:p>
        </p:txBody>
      </p:sp>
      <p:sp>
        <p:nvSpPr>
          <p:cNvPr id="267" name="Shape 267"/>
          <p:cNvSpPr/>
          <p:nvPr/>
        </p:nvSpPr>
        <p:spPr>
          <a:xfrm>
            <a:off x="11728384" y="2899159"/>
            <a:ext cx="4513858" cy="4711205"/>
          </a:xfrm>
          <a:prstGeom prst="roundRect">
            <a:avLst>
              <a:gd name="adj" fmla="val 15000"/>
            </a:avLst>
          </a:prstGeom>
          <a:solidFill>
            <a:srgbClr val="C01A15"/>
          </a:solidFill>
          <a:ln w="50800">
            <a:solidFill>
              <a:srgbClr val="FFFFFF"/>
            </a:solidFill>
            <a:miter lim="400000"/>
          </a:ln>
          <a:effectLst>
            <a:outerShdw sx="100000" sy="100000" kx="0" ky="0" algn="b" rotWithShape="0" blurRad="25400" dist="38100" dir="5400000">
              <a:srgbClr val="FFFB00">
                <a:alpha val="50000"/>
              </a:srgbClr>
            </a:outerShdw>
          </a:effectLst>
          <a:extLst>
            <a:ext uri="{C572A759-6A51-4108-AA02-DFA0A04FC94B}">
              <ma14:wrappingTextBoxFlag xmlns:ma14="http://schemas.microsoft.com/office/mac/drawingml/2011/main" val="1"/>
            </a:ext>
          </a:extLst>
        </p:spPr>
        <p:txBody>
          <a:bodyPr lIns="50800" tIns="50800" rIns="50800" bIns="50800" anchor="ctr"/>
          <a:lstStyle/>
          <a:p>
            <a:pPr lvl="1" defTabSz="584200">
              <a:defRPr b="1">
                <a:solidFill>
                  <a:srgbClr val="FFFFFF"/>
                </a:solidFill>
                <a:latin typeface="Helvetica"/>
                <a:ea typeface="Helvetica"/>
                <a:cs typeface="Helvetica"/>
                <a:sym typeface="Helvetica"/>
              </a:defRPr>
            </a:pPr>
            <a:r>
              <a:t>Walls of Jerusalem broken down and gates destroyed</a:t>
            </a:r>
          </a:p>
        </p:txBody>
      </p:sp>
      <p:sp>
        <p:nvSpPr>
          <p:cNvPr id="268" name="Shape 268"/>
          <p:cNvSpPr/>
          <p:nvPr/>
        </p:nvSpPr>
        <p:spPr>
          <a:xfrm>
            <a:off x="2728116" y="7711963"/>
            <a:ext cx="4513859" cy="4711205"/>
          </a:xfrm>
          <a:prstGeom prst="roundRect">
            <a:avLst>
              <a:gd name="adj" fmla="val 15000"/>
            </a:avLst>
          </a:prstGeom>
          <a:solidFill>
            <a:srgbClr val="198C78"/>
          </a:solidFill>
          <a:ln w="50800">
            <a:solidFill>
              <a:srgbClr val="FFFFFF"/>
            </a:solidFill>
            <a:miter lim="400000"/>
          </a:ln>
          <a:effectLst>
            <a:outerShdw sx="100000" sy="100000" kx="0" ky="0" algn="b" rotWithShape="0" blurRad="25400" dist="38100" dir="5400000">
              <a:srgbClr val="FFFB00">
                <a:alpha val="50000"/>
              </a:srgbClr>
            </a:outerShdw>
          </a:effectLst>
          <a:extLst>
            <a:ext uri="{C572A759-6A51-4108-AA02-DFA0A04FC94B}">
              <ma14:wrappingTextBoxFlag xmlns:ma14="http://schemas.microsoft.com/office/mac/drawingml/2011/main" val="1"/>
            </a:ext>
          </a:extLst>
        </p:spPr>
        <p:txBody>
          <a:bodyPr lIns="50800" tIns="50800" rIns="50800" bIns="50800" anchor="ctr"/>
          <a:lstStyle>
            <a:lvl1pPr defTabSz="584200">
              <a:defRPr b="1">
                <a:solidFill>
                  <a:srgbClr val="FFFFFF"/>
                </a:solidFill>
                <a:latin typeface="Helvetica"/>
                <a:ea typeface="Helvetica"/>
                <a:cs typeface="Helvetica"/>
                <a:sym typeface="Helvetica"/>
              </a:defRPr>
            </a:lvl1pPr>
          </a:lstStyle>
          <a:p>
            <a:pPr/>
            <a:r>
              <a:t>Almost no houses or inhabitants; rubble and stones</a:t>
            </a:r>
          </a:p>
        </p:txBody>
      </p:sp>
      <p:sp>
        <p:nvSpPr>
          <p:cNvPr id="269" name="Shape 269"/>
          <p:cNvSpPr/>
          <p:nvPr/>
        </p:nvSpPr>
        <p:spPr>
          <a:xfrm>
            <a:off x="8770351" y="7711963"/>
            <a:ext cx="4513859" cy="4711205"/>
          </a:xfrm>
          <a:prstGeom prst="roundRect">
            <a:avLst>
              <a:gd name="adj" fmla="val 15000"/>
            </a:avLst>
          </a:prstGeom>
          <a:solidFill>
            <a:srgbClr val="DC9C02"/>
          </a:solidFill>
          <a:ln w="50800">
            <a:solidFill>
              <a:srgbClr val="FFFFFF"/>
            </a:solidFill>
            <a:miter lim="400000"/>
          </a:ln>
          <a:effectLst>
            <a:outerShdw sx="100000" sy="100000" kx="0" ky="0" algn="b" rotWithShape="0" blurRad="25400" dist="38100" dir="5400000">
              <a:srgbClr val="FFFB00">
                <a:alpha val="50000"/>
              </a:srgbClr>
            </a:outerShdw>
          </a:effectLst>
          <a:extLst>
            <a:ext uri="{C572A759-6A51-4108-AA02-DFA0A04FC94B}">
              <ma14:wrappingTextBoxFlag xmlns:ma14="http://schemas.microsoft.com/office/mac/drawingml/2011/main" val="1"/>
            </a:ext>
          </a:extLst>
        </p:spPr>
        <p:txBody>
          <a:bodyPr lIns="50800" tIns="50800" rIns="50800" bIns="50800" anchor="ctr"/>
          <a:lstStyle>
            <a:lvl1pPr defTabSz="584200">
              <a:defRPr b="1">
                <a:solidFill>
                  <a:srgbClr val="FFFFFF"/>
                </a:solidFill>
                <a:latin typeface="Helvetica"/>
                <a:ea typeface="Helvetica"/>
                <a:cs typeface="Helvetica"/>
                <a:sym typeface="Helvetica"/>
              </a:defRPr>
            </a:lvl1pPr>
          </a:lstStyle>
          <a:p>
            <a:pPr/>
            <a:r>
              <a:t>Other towns: hostile, other languages and idolatry</a:t>
            </a:r>
          </a:p>
        </p:txBody>
      </p:sp>
      <p:sp>
        <p:nvSpPr>
          <p:cNvPr id="270" name="Shape 270"/>
          <p:cNvSpPr/>
          <p:nvPr/>
        </p:nvSpPr>
        <p:spPr>
          <a:xfrm>
            <a:off x="16993261" y="5350736"/>
            <a:ext cx="6351098" cy="5305895"/>
          </a:xfrm>
          <a:prstGeom prst="roundRect">
            <a:avLst>
              <a:gd name="adj" fmla="val 12761"/>
            </a:avLst>
          </a:prstGeom>
          <a:solidFill>
            <a:srgbClr val="B14181"/>
          </a:solidFill>
          <a:ln w="50800">
            <a:solidFill>
              <a:srgbClr val="FFFFFF"/>
            </a:solidFill>
            <a:miter lim="400000"/>
          </a:ln>
          <a:effectLst>
            <a:outerShdw sx="100000" sy="100000" kx="0" ky="0" algn="b" rotWithShape="0" blurRad="25400" dist="38100" dir="5400000">
              <a:srgbClr val="FFFB00">
                <a:alpha val="50000"/>
              </a:srgbClr>
            </a:outerShdw>
          </a:effectLst>
          <a:extLst>
            <a:ext uri="{C572A759-6A51-4108-AA02-DFA0A04FC94B}">
              <ma14:wrappingTextBoxFlag xmlns:ma14="http://schemas.microsoft.com/office/mac/drawingml/2011/main" val="1"/>
            </a:ext>
          </a:extLst>
        </p:spPr>
        <p:txBody>
          <a:bodyPr lIns="50800" tIns="50800" rIns="50800" bIns="50800" anchor="ctr"/>
          <a:lstStyle/>
          <a:p>
            <a:pPr defTabSz="584200">
              <a:defRPr b="1">
                <a:solidFill>
                  <a:srgbClr val="FFFFFF"/>
                </a:solidFill>
                <a:latin typeface="Helvetica"/>
                <a:ea typeface="Helvetica"/>
                <a:cs typeface="Helvetica"/>
                <a:sym typeface="Helvetica"/>
              </a:defRPr>
            </a:pPr>
            <a:r>
              <a:t>South: Edomites</a:t>
            </a:r>
          </a:p>
          <a:p>
            <a:pPr defTabSz="584200">
              <a:defRPr b="1">
                <a:solidFill>
                  <a:srgbClr val="FFFFFF"/>
                </a:solidFill>
                <a:latin typeface="Helvetica"/>
                <a:ea typeface="Helvetica"/>
                <a:cs typeface="Helvetica"/>
                <a:sym typeface="Helvetica"/>
              </a:defRPr>
            </a:pPr>
            <a:r>
              <a:t>West: Philistines</a:t>
            </a:r>
          </a:p>
          <a:p>
            <a:pPr defTabSz="584200">
              <a:defRPr b="1">
                <a:solidFill>
                  <a:srgbClr val="FFFFFF"/>
                </a:solidFill>
                <a:latin typeface="Helvetica"/>
                <a:ea typeface="Helvetica"/>
                <a:cs typeface="Helvetica"/>
                <a:sym typeface="Helvetica"/>
              </a:defRPr>
            </a:pPr>
            <a:r>
              <a:t>North: Samaritans</a:t>
            </a:r>
          </a:p>
          <a:p>
            <a:pPr defTabSz="584200">
              <a:defRPr b="1">
                <a:solidFill>
                  <a:srgbClr val="FFFFFF"/>
                </a:solidFill>
                <a:latin typeface="Helvetica"/>
                <a:ea typeface="Helvetica"/>
                <a:cs typeface="Helvetica"/>
                <a:sym typeface="Helvetica"/>
              </a:defRPr>
            </a:pPr>
            <a:r>
              <a:t>East: Moabites</a:t>
            </a:r>
          </a:p>
        </p:txBody>
      </p:sp>
    </p:spTree>
  </p:cSld>
  <p:clrMapOvr>
    <a:masterClrMapping/>
  </p:clrMapOvr>
  <mc:AlternateContent xmlns:mc="http://schemas.openxmlformats.org/markup-compatibility/2006">
    <mc:Choice xmlns:p14="http://schemas.microsoft.com/office/powerpoint/2010/main" Requires="p14">
      <p:transition spd="slow" advClick="1" p14:dur="1500">
        <p:dissolve/>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grpSp>
        <p:nvGrpSpPr>
          <p:cNvPr id="276" name="Group 276"/>
          <p:cNvGrpSpPr/>
          <p:nvPr/>
        </p:nvGrpSpPr>
        <p:grpSpPr>
          <a:xfrm>
            <a:off x="6221" y="-46448"/>
            <a:ext cx="24371425" cy="7330081"/>
            <a:chOff x="0" y="0"/>
            <a:chExt cx="24371424" cy="7330080"/>
          </a:xfrm>
        </p:grpSpPr>
        <p:pic>
          <p:nvPicPr>
            <p:cNvPr id="274" name="pasted-image.png"/>
            <p:cNvPicPr>
              <a:picLocks noChangeAspect="1"/>
            </p:cNvPicPr>
            <p:nvPr/>
          </p:nvPicPr>
          <p:blipFill>
            <a:blip r:embed="rId3">
              <a:extLst/>
            </a:blip>
            <a:srcRect l="0" t="39373" r="0" b="19502"/>
            <a:stretch>
              <a:fillRect/>
            </a:stretch>
          </p:blipFill>
          <p:spPr>
            <a:xfrm>
              <a:off x="0" y="0"/>
              <a:ext cx="24371425" cy="7330081"/>
            </a:xfrm>
            <a:prstGeom prst="rect">
              <a:avLst/>
            </a:prstGeom>
            <a:ln w="12700" cap="flat">
              <a:noFill/>
              <a:miter lim="400000"/>
            </a:ln>
            <a:effectLst/>
          </p:spPr>
        </p:pic>
        <p:sp>
          <p:nvSpPr>
            <p:cNvPr id="275" name="Shape 275"/>
            <p:cNvSpPr/>
            <p:nvPr/>
          </p:nvSpPr>
          <p:spPr>
            <a:xfrm>
              <a:off x="399213" y="6038253"/>
              <a:ext cx="1880085" cy="863601"/>
            </a:xfrm>
            <a:prstGeom prst="rect">
              <a:avLst/>
            </a:prstGeom>
            <a:noFill/>
            <a:ln w="12700" cap="flat">
              <a:noFill/>
              <a:miter lim="400000"/>
            </a:ln>
            <a:effectLst>
              <a:outerShdw sx="100000" sy="100000" kx="0" ky="0" algn="b" rotWithShape="0" blurRad="190500" dist="48348" dir="5400000">
                <a:srgbClr val="000000"/>
              </a:outerShdw>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lgn="l">
                <a:defRPr b="1">
                  <a:solidFill>
                    <a:srgbClr val="FFFFFF"/>
                  </a:solidFill>
                  <a:effectLst>
                    <a:outerShdw sx="100000" sy="100000" kx="0" ky="0" algn="b" rotWithShape="0" blurRad="38100" dist="38100" dir="18900000">
                      <a:srgbClr val="000000"/>
                    </a:outerShdw>
                  </a:effectLst>
                  <a:latin typeface="Helvetica"/>
                  <a:ea typeface="Helvetica"/>
                  <a:cs typeface="Helvetica"/>
                  <a:sym typeface="Helvetica"/>
                </a:defRPr>
              </a:lvl1pPr>
            </a:lstStyle>
            <a:p>
              <a:pPr/>
              <a:r>
                <a:t>1870s</a:t>
              </a:r>
            </a:p>
          </p:txBody>
        </p:sp>
      </p:grpSp>
      <p:pic>
        <p:nvPicPr>
          <p:cNvPr id="277" name=""/>
          <p:cNvPicPr>
            <a:picLocks noChangeAspect="0"/>
          </p:cNvPicPr>
          <p:nvPr/>
        </p:nvPicPr>
        <p:blipFill>
          <a:blip r:embed="rId4">
            <a:extLst/>
          </a:blip>
          <a:stretch>
            <a:fillRect/>
          </a:stretch>
        </p:blipFill>
        <p:spPr>
          <a:xfrm rot="10800000">
            <a:off x="-461293" y="7178985"/>
            <a:ext cx="24617166" cy="317501"/>
          </a:xfrm>
          <a:prstGeom prst="rect">
            <a:avLst/>
          </a:prstGeom>
        </p:spPr>
      </p:pic>
      <p:pic>
        <p:nvPicPr>
          <p:cNvPr id="279" name=""/>
          <p:cNvPicPr>
            <a:picLocks noChangeAspect="0"/>
          </p:cNvPicPr>
          <p:nvPr/>
        </p:nvPicPr>
        <p:blipFill>
          <a:blip r:embed="rId5">
            <a:extLst/>
          </a:blip>
          <a:stretch>
            <a:fillRect/>
          </a:stretch>
        </p:blipFill>
        <p:spPr>
          <a:xfrm rot="16200000">
            <a:off x="13376228" y="10506936"/>
            <a:ext cx="6579040" cy="317501"/>
          </a:xfrm>
          <a:prstGeom prst="rect">
            <a:avLst/>
          </a:prstGeom>
        </p:spPr>
      </p:pic>
      <p:grpSp>
        <p:nvGrpSpPr>
          <p:cNvPr id="283" name="Group 283"/>
          <p:cNvGrpSpPr/>
          <p:nvPr/>
        </p:nvGrpSpPr>
        <p:grpSpPr>
          <a:xfrm>
            <a:off x="50196" y="7483939"/>
            <a:ext cx="16537705" cy="6363554"/>
            <a:chOff x="0" y="0"/>
            <a:chExt cx="16537703" cy="6363553"/>
          </a:xfrm>
        </p:grpSpPr>
        <p:pic>
          <p:nvPicPr>
            <p:cNvPr id="281" name="pasted-image.tiff"/>
            <p:cNvPicPr>
              <a:picLocks noChangeAspect="1"/>
            </p:cNvPicPr>
            <p:nvPr/>
          </p:nvPicPr>
          <p:blipFill>
            <a:blip r:embed="rId6">
              <a:extLst/>
            </a:blip>
            <a:srcRect l="0" t="38080" r="0" b="10480"/>
            <a:stretch>
              <a:fillRect/>
            </a:stretch>
          </p:blipFill>
          <p:spPr>
            <a:xfrm>
              <a:off x="0" y="0"/>
              <a:ext cx="16537704" cy="6363554"/>
            </a:xfrm>
            <a:prstGeom prst="rect">
              <a:avLst/>
            </a:prstGeom>
            <a:ln w="12700" cap="flat">
              <a:noFill/>
              <a:miter lim="400000"/>
            </a:ln>
            <a:effectLst/>
          </p:spPr>
        </p:pic>
        <p:sp>
          <p:nvSpPr>
            <p:cNvPr id="282" name="Shape 282"/>
            <p:cNvSpPr/>
            <p:nvPr/>
          </p:nvSpPr>
          <p:spPr>
            <a:xfrm>
              <a:off x="531816" y="5150780"/>
              <a:ext cx="1526928" cy="863601"/>
            </a:xfrm>
            <a:prstGeom prst="rect">
              <a:avLst/>
            </a:prstGeom>
            <a:noFill/>
            <a:ln w="12700" cap="flat">
              <a:noFill/>
              <a:miter lim="400000"/>
            </a:ln>
            <a:effectLst>
              <a:outerShdw sx="100000" sy="100000" kx="0" ky="0" algn="b" rotWithShape="0" blurRad="190500" dist="48348" dir="5400000">
                <a:srgbClr val="000000"/>
              </a:outerShdw>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lgn="l">
                <a:defRPr b="1">
                  <a:solidFill>
                    <a:srgbClr val="FFFFFF"/>
                  </a:solidFill>
                  <a:effectLst>
                    <a:outerShdw sx="100000" sy="100000" kx="0" ky="0" algn="b" rotWithShape="0" blurRad="38100" dist="38100" dir="18900000">
                      <a:srgbClr val="000000"/>
                    </a:outerShdw>
                  </a:effectLst>
                  <a:latin typeface="Helvetica"/>
                  <a:ea typeface="Helvetica"/>
                  <a:cs typeface="Helvetica"/>
                  <a:sym typeface="Helvetica"/>
                </a:defRPr>
              </a:lvl1pPr>
            </a:lstStyle>
            <a:p>
              <a:pPr/>
              <a:r>
                <a:t>1891</a:t>
              </a:r>
            </a:p>
          </p:txBody>
        </p:sp>
      </p:grpSp>
      <p:grpSp>
        <p:nvGrpSpPr>
          <p:cNvPr id="286" name="Group 286"/>
          <p:cNvGrpSpPr/>
          <p:nvPr/>
        </p:nvGrpSpPr>
        <p:grpSpPr>
          <a:xfrm>
            <a:off x="16786104" y="7415836"/>
            <a:ext cx="7573077" cy="6314123"/>
            <a:chOff x="0" y="0"/>
            <a:chExt cx="7573076" cy="6314121"/>
          </a:xfrm>
        </p:grpSpPr>
        <p:pic>
          <p:nvPicPr>
            <p:cNvPr id="284" name="pasted-image.tiff"/>
            <p:cNvPicPr>
              <a:picLocks noChangeAspect="1"/>
            </p:cNvPicPr>
            <p:nvPr/>
          </p:nvPicPr>
          <p:blipFill>
            <a:blip r:embed="rId7">
              <a:extLst/>
            </a:blip>
            <a:srcRect l="15842" t="0" r="0" b="0"/>
            <a:stretch>
              <a:fillRect/>
            </a:stretch>
          </p:blipFill>
          <p:spPr>
            <a:xfrm>
              <a:off x="0" y="0"/>
              <a:ext cx="7573077" cy="6314122"/>
            </a:xfrm>
            <a:prstGeom prst="rect">
              <a:avLst/>
            </a:prstGeom>
            <a:ln w="12700" cap="flat">
              <a:noFill/>
              <a:miter lim="400000"/>
            </a:ln>
            <a:effectLst/>
          </p:spPr>
        </p:pic>
        <p:sp>
          <p:nvSpPr>
            <p:cNvPr id="285" name="Shape 285"/>
            <p:cNvSpPr/>
            <p:nvPr/>
          </p:nvSpPr>
          <p:spPr>
            <a:xfrm>
              <a:off x="256133" y="133152"/>
              <a:ext cx="1880085" cy="863601"/>
            </a:xfrm>
            <a:prstGeom prst="rect">
              <a:avLst/>
            </a:prstGeom>
            <a:noFill/>
            <a:ln w="12700" cap="flat">
              <a:noFill/>
              <a:miter lim="400000"/>
            </a:ln>
            <a:effectLst>
              <a:outerShdw sx="100000" sy="100000" kx="0" ky="0" algn="b" rotWithShape="0" blurRad="190500" dist="48348" dir="5400000">
                <a:srgbClr val="000000"/>
              </a:outerShdw>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lgn="l">
                <a:defRPr b="1">
                  <a:solidFill>
                    <a:srgbClr val="FFFFFF"/>
                  </a:solidFill>
                  <a:effectLst>
                    <a:outerShdw sx="100000" sy="100000" kx="0" ky="0" algn="b" rotWithShape="0" blurRad="38100" dist="38100" dir="18900000">
                      <a:srgbClr val="000000"/>
                    </a:outerShdw>
                  </a:effectLst>
                  <a:latin typeface="Helvetica"/>
                  <a:ea typeface="Helvetica"/>
                  <a:cs typeface="Helvetica"/>
                  <a:sym typeface="Helvetica"/>
                </a:defRPr>
              </a:lvl1pPr>
            </a:lstStyle>
            <a:p>
              <a:pPr/>
              <a:r>
                <a:t>1880s</a:t>
              </a:r>
            </a:p>
          </p:txBody>
        </p:sp>
      </p:grpSp>
      <p:sp>
        <p:nvSpPr>
          <p:cNvPr id="287" name="Shape 287"/>
          <p:cNvSpPr/>
          <p:nvPr>
            <p:ph type="sldNum" sz="quarter" idx="2"/>
          </p:nvPr>
        </p:nvSpPr>
        <p:spPr>
          <a:xfrm>
            <a:off x="12043765" y="13081000"/>
            <a:ext cx="283770" cy="469900"/>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mc:AlternateContent xmlns:mc="http://schemas.openxmlformats.org/markup-compatibility/2006">
    <mc:Choice xmlns:p14="http://schemas.microsoft.com/office/powerpoint/2010/main" Requires="p14">
      <p:transition spd="slow" advClick="1" p14:dur="1500">
        <p:dissolve/>
      </p:transition>
    </mc:Choice>
    <mc:Fallback>
      <p:transition spd="slow">
        <p:fade/>
      </p:transition>
    </mc:Fallback>
  </mc:AlternateContent>
</p:sld>
</file>

<file path=ppt/theme/_rels/theme1.xml.rels><?xml version="1.0" encoding="UTF-8" standalone="yes"?><Relationships xmlns="http://schemas.openxmlformats.org/package/2006/relationships"><Relationship Id="rId1" Type="http://schemas.openxmlformats.org/officeDocument/2006/relationships/image" Target="../media/image1.png"/></Relationships>

</file>

<file path=ppt/theme/_rels/theme2.xml.rels><?xml version="1.0" encoding="UTF-8" standalone="yes"?><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xmlns:r="http://schemas.openxmlformats.org/officeDocument/2006/relationships"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38100" dist="25400" dir="5400000">
              <a:srgbClr val="000000">
                <a:alpha val="50000"/>
              </a:srgbClr>
            </a:outerShdw>
          </a:effectLst>
        </a:effectStyle>
        <a:effectStyle>
          <a:effectLst>
            <a:outerShdw sx="100000" sy="100000" kx="0" ky="0" algn="b" rotWithShape="0" blurRad="50800" dist="12700" dir="0">
              <a:srgbClr val="000000">
                <a:alpha val="50000"/>
              </a:srgbClr>
            </a:outerShdw>
          </a:effectLst>
        </a:effectStyle>
        <a:effectStyle>
          <a:effectLst>
            <a:outerShdw sx="100000" sy="100000" kx="0" ky="0" algn="b" rotWithShape="0" blurRad="38100" dist="25400" dir="540000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r:embed="rId1"/>
          <a:srcRect l="0" t="0" r="0" b="0"/>
          <a:tile tx="0" ty="0" sx="100000" sy="100000" flip="none" algn="tl"/>
        </a:blipFill>
        <a:ln w="12700" cap="flat">
          <a:noFill/>
          <a:miter lim="400000"/>
        </a:ln>
        <a:effectLst>
          <a:outerShdw sx="100000" sy="100000" kx="0" ky="0" algn="b" rotWithShape="0" blurRad="38100" dist="25400" dir="5400000">
            <a:srgbClr val="000000">
              <a:alpha val="50000"/>
            </a:srgbClr>
          </a:outerShdw>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5000" u="none" kumimoji="0" normalizeH="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38100" dist="25400" dir="5400000">
              <a:srgbClr val="000000">
                <a:alpha val="50000"/>
              </a:srgbClr>
            </a:outerShdw>
          </a:effectLst>
        </a:effectStyle>
        <a:effectStyle>
          <a:effectLst>
            <a:outerShdw sx="100000" sy="100000" kx="0" ky="0" algn="b" rotWithShape="0" blurRad="50800" dist="12700" dir="0">
              <a:srgbClr val="000000">
                <a:alpha val="50000"/>
              </a:srgbClr>
            </a:outerShdw>
          </a:effectLst>
        </a:effectStyle>
        <a:effectStyle>
          <a:effectLst>
            <a:outerShdw sx="100000" sy="100000" kx="0" ky="0" algn="b" rotWithShape="0" blurRad="38100" dist="25400" dir="540000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r:embed="rId1"/>
          <a:srcRect l="0" t="0" r="0" b="0"/>
          <a:tile tx="0" ty="0" sx="100000" sy="100000" flip="none" algn="tl"/>
        </a:blipFill>
        <a:ln w="12700" cap="flat">
          <a:noFill/>
          <a:miter lim="400000"/>
        </a:ln>
        <a:effectLst>
          <a:outerShdw sx="100000" sy="100000" kx="0" ky="0" algn="b" rotWithShape="0" blurRad="38100" dist="25400" dir="5400000">
            <a:srgbClr val="000000">
              <a:alpha val="50000"/>
            </a:srgbClr>
          </a:outerShdw>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5000" u="none" kumimoji="0" normalizeH="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