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AF518-B2A7-4694-A66E-ABC59C3C4F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MINOR PROPHETS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D5AF63-EBE5-49C7-B25D-1F46AC4CB5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THEY CAN HELP US IN OUR ECCLESIAL LIVES</a:t>
            </a:r>
          </a:p>
        </p:txBody>
      </p:sp>
    </p:spTree>
    <p:extLst>
      <p:ext uri="{BB962C8B-B14F-4D97-AF65-F5344CB8AC3E}">
        <p14:creationId xmlns:p14="http://schemas.microsoft.com/office/powerpoint/2010/main" val="51032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F874C-A03E-475C-BC33-0AEAB5CE4F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HABAKKUK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F58376-89AA-49A8-939E-E6720C4654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 will joy in the God of my salvation”</a:t>
            </a:r>
          </a:p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 means – EMBRACE or to WRESTLE</a:t>
            </a:r>
          </a:p>
        </p:txBody>
      </p:sp>
    </p:spTree>
    <p:extLst>
      <p:ext uri="{BB962C8B-B14F-4D97-AF65-F5344CB8AC3E}">
        <p14:creationId xmlns:p14="http://schemas.microsoft.com/office/powerpoint/2010/main" val="34231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EF5BE-2FB2-4DDD-9DA2-C11992273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B9FF6-7F99-474D-9620-008C2926D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OBADIAH – Is concerned with EDOM</a:t>
            </a:r>
          </a:p>
          <a:p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NAHUM - </a:t>
            </a:r>
            <a:r>
              <a:rPr lang="en-GB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concerned with ASSYRIA</a:t>
            </a:r>
          </a:p>
          <a:p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HABAKKUK 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is </a:t>
            </a:r>
            <a:r>
              <a:rPr lang="en-GB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concerned with BABYLON</a:t>
            </a:r>
          </a:p>
        </p:txBody>
      </p:sp>
    </p:spTree>
    <p:extLst>
      <p:ext uri="{BB962C8B-B14F-4D97-AF65-F5344CB8AC3E}">
        <p14:creationId xmlns:p14="http://schemas.microsoft.com/office/powerpoint/2010/main" val="133036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D35C7-8D0F-4150-A5CF-3F4E2871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HABAKKUK – HIS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9F21E-BD63-4213-985A-6BC69391D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70859"/>
            <a:ext cx="8596668" cy="4370504"/>
          </a:xfrm>
        </p:spPr>
        <p:txBody>
          <a:bodyPr>
            <a:noAutofit/>
          </a:bodyPr>
          <a:lstStyle/>
          <a:p>
            <a:r>
              <a:rPr lang="en-GB" sz="3200" dirty="0"/>
              <a:t>One of the last to </a:t>
            </a:r>
            <a:r>
              <a:rPr lang="en-GB" sz="3200" dirty="0" smtClean="0"/>
              <a:t>prophesy </a:t>
            </a:r>
            <a:r>
              <a:rPr lang="en-GB" sz="3200" dirty="0"/>
              <a:t>before the Exile</a:t>
            </a:r>
          </a:p>
          <a:p>
            <a:r>
              <a:rPr lang="en-GB" sz="3200" dirty="0"/>
              <a:t>Is referred to as ‘The Job of the Old Testament’</a:t>
            </a:r>
          </a:p>
          <a:p>
            <a:r>
              <a:rPr lang="en-GB" sz="3200" dirty="0"/>
              <a:t>Refers to himself as a Prophet</a:t>
            </a:r>
          </a:p>
          <a:p>
            <a:r>
              <a:rPr lang="en-GB" sz="3200" dirty="0"/>
              <a:t>Seems to have a link with the Temple</a:t>
            </a:r>
          </a:p>
          <a:p>
            <a:r>
              <a:rPr lang="en-GB" sz="3200" dirty="0"/>
              <a:t>A Psalmist</a:t>
            </a:r>
          </a:p>
          <a:p>
            <a:r>
              <a:rPr lang="en-GB" sz="3200" dirty="0"/>
              <a:t>Not much else is known</a:t>
            </a:r>
          </a:p>
        </p:txBody>
      </p:sp>
    </p:spTree>
    <p:extLst>
      <p:ext uri="{BB962C8B-B14F-4D97-AF65-F5344CB8AC3E}">
        <p14:creationId xmlns:p14="http://schemas.microsoft.com/office/powerpoint/2010/main" val="394753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111C-A850-4E33-B9E2-CA172E448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by God to identify the invader to carry away His people Judah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6627D-228D-4DA5-B7A4-D39D23E33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Identifies Babylon, the Chaldeans</a:t>
            </a:r>
          </a:p>
          <a:p>
            <a:r>
              <a:rPr lang="en-GB" sz="3200" dirty="0"/>
              <a:t>ROTHERHAM – “</a:t>
            </a:r>
            <a:r>
              <a:rPr lang="en-GB" sz="3200" u="sng" dirty="0"/>
              <a:t>He</a:t>
            </a:r>
            <a:r>
              <a:rPr lang="en-GB" sz="3200" dirty="0"/>
              <a:t>” instead of “They” </a:t>
            </a:r>
          </a:p>
          <a:p>
            <a:pPr marL="0" indent="0">
              <a:buNone/>
            </a:pPr>
            <a:r>
              <a:rPr lang="en-GB" sz="3200" dirty="0"/>
              <a:t>	</a:t>
            </a:r>
            <a:r>
              <a:rPr lang="en-GB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(Habakkuk 1v7)</a:t>
            </a:r>
          </a:p>
          <a:p>
            <a:r>
              <a:rPr lang="en-GB" sz="3200" dirty="0"/>
              <a:t>Reference to a leader and not to a nation</a:t>
            </a:r>
          </a:p>
          <a:p>
            <a:pPr marL="0" indent="0">
              <a:buNone/>
            </a:pPr>
            <a:r>
              <a:rPr lang="en-GB" sz="3200" dirty="0"/>
              <a:t>	NEBUCHADNEZZAR</a:t>
            </a:r>
          </a:p>
        </p:txBody>
      </p:sp>
    </p:spTree>
    <p:extLst>
      <p:ext uri="{BB962C8B-B14F-4D97-AF65-F5344CB8AC3E}">
        <p14:creationId xmlns:p14="http://schemas.microsoft.com/office/powerpoint/2010/main" val="21002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610DE-01E9-470E-9BE0-03E312CB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THEME – “The Just shall live by Faith”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5D122-BD1D-440D-9546-6B76C8F2E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62545"/>
            <a:ext cx="8596668" cy="4378817"/>
          </a:xfrm>
        </p:spPr>
        <p:txBody>
          <a:bodyPr>
            <a:noAutofit/>
          </a:bodyPr>
          <a:lstStyle/>
          <a:p>
            <a:r>
              <a:rPr lang="en-GB" sz="3200" dirty="0"/>
              <a:t>Habakkuk sees beyond unto the Kingdom</a:t>
            </a:r>
          </a:p>
          <a:p>
            <a:endParaRPr lang="en-GB" sz="3200" dirty="0"/>
          </a:p>
          <a:p>
            <a:r>
              <a:rPr lang="en-GB" sz="3200" dirty="0"/>
              <a:t>Chaldeans and Nebuchadnezzar</a:t>
            </a:r>
          </a:p>
          <a:p>
            <a:endParaRPr lang="en-GB" sz="3200" dirty="0"/>
          </a:p>
          <a:p>
            <a:r>
              <a:rPr lang="en-GB" sz="3200" dirty="0"/>
              <a:t>Future Glory, seen in New Testament</a:t>
            </a:r>
          </a:p>
          <a:p>
            <a:endParaRPr lang="en-GB" sz="3200" dirty="0"/>
          </a:p>
          <a:p>
            <a:r>
              <a:rPr lang="en-GB" sz="3200" dirty="0"/>
              <a:t>Eden Restored </a:t>
            </a:r>
            <a:r>
              <a:rPr lang="en-GB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(Revelation 21-22)</a:t>
            </a:r>
          </a:p>
        </p:txBody>
      </p:sp>
    </p:spTree>
    <p:extLst>
      <p:ext uri="{BB962C8B-B14F-4D97-AF65-F5344CB8AC3E}">
        <p14:creationId xmlns:p14="http://schemas.microsoft.com/office/powerpoint/2010/main" val="347931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A92F9-9187-4CB0-B8E9-6F8AC486D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IMPORTANT BIBLE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3E006-6D28-437C-9423-F1D534DF0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62545"/>
            <a:ext cx="8596668" cy="43788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Habakkuk 2v4</a:t>
            </a:r>
          </a:p>
          <a:p>
            <a:r>
              <a:rPr lang="en-GB" sz="3200" dirty="0" smtClean="0"/>
              <a:t>“</a:t>
            </a:r>
            <a:r>
              <a:rPr lang="en-GB" sz="3200" dirty="0"/>
              <a:t>The </a:t>
            </a:r>
            <a:r>
              <a:rPr lang="en-GB" sz="3200" dirty="0" smtClean="0"/>
              <a:t>just </a:t>
            </a:r>
            <a:r>
              <a:rPr lang="en-GB" sz="3200" dirty="0"/>
              <a:t>shall live by faith”</a:t>
            </a:r>
          </a:p>
          <a:p>
            <a:pPr marL="0" indent="0">
              <a:buNone/>
            </a:pPr>
            <a:r>
              <a:rPr lang="en-GB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Habakkuk 2v14</a:t>
            </a:r>
          </a:p>
          <a:p>
            <a:r>
              <a:rPr lang="en-GB" sz="3200" dirty="0" smtClean="0"/>
              <a:t>The </a:t>
            </a:r>
            <a:r>
              <a:rPr lang="en-GB" sz="3200" dirty="0"/>
              <a:t>earth shall be filled with God’s glory</a:t>
            </a:r>
          </a:p>
          <a:p>
            <a:pPr marL="0" indent="0">
              <a:buNone/>
            </a:pPr>
            <a:r>
              <a:rPr lang="en-GB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Habakkuk 3v3</a:t>
            </a:r>
          </a:p>
          <a:p>
            <a:r>
              <a:rPr lang="en-GB" sz="3200" dirty="0" smtClean="0"/>
              <a:t>The march </a:t>
            </a:r>
            <a:r>
              <a:rPr lang="en-GB" sz="3200" dirty="0"/>
              <a:t>of the saints from </a:t>
            </a:r>
            <a:r>
              <a:rPr lang="en-GB" sz="3200" dirty="0" smtClean="0"/>
              <a:t>the place </a:t>
            </a:r>
            <a:r>
              <a:rPr lang="en-GB" sz="3200" dirty="0"/>
              <a:t>of </a:t>
            </a:r>
            <a:r>
              <a:rPr lang="en-GB" sz="3200" dirty="0" smtClean="0"/>
              <a:t>   judgement</a:t>
            </a:r>
            <a:endParaRPr lang="en-GB" sz="3200" dirty="0"/>
          </a:p>
          <a:p>
            <a:pPr marL="514350" indent="-514350">
              <a:buAutoNum type="arabicParenR"/>
            </a:pPr>
            <a:endParaRPr lang="en-GB" sz="2800" dirty="0"/>
          </a:p>
          <a:p>
            <a:pPr marL="514350" indent="-514350">
              <a:buAutoNum type="arabicParenR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0034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EE94D-3EFC-4356-92FA-6AC6C5768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PSALMIST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90886-69E6-43C5-A190-2C2306E85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In Chapter 3  note the use of ‘</a:t>
            </a:r>
            <a:r>
              <a:rPr lang="en-GB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Selah</a:t>
            </a:r>
            <a:r>
              <a:rPr lang="en-GB" sz="3200" dirty="0"/>
              <a:t>’</a:t>
            </a:r>
          </a:p>
          <a:p>
            <a:pPr marL="0" indent="0">
              <a:buNone/>
            </a:pPr>
            <a:endParaRPr lang="en-GB" sz="3200" dirty="0"/>
          </a:p>
          <a:p>
            <a:r>
              <a:rPr lang="en-GB" sz="3200" dirty="0" smtClean="0"/>
              <a:t>This </a:t>
            </a:r>
            <a:r>
              <a:rPr lang="en-GB" sz="3200" dirty="0"/>
              <a:t>chapter is really a Psalm</a:t>
            </a:r>
          </a:p>
          <a:p>
            <a:r>
              <a:rPr lang="en-GB" sz="3200" dirty="0"/>
              <a:t>It is possible the whole book is a </a:t>
            </a:r>
            <a:r>
              <a:rPr lang="en-GB" sz="3200" dirty="0" smtClean="0"/>
              <a:t>Psalm!</a:t>
            </a:r>
            <a:endParaRPr lang="en-GB" sz="3200" dirty="0"/>
          </a:p>
          <a:p>
            <a:r>
              <a:rPr lang="en-GB" sz="3200" dirty="0"/>
              <a:t>No chapter divisions in the original text</a:t>
            </a:r>
          </a:p>
        </p:txBody>
      </p:sp>
    </p:spTree>
    <p:extLst>
      <p:ext uri="{BB962C8B-B14F-4D97-AF65-F5344CB8AC3E}">
        <p14:creationId xmlns:p14="http://schemas.microsoft.com/office/powerpoint/2010/main" val="336405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D1932-A636-47AC-9953-D6BDF2A8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STRUCTURE OF THE PSALMS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548F9-A1CE-4BB1-85DE-34BD3AAAC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97281"/>
            <a:ext cx="8596668" cy="5261956"/>
          </a:xfrm>
        </p:spPr>
        <p:txBody>
          <a:bodyPr>
            <a:noAutofit/>
          </a:bodyPr>
          <a:lstStyle/>
          <a:p>
            <a:r>
              <a:rPr lang="en-GB" sz="3200" dirty="0"/>
              <a:t>See JW </a:t>
            </a:r>
            <a:r>
              <a:rPr lang="en-GB" sz="3200" dirty="0" err="1"/>
              <a:t>Thirtle</a:t>
            </a:r>
            <a:endParaRPr lang="en-GB" sz="3200" dirty="0"/>
          </a:p>
          <a:p>
            <a:r>
              <a:rPr lang="en-GB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</a:t>
            </a:r>
            <a:r>
              <a:rPr lang="en-GB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3v1 and 3v19 </a:t>
            </a:r>
            <a:r>
              <a:rPr lang="en-GB" sz="3200" dirty="0"/>
              <a:t>are </a:t>
            </a:r>
            <a:r>
              <a:rPr lang="en-GB" sz="3200" dirty="0" smtClean="0"/>
              <a:t>the correct </a:t>
            </a:r>
            <a:r>
              <a:rPr lang="en-GB" sz="3200" dirty="0"/>
              <a:t>setting</a:t>
            </a:r>
          </a:p>
          <a:p>
            <a:r>
              <a:rPr lang="en-GB" sz="3200" dirty="0"/>
              <a:t>(Link with </a:t>
            </a:r>
            <a:r>
              <a:rPr lang="en-GB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 8 and Isaiah 38v 29-30</a:t>
            </a:r>
            <a:r>
              <a:rPr lang="en-GB" sz="3200" dirty="0"/>
              <a:t>)</a:t>
            </a:r>
          </a:p>
          <a:p>
            <a:r>
              <a:rPr lang="en-GB" sz="3200" dirty="0"/>
              <a:t>This solves the problem with the </a:t>
            </a:r>
            <a:r>
              <a:rPr lang="en-GB" sz="3200" dirty="0" smtClean="0"/>
              <a:t>Psalms, </a:t>
            </a:r>
            <a:r>
              <a:rPr lang="en-GB" sz="3200" dirty="0"/>
              <a:t>as </a:t>
            </a:r>
            <a:r>
              <a:rPr lang="en-GB" sz="3200" dirty="0" smtClean="0"/>
              <a:t>JW </a:t>
            </a:r>
            <a:r>
              <a:rPr lang="en-GB" sz="3200" dirty="0" err="1" smtClean="0"/>
              <a:t>Thirtle</a:t>
            </a:r>
            <a:r>
              <a:rPr lang="en-GB" sz="3200" dirty="0" smtClean="0"/>
              <a:t> </a:t>
            </a:r>
            <a:r>
              <a:rPr lang="en-GB" sz="3200" dirty="0"/>
              <a:t>saw it.</a:t>
            </a:r>
          </a:p>
          <a:p>
            <a:r>
              <a:rPr lang="en-GB" sz="3200" dirty="0"/>
              <a:t>Right place for inscriptions and subscriptions, each Psalm has a title and a conclusion.</a:t>
            </a:r>
          </a:p>
          <a:p>
            <a:r>
              <a:rPr lang="en-GB" sz="3200" dirty="0"/>
              <a:t>See the Companion Bible</a:t>
            </a:r>
          </a:p>
        </p:txBody>
      </p:sp>
    </p:spTree>
    <p:extLst>
      <p:ext uri="{BB962C8B-B14F-4D97-AF65-F5344CB8AC3E}">
        <p14:creationId xmlns:p14="http://schemas.microsoft.com/office/powerpoint/2010/main" val="323689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7030C-DE48-421C-9A42-34928BEB0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Habakkuk – Is he the doubting Thomas of the Old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Testament?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60E7D-E6A0-40E9-A6FA-E7F545DE7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Prophet has a question to ask of the Lord</a:t>
            </a:r>
          </a:p>
          <a:p>
            <a:endParaRPr lang="en-US" sz="3200" dirty="0"/>
          </a:p>
          <a:p>
            <a:r>
              <a:rPr lang="en-US" sz="3200" dirty="0" smtClean="0"/>
              <a:t>For himself? Like Thomas in the Gospels, or</a:t>
            </a:r>
          </a:p>
          <a:p>
            <a:endParaRPr lang="en-US" sz="3200" dirty="0"/>
          </a:p>
          <a:p>
            <a:r>
              <a:rPr lang="en-US" sz="3200" dirty="0" smtClean="0"/>
              <a:t>For others whom he was addressing?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6084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questions that Habakkuk had are;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29543"/>
            <a:ext cx="8596668" cy="451182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How can God who is just use an ungodly nation against Israel?</a:t>
            </a:r>
          </a:p>
          <a:p>
            <a:pPr marL="0" indent="0">
              <a:buNone/>
            </a:pPr>
            <a:r>
              <a:rPr lang="en-US" sz="3200" dirty="0" smtClean="0"/>
              <a:t>	</a:t>
            </a:r>
            <a:r>
              <a:rPr lang="en-US" sz="3200" dirty="0" smtClean="0">
                <a:solidFill>
                  <a:srgbClr val="0070C0"/>
                </a:solidFill>
              </a:rPr>
              <a:t>(Like Jonah had before)</a:t>
            </a:r>
          </a:p>
          <a:p>
            <a:pPr marL="0" indent="0">
              <a:buNone/>
            </a:pPr>
            <a:endParaRPr lang="en-US" sz="3200" dirty="0">
              <a:solidFill>
                <a:srgbClr val="0070C0"/>
              </a:solidFill>
            </a:endParaRPr>
          </a:p>
          <a:p>
            <a:r>
              <a:rPr lang="en-US" sz="3200" dirty="0" smtClean="0"/>
              <a:t>Why Does God allow this and not intervene?</a:t>
            </a:r>
          </a:p>
          <a:p>
            <a:endParaRPr lang="en-US" sz="3200" dirty="0"/>
          </a:p>
          <a:p>
            <a:r>
              <a:rPr lang="en-US" sz="3200" dirty="0" smtClean="0"/>
              <a:t>Will Babylon really prosper?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918246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Burden - Judgement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87731"/>
            <a:ext cx="8596668" cy="4453631"/>
          </a:xfrm>
        </p:spPr>
        <p:txBody>
          <a:bodyPr>
            <a:noAutofit/>
          </a:bodyPr>
          <a:lstStyle/>
          <a:p>
            <a:r>
              <a:rPr lang="en-US" sz="3200" dirty="0" smtClean="0"/>
              <a:t>Idea of a heavy load to be lifted up</a:t>
            </a:r>
          </a:p>
          <a:p>
            <a:endParaRPr lang="en-US" sz="3200" dirty="0"/>
          </a:p>
          <a:p>
            <a:r>
              <a:rPr lang="en-US" sz="3200" dirty="0" smtClean="0"/>
              <a:t>Soon Judah would not exist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1v8 Eagle </a:t>
            </a: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(Swift in flight)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29v14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1v5 and Deuteronomy 28v49)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dirty="0" smtClean="0"/>
              <a:t>Chaldeans, a developing nation, would become fierce and proud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062620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3564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Breakdown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96785"/>
            <a:ext cx="8596668" cy="4744578"/>
          </a:xfrm>
        </p:spPr>
        <p:txBody>
          <a:bodyPr>
            <a:noAutofit/>
          </a:bodyPr>
          <a:lstStyle/>
          <a:p>
            <a:r>
              <a:rPr lang="en-US" sz="3200" dirty="0" smtClean="0"/>
              <a:t>Grappling with a problem </a:t>
            </a:r>
            <a:r>
              <a:rPr lang="en-US" sz="3200" b="1" dirty="0" smtClean="0">
                <a:solidFill>
                  <a:srgbClr val="FF0000"/>
                </a:solidFill>
              </a:rPr>
              <a:t>(CH 1)</a:t>
            </a:r>
          </a:p>
          <a:p>
            <a:endParaRPr lang="en-US" sz="3200" dirty="0"/>
          </a:p>
          <a:p>
            <a:r>
              <a:rPr lang="en-US" sz="3200" dirty="0" smtClean="0"/>
              <a:t>Grasping at the solution </a:t>
            </a:r>
            <a:r>
              <a:rPr lang="en-US" sz="3200" b="1" dirty="0" smtClean="0">
                <a:solidFill>
                  <a:srgbClr val="FF0000"/>
                </a:solidFill>
              </a:rPr>
              <a:t>(CH 2)</a:t>
            </a:r>
          </a:p>
          <a:p>
            <a:endParaRPr lang="en-US" sz="3200" dirty="0"/>
          </a:p>
          <a:p>
            <a:r>
              <a:rPr lang="en-US" sz="3200" dirty="0" smtClean="0"/>
              <a:t>Glorying in the assurance of hope </a:t>
            </a:r>
            <a:r>
              <a:rPr lang="en-US" sz="3200" b="1" dirty="0" smtClean="0">
                <a:solidFill>
                  <a:srgbClr val="FF0000"/>
                </a:solidFill>
              </a:rPr>
              <a:t>(CH 3)</a:t>
            </a:r>
          </a:p>
          <a:p>
            <a:endParaRPr lang="en-US" sz="3200" dirty="0"/>
          </a:p>
          <a:p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Journey of faith </a:t>
            </a:r>
            <a:r>
              <a:rPr lang="en-US" sz="3200" dirty="0" smtClean="0"/>
              <a:t>(Burden/Vision/Prayer)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176165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0065"/>
          </a:xfrm>
        </p:spPr>
        <p:txBody>
          <a:bodyPr>
            <a:norm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1</a:t>
            </a: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37607"/>
            <a:ext cx="8596668" cy="4403756"/>
          </a:xfrm>
        </p:spPr>
        <p:txBody>
          <a:bodyPr>
            <a:noAutofit/>
          </a:bodyPr>
          <a:lstStyle/>
          <a:p>
            <a:r>
              <a:rPr lang="en-US" sz="3200" dirty="0" smtClean="0"/>
              <a:t>The cry of a righteous man 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(1v 1-17)</a:t>
            </a:r>
            <a:endParaRPr lang="en-US" sz="3200" dirty="0"/>
          </a:p>
          <a:p>
            <a:r>
              <a:rPr lang="en-US" sz="3200" dirty="0" smtClean="0"/>
              <a:t>The march through the land</a:t>
            </a:r>
            <a:endParaRPr lang="en-US" sz="3200" dirty="0"/>
          </a:p>
          <a:p>
            <a:r>
              <a:rPr lang="en-US" sz="3200" dirty="0" smtClean="0"/>
              <a:t>The contrast the invader with the saints of the Most High God</a:t>
            </a:r>
            <a:endParaRPr lang="en-US" sz="3200" dirty="0"/>
          </a:p>
          <a:p>
            <a:r>
              <a:rPr lang="en-US" sz="3200" dirty="0" smtClean="0"/>
              <a:t>An overturning 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(Ezekiel 21v 25-27)</a:t>
            </a:r>
            <a:endParaRPr lang="en-US" sz="3200" dirty="0"/>
          </a:p>
          <a:p>
            <a:r>
              <a:rPr lang="en-US" sz="3200" dirty="0" smtClean="0"/>
              <a:t>At ‘an appointed time’ 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(1v2-5)</a:t>
            </a:r>
            <a:endParaRPr lang="en-GB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0819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4586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2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30285"/>
            <a:ext cx="8596668" cy="4811078"/>
          </a:xfrm>
        </p:spPr>
        <p:txBody>
          <a:bodyPr>
            <a:normAutofit fontScale="92500" lnSpcReduction="10000"/>
          </a:bodyPr>
          <a:lstStyle/>
          <a:p>
            <a:endParaRPr lang="en-US" sz="2400" dirty="0" smtClean="0"/>
          </a:p>
          <a:p>
            <a:r>
              <a:rPr lang="en-US" sz="3200" dirty="0" smtClean="0"/>
              <a:t>The Lord answers Habakkuk</a:t>
            </a:r>
          </a:p>
          <a:p>
            <a:endParaRPr lang="en-US" sz="3200" dirty="0"/>
          </a:p>
          <a:p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Just shall live by faith”</a:t>
            </a:r>
          </a:p>
          <a:p>
            <a:endParaRPr lang="en-US" sz="3200" dirty="0"/>
          </a:p>
          <a:p>
            <a:r>
              <a:rPr lang="en-US" sz="3200" dirty="0" smtClean="0"/>
              <a:t>The proud will be humbled (including Babylon) </a:t>
            </a:r>
            <a:r>
              <a:rPr lang="en-US" sz="3200" dirty="0" smtClean="0">
                <a:solidFill>
                  <a:srgbClr val="FF0000"/>
                </a:solidFill>
              </a:rPr>
              <a:t>(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Daniel 4)</a:t>
            </a:r>
          </a:p>
          <a:p>
            <a:endParaRPr lang="en-US" sz="3200" dirty="0"/>
          </a:p>
          <a:p>
            <a:r>
              <a:rPr lang="en-US" sz="3200" dirty="0" smtClean="0"/>
              <a:t>The Lord shall yet be exalted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275175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899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2 (Continued)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38597"/>
            <a:ext cx="8596668" cy="4802766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“If He draw back”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(2v4) </a:t>
            </a:r>
            <a:r>
              <a:rPr lang="en-US" sz="2400" dirty="0" smtClean="0"/>
              <a:t>Septuagint </a:t>
            </a:r>
            <a:r>
              <a:rPr lang="en-US" sz="2400" dirty="0" smtClean="0"/>
              <a:t>–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Hebrews 10v38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Against dishonesty 						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(2v6)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Against covetousness 					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(2v9)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Against iniquity or men of blood 		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(2v12)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Against those that dispense liquor 	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(2v15-16)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Against idolatry 								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(2v18-20)</a:t>
            </a:r>
          </a:p>
          <a:p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</a:rPr>
              <a:t>The Lord brings judgement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(2v13) </a:t>
            </a:r>
            <a:r>
              <a:rPr lang="en-US" sz="2400" dirty="0" smtClean="0">
                <a:solidFill>
                  <a:srgbClr val="0070C0"/>
                </a:solidFill>
              </a:rPr>
              <a:t>‘He who will be armies’</a:t>
            </a:r>
          </a:p>
          <a:p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lives in Jesus Christ, within the ecclesia</a:t>
            </a:r>
            <a:endParaRPr lang="en-GB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1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20931"/>
          </a:xfrm>
        </p:spPr>
        <p:txBody>
          <a:bodyPr>
            <a:norm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2 Continued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38596"/>
            <a:ext cx="8596668" cy="5012575"/>
          </a:xfrm>
        </p:spPr>
        <p:txBody>
          <a:bodyPr>
            <a:noAutofit/>
          </a:bodyPr>
          <a:lstStyle/>
          <a:p>
            <a:r>
              <a:rPr lang="en-US" sz="3200" dirty="0" smtClean="0"/>
              <a:t>God’s Plan and His Purpose 	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(2v14)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/>
              <a:t>	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(Numbers 14v21;	Psalm 72v19;	</a:t>
            </a:r>
          </a:p>
          <a:p>
            <a:pPr marL="0" indent="0" algn="ctr">
              <a:buNone/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 6v3, 11v9)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 smtClean="0"/>
              <a:t>Yahweh is in His Holy Temple 	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(2v20)</a:t>
            </a:r>
          </a:p>
          <a:p>
            <a:endParaRPr lang="en-US" sz="3200" dirty="0"/>
          </a:p>
          <a:p>
            <a:r>
              <a:rPr lang="en-US" sz="3200" dirty="0" smtClean="0"/>
              <a:t>Note this occurs after the 5 woes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38586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7185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5 Woes</a:t>
            </a:r>
            <a:endParaRPr lang="en-GB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6291"/>
            <a:ext cx="8596668" cy="4545071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The way of Cain</a:t>
            </a:r>
          </a:p>
          <a:p>
            <a:r>
              <a:rPr lang="en-US" sz="3600" dirty="0" smtClean="0"/>
              <a:t>The mind and ways of Babel</a:t>
            </a:r>
          </a:p>
          <a:p>
            <a:r>
              <a:rPr lang="en-US" sz="3600" dirty="0" smtClean="0"/>
              <a:t>Nimrod and his ruthlessness</a:t>
            </a:r>
          </a:p>
          <a:p>
            <a:r>
              <a:rPr lang="en-US" sz="3600" dirty="0" smtClean="0"/>
              <a:t>The shame of Ham and Canaan</a:t>
            </a:r>
          </a:p>
          <a:p>
            <a:r>
              <a:rPr lang="en-US" sz="3600" dirty="0" smtClean="0"/>
              <a:t>The vanity (emptiness) of Babylon</a:t>
            </a:r>
            <a:endParaRPr lang="en-GB" sz="3600" dirty="0"/>
          </a:p>
          <a:p>
            <a:endParaRPr lang="en-US" sz="3600" dirty="0" smtClean="0"/>
          </a:p>
          <a:p>
            <a:r>
              <a:rPr lang="en-US" sz="3600" dirty="0" smtClean="0"/>
              <a:t>A warning to us today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02535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Three Important Principles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The just shall live by faith”</a:t>
            </a:r>
          </a:p>
          <a:p>
            <a:pPr marL="0" indent="0" algn="ctr">
              <a:buNone/>
            </a:pP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earth shall be filled with the glory of the Lord”</a:t>
            </a:r>
          </a:p>
          <a:p>
            <a:pPr marL="0" indent="0" algn="ctr">
              <a:buNone/>
            </a:pP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“Thou </a:t>
            </a:r>
            <a:r>
              <a:rPr lang="en-U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wentest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forth for the salvation of thy 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people”</a:t>
            </a:r>
            <a:endParaRPr lang="en-GB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7994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Exhortation to us all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8225"/>
            <a:ext cx="8596668" cy="4653137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God is in control (His hand is at work among the nations)</a:t>
            </a:r>
          </a:p>
          <a:p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God will bring forth salvation to His people</a:t>
            </a:r>
          </a:p>
          <a:p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faith is essential for our salvation</a:t>
            </a:r>
          </a:p>
          <a:p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the earth shall be inhabited</a:t>
            </a:r>
          </a:p>
          <a:p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the glory of the Lord shall fill the whole earth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550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310939"/>
            <a:ext cx="8596668" cy="143810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Tomorrow we shall in exhortation consider -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3923608"/>
            <a:ext cx="8596668" cy="1296786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en-US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salvation of Thy people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’, as we see the hope that Habakkuk had, and that we all have, in the Lord who will deliver His people.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58356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</TotalTime>
  <Words>665</Words>
  <Application>Microsoft Office PowerPoint</Application>
  <PresentationFormat>Widescreen</PresentationFormat>
  <Paragraphs>138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Trebuchet MS</vt:lpstr>
      <vt:lpstr>Wingdings 3</vt:lpstr>
      <vt:lpstr>Facet</vt:lpstr>
      <vt:lpstr>THE MINOR PROPHETS</vt:lpstr>
      <vt:lpstr>HABAKKUK</vt:lpstr>
      <vt:lpstr>BACKGROUND</vt:lpstr>
      <vt:lpstr>HABAKKUK – HIS BACKGROUND</vt:lpstr>
      <vt:lpstr>Used by God to identify the invader to carry away His people Judah</vt:lpstr>
      <vt:lpstr>THEME – “The Just shall live by Faith”</vt:lpstr>
      <vt:lpstr>IMPORTANT BIBLE THEMES</vt:lpstr>
      <vt:lpstr>THE PSALMIST</vt:lpstr>
      <vt:lpstr>THE STRUCTURE OF THE PSALMS</vt:lpstr>
      <vt:lpstr>Habakkuk – Is he the doubting Thomas of the Old Testament?</vt:lpstr>
      <vt:lpstr>The questions that Habakkuk had are;</vt:lpstr>
      <vt:lpstr>The Burden - Judgement</vt:lpstr>
      <vt:lpstr>Breakdown</vt:lpstr>
      <vt:lpstr>Chapter 1</vt:lpstr>
      <vt:lpstr>Chapter 2</vt:lpstr>
      <vt:lpstr>Chapter 2 (Continued)</vt:lpstr>
      <vt:lpstr>Chapter 2 Continued</vt:lpstr>
      <vt:lpstr>The 5 Woes</vt:lpstr>
      <vt:lpstr>The Three Important Principles</vt:lpstr>
      <vt:lpstr>The Exhortation to us all</vt:lpstr>
      <vt:lpstr>Tomorrow we shall in exhortation consider -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MINOR PROPHETS</dc:title>
  <dc:creator>Robin Beeson</dc:creator>
  <cp:lastModifiedBy>Robin Beeson</cp:lastModifiedBy>
  <cp:revision>47</cp:revision>
  <dcterms:created xsi:type="dcterms:W3CDTF">2018-10-29T19:27:55Z</dcterms:created>
  <dcterms:modified xsi:type="dcterms:W3CDTF">2018-11-01T07:28:46Z</dcterms:modified>
</cp:coreProperties>
</file>