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708" r:id="rId3"/>
  </p:sldMasterIdLst>
  <p:sldIdLst>
    <p:sldId id="257" r:id="rId4"/>
    <p:sldId id="286" r:id="rId5"/>
    <p:sldId id="285" r:id="rId6"/>
    <p:sldId id="287" r:id="rId7"/>
    <p:sldId id="288" r:id="rId8"/>
    <p:sldId id="289" r:id="rId9"/>
    <p:sldId id="290" r:id="rId10"/>
    <p:sldId id="291" r:id="rId11"/>
    <p:sldId id="292" r:id="rId12"/>
    <p:sldId id="293" r:id="rId13"/>
    <p:sldId id="261" r:id="rId14"/>
    <p:sldId id="262" r:id="rId15"/>
    <p:sldId id="263" r:id="rId16"/>
    <p:sldId id="297" r:id="rId17"/>
    <p:sldId id="258" r:id="rId18"/>
    <p:sldId id="294" r:id="rId19"/>
    <p:sldId id="296" r:id="rId20"/>
    <p:sldId id="265" r:id="rId21"/>
    <p:sldId id="266" r:id="rId22"/>
    <p:sldId id="295" r:id="rId23"/>
    <p:sldId id="276" r:id="rId24"/>
    <p:sldId id="275" r:id="rId25"/>
    <p:sldId id="274" r:id="rId2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FF"/>
    <a:srgbClr val="FF00FF"/>
    <a:srgbClr val="FF33CC"/>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horzBarState="maximized">
    <p:restoredLeft sz="15620"/>
    <p:restoredTop sz="94660"/>
  </p:normalViewPr>
  <p:slideViewPr>
    <p:cSldViewPr>
      <p:cViewPr varScale="1">
        <p:scale>
          <a:sx n="87" d="100"/>
          <a:sy n="87" d="100"/>
        </p:scale>
        <p:origin x="174" y="30"/>
      </p:cViewPr>
      <p:guideLst>
        <p:guide orient="horz" pos="2160"/>
        <p:guide pos="2880"/>
      </p:guideLst>
    </p:cSldViewPr>
  </p:slideViewPr>
  <p:notesTextViewPr>
    <p:cViewPr>
      <p:scale>
        <a:sx n="100" d="100"/>
        <a:sy n="100" d="100"/>
      </p:scale>
      <p:origin x="0" y="0"/>
    </p:cViewPr>
  </p:notesTextViewPr>
  <p:sorterViewPr>
    <p:cViewPr>
      <p:scale>
        <a:sx n="160" d="100"/>
        <a:sy n="16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presProps" Target="presProps.xml"/><Relationship Id="rId30"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image" Target="../media/image1.png"/></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Arc 2"/>
          <p:cNvSpPr>
            <a:spLocks/>
          </p:cNvSpPr>
          <p:nvPr/>
        </p:nvSpPr>
        <p:spPr bwMode="auto">
          <a:xfrm>
            <a:off x="0" y="6286520"/>
            <a:ext cx="6516216" cy="57148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gradFill rotWithShape="0">
            <a:gsLst>
              <a:gs pos="0">
                <a:schemeClr val="bg1"/>
              </a:gs>
              <a:gs pos="100000">
                <a:schemeClr val="accent2"/>
              </a:gs>
            </a:gsLst>
            <a:lin ang="5400000" scaled="1"/>
          </a:gradFill>
          <a:ln w="9525">
            <a:noFill/>
            <a:round/>
            <a:headEnd type="none" w="sm" len="sm"/>
            <a:tailEnd type="none" w="sm" len="sm"/>
          </a:ln>
        </p:spPr>
        <p:txBody>
          <a:bodyPr/>
          <a:lstStyle/>
          <a:p>
            <a:pPr fontAlgn="base">
              <a:spcBef>
                <a:spcPct val="0"/>
              </a:spcBef>
              <a:spcAft>
                <a:spcPct val="0"/>
              </a:spcAft>
              <a:defRPr/>
            </a:pPr>
            <a:endParaRPr kumimoji="1" lang="en-US" sz="2400">
              <a:solidFill>
                <a:srgbClr val="FFFFFF"/>
              </a:solidFill>
              <a:latin typeface="Times New Roman" pitchFamily="18" charset="0"/>
            </a:endParaRPr>
          </a:p>
        </p:txBody>
      </p:sp>
      <p:sp>
        <p:nvSpPr>
          <p:cNvPr id="6147" name="Rectangle 3"/>
          <p:cNvSpPr>
            <a:spLocks noGrp="1" noChangeArrowheads="1"/>
          </p:cNvSpPr>
          <p:nvPr>
            <p:ph type="ctrTitle" sz="quarter"/>
          </p:nvPr>
        </p:nvSpPr>
        <p:spPr>
          <a:xfrm>
            <a:off x="0" y="0"/>
            <a:ext cx="9142413" cy="765175"/>
          </a:xfrm>
        </p:spPr>
        <p:txBody>
          <a:bodyPr anchor="b"/>
          <a:lstStyle>
            <a:lvl1pPr algn="ctr">
              <a:lnSpc>
                <a:spcPct val="80000"/>
              </a:lnSpc>
              <a:defRPr sz="4000">
                <a:solidFill>
                  <a:srgbClr val="FFFF00"/>
                </a:solidFill>
                <a:effectLst>
                  <a:outerShdw blurRad="38100" dist="38100" dir="2700000" algn="tl">
                    <a:srgbClr val="FFFFFF"/>
                  </a:outerShdw>
                </a:effectLst>
                <a:latin typeface="Arial" charset="0"/>
              </a:defRPr>
            </a:lvl1pPr>
          </a:lstStyle>
          <a:p>
            <a:r>
              <a:rPr lang="en-AU"/>
              <a:t>Click to edit Master title style</a:t>
            </a:r>
          </a:p>
        </p:txBody>
      </p:sp>
      <p:sp>
        <p:nvSpPr>
          <p:cNvPr id="6148" name="Rectangle 4"/>
          <p:cNvSpPr>
            <a:spLocks noGrp="1" noChangeArrowheads="1"/>
          </p:cNvSpPr>
          <p:nvPr>
            <p:ph type="subTitle" sz="quarter" idx="1"/>
          </p:nvPr>
        </p:nvSpPr>
        <p:spPr>
          <a:xfrm>
            <a:off x="179388" y="908050"/>
            <a:ext cx="8785225" cy="5545138"/>
          </a:xfrm>
        </p:spPr>
        <p:txBody>
          <a:bodyPr/>
          <a:lstStyle>
            <a:lvl1pPr marL="531813" indent="-531813">
              <a:spcBef>
                <a:spcPct val="0"/>
              </a:spcBef>
              <a:spcAft>
                <a:spcPct val="15000"/>
              </a:spcAft>
              <a:buClr>
                <a:srgbClr val="FFFF00"/>
              </a:buClr>
              <a:buSzTx/>
              <a:buFont typeface="Wingdings" pitchFamily="2" charset="2"/>
              <a:buChar char="v"/>
              <a:defRPr sz="3200" b="1"/>
            </a:lvl1pPr>
          </a:lstStyle>
          <a:p>
            <a:r>
              <a:rPr lang="en-AU"/>
              <a:t>Click to edit Master subtitle style</a:t>
            </a:r>
          </a:p>
        </p:txBody>
      </p:sp>
      <p:sp>
        <p:nvSpPr>
          <p:cNvPr id="5" name="Rectangle 5"/>
          <p:cNvSpPr>
            <a:spLocks noGrp="1" noChangeArrowheads="1"/>
          </p:cNvSpPr>
          <p:nvPr>
            <p:ph type="ftr" sz="quarter" idx="10"/>
          </p:nvPr>
        </p:nvSpPr>
        <p:spPr>
          <a:xfrm>
            <a:off x="-32" y="6534150"/>
            <a:ext cx="5410205" cy="323850"/>
          </a:xfrm>
        </p:spPr>
        <p:txBody>
          <a:bodyPr/>
          <a:lstStyle>
            <a:lvl1pPr algn="l">
              <a:defRPr sz="2800" b="1" smtClean="0">
                <a:solidFill>
                  <a:srgbClr val="FF9900"/>
                </a:solidFill>
                <a:latin typeface="Monotype Corsiva" pitchFamily="66" charset="0"/>
              </a:defRPr>
            </a:lvl1pPr>
          </a:lstStyle>
          <a:p>
            <a:pPr>
              <a:defRPr/>
            </a:pPr>
            <a:r>
              <a:rPr lang="en-AU" dirty="0"/>
              <a:t>Look unto the Rock whence ye are hewn</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AU">
              <a:solidFill>
                <a:srgbClr val="FFFFFF"/>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AU">
              <a:solidFill>
                <a:srgbClr val="FFFFFF"/>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723CE1FD-D392-493A-A369-50029C912129}" type="slidenum">
              <a:rPr lang="en-AU">
                <a:solidFill>
                  <a:srgbClr val="FFFFFF"/>
                </a:solidFill>
              </a:rPr>
              <a:pPr>
                <a:defRPr/>
              </a:pPr>
              <a:t>‹#›</a:t>
            </a:fld>
            <a:endParaRPr lang="en-AU">
              <a:solidFill>
                <a:srgbClr val="FFFFFF"/>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91400" y="609600"/>
            <a:ext cx="15240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819400" y="609600"/>
            <a:ext cx="44196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AU">
              <a:solidFill>
                <a:srgbClr val="FFFFFF"/>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AU">
              <a:solidFill>
                <a:srgbClr val="FFFFFF"/>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A4331479-CFBA-4839-B166-2A0A8CF697FC}" type="slidenum">
              <a:rPr lang="en-AU">
                <a:solidFill>
                  <a:srgbClr val="FFFFFF"/>
                </a:solidFill>
              </a:rPr>
              <a:pPr>
                <a:defRPr/>
              </a:pPr>
              <a:t>‹#›</a:t>
            </a:fld>
            <a:endParaRPr lang="en-AU">
              <a:solidFill>
                <a:srgbClr val="FFFFFF"/>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49514" name="Rectangle 10"/>
          <p:cNvSpPr>
            <a:spLocks noGrp="1" noChangeArrowheads="1"/>
          </p:cNvSpPr>
          <p:nvPr>
            <p:ph type="ctrTitle" sz="quarter"/>
          </p:nvPr>
        </p:nvSpPr>
        <p:spPr>
          <a:xfrm>
            <a:off x="0" y="0"/>
            <a:ext cx="9144000" cy="1052513"/>
          </a:xfrm>
        </p:spPr>
        <p:txBody>
          <a:bodyPr/>
          <a:lstStyle>
            <a:lvl1pPr>
              <a:defRPr/>
            </a:lvl1pPr>
          </a:lstStyle>
          <a:p>
            <a:r>
              <a:rPr lang="en-AU"/>
              <a:t>Click to edit Master title style</a:t>
            </a:r>
          </a:p>
        </p:txBody>
      </p:sp>
      <p:sp>
        <p:nvSpPr>
          <p:cNvPr id="149515" name="Rectangle 11"/>
          <p:cNvSpPr>
            <a:spLocks noGrp="1" noChangeArrowheads="1"/>
          </p:cNvSpPr>
          <p:nvPr>
            <p:ph type="subTitle" sz="quarter" idx="1"/>
          </p:nvPr>
        </p:nvSpPr>
        <p:spPr>
          <a:xfrm>
            <a:off x="468313" y="1052513"/>
            <a:ext cx="8280400" cy="5805487"/>
          </a:xfrm>
        </p:spPr>
        <p:txBody>
          <a:bodyPr/>
          <a:lstStyle>
            <a:lvl1pPr marL="0" indent="0">
              <a:buFont typeface="Wingdings" pitchFamily="2" charset="2"/>
              <a:buNone/>
              <a:defRPr/>
            </a:lvl1pPr>
          </a:lstStyle>
          <a:p>
            <a:r>
              <a:rPr lang="en-AU"/>
              <a:t>Click to edit Master subtitle style</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ftr" sz="quarter" idx="10"/>
          </p:nvPr>
        </p:nvSpPr>
        <p:spPr>
          <a:ln/>
        </p:spPr>
        <p:txBody>
          <a:bodyPr/>
          <a:lstStyle>
            <a:lvl1pPr>
              <a:defRPr/>
            </a:lvl1pPr>
          </a:lstStyle>
          <a:p>
            <a:pPr>
              <a:defRPr/>
            </a:pPr>
            <a:r>
              <a:rPr lang="en-AU"/>
              <a:t>Cameos of the Kingdom</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ftr" sz="quarter" idx="10"/>
          </p:nvPr>
        </p:nvSpPr>
        <p:spPr>
          <a:ln/>
        </p:spPr>
        <p:txBody>
          <a:bodyPr/>
          <a:lstStyle>
            <a:lvl1pPr>
              <a:defRPr/>
            </a:lvl1pPr>
          </a:lstStyle>
          <a:p>
            <a:pPr>
              <a:defRPr/>
            </a:pPr>
            <a:r>
              <a:rPr lang="en-AU"/>
              <a:t>Cameos of the Kingdom</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908050"/>
            <a:ext cx="4038600" cy="56165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08050"/>
            <a:ext cx="4038600" cy="56165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ftr" sz="quarter" idx="10"/>
          </p:nvPr>
        </p:nvSpPr>
        <p:spPr>
          <a:ln/>
        </p:spPr>
        <p:txBody>
          <a:bodyPr/>
          <a:lstStyle>
            <a:lvl1pPr>
              <a:defRPr/>
            </a:lvl1pPr>
          </a:lstStyle>
          <a:p>
            <a:pPr>
              <a:defRPr/>
            </a:pPr>
            <a:r>
              <a:rPr lang="en-AU"/>
              <a:t>Cameos of the Kingdom</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ftr" sz="quarter" idx="10"/>
          </p:nvPr>
        </p:nvSpPr>
        <p:spPr>
          <a:ln/>
        </p:spPr>
        <p:txBody>
          <a:bodyPr/>
          <a:lstStyle>
            <a:lvl1pPr>
              <a:defRPr/>
            </a:lvl1pPr>
          </a:lstStyle>
          <a:p>
            <a:pPr>
              <a:defRPr/>
            </a:pPr>
            <a:r>
              <a:rPr lang="en-AU"/>
              <a:t>Cameos of the Kingdom</a:t>
            </a: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ftr" sz="quarter" idx="10"/>
          </p:nvPr>
        </p:nvSpPr>
        <p:spPr>
          <a:ln/>
        </p:spPr>
        <p:txBody>
          <a:bodyPr/>
          <a:lstStyle>
            <a:lvl1pPr>
              <a:defRPr/>
            </a:lvl1pPr>
          </a:lstStyle>
          <a:p>
            <a:pPr>
              <a:defRPr/>
            </a:pPr>
            <a:r>
              <a:rPr lang="en-AU"/>
              <a:t>Cameos of the Kingdom</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ftr" sz="quarter" idx="10"/>
          </p:nvPr>
        </p:nvSpPr>
        <p:spPr>
          <a:ln/>
        </p:spPr>
        <p:txBody>
          <a:bodyPr/>
          <a:lstStyle>
            <a:lvl1pPr>
              <a:defRPr/>
            </a:lvl1pPr>
          </a:lstStyle>
          <a:p>
            <a:pPr>
              <a:defRPr/>
            </a:pPr>
            <a:r>
              <a:rPr lang="en-AU"/>
              <a:t>Cameos of the Kingdom</a:t>
            </a: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ftr" sz="quarter" idx="10"/>
          </p:nvPr>
        </p:nvSpPr>
        <p:spPr>
          <a:ln/>
        </p:spPr>
        <p:txBody>
          <a:bodyPr/>
          <a:lstStyle>
            <a:lvl1pPr>
              <a:defRPr/>
            </a:lvl1pPr>
          </a:lstStyle>
          <a:p>
            <a:pPr>
              <a:defRPr/>
            </a:pPr>
            <a:r>
              <a:rPr lang="en-AU"/>
              <a:t>Cameos of the Kingdom</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AU">
              <a:solidFill>
                <a:srgbClr val="FFFFFF"/>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AU">
              <a:solidFill>
                <a:srgbClr val="FFFFFF"/>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B9BDCEDF-C0DF-4326-83DB-D1ADF825D79D}" type="slidenum">
              <a:rPr lang="en-AU">
                <a:solidFill>
                  <a:srgbClr val="FFFFFF"/>
                </a:solidFill>
              </a:rPr>
              <a:pPr>
                <a:defRPr/>
              </a:pPr>
              <a:t>‹#›</a:t>
            </a:fld>
            <a:endParaRPr lang="en-AU">
              <a:solidFill>
                <a:srgbClr val="FFFFFF"/>
              </a:solidFil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ftr" sz="quarter" idx="10"/>
          </p:nvPr>
        </p:nvSpPr>
        <p:spPr>
          <a:ln/>
        </p:spPr>
        <p:txBody>
          <a:bodyPr/>
          <a:lstStyle>
            <a:lvl1pPr>
              <a:defRPr/>
            </a:lvl1pPr>
          </a:lstStyle>
          <a:p>
            <a:pPr>
              <a:defRPr/>
            </a:pPr>
            <a:r>
              <a:rPr lang="en-AU"/>
              <a:t>Cameos of the Kingdom</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ftr" sz="quarter" idx="10"/>
          </p:nvPr>
        </p:nvSpPr>
        <p:spPr>
          <a:ln/>
        </p:spPr>
        <p:txBody>
          <a:bodyPr/>
          <a:lstStyle>
            <a:lvl1pPr>
              <a:defRPr/>
            </a:lvl1pPr>
          </a:lstStyle>
          <a:p>
            <a:pPr>
              <a:defRPr/>
            </a:pPr>
            <a:r>
              <a:rPr lang="en-AU"/>
              <a:t>Cameos of the Kingdom</a:t>
            </a: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0"/>
            <a:ext cx="2057400" cy="65246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0"/>
            <a:ext cx="6019800" cy="65246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ftr" sz="quarter" idx="10"/>
          </p:nvPr>
        </p:nvSpPr>
        <p:spPr>
          <a:ln/>
        </p:spPr>
        <p:txBody>
          <a:bodyPr/>
          <a:lstStyle>
            <a:lvl1pPr>
              <a:defRPr/>
            </a:lvl1pPr>
          </a:lstStyle>
          <a:p>
            <a:pPr>
              <a:defRPr/>
            </a:pPr>
            <a:r>
              <a:rPr lang="en-AU"/>
              <a:t>Cameos of the Kingdom</a:t>
            </a: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6165304"/>
            <a:ext cx="5004048" cy="692696"/>
            <a:chOff x="0" y="2458"/>
            <a:chExt cx="2142" cy="1858"/>
          </a:xfrm>
        </p:grpSpPr>
        <p:sp>
          <p:nvSpPr>
            <p:cNvPr id="5"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gn="just" fontAlgn="base">
                <a:lnSpc>
                  <a:spcPct val="90000"/>
                </a:lnSpc>
                <a:spcBef>
                  <a:spcPct val="20000"/>
                </a:spcBef>
                <a:spcAft>
                  <a:spcPct val="0"/>
                </a:spcAft>
                <a:buClr>
                  <a:srgbClr val="FFFFCC"/>
                </a:buClr>
                <a:buSzPct val="75000"/>
                <a:buFont typeface="Wingdings" pitchFamily="2" charset="2"/>
                <a:buNone/>
                <a:defRPr/>
              </a:pPr>
              <a:endParaRPr lang="en-US" sz="2800" b="1">
                <a:solidFill>
                  <a:srgbClr val="FFFFFF"/>
                </a:solidFill>
                <a:latin typeface="Times New Roman" pitchFamily="18" charset="0"/>
              </a:endParaRPr>
            </a:p>
          </p:txBody>
        </p:sp>
        <p:sp>
          <p:nvSpPr>
            <p:cNvPr id="6"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lgn="just" fontAlgn="base">
                <a:lnSpc>
                  <a:spcPct val="90000"/>
                </a:lnSpc>
                <a:spcBef>
                  <a:spcPct val="20000"/>
                </a:spcBef>
                <a:spcAft>
                  <a:spcPct val="0"/>
                </a:spcAft>
                <a:buClr>
                  <a:srgbClr val="FFFFCC"/>
                </a:buClr>
                <a:buSzPct val="75000"/>
                <a:buFont typeface="Wingdings" pitchFamily="2" charset="2"/>
                <a:buNone/>
                <a:defRPr/>
              </a:pPr>
              <a:endParaRPr lang="en-US" sz="2800" b="1">
                <a:solidFill>
                  <a:srgbClr val="FFFFFF"/>
                </a:solidFill>
                <a:latin typeface="Times New Roman" pitchFamily="18" charset="0"/>
              </a:endParaRPr>
            </a:p>
          </p:txBody>
        </p:sp>
        <p:sp>
          <p:nvSpPr>
            <p:cNvPr id="7" name="Freeform 5"/>
            <p:cNvSpPr>
              <a:spLocks/>
            </p:cNvSpPr>
            <p:nvPr/>
          </p:nvSpPr>
          <p:spPr bwMode="ltGray">
            <a:xfrm>
              <a:off x="0" y="2736"/>
              <a:ext cx="1743"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gn="just" fontAlgn="base">
                <a:lnSpc>
                  <a:spcPct val="90000"/>
                </a:lnSpc>
                <a:spcBef>
                  <a:spcPct val="20000"/>
                </a:spcBef>
                <a:spcAft>
                  <a:spcPct val="0"/>
                </a:spcAft>
                <a:buClr>
                  <a:srgbClr val="FFFFCC"/>
                </a:buClr>
                <a:buSzPct val="75000"/>
                <a:buFont typeface="Wingdings" pitchFamily="2" charset="2"/>
                <a:buNone/>
                <a:defRPr/>
              </a:pPr>
              <a:endParaRPr lang="en-US" sz="2800" b="1">
                <a:solidFill>
                  <a:srgbClr val="FFFFFF"/>
                </a:solidFill>
                <a:latin typeface="Times New Roman" pitchFamily="18" charset="0"/>
              </a:endParaRPr>
            </a:p>
          </p:txBody>
        </p:sp>
        <p:sp>
          <p:nvSpPr>
            <p:cNvPr id="8" name="Freeform 6"/>
            <p:cNvSpPr>
              <a:spLocks/>
            </p:cNvSpPr>
            <p:nvPr/>
          </p:nvSpPr>
          <p:spPr bwMode="ltGray">
            <a:xfrm>
              <a:off x="0" y="2543"/>
              <a:ext cx="1743" cy="1769"/>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gn="just" fontAlgn="base">
                <a:lnSpc>
                  <a:spcPct val="90000"/>
                </a:lnSpc>
                <a:spcBef>
                  <a:spcPct val="20000"/>
                </a:spcBef>
                <a:spcAft>
                  <a:spcPct val="0"/>
                </a:spcAft>
                <a:buClr>
                  <a:srgbClr val="FFFFCC"/>
                </a:buClr>
                <a:buSzPct val="75000"/>
                <a:buFont typeface="Wingdings" pitchFamily="2" charset="2"/>
                <a:buNone/>
                <a:defRPr/>
              </a:pPr>
              <a:endParaRPr lang="en-US" sz="2800" b="1">
                <a:solidFill>
                  <a:srgbClr val="FFFFFF"/>
                </a:solidFill>
                <a:latin typeface="Times New Roman" pitchFamily="18" charset="0"/>
              </a:endParaRPr>
            </a:p>
          </p:txBody>
        </p:sp>
        <p:sp>
          <p:nvSpPr>
            <p:cNvPr id="9" name="Oval 7"/>
            <p:cNvSpPr>
              <a:spLocks noChangeArrowheads="1"/>
            </p:cNvSpPr>
            <p:nvPr/>
          </p:nvSpPr>
          <p:spPr bwMode="ltGray">
            <a:xfrm>
              <a:off x="210" y="2786"/>
              <a:ext cx="86" cy="85"/>
            </a:xfrm>
            <a:prstGeom prst="ellipse">
              <a:avLst/>
            </a:prstGeom>
            <a:gradFill rotWithShape="0">
              <a:gsLst>
                <a:gs pos="0">
                  <a:schemeClr val="bg2"/>
                </a:gs>
                <a:gs pos="100000">
                  <a:schemeClr val="bg1"/>
                </a:gs>
              </a:gsLst>
              <a:lin ang="18900000" scaled="1"/>
            </a:gradFill>
            <a:ln w="9525">
              <a:noFill/>
              <a:round/>
              <a:headEnd/>
              <a:tailEnd/>
            </a:ln>
            <a:effectLst/>
          </p:spPr>
          <p:txBody>
            <a:bodyPr/>
            <a:lstStyle/>
            <a:p>
              <a:pPr algn="just" fontAlgn="base">
                <a:lnSpc>
                  <a:spcPct val="90000"/>
                </a:lnSpc>
                <a:spcBef>
                  <a:spcPct val="20000"/>
                </a:spcBef>
                <a:spcAft>
                  <a:spcPct val="0"/>
                </a:spcAft>
                <a:buClr>
                  <a:srgbClr val="FFFFCC"/>
                </a:buClr>
                <a:buSzPct val="75000"/>
                <a:buFont typeface="Wingdings" pitchFamily="2" charset="2"/>
                <a:buNone/>
                <a:defRPr/>
              </a:pPr>
              <a:endParaRPr lang="en-US" sz="2800" b="1">
                <a:solidFill>
                  <a:srgbClr val="FFFFFF"/>
                </a:solidFill>
                <a:latin typeface="Times New Roman" pitchFamily="18" charset="0"/>
              </a:endParaRPr>
            </a:p>
          </p:txBody>
        </p:sp>
        <p:sp>
          <p:nvSpPr>
            <p:cNvPr id="10" name="Oval 8"/>
            <p:cNvSpPr>
              <a:spLocks noChangeArrowheads="1"/>
            </p:cNvSpPr>
            <p:nvPr/>
          </p:nvSpPr>
          <p:spPr bwMode="ltGray">
            <a:xfrm>
              <a:off x="1538" y="3884"/>
              <a:ext cx="90" cy="93"/>
            </a:xfrm>
            <a:prstGeom prst="ellipse">
              <a:avLst/>
            </a:prstGeom>
            <a:gradFill rotWithShape="0">
              <a:gsLst>
                <a:gs pos="0">
                  <a:schemeClr val="bg2"/>
                </a:gs>
                <a:gs pos="100000">
                  <a:schemeClr val="bg1"/>
                </a:gs>
              </a:gsLst>
              <a:lin ang="2700000" scaled="1"/>
            </a:gradFill>
            <a:ln w="9525">
              <a:noFill/>
              <a:round/>
              <a:headEnd/>
              <a:tailEnd/>
            </a:ln>
            <a:effectLst/>
          </p:spPr>
          <p:txBody>
            <a:bodyPr/>
            <a:lstStyle/>
            <a:p>
              <a:pPr algn="just" fontAlgn="base">
                <a:lnSpc>
                  <a:spcPct val="90000"/>
                </a:lnSpc>
                <a:spcBef>
                  <a:spcPct val="20000"/>
                </a:spcBef>
                <a:spcAft>
                  <a:spcPct val="0"/>
                </a:spcAft>
                <a:buClr>
                  <a:srgbClr val="FFFFCC"/>
                </a:buClr>
                <a:buSzPct val="75000"/>
                <a:buFont typeface="Wingdings" pitchFamily="2" charset="2"/>
                <a:buNone/>
                <a:defRPr/>
              </a:pPr>
              <a:endParaRPr lang="en-US" sz="2800" b="1">
                <a:solidFill>
                  <a:srgbClr val="FFFFFF"/>
                </a:solidFill>
                <a:latin typeface="Times New Roman" pitchFamily="18" charset="0"/>
              </a:endParaRPr>
            </a:p>
          </p:txBody>
        </p:sp>
        <p:sp>
          <p:nvSpPr>
            <p:cNvPr id="11" name="Oval 9"/>
            <p:cNvSpPr>
              <a:spLocks noChangeArrowheads="1"/>
            </p:cNvSpPr>
            <p:nvPr/>
          </p:nvSpPr>
          <p:spPr bwMode="ltGray">
            <a:xfrm>
              <a:off x="789" y="2724"/>
              <a:ext cx="123" cy="119"/>
            </a:xfrm>
            <a:prstGeom prst="ellipse">
              <a:avLst/>
            </a:prstGeom>
            <a:gradFill rotWithShape="0">
              <a:gsLst>
                <a:gs pos="0">
                  <a:schemeClr val="bg2"/>
                </a:gs>
                <a:gs pos="100000">
                  <a:schemeClr val="bg1"/>
                </a:gs>
              </a:gsLst>
              <a:lin ang="18900000" scaled="1"/>
            </a:gradFill>
            <a:ln w="9525">
              <a:noFill/>
              <a:round/>
              <a:headEnd/>
              <a:tailEnd/>
            </a:ln>
            <a:effectLst/>
          </p:spPr>
          <p:txBody>
            <a:bodyPr/>
            <a:lstStyle/>
            <a:p>
              <a:pPr algn="just" fontAlgn="base">
                <a:lnSpc>
                  <a:spcPct val="90000"/>
                </a:lnSpc>
                <a:spcBef>
                  <a:spcPct val="20000"/>
                </a:spcBef>
                <a:spcAft>
                  <a:spcPct val="0"/>
                </a:spcAft>
                <a:buClr>
                  <a:srgbClr val="FFFFCC"/>
                </a:buClr>
                <a:buSzPct val="75000"/>
                <a:buFont typeface="Wingdings" pitchFamily="2" charset="2"/>
                <a:buNone/>
                <a:defRPr/>
              </a:pPr>
              <a:endParaRPr lang="en-US" sz="2800" b="1">
                <a:solidFill>
                  <a:srgbClr val="FFFFFF"/>
                </a:solidFill>
                <a:latin typeface="Times New Roman" pitchFamily="18" charset="0"/>
              </a:endParaRPr>
            </a:p>
          </p:txBody>
        </p:sp>
      </p:grpSp>
      <p:sp>
        <p:nvSpPr>
          <p:cNvPr id="149514" name="Rectangle 10"/>
          <p:cNvSpPr>
            <a:spLocks noGrp="1" noChangeArrowheads="1"/>
          </p:cNvSpPr>
          <p:nvPr>
            <p:ph type="ctrTitle" sz="quarter"/>
          </p:nvPr>
        </p:nvSpPr>
        <p:spPr>
          <a:xfrm>
            <a:off x="0" y="0"/>
            <a:ext cx="9144000" cy="1052513"/>
          </a:xfrm>
        </p:spPr>
        <p:txBody>
          <a:bodyPr/>
          <a:lstStyle>
            <a:lvl1pPr>
              <a:defRPr/>
            </a:lvl1pPr>
          </a:lstStyle>
          <a:p>
            <a:r>
              <a:rPr lang="en-AU"/>
              <a:t>Click to edit Master title style</a:t>
            </a:r>
          </a:p>
        </p:txBody>
      </p:sp>
      <p:sp>
        <p:nvSpPr>
          <p:cNvPr id="149515" name="Rectangle 11"/>
          <p:cNvSpPr>
            <a:spLocks noGrp="1" noChangeArrowheads="1"/>
          </p:cNvSpPr>
          <p:nvPr>
            <p:ph type="subTitle" sz="quarter" idx="1"/>
          </p:nvPr>
        </p:nvSpPr>
        <p:spPr>
          <a:xfrm>
            <a:off x="468313" y="1052513"/>
            <a:ext cx="8280400" cy="5805487"/>
          </a:xfrm>
        </p:spPr>
        <p:txBody>
          <a:bodyPr/>
          <a:lstStyle>
            <a:lvl1pPr marL="0" indent="0">
              <a:buFont typeface="Wingdings" pitchFamily="2" charset="2"/>
              <a:buNone/>
              <a:defRPr/>
            </a:lvl1pPr>
          </a:lstStyle>
          <a:p>
            <a:r>
              <a:rPr lang="en-AU"/>
              <a:t>Click to edit Master subtitle style</a:t>
            </a: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ftr" sz="quarter" idx="10"/>
          </p:nvPr>
        </p:nvSpPr>
        <p:spPr>
          <a:ln/>
        </p:spPr>
        <p:txBody>
          <a:bodyPr/>
          <a:lstStyle>
            <a:lvl1pPr>
              <a:defRPr/>
            </a:lvl1pPr>
          </a:lstStyle>
          <a:p>
            <a:pPr>
              <a:defRPr/>
            </a:pPr>
            <a:r>
              <a:rPr lang="en-AU"/>
              <a:t>Cameos of the Kingdom</a:t>
            </a: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ftr" sz="quarter" idx="10"/>
          </p:nvPr>
        </p:nvSpPr>
        <p:spPr>
          <a:ln/>
        </p:spPr>
        <p:txBody>
          <a:bodyPr/>
          <a:lstStyle>
            <a:lvl1pPr>
              <a:defRPr/>
            </a:lvl1pPr>
          </a:lstStyle>
          <a:p>
            <a:pPr>
              <a:defRPr/>
            </a:pPr>
            <a:r>
              <a:rPr lang="en-AU"/>
              <a:t>Cameos of the Kingdom</a:t>
            </a: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908050"/>
            <a:ext cx="4038600" cy="56165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08050"/>
            <a:ext cx="4038600" cy="56165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ftr" sz="quarter" idx="10"/>
          </p:nvPr>
        </p:nvSpPr>
        <p:spPr>
          <a:ln/>
        </p:spPr>
        <p:txBody>
          <a:bodyPr/>
          <a:lstStyle>
            <a:lvl1pPr>
              <a:defRPr/>
            </a:lvl1pPr>
          </a:lstStyle>
          <a:p>
            <a:pPr>
              <a:defRPr/>
            </a:pPr>
            <a:r>
              <a:rPr lang="en-AU"/>
              <a:t>Cameos of the Kingdom</a:t>
            </a: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ftr" sz="quarter" idx="10"/>
          </p:nvPr>
        </p:nvSpPr>
        <p:spPr>
          <a:ln/>
        </p:spPr>
        <p:txBody>
          <a:bodyPr/>
          <a:lstStyle>
            <a:lvl1pPr>
              <a:defRPr/>
            </a:lvl1pPr>
          </a:lstStyle>
          <a:p>
            <a:pPr>
              <a:defRPr/>
            </a:pPr>
            <a:r>
              <a:rPr lang="en-AU"/>
              <a:t>Cameos of the Kingdom</a:t>
            </a: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ftr" sz="quarter" idx="10"/>
          </p:nvPr>
        </p:nvSpPr>
        <p:spPr>
          <a:ln/>
        </p:spPr>
        <p:txBody>
          <a:bodyPr/>
          <a:lstStyle>
            <a:lvl1pPr>
              <a:defRPr/>
            </a:lvl1pPr>
          </a:lstStyle>
          <a:p>
            <a:pPr>
              <a:defRPr/>
            </a:pPr>
            <a:r>
              <a:rPr lang="en-AU"/>
              <a:t>Cameos of the Kingdom</a:t>
            </a: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ftr" sz="quarter" idx="10"/>
          </p:nvPr>
        </p:nvSpPr>
        <p:spPr>
          <a:ln/>
        </p:spPr>
        <p:txBody>
          <a:bodyPr/>
          <a:lstStyle>
            <a:lvl1pPr>
              <a:defRPr/>
            </a:lvl1pPr>
          </a:lstStyle>
          <a:p>
            <a:pPr>
              <a:defRPr/>
            </a:pPr>
            <a:r>
              <a:rPr lang="en-AU"/>
              <a:t>Cameos of the Kingdom</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endParaRPr lang="en-AU">
              <a:solidFill>
                <a:srgbClr val="FFFFFF"/>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AU">
              <a:solidFill>
                <a:srgbClr val="FFFFFF"/>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9F31FA78-836D-443A-B169-729D526520F0}" type="slidenum">
              <a:rPr lang="en-AU">
                <a:solidFill>
                  <a:srgbClr val="FFFFFF"/>
                </a:solidFill>
              </a:rPr>
              <a:pPr>
                <a:defRPr/>
              </a:pPr>
              <a:t>‹#›</a:t>
            </a:fld>
            <a:endParaRPr lang="en-AU">
              <a:solidFill>
                <a:srgbClr val="FFFFFF"/>
              </a:solidFill>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ftr" sz="quarter" idx="10"/>
          </p:nvPr>
        </p:nvSpPr>
        <p:spPr>
          <a:ln/>
        </p:spPr>
        <p:txBody>
          <a:bodyPr/>
          <a:lstStyle>
            <a:lvl1pPr>
              <a:defRPr/>
            </a:lvl1pPr>
          </a:lstStyle>
          <a:p>
            <a:pPr>
              <a:defRPr/>
            </a:pPr>
            <a:r>
              <a:rPr lang="en-AU"/>
              <a:t>Cameos of the Kingdom</a:t>
            </a: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ftr" sz="quarter" idx="10"/>
          </p:nvPr>
        </p:nvSpPr>
        <p:spPr>
          <a:ln/>
        </p:spPr>
        <p:txBody>
          <a:bodyPr/>
          <a:lstStyle>
            <a:lvl1pPr>
              <a:defRPr/>
            </a:lvl1pPr>
          </a:lstStyle>
          <a:p>
            <a:pPr>
              <a:defRPr/>
            </a:pPr>
            <a:r>
              <a:rPr lang="en-AU"/>
              <a:t>Cameos of the Kingdom</a:t>
            </a: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ftr" sz="quarter" idx="10"/>
          </p:nvPr>
        </p:nvSpPr>
        <p:spPr>
          <a:ln/>
        </p:spPr>
        <p:txBody>
          <a:bodyPr/>
          <a:lstStyle>
            <a:lvl1pPr>
              <a:defRPr/>
            </a:lvl1pPr>
          </a:lstStyle>
          <a:p>
            <a:pPr>
              <a:defRPr/>
            </a:pPr>
            <a:r>
              <a:rPr lang="en-AU"/>
              <a:t>Cameos of the Kingdom</a:t>
            </a: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0"/>
            <a:ext cx="2057400" cy="65246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0"/>
            <a:ext cx="6019800" cy="65246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ftr" sz="quarter" idx="10"/>
          </p:nvPr>
        </p:nvSpPr>
        <p:spPr>
          <a:ln/>
        </p:spPr>
        <p:txBody>
          <a:bodyPr/>
          <a:lstStyle>
            <a:lvl1pPr>
              <a:defRPr/>
            </a:lvl1pPr>
          </a:lstStyle>
          <a:p>
            <a:pPr>
              <a:defRPr/>
            </a:pPr>
            <a:r>
              <a:rPr lang="en-AU"/>
              <a:t>Cameos of the Kingdom</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819400" y="1981200"/>
            <a:ext cx="2971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943600" y="1981200"/>
            <a:ext cx="2971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endParaRPr lang="en-AU">
              <a:solidFill>
                <a:srgbClr val="FFFFFF"/>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AU">
              <a:solidFill>
                <a:srgbClr val="FFFFFF"/>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A36D4809-68F1-46A4-B260-181F643F55B1}" type="slidenum">
              <a:rPr lang="en-AU">
                <a:solidFill>
                  <a:srgbClr val="FFFFFF"/>
                </a:solidFill>
              </a:rPr>
              <a:pPr>
                <a:defRPr/>
              </a:pPr>
              <a:t>‹#›</a:t>
            </a:fld>
            <a:endParaRPr lang="en-AU">
              <a:solidFill>
                <a:srgbClr val="FFFFFF"/>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a:ln/>
        </p:spPr>
        <p:txBody>
          <a:bodyPr/>
          <a:lstStyle>
            <a:lvl1pPr>
              <a:defRPr/>
            </a:lvl1pPr>
          </a:lstStyle>
          <a:p>
            <a:pPr>
              <a:defRPr/>
            </a:pPr>
            <a:endParaRPr lang="en-AU">
              <a:solidFill>
                <a:srgbClr val="FFFFFF"/>
              </a:solidFill>
            </a:endParaRPr>
          </a:p>
        </p:txBody>
      </p:sp>
      <p:sp>
        <p:nvSpPr>
          <p:cNvPr id="8" name="Rectangle 6"/>
          <p:cNvSpPr>
            <a:spLocks noGrp="1" noChangeArrowheads="1"/>
          </p:cNvSpPr>
          <p:nvPr>
            <p:ph type="ftr" sz="quarter" idx="11"/>
          </p:nvPr>
        </p:nvSpPr>
        <p:spPr>
          <a:ln/>
        </p:spPr>
        <p:txBody>
          <a:bodyPr/>
          <a:lstStyle>
            <a:lvl1pPr>
              <a:defRPr/>
            </a:lvl1pPr>
          </a:lstStyle>
          <a:p>
            <a:pPr>
              <a:defRPr/>
            </a:pPr>
            <a:endParaRPr lang="en-AU">
              <a:solidFill>
                <a:srgbClr val="FFFFFF"/>
              </a:solidFill>
            </a:endParaRPr>
          </a:p>
        </p:txBody>
      </p:sp>
      <p:sp>
        <p:nvSpPr>
          <p:cNvPr id="9" name="Rectangle 7"/>
          <p:cNvSpPr>
            <a:spLocks noGrp="1" noChangeArrowheads="1"/>
          </p:cNvSpPr>
          <p:nvPr>
            <p:ph type="sldNum" sz="quarter" idx="12"/>
          </p:nvPr>
        </p:nvSpPr>
        <p:spPr>
          <a:ln/>
        </p:spPr>
        <p:txBody>
          <a:bodyPr/>
          <a:lstStyle>
            <a:lvl1pPr>
              <a:defRPr/>
            </a:lvl1pPr>
          </a:lstStyle>
          <a:p>
            <a:pPr>
              <a:defRPr/>
            </a:pPr>
            <a:fld id="{DD40BA6D-9E68-4556-9D93-B742142D763E}" type="slidenum">
              <a:rPr lang="en-AU">
                <a:solidFill>
                  <a:srgbClr val="FFFFFF"/>
                </a:solidFill>
              </a:rPr>
              <a:pPr>
                <a:defRPr/>
              </a:pPr>
              <a:t>‹#›</a:t>
            </a:fld>
            <a:endParaRPr lang="en-AU">
              <a:solidFill>
                <a:srgbClr val="FFFFFF"/>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dt" sz="half" idx="10"/>
          </p:nvPr>
        </p:nvSpPr>
        <p:spPr>
          <a:ln/>
        </p:spPr>
        <p:txBody>
          <a:bodyPr/>
          <a:lstStyle>
            <a:lvl1pPr>
              <a:defRPr/>
            </a:lvl1pPr>
          </a:lstStyle>
          <a:p>
            <a:pPr>
              <a:defRPr/>
            </a:pPr>
            <a:endParaRPr lang="en-AU">
              <a:solidFill>
                <a:srgbClr val="FFFFFF"/>
              </a:solidFill>
            </a:endParaRPr>
          </a:p>
        </p:txBody>
      </p:sp>
      <p:sp>
        <p:nvSpPr>
          <p:cNvPr id="4" name="Rectangle 6"/>
          <p:cNvSpPr>
            <a:spLocks noGrp="1" noChangeArrowheads="1"/>
          </p:cNvSpPr>
          <p:nvPr>
            <p:ph type="ftr" sz="quarter" idx="11"/>
          </p:nvPr>
        </p:nvSpPr>
        <p:spPr>
          <a:ln/>
        </p:spPr>
        <p:txBody>
          <a:bodyPr/>
          <a:lstStyle>
            <a:lvl1pPr>
              <a:defRPr/>
            </a:lvl1pPr>
          </a:lstStyle>
          <a:p>
            <a:pPr>
              <a:defRPr/>
            </a:pPr>
            <a:endParaRPr lang="en-AU">
              <a:solidFill>
                <a:srgbClr val="FFFFFF"/>
              </a:solidFill>
            </a:endParaRPr>
          </a:p>
        </p:txBody>
      </p:sp>
      <p:sp>
        <p:nvSpPr>
          <p:cNvPr id="5" name="Rectangle 7"/>
          <p:cNvSpPr>
            <a:spLocks noGrp="1" noChangeArrowheads="1"/>
          </p:cNvSpPr>
          <p:nvPr>
            <p:ph type="sldNum" sz="quarter" idx="12"/>
          </p:nvPr>
        </p:nvSpPr>
        <p:spPr>
          <a:ln/>
        </p:spPr>
        <p:txBody>
          <a:bodyPr/>
          <a:lstStyle>
            <a:lvl1pPr>
              <a:defRPr/>
            </a:lvl1pPr>
          </a:lstStyle>
          <a:p>
            <a:pPr>
              <a:defRPr/>
            </a:pPr>
            <a:fld id="{971C5554-88EF-490A-9763-3D7F628F3045}" type="slidenum">
              <a:rPr lang="en-AU">
                <a:solidFill>
                  <a:srgbClr val="FFFFFF"/>
                </a:solidFill>
              </a:rPr>
              <a:pPr>
                <a:defRPr/>
              </a:pPr>
              <a:t>‹#›</a:t>
            </a:fld>
            <a:endParaRPr lang="en-AU">
              <a:solidFill>
                <a:srgbClr val="FFFFFF"/>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n-AU">
              <a:solidFill>
                <a:srgbClr val="FFFFFF"/>
              </a:solidFill>
            </a:endParaRPr>
          </a:p>
        </p:txBody>
      </p:sp>
      <p:sp>
        <p:nvSpPr>
          <p:cNvPr id="3" name="Rectangle 6"/>
          <p:cNvSpPr>
            <a:spLocks noGrp="1" noChangeArrowheads="1"/>
          </p:cNvSpPr>
          <p:nvPr>
            <p:ph type="ftr" sz="quarter" idx="11"/>
          </p:nvPr>
        </p:nvSpPr>
        <p:spPr>
          <a:ln/>
        </p:spPr>
        <p:txBody>
          <a:bodyPr/>
          <a:lstStyle>
            <a:lvl1pPr>
              <a:defRPr/>
            </a:lvl1pPr>
          </a:lstStyle>
          <a:p>
            <a:pPr>
              <a:defRPr/>
            </a:pPr>
            <a:endParaRPr lang="en-AU">
              <a:solidFill>
                <a:srgbClr val="FFFFFF"/>
              </a:solidFill>
            </a:endParaRPr>
          </a:p>
        </p:txBody>
      </p:sp>
      <p:sp>
        <p:nvSpPr>
          <p:cNvPr id="4" name="Rectangle 7"/>
          <p:cNvSpPr>
            <a:spLocks noGrp="1" noChangeArrowheads="1"/>
          </p:cNvSpPr>
          <p:nvPr>
            <p:ph type="sldNum" sz="quarter" idx="12"/>
          </p:nvPr>
        </p:nvSpPr>
        <p:spPr>
          <a:ln/>
        </p:spPr>
        <p:txBody>
          <a:bodyPr/>
          <a:lstStyle>
            <a:lvl1pPr>
              <a:defRPr/>
            </a:lvl1pPr>
          </a:lstStyle>
          <a:p>
            <a:pPr>
              <a:defRPr/>
            </a:pPr>
            <a:fld id="{6B7FD323-B92D-4B46-A0D1-B3E44ABC0E65}" type="slidenum">
              <a:rPr lang="en-AU">
                <a:solidFill>
                  <a:srgbClr val="FFFFFF"/>
                </a:solidFill>
              </a:rPr>
              <a:pPr>
                <a:defRPr/>
              </a:pPr>
              <a:t>‹#›</a:t>
            </a:fld>
            <a:endParaRPr lang="en-AU">
              <a:solidFill>
                <a:srgbClr val="FFFFFF"/>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AU">
              <a:solidFill>
                <a:srgbClr val="FFFFFF"/>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AU">
              <a:solidFill>
                <a:srgbClr val="FFFFFF"/>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E0F1A15D-CAF9-4982-8A66-81BCDA9D1C1B}" type="slidenum">
              <a:rPr lang="en-AU">
                <a:solidFill>
                  <a:srgbClr val="FFFFFF"/>
                </a:solidFill>
              </a:rPr>
              <a:pPr>
                <a:defRPr/>
              </a:pPr>
              <a:t>‹#›</a:t>
            </a:fld>
            <a:endParaRPr lang="en-AU">
              <a:solidFill>
                <a:srgbClr val="FFFFFF"/>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AU">
              <a:solidFill>
                <a:srgbClr val="FFFFFF"/>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AU">
              <a:solidFill>
                <a:srgbClr val="FFFFFF"/>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3FA06E6B-3F96-484B-A98F-5AFEE13C89EA}" type="slidenum">
              <a:rPr lang="en-AU">
                <a:solidFill>
                  <a:srgbClr val="FFFFFF"/>
                </a:solidFill>
              </a:rPr>
              <a:pPr>
                <a:defRPr/>
              </a:pPr>
              <a:t>‹#›</a:t>
            </a:fld>
            <a:endParaRPr lang="en-AU">
              <a:solidFill>
                <a:srgbClr val="FFFFFF"/>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Arc 2"/>
          <p:cNvSpPr>
            <a:spLocks/>
          </p:cNvSpPr>
          <p:nvPr/>
        </p:nvSpPr>
        <p:spPr bwMode="auto">
          <a:xfrm>
            <a:off x="0" y="842963"/>
            <a:ext cx="2897188" cy="6015037"/>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gradFill rotWithShape="0">
            <a:gsLst>
              <a:gs pos="0">
                <a:schemeClr val="bg1"/>
              </a:gs>
              <a:gs pos="100000">
                <a:schemeClr val="accent2"/>
              </a:gs>
            </a:gsLst>
            <a:lin ang="5400000" scaled="1"/>
          </a:gradFill>
          <a:ln w="9525">
            <a:noFill/>
            <a:round/>
            <a:headEnd type="none" w="sm" len="sm"/>
            <a:tailEnd type="none" w="sm" len="sm"/>
          </a:ln>
        </p:spPr>
        <p:txBody>
          <a:bodyPr/>
          <a:lstStyle/>
          <a:p>
            <a:pPr fontAlgn="base">
              <a:spcBef>
                <a:spcPct val="0"/>
              </a:spcBef>
              <a:spcAft>
                <a:spcPct val="0"/>
              </a:spcAft>
              <a:defRPr/>
            </a:pPr>
            <a:endParaRPr kumimoji="1" lang="en-US" sz="2400">
              <a:solidFill>
                <a:srgbClr val="FFFFFF"/>
              </a:solidFill>
              <a:latin typeface="Times New Roman" pitchFamily="18" charset="0"/>
            </a:endParaRPr>
          </a:p>
        </p:txBody>
      </p:sp>
      <p:sp>
        <p:nvSpPr>
          <p:cNvPr id="1027" name="Rectangle 3"/>
          <p:cNvSpPr>
            <a:spLocks noGrp="1" noChangeArrowheads="1"/>
          </p:cNvSpPr>
          <p:nvPr>
            <p:ph type="title"/>
          </p:nvPr>
        </p:nvSpPr>
        <p:spPr bwMode="auto">
          <a:xfrm>
            <a:off x="2819400" y="609600"/>
            <a:ext cx="6096000" cy="1143000"/>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p>
            <a:pPr lvl="0"/>
            <a:r>
              <a:rPr lang="en-AU"/>
              <a:t>Click to edit Master title style</a:t>
            </a:r>
          </a:p>
        </p:txBody>
      </p:sp>
      <p:sp>
        <p:nvSpPr>
          <p:cNvPr id="1028" name="Rectangle 4"/>
          <p:cNvSpPr>
            <a:spLocks noGrp="1" noChangeArrowheads="1"/>
          </p:cNvSpPr>
          <p:nvPr>
            <p:ph type="body" idx="1"/>
          </p:nvPr>
        </p:nvSpPr>
        <p:spPr bwMode="auto">
          <a:xfrm>
            <a:off x="2819400" y="1981200"/>
            <a:ext cx="6096000" cy="4114800"/>
          </a:xfrm>
          <a:prstGeom prst="rect">
            <a:avLst/>
          </a:prstGeom>
          <a:noFill/>
          <a:ln w="9525">
            <a:noFill/>
            <a:miter lim="800000"/>
            <a:headEnd/>
            <a:tailEnd/>
          </a:ln>
        </p:spPr>
        <p:txBody>
          <a:bodyPr vert="horz" wrap="square" lIns="92075" tIns="46037" rIns="92075" bIns="46037" numCol="1" anchor="t" anchorCtr="0" compatLnSpc="1">
            <a:prstTxWarp prst="textNoShape">
              <a:avLst/>
            </a:prstTxWarp>
          </a:body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p>
        </p:txBody>
      </p:sp>
      <p:sp>
        <p:nvSpPr>
          <p:cNvPr id="5125" name="Rectangle 5"/>
          <p:cNvSpPr>
            <a:spLocks noGrp="1" noChangeArrowheads="1"/>
          </p:cNvSpPr>
          <p:nvPr>
            <p:ph type="dt" sz="half" idx="2"/>
          </p:nvPr>
        </p:nvSpPr>
        <p:spPr bwMode="auto">
          <a:xfrm>
            <a:off x="304800" y="6248400"/>
            <a:ext cx="1905000" cy="457200"/>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defRPr sz="1400" smtClean="0"/>
            </a:lvl1pPr>
          </a:lstStyle>
          <a:p>
            <a:pPr fontAlgn="base">
              <a:spcBef>
                <a:spcPct val="0"/>
              </a:spcBef>
              <a:spcAft>
                <a:spcPct val="0"/>
              </a:spcAft>
              <a:defRPr/>
            </a:pPr>
            <a:endParaRPr lang="en-AU">
              <a:solidFill>
                <a:srgbClr val="FFFFFF"/>
              </a:solidFill>
            </a:endParaRPr>
          </a:p>
        </p:txBody>
      </p:sp>
      <p:sp>
        <p:nvSpPr>
          <p:cNvPr id="5126" name="Rectangle 6"/>
          <p:cNvSpPr>
            <a:spLocks noGrp="1" noChangeArrowheads="1"/>
          </p:cNvSpPr>
          <p:nvPr>
            <p:ph type="ftr" sz="quarter" idx="3"/>
          </p:nvPr>
        </p:nvSpPr>
        <p:spPr bwMode="auto">
          <a:xfrm>
            <a:off x="3581400" y="6248400"/>
            <a:ext cx="2895600" cy="457200"/>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lgn="ctr">
              <a:defRPr sz="1400" smtClean="0"/>
            </a:lvl1pPr>
          </a:lstStyle>
          <a:p>
            <a:pPr fontAlgn="base">
              <a:spcBef>
                <a:spcPct val="0"/>
              </a:spcBef>
              <a:spcAft>
                <a:spcPct val="0"/>
              </a:spcAft>
              <a:defRPr/>
            </a:pPr>
            <a:endParaRPr lang="en-AU">
              <a:solidFill>
                <a:srgbClr val="FFFFFF"/>
              </a:solidFill>
            </a:endParaRPr>
          </a:p>
        </p:txBody>
      </p:sp>
      <p:sp>
        <p:nvSpPr>
          <p:cNvPr id="5127" name="Rectangle 7"/>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p:spPr>
        <p:txBody>
          <a:bodyPr vert="horz" wrap="none" lIns="92075" tIns="46037" rIns="92075" bIns="46037" numCol="1" anchor="ctr" anchorCtr="0" compatLnSpc="1">
            <a:prstTxWarp prst="textNoShape">
              <a:avLst/>
            </a:prstTxWarp>
          </a:bodyPr>
          <a:lstStyle>
            <a:lvl1pPr algn="r">
              <a:defRPr sz="1400" smtClean="0"/>
            </a:lvl1pPr>
          </a:lstStyle>
          <a:p>
            <a:pPr fontAlgn="base">
              <a:spcBef>
                <a:spcPct val="0"/>
              </a:spcBef>
              <a:spcAft>
                <a:spcPct val="0"/>
              </a:spcAft>
              <a:defRPr/>
            </a:pPr>
            <a:fld id="{4EC75EBB-8206-434D-BFC0-C02A725F5839}" type="slidenum">
              <a:rPr lang="en-AU">
                <a:solidFill>
                  <a:srgbClr val="FFFFFF"/>
                </a:solidFill>
              </a:rPr>
              <a:pPr fontAlgn="base">
                <a:spcBef>
                  <a:spcPct val="0"/>
                </a:spcBef>
                <a:spcAft>
                  <a:spcPct val="0"/>
                </a:spcAft>
                <a:defRPr/>
              </a:pPr>
              <a:t>‹#›</a:t>
            </a:fld>
            <a:endParaRPr lang="en-AU">
              <a:solidFill>
                <a:srgbClr val="FFFFFF"/>
              </a:solidFill>
            </a:endParaRPr>
          </a:p>
        </p:txBody>
      </p:sp>
    </p:spTree>
  </p:cSld>
  <p:clrMap bg1="dk2" tx1="lt1" bg2="dk1"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0" fontAlgn="base" hangingPunct="0">
        <a:lnSpc>
          <a:spcPct val="70000"/>
        </a:lnSpc>
        <a:spcBef>
          <a:spcPct val="0"/>
        </a:spcBef>
        <a:spcAft>
          <a:spcPct val="0"/>
        </a:spcAft>
        <a:defRPr sz="4800" b="1">
          <a:solidFill>
            <a:schemeClr val="tx2"/>
          </a:solidFill>
          <a:latin typeface="+mj-lt"/>
          <a:ea typeface="+mj-ea"/>
          <a:cs typeface="+mj-cs"/>
        </a:defRPr>
      </a:lvl1pPr>
      <a:lvl2pPr algn="l" rtl="0" eaLnBrk="0" fontAlgn="base" hangingPunct="0">
        <a:lnSpc>
          <a:spcPct val="70000"/>
        </a:lnSpc>
        <a:spcBef>
          <a:spcPct val="0"/>
        </a:spcBef>
        <a:spcAft>
          <a:spcPct val="0"/>
        </a:spcAft>
        <a:defRPr sz="4800" b="1">
          <a:solidFill>
            <a:schemeClr val="tx2"/>
          </a:solidFill>
          <a:latin typeface="Arial Narrow" pitchFamily="34" charset="0"/>
        </a:defRPr>
      </a:lvl2pPr>
      <a:lvl3pPr algn="l" rtl="0" eaLnBrk="0" fontAlgn="base" hangingPunct="0">
        <a:lnSpc>
          <a:spcPct val="70000"/>
        </a:lnSpc>
        <a:spcBef>
          <a:spcPct val="0"/>
        </a:spcBef>
        <a:spcAft>
          <a:spcPct val="0"/>
        </a:spcAft>
        <a:defRPr sz="4800" b="1">
          <a:solidFill>
            <a:schemeClr val="tx2"/>
          </a:solidFill>
          <a:latin typeface="Arial Narrow" pitchFamily="34" charset="0"/>
        </a:defRPr>
      </a:lvl3pPr>
      <a:lvl4pPr algn="l" rtl="0" eaLnBrk="0" fontAlgn="base" hangingPunct="0">
        <a:lnSpc>
          <a:spcPct val="70000"/>
        </a:lnSpc>
        <a:spcBef>
          <a:spcPct val="0"/>
        </a:spcBef>
        <a:spcAft>
          <a:spcPct val="0"/>
        </a:spcAft>
        <a:defRPr sz="4800" b="1">
          <a:solidFill>
            <a:schemeClr val="tx2"/>
          </a:solidFill>
          <a:latin typeface="Arial Narrow" pitchFamily="34" charset="0"/>
        </a:defRPr>
      </a:lvl4pPr>
      <a:lvl5pPr algn="l" rtl="0" eaLnBrk="0" fontAlgn="base" hangingPunct="0">
        <a:lnSpc>
          <a:spcPct val="70000"/>
        </a:lnSpc>
        <a:spcBef>
          <a:spcPct val="0"/>
        </a:spcBef>
        <a:spcAft>
          <a:spcPct val="0"/>
        </a:spcAft>
        <a:defRPr sz="4800" b="1">
          <a:solidFill>
            <a:schemeClr val="tx2"/>
          </a:solidFill>
          <a:latin typeface="Arial Narrow" pitchFamily="34" charset="0"/>
        </a:defRPr>
      </a:lvl5pPr>
      <a:lvl6pPr marL="457200" algn="l" rtl="0" fontAlgn="base">
        <a:lnSpc>
          <a:spcPct val="70000"/>
        </a:lnSpc>
        <a:spcBef>
          <a:spcPct val="0"/>
        </a:spcBef>
        <a:spcAft>
          <a:spcPct val="0"/>
        </a:spcAft>
        <a:defRPr sz="4800" b="1">
          <a:solidFill>
            <a:schemeClr val="tx2"/>
          </a:solidFill>
          <a:latin typeface="Arial Narrow" pitchFamily="34" charset="0"/>
        </a:defRPr>
      </a:lvl6pPr>
      <a:lvl7pPr marL="914400" algn="l" rtl="0" fontAlgn="base">
        <a:lnSpc>
          <a:spcPct val="70000"/>
        </a:lnSpc>
        <a:spcBef>
          <a:spcPct val="0"/>
        </a:spcBef>
        <a:spcAft>
          <a:spcPct val="0"/>
        </a:spcAft>
        <a:defRPr sz="4800" b="1">
          <a:solidFill>
            <a:schemeClr val="tx2"/>
          </a:solidFill>
          <a:latin typeface="Arial Narrow" pitchFamily="34" charset="0"/>
        </a:defRPr>
      </a:lvl7pPr>
      <a:lvl8pPr marL="1371600" algn="l" rtl="0" fontAlgn="base">
        <a:lnSpc>
          <a:spcPct val="70000"/>
        </a:lnSpc>
        <a:spcBef>
          <a:spcPct val="0"/>
        </a:spcBef>
        <a:spcAft>
          <a:spcPct val="0"/>
        </a:spcAft>
        <a:defRPr sz="4800" b="1">
          <a:solidFill>
            <a:schemeClr val="tx2"/>
          </a:solidFill>
          <a:latin typeface="Arial Narrow" pitchFamily="34" charset="0"/>
        </a:defRPr>
      </a:lvl8pPr>
      <a:lvl9pPr marL="1828800" algn="l" rtl="0" fontAlgn="base">
        <a:lnSpc>
          <a:spcPct val="70000"/>
        </a:lnSpc>
        <a:spcBef>
          <a:spcPct val="0"/>
        </a:spcBef>
        <a:spcAft>
          <a:spcPct val="0"/>
        </a:spcAft>
        <a:defRPr sz="4800" b="1">
          <a:solidFill>
            <a:schemeClr val="tx2"/>
          </a:solidFill>
          <a:latin typeface="Arial Narrow" pitchFamily="34" charset="0"/>
        </a:defRPr>
      </a:lvl9pPr>
    </p:titleStyle>
    <p:bodyStyle>
      <a:lvl1pPr marL="342900" indent="-342900" algn="l" rtl="0" eaLnBrk="0" fontAlgn="base" hangingPunct="0">
        <a:spcBef>
          <a:spcPct val="20000"/>
        </a:spcBef>
        <a:spcAft>
          <a:spcPct val="0"/>
        </a:spcAft>
        <a:buClr>
          <a:schemeClr val="hlink"/>
        </a:buClr>
        <a:buSzPct val="60000"/>
        <a:buFont typeface="Wingdings" pitchFamily="2" charset="2"/>
        <a:buChar char="n"/>
        <a:defRPr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SzPct val="65000"/>
        <a:buFont typeface="Wingdings" pitchFamily="2" charset="2"/>
        <a:buChar char="u"/>
        <a:defRPr sz="2600">
          <a:solidFill>
            <a:schemeClr val="tx1"/>
          </a:solidFill>
          <a:latin typeface="+mn-lt"/>
        </a:defRPr>
      </a:lvl2pPr>
      <a:lvl3pPr marL="1143000" indent="-228600" algn="l" rtl="0" eaLnBrk="0" fontAlgn="base" hangingPunct="0">
        <a:spcBef>
          <a:spcPct val="20000"/>
        </a:spcBef>
        <a:spcAft>
          <a:spcPct val="0"/>
        </a:spcAft>
        <a:buClr>
          <a:schemeClr val="hlink"/>
        </a:buClr>
        <a:buSzPct val="65000"/>
        <a:buFont typeface="Wingdings" pitchFamily="2" charset="2"/>
        <a:buChar char="«"/>
        <a:defRPr sz="2400">
          <a:solidFill>
            <a:schemeClr val="tx1"/>
          </a:solidFill>
          <a:latin typeface="+mn-lt"/>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latin typeface="+mn-lt"/>
        </a:defRPr>
      </a:lvl4pPr>
      <a:lvl5pPr marL="2057400" indent="-228600" algn="l" rtl="0" eaLnBrk="0" fontAlgn="base" hangingPunct="0">
        <a:spcBef>
          <a:spcPct val="20000"/>
        </a:spcBef>
        <a:spcAft>
          <a:spcPct val="0"/>
        </a:spcAft>
        <a:buClr>
          <a:schemeClr val="hlink"/>
        </a:buClr>
        <a:buSzPct val="100000"/>
        <a:buChar char="–"/>
        <a:defRPr sz="2000">
          <a:solidFill>
            <a:schemeClr val="tx1"/>
          </a:solidFill>
          <a:latin typeface="+mn-lt"/>
        </a:defRPr>
      </a:lvl5pPr>
      <a:lvl6pPr marL="2514600" indent="-228600" algn="l" rtl="0" fontAlgn="base">
        <a:spcBef>
          <a:spcPct val="20000"/>
        </a:spcBef>
        <a:spcAft>
          <a:spcPct val="0"/>
        </a:spcAft>
        <a:buClr>
          <a:schemeClr val="hlink"/>
        </a:buClr>
        <a:buSzPct val="100000"/>
        <a:buChar char="–"/>
        <a:defRPr sz="2000">
          <a:solidFill>
            <a:schemeClr val="tx1"/>
          </a:solidFill>
          <a:latin typeface="+mn-lt"/>
        </a:defRPr>
      </a:lvl6pPr>
      <a:lvl7pPr marL="2971800" indent="-228600" algn="l" rtl="0" fontAlgn="base">
        <a:spcBef>
          <a:spcPct val="20000"/>
        </a:spcBef>
        <a:spcAft>
          <a:spcPct val="0"/>
        </a:spcAft>
        <a:buClr>
          <a:schemeClr val="hlink"/>
        </a:buClr>
        <a:buSzPct val="100000"/>
        <a:buChar char="–"/>
        <a:defRPr sz="2000">
          <a:solidFill>
            <a:schemeClr val="tx1"/>
          </a:solidFill>
          <a:latin typeface="+mn-lt"/>
        </a:defRPr>
      </a:lvl7pPr>
      <a:lvl8pPr marL="3429000" indent="-228600" algn="l" rtl="0" fontAlgn="base">
        <a:spcBef>
          <a:spcPct val="20000"/>
        </a:spcBef>
        <a:spcAft>
          <a:spcPct val="0"/>
        </a:spcAft>
        <a:buClr>
          <a:schemeClr val="hlink"/>
        </a:buClr>
        <a:buSzPct val="100000"/>
        <a:buChar char="–"/>
        <a:defRPr sz="2000">
          <a:solidFill>
            <a:schemeClr val="tx1"/>
          </a:solidFill>
          <a:latin typeface="+mn-lt"/>
        </a:defRPr>
      </a:lvl8pPr>
      <a:lvl9pPr marL="3886200" indent="-228600" algn="l" rtl="0" fontAlgn="base">
        <a:spcBef>
          <a:spcPct val="20000"/>
        </a:spcBef>
        <a:spcAft>
          <a:spcPct val="0"/>
        </a:spcAft>
        <a:buClr>
          <a:schemeClr val="hlink"/>
        </a:buClr>
        <a:buSzPct val="10000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0" y="3902075"/>
            <a:ext cx="3400425" cy="2949575"/>
            <a:chOff x="0" y="2458"/>
            <a:chExt cx="2142" cy="1858"/>
          </a:xfrm>
        </p:grpSpPr>
        <p:sp>
          <p:nvSpPr>
            <p:cNvPr id="148483"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gn="just" fontAlgn="base">
                <a:lnSpc>
                  <a:spcPct val="90000"/>
                </a:lnSpc>
                <a:spcBef>
                  <a:spcPct val="20000"/>
                </a:spcBef>
                <a:spcAft>
                  <a:spcPct val="0"/>
                </a:spcAft>
                <a:buClr>
                  <a:srgbClr val="FFFFCC"/>
                </a:buClr>
                <a:buSzPct val="75000"/>
                <a:buFont typeface="Wingdings" pitchFamily="2" charset="2"/>
                <a:buNone/>
                <a:defRPr/>
              </a:pPr>
              <a:endParaRPr lang="en-US" sz="2800" b="1">
                <a:solidFill>
                  <a:srgbClr val="FFFFFF"/>
                </a:solidFill>
                <a:latin typeface="Times New Roman" pitchFamily="18" charset="0"/>
              </a:endParaRPr>
            </a:p>
          </p:txBody>
        </p:sp>
        <p:sp>
          <p:nvSpPr>
            <p:cNvPr id="148484"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lgn="just" fontAlgn="base">
                <a:lnSpc>
                  <a:spcPct val="90000"/>
                </a:lnSpc>
                <a:spcBef>
                  <a:spcPct val="20000"/>
                </a:spcBef>
                <a:spcAft>
                  <a:spcPct val="0"/>
                </a:spcAft>
                <a:buClr>
                  <a:srgbClr val="FFFFCC"/>
                </a:buClr>
                <a:buSzPct val="75000"/>
                <a:buFont typeface="Wingdings" pitchFamily="2" charset="2"/>
                <a:buNone/>
                <a:defRPr/>
              </a:pPr>
              <a:endParaRPr lang="en-US" sz="2800" b="1">
                <a:solidFill>
                  <a:srgbClr val="FFFFFF"/>
                </a:solidFill>
                <a:latin typeface="Times New Roman" pitchFamily="18" charset="0"/>
              </a:endParaRPr>
            </a:p>
          </p:txBody>
        </p:sp>
        <p:sp>
          <p:nvSpPr>
            <p:cNvPr id="148485"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gn="just" fontAlgn="base">
                <a:lnSpc>
                  <a:spcPct val="90000"/>
                </a:lnSpc>
                <a:spcBef>
                  <a:spcPct val="20000"/>
                </a:spcBef>
                <a:spcAft>
                  <a:spcPct val="0"/>
                </a:spcAft>
                <a:buClr>
                  <a:srgbClr val="FFFFCC"/>
                </a:buClr>
                <a:buSzPct val="75000"/>
                <a:buFont typeface="Wingdings" pitchFamily="2" charset="2"/>
                <a:buNone/>
                <a:defRPr/>
              </a:pPr>
              <a:endParaRPr lang="en-US" sz="2800" b="1">
                <a:solidFill>
                  <a:srgbClr val="FFFFFF"/>
                </a:solidFill>
                <a:latin typeface="Times New Roman" pitchFamily="18" charset="0"/>
              </a:endParaRPr>
            </a:p>
          </p:txBody>
        </p:sp>
        <p:sp>
          <p:nvSpPr>
            <p:cNvPr id="148486"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gn="just" fontAlgn="base">
                <a:lnSpc>
                  <a:spcPct val="90000"/>
                </a:lnSpc>
                <a:spcBef>
                  <a:spcPct val="20000"/>
                </a:spcBef>
                <a:spcAft>
                  <a:spcPct val="0"/>
                </a:spcAft>
                <a:buClr>
                  <a:srgbClr val="FFFFCC"/>
                </a:buClr>
                <a:buSzPct val="75000"/>
                <a:buFont typeface="Wingdings" pitchFamily="2" charset="2"/>
                <a:buNone/>
                <a:defRPr/>
              </a:pPr>
              <a:endParaRPr lang="en-US" sz="2800" b="1">
                <a:solidFill>
                  <a:srgbClr val="FFFFFF"/>
                </a:solidFill>
                <a:latin typeface="Times New Roman" pitchFamily="18" charset="0"/>
              </a:endParaRPr>
            </a:p>
          </p:txBody>
        </p:sp>
        <p:sp>
          <p:nvSpPr>
            <p:cNvPr id="148487"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w="9525">
              <a:noFill/>
              <a:round/>
              <a:headEnd/>
              <a:tailEnd/>
            </a:ln>
            <a:effectLst/>
          </p:spPr>
          <p:txBody>
            <a:bodyPr/>
            <a:lstStyle/>
            <a:p>
              <a:pPr algn="just" fontAlgn="base">
                <a:lnSpc>
                  <a:spcPct val="90000"/>
                </a:lnSpc>
                <a:spcBef>
                  <a:spcPct val="20000"/>
                </a:spcBef>
                <a:spcAft>
                  <a:spcPct val="0"/>
                </a:spcAft>
                <a:buClr>
                  <a:srgbClr val="FFFFCC"/>
                </a:buClr>
                <a:buSzPct val="75000"/>
                <a:buFont typeface="Wingdings" pitchFamily="2" charset="2"/>
                <a:buNone/>
                <a:defRPr/>
              </a:pPr>
              <a:endParaRPr lang="en-US" sz="2800" b="1">
                <a:solidFill>
                  <a:srgbClr val="FFFFFF"/>
                </a:solidFill>
                <a:latin typeface="Times New Roman" pitchFamily="18" charset="0"/>
              </a:endParaRPr>
            </a:p>
          </p:txBody>
        </p:sp>
        <p:sp>
          <p:nvSpPr>
            <p:cNvPr id="148488"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w="9525">
              <a:noFill/>
              <a:round/>
              <a:headEnd/>
              <a:tailEnd/>
            </a:ln>
            <a:effectLst/>
          </p:spPr>
          <p:txBody>
            <a:bodyPr/>
            <a:lstStyle/>
            <a:p>
              <a:pPr algn="just" fontAlgn="base">
                <a:lnSpc>
                  <a:spcPct val="90000"/>
                </a:lnSpc>
                <a:spcBef>
                  <a:spcPct val="20000"/>
                </a:spcBef>
                <a:spcAft>
                  <a:spcPct val="0"/>
                </a:spcAft>
                <a:buClr>
                  <a:srgbClr val="FFFFCC"/>
                </a:buClr>
                <a:buSzPct val="75000"/>
                <a:buFont typeface="Wingdings" pitchFamily="2" charset="2"/>
                <a:buNone/>
                <a:defRPr/>
              </a:pPr>
              <a:endParaRPr lang="en-US" sz="2800" b="1">
                <a:solidFill>
                  <a:srgbClr val="FFFFFF"/>
                </a:solidFill>
                <a:latin typeface="Times New Roman" pitchFamily="18" charset="0"/>
              </a:endParaRPr>
            </a:p>
          </p:txBody>
        </p:sp>
        <p:sp>
          <p:nvSpPr>
            <p:cNvPr id="148489"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w="9525">
              <a:noFill/>
              <a:round/>
              <a:headEnd/>
              <a:tailEnd/>
            </a:ln>
            <a:effectLst/>
          </p:spPr>
          <p:txBody>
            <a:bodyPr/>
            <a:lstStyle/>
            <a:p>
              <a:pPr algn="just" fontAlgn="base">
                <a:lnSpc>
                  <a:spcPct val="90000"/>
                </a:lnSpc>
                <a:spcBef>
                  <a:spcPct val="20000"/>
                </a:spcBef>
                <a:spcAft>
                  <a:spcPct val="0"/>
                </a:spcAft>
                <a:buClr>
                  <a:srgbClr val="FFFFCC"/>
                </a:buClr>
                <a:buSzPct val="75000"/>
                <a:buFont typeface="Wingdings" pitchFamily="2" charset="2"/>
                <a:buNone/>
                <a:defRPr/>
              </a:pPr>
              <a:endParaRPr lang="en-US" sz="2800" b="1">
                <a:solidFill>
                  <a:srgbClr val="FFFFFF"/>
                </a:solidFill>
                <a:latin typeface="Times New Roman" pitchFamily="18" charset="0"/>
              </a:endParaRPr>
            </a:p>
          </p:txBody>
        </p:sp>
      </p:grpSp>
      <p:sp>
        <p:nvSpPr>
          <p:cNvPr id="148490" name="Rectangle 10"/>
          <p:cNvSpPr>
            <a:spLocks noGrp="1" noChangeArrowheads="1"/>
          </p:cNvSpPr>
          <p:nvPr>
            <p:ph type="title"/>
          </p:nvPr>
        </p:nvSpPr>
        <p:spPr bwMode="auto">
          <a:xfrm>
            <a:off x="457200" y="0"/>
            <a:ext cx="8229600" cy="908050"/>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AU"/>
              <a:t>Click to edit Master title style</a:t>
            </a:r>
          </a:p>
        </p:txBody>
      </p:sp>
      <p:sp>
        <p:nvSpPr>
          <p:cNvPr id="4100" name="Rectangle 11"/>
          <p:cNvSpPr>
            <a:spLocks noGrp="1" noChangeArrowheads="1"/>
          </p:cNvSpPr>
          <p:nvPr>
            <p:ph type="body" idx="1"/>
          </p:nvPr>
        </p:nvSpPr>
        <p:spPr bwMode="auto">
          <a:xfrm>
            <a:off x="457200" y="908050"/>
            <a:ext cx="8229600" cy="56165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AU"/>
              <a:t>Click to edit Master text styles</a:t>
            </a:r>
          </a:p>
          <a:p>
            <a:pPr lvl="1"/>
            <a:r>
              <a:rPr lang="en-AU"/>
              <a:t>Second level</a:t>
            </a:r>
          </a:p>
          <a:p>
            <a:pPr lvl="2"/>
            <a:r>
              <a:rPr lang="en-AU"/>
              <a:t>Third level</a:t>
            </a:r>
          </a:p>
          <a:p>
            <a:pPr lvl="0"/>
            <a:r>
              <a:rPr lang="en-AU"/>
              <a:t>Fourth level</a:t>
            </a:r>
          </a:p>
          <a:p>
            <a:pPr lvl="1"/>
            <a:r>
              <a:rPr lang="en-AU"/>
              <a:t>Fifth level</a:t>
            </a:r>
          </a:p>
        </p:txBody>
      </p:sp>
      <p:sp>
        <p:nvSpPr>
          <p:cNvPr id="148492" name="Rectangle 12"/>
          <p:cNvSpPr>
            <a:spLocks noGrp="1" noChangeArrowheads="1"/>
          </p:cNvSpPr>
          <p:nvPr>
            <p:ph type="ftr" sz="quarter" idx="3"/>
          </p:nvPr>
        </p:nvSpPr>
        <p:spPr bwMode="auto">
          <a:xfrm>
            <a:off x="-38100" y="6473825"/>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lnSpc>
                <a:spcPct val="100000"/>
              </a:lnSpc>
              <a:spcBef>
                <a:spcPct val="0"/>
              </a:spcBef>
              <a:buClrTx/>
              <a:buSzTx/>
              <a:buFontTx/>
              <a:buNone/>
              <a:defRPr sz="2000" b="0" smtClean="0">
                <a:solidFill>
                  <a:srgbClr val="FFFF66"/>
                </a:solidFill>
                <a:effectLst>
                  <a:outerShdw blurRad="38100" dist="38100" dir="2700000" algn="tl">
                    <a:srgbClr val="FFFFFF"/>
                  </a:outerShdw>
                </a:effectLst>
                <a:latin typeface="Monotype Corsiva" pitchFamily="66" charset="0"/>
              </a:defRPr>
            </a:lvl1pPr>
          </a:lstStyle>
          <a:p>
            <a:pPr fontAlgn="base">
              <a:spcAft>
                <a:spcPct val="0"/>
              </a:spcAft>
              <a:defRPr/>
            </a:pPr>
            <a:r>
              <a:rPr lang="en-AU"/>
              <a:t>Cameos of the Kingdom</a:t>
            </a:r>
          </a:p>
        </p:txBody>
      </p:sp>
    </p:spTree>
  </p:cSld>
  <p:clrMap bg1="dk2" tx1="lt1" bg2="dk1"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dt="0"/>
  <p:txStyles>
    <p:titleStyle>
      <a:lvl1pPr algn="ctr" rtl="0" eaLnBrk="0" fontAlgn="base" hangingPunct="0">
        <a:spcBef>
          <a:spcPct val="0"/>
        </a:spcBef>
        <a:spcAft>
          <a:spcPct val="0"/>
        </a:spcAft>
        <a:defRPr sz="4000" b="1">
          <a:solidFill>
            <a:srgbClr val="FFFF00"/>
          </a:solidFill>
          <a:effectLst>
            <a:outerShdw blurRad="38100" dist="38100" dir="2700000" algn="tl">
              <a:srgbClr val="FFFFFF"/>
            </a:outerShdw>
          </a:effectLst>
          <a:latin typeface="+mj-lt"/>
          <a:ea typeface="+mj-ea"/>
          <a:cs typeface="+mj-cs"/>
        </a:defRPr>
      </a:lvl1pPr>
      <a:lvl2pPr algn="ctr" rtl="0" eaLnBrk="0" fontAlgn="base" hangingPunct="0">
        <a:spcBef>
          <a:spcPct val="0"/>
        </a:spcBef>
        <a:spcAft>
          <a:spcPct val="0"/>
        </a:spcAft>
        <a:defRPr sz="4000" b="1">
          <a:solidFill>
            <a:srgbClr val="FFFF00"/>
          </a:solidFill>
          <a:effectLst>
            <a:outerShdw blurRad="38100" dist="38100" dir="2700000" algn="tl">
              <a:srgbClr val="FFFFFF"/>
            </a:outerShdw>
          </a:effectLst>
          <a:latin typeface="Arial" charset="0"/>
        </a:defRPr>
      </a:lvl2pPr>
      <a:lvl3pPr algn="ctr" rtl="0" eaLnBrk="0" fontAlgn="base" hangingPunct="0">
        <a:spcBef>
          <a:spcPct val="0"/>
        </a:spcBef>
        <a:spcAft>
          <a:spcPct val="0"/>
        </a:spcAft>
        <a:defRPr sz="4000" b="1">
          <a:solidFill>
            <a:srgbClr val="FFFF00"/>
          </a:solidFill>
          <a:effectLst>
            <a:outerShdw blurRad="38100" dist="38100" dir="2700000" algn="tl">
              <a:srgbClr val="FFFFFF"/>
            </a:outerShdw>
          </a:effectLst>
          <a:latin typeface="Arial" charset="0"/>
        </a:defRPr>
      </a:lvl3pPr>
      <a:lvl4pPr algn="ctr" rtl="0" eaLnBrk="0" fontAlgn="base" hangingPunct="0">
        <a:spcBef>
          <a:spcPct val="0"/>
        </a:spcBef>
        <a:spcAft>
          <a:spcPct val="0"/>
        </a:spcAft>
        <a:defRPr sz="4000" b="1">
          <a:solidFill>
            <a:srgbClr val="FFFF00"/>
          </a:solidFill>
          <a:effectLst>
            <a:outerShdw blurRad="38100" dist="38100" dir="2700000" algn="tl">
              <a:srgbClr val="FFFFFF"/>
            </a:outerShdw>
          </a:effectLst>
          <a:latin typeface="Arial" charset="0"/>
        </a:defRPr>
      </a:lvl4pPr>
      <a:lvl5pPr algn="ctr" rtl="0" eaLnBrk="0" fontAlgn="base" hangingPunct="0">
        <a:spcBef>
          <a:spcPct val="0"/>
        </a:spcBef>
        <a:spcAft>
          <a:spcPct val="0"/>
        </a:spcAft>
        <a:defRPr sz="4000" b="1">
          <a:solidFill>
            <a:srgbClr val="FFFF00"/>
          </a:solidFill>
          <a:effectLst>
            <a:outerShdw blurRad="38100" dist="38100" dir="2700000" algn="tl">
              <a:srgbClr val="FFFFFF"/>
            </a:outerShdw>
          </a:effectLst>
          <a:latin typeface="Arial" charset="0"/>
        </a:defRPr>
      </a:lvl5pPr>
      <a:lvl6pPr marL="457200" algn="ctr" rtl="0" fontAlgn="base">
        <a:spcBef>
          <a:spcPct val="0"/>
        </a:spcBef>
        <a:spcAft>
          <a:spcPct val="0"/>
        </a:spcAft>
        <a:defRPr sz="4000" b="1">
          <a:solidFill>
            <a:srgbClr val="FFFF00"/>
          </a:solidFill>
          <a:effectLst>
            <a:outerShdw blurRad="38100" dist="38100" dir="2700000" algn="tl">
              <a:srgbClr val="FFFFFF"/>
            </a:outerShdw>
          </a:effectLst>
          <a:latin typeface="Arial" charset="0"/>
        </a:defRPr>
      </a:lvl6pPr>
      <a:lvl7pPr marL="914400" algn="ctr" rtl="0" fontAlgn="base">
        <a:spcBef>
          <a:spcPct val="0"/>
        </a:spcBef>
        <a:spcAft>
          <a:spcPct val="0"/>
        </a:spcAft>
        <a:defRPr sz="4000" b="1">
          <a:solidFill>
            <a:srgbClr val="FFFF00"/>
          </a:solidFill>
          <a:effectLst>
            <a:outerShdw blurRad="38100" dist="38100" dir="2700000" algn="tl">
              <a:srgbClr val="FFFFFF"/>
            </a:outerShdw>
          </a:effectLst>
          <a:latin typeface="Arial" charset="0"/>
        </a:defRPr>
      </a:lvl7pPr>
      <a:lvl8pPr marL="1371600" algn="ctr" rtl="0" fontAlgn="base">
        <a:spcBef>
          <a:spcPct val="0"/>
        </a:spcBef>
        <a:spcAft>
          <a:spcPct val="0"/>
        </a:spcAft>
        <a:defRPr sz="4000" b="1">
          <a:solidFill>
            <a:srgbClr val="FFFF00"/>
          </a:solidFill>
          <a:effectLst>
            <a:outerShdw blurRad="38100" dist="38100" dir="2700000" algn="tl">
              <a:srgbClr val="FFFFFF"/>
            </a:outerShdw>
          </a:effectLst>
          <a:latin typeface="Arial" charset="0"/>
        </a:defRPr>
      </a:lvl8pPr>
      <a:lvl9pPr marL="1828800" algn="ctr" rtl="0" fontAlgn="base">
        <a:spcBef>
          <a:spcPct val="0"/>
        </a:spcBef>
        <a:spcAft>
          <a:spcPct val="0"/>
        </a:spcAft>
        <a:defRPr sz="4000" b="1">
          <a:solidFill>
            <a:srgbClr val="FFFF00"/>
          </a:solidFill>
          <a:effectLst>
            <a:outerShdw blurRad="38100" dist="38100" dir="2700000" algn="tl">
              <a:srgbClr val="FFFFFF"/>
            </a:outerShdw>
          </a:effectLst>
          <a:latin typeface="Arial" charset="0"/>
        </a:defRPr>
      </a:lvl9pPr>
    </p:titleStyle>
    <p:bodyStyle>
      <a:lvl1pPr marL="342900" indent="-342900" algn="l" rtl="0" eaLnBrk="0" fontAlgn="base" hangingPunct="0">
        <a:spcBef>
          <a:spcPct val="20000"/>
        </a:spcBef>
        <a:spcAft>
          <a:spcPct val="0"/>
        </a:spcAft>
        <a:buClr>
          <a:schemeClr val="hlink"/>
        </a:buClr>
        <a:buSzPct val="75000"/>
        <a:buFont typeface="Wingdings" pitchFamily="2" charset="2"/>
        <a:buChar char="l"/>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SzPct val="75000"/>
        <a:buFont typeface="Wingdings" pitchFamily="2" charset="2"/>
        <a:buChar char="l"/>
        <a:defRPr sz="2800" b="1">
          <a:solidFill>
            <a:schemeClr val="tx1"/>
          </a:solidFill>
          <a:latin typeface="+mn-lt"/>
        </a:defRPr>
      </a:lvl2pPr>
      <a:lvl3pPr marL="1143000" indent="-228600" algn="l" rtl="0" eaLnBrk="0" fontAlgn="base" hangingPunct="0">
        <a:spcBef>
          <a:spcPct val="20000"/>
        </a:spcBef>
        <a:spcAft>
          <a:spcPct val="0"/>
        </a:spcAft>
        <a:buClr>
          <a:schemeClr val="accent2"/>
        </a:buClr>
        <a:buSzPct val="75000"/>
        <a:buFont typeface="Wingdings" pitchFamily="2" charset="2"/>
        <a:buChar char="l"/>
        <a:defRPr sz="2800" b="1">
          <a:solidFill>
            <a:schemeClr val="tx1"/>
          </a:solidFill>
          <a:latin typeface="+mn-lt"/>
        </a:defRPr>
      </a:lvl3pPr>
      <a:lvl4pPr marL="1600200" indent="-228600" algn="l" rtl="0" eaLnBrk="0" fontAlgn="base" hangingPunct="0">
        <a:spcBef>
          <a:spcPct val="20000"/>
        </a:spcBef>
        <a:spcAft>
          <a:spcPct val="0"/>
        </a:spcAft>
        <a:buClr>
          <a:schemeClr val="folHlink"/>
        </a:buClr>
        <a:buSzPct val="75000"/>
        <a:buFont typeface="Wingdings" pitchFamily="2" charset="2"/>
        <a:buChar char="l"/>
        <a:defRPr sz="2800" b="1">
          <a:solidFill>
            <a:schemeClr val="tx1"/>
          </a:solidFill>
          <a:latin typeface="+mn-lt"/>
        </a:defRPr>
      </a:lvl4pPr>
      <a:lvl5pPr marL="2057400" indent="-228600" algn="l" rtl="0" eaLnBrk="0" fontAlgn="base" hangingPunct="0">
        <a:spcBef>
          <a:spcPct val="20000"/>
        </a:spcBef>
        <a:spcAft>
          <a:spcPct val="0"/>
        </a:spcAft>
        <a:buClr>
          <a:schemeClr val="tx1"/>
        </a:buClr>
        <a:buSzPct val="75000"/>
        <a:buFont typeface="Wingdings" pitchFamily="2" charset="2"/>
        <a:buChar char="l"/>
        <a:defRPr sz="2800" b="1">
          <a:solidFill>
            <a:schemeClr val="tx1"/>
          </a:solidFill>
          <a:latin typeface="+mn-lt"/>
        </a:defRPr>
      </a:lvl5pPr>
      <a:lvl6pPr marL="2514600" indent="-228600" algn="l" rtl="0" fontAlgn="base">
        <a:spcBef>
          <a:spcPct val="20000"/>
        </a:spcBef>
        <a:spcAft>
          <a:spcPct val="0"/>
        </a:spcAft>
        <a:buClr>
          <a:schemeClr val="tx1"/>
        </a:buClr>
        <a:buSzPct val="75000"/>
        <a:buFont typeface="Wingdings" pitchFamily="2" charset="2"/>
        <a:buChar char="l"/>
        <a:defRPr sz="2800" b="1">
          <a:solidFill>
            <a:schemeClr val="tx1"/>
          </a:solidFill>
          <a:latin typeface="+mn-lt"/>
        </a:defRPr>
      </a:lvl6pPr>
      <a:lvl7pPr marL="2971800" indent="-228600" algn="l" rtl="0" fontAlgn="base">
        <a:spcBef>
          <a:spcPct val="20000"/>
        </a:spcBef>
        <a:spcAft>
          <a:spcPct val="0"/>
        </a:spcAft>
        <a:buClr>
          <a:schemeClr val="tx1"/>
        </a:buClr>
        <a:buSzPct val="75000"/>
        <a:buFont typeface="Wingdings" pitchFamily="2" charset="2"/>
        <a:buChar char="l"/>
        <a:defRPr sz="2800" b="1">
          <a:solidFill>
            <a:schemeClr val="tx1"/>
          </a:solidFill>
          <a:latin typeface="+mn-lt"/>
        </a:defRPr>
      </a:lvl7pPr>
      <a:lvl8pPr marL="3429000" indent="-228600" algn="l" rtl="0" fontAlgn="base">
        <a:spcBef>
          <a:spcPct val="20000"/>
        </a:spcBef>
        <a:spcAft>
          <a:spcPct val="0"/>
        </a:spcAft>
        <a:buClr>
          <a:schemeClr val="tx1"/>
        </a:buClr>
        <a:buSzPct val="75000"/>
        <a:buFont typeface="Wingdings" pitchFamily="2" charset="2"/>
        <a:buChar char="l"/>
        <a:defRPr sz="2800" b="1">
          <a:solidFill>
            <a:schemeClr val="tx1"/>
          </a:solidFill>
          <a:latin typeface="+mn-lt"/>
        </a:defRPr>
      </a:lvl8pPr>
      <a:lvl9pPr marL="3886200" indent="-228600" algn="l" rtl="0" fontAlgn="base">
        <a:spcBef>
          <a:spcPct val="20000"/>
        </a:spcBef>
        <a:spcAft>
          <a:spcPct val="0"/>
        </a:spcAft>
        <a:buClr>
          <a:schemeClr val="tx1"/>
        </a:buClr>
        <a:buSzPct val="75000"/>
        <a:buFont typeface="Wingdings" pitchFamily="2" charset="2"/>
        <a:buChar char="l"/>
        <a:defRPr sz="28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0" y="3902075"/>
            <a:ext cx="3400425" cy="2949575"/>
            <a:chOff x="0" y="2458"/>
            <a:chExt cx="2142" cy="1858"/>
          </a:xfrm>
        </p:grpSpPr>
        <p:sp>
          <p:nvSpPr>
            <p:cNvPr id="148483"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gn="just" fontAlgn="base">
                <a:lnSpc>
                  <a:spcPct val="90000"/>
                </a:lnSpc>
                <a:spcBef>
                  <a:spcPct val="20000"/>
                </a:spcBef>
                <a:spcAft>
                  <a:spcPct val="0"/>
                </a:spcAft>
                <a:buClr>
                  <a:srgbClr val="FFFFCC"/>
                </a:buClr>
                <a:buSzPct val="75000"/>
                <a:buFont typeface="Wingdings" pitchFamily="2" charset="2"/>
                <a:buNone/>
                <a:defRPr/>
              </a:pPr>
              <a:endParaRPr lang="en-US" sz="2800" b="1">
                <a:solidFill>
                  <a:srgbClr val="FFFFFF"/>
                </a:solidFill>
                <a:latin typeface="Times New Roman" pitchFamily="18" charset="0"/>
              </a:endParaRPr>
            </a:p>
          </p:txBody>
        </p:sp>
        <p:sp>
          <p:nvSpPr>
            <p:cNvPr id="148484"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lgn="just" fontAlgn="base">
                <a:lnSpc>
                  <a:spcPct val="90000"/>
                </a:lnSpc>
                <a:spcBef>
                  <a:spcPct val="20000"/>
                </a:spcBef>
                <a:spcAft>
                  <a:spcPct val="0"/>
                </a:spcAft>
                <a:buClr>
                  <a:srgbClr val="FFFFCC"/>
                </a:buClr>
                <a:buSzPct val="75000"/>
                <a:buFont typeface="Wingdings" pitchFamily="2" charset="2"/>
                <a:buNone/>
                <a:defRPr/>
              </a:pPr>
              <a:endParaRPr lang="en-US" sz="2800" b="1">
                <a:solidFill>
                  <a:srgbClr val="FFFFFF"/>
                </a:solidFill>
                <a:latin typeface="Times New Roman" pitchFamily="18" charset="0"/>
              </a:endParaRPr>
            </a:p>
          </p:txBody>
        </p:sp>
        <p:sp>
          <p:nvSpPr>
            <p:cNvPr id="148485"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gn="just" fontAlgn="base">
                <a:lnSpc>
                  <a:spcPct val="90000"/>
                </a:lnSpc>
                <a:spcBef>
                  <a:spcPct val="20000"/>
                </a:spcBef>
                <a:spcAft>
                  <a:spcPct val="0"/>
                </a:spcAft>
                <a:buClr>
                  <a:srgbClr val="FFFFCC"/>
                </a:buClr>
                <a:buSzPct val="75000"/>
                <a:buFont typeface="Wingdings" pitchFamily="2" charset="2"/>
                <a:buNone/>
                <a:defRPr/>
              </a:pPr>
              <a:endParaRPr lang="en-US" sz="2800" b="1">
                <a:solidFill>
                  <a:srgbClr val="FFFFFF"/>
                </a:solidFill>
                <a:latin typeface="Times New Roman" pitchFamily="18" charset="0"/>
              </a:endParaRPr>
            </a:p>
          </p:txBody>
        </p:sp>
        <p:sp>
          <p:nvSpPr>
            <p:cNvPr id="148486"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gn="just" fontAlgn="base">
                <a:lnSpc>
                  <a:spcPct val="90000"/>
                </a:lnSpc>
                <a:spcBef>
                  <a:spcPct val="20000"/>
                </a:spcBef>
                <a:spcAft>
                  <a:spcPct val="0"/>
                </a:spcAft>
                <a:buClr>
                  <a:srgbClr val="FFFFCC"/>
                </a:buClr>
                <a:buSzPct val="75000"/>
                <a:buFont typeface="Wingdings" pitchFamily="2" charset="2"/>
                <a:buNone/>
                <a:defRPr/>
              </a:pPr>
              <a:endParaRPr lang="en-US" sz="2800" b="1">
                <a:solidFill>
                  <a:srgbClr val="FFFFFF"/>
                </a:solidFill>
                <a:latin typeface="Times New Roman" pitchFamily="18" charset="0"/>
              </a:endParaRPr>
            </a:p>
          </p:txBody>
        </p:sp>
        <p:sp>
          <p:nvSpPr>
            <p:cNvPr id="148487"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w="9525">
              <a:noFill/>
              <a:round/>
              <a:headEnd/>
              <a:tailEnd/>
            </a:ln>
            <a:effectLst/>
          </p:spPr>
          <p:txBody>
            <a:bodyPr/>
            <a:lstStyle/>
            <a:p>
              <a:pPr algn="just" fontAlgn="base">
                <a:lnSpc>
                  <a:spcPct val="90000"/>
                </a:lnSpc>
                <a:spcBef>
                  <a:spcPct val="20000"/>
                </a:spcBef>
                <a:spcAft>
                  <a:spcPct val="0"/>
                </a:spcAft>
                <a:buClr>
                  <a:srgbClr val="FFFFCC"/>
                </a:buClr>
                <a:buSzPct val="75000"/>
                <a:buFont typeface="Wingdings" pitchFamily="2" charset="2"/>
                <a:buNone/>
                <a:defRPr/>
              </a:pPr>
              <a:endParaRPr lang="en-US" sz="2800" b="1">
                <a:solidFill>
                  <a:srgbClr val="FFFFFF"/>
                </a:solidFill>
                <a:latin typeface="Times New Roman" pitchFamily="18" charset="0"/>
              </a:endParaRPr>
            </a:p>
          </p:txBody>
        </p:sp>
        <p:sp>
          <p:nvSpPr>
            <p:cNvPr id="148488"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w="9525">
              <a:noFill/>
              <a:round/>
              <a:headEnd/>
              <a:tailEnd/>
            </a:ln>
            <a:effectLst/>
          </p:spPr>
          <p:txBody>
            <a:bodyPr/>
            <a:lstStyle/>
            <a:p>
              <a:pPr algn="just" fontAlgn="base">
                <a:lnSpc>
                  <a:spcPct val="90000"/>
                </a:lnSpc>
                <a:spcBef>
                  <a:spcPct val="20000"/>
                </a:spcBef>
                <a:spcAft>
                  <a:spcPct val="0"/>
                </a:spcAft>
                <a:buClr>
                  <a:srgbClr val="FFFFCC"/>
                </a:buClr>
                <a:buSzPct val="75000"/>
                <a:buFont typeface="Wingdings" pitchFamily="2" charset="2"/>
                <a:buNone/>
                <a:defRPr/>
              </a:pPr>
              <a:endParaRPr lang="en-US" sz="2800" b="1">
                <a:solidFill>
                  <a:srgbClr val="FFFFFF"/>
                </a:solidFill>
                <a:latin typeface="Times New Roman" pitchFamily="18" charset="0"/>
              </a:endParaRPr>
            </a:p>
          </p:txBody>
        </p:sp>
        <p:sp>
          <p:nvSpPr>
            <p:cNvPr id="148489"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w="9525">
              <a:noFill/>
              <a:round/>
              <a:headEnd/>
              <a:tailEnd/>
            </a:ln>
            <a:effectLst/>
          </p:spPr>
          <p:txBody>
            <a:bodyPr/>
            <a:lstStyle/>
            <a:p>
              <a:pPr algn="just" fontAlgn="base">
                <a:lnSpc>
                  <a:spcPct val="90000"/>
                </a:lnSpc>
                <a:spcBef>
                  <a:spcPct val="20000"/>
                </a:spcBef>
                <a:spcAft>
                  <a:spcPct val="0"/>
                </a:spcAft>
                <a:buClr>
                  <a:srgbClr val="FFFFCC"/>
                </a:buClr>
                <a:buSzPct val="75000"/>
                <a:buFont typeface="Wingdings" pitchFamily="2" charset="2"/>
                <a:buNone/>
                <a:defRPr/>
              </a:pPr>
              <a:endParaRPr lang="en-US" sz="2800" b="1">
                <a:solidFill>
                  <a:srgbClr val="FFFFFF"/>
                </a:solidFill>
                <a:latin typeface="Times New Roman" pitchFamily="18" charset="0"/>
              </a:endParaRPr>
            </a:p>
          </p:txBody>
        </p:sp>
      </p:grpSp>
      <p:sp>
        <p:nvSpPr>
          <p:cNvPr id="148490" name="Rectangle 10"/>
          <p:cNvSpPr>
            <a:spLocks noGrp="1" noChangeArrowheads="1"/>
          </p:cNvSpPr>
          <p:nvPr>
            <p:ph type="title"/>
          </p:nvPr>
        </p:nvSpPr>
        <p:spPr bwMode="auto">
          <a:xfrm>
            <a:off x="457200" y="0"/>
            <a:ext cx="8229600" cy="908050"/>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AU"/>
              <a:t>Click to edit Master title style</a:t>
            </a:r>
          </a:p>
        </p:txBody>
      </p:sp>
      <p:sp>
        <p:nvSpPr>
          <p:cNvPr id="4100" name="Rectangle 11"/>
          <p:cNvSpPr>
            <a:spLocks noGrp="1" noChangeArrowheads="1"/>
          </p:cNvSpPr>
          <p:nvPr>
            <p:ph type="body" idx="1"/>
          </p:nvPr>
        </p:nvSpPr>
        <p:spPr bwMode="auto">
          <a:xfrm>
            <a:off x="457200" y="908050"/>
            <a:ext cx="8229600" cy="56165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AU"/>
              <a:t>Click to edit Master text styles</a:t>
            </a:r>
          </a:p>
          <a:p>
            <a:pPr lvl="1"/>
            <a:r>
              <a:rPr lang="en-AU"/>
              <a:t>Second level</a:t>
            </a:r>
          </a:p>
          <a:p>
            <a:pPr lvl="2"/>
            <a:r>
              <a:rPr lang="en-AU"/>
              <a:t>Third level</a:t>
            </a:r>
          </a:p>
          <a:p>
            <a:pPr lvl="0"/>
            <a:r>
              <a:rPr lang="en-AU"/>
              <a:t>Fourth level</a:t>
            </a:r>
          </a:p>
          <a:p>
            <a:pPr lvl="1"/>
            <a:r>
              <a:rPr lang="en-AU"/>
              <a:t>Fifth level</a:t>
            </a:r>
          </a:p>
        </p:txBody>
      </p:sp>
      <p:sp>
        <p:nvSpPr>
          <p:cNvPr id="148492" name="Rectangle 12"/>
          <p:cNvSpPr>
            <a:spLocks noGrp="1" noChangeArrowheads="1"/>
          </p:cNvSpPr>
          <p:nvPr>
            <p:ph type="ftr" sz="quarter" idx="3"/>
          </p:nvPr>
        </p:nvSpPr>
        <p:spPr bwMode="auto">
          <a:xfrm>
            <a:off x="-38100" y="6473825"/>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lnSpc>
                <a:spcPct val="100000"/>
              </a:lnSpc>
              <a:spcBef>
                <a:spcPct val="0"/>
              </a:spcBef>
              <a:buClrTx/>
              <a:buSzTx/>
              <a:buFontTx/>
              <a:buNone/>
              <a:defRPr sz="2000" b="0" smtClean="0">
                <a:solidFill>
                  <a:srgbClr val="FFFF66"/>
                </a:solidFill>
                <a:effectLst>
                  <a:outerShdw blurRad="38100" dist="38100" dir="2700000" algn="tl">
                    <a:srgbClr val="FFFFFF"/>
                  </a:outerShdw>
                </a:effectLst>
                <a:latin typeface="Monotype Corsiva" pitchFamily="66" charset="0"/>
              </a:defRPr>
            </a:lvl1pPr>
          </a:lstStyle>
          <a:p>
            <a:pPr fontAlgn="base">
              <a:spcAft>
                <a:spcPct val="0"/>
              </a:spcAft>
              <a:defRPr/>
            </a:pPr>
            <a:r>
              <a:rPr lang="en-AU"/>
              <a:t>Cameos of the Kingdom</a:t>
            </a:r>
          </a:p>
        </p:txBody>
      </p:sp>
    </p:spTree>
  </p:cSld>
  <p:clrMap bg1="dk2" tx1="lt1" bg2="dk1" tx2="lt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hf sldNum="0" hdr="0" dt="0"/>
  <p:txStyles>
    <p:titleStyle>
      <a:lvl1pPr algn="ctr" rtl="0" eaLnBrk="0" fontAlgn="base" hangingPunct="0">
        <a:spcBef>
          <a:spcPct val="0"/>
        </a:spcBef>
        <a:spcAft>
          <a:spcPct val="0"/>
        </a:spcAft>
        <a:defRPr sz="4000" b="1">
          <a:solidFill>
            <a:srgbClr val="FFFF00"/>
          </a:solidFill>
          <a:effectLst>
            <a:outerShdw blurRad="38100" dist="38100" dir="2700000" algn="tl">
              <a:srgbClr val="FFFFFF"/>
            </a:outerShdw>
          </a:effectLst>
          <a:latin typeface="+mj-lt"/>
          <a:ea typeface="+mj-ea"/>
          <a:cs typeface="+mj-cs"/>
        </a:defRPr>
      </a:lvl1pPr>
      <a:lvl2pPr algn="ctr" rtl="0" eaLnBrk="0" fontAlgn="base" hangingPunct="0">
        <a:spcBef>
          <a:spcPct val="0"/>
        </a:spcBef>
        <a:spcAft>
          <a:spcPct val="0"/>
        </a:spcAft>
        <a:defRPr sz="4000" b="1">
          <a:solidFill>
            <a:srgbClr val="FFFF00"/>
          </a:solidFill>
          <a:effectLst>
            <a:outerShdw blurRad="38100" dist="38100" dir="2700000" algn="tl">
              <a:srgbClr val="FFFFFF"/>
            </a:outerShdw>
          </a:effectLst>
          <a:latin typeface="Arial" charset="0"/>
        </a:defRPr>
      </a:lvl2pPr>
      <a:lvl3pPr algn="ctr" rtl="0" eaLnBrk="0" fontAlgn="base" hangingPunct="0">
        <a:spcBef>
          <a:spcPct val="0"/>
        </a:spcBef>
        <a:spcAft>
          <a:spcPct val="0"/>
        </a:spcAft>
        <a:defRPr sz="4000" b="1">
          <a:solidFill>
            <a:srgbClr val="FFFF00"/>
          </a:solidFill>
          <a:effectLst>
            <a:outerShdw blurRad="38100" dist="38100" dir="2700000" algn="tl">
              <a:srgbClr val="FFFFFF"/>
            </a:outerShdw>
          </a:effectLst>
          <a:latin typeface="Arial" charset="0"/>
        </a:defRPr>
      </a:lvl3pPr>
      <a:lvl4pPr algn="ctr" rtl="0" eaLnBrk="0" fontAlgn="base" hangingPunct="0">
        <a:spcBef>
          <a:spcPct val="0"/>
        </a:spcBef>
        <a:spcAft>
          <a:spcPct val="0"/>
        </a:spcAft>
        <a:defRPr sz="4000" b="1">
          <a:solidFill>
            <a:srgbClr val="FFFF00"/>
          </a:solidFill>
          <a:effectLst>
            <a:outerShdw blurRad="38100" dist="38100" dir="2700000" algn="tl">
              <a:srgbClr val="FFFFFF"/>
            </a:outerShdw>
          </a:effectLst>
          <a:latin typeface="Arial" charset="0"/>
        </a:defRPr>
      </a:lvl4pPr>
      <a:lvl5pPr algn="ctr" rtl="0" eaLnBrk="0" fontAlgn="base" hangingPunct="0">
        <a:spcBef>
          <a:spcPct val="0"/>
        </a:spcBef>
        <a:spcAft>
          <a:spcPct val="0"/>
        </a:spcAft>
        <a:defRPr sz="4000" b="1">
          <a:solidFill>
            <a:srgbClr val="FFFF00"/>
          </a:solidFill>
          <a:effectLst>
            <a:outerShdw blurRad="38100" dist="38100" dir="2700000" algn="tl">
              <a:srgbClr val="FFFFFF"/>
            </a:outerShdw>
          </a:effectLst>
          <a:latin typeface="Arial" charset="0"/>
        </a:defRPr>
      </a:lvl5pPr>
      <a:lvl6pPr marL="457200" algn="ctr" rtl="0" fontAlgn="base">
        <a:spcBef>
          <a:spcPct val="0"/>
        </a:spcBef>
        <a:spcAft>
          <a:spcPct val="0"/>
        </a:spcAft>
        <a:defRPr sz="4000" b="1">
          <a:solidFill>
            <a:srgbClr val="FFFF00"/>
          </a:solidFill>
          <a:effectLst>
            <a:outerShdw blurRad="38100" dist="38100" dir="2700000" algn="tl">
              <a:srgbClr val="FFFFFF"/>
            </a:outerShdw>
          </a:effectLst>
          <a:latin typeface="Arial" charset="0"/>
        </a:defRPr>
      </a:lvl6pPr>
      <a:lvl7pPr marL="914400" algn="ctr" rtl="0" fontAlgn="base">
        <a:spcBef>
          <a:spcPct val="0"/>
        </a:spcBef>
        <a:spcAft>
          <a:spcPct val="0"/>
        </a:spcAft>
        <a:defRPr sz="4000" b="1">
          <a:solidFill>
            <a:srgbClr val="FFFF00"/>
          </a:solidFill>
          <a:effectLst>
            <a:outerShdw blurRad="38100" dist="38100" dir="2700000" algn="tl">
              <a:srgbClr val="FFFFFF"/>
            </a:outerShdw>
          </a:effectLst>
          <a:latin typeface="Arial" charset="0"/>
        </a:defRPr>
      </a:lvl7pPr>
      <a:lvl8pPr marL="1371600" algn="ctr" rtl="0" fontAlgn="base">
        <a:spcBef>
          <a:spcPct val="0"/>
        </a:spcBef>
        <a:spcAft>
          <a:spcPct val="0"/>
        </a:spcAft>
        <a:defRPr sz="4000" b="1">
          <a:solidFill>
            <a:srgbClr val="FFFF00"/>
          </a:solidFill>
          <a:effectLst>
            <a:outerShdw blurRad="38100" dist="38100" dir="2700000" algn="tl">
              <a:srgbClr val="FFFFFF"/>
            </a:outerShdw>
          </a:effectLst>
          <a:latin typeface="Arial" charset="0"/>
        </a:defRPr>
      </a:lvl8pPr>
      <a:lvl9pPr marL="1828800" algn="ctr" rtl="0" fontAlgn="base">
        <a:spcBef>
          <a:spcPct val="0"/>
        </a:spcBef>
        <a:spcAft>
          <a:spcPct val="0"/>
        </a:spcAft>
        <a:defRPr sz="4000" b="1">
          <a:solidFill>
            <a:srgbClr val="FFFF00"/>
          </a:solidFill>
          <a:effectLst>
            <a:outerShdw blurRad="38100" dist="38100" dir="2700000" algn="tl">
              <a:srgbClr val="FFFFFF"/>
            </a:outerShdw>
          </a:effectLst>
          <a:latin typeface="Arial" charset="0"/>
        </a:defRPr>
      </a:lvl9pPr>
    </p:titleStyle>
    <p:bodyStyle>
      <a:lvl1pPr marL="342900" indent="-342900" algn="l" rtl="0" eaLnBrk="0" fontAlgn="base" hangingPunct="0">
        <a:spcBef>
          <a:spcPct val="20000"/>
        </a:spcBef>
        <a:spcAft>
          <a:spcPct val="0"/>
        </a:spcAft>
        <a:buClr>
          <a:schemeClr val="hlink"/>
        </a:buClr>
        <a:buSzPct val="75000"/>
        <a:buFont typeface="Wingdings" pitchFamily="2" charset="2"/>
        <a:buChar char="l"/>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SzPct val="75000"/>
        <a:buFont typeface="Wingdings" pitchFamily="2" charset="2"/>
        <a:buChar char="l"/>
        <a:defRPr sz="2800" b="1">
          <a:solidFill>
            <a:schemeClr val="tx1"/>
          </a:solidFill>
          <a:latin typeface="+mn-lt"/>
        </a:defRPr>
      </a:lvl2pPr>
      <a:lvl3pPr marL="1143000" indent="-228600" algn="l" rtl="0" eaLnBrk="0" fontAlgn="base" hangingPunct="0">
        <a:spcBef>
          <a:spcPct val="20000"/>
        </a:spcBef>
        <a:spcAft>
          <a:spcPct val="0"/>
        </a:spcAft>
        <a:buClr>
          <a:schemeClr val="accent2"/>
        </a:buClr>
        <a:buSzPct val="75000"/>
        <a:buFont typeface="Wingdings" pitchFamily="2" charset="2"/>
        <a:buChar char="l"/>
        <a:defRPr sz="2800" b="1">
          <a:solidFill>
            <a:schemeClr val="tx1"/>
          </a:solidFill>
          <a:latin typeface="+mn-lt"/>
        </a:defRPr>
      </a:lvl3pPr>
      <a:lvl4pPr marL="1600200" indent="-228600" algn="l" rtl="0" eaLnBrk="0" fontAlgn="base" hangingPunct="0">
        <a:spcBef>
          <a:spcPct val="20000"/>
        </a:spcBef>
        <a:spcAft>
          <a:spcPct val="0"/>
        </a:spcAft>
        <a:buClr>
          <a:schemeClr val="folHlink"/>
        </a:buClr>
        <a:buSzPct val="75000"/>
        <a:buFont typeface="Wingdings" pitchFamily="2" charset="2"/>
        <a:buChar char="l"/>
        <a:defRPr sz="2800" b="1">
          <a:solidFill>
            <a:schemeClr val="tx1"/>
          </a:solidFill>
          <a:latin typeface="+mn-lt"/>
        </a:defRPr>
      </a:lvl4pPr>
      <a:lvl5pPr marL="2057400" indent="-228600" algn="l" rtl="0" eaLnBrk="0" fontAlgn="base" hangingPunct="0">
        <a:spcBef>
          <a:spcPct val="20000"/>
        </a:spcBef>
        <a:spcAft>
          <a:spcPct val="0"/>
        </a:spcAft>
        <a:buClr>
          <a:schemeClr val="tx1"/>
        </a:buClr>
        <a:buSzPct val="75000"/>
        <a:buFont typeface="Wingdings" pitchFamily="2" charset="2"/>
        <a:buChar char="l"/>
        <a:defRPr sz="2800" b="1">
          <a:solidFill>
            <a:schemeClr val="tx1"/>
          </a:solidFill>
          <a:latin typeface="+mn-lt"/>
        </a:defRPr>
      </a:lvl5pPr>
      <a:lvl6pPr marL="2514600" indent="-228600" algn="l" rtl="0" fontAlgn="base">
        <a:spcBef>
          <a:spcPct val="20000"/>
        </a:spcBef>
        <a:spcAft>
          <a:spcPct val="0"/>
        </a:spcAft>
        <a:buClr>
          <a:schemeClr val="tx1"/>
        </a:buClr>
        <a:buSzPct val="75000"/>
        <a:buFont typeface="Wingdings" pitchFamily="2" charset="2"/>
        <a:buChar char="l"/>
        <a:defRPr sz="2800" b="1">
          <a:solidFill>
            <a:schemeClr val="tx1"/>
          </a:solidFill>
          <a:latin typeface="+mn-lt"/>
        </a:defRPr>
      </a:lvl6pPr>
      <a:lvl7pPr marL="2971800" indent="-228600" algn="l" rtl="0" fontAlgn="base">
        <a:spcBef>
          <a:spcPct val="20000"/>
        </a:spcBef>
        <a:spcAft>
          <a:spcPct val="0"/>
        </a:spcAft>
        <a:buClr>
          <a:schemeClr val="tx1"/>
        </a:buClr>
        <a:buSzPct val="75000"/>
        <a:buFont typeface="Wingdings" pitchFamily="2" charset="2"/>
        <a:buChar char="l"/>
        <a:defRPr sz="2800" b="1">
          <a:solidFill>
            <a:schemeClr val="tx1"/>
          </a:solidFill>
          <a:latin typeface="+mn-lt"/>
        </a:defRPr>
      </a:lvl7pPr>
      <a:lvl8pPr marL="3429000" indent="-228600" algn="l" rtl="0" fontAlgn="base">
        <a:spcBef>
          <a:spcPct val="20000"/>
        </a:spcBef>
        <a:spcAft>
          <a:spcPct val="0"/>
        </a:spcAft>
        <a:buClr>
          <a:schemeClr val="tx1"/>
        </a:buClr>
        <a:buSzPct val="75000"/>
        <a:buFont typeface="Wingdings" pitchFamily="2" charset="2"/>
        <a:buChar char="l"/>
        <a:defRPr sz="2800" b="1">
          <a:solidFill>
            <a:schemeClr val="tx1"/>
          </a:solidFill>
          <a:latin typeface="+mn-lt"/>
        </a:defRPr>
      </a:lvl8pPr>
      <a:lvl9pPr marL="3886200" indent="-228600" algn="l" rtl="0" fontAlgn="base">
        <a:spcBef>
          <a:spcPct val="20000"/>
        </a:spcBef>
        <a:spcAft>
          <a:spcPct val="0"/>
        </a:spcAft>
        <a:buClr>
          <a:schemeClr val="tx1"/>
        </a:buClr>
        <a:buSzPct val="75000"/>
        <a:buFont typeface="Wingdings" pitchFamily="2" charset="2"/>
        <a:buChar char="l"/>
        <a:defRPr sz="28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2.png"/><Relationship Id="rId2" Type="http://schemas.openxmlformats.org/officeDocument/2006/relationships/slideLayout" Target="../slideLayouts/slideLayout23.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1.png"/><Relationship Id="rId4" Type="http://schemas.openxmlformats.org/officeDocument/2006/relationships/oleObject" Target="../embeddings/oleObject1.bin"/></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Grp="1" noChangeArrowheads="1"/>
          </p:cNvSpPr>
          <p:nvPr>
            <p:ph type="ftr" sz="quarter" idx="10"/>
          </p:nvPr>
        </p:nvSpPr>
        <p:spPr>
          <a:xfrm>
            <a:off x="-41598" y="6431666"/>
            <a:ext cx="6197773" cy="428604"/>
          </a:xfrm>
          <a:noFill/>
        </p:spPr>
        <p:txBody>
          <a:bodyPr/>
          <a:lstStyle/>
          <a:p>
            <a:r>
              <a:rPr lang="en-AU" dirty="0"/>
              <a:t>Risen with him – Baptism to Resurrection</a:t>
            </a:r>
          </a:p>
        </p:txBody>
      </p:sp>
      <p:sp>
        <p:nvSpPr>
          <p:cNvPr id="5" name="Rectangle 2"/>
          <p:cNvSpPr txBox="1">
            <a:spLocks noChangeArrowheads="1"/>
          </p:cNvSpPr>
          <p:nvPr/>
        </p:nvSpPr>
        <p:spPr bwMode="auto">
          <a:xfrm>
            <a:off x="464811" y="692696"/>
            <a:ext cx="7908428" cy="3582042"/>
          </a:xfrm>
          <a:prstGeom prst="rect">
            <a:avLst/>
          </a:prstGeom>
          <a:noFill/>
          <a:ln w="9525">
            <a:noFill/>
            <a:miter lim="800000"/>
            <a:headEnd/>
            <a:tailEnd/>
          </a:ln>
        </p:spPr>
        <p:txBody>
          <a:bodyPr vert="horz" wrap="square" lIns="92075" tIns="46037" rIns="92075" bIns="46037" numCol="1" anchor="t" anchorCtr="0" compatLnSpc="1">
            <a:prstTxWarp prst="textNoShape">
              <a:avLst/>
            </a:prstTxWarp>
          </a:bodyPr>
          <a:lstStyle/>
          <a:p>
            <a:pPr marR="0" lvl="0" algn="ctr" defTabSz="914400" rtl="0" eaLnBrk="1" fontAlgn="base" latinLnBrk="0" hangingPunct="1">
              <a:lnSpc>
                <a:spcPct val="90000"/>
              </a:lnSpc>
              <a:spcBef>
                <a:spcPct val="0"/>
              </a:spcBef>
              <a:spcAft>
                <a:spcPts val="0"/>
              </a:spcAft>
              <a:buClr>
                <a:srgbClr val="FFFF00"/>
              </a:buClr>
              <a:buSzTx/>
              <a:buFont typeface="Wingdings" pitchFamily="2" charset="2"/>
              <a:buNone/>
              <a:tabLst/>
              <a:defRPr/>
            </a:pPr>
            <a:r>
              <a:rPr kumimoji="0" lang="en-AU" sz="8000" b="1" i="0" u="none" strike="noStrike" kern="0" cap="none" spc="0" normalizeH="0" baseline="0" noProof="0" dirty="0">
                <a:ln w="19050">
                  <a:solidFill>
                    <a:schemeClr val="tx1"/>
                  </a:solidFill>
                </a:ln>
                <a:solidFill>
                  <a:srgbClr val="FF00FF"/>
                </a:solidFill>
                <a:effectLst>
                  <a:outerShdw blurRad="38100" dist="38100" dir="2700000" algn="tl">
                    <a:srgbClr val="FFFFFF"/>
                  </a:outerShdw>
                </a:effectLst>
                <a:uLnTx/>
                <a:uFillTx/>
                <a:latin typeface="Monotype Corsiva" pitchFamily="66" charset="0"/>
                <a:ea typeface="+mn-ea"/>
                <a:cs typeface="+mn-cs"/>
              </a:rPr>
              <a:t>“Risen with him – From our baptism to the Resurrection” </a:t>
            </a:r>
          </a:p>
        </p:txBody>
      </p:sp>
      <p:sp>
        <p:nvSpPr>
          <p:cNvPr id="9" name="TextBox 8"/>
          <p:cNvSpPr txBox="1"/>
          <p:nvPr/>
        </p:nvSpPr>
        <p:spPr>
          <a:xfrm>
            <a:off x="268108" y="4286706"/>
            <a:ext cx="8604448" cy="1446550"/>
          </a:xfrm>
          <a:prstGeom prst="rect">
            <a:avLst/>
          </a:prstGeom>
          <a:noFill/>
        </p:spPr>
        <p:txBody>
          <a:bodyPr wrap="square" rtlCol="0">
            <a:spAutoFit/>
          </a:bodyPr>
          <a:lstStyle/>
          <a:p>
            <a:pPr algn="ctr"/>
            <a:r>
              <a:rPr lang="en-AU" sz="4400" dirty="0">
                <a:solidFill>
                  <a:srgbClr val="FFFF00"/>
                </a:solidFill>
                <a:latin typeface="Arial Black" pitchFamily="34" charset="0"/>
              </a:rPr>
              <a:t>Study 4 – “How are the dead raised up?”</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Resurrection"/>
          <p:cNvPicPr>
            <a:picLocks noChangeAspect="1" noChangeArrowheads="1"/>
          </p:cNvPicPr>
          <p:nvPr/>
        </p:nvPicPr>
        <p:blipFill>
          <a:blip r:embed="rId2" cstate="print"/>
          <a:srcRect/>
          <a:stretch>
            <a:fillRect/>
          </a:stretch>
        </p:blipFill>
        <p:spPr bwMode="auto">
          <a:xfrm>
            <a:off x="2339975" y="547688"/>
            <a:ext cx="6804025" cy="6310312"/>
          </a:xfrm>
          <a:prstGeom prst="rect">
            <a:avLst/>
          </a:prstGeom>
          <a:noFill/>
          <a:ln w="9525">
            <a:noFill/>
            <a:miter lim="800000"/>
            <a:headEnd/>
            <a:tailEnd/>
          </a:ln>
        </p:spPr>
      </p:pic>
      <p:sp>
        <p:nvSpPr>
          <p:cNvPr id="184323" name="Rectangle 3"/>
          <p:cNvSpPr>
            <a:spLocks noGrp="1" noChangeArrowheads="1"/>
          </p:cNvSpPr>
          <p:nvPr>
            <p:ph type="ctrTitle"/>
          </p:nvPr>
        </p:nvSpPr>
        <p:spPr>
          <a:xfrm>
            <a:off x="0" y="1"/>
            <a:ext cx="9144000" cy="837083"/>
          </a:xfrm>
        </p:spPr>
        <p:txBody>
          <a:bodyPr/>
          <a:lstStyle/>
          <a:p>
            <a:pPr eaLnBrk="1" hangingPunct="1">
              <a:defRPr/>
            </a:pPr>
            <a:r>
              <a:rPr lang="en-AU" sz="4400" dirty="0">
                <a:ln>
                  <a:solidFill>
                    <a:schemeClr val="tx1"/>
                  </a:solidFill>
                </a:ln>
                <a:solidFill>
                  <a:srgbClr val="66FF33"/>
                </a:solidFill>
                <a:effectLst/>
              </a:rPr>
              <a:t>Three stages of resurrection</a:t>
            </a:r>
          </a:p>
        </p:txBody>
      </p:sp>
      <p:sp>
        <p:nvSpPr>
          <p:cNvPr id="184324" name="Rectangle 4"/>
          <p:cNvSpPr>
            <a:spLocks noGrp="1" noChangeArrowheads="1"/>
          </p:cNvSpPr>
          <p:nvPr>
            <p:ph type="subTitle" idx="1"/>
          </p:nvPr>
        </p:nvSpPr>
        <p:spPr>
          <a:xfrm>
            <a:off x="2124199" y="710090"/>
            <a:ext cx="4608041" cy="647700"/>
          </a:xfrm>
        </p:spPr>
        <p:txBody>
          <a:bodyPr/>
          <a:lstStyle/>
          <a:p>
            <a:pPr algn="ctr" eaLnBrk="1" hangingPunct="1">
              <a:defRPr/>
            </a:pPr>
            <a:r>
              <a:rPr lang="en-AU" sz="4000" dirty="0">
                <a:ln w="22225">
                  <a:solidFill>
                    <a:schemeClr val="tx1"/>
                  </a:solidFill>
                </a:ln>
                <a:solidFill>
                  <a:srgbClr val="FF0000"/>
                </a:solidFill>
                <a:latin typeface="Arial Black" pitchFamily="34" charset="0"/>
              </a:rPr>
              <a:t>1 Cor. 15:35-45</a:t>
            </a:r>
          </a:p>
        </p:txBody>
      </p:sp>
      <p:sp>
        <p:nvSpPr>
          <p:cNvPr id="20485" name="Text Box 5"/>
          <p:cNvSpPr txBox="1">
            <a:spLocks noChangeArrowheads="1"/>
          </p:cNvSpPr>
          <p:nvPr/>
        </p:nvSpPr>
        <p:spPr bwMode="auto">
          <a:xfrm>
            <a:off x="2051050" y="5445125"/>
            <a:ext cx="1020763" cy="1066800"/>
          </a:xfrm>
          <a:prstGeom prst="rect">
            <a:avLst/>
          </a:prstGeom>
          <a:noFill/>
          <a:ln w="9525" algn="ctr">
            <a:noFill/>
            <a:miter lim="800000"/>
            <a:headEnd/>
            <a:tailEnd/>
          </a:ln>
        </p:spPr>
        <p:txBody>
          <a:bodyPr wrap="none">
            <a:spAutoFit/>
          </a:bodyPr>
          <a:lstStyle/>
          <a:p>
            <a:pPr marL="342900" indent="-342900" fontAlgn="base">
              <a:spcBef>
                <a:spcPct val="20000"/>
              </a:spcBef>
              <a:spcAft>
                <a:spcPct val="0"/>
              </a:spcAft>
              <a:buClr>
                <a:srgbClr val="FFFFCC"/>
              </a:buClr>
              <a:buSzPct val="75000"/>
              <a:buFont typeface="Wingdings" pitchFamily="2" charset="2"/>
              <a:buNone/>
            </a:pPr>
            <a:r>
              <a:rPr lang="en-AU" sz="3200" dirty="0">
                <a:ln w="12700">
                  <a:solidFill>
                    <a:srgbClr val="FFFFFF"/>
                  </a:solidFill>
                </a:ln>
                <a:solidFill>
                  <a:srgbClr val="FF9900"/>
                </a:solidFill>
                <a:latin typeface="Impact" pitchFamily="34" charset="0"/>
              </a:rPr>
              <a:t>Seed</a:t>
            </a:r>
          </a:p>
          <a:p>
            <a:pPr marL="342900" indent="-342900" fontAlgn="base">
              <a:spcBef>
                <a:spcPct val="0"/>
              </a:spcBef>
              <a:spcAft>
                <a:spcPct val="0"/>
              </a:spcAft>
              <a:buClr>
                <a:srgbClr val="FFFFCC"/>
              </a:buClr>
              <a:buSzPct val="75000"/>
              <a:buFont typeface="Wingdings" pitchFamily="2" charset="2"/>
              <a:buNone/>
            </a:pPr>
            <a:r>
              <a:rPr lang="en-AU" sz="3200" dirty="0">
                <a:ln w="12700">
                  <a:solidFill>
                    <a:srgbClr val="FFFFFF"/>
                  </a:solidFill>
                </a:ln>
                <a:solidFill>
                  <a:srgbClr val="FF9900"/>
                </a:solidFill>
                <a:latin typeface="Impact" pitchFamily="34" charset="0"/>
              </a:rPr>
              <a:t>Body</a:t>
            </a:r>
          </a:p>
        </p:txBody>
      </p:sp>
      <p:sp>
        <p:nvSpPr>
          <p:cNvPr id="20486" name="Text Box 6"/>
          <p:cNvSpPr txBox="1">
            <a:spLocks noChangeArrowheads="1"/>
          </p:cNvSpPr>
          <p:nvPr/>
        </p:nvSpPr>
        <p:spPr bwMode="auto">
          <a:xfrm>
            <a:off x="3918267" y="5445125"/>
            <a:ext cx="1378904" cy="1175706"/>
          </a:xfrm>
          <a:prstGeom prst="rect">
            <a:avLst/>
          </a:prstGeom>
          <a:noFill/>
          <a:ln w="9525" algn="ctr">
            <a:noFill/>
            <a:miter lim="800000"/>
            <a:headEnd/>
            <a:tailEnd/>
          </a:ln>
        </p:spPr>
        <p:txBody>
          <a:bodyPr wrap="none">
            <a:spAutoFit/>
          </a:bodyPr>
          <a:lstStyle/>
          <a:p>
            <a:pPr marL="342900" indent="-342900" algn="ctr" fontAlgn="base">
              <a:spcBef>
                <a:spcPct val="20000"/>
              </a:spcBef>
              <a:spcAft>
                <a:spcPct val="0"/>
              </a:spcAft>
              <a:buClr>
                <a:srgbClr val="FFFFCC"/>
              </a:buClr>
              <a:buSzPct val="75000"/>
              <a:buFont typeface="Wingdings" pitchFamily="2" charset="2"/>
              <a:buNone/>
            </a:pPr>
            <a:r>
              <a:rPr lang="en-AU" sz="3200" dirty="0">
                <a:ln w="12700">
                  <a:solidFill>
                    <a:srgbClr val="FFFFFF"/>
                  </a:solidFill>
                </a:ln>
                <a:solidFill>
                  <a:srgbClr val="FF9900"/>
                </a:solidFill>
                <a:latin typeface="Impact" pitchFamily="34" charset="0"/>
              </a:rPr>
              <a:t>Sprout </a:t>
            </a:r>
          </a:p>
          <a:p>
            <a:pPr marL="342900" indent="-342900" algn="ctr" fontAlgn="base">
              <a:spcBef>
                <a:spcPct val="20000"/>
              </a:spcBef>
              <a:spcAft>
                <a:spcPct val="0"/>
              </a:spcAft>
              <a:buClr>
                <a:srgbClr val="FFFFCC"/>
              </a:buClr>
              <a:buSzPct val="75000"/>
              <a:buFont typeface="Wingdings" pitchFamily="2" charset="2"/>
              <a:buNone/>
            </a:pPr>
            <a:r>
              <a:rPr lang="en-AU" sz="3200" dirty="0">
                <a:ln w="12700">
                  <a:solidFill>
                    <a:srgbClr val="FFFFFF"/>
                  </a:solidFill>
                </a:ln>
                <a:solidFill>
                  <a:srgbClr val="FF9900"/>
                </a:solidFill>
                <a:latin typeface="Impact" pitchFamily="34" charset="0"/>
              </a:rPr>
              <a:t>Body</a:t>
            </a:r>
          </a:p>
        </p:txBody>
      </p:sp>
      <p:sp>
        <p:nvSpPr>
          <p:cNvPr id="20487" name="Text Box 7"/>
          <p:cNvSpPr txBox="1">
            <a:spLocks noChangeArrowheads="1"/>
          </p:cNvSpPr>
          <p:nvPr/>
        </p:nvSpPr>
        <p:spPr bwMode="auto">
          <a:xfrm>
            <a:off x="6011863" y="5300663"/>
            <a:ext cx="2727325" cy="579437"/>
          </a:xfrm>
          <a:prstGeom prst="rect">
            <a:avLst/>
          </a:prstGeom>
          <a:noFill/>
          <a:ln w="9525" algn="ctr">
            <a:noFill/>
            <a:miter lim="800000"/>
            <a:headEnd/>
            <a:tailEnd/>
          </a:ln>
        </p:spPr>
        <p:txBody>
          <a:bodyPr wrap="none">
            <a:spAutoFit/>
          </a:bodyPr>
          <a:lstStyle/>
          <a:p>
            <a:pPr marL="342900" indent="-342900" fontAlgn="base">
              <a:spcBef>
                <a:spcPct val="20000"/>
              </a:spcBef>
              <a:spcAft>
                <a:spcPct val="0"/>
              </a:spcAft>
              <a:buClr>
                <a:srgbClr val="FFFFCC"/>
              </a:buClr>
              <a:buSzPct val="75000"/>
              <a:buFont typeface="Wingdings" pitchFamily="2" charset="2"/>
              <a:buNone/>
            </a:pPr>
            <a:r>
              <a:rPr lang="en-AU" sz="3200" dirty="0">
                <a:ln w="12700">
                  <a:solidFill>
                    <a:srgbClr val="FFFFFF"/>
                  </a:solidFill>
                </a:ln>
                <a:solidFill>
                  <a:srgbClr val="FF9900"/>
                </a:solidFill>
                <a:latin typeface="Impact" pitchFamily="34" charset="0"/>
              </a:rPr>
              <a:t>Raised        Body</a:t>
            </a:r>
          </a:p>
        </p:txBody>
      </p:sp>
      <p:sp>
        <p:nvSpPr>
          <p:cNvPr id="184328" name="Text Box 8"/>
          <p:cNvSpPr txBox="1">
            <a:spLocks noChangeArrowheads="1"/>
          </p:cNvSpPr>
          <p:nvPr/>
        </p:nvSpPr>
        <p:spPr bwMode="auto">
          <a:xfrm>
            <a:off x="1908175" y="4516438"/>
            <a:ext cx="2114550" cy="641350"/>
          </a:xfrm>
          <a:prstGeom prst="rect">
            <a:avLst/>
          </a:prstGeom>
          <a:noFill/>
          <a:ln w="9525" algn="ctr">
            <a:noFill/>
            <a:miter lim="800000"/>
            <a:headEnd/>
            <a:tailEnd/>
          </a:ln>
        </p:spPr>
        <p:txBody>
          <a:bodyPr wrap="none">
            <a:spAutoFit/>
          </a:bodyPr>
          <a:lstStyle/>
          <a:p>
            <a:pPr marL="342900" indent="-342900" fontAlgn="base">
              <a:spcBef>
                <a:spcPct val="20000"/>
              </a:spcBef>
              <a:spcAft>
                <a:spcPct val="0"/>
              </a:spcAft>
              <a:buClr>
                <a:srgbClr val="FFFFCC"/>
              </a:buClr>
              <a:buSzPct val="75000"/>
              <a:buFont typeface="Wingdings" pitchFamily="2" charset="2"/>
              <a:buNone/>
            </a:pPr>
            <a:r>
              <a:rPr lang="en-AU" sz="3600">
                <a:solidFill>
                  <a:srgbClr val="FFFF00"/>
                </a:solidFill>
                <a:latin typeface="Arial Black" pitchFamily="34" charset="0"/>
              </a:rPr>
              <a:t>1.Death</a:t>
            </a:r>
          </a:p>
        </p:txBody>
      </p:sp>
      <p:sp>
        <p:nvSpPr>
          <p:cNvPr id="184329" name="Text Box 9"/>
          <p:cNvSpPr txBox="1">
            <a:spLocks noChangeArrowheads="1"/>
          </p:cNvSpPr>
          <p:nvPr/>
        </p:nvSpPr>
        <p:spPr bwMode="auto">
          <a:xfrm>
            <a:off x="3419475" y="1347490"/>
            <a:ext cx="3892550" cy="641350"/>
          </a:xfrm>
          <a:prstGeom prst="rect">
            <a:avLst/>
          </a:prstGeom>
          <a:noFill/>
          <a:ln w="9525" algn="ctr">
            <a:noFill/>
            <a:miter lim="800000"/>
            <a:headEnd/>
            <a:tailEnd/>
          </a:ln>
        </p:spPr>
        <p:txBody>
          <a:bodyPr wrap="none">
            <a:spAutoFit/>
          </a:bodyPr>
          <a:lstStyle/>
          <a:p>
            <a:pPr marL="342900" indent="-342900" fontAlgn="base">
              <a:spcBef>
                <a:spcPct val="20000"/>
              </a:spcBef>
              <a:spcAft>
                <a:spcPct val="0"/>
              </a:spcAft>
              <a:buClr>
                <a:srgbClr val="FFFFCC"/>
              </a:buClr>
              <a:buSzPct val="75000"/>
              <a:buFont typeface="Wingdings" pitchFamily="2" charset="2"/>
              <a:buNone/>
            </a:pPr>
            <a:r>
              <a:rPr lang="en-AU" sz="3600" dirty="0">
                <a:solidFill>
                  <a:srgbClr val="FFFF00"/>
                </a:solidFill>
                <a:latin typeface="Arial Black" pitchFamily="34" charset="0"/>
              </a:rPr>
              <a:t>3. Glorification</a:t>
            </a:r>
          </a:p>
        </p:txBody>
      </p:sp>
      <p:sp>
        <p:nvSpPr>
          <p:cNvPr id="20490" name="Rectangle 10"/>
          <p:cNvSpPr>
            <a:spLocks noChangeArrowheads="1"/>
          </p:cNvSpPr>
          <p:nvPr/>
        </p:nvSpPr>
        <p:spPr bwMode="auto">
          <a:xfrm>
            <a:off x="3563938" y="3500438"/>
            <a:ext cx="1368425" cy="504825"/>
          </a:xfrm>
          <a:prstGeom prst="rect">
            <a:avLst/>
          </a:prstGeom>
          <a:solidFill>
            <a:schemeClr val="bg1"/>
          </a:solidFill>
          <a:ln w="9525" algn="ctr">
            <a:noFill/>
            <a:miter lim="800000"/>
            <a:headEnd/>
            <a:tailEnd/>
          </a:ln>
        </p:spPr>
        <p:txBody>
          <a:bodyPr wrap="none" anchor="ctr"/>
          <a:lstStyle/>
          <a:p>
            <a:pPr algn="just" fontAlgn="base">
              <a:lnSpc>
                <a:spcPct val="90000"/>
              </a:lnSpc>
              <a:spcBef>
                <a:spcPct val="20000"/>
              </a:spcBef>
              <a:spcAft>
                <a:spcPct val="0"/>
              </a:spcAft>
              <a:buClr>
                <a:srgbClr val="FFFFCC"/>
              </a:buClr>
              <a:buSzPct val="75000"/>
              <a:buFont typeface="Wingdings" pitchFamily="2" charset="2"/>
              <a:buNone/>
            </a:pPr>
            <a:endParaRPr lang="en-US" sz="2800" b="1">
              <a:solidFill>
                <a:srgbClr val="FFFFFF"/>
              </a:solidFill>
              <a:latin typeface="Times New Roman" pitchFamily="18" charset="0"/>
            </a:endParaRPr>
          </a:p>
        </p:txBody>
      </p:sp>
      <p:sp>
        <p:nvSpPr>
          <p:cNvPr id="184331" name="Freeform 11"/>
          <p:cNvSpPr>
            <a:spLocks/>
          </p:cNvSpPr>
          <p:nvPr/>
        </p:nvSpPr>
        <p:spPr bwMode="auto">
          <a:xfrm>
            <a:off x="2392363" y="1846263"/>
            <a:ext cx="3403600" cy="2633662"/>
          </a:xfrm>
          <a:custGeom>
            <a:avLst/>
            <a:gdLst>
              <a:gd name="T0" fmla="*/ 0 w 2144"/>
              <a:gd name="T1" fmla="*/ 1659 h 1659"/>
              <a:gd name="T2" fmla="*/ 519 w 2144"/>
              <a:gd name="T3" fmla="*/ 1573 h 1659"/>
              <a:gd name="T4" fmla="*/ 739 w 2144"/>
              <a:gd name="T5" fmla="*/ 1487 h 1659"/>
              <a:gd name="T6" fmla="*/ 1018 w 2144"/>
              <a:gd name="T7" fmla="*/ 1362 h 1659"/>
              <a:gd name="T8" fmla="*/ 1229 w 2144"/>
              <a:gd name="T9" fmla="*/ 1208 h 1659"/>
              <a:gd name="T10" fmla="*/ 1363 w 2144"/>
              <a:gd name="T11" fmla="*/ 1112 h 1659"/>
              <a:gd name="T12" fmla="*/ 1517 w 2144"/>
              <a:gd name="T13" fmla="*/ 959 h 1659"/>
              <a:gd name="T14" fmla="*/ 1872 w 2144"/>
              <a:gd name="T15" fmla="*/ 459 h 1659"/>
              <a:gd name="T16" fmla="*/ 2144 w 2144"/>
              <a:gd name="T17" fmla="*/ 0 h 165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44"/>
              <a:gd name="T28" fmla="*/ 0 h 1659"/>
              <a:gd name="T29" fmla="*/ 2144 w 2144"/>
              <a:gd name="T30" fmla="*/ 1659 h 165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44" h="1659">
                <a:moveTo>
                  <a:pt x="0" y="1659"/>
                </a:moveTo>
                <a:lnTo>
                  <a:pt x="519" y="1573"/>
                </a:lnTo>
                <a:lnTo>
                  <a:pt x="739" y="1487"/>
                </a:lnTo>
                <a:lnTo>
                  <a:pt x="1018" y="1362"/>
                </a:lnTo>
                <a:lnTo>
                  <a:pt x="1229" y="1208"/>
                </a:lnTo>
                <a:lnTo>
                  <a:pt x="1363" y="1112"/>
                </a:lnTo>
                <a:lnTo>
                  <a:pt x="1517" y="959"/>
                </a:lnTo>
                <a:lnTo>
                  <a:pt x="1872" y="459"/>
                </a:lnTo>
                <a:lnTo>
                  <a:pt x="2144" y="0"/>
                </a:lnTo>
              </a:path>
            </a:pathLst>
          </a:custGeom>
          <a:noFill/>
          <a:ln w="190500" cap="flat" cmpd="sng">
            <a:solidFill>
              <a:srgbClr val="FF0000"/>
            </a:solidFill>
            <a:prstDash val="solid"/>
            <a:round/>
            <a:headEnd type="none" w="med" len="med"/>
            <a:tailEnd type="triangle" w="sm" len="med"/>
          </a:ln>
        </p:spPr>
        <p:txBody>
          <a:bodyPr/>
          <a:lstStyle/>
          <a:p>
            <a:pPr algn="just" fontAlgn="base">
              <a:lnSpc>
                <a:spcPct val="90000"/>
              </a:lnSpc>
              <a:spcBef>
                <a:spcPct val="20000"/>
              </a:spcBef>
              <a:spcAft>
                <a:spcPct val="0"/>
              </a:spcAft>
              <a:buClr>
                <a:srgbClr val="FFFFCC"/>
              </a:buClr>
              <a:buSzPct val="75000"/>
              <a:buFont typeface="Wingdings" pitchFamily="2" charset="2"/>
              <a:buNone/>
            </a:pPr>
            <a:endParaRPr lang="en-US" sz="2800" b="1">
              <a:solidFill>
                <a:srgbClr val="FFFFFF"/>
              </a:solidFill>
              <a:latin typeface="Times New Roman" pitchFamily="18" charset="0"/>
            </a:endParaRPr>
          </a:p>
        </p:txBody>
      </p:sp>
      <p:sp>
        <p:nvSpPr>
          <p:cNvPr id="184332" name="Text Box 12"/>
          <p:cNvSpPr txBox="1">
            <a:spLocks noChangeArrowheads="1"/>
          </p:cNvSpPr>
          <p:nvPr/>
        </p:nvSpPr>
        <p:spPr bwMode="auto">
          <a:xfrm>
            <a:off x="2484438" y="3429000"/>
            <a:ext cx="4019550" cy="641350"/>
          </a:xfrm>
          <a:prstGeom prst="rect">
            <a:avLst/>
          </a:prstGeom>
          <a:noFill/>
          <a:ln w="9525" algn="ctr">
            <a:noFill/>
            <a:miter lim="800000"/>
            <a:headEnd/>
            <a:tailEnd/>
          </a:ln>
        </p:spPr>
        <p:txBody>
          <a:bodyPr wrap="none">
            <a:spAutoFit/>
          </a:bodyPr>
          <a:lstStyle/>
          <a:p>
            <a:pPr marL="342900" indent="-342900" fontAlgn="base">
              <a:spcBef>
                <a:spcPct val="20000"/>
              </a:spcBef>
              <a:spcAft>
                <a:spcPct val="0"/>
              </a:spcAft>
              <a:buClr>
                <a:srgbClr val="FFFFCC"/>
              </a:buClr>
              <a:buSzPct val="75000"/>
              <a:buFont typeface="Wingdings" pitchFamily="2" charset="2"/>
              <a:buNone/>
            </a:pPr>
            <a:r>
              <a:rPr lang="en-AU" sz="3600">
                <a:solidFill>
                  <a:srgbClr val="FFFF00"/>
                </a:solidFill>
                <a:latin typeface="Arial Black" pitchFamily="34" charset="0"/>
              </a:rPr>
              <a:t>2. Resurrection</a:t>
            </a:r>
          </a:p>
        </p:txBody>
      </p:sp>
      <p:sp>
        <p:nvSpPr>
          <p:cNvPr id="184333" name="Text Box 13"/>
          <p:cNvSpPr txBox="1">
            <a:spLocks noChangeArrowheads="1"/>
          </p:cNvSpPr>
          <p:nvPr/>
        </p:nvSpPr>
        <p:spPr bwMode="auto">
          <a:xfrm>
            <a:off x="3538538" y="2571750"/>
            <a:ext cx="2978150" cy="641350"/>
          </a:xfrm>
          <a:prstGeom prst="rect">
            <a:avLst/>
          </a:prstGeom>
          <a:noFill/>
          <a:ln w="9525" algn="ctr">
            <a:noFill/>
            <a:miter lim="800000"/>
            <a:headEnd/>
            <a:tailEnd/>
          </a:ln>
        </p:spPr>
        <p:txBody>
          <a:bodyPr wrap="none">
            <a:spAutoFit/>
          </a:bodyPr>
          <a:lstStyle/>
          <a:p>
            <a:pPr marL="342900" indent="-342900" fontAlgn="base">
              <a:spcBef>
                <a:spcPct val="20000"/>
              </a:spcBef>
              <a:spcAft>
                <a:spcPct val="0"/>
              </a:spcAft>
              <a:buClr>
                <a:srgbClr val="FFFFCC"/>
              </a:buClr>
              <a:buSzPct val="75000"/>
              <a:buFont typeface="Wingdings" pitchFamily="2" charset="2"/>
              <a:buNone/>
            </a:pPr>
            <a:r>
              <a:rPr lang="en-AU" sz="3600">
                <a:solidFill>
                  <a:srgbClr val="FFFF00"/>
                </a:solidFill>
                <a:latin typeface="Arial Black" pitchFamily="34" charset="0"/>
              </a:rPr>
              <a:t>Judgement</a:t>
            </a:r>
          </a:p>
        </p:txBody>
      </p:sp>
      <p:sp>
        <p:nvSpPr>
          <p:cNvPr id="20494" name="Text Box 14"/>
          <p:cNvSpPr txBox="1">
            <a:spLocks noChangeArrowheads="1"/>
          </p:cNvSpPr>
          <p:nvPr/>
        </p:nvSpPr>
        <p:spPr bwMode="auto">
          <a:xfrm>
            <a:off x="1638300" y="5478463"/>
            <a:ext cx="541338" cy="519112"/>
          </a:xfrm>
          <a:prstGeom prst="rect">
            <a:avLst/>
          </a:prstGeom>
          <a:noFill/>
          <a:ln w="9525" algn="ctr">
            <a:noFill/>
            <a:miter lim="800000"/>
            <a:headEnd/>
            <a:tailEnd/>
          </a:ln>
        </p:spPr>
        <p:txBody>
          <a:bodyPr wrap="none">
            <a:spAutoFit/>
          </a:bodyPr>
          <a:lstStyle/>
          <a:p>
            <a:pPr marL="342900" indent="-342900" fontAlgn="base">
              <a:spcBef>
                <a:spcPct val="20000"/>
              </a:spcBef>
              <a:spcAft>
                <a:spcPct val="0"/>
              </a:spcAft>
              <a:buClr>
                <a:srgbClr val="FFFFCC"/>
              </a:buClr>
              <a:buSzPct val="75000"/>
              <a:buFont typeface="Wingdings" pitchFamily="2" charset="2"/>
              <a:buNone/>
            </a:pPr>
            <a:r>
              <a:rPr lang="en-AU" sz="2800">
                <a:solidFill>
                  <a:srgbClr val="FFFF00"/>
                </a:solidFill>
                <a:latin typeface="Arial Black" pitchFamily="34" charset="0"/>
              </a:rPr>
              <a:t>1.</a:t>
            </a:r>
          </a:p>
        </p:txBody>
      </p:sp>
      <p:sp>
        <p:nvSpPr>
          <p:cNvPr id="20495" name="Text Box 15"/>
          <p:cNvSpPr txBox="1">
            <a:spLocks noChangeArrowheads="1"/>
          </p:cNvSpPr>
          <p:nvPr/>
        </p:nvSpPr>
        <p:spPr bwMode="auto">
          <a:xfrm>
            <a:off x="3670300" y="5805488"/>
            <a:ext cx="541338" cy="519112"/>
          </a:xfrm>
          <a:prstGeom prst="rect">
            <a:avLst/>
          </a:prstGeom>
          <a:noFill/>
          <a:ln w="9525" algn="ctr">
            <a:noFill/>
            <a:miter lim="800000"/>
            <a:headEnd/>
            <a:tailEnd/>
          </a:ln>
        </p:spPr>
        <p:txBody>
          <a:bodyPr wrap="none">
            <a:spAutoFit/>
          </a:bodyPr>
          <a:lstStyle/>
          <a:p>
            <a:pPr marL="342900" indent="-342900" fontAlgn="base">
              <a:spcBef>
                <a:spcPct val="20000"/>
              </a:spcBef>
              <a:spcAft>
                <a:spcPct val="0"/>
              </a:spcAft>
              <a:buClr>
                <a:srgbClr val="FFFFCC"/>
              </a:buClr>
              <a:buSzPct val="75000"/>
              <a:buFont typeface="Wingdings" pitchFamily="2" charset="2"/>
              <a:buNone/>
            </a:pPr>
            <a:r>
              <a:rPr lang="en-AU" sz="2800">
                <a:solidFill>
                  <a:srgbClr val="FFFF00"/>
                </a:solidFill>
                <a:latin typeface="Arial Black" pitchFamily="34" charset="0"/>
              </a:rPr>
              <a:t>2.</a:t>
            </a:r>
          </a:p>
        </p:txBody>
      </p:sp>
      <p:sp>
        <p:nvSpPr>
          <p:cNvPr id="20496" name="Text Box 16"/>
          <p:cNvSpPr txBox="1">
            <a:spLocks noChangeArrowheads="1"/>
          </p:cNvSpPr>
          <p:nvPr/>
        </p:nvSpPr>
        <p:spPr bwMode="auto">
          <a:xfrm>
            <a:off x="7296150" y="5589588"/>
            <a:ext cx="541338" cy="519112"/>
          </a:xfrm>
          <a:prstGeom prst="rect">
            <a:avLst/>
          </a:prstGeom>
          <a:noFill/>
          <a:ln w="9525" algn="ctr">
            <a:noFill/>
            <a:miter lim="800000"/>
            <a:headEnd/>
            <a:tailEnd/>
          </a:ln>
        </p:spPr>
        <p:txBody>
          <a:bodyPr wrap="none">
            <a:spAutoFit/>
          </a:bodyPr>
          <a:lstStyle/>
          <a:p>
            <a:pPr marL="342900" indent="-342900" fontAlgn="base">
              <a:spcBef>
                <a:spcPct val="20000"/>
              </a:spcBef>
              <a:spcAft>
                <a:spcPct val="0"/>
              </a:spcAft>
              <a:buClr>
                <a:srgbClr val="FFFFCC"/>
              </a:buClr>
              <a:buSzPct val="75000"/>
              <a:buFont typeface="Wingdings" pitchFamily="2" charset="2"/>
              <a:buNone/>
            </a:pPr>
            <a:r>
              <a:rPr lang="en-AU" sz="2800">
                <a:solidFill>
                  <a:srgbClr val="FFFF00"/>
                </a:solidFill>
                <a:latin typeface="Arial Black" pitchFamily="34" charset="0"/>
              </a:rPr>
              <a:t>3.</a:t>
            </a:r>
          </a:p>
        </p:txBody>
      </p:sp>
      <p:sp>
        <p:nvSpPr>
          <p:cNvPr id="19" name="Freeform 22"/>
          <p:cNvSpPr>
            <a:spLocks/>
          </p:cNvSpPr>
          <p:nvPr/>
        </p:nvSpPr>
        <p:spPr bwMode="auto">
          <a:xfrm>
            <a:off x="395288" y="3213100"/>
            <a:ext cx="4968800" cy="1440036"/>
          </a:xfrm>
          <a:custGeom>
            <a:avLst/>
            <a:gdLst/>
            <a:ahLst/>
            <a:cxnLst>
              <a:cxn ang="0">
                <a:pos x="177" y="0"/>
              </a:cxn>
              <a:cxn ang="0">
                <a:pos x="57" y="352"/>
              </a:cxn>
              <a:cxn ang="0">
                <a:pos x="432" y="582"/>
              </a:cxn>
              <a:cxn ang="0">
                <a:pos x="2649" y="920"/>
              </a:cxn>
            </a:cxnLst>
            <a:rect l="0" t="0" r="r" b="b"/>
            <a:pathLst>
              <a:path w="2649" h="920">
                <a:moveTo>
                  <a:pt x="177" y="0"/>
                </a:moveTo>
                <a:cubicBezTo>
                  <a:pt x="157" y="59"/>
                  <a:pt x="15" y="255"/>
                  <a:pt x="57" y="352"/>
                </a:cubicBezTo>
                <a:cubicBezTo>
                  <a:pt x="99" y="449"/>
                  <a:pt x="0" y="487"/>
                  <a:pt x="432" y="582"/>
                </a:cubicBezTo>
                <a:cubicBezTo>
                  <a:pt x="864" y="677"/>
                  <a:pt x="2187" y="850"/>
                  <a:pt x="2649" y="920"/>
                </a:cubicBezTo>
              </a:path>
            </a:pathLst>
          </a:custGeom>
          <a:noFill/>
          <a:ln w="127000" cap="flat" cmpd="sng">
            <a:solidFill>
              <a:srgbClr val="FF9933"/>
            </a:solidFill>
            <a:prstDash val="solid"/>
            <a:round/>
            <a:headEnd type="none" w="med" len="med"/>
            <a:tailEnd type="triangle" w="med" len="med"/>
          </a:ln>
          <a:effectLst/>
        </p:spPr>
        <p:txBody>
          <a:bodyPr/>
          <a:lstStyle/>
          <a:p>
            <a:pPr fontAlgn="base">
              <a:spcBef>
                <a:spcPct val="20000"/>
              </a:spcBef>
              <a:spcAft>
                <a:spcPct val="0"/>
              </a:spcAft>
              <a:buClr>
                <a:srgbClr val="FFFFCC"/>
              </a:buClr>
              <a:buSzPct val="75000"/>
              <a:buFont typeface="Wingdings" pitchFamily="2" charset="2"/>
              <a:buChar char="l"/>
            </a:pPr>
            <a:endParaRPr lang="en-US" sz="2800" b="1">
              <a:solidFill>
                <a:srgbClr val="FFFFFF"/>
              </a:solidFill>
              <a:latin typeface="Times New Roman" pitchFamily="18" charset="0"/>
            </a:endParaRPr>
          </a:p>
        </p:txBody>
      </p:sp>
      <p:sp>
        <p:nvSpPr>
          <p:cNvPr id="184337" name="Text Box 17"/>
          <p:cNvSpPr txBox="1">
            <a:spLocks noChangeArrowheads="1"/>
          </p:cNvSpPr>
          <p:nvPr/>
        </p:nvSpPr>
        <p:spPr bwMode="auto">
          <a:xfrm>
            <a:off x="0" y="4581128"/>
            <a:ext cx="1763688" cy="1348061"/>
          </a:xfrm>
          <a:prstGeom prst="rect">
            <a:avLst/>
          </a:prstGeom>
          <a:noFill/>
          <a:ln w="9525" algn="ctr">
            <a:noFill/>
            <a:miter lim="800000"/>
            <a:headEnd/>
            <a:tailEnd/>
          </a:ln>
        </p:spPr>
        <p:txBody>
          <a:bodyPr wrap="square">
            <a:spAutoFit/>
          </a:bodyPr>
          <a:lstStyle/>
          <a:p>
            <a:pPr fontAlgn="base">
              <a:lnSpc>
                <a:spcPct val="85000"/>
              </a:lnSpc>
              <a:spcAft>
                <a:spcPct val="0"/>
              </a:spcAft>
              <a:buClr>
                <a:srgbClr val="FFFFCC"/>
              </a:buClr>
              <a:buSzPct val="75000"/>
              <a:buFont typeface="Wingdings" pitchFamily="2" charset="2"/>
              <a:buNone/>
            </a:pPr>
            <a:r>
              <a:rPr lang="en-AU" sz="2400" b="1" dirty="0">
                <a:ln w="12700">
                  <a:solidFill>
                    <a:srgbClr val="FFFFFF"/>
                  </a:solidFill>
                </a:ln>
                <a:solidFill>
                  <a:srgbClr val="00FFFF"/>
                </a:solidFill>
                <a:latin typeface="Bookman Old Style" pitchFamily="18" charset="0"/>
              </a:rPr>
              <a:t>“Gather my saints unto me…”</a:t>
            </a:r>
          </a:p>
        </p:txBody>
      </p:sp>
      <p:sp>
        <p:nvSpPr>
          <p:cNvPr id="18" name="Text Box 20"/>
          <p:cNvSpPr txBox="1">
            <a:spLocks noChangeArrowheads="1"/>
          </p:cNvSpPr>
          <p:nvPr/>
        </p:nvSpPr>
        <p:spPr bwMode="auto">
          <a:xfrm>
            <a:off x="0" y="1484784"/>
            <a:ext cx="2771800" cy="1729704"/>
          </a:xfrm>
          <a:prstGeom prst="rect">
            <a:avLst/>
          </a:prstGeom>
          <a:noFill/>
          <a:ln w="9525" algn="ctr">
            <a:noFill/>
            <a:miter lim="800000"/>
            <a:headEnd/>
            <a:tailEnd/>
          </a:ln>
          <a:effectLst/>
        </p:spPr>
        <p:txBody>
          <a:bodyPr wrap="square">
            <a:spAutoFit/>
          </a:bodyPr>
          <a:lstStyle/>
          <a:p>
            <a:pPr marL="342900" indent="-342900" algn="ctr" fontAlgn="base">
              <a:lnSpc>
                <a:spcPct val="95000"/>
              </a:lnSpc>
              <a:spcBef>
                <a:spcPct val="0"/>
              </a:spcBef>
              <a:spcAft>
                <a:spcPct val="0"/>
              </a:spcAft>
              <a:buClr>
                <a:srgbClr val="FFFFCC"/>
              </a:buClr>
              <a:buSzPct val="75000"/>
              <a:buFont typeface="Wingdings" pitchFamily="2" charset="2"/>
              <a:buNone/>
            </a:pPr>
            <a:r>
              <a:rPr lang="en-AU" sz="2800" dirty="0">
                <a:ln w="12700">
                  <a:solidFill>
                    <a:srgbClr val="FFFFFF"/>
                  </a:solidFill>
                </a:ln>
                <a:solidFill>
                  <a:srgbClr val="FF9933"/>
                </a:solidFill>
                <a:latin typeface="Arial Black" pitchFamily="34" charset="0"/>
              </a:rPr>
              <a:t>Corruption</a:t>
            </a:r>
          </a:p>
          <a:p>
            <a:pPr marL="342900" indent="-342900" algn="ctr" fontAlgn="base">
              <a:lnSpc>
                <a:spcPct val="95000"/>
              </a:lnSpc>
              <a:spcBef>
                <a:spcPct val="0"/>
              </a:spcBef>
              <a:spcAft>
                <a:spcPct val="0"/>
              </a:spcAft>
              <a:buClr>
                <a:srgbClr val="FFFFCC"/>
              </a:buClr>
              <a:buSzPct val="75000"/>
              <a:buFont typeface="Wingdings" pitchFamily="2" charset="2"/>
              <a:buNone/>
            </a:pPr>
            <a:r>
              <a:rPr lang="en-AU" sz="2800" dirty="0">
                <a:ln w="12700">
                  <a:solidFill>
                    <a:srgbClr val="FFFFFF"/>
                  </a:solidFill>
                </a:ln>
                <a:solidFill>
                  <a:srgbClr val="FF9933"/>
                </a:solidFill>
                <a:latin typeface="Arial Black" pitchFamily="34" charset="0"/>
              </a:rPr>
              <a:t>Dishonour</a:t>
            </a:r>
          </a:p>
          <a:p>
            <a:pPr marL="342900" indent="-342900" algn="ctr" fontAlgn="base">
              <a:lnSpc>
                <a:spcPct val="95000"/>
              </a:lnSpc>
              <a:spcBef>
                <a:spcPct val="0"/>
              </a:spcBef>
              <a:spcAft>
                <a:spcPct val="0"/>
              </a:spcAft>
              <a:buClr>
                <a:srgbClr val="FFFFCC"/>
              </a:buClr>
              <a:buSzPct val="75000"/>
              <a:buFont typeface="Wingdings" pitchFamily="2" charset="2"/>
              <a:buNone/>
            </a:pPr>
            <a:r>
              <a:rPr lang="en-AU" sz="2800" dirty="0">
                <a:ln w="12700">
                  <a:solidFill>
                    <a:srgbClr val="FFFFFF"/>
                  </a:solidFill>
                </a:ln>
                <a:solidFill>
                  <a:srgbClr val="FF9933"/>
                </a:solidFill>
                <a:latin typeface="Arial Black" pitchFamily="34" charset="0"/>
              </a:rPr>
              <a:t>Weakness</a:t>
            </a:r>
          </a:p>
          <a:p>
            <a:pPr marL="342900" indent="-342900" algn="ctr" fontAlgn="base">
              <a:lnSpc>
                <a:spcPct val="95000"/>
              </a:lnSpc>
              <a:spcBef>
                <a:spcPct val="0"/>
              </a:spcBef>
              <a:spcAft>
                <a:spcPct val="0"/>
              </a:spcAft>
              <a:buClr>
                <a:srgbClr val="FFFFCC"/>
              </a:buClr>
              <a:buSzPct val="75000"/>
              <a:buFont typeface="Wingdings" pitchFamily="2" charset="2"/>
              <a:buNone/>
            </a:pPr>
            <a:r>
              <a:rPr lang="en-AU" sz="2800" dirty="0">
                <a:ln w="12700">
                  <a:solidFill>
                    <a:srgbClr val="FFFFFF"/>
                  </a:solidFill>
                </a:ln>
                <a:solidFill>
                  <a:srgbClr val="FF9933"/>
                </a:solidFill>
                <a:latin typeface="Arial Black" pitchFamily="34" charset="0"/>
              </a:rPr>
              <a:t>Natural</a:t>
            </a:r>
          </a:p>
        </p:txBody>
      </p:sp>
      <p:sp>
        <p:nvSpPr>
          <p:cNvPr id="20" name="TextBox 19"/>
          <p:cNvSpPr txBox="1"/>
          <p:nvPr/>
        </p:nvSpPr>
        <p:spPr>
          <a:xfrm>
            <a:off x="827584" y="6376019"/>
            <a:ext cx="3005951" cy="523220"/>
          </a:xfrm>
          <a:prstGeom prst="rect">
            <a:avLst/>
          </a:prstGeom>
          <a:noFill/>
        </p:spPr>
        <p:txBody>
          <a:bodyPr wrap="none" rtlCol="0">
            <a:spAutoFit/>
          </a:bodyPr>
          <a:lstStyle/>
          <a:p>
            <a:pPr fontAlgn="base">
              <a:spcBef>
                <a:spcPct val="20000"/>
              </a:spcBef>
              <a:spcAft>
                <a:spcPct val="0"/>
              </a:spcAft>
              <a:buClr>
                <a:srgbClr val="FFFFCC"/>
              </a:buClr>
              <a:buSzPct val="75000"/>
              <a:buFont typeface="Wingdings" pitchFamily="2" charset="2"/>
              <a:buNone/>
            </a:pPr>
            <a:r>
              <a:rPr lang="en-AU" sz="2800" b="1" dirty="0">
                <a:ln w="12700">
                  <a:solidFill>
                    <a:srgbClr val="FFFFFF"/>
                  </a:solidFill>
                </a:ln>
                <a:solidFill>
                  <a:srgbClr val="FFC000"/>
                </a:solidFill>
                <a:latin typeface="Bookman Old Style" pitchFamily="18" charset="0"/>
              </a:rPr>
              <a:t>“naked kernel”</a:t>
            </a:r>
            <a:endParaRPr lang="en-US" sz="2800" b="1" dirty="0">
              <a:ln w="12700">
                <a:solidFill>
                  <a:srgbClr val="FFFFFF"/>
                </a:solidFill>
              </a:ln>
              <a:solidFill>
                <a:srgbClr val="FFC000"/>
              </a:solidFill>
              <a:latin typeface="Bookman Old Style" pitchFamily="18" charset="0"/>
            </a:endParaRPr>
          </a:p>
        </p:txBody>
      </p:sp>
      <p:cxnSp>
        <p:nvCxnSpPr>
          <p:cNvPr id="22" name="Straight Arrow Connector 21"/>
          <p:cNvCxnSpPr/>
          <p:nvPr/>
        </p:nvCxnSpPr>
        <p:spPr bwMode="auto">
          <a:xfrm flipV="1">
            <a:off x="3347864" y="5877272"/>
            <a:ext cx="0" cy="576064"/>
          </a:xfrm>
          <a:prstGeom prst="straightConnector1">
            <a:avLst/>
          </a:prstGeom>
          <a:noFill/>
          <a:ln w="76200" cap="flat" cmpd="sng" algn="ctr">
            <a:solidFill>
              <a:srgbClr val="FFC000"/>
            </a:solidFill>
            <a:prstDash val="solid"/>
            <a:round/>
            <a:headEnd type="none" w="med" len="med"/>
            <a:tailEnd type="triangle" w="med" len="med"/>
          </a:ln>
          <a:effectLst/>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4328"/>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20"/>
                                        </p:tgtEl>
                                        <p:attrNameLst>
                                          <p:attrName>style.visibility</p:attrName>
                                        </p:attrNameLst>
                                      </p:cBhvr>
                                      <p:to>
                                        <p:strVal val="visible"/>
                                      </p:to>
                                    </p:set>
                                  </p:childTnLst>
                                </p:cTn>
                              </p:par>
                              <p:par>
                                <p:cTn id="10" presetID="1" presetClass="entr" presetSubtype="0" fill="hold" nodeType="withEffect">
                                  <p:stCondLst>
                                    <p:cond delay="0"/>
                                  </p:stCondLst>
                                  <p:childTnLst>
                                    <p:set>
                                      <p:cBhvr>
                                        <p:cTn id="11" dur="1" fill="hold">
                                          <p:stCondLst>
                                            <p:cond delay="0"/>
                                          </p:stCondLst>
                                        </p:cTn>
                                        <p:tgtEl>
                                          <p:spTgt spid="2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84332"/>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grpId="0" nodeType="after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22" presetClass="entr" presetSubtype="8"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wipe(left)">
                                      <p:cBhvr>
                                        <p:cTn id="21" dur="1000"/>
                                        <p:tgtEl>
                                          <p:spTgt spid="19"/>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84333"/>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184337"/>
                                        </p:tgtEl>
                                        <p:attrNameLst>
                                          <p:attrName>style.visibility</p:attrName>
                                        </p:attrNameLst>
                                      </p:cBhvr>
                                      <p:to>
                                        <p:strVal val="visible"/>
                                      </p:to>
                                    </p:set>
                                  </p:childTnLst>
                                  <p:subTnLst>
                                    <p:set>
                                      <p:cBhvr override="childStyle">
                                        <p:cTn dur="1" fill="hold" display="0" masterRel="nextClick" afterEffect="1"/>
                                        <p:tgtEl>
                                          <p:spTgt spid="184337"/>
                                        </p:tgtEl>
                                        <p:attrNameLst>
                                          <p:attrName>style.visibility</p:attrName>
                                        </p:attrNameLst>
                                      </p:cBhvr>
                                      <p:to>
                                        <p:strVal val="hidden"/>
                                      </p:to>
                                    </p:set>
                                  </p:sub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84329"/>
                                        </p:tgtEl>
                                        <p:attrNameLst>
                                          <p:attrName>style.visibility</p:attrName>
                                        </p:attrNameLst>
                                      </p:cBhvr>
                                      <p:to>
                                        <p:strVal val="visible"/>
                                      </p:to>
                                    </p:set>
                                  </p:childTnLst>
                                </p:cTn>
                              </p:par>
                              <p:par>
                                <p:cTn id="32" presetID="1" presetClass="exit" presetSubtype="0" fill="hold" grpId="1" nodeType="withEffect">
                                  <p:stCondLst>
                                    <p:cond delay="0"/>
                                  </p:stCondLst>
                                  <p:childTnLst>
                                    <p:set>
                                      <p:cBhvr>
                                        <p:cTn id="33" dur="1" fill="hold">
                                          <p:stCondLst>
                                            <p:cond delay="0"/>
                                          </p:stCondLst>
                                        </p:cTn>
                                        <p:tgtEl>
                                          <p:spTgt spid="18"/>
                                        </p:tgtEl>
                                        <p:attrNameLst>
                                          <p:attrName>style.visibility</p:attrName>
                                        </p:attrNameLst>
                                      </p:cBhvr>
                                      <p:to>
                                        <p:strVal val="hidden"/>
                                      </p:to>
                                    </p:set>
                                  </p:childTnLst>
                                </p:cTn>
                              </p:par>
                              <p:par>
                                <p:cTn id="34" presetID="1" presetClass="exit" presetSubtype="0" fill="hold" grpId="1" nodeType="withEffect">
                                  <p:stCondLst>
                                    <p:cond delay="0"/>
                                  </p:stCondLst>
                                  <p:childTnLst>
                                    <p:set>
                                      <p:cBhvr>
                                        <p:cTn id="35" dur="1" fill="hold">
                                          <p:stCondLst>
                                            <p:cond delay="0"/>
                                          </p:stCondLst>
                                        </p:cTn>
                                        <p:tgtEl>
                                          <p:spTgt spid="19"/>
                                        </p:tgtEl>
                                        <p:attrNameLst>
                                          <p:attrName>style.visibility</p:attrName>
                                        </p:attrNameLst>
                                      </p:cBhvr>
                                      <p:to>
                                        <p:strVal val="hidden"/>
                                      </p:to>
                                    </p:set>
                                  </p:childTnLst>
                                </p:cTn>
                              </p:par>
                            </p:childTnLst>
                          </p:cTn>
                        </p:par>
                        <p:par>
                          <p:cTn id="36" fill="hold">
                            <p:stCondLst>
                              <p:cond delay="0"/>
                            </p:stCondLst>
                            <p:childTnLst>
                              <p:par>
                                <p:cTn id="37" presetID="22" presetClass="entr" presetSubtype="4" fill="hold" grpId="0" nodeType="afterEffect">
                                  <p:stCondLst>
                                    <p:cond delay="1000"/>
                                  </p:stCondLst>
                                  <p:childTnLst>
                                    <p:set>
                                      <p:cBhvr>
                                        <p:cTn id="38" dur="1" fill="hold">
                                          <p:stCondLst>
                                            <p:cond delay="0"/>
                                          </p:stCondLst>
                                        </p:cTn>
                                        <p:tgtEl>
                                          <p:spTgt spid="184331"/>
                                        </p:tgtEl>
                                        <p:attrNameLst>
                                          <p:attrName>style.visibility</p:attrName>
                                        </p:attrNameLst>
                                      </p:cBhvr>
                                      <p:to>
                                        <p:strVal val="visible"/>
                                      </p:to>
                                    </p:set>
                                    <p:animEffect transition="in" filter="wipe(down)">
                                      <p:cBhvr>
                                        <p:cTn id="39" dur="2000"/>
                                        <p:tgtEl>
                                          <p:spTgt spid="1843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28" grpId="0"/>
      <p:bldP spid="184329" grpId="0"/>
      <p:bldP spid="184331" grpId="0" animBg="1"/>
      <p:bldP spid="184332" grpId="0"/>
      <p:bldP spid="184333" grpId="0"/>
      <p:bldP spid="19" grpId="0" animBg="1"/>
      <p:bldP spid="19" grpId="1" animBg="1"/>
      <p:bldP spid="184337" grpId="0"/>
      <p:bldP spid="18" grpId="0"/>
      <p:bldP spid="18" grpId="1"/>
      <p:bldP spid="2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ctrTitle"/>
          </p:nvPr>
        </p:nvSpPr>
        <p:spPr>
          <a:xfrm>
            <a:off x="0" y="55420"/>
            <a:ext cx="9144000" cy="764704"/>
          </a:xfrm>
        </p:spPr>
        <p:txBody>
          <a:bodyPr/>
          <a:lstStyle/>
          <a:p>
            <a:pPr eaLnBrk="1" hangingPunct="1">
              <a:defRPr/>
            </a:pPr>
            <a:r>
              <a:rPr lang="en-AU" sz="4400" dirty="0"/>
              <a:t>Raised incorruptible</a:t>
            </a:r>
            <a:endParaRPr lang="en-AU" sz="4400" dirty="0">
              <a:solidFill>
                <a:srgbClr val="FF0000"/>
              </a:solidFill>
            </a:endParaRPr>
          </a:p>
        </p:txBody>
      </p:sp>
      <p:sp>
        <p:nvSpPr>
          <p:cNvPr id="78851" name="Rectangle 3"/>
          <p:cNvSpPr>
            <a:spLocks noGrp="1" noChangeArrowheads="1"/>
          </p:cNvSpPr>
          <p:nvPr>
            <p:ph type="subTitle" idx="1"/>
          </p:nvPr>
        </p:nvSpPr>
        <p:spPr>
          <a:xfrm>
            <a:off x="84565" y="764704"/>
            <a:ext cx="8892000" cy="5760640"/>
          </a:xfrm>
        </p:spPr>
        <p:txBody>
          <a:bodyPr/>
          <a:lstStyle/>
          <a:p>
            <a:pPr>
              <a:lnSpc>
                <a:spcPct val="90000"/>
              </a:lnSpc>
              <a:spcAft>
                <a:spcPts val="600"/>
              </a:spcAft>
            </a:pPr>
            <a:r>
              <a:rPr lang="en-AU" dirty="0">
                <a:ln w="19050">
                  <a:solidFill>
                    <a:schemeClr val="tx1"/>
                  </a:solidFill>
                </a:ln>
                <a:solidFill>
                  <a:srgbClr val="FF0000"/>
                </a:solidFill>
              </a:rPr>
              <a:t>1 Cor. 15:52 </a:t>
            </a:r>
            <a:r>
              <a:rPr lang="en-AU" dirty="0"/>
              <a:t>– Two very diverse interpretations have been placed upon this phrase. They are:</a:t>
            </a:r>
          </a:p>
          <a:p>
            <a:pPr marL="898525" indent="-361950">
              <a:lnSpc>
                <a:spcPct val="90000"/>
              </a:lnSpc>
              <a:spcAft>
                <a:spcPts val="600"/>
              </a:spcAft>
              <a:buFont typeface="+mj-lt"/>
              <a:buAutoNum type="arabicPeriod"/>
            </a:pPr>
            <a:r>
              <a:rPr lang="en-AU" dirty="0"/>
              <a:t>That the dead are resurrected with incorruptible bodies, i.e. they come forth from the grave immortal. This doctrine is commonly known as </a:t>
            </a:r>
            <a:r>
              <a:rPr lang="en-AU" dirty="0">
                <a:ln w="12700">
                  <a:solidFill>
                    <a:srgbClr val="FFFF00"/>
                  </a:solidFill>
                </a:ln>
                <a:solidFill>
                  <a:srgbClr val="FFC000"/>
                </a:solidFill>
              </a:rPr>
              <a:t>‘immortal emergence’</a:t>
            </a:r>
            <a:r>
              <a:rPr lang="en-AU" dirty="0"/>
              <a:t>.</a:t>
            </a:r>
          </a:p>
          <a:p>
            <a:pPr marL="898525" indent="-361950">
              <a:lnSpc>
                <a:spcPct val="90000"/>
              </a:lnSpc>
              <a:spcAft>
                <a:spcPts val="600"/>
              </a:spcAft>
              <a:buFont typeface="+mj-lt"/>
              <a:buAutoNum type="arabicPeriod"/>
            </a:pPr>
            <a:r>
              <a:rPr lang="en-AU" dirty="0"/>
              <a:t>That the dead are ‘raised’, ‘reared up’, ‘rebuilt’, and ‘caused to exist’ by a process in stages, including judgement, to ultimate incorruptibility.</a:t>
            </a:r>
          </a:p>
        </p:txBody>
      </p:sp>
      <p:sp>
        <p:nvSpPr>
          <p:cNvPr id="6" name="Rectangle 5"/>
          <p:cNvSpPr>
            <a:spLocks noGrp="1" noChangeArrowheads="1"/>
          </p:cNvSpPr>
          <p:nvPr>
            <p:ph type="ftr" sz="quarter" idx="10"/>
          </p:nvPr>
        </p:nvSpPr>
        <p:spPr>
          <a:xfrm>
            <a:off x="-41598" y="6431666"/>
            <a:ext cx="6197773" cy="428604"/>
          </a:xfrm>
          <a:noFill/>
        </p:spPr>
        <p:txBody>
          <a:bodyPr/>
          <a:lstStyle/>
          <a:p>
            <a:r>
              <a:rPr lang="en-AU" dirty="0"/>
              <a:t>Risen with him – Baptism to Resurrection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885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885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885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1"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ctrTitle"/>
          </p:nvPr>
        </p:nvSpPr>
        <p:spPr>
          <a:xfrm>
            <a:off x="0" y="0"/>
            <a:ext cx="9144000" cy="908720"/>
          </a:xfrm>
        </p:spPr>
        <p:txBody>
          <a:bodyPr/>
          <a:lstStyle/>
          <a:p>
            <a:pPr eaLnBrk="1" hangingPunct="1">
              <a:defRPr/>
            </a:pPr>
            <a:r>
              <a:rPr lang="en-AU" sz="4400" dirty="0"/>
              <a:t>Examination of these views</a:t>
            </a:r>
            <a:endParaRPr lang="en-AU" sz="4400" dirty="0">
              <a:solidFill>
                <a:srgbClr val="FF0000"/>
              </a:solidFill>
            </a:endParaRPr>
          </a:p>
        </p:txBody>
      </p:sp>
      <p:sp>
        <p:nvSpPr>
          <p:cNvPr id="78851" name="Rectangle 3"/>
          <p:cNvSpPr>
            <a:spLocks noGrp="1" noChangeArrowheads="1"/>
          </p:cNvSpPr>
          <p:nvPr>
            <p:ph type="subTitle" idx="1"/>
          </p:nvPr>
        </p:nvSpPr>
        <p:spPr>
          <a:xfrm>
            <a:off x="251520" y="839445"/>
            <a:ext cx="8702900" cy="5613891"/>
          </a:xfrm>
        </p:spPr>
        <p:txBody>
          <a:bodyPr/>
          <a:lstStyle/>
          <a:p>
            <a:pPr marL="0" indent="0" eaLnBrk="1" hangingPunct="1">
              <a:lnSpc>
                <a:spcPct val="90000"/>
              </a:lnSpc>
              <a:spcAft>
                <a:spcPts val="600"/>
              </a:spcAft>
              <a:buNone/>
            </a:pPr>
            <a:r>
              <a:rPr lang="en-AU" dirty="0">
                <a:solidFill>
                  <a:srgbClr val="FFFF00"/>
                </a:solidFill>
              </a:rPr>
              <a:t>Interpretation 1 </a:t>
            </a:r>
            <a:r>
              <a:rPr lang="en-AU" dirty="0"/>
              <a:t>– This doctrine does away with the judgement of the “just and unjust” before the tribunal of Christ.</a:t>
            </a:r>
          </a:p>
          <a:p>
            <a:pPr marL="900113" indent="-457200" eaLnBrk="1" hangingPunct="1">
              <a:lnSpc>
                <a:spcPct val="95000"/>
              </a:lnSpc>
              <a:spcAft>
                <a:spcPts val="600"/>
              </a:spcAft>
              <a:buFont typeface="Wingdings" pitchFamily="2" charset="2"/>
              <a:buChar char="Ø"/>
            </a:pPr>
            <a:r>
              <a:rPr lang="en-AU" sz="2800" dirty="0"/>
              <a:t>It leaves responsible but unworthy saints and accountable sinners in the grave, and does similar violence to many other doctrines of the “one faith”.</a:t>
            </a:r>
          </a:p>
          <a:p>
            <a:pPr marL="900113" indent="-457200" eaLnBrk="1" hangingPunct="1">
              <a:lnSpc>
                <a:spcPct val="95000"/>
              </a:lnSpc>
              <a:spcAft>
                <a:spcPts val="600"/>
              </a:spcAft>
              <a:buFont typeface="Wingdings" pitchFamily="2" charset="2"/>
              <a:buChar char="Ø"/>
            </a:pPr>
            <a:r>
              <a:rPr lang="en-AU" sz="2800" dirty="0"/>
              <a:t>The apostle does not say, </a:t>
            </a:r>
            <a:r>
              <a:rPr lang="en-AU" sz="2800" dirty="0">
                <a:solidFill>
                  <a:srgbClr val="FFFF00"/>
                </a:solidFill>
              </a:rPr>
              <a:t>“The dead are resurrected incorruptible”</a:t>
            </a:r>
            <a:r>
              <a:rPr lang="en-AU" sz="2800" dirty="0"/>
              <a:t>, but </a:t>
            </a:r>
            <a:r>
              <a:rPr lang="en-AU" sz="2800" dirty="0">
                <a:solidFill>
                  <a:srgbClr val="00FF00"/>
                </a:solidFill>
              </a:rPr>
              <a:t>“the dead are raised incorruptible”</a:t>
            </a:r>
            <a:r>
              <a:rPr lang="en-AU" sz="2800" dirty="0"/>
              <a:t>. Everything hinges on the word </a:t>
            </a:r>
            <a:r>
              <a:rPr lang="en-AU" sz="2800" dirty="0">
                <a:solidFill>
                  <a:srgbClr val="00FF00"/>
                </a:solidFill>
              </a:rPr>
              <a:t>‘raised’</a:t>
            </a:r>
            <a:r>
              <a:rPr lang="en-AU" sz="2800" dirty="0"/>
              <a:t> and investigation shows that it must not be confused with </a:t>
            </a:r>
            <a:r>
              <a:rPr lang="en-AU" sz="2800" i="1" dirty="0" err="1"/>
              <a:t>anastasis</a:t>
            </a:r>
            <a:r>
              <a:rPr lang="en-AU" sz="2800" dirty="0"/>
              <a:t> or “standing up” of dead ones. </a:t>
            </a:r>
          </a:p>
        </p:txBody>
      </p:sp>
      <p:sp>
        <p:nvSpPr>
          <p:cNvPr id="6" name="Rectangle 5"/>
          <p:cNvSpPr>
            <a:spLocks noGrp="1" noChangeArrowheads="1"/>
          </p:cNvSpPr>
          <p:nvPr>
            <p:ph type="ftr" sz="quarter" idx="10"/>
          </p:nvPr>
        </p:nvSpPr>
        <p:spPr>
          <a:xfrm>
            <a:off x="-41598" y="6431666"/>
            <a:ext cx="6197773" cy="428604"/>
          </a:xfrm>
          <a:noFill/>
        </p:spPr>
        <p:txBody>
          <a:bodyPr/>
          <a:lstStyle/>
          <a:p>
            <a:r>
              <a:rPr lang="en-AU" dirty="0"/>
              <a:t>Risen with him – Baptism to Resurrection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885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885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885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1"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ctrTitle"/>
          </p:nvPr>
        </p:nvSpPr>
        <p:spPr>
          <a:xfrm>
            <a:off x="0" y="27375"/>
            <a:ext cx="9144000" cy="709944"/>
          </a:xfrm>
        </p:spPr>
        <p:txBody>
          <a:bodyPr/>
          <a:lstStyle/>
          <a:p>
            <a:pPr eaLnBrk="1" hangingPunct="1">
              <a:defRPr/>
            </a:pPr>
            <a:r>
              <a:rPr lang="en-AU" dirty="0"/>
              <a:t>What ‘raised incorruptible’ means</a:t>
            </a:r>
            <a:endParaRPr lang="en-AU" dirty="0">
              <a:solidFill>
                <a:srgbClr val="FF0000"/>
              </a:solidFill>
            </a:endParaRPr>
          </a:p>
        </p:txBody>
      </p:sp>
      <p:sp>
        <p:nvSpPr>
          <p:cNvPr id="78851" name="Rectangle 3"/>
          <p:cNvSpPr>
            <a:spLocks noGrp="1" noChangeArrowheads="1"/>
          </p:cNvSpPr>
          <p:nvPr>
            <p:ph type="subTitle" idx="1"/>
          </p:nvPr>
        </p:nvSpPr>
        <p:spPr>
          <a:xfrm>
            <a:off x="210453" y="704469"/>
            <a:ext cx="8748000" cy="5778463"/>
          </a:xfrm>
        </p:spPr>
        <p:txBody>
          <a:bodyPr/>
          <a:lstStyle/>
          <a:p>
            <a:pPr marL="0" indent="0" eaLnBrk="1" hangingPunct="1">
              <a:lnSpc>
                <a:spcPct val="90000"/>
              </a:lnSpc>
              <a:spcAft>
                <a:spcPts val="600"/>
              </a:spcAft>
              <a:buNone/>
            </a:pPr>
            <a:r>
              <a:rPr lang="en-AU" sz="2800" dirty="0">
                <a:solidFill>
                  <a:srgbClr val="FFFF00"/>
                </a:solidFill>
              </a:rPr>
              <a:t>Interpretation 2</a:t>
            </a:r>
            <a:r>
              <a:rPr lang="en-AU" sz="2800" dirty="0"/>
              <a:t> – The Greek word translated </a:t>
            </a:r>
            <a:r>
              <a:rPr lang="en-AU" sz="2800" dirty="0">
                <a:solidFill>
                  <a:srgbClr val="00FF00"/>
                </a:solidFill>
              </a:rPr>
              <a:t>‘raised’ </a:t>
            </a:r>
            <a:r>
              <a:rPr lang="en-AU" sz="2800" dirty="0"/>
              <a:t>is </a:t>
            </a:r>
            <a:r>
              <a:rPr lang="en-AU" sz="2800" i="1" dirty="0" err="1"/>
              <a:t>egeiro</a:t>
            </a:r>
            <a:r>
              <a:rPr lang="en-AU" sz="2800" dirty="0"/>
              <a:t> – to awaken, wake up, arouse, cause to rise up, etc. In </a:t>
            </a:r>
            <a:r>
              <a:rPr lang="en-AU" sz="2800" dirty="0">
                <a:ln w="19050">
                  <a:solidFill>
                    <a:schemeClr val="tx1"/>
                  </a:solidFill>
                </a:ln>
                <a:solidFill>
                  <a:srgbClr val="FF0000"/>
                </a:solidFill>
              </a:rPr>
              <a:t>1 Cor. 15:52 </a:t>
            </a:r>
            <a:r>
              <a:rPr lang="en-AU" sz="2800" dirty="0"/>
              <a:t>it is in the Passive Voice. </a:t>
            </a:r>
          </a:p>
          <a:p>
            <a:pPr marL="0" indent="0" eaLnBrk="1" hangingPunct="1">
              <a:lnSpc>
                <a:spcPct val="90000"/>
              </a:lnSpc>
              <a:spcAft>
                <a:spcPts val="600"/>
              </a:spcAft>
              <a:buNone/>
            </a:pPr>
            <a:r>
              <a:rPr lang="en-AU" sz="2400" dirty="0"/>
              <a:t>(The word has wide usage in the N.T. and relates to rising from sickness, sitting or lying; to appearing or raising up so as to occupy a place in the midst of people; to the raising of buildings; to rising up against, as well as to the rising of the dead.)</a:t>
            </a:r>
          </a:p>
          <a:p>
            <a:pPr marL="0" indent="0" eaLnBrk="1" hangingPunct="1">
              <a:lnSpc>
                <a:spcPct val="90000"/>
              </a:lnSpc>
              <a:spcAft>
                <a:spcPts val="600"/>
              </a:spcAft>
              <a:buNone/>
            </a:pPr>
            <a:r>
              <a:rPr lang="en-AU" sz="2900" dirty="0"/>
              <a:t>For the phrase </a:t>
            </a:r>
            <a:r>
              <a:rPr lang="en-AU" sz="2900" dirty="0">
                <a:solidFill>
                  <a:srgbClr val="00FF00"/>
                </a:solidFill>
              </a:rPr>
              <a:t>“shall be raised” </a:t>
            </a:r>
            <a:r>
              <a:rPr lang="en-AU" sz="2900" dirty="0"/>
              <a:t>– </a:t>
            </a:r>
            <a:r>
              <a:rPr lang="en-AU" sz="2900" i="1" dirty="0" err="1"/>
              <a:t>egerthesontai</a:t>
            </a:r>
            <a:r>
              <a:rPr lang="en-AU" sz="2900" dirty="0"/>
              <a:t> – </a:t>
            </a:r>
            <a:r>
              <a:rPr lang="en-AU" sz="2900" dirty="0">
                <a:ln w="12700">
                  <a:solidFill>
                    <a:schemeClr val="tx1"/>
                  </a:solidFill>
                </a:ln>
                <a:solidFill>
                  <a:srgbClr val="FF00FF"/>
                </a:solidFill>
              </a:rPr>
              <a:t>Bro. Thomas </a:t>
            </a:r>
            <a:r>
              <a:rPr lang="en-AU" sz="2900" dirty="0"/>
              <a:t>gives the meaning </a:t>
            </a:r>
            <a:r>
              <a:rPr lang="en-AU" sz="2900" dirty="0">
                <a:solidFill>
                  <a:srgbClr val="FFFF00"/>
                </a:solidFill>
              </a:rPr>
              <a:t>“to raise up, or again, to rebuild, to cause to exist” </a:t>
            </a:r>
            <a:r>
              <a:rPr lang="en-AU" sz="2900" dirty="0"/>
              <a:t>and adds that </a:t>
            </a:r>
            <a:r>
              <a:rPr lang="en-AU" sz="2900" dirty="0">
                <a:solidFill>
                  <a:srgbClr val="FFFF00"/>
                </a:solidFill>
              </a:rPr>
              <a:t>“it includes the whole process of rebuilding from the awakening to the quickening” </a:t>
            </a:r>
            <a:r>
              <a:rPr lang="en-AU" sz="2900" dirty="0"/>
              <a:t>into immortality.</a:t>
            </a:r>
          </a:p>
        </p:txBody>
      </p:sp>
      <p:sp>
        <p:nvSpPr>
          <p:cNvPr id="6" name="Rectangle 5"/>
          <p:cNvSpPr>
            <a:spLocks noGrp="1" noChangeArrowheads="1"/>
          </p:cNvSpPr>
          <p:nvPr>
            <p:ph type="ftr" sz="quarter" idx="10"/>
          </p:nvPr>
        </p:nvSpPr>
        <p:spPr>
          <a:xfrm>
            <a:off x="-41598" y="6431666"/>
            <a:ext cx="6197773" cy="428604"/>
          </a:xfrm>
          <a:noFill/>
        </p:spPr>
        <p:txBody>
          <a:bodyPr/>
          <a:lstStyle/>
          <a:p>
            <a:r>
              <a:rPr lang="en-AU" dirty="0"/>
              <a:t>Risen with him – Baptism to Resurrection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885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8851">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885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1"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ctrTitle"/>
          </p:nvPr>
        </p:nvSpPr>
        <p:spPr>
          <a:xfrm>
            <a:off x="0" y="0"/>
            <a:ext cx="9144000" cy="836712"/>
          </a:xfrm>
        </p:spPr>
        <p:txBody>
          <a:bodyPr/>
          <a:lstStyle/>
          <a:p>
            <a:pPr eaLnBrk="1" hangingPunct="1">
              <a:defRPr/>
            </a:pPr>
            <a:r>
              <a:rPr lang="en-AU" sz="4400" dirty="0"/>
              <a:t>Immortality, eternal life </a:t>
            </a:r>
            <a:r>
              <a:rPr lang="en-AU" sz="3600" dirty="0"/>
              <a:t>– </a:t>
            </a:r>
            <a:r>
              <a:rPr lang="en-AU" sz="3600" dirty="0">
                <a:ln w="19050">
                  <a:solidFill>
                    <a:schemeClr val="tx1"/>
                  </a:solidFill>
                </a:ln>
                <a:solidFill>
                  <a:srgbClr val="FF0000"/>
                </a:solidFill>
                <a:effectLst/>
              </a:rPr>
              <a:t>Rom. 2:7</a:t>
            </a:r>
          </a:p>
        </p:txBody>
      </p:sp>
      <p:sp>
        <p:nvSpPr>
          <p:cNvPr id="78851" name="Rectangle 3"/>
          <p:cNvSpPr>
            <a:spLocks noGrp="1" noChangeArrowheads="1"/>
          </p:cNvSpPr>
          <p:nvPr>
            <p:ph type="subTitle" idx="1"/>
          </p:nvPr>
        </p:nvSpPr>
        <p:spPr>
          <a:xfrm>
            <a:off x="113950" y="883915"/>
            <a:ext cx="8640000" cy="5486463"/>
          </a:xfrm>
        </p:spPr>
        <p:txBody>
          <a:bodyPr/>
          <a:lstStyle/>
          <a:p>
            <a:pPr marL="0" indent="0" algn="just">
              <a:lnSpc>
                <a:spcPct val="90000"/>
              </a:lnSpc>
              <a:spcAft>
                <a:spcPts val="600"/>
              </a:spcAft>
              <a:buNone/>
            </a:pPr>
            <a:r>
              <a:rPr lang="en-AU" b="0" dirty="0">
                <a:ln w="19050">
                  <a:solidFill>
                    <a:schemeClr val="tx1"/>
                  </a:solidFill>
                </a:ln>
                <a:solidFill>
                  <a:srgbClr val="FF0000"/>
                </a:solidFill>
                <a:latin typeface="Arial Black" pitchFamily="34" charset="0"/>
              </a:rPr>
              <a:t>1 Cor. 15:53 </a:t>
            </a:r>
            <a:r>
              <a:rPr lang="en-AU" dirty="0"/>
              <a:t>– </a:t>
            </a:r>
            <a:r>
              <a:rPr lang="en-AU" dirty="0">
                <a:latin typeface="Bookman Old Style" pitchFamily="18" charset="0"/>
              </a:rPr>
              <a:t>“For this </a:t>
            </a:r>
            <a:r>
              <a:rPr lang="en-AU" dirty="0">
                <a:solidFill>
                  <a:srgbClr val="00FF00"/>
                </a:solidFill>
                <a:latin typeface="Bookman Old Style" pitchFamily="18" charset="0"/>
              </a:rPr>
              <a:t>corruptible</a:t>
            </a:r>
            <a:r>
              <a:rPr lang="en-AU" dirty="0">
                <a:latin typeface="Bookman Old Style" pitchFamily="18" charset="0"/>
              </a:rPr>
              <a:t> must put on </a:t>
            </a:r>
            <a:r>
              <a:rPr lang="en-AU" dirty="0" err="1">
                <a:solidFill>
                  <a:srgbClr val="00FF00"/>
                </a:solidFill>
                <a:latin typeface="Bookman Old Style" pitchFamily="18" charset="0"/>
              </a:rPr>
              <a:t>incorruption</a:t>
            </a:r>
            <a:r>
              <a:rPr lang="en-AU" dirty="0">
                <a:latin typeface="Bookman Old Style" pitchFamily="18" charset="0"/>
              </a:rPr>
              <a:t>, and this </a:t>
            </a:r>
            <a:r>
              <a:rPr lang="en-AU" dirty="0">
                <a:solidFill>
                  <a:srgbClr val="00FF00"/>
                </a:solidFill>
                <a:latin typeface="Bookman Old Style" pitchFamily="18" charset="0"/>
              </a:rPr>
              <a:t>mortal</a:t>
            </a:r>
            <a:r>
              <a:rPr lang="en-AU" dirty="0">
                <a:latin typeface="Bookman Old Style" pitchFamily="18" charset="0"/>
              </a:rPr>
              <a:t> must put on </a:t>
            </a:r>
            <a:r>
              <a:rPr lang="en-AU" dirty="0">
                <a:solidFill>
                  <a:srgbClr val="00FF00"/>
                </a:solidFill>
                <a:latin typeface="Bookman Old Style" pitchFamily="18" charset="0"/>
              </a:rPr>
              <a:t>immortality</a:t>
            </a:r>
            <a:r>
              <a:rPr lang="en-AU" dirty="0">
                <a:latin typeface="Bookman Old Style" pitchFamily="18" charset="0"/>
              </a:rPr>
              <a:t>.”</a:t>
            </a:r>
          </a:p>
          <a:p>
            <a:pPr>
              <a:spcBef>
                <a:spcPts val="1000"/>
              </a:spcBef>
              <a:spcAft>
                <a:spcPts val="600"/>
              </a:spcAft>
            </a:pPr>
            <a:r>
              <a:rPr lang="en-AU" dirty="0">
                <a:solidFill>
                  <a:srgbClr val="00FF00"/>
                </a:solidFill>
              </a:rPr>
              <a:t>“corruptible” </a:t>
            </a:r>
            <a:r>
              <a:rPr lang="en-AU" dirty="0"/>
              <a:t>– </a:t>
            </a:r>
            <a:r>
              <a:rPr lang="en-AU" i="1" dirty="0" err="1"/>
              <a:t>phthartos</a:t>
            </a:r>
            <a:r>
              <a:rPr lang="en-AU" dirty="0"/>
              <a:t> – corruptible, perishing.</a:t>
            </a:r>
          </a:p>
          <a:p>
            <a:pPr>
              <a:lnSpc>
                <a:spcPct val="90000"/>
              </a:lnSpc>
              <a:spcAft>
                <a:spcPts val="600"/>
              </a:spcAft>
            </a:pPr>
            <a:r>
              <a:rPr lang="en-AU" dirty="0">
                <a:solidFill>
                  <a:srgbClr val="00FF00"/>
                </a:solidFill>
              </a:rPr>
              <a:t>“</a:t>
            </a:r>
            <a:r>
              <a:rPr lang="en-AU" dirty="0" err="1">
                <a:solidFill>
                  <a:srgbClr val="00FF00"/>
                </a:solidFill>
              </a:rPr>
              <a:t>incorruption</a:t>
            </a:r>
            <a:r>
              <a:rPr lang="en-AU" dirty="0">
                <a:solidFill>
                  <a:srgbClr val="00FF00"/>
                </a:solidFill>
              </a:rPr>
              <a:t>” </a:t>
            </a:r>
            <a:r>
              <a:rPr lang="en-AU" dirty="0"/>
              <a:t>– </a:t>
            </a:r>
            <a:r>
              <a:rPr lang="en-AU" i="1" dirty="0" err="1"/>
              <a:t>aphtharsia</a:t>
            </a:r>
            <a:r>
              <a:rPr lang="en-AU" dirty="0"/>
              <a:t> – </a:t>
            </a:r>
            <a:r>
              <a:rPr lang="en-AU" dirty="0" err="1"/>
              <a:t>incorruption</a:t>
            </a:r>
            <a:r>
              <a:rPr lang="en-AU" dirty="0"/>
              <a:t>, perpetuity.</a:t>
            </a:r>
          </a:p>
          <a:p>
            <a:pPr>
              <a:lnSpc>
                <a:spcPct val="90000"/>
              </a:lnSpc>
              <a:spcAft>
                <a:spcPts val="600"/>
              </a:spcAft>
            </a:pPr>
            <a:r>
              <a:rPr lang="en-AU" dirty="0">
                <a:solidFill>
                  <a:srgbClr val="00FF00"/>
                </a:solidFill>
              </a:rPr>
              <a:t>“mortal” </a:t>
            </a:r>
            <a:r>
              <a:rPr lang="en-AU" dirty="0"/>
              <a:t>– </a:t>
            </a:r>
            <a:r>
              <a:rPr lang="en-AU" i="1" dirty="0" err="1"/>
              <a:t>thnētos</a:t>
            </a:r>
            <a:r>
              <a:rPr lang="en-AU" i="1" dirty="0"/>
              <a:t> </a:t>
            </a:r>
            <a:r>
              <a:rPr lang="en-AU" dirty="0"/>
              <a:t>– liable to death, mortal.</a:t>
            </a:r>
          </a:p>
          <a:p>
            <a:pPr>
              <a:lnSpc>
                <a:spcPct val="90000"/>
              </a:lnSpc>
              <a:spcAft>
                <a:spcPts val="600"/>
              </a:spcAft>
            </a:pPr>
            <a:r>
              <a:rPr lang="en-AU" dirty="0">
                <a:solidFill>
                  <a:srgbClr val="00FF00"/>
                </a:solidFill>
              </a:rPr>
              <a:t>“immortality” </a:t>
            </a:r>
            <a:r>
              <a:rPr lang="en-AU" dirty="0"/>
              <a:t>– </a:t>
            </a:r>
            <a:r>
              <a:rPr lang="en-AU" i="1" dirty="0"/>
              <a:t>athanasia</a:t>
            </a:r>
            <a:r>
              <a:rPr lang="en-AU" dirty="0"/>
              <a:t> – undying, immortality, everlasting.</a:t>
            </a:r>
          </a:p>
          <a:p>
            <a:pPr>
              <a:lnSpc>
                <a:spcPct val="90000"/>
              </a:lnSpc>
              <a:spcAft>
                <a:spcPts val="600"/>
              </a:spcAft>
            </a:pPr>
            <a:endParaRPr lang="en-AU" dirty="0"/>
          </a:p>
          <a:p>
            <a:pPr>
              <a:lnSpc>
                <a:spcPct val="90000"/>
              </a:lnSpc>
              <a:spcAft>
                <a:spcPts val="600"/>
              </a:spcAft>
            </a:pPr>
            <a:endParaRPr lang="en-AU" dirty="0"/>
          </a:p>
        </p:txBody>
      </p:sp>
      <p:sp>
        <p:nvSpPr>
          <p:cNvPr id="6" name="Rectangle 5"/>
          <p:cNvSpPr>
            <a:spLocks noGrp="1" noChangeArrowheads="1"/>
          </p:cNvSpPr>
          <p:nvPr>
            <p:ph type="ftr" sz="quarter" idx="10"/>
          </p:nvPr>
        </p:nvSpPr>
        <p:spPr>
          <a:xfrm>
            <a:off x="-41598" y="6431666"/>
            <a:ext cx="6197773" cy="428604"/>
          </a:xfrm>
          <a:noFill/>
        </p:spPr>
        <p:txBody>
          <a:bodyPr/>
          <a:lstStyle/>
          <a:p>
            <a:r>
              <a:rPr lang="en-AU" dirty="0"/>
              <a:t>Risen with him – Baptism to Resurrection</a:t>
            </a:r>
          </a:p>
        </p:txBody>
      </p:sp>
      <p:sp>
        <p:nvSpPr>
          <p:cNvPr id="2" name="TextBox 1">
            <a:extLst>
              <a:ext uri="{FF2B5EF4-FFF2-40B4-BE49-F238E27FC236}">
                <a16:creationId xmlns:a16="http://schemas.microsoft.com/office/drawing/2014/main" id="{F18954C8-390E-4692-8178-41D0E930E812}"/>
              </a:ext>
            </a:extLst>
          </p:cNvPr>
          <p:cNvSpPr txBox="1"/>
          <p:nvPr/>
        </p:nvSpPr>
        <p:spPr>
          <a:xfrm>
            <a:off x="5646645" y="5900005"/>
            <a:ext cx="3456384" cy="929485"/>
          </a:xfrm>
          <a:prstGeom prst="rect">
            <a:avLst/>
          </a:prstGeom>
          <a:solidFill>
            <a:srgbClr val="FFFF00"/>
          </a:solidFill>
          <a:ln w="57150">
            <a:solidFill>
              <a:srgbClr val="FF0000"/>
            </a:solidFill>
          </a:ln>
        </p:spPr>
        <p:txBody>
          <a:bodyPr wrap="square" rtlCol="0">
            <a:spAutoFit/>
          </a:bodyPr>
          <a:lstStyle/>
          <a:p>
            <a:pPr algn="ctr">
              <a:lnSpc>
                <a:spcPct val="85000"/>
              </a:lnSpc>
            </a:pPr>
            <a:r>
              <a:rPr lang="en-AU" sz="3200" b="1" dirty="0">
                <a:solidFill>
                  <a:schemeClr val="bg1"/>
                </a:solidFill>
                <a:latin typeface="+mj-lt"/>
              </a:rPr>
              <a:t>Immortality is a condition of nature</a:t>
            </a:r>
          </a:p>
        </p:txBody>
      </p:sp>
      <p:sp>
        <p:nvSpPr>
          <p:cNvPr id="3" name="TextBox 2">
            <a:extLst>
              <a:ext uri="{FF2B5EF4-FFF2-40B4-BE49-F238E27FC236}">
                <a16:creationId xmlns:a16="http://schemas.microsoft.com/office/drawing/2014/main" id="{673583A4-943E-4A91-8103-C04226E362DF}"/>
              </a:ext>
            </a:extLst>
          </p:cNvPr>
          <p:cNvSpPr txBox="1"/>
          <p:nvPr/>
        </p:nvSpPr>
        <p:spPr>
          <a:xfrm>
            <a:off x="6300192" y="3068960"/>
            <a:ext cx="2802837" cy="1217632"/>
          </a:xfrm>
          <a:prstGeom prst="rect">
            <a:avLst/>
          </a:prstGeom>
          <a:solidFill>
            <a:srgbClr val="FFFF00"/>
          </a:solidFill>
          <a:ln w="57150">
            <a:solidFill>
              <a:srgbClr val="FF0000"/>
            </a:solidFill>
          </a:ln>
        </p:spPr>
        <p:txBody>
          <a:bodyPr wrap="square" lIns="36000" tIns="72000" rIns="36000" rtlCol="0">
            <a:spAutoFit/>
          </a:bodyPr>
          <a:lstStyle/>
          <a:p>
            <a:pPr algn="ctr">
              <a:lnSpc>
                <a:spcPct val="85000"/>
              </a:lnSpc>
            </a:pPr>
            <a:r>
              <a:rPr lang="en-AU" sz="2800" b="1" dirty="0">
                <a:solidFill>
                  <a:schemeClr val="bg1"/>
                </a:solidFill>
                <a:latin typeface="+mj-lt"/>
              </a:rPr>
              <a:t>Eternal life relates to time/duration – perpetuity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885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885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885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885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8851">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10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fade">
                                      <p:cBhvr>
                                        <p:cTn id="32"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1" grpId="0" uiExpand="1" build="p"/>
      <p:bldP spid="2" grpId="0" animBg="1"/>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ctrTitle"/>
          </p:nvPr>
        </p:nvSpPr>
        <p:spPr>
          <a:xfrm>
            <a:off x="0" y="0"/>
            <a:ext cx="9144000" cy="764704"/>
          </a:xfrm>
        </p:spPr>
        <p:txBody>
          <a:bodyPr/>
          <a:lstStyle/>
          <a:p>
            <a:pPr eaLnBrk="1" hangingPunct="1">
              <a:defRPr/>
            </a:pPr>
            <a:r>
              <a:rPr lang="en-AU" sz="4400" dirty="0"/>
              <a:t>Bro. Thomas in </a:t>
            </a:r>
            <a:r>
              <a:rPr lang="en-AU" sz="4400" dirty="0" err="1"/>
              <a:t>Anastasis</a:t>
            </a:r>
            <a:endParaRPr lang="en-AU" sz="4400" dirty="0">
              <a:solidFill>
                <a:srgbClr val="FF0000"/>
              </a:solidFill>
            </a:endParaRPr>
          </a:p>
        </p:txBody>
      </p:sp>
      <p:sp>
        <p:nvSpPr>
          <p:cNvPr id="78851" name="Rectangle 3"/>
          <p:cNvSpPr>
            <a:spLocks noGrp="1" noChangeArrowheads="1"/>
          </p:cNvSpPr>
          <p:nvPr>
            <p:ph type="subTitle" idx="1"/>
          </p:nvPr>
        </p:nvSpPr>
        <p:spPr>
          <a:xfrm>
            <a:off x="254253" y="678840"/>
            <a:ext cx="8640960" cy="5846503"/>
          </a:xfrm>
        </p:spPr>
        <p:txBody>
          <a:bodyPr/>
          <a:lstStyle/>
          <a:p>
            <a:pPr marL="0" indent="0" eaLnBrk="1" hangingPunct="1">
              <a:lnSpc>
                <a:spcPct val="85000"/>
              </a:lnSpc>
              <a:spcAft>
                <a:spcPts val="600"/>
              </a:spcAft>
              <a:buNone/>
            </a:pPr>
            <a:r>
              <a:rPr lang="en-AU" sz="3000" dirty="0"/>
              <a:t>In </a:t>
            </a:r>
            <a:r>
              <a:rPr lang="en-AU" sz="3000" dirty="0">
                <a:ln w="12700">
                  <a:solidFill>
                    <a:schemeClr val="tx1"/>
                  </a:solidFill>
                </a:ln>
                <a:solidFill>
                  <a:srgbClr val="FF00FF"/>
                </a:solidFill>
              </a:rPr>
              <a:t>“</a:t>
            </a:r>
            <a:r>
              <a:rPr lang="en-AU" sz="3000" dirty="0" err="1">
                <a:ln w="12700">
                  <a:solidFill>
                    <a:schemeClr val="tx1"/>
                  </a:solidFill>
                </a:ln>
                <a:solidFill>
                  <a:srgbClr val="FF00FF"/>
                </a:solidFill>
              </a:rPr>
              <a:t>Anastasis</a:t>
            </a:r>
            <a:r>
              <a:rPr lang="en-AU" sz="3000" dirty="0">
                <a:ln w="12700">
                  <a:solidFill>
                    <a:schemeClr val="tx1"/>
                  </a:solidFill>
                </a:ln>
                <a:solidFill>
                  <a:srgbClr val="FF00FF"/>
                </a:solidFill>
              </a:rPr>
              <a:t>” </a:t>
            </a:r>
            <a:r>
              <a:rPr lang="en-AU" sz="3000" dirty="0"/>
              <a:t>Bro. Thomas states on a number of occasions that the resurrected body will be in condition and nature like the body of Adam before he transgressed and was made subject to death. The following quotations reveal his mind on this point in 1866 (refer also </a:t>
            </a:r>
            <a:r>
              <a:rPr lang="en-AU" sz="3000" dirty="0">
                <a:ln w="12700">
                  <a:solidFill>
                    <a:schemeClr val="tx1"/>
                  </a:solidFill>
                </a:ln>
                <a:solidFill>
                  <a:srgbClr val="FF33CC"/>
                </a:solidFill>
              </a:rPr>
              <a:t>Eureka vol. 1, pg. 63</a:t>
            </a:r>
            <a:r>
              <a:rPr lang="en-AU" sz="3000" dirty="0"/>
              <a:t>).</a:t>
            </a:r>
          </a:p>
          <a:p>
            <a:pPr marL="0" indent="0" algn="just">
              <a:lnSpc>
                <a:spcPct val="85000"/>
              </a:lnSpc>
              <a:spcAft>
                <a:spcPts val="600"/>
              </a:spcAft>
              <a:buNone/>
            </a:pPr>
            <a:r>
              <a:rPr lang="en-AU" dirty="0">
                <a:solidFill>
                  <a:srgbClr val="FFFF00"/>
                </a:solidFill>
                <a:latin typeface="Cambria" pitchFamily="18" charset="0"/>
                <a:ea typeface="Cambria" pitchFamily="18" charset="0"/>
              </a:rPr>
              <a:t>“This is our present life, intermitted at death, and restored when we awake from our sleep in the dust of </a:t>
            </a:r>
            <a:r>
              <a:rPr lang="en-AU" dirty="0" err="1">
                <a:solidFill>
                  <a:srgbClr val="FFFF00"/>
                </a:solidFill>
                <a:latin typeface="Cambria" pitchFamily="18" charset="0"/>
                <a:ea typeface="Cambria" pitchFamily="18" charset="0"/>
              </a:rPr>
              <a:t>sheol</a:t>
            </a:r>
            <a:r>
              <a:rPr lang="en-AU" dirty="0">
                <a:solidFill>
                  <a:srgbClr val="FFFF00"/>
                </a:solidFill>
                <a:latin typeface="Cambria" pitchFamily="18" charset="0"/>
                <a:ea typeface="Cambria" pitchFamily="18" charset="0"/>
              </a:rPr>
              <a:t>. We are then as Adam was when he came from the Creator’s hand. The life is organic and terminable; and liable to disturbance from any cause operating judicially.”</a:t>
            </a:r>
          </a:p>
        </p:txBody>
      </p:sp>
      <p:sp>
        <p:nvSpPr>
          <p:cNvPr id="6" name="Rectangle 5"/>
          <p:cNvSpPr>
            <a:spLocks noGrp="1" noChangeArrowheads="1"/>
          </p:cNvSpPr>
          <p:nvPr>
            <p:ph type="ftr" sz="quarter" idx="10"/>
          </p:nvPr>
        </p:nvSpPr>
        <p:spPr>
          <a:xfrm>
            <a:off x="-41598" y="6431666"/>
            <a:ext cx="6197773" cy="428604"/>
          </a:xfrm>
          <a:noFill/>
        </p:spPr>
        <p:txBody>
          <a:bodyPr/>
          <a:lstStyle/>
          <a:p>
            <a:r>
              <a:rPr lang="en-AU" dirty="0"/>
              <a:t>Risen with him – Baptism to Resurrection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885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8851">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1"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ctrTitle"/>
          </p:nvPr>
        </p:nvSpPr>
        <p:spPr>
          <a:xfrm>
            <a:off x="0" y="0"/>
            <a:ext cx="9144000" cy="1988840"/>
          </a:xfrm>
        </p:spPr>
        <p:txBody>
          <a:bodyPr/>
          <a:lstStyle/>
          <a:p>
            <a:pPr eaLnBrk="1" hangingPunct="1">
              <a:defRPr/>
            </a:pPr>
            <a:r>
              <a:rPr lang="en-AU" sz="4400" dirty="0"/>
              <a:t>Bro. Thomas in ‘</a:t>
            </a:r>
            <a:r>
              <a:rPr lang="en-AU" sz="4400" dirty="0" err="1"/>
              <a:t>Anastasis</a:t>
            </a:r>
            <a:r>
              <a:rPr lang="en-AU" sz="4400" dirty="0"/>
              <a:t>’ on the condition or nature of the resurrected body</a:t>
            </a:r>
            <a:endParaRPr lang="en-AU" sz="4400" dirty="0">
              <a:solidFill>
                <a:srgbClr val="FF0000"/>
              </a:solidFill>
            </a:endParaRPr>
          </a:p>
        </p:txBody>
      </p:sp>
      <p:sp>
        <p:nvSpPr>
          <p:cNvPr id="78851" name="Rectangle 3"/>
          <p:cNvSpPr>
            <a:spLocks noGrp="1" noChangeArrowheads="1"/>
          </p:cNvSpPr>
          <p:nvPr>
            <p:ph type="subTitle" idx="1"/>
          </p:nvPr>
        </p:nvSpPr>
        <p:spPr>
          <a:xfrm>
            <a:off x="251519" y="2060848"/>
            <a:ext cx="8643693" cy="4206312"/>
          </a:xfrm>
        </p:spPr>
        <p:txBody>
          <a:bodyPr/>
          <a:lstStyle/>
          <a:p>
            <a:pPr marL="0" indent="0" algn="just">
              <a:lnSpc>
                <a:spcPct val="90000"/>
              </a:lnSpc>
              <a:spcAft>
                <a:spcPts val="1200"/>
              </a:spcAft>
              <a:buNone/>
            </a:pPr>
            <a:r>
              <a:rPr lang="en-AU" sz="3600" dirty="0">
                <a:latin typeface="Cambria" pitchFamily="18" charset="0"/>
                <a:ea typeface="Cambria" pitchFamily="18" charset="0"/>
              </a:rPr>
              <a:t>“......so that far as body is concerned in the matter, the one character on record in the Lamb's Book of Life, when glorified, will have been related to three bodies, more or less intimately connected – the first, the body of sin; </a:t>
            </a:r>
            <a:r>
              <a:rPr lang="en-AU" sz="3600" dirty="0">
                <a:solidFill>
                  <a:srgbClr val="FFFF00"/>
                </a:solidFill>
                <a:latin typeface="Cambria" pitchFamily="18" charset="0"/>
                <a:ea typeface="Cambria" pitchFamily="18" charset="0"/>
              </a:rPr>
              <a:t>the second, a body like Adam's before he sinned</a:t>
            </a:r>
            <a:r>
              <a:rPr lang="en-AU" sz="3600" dirty="0">
                <a:latin typeface="Cambria" pitchFamily="18" charset="0"/>
                <a:ea typeface="Cambria" pitchFamily="18" charset="0"/>
              </a:rPr>
              <a:t>: the third.......” </a:t>
            </a:r>
          </a:p>
        </p:txBody>
      </p:sp>
      <p:sp>
        <p:nvSpPr>
          <p:cNvPr id="6" name="Rectangle 5"/>
          <p:cNvSpPr>
            <a:spLocks noGrp="1" noChangeArrowheads="1"/>
          </p:cNvSpPr>
          <p:nvPr>
            <p:ph type="ftr" sz="quarter" idx="10"/>
          </p:nvPr>
        </p:nvSpPr>
        <p:spPr>
          <a:xfrm>
            <a:off x="-41598" y="6431666"/>
            <a:ext cx="6197773" cy="428604"/>
          </a:xfrm>
          <a:noFill/>
        </p:spPr>
        <p:txBody>
          <a:bodyPr/>
          <a:lstStyle/>
          <a:p>
            <a:r>
              <a:rPr lang="en-AU" dirty="0"/>
              <a:t>Risen with him – Baptism to Resurrection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885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1"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ctrTitle"/>
          </p:nvPr>
        </p:nvSpPr>
        <p:spPr>
          <a:xfrm>
            <a:off x="0" y="0"/>
            <a:ext cx="9144000" cy="1916832"/>
          </a:xfrm>
        </p:spPr>
        <p:txBody>
          <a:bodyPr/>
          <a:lstStyle/>
          <a:p>
            <a:pPr eaLnBrk="1" hangingPunct="1">
              <a:defRPr/>
            </a:pPr>
            <a:r>
              <a:rPr lang="en-AU" sz="4400" dirty="0"/>
              <a:t>Bro. Thomas in ‘</a:t>
            </a:r>
            <a:r>
              <a:rPr lang="en-AU" sz="4400" dirty="0" err="1"/>
              <a:t>Anastasis</a:t>
            </a:r>
            <a:r>
              <a:rPr lang="en-AU" sz="4400" dirty="0"/>
              <a:t>’ on the condition or nature of the resurrected body</a:t>
            </a:r>
            <a:endParaRPr lang="en-AU" sz="4400" dirty="0">
              <a:solidFill>
                <a:srgbClr val="FF0000"/>
              </a:solidFill>
            </a:endParaRPr>
          </a:p>
        </p:txBody>
      </p:sp>
      <p:sp>
        <p:nvSpPr>
          <p:cNvPr id="78851" name="Rectangle 3"/>
          <p:cNvSpPr>
            <a:spLocks noGrp="1" noChangeArrowheads="1"/>
          </p:cNvSpPr>
          <p:nvPr>
            <p:ph type="subTitle" idx="1"/>
          </p:nvPr>
        </p:nvSpPr>
        <p:spPr>
          <a:xfrm>
            <a:off x="251519" y="1933420"/>
            <a:ext cx="8643693" cy="4278320"/>
          </a:xfrm>
        </p:spPr>
        <p:txBody>
          <a:bodyPr/>
          <a:lstStyle/>
          <a:p>
            <a:pPr marL="0" indent="0" algn="just">
              <a:lnSpc>
                <a:spcPct val="90000"/>
              </a:lnSpc>
              <a:spcAft>
                <a:spcPts val="1200"/>
              </a:spcAft>
              <a:buNone/>
            </a:pPr>
            <a:r>
              <a:rPr lang="en-AU" sz="3400" dirty="0">
                <a:latin typeface="Cambria" pitchFamily="18" charset="0"/>
                <a:ea typeface="Cambria" pitchFamily="18" charset="0"/>
              </a:rPr>
              <a:t>“The crowd before him in this stage of resurrection, which is simply ANASTASIS, or standing up, are in corruption, dishonour, weakness, and </a:t>
            </a:r>
            <a:r>
              <a:rPr lang="en-AU" sz="3400" dirty="0" err="1">
                <a:latin typeface="Cambria" pitchFamily="18" charset="0"/>
                <a:ea typeface="Cambria" pitchFamily="18" charset="0"/>
              </a:rPr>
              <a:t>naturality</a:t>
            </a:r>
            <a:r>
              <a:rPr lang="en-AU" sz="3400" dirty="0">
                <a:latin typeface="Cambria" pitchFamily="18" charset="0"/>
                <a:ea typeface="Cambria" pitchFamily="18" charset="0"/>
              </a:rPr>
              <a:t>; for those physical qualities are constituents of all bodies begotten or conceived in dust – “Dust of the earth, earthy”; </a:t>
            </a:r>
            <a:r>
              <a:rPr lang="en-AU" sz="3400" dirty="0">
                <a:solidFill>
                  <a:srgbClr val="FFFF00"/>
                </a:solidFill>
                <a:latin typeface="Cambria" pitchFamily="18" charset="0"/>
                <a:ea typeface="Cambria" pitchFamily="18" charset="0"/>
              </a:rPr>
              <a:t>yet ‘very good’ bodies, in the sense that the first Adam's was ‘very good’ before he sinned</a:t>
            </a:r>
            <a:r>
              <a:rPr lang="en-AU" sz="3400" dirty="0">
                <a:latin typeface="Cambria" pitchFamily="18" charset="0"/>
                <a:ea typeface="Cambria" pitchFamily="18" charset="0"/>
              </a:rPr>
              <a:t>.” </a:t>
            </a:r>
          </a:p>
        </p:txBody>
      </p:sp>
      <p:sp>
        <p:nvSpPr>
          <p:cNvPr id="6" name="Rectangle 5"/>
          <p:cNvSpPr>
            <a:spLocks noGrp="1" noChangeArrowheads="1"/>
          </p:cNvSpPr>
          <p:nvPr>
            <p:ph type="ftr" sz="quarter" idx="10"/>
          </p:nvPr>
        </p:nvSpPr>
        <p:spPr>
          <a:xfrm>
            <a:off x="-41598" y="6431666"/>
            <a:ext cx="6197773" cy="428604"/>
          </a:xfrm>
          <a:noFill/>
        </p:spPr>
        <p:txBody>
          <a:bodyPr/>
          <a:lstStyle/>
          <a:p>
            <a:r>
              <a:rPr lang="en-AU" dirty="0"/>
              <a:t>Risen with him – Baptism to Resurrection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885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1"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ctrTitle"/>
          </p:nvPr>
        </p:nvSpPr>
        <p:spPr>
          <a:xfrm>
            <a:off x="0" y="28576"/>
            <a:ext cx="9144000" cy="836712"/>
          </a:xfrm>
        </p:spPr>
        <p:txBody>
          <a:bodyPr/>
          <a:lstStyle/>
          <a:p>
            <a:pPr eaLnBrk="1" hangingPunct="1">
              <a:defRPr/>
            </a:pPr>
            <a:r>
              <a:rPr lang="en-AU" sz="4400" dirty="0"/>
              <a:t>Bro. Thomas in </a:t>
            </a:r>
            <a:r>
              <a:rPr lang="en-AU" sz="4400" dirty="0">
                <a:ln w="19050">
                  <a:solidFill>
                    <a:schemeClr val="tx1"/>
                  </a:solidFill>
                </a:ln>
                <a:solidFill>
                  <a:srgbClr val="FF00FF"/>
                </a:solidFill>
                <a:effectLst/>
              </a:rPr>
              <a:t>Eureka Volume 3 </a:t>
            </a:r>
          </a:p>
        </p:txBody>
      </p:sp>
      <p:sp>
        <p:nvSpPr>
          <p:cNvPr id="78851" name="Rectangle 3"/>
          <p:cNvSpPr>
            <a:spLocks noGrp="1" noChangeArrowheads="1"/>
          </p:cNvSpPr>
          <p:nvPr>
            <p:ph type="subTitle" idx="1"/>
          </p:nvPr>
        </p:nvSpPr>
        <p:spPr>
          <a:xfrm>
            <a:off x="195838" y="908720"/>
            <a:ext cx="8782938" cy="5428581"/>
          </a:xfrm>
        </p:spPr>
        <p:txBody>
          <a:bodyPr/>
          <a:lstStyle/>
          <a:p>
            <a:pPr marL="0" indent="0" algn="just" eaLnBrk="1" hangingPunct="1">
              <a:lnSpc>
                <a:spcPct val="90000"/>
              </a:lnSpc>
              <a:spcAft>
                <a:spcPts val="600"/>
              </a:spcAft>
              <a:buNone/>
            </a:pPr>
            <a:r>
              <a:rPr lang="en-AU" dirty="0">
                <a:latin typeface="Cambria" pitchFamily="18" charset="0"/>
                <a:ea typeface="Cambria" pitchFamily="18" charset="0"/>
              </a:rPr>
              <a:t>“This would not have been affirmed of him (Christ) while dead. But the dead body was made to live again</a:t>
            </a:r>
            <a:r>
              <a:rPr lang="en-AU" dirty="0">
                <a:solidFill>
                  <a:srgbClr val="FFFF00"/>
                </a:solidFill>
                <a:latin typeface="Cambria" pitchFamily="18" charset="0"/>
                <a:ea typeface="Cambria" pitchFamily="18" charset="0"/>
              </a:rPr>
              <a:t>. It was thus restored to its former life; brought back to what is was before</a:t>
            </a:r>
            <a:r>
              <a:rPr lang="en-AU" dirty="0">
                <a:latin typeface="Cambria" pitchFamily="18" charset="0"/>
                <a:ea typeface="Cambria" pitchFamily="18" charset="0"/>
              </a:rPr>
              <a:t>; ...the risen Jesus waited to be changed, or transformed, into what he was not on emerging from the tomb. The true believers who hope not to die, knowing that flesh and blood cannot inherit the kingdom, are also waiting to be changed or transformed into what they are not. </a:t>
            </a:r>
            <a:r>
              <a:rPr lang="en-AU" dirty="0">
                <a:solidFill>
                  <a:srgbClr val="FFFF00"/>
                </a:solidFill>
                <a:latin typeface="Cambria" pitchFamily="18" charset="0"/>
                <a:ea typeface="Cambria" pitchFamily="18" charset="0"/>
              </a:rPr>
              <a:t>The position of Jesus and this remnant is identical</a:t>
            </a:r>
            <a:r>
              <a:rPr lang="en-AU" dirty="0">
                <a:latin typeface="Cambria" pitchFamily="18" charset="0"/>
                <a:ea typeface="Cambria" pitchFamily="18" charset="0"/>
              </a:rPr>
              <a:t>” </a:t>
            </a:r>
            <a:r>
              <a:rPr lang="en-AU" dirty="0">
                <a:ea typeface="Cambria" pitchFamily="18" charset="0"/>
              </a:rPr>
              <a:t>(</a:t>
            </a:r>
            <a:r>
              <a:rPr lang="en-AU" dirty="0">
                <a:ln w="12700">
                  <a:solidFill>
                    <a:schemeClr val="tx1"/>
                  </a:solidFill>
                </a:ln>
                <a:solidFill>
                  <a:srgbClr val="FF00FF"/>
                </a:solidFill>
                <a:ea typeface="Cambria" pitchFamily="18" charset="0"/>
              </a:rPr>
              <a:t>page 383</a:t>
            </a:r>
            <a:r>
              <a:rPr lang="en-AU" dirty="0">
                <a:ea typeface="Cambria" pitchFamily="18" charset="0"/>
              </a:rPr>
              <a:t>).</a:t>
            </a:r>
          </a:p>
        </p:txBody>
      </p:sp>
      <p:sp>
        <p:nvSpPr>
          <p:cNvPr id="6" name="Rectangle 5"/>
          <p:cNvSpPr>
            <a:spLocks noGrp="1" noChangeArrowheads="1"/>
          </p:cNvSpPr>
          <p:nvPr>
            <p:ph type="ftr" sz="quarter" idx="10"/>
          </p:nvPr>
        </p:nvSpPr>
        <p:spPr>
          <a:xfrm>
            <a:off x="-41598" y="6431666"/>
            <a:ext cx="6197773" cy="428604"/>
          </a:xfrm>
          <a:noFill/>
        </p:spPr>
        <p:txBody>
          <a:bodyPr/>
          <a:lstStyle/>
          <a:p>
            <a:r>
              <a:rPr lang="en-AU" dirty="0"/>
              <a:t>Risen with him – Baptism to Resurrection</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ctrTitle"/>
          </p:nvPr>
        </p:nvSpPr>
        <p:spPr>
          <a:xfrm>
            <a:off x="0" y="13855"/>
            <a:ext cx="9144000" cy="836712"/>
          </a:xfrm>
        </p:spPr>
        <p:txBody>
          <a:bodyPr/>
          <a:lstStyle/>
          <a:p>
            <a:pPr eaLnBrk="1" hangingPunct="1">
              <a:defRPr/>
            </a:pPr>
            <a:r>
              <a:rPr lang="en-AU" sz="4400" dirty="0"/>
              <a:t>Bro. Thomas in </a:t>
            </a:r>
            <a:r>
              <a:rPr lang="en-AU" sz="4400" dirty="0">
                <a:ln w="19050">
                  <a:solidFill>
                    <a:schemeClr val="tx1"/>
                  </a:solidFill>
                </a:ln>
                <a:solidFill>
                  <a:srgbClr val="FF00FF"/>
                </a:solidFill>
                <a:effectLst/>
              </a:rPr>
              <a:t>Eureka Volume 3</a:t>
            </a:r>
          </a:p>
        </p:txBody>
      </p:sp>
      <p:sp>
        <p:nvSpPr>
          <p:cNvPr id="78851" name="Rectangle 3"/>
          <p:cNvSpPr>
            <a:spLocks noGrp="1" noChangeArrowheads="1"/>
          </p:cNvSpPr>
          <p:nvPr>
            <p:ph type="subTitle" idx="1"/>
          </p:nvPr>
        </p:nvSpPr>
        <p:spPr>
          <a:xfrm>
            <a:off x="209260" y="836712"/>
            <a:ext cx="8712000" cy="5616624"/>
          </a:xfrm>
        </p:spPr>
        <p:txBody>
          <a:bodyPr/>
          <a:lstStyle/>
          <a:p>
            <a:pPr marL="0" indent="0" algn="just">
              <a:lnSpc>
                <a:spcPct val="85000"/>
              </a:lnSpc>
              <a:spcAft>
                <a:spcPts val="600"/>
              </a:spcAft>
              <a:buNone/>
            </a:pPr>
            <a:r>
              <a:rPr lang="en-AU" sz="2800" dirty="0">
                <a:latin typeface="Cambria" pitchFamily="18" charset="0"/>
                <a:ea typeface="Cambria" pitchFamily="18" charset="0"/>
              </a:rPr>
              <a:t>“This coming forth of the future constituents of the perfect man from the graves, </a:t>
            </a:r>
            <a:r>
              <a:rPr lang="en-AU" sz="2800" dirty="0">
                <a:solidFill>
                  <a:srgbClr val="FFFF00"/>
                </a:solidFill>
                <a:latin typeface="Cambria" pitchFamily="18" charset="0"/>
                <a:ea typeface="Cambria" pitchFamily="18" charset="0"/>
              </a:rPr>
              <a:t>restores them to an equality with the few among the living</a:t>
            </a:r>
            <a:r>
              <a:rPr lang="en-AU" sz="2800" dirty="0">
                <a:latin typeface="Cambria" pitchFamily="18" charset="0"/>
                <a:ea typeface="Cambria" pitchFamily="18" charset="0"/>
              </a:rPr>
              <a:t>, who may attain perfection with them. In this co-equality they are intellectually, morally, and </a:t>
            </a:r>
            <a:r>
              <a:rPr lang="en-AU" sz="2800" dirty="0">
                <a:solidFill>
                  <a:srgbClr val="FFFF00"/>
                </a:solidFill>
                <a:latin typeface="Cambria" pitchFamily="18" charset="0"/>
                <a:ea typeface="Cambria" pitchFamily="18" charset="0"/>
              </a:rPr>
              <a:t>materially alike</a:t>
            </a:r>
            <a:r>
              <a:rPr lang="en-AU" sz="2800" dirty="0">
                <a:latin typeface="Cambria" pitchFamily="18" charset="0"/>
                <a:ea typeface="Cambria" pitchFamily="18" charset="0"/>
              </a:rPr>
              <a:t>” </a:t>
            </a:r>
            <a:r>
              <a:rPr lang="en-AU" sz="2800" dirty="0">
                <a:ea typeface="Cambria" pitchFamily="18" charset="0"/>
              </a:rPr>
              <a:t>(</a:t>
            </a:r>
            <a:r>
              <a:rPr lang="en-AU" sz="2800" dirty="0">
                <a:ln w="12700">
                  <a:solidFill>
                    <a:schemeClr val="tx1"/>
                  </a:solidFill>
                </a:ln>
                <a:solidFill>
                  <a:srgbClr val="FF33CC"/>
                </a:solidFill>
                <a:ea typeface="Cambria" pitchFamily="18" charset="0"/>
              </a:rPr>
              <a:t>page 586</a:t>
            </a:r>
            <a:r>
              <a:rPr lang="en-AU" sz="2800" dirty="0">
                <a:ea typeface="Cambria" pitchFamily="18" charset="0"/>
              </a:rPr>
              <a:t>).</a:t>
            </a:r>
            <a:r>
              <a:rPr lang="en-AU" sz="2800" dirty="0">
                <a:latin typeface="Cambria" pitchFamily="18" charset="0"/>
                <a:ea typeface="Cambria" pitchFamily="18" charset="0"/>
              </a:rPr>
              <a:t> </a:t>
            </a:r>
          </a:p>
          <a:p>
            <a:pPr marL="0" indent="0" algn="just">
              <a:lnSpc>
                <a:spcPct val="85000"/>
              </a:lnSpc>
              <a:spcAft>
                <a:spcPts val="600"/>
              </a:spcAft>
              <a:buNone/>
            </a:pPr>
            <a:r>
              <a:rPr lang="en-AU" sz="2800" dirty="0">
                <a:latin typeface="Cambria" pitchFamily="18" charset="0"/>
                <a:ea typeface="Cambria" pitchFamily="18" charset="0"/>
              </a:rPr>
              <a:t>“But, passing through the grave cleanses no one. </a:t>
            </a:r>
            <a:r>
              <a:rPr lang="en-AU" sz="2800" dirty="0">
                <a:solidFill>
                  <a:srgbClr val="FFFF00"/>
                </a:solidFill>
                <a:latin typeface="Cambria" pitchFamily="18" charset="0"/>
                <a:ea typeface="Cambria" pitchFamily="18" charset="0"/>
              </a:rPr>
              <a:t>They who emerge thence, ‘Come forth’ with the same nature they carried into it; and therefore their coming forth is resurrection</a:t>
            </a:r>
            <a:r>
              <a:rPr lang="en-AU" sz="2800" dirty="0">
                <a:latin typeface="Cambria" pitchFamily="18" charset="0"/>
                <a:ea typeface="Cambria" pitchFamily="18" charset="0"/>
              </a:rPr>
              <a:t>. If the same kind of body did not come forth that was buried, it would not be resurrection, but only </a:t>
            </a:r>
            <a:r>
              <a:rPr lang="en-AU" sz="2800" dirty="0" err="1">
                <a:latin typeface="Cambria" pitchFamily="18" charset="0"/>
                <a:ea typeface="Cambria" pitchFamily="18" charset="0"/>
              </a:rPr>
              <a:t>surrection</a:t>
            </a:r>
            <a:r>
              <a:rPr lang="en-AU" sz="2800" dirty="0">
                <a:latin typeface="Cambria" pitchFamily="18" charset="0"/>
                <a:ea typeface="Cambria" pitchFamily="18" charset="0"/>
              </a:rPr>
              <a:t>, as in the case of the first man........He (Jesus) rose again the same Jesus that was buried, only that instead of being dead, he was alive again.” </a:t>
            </a:r>
            <a:r>
              <a:rPr lang="en-AU" sz="2800" dirty="0">
                <a:ea typeface="Cambria" pitchFamily="18" charset="0"/>
              </a:rPr>
              <a:t>(</a:t>
            </a:r>
            <a:r>
              <a:rPr lang="en-AU" sz="2800" dirty="0">
                <a:ln w="12700">
                  <a:solidFill>
                    <a:schemeClr val="tx1"/>
                  </a:solidFill>
                </a:ln>
                <a:solidFill>
                  <a:srgbClr val="FF33CC"/>
                </a:solidFill>
                <a:ea typeface="Cambria" pitchFamily="18" charset="0"/>
              </a:rPr>
              <a:t>page 587</a:t>
            </a:r>
            <a:r>
              <a:rPr lang="en-AU" sz="2800" dirty="0">
                <a:ea typeface="Cambria" pitchFamily="18" charset="0"/>
              </a:rPr>
              <a:t>).</a:t>
            </a:r>
            <a:r>
              <a:rPr lang="en-AU" sz="2800" dirty="0">
                <a:latin typeface="Cambria" pitchFamily="18" charset="0"/>
                <a:ea typeface="Cambria" pitchFamily="18" charset="0"/>
              </a:rPr>
              <a:t> </a:t>
            </a:r>
          </a:p>
        </p:txBody>
      </p:sp>
      <p:sp>
        <p:nvSpPr>
          <p:cNvPr id="6" name="Rectangle 5"/>
          <p:cNvSpPr>
            <a:spLocks noGrp="1" noChangeArrowheads="1"/>
          </p:cNvSpPr>
          <p:nvPr>
            <p:ph type="ftr" sz="quarter" idx="10"/>
          </p:nvPr>
        </p:nvSpPr>
        <p:spPr>
          <a:xfrm>
            <a:off x="-41598" y="6431666"/>
            <a:ext cx="6197773" cy="428604"/>
          </a:xfrm>
          <a:noFill/>
        </p:spPr>
        <p:txBody>
          <a:bodyPr/>
          <a:lstStyle/>
          <a:p>
            <a:r>
              <a:rPr lang="en-AU" dirty="0"/>
              <a:t>Risen with him – Baptism to Resurrection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885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8851">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1"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23" name="Picture 7" descr="IMG_2771"/>
          <p:cNvPicPr>
            <a:picLocks noChangeAspect="1" noChangeArrowheads="1"/>
          </p:cNvPicPr>
          <p:nvPr/>
        </p:nvPicPr>
        <p:blipFill>
          <a:blip r:embed="rId3" cstate="print"/>
          <a:srcRect/>
          <a:stretch>
            <a:fillRect/>
          </a:stretch>
        </p:blipFill>
        <p:spPr bwMode="auto">
          <a:xfrm>
            <a:off x="0" y="2781300"/>
            <a:ext cx="3167063" cy="4221163"/>
          </a:xfrm>
          <a:prstGeom prst="rect">
            <a:avLst/>
          </a:prstGeom>
          <a:noFill/>
          <a:ln w="9525">
            <a:noFill/>
            <a:miter lim="800000"/>
            <a:headEnd/>
            <a:tailEnd/>
          </a:ln>
        </p:spPr>
      </p:pic>
      <p:sp>
        <p:nvSpPr>
          <p:cNvPr id="162824" name="Text Box 8"/>
          <p:cNvSpPr txBox="1">
            <a:spLocks noChangeArrowheads="1"/>
          </p:cNvSpPr>
          <p:nvPr/>
        </p:nvSpPr>
        <p:spPr bwMode="auto">
          <a:xfrm>
            <a:off x="3059113" y="2852738"/>
            <a:ext cx="2735262" cy="3387725"/>
          </a:xfrm>
          <a:prstGeom prst="rect">
            <a:avLst/>
          </a:prstGeom>
          <a:noFill/>
          <a:ln w="9525" algn="ctr">
            <a:noFill/>
            <a:miter lim="800000"/>
            <a:headEnd/>
            <a:tailEnd/>
          </a:ln>
        </p:spPr>
        <p:txBody>
          <a:bodyPr>
            <a:spAutoFit/>
          </a:bodyPr>
          <a:lstStyle/>
          <a:p>
            <a:pPr marL="342900" indent="-342900" algn="ctr" fontAlgn="base">
              <a:spcBef>
                <a:spcPct val="50000"/>
              </a:spcBef>
              <a:spcAft>
                <a:spcPct val="0"/>
              </a:spcAft>
              <a:buClr>
                <a:srgbClr val="FFFFCC"/>
              </a:buClr>
              <a:buSzPct val="75000"/>
              <a:buFont typeface="Wingdings" pitchFamily="2" charset="2"/>
              <a:buNone/>
            </a:pPr>
            <a:r>
              <a:rPr lang="en-AU" sz="3600" b="1">
                <a:solidFill>
                  <a:srgbClr val="FFFF00"/>
                </a:solidFill>
                <a:cs typeface="Arial" charset="0"/>
              </a:rPr>
              <a:t>Centenial Park Cemetry in Adelaide, S.A.</a:t>
            </a:r>
          </a:p>
        </p:txBody>
      </p:sp>
      <p:sp>
        <p:nvSpPr>
          <p:cNvPr id="162818" name="Rectangle 2"/>
          <p:cNvSpPr>
            <a:spLocks noGrp="1" noChangeArrowheads="1"/>
          </p:cNvSpPr>
          <p:nvPr>
            <p:ph type="ctrTitle"/>
          </p:nvPr>
        </p:nvSpPr>
        <p:spPr>
          <a:xfrm>
            <a:off x="0" y="0"/>
            <a:ext cx="6084888" cy="2695575"/>
          </a:xfrm>
        </p:spPr>
        <p:txBody>
          <a:bodyPr/>
          <a:lstStyle/>
          <a:p>
            <a:pPr eaLnBrk="1" hangingPunct="1">
              <a:lnSpc>
                <a:spcPct val="90000"/>
              </a:lnSpc>
              <a:defRPr/>
            </a:pPr>
            <a:r>
              <a:rPr lang="en-AU" sz="3400" dirty="0">
                <a:effectLst/>
                <a:latin typeface="Bookman Old Style" pitchFamily="18" charset="0"/>
              </a:rPr>
              <a:t>“…the hour is coming, in the which all that are in the graves shall hear his voice, and shall come forth…”</a:t>
            </a:r>
            <a:r>
              <a:rPr lang="en-AU" sz="3400" dirty="0">
                <a:effectLst/>
              </a:rPr>
              <a:t> – </a:t>
            </a:r>
            <a:r>
              <a:rPr lang="en-AU" sz="3400" dirty="0">
                <a:ln w="19050">
                  <a:solidFill>
                    <a:schemeClr val="tx1"/>
                  </a:solidFill>
                </a:ln>
                <a:solidFill>
                  <a:srgbClr val="FF0000"/>
                </a:solidFill>
                <a:effectLst/>
              </a:rPr>
              <a:t>John 5:28-29</a:t>
            </a:r>
          </a:p>
        </p:txBody>
      </p:sp>
      <p:graphicFrame>
        <p:nvGraphicFramePr>
          <p:cNvPr id="1026" name="Object 4"/>
          <p:cNvGraphicFramePr>
            <a:graphicFrameLocks noChangeAspect="1"/>
          </p:cNvGraphicFramePr>
          <p:nvPr/>
        </p:nvGraphicFramePr>
        <p:xfrm>
          <a:off x="6103938" y="0"/>
          <a:ext cx="3040062" cy="6858000"/>
        </p:xfrm>
        <a:graphic>
          <a:graphicData uri="http://schemas.openxmlformats.org/presentationml/2006/ole">
            <mc:AlternateContent xmlns:mc="http://schemas.openxmlformats.org/markup-compatibility/2006">
              <mc:Choice xmlns:v="urn:schemas-microsoft-com:vml" Requires="v">
                <p:oleObj spid="_x0000_s6180" name="Photo Editor Photo" r:id="rId4" imgW="11676190" imgH="26342857" progId="">
                  <p:embed/>
                </p:oleObj>
              </mc:Choice>
              <mc:Fallback>
                <p:oleObj name="Photo Editor Photo" r:id="rId4" imgW="11676190" imgH="26342857" progId="">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03938" y="0"/>
                        <a:ext cx="3040062"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62822" name="Object 6"/>
          <p:cNvGraphicFramePr>
            <a:graphicFrameLocks noChangeAspect="1"/>
          </p:cNvGraphicFramePr>
          <p:nvPr/>
        </p:nvGraphicFramePr>
        <p:xfrm>
          <a:off x="0" y="2801938"/>
          <a:ext cx="6084888" cy="4011612"/>
        </p:xfrm>
        <a:graphic>
          <a:graphicData uri="http://schemas.openxmlformats.org/presentationml/2006/ole">
            <mc:AlternateContent xmlns:mc="http://schemas.openxmlformats.org/markup-compatibility/2006">
              <mc:Choice xmlns:v="urn:schemas-microsoft-com:vml" Requires="v">
                <p:oleObj spid="_x0000_s6181" name="Photo Editor Photo" r:id="rId6" imgW="22485714" imgH="14832495" progId="">
                  <p:embed/>
                </p:oleObj>
              </mc:Choice>
              <mc:Fallback>
                <p:oleObj name="Photo Editor Photo" r:id="rId6" imgW="22485714" imgH="14832495" progId="">
                  <p:embed/>
                  <p:pic>
                    <p:nvPicPr>
                      <p:cNvPr id="0" name="Object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2801938"/>
                        <a:ext cx="6084888" cy="4011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62819" name="Text Box 3"/>
          <p:cNvSpPr txBox="1">
            <a:spLocks noChangeArrowheads="1"/>
          </p:cNvSpPr>
          <p:nvPr/>
        </p:nvSpPr>
        <p:spPr bwMode="auto">
          <a:xfrm>
            <a:off x="179388" y="5894696"/>
            <a:ext cx="8785225" cy="946150"/>
          </a:xfrm>
          <a:prstGeom prst="rect">
            <a:avLst/>
          </a:prstGeom>
          <a:solidFill>
            <a:schemeClr val="bg1"/>
          </a:solidFill>
          <a:ln w="38100" algn="ctr">
            <a:solidFill>
              <a:srgbClr val="FF0000"/>
            </a:solidFill>
            <a:miter lim="800000"/>
            <a:headEnd/>
            <a:tailEnd/>
          </a:ln>
        </p:spPr>
        <p:txBody>
          <a:bodyPr>
            <a:spAutoFit/>
          </a:bodyPr>
          <a:lstStyle/>
          <a:p>
            <a:pPr algn="ctr" fontAlgn="base">
              <a:spcBef>
                <a:spcPct val="50000"/>
              </a:spcBef>
              <a:spcAft>
                <a:spcPct val="0"/>
              </a:spcAft>
              <a:buClr>
                <a:srgbClr val="FFFF00"/>
              </a:buClr>
              <a:buFont typeface="Wingdings" pitchFamily="2" charset="2"/>
              <a:buNone/>
            </a:pPr>
            <a:r>
              <a:rPr lang="en-AU" sz="2800" b="1" dirty="0" err="1">
                <a:solidFill>
                  <a:srgbClr val="00FF00"/>
                </a:solidFill>
                <a:cs typeface="Arial" charset="0"/>
              </a:rPr>
              <a:t>Bre</a:t>
            </a:r>
            <a:r>
              <a:rPr lang="en-AU" sz="2800" b="1" dirty="0">
                <a:solidFill>
                  <a:srgbClr val="00FF00"/>
                </a:solidFill>
                <a:cs typeface="Arial" charset="0"/>
              </a:rPr>
              <a:t>. Phil King and Ian Robinson – killed in a road accident 13 May 1967 on the way to Bible School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2822"/>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162823"/>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162824"/>
                                        </p:tgtEl>
                                        <p:attrNameLst>
                                          <p:attrName>style.visibility</p:attrName>
                                        </p:attrNameLst>
                                      </p:cBhvr>
                                      <p:to>
                                        <p:strVal val="hidden"/>
                                      </p:to>
                                    </p:set>
                                  </p:childTnLst>
                                </p:cTn>
                              </p:par>
                            </p:childTnLst>
                          </p:cTn>
                        </p:par>
                        <p:par>
                          <p:cTn id="11" fill="hold">
                            <p:stCondLst>
                              <p:cond delay="0"/>
                            </p:stCondLst>
                            <p:childTnLst>
                              <p:par>
                                <p:cTn id="12" presetID="1" presetClass="entr" presetSubtype="0" fill="hold" grpId="0" nodeType="afterEffect">
                                  <p:stCondLst>
                                    <p:cond delay="5000"/>
                                  </p:stCondLst>
                                  <p:childTnLst>
                                    <p:set>
                                      <p:cBhvr>
                                        <p:cTn id="13" dur="1" fill="hold">
                                          <p:stCondLst>
                                            <p:cond delay="0"/>
                                          </p:stCondLst>
                                        </p:cTn>
                                        <p:tgtEl>
                                          <p:spTgt spid="1628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2824" grpId="0"/>
      <p:bldP spid="16281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ctrTitle"/>
          </p:nvPr>
        </p:nvSpPr>
        <p:spPr>
          <a:xfrm>
            <a:off x="0" y="55420"/>
            <a:ext cx="9144000" cy="836712"/>
          </a:xfrm>
        </p:spPr>
        <p:txBody>
          <a:bodyPr/>
          <a:lstStyle/>
          <a:p>
            <a:pPr eaLnBrk="1" hangingPunct="1">
              <a:defRPr/>
            </a:pPr>
            <a:r>
              <a:rPr lang="en-AU" sz="4400" dirty="0"/>
              <a:t>Bro. Thomas in </a:t>
            </a:r>
            <a:r>
              <a:rPr lang="en-AU" sz="4400" dirty="0">
                <a:ln w="19050">
                  <a:solidFill>
                    <a:schemeClr val="tx1"/>
                  </a:solidFill>
                </a:ln>
                <a:solidFill>
                  <a:srgbClr val="FF00FF"/>
                </a:solidFill>
                <a:effectLst/>
              </a:rPr>
              <a:t>Eureka Volume 3</a:t>
            </a:r>
          </a:p>
        </p:txBody>
      </p:sp>
      <p:sp>
        <p:nvSpPr>
          <p:cNvPr id="78851" name="Rectangle 3"/>
          <p:cNvSpPr>
            <a:spLocks noGrp="1" noChangeArrowheads="1"/>
          </p:cNvSpPr>
          <p:nvPr>
            <p:ph type="subTitle" idx="1"/>
          </p:nvPr>
        </p:nvSpPr>
        <p:spPr>
          <a:xfrm>
            <a:off x="251520" y="911454"/>
            <a:ext cx="8640000" cy="5541882"/>
          </a:xfrm>
        </p:spPr>
        <p:txBody>
          <a:bodyPr/>
          <a:lstStyle/>
          <a:p>
            <a:pPr marL="0" indent="0" algn="just">
              <a:lnSpc>
                <a:spcPct val="85000"/>
              </a:lnSpc>
              <a:spcAft>
                <a:spcPts val="600"/>
              </a:spcAft>
              <a:buNone/>
            </a:pPr>
            <a:r>
              <a:rPr lang="en-AU" dirty="0">
                <a:latin typeface="Cambria" pitchFamily="18" charset="0"/>
                <a:ea typeface="Cambria" pitchFamily="18" charset="0"/>
              </a:rPr>
              <a:t>“</a:t>
            </a:r>
            <a:r>
              <a:rPr lang="en-AU" dirty="0">
                <a:solidFill>
                  <a:srgbClr val="FFFF00"/>
                </a:solidFill>
                <a:latin typeface="Cambria" pitchFamily="18" charset="0"/>
                <a:ea typeface="Cambria" pitchFamily="18" charset="0"/>
              </a:rPr>
              <a:t>All that comes out of the ground is cursed, and unclean</a:t>
            </a:r>
            <a:r>
              <a:rPr lang="en-AU" dirty="0">
                <a:latin typeface="Cambria" pitchFamily="18" charset="0"/>
                <a:ea typeface="Cambria" pitchFamily="18" charset="0"/>
              </a:rPr>
              <a:t>; so that even the body of Jesus, and the bodies of the approved saints in resurrection, require to be justified, rectified, purged or perfected, by all-absorbing spirit: which makes every atom of their substance instinct with </a:t>
            </a:r>
            <a:r>
              <a:rPr lang="en-AU" dirty="0" err="1">
                <a:latin typeface="Cambria" pitchFamily="18" charset="0"/>
                <a:ea typeface="Cambria" pitchFamily="18" charset="0"/>
              </a:rPr>
              <a:t>incorruption</a:t>
            </a:r>
            <a:r>
              <a:rPr lang="en-AU" dirty="0">
                <a:latin typeface="Cambria" pitchFamily="18" charset="0"/>
                <a:ea typeface="Cambria" pitchFamily="18" charset="0"/>
              </a:rPr>
              <a:t>, and life; in other words, transforms it into spirit” </a:t>
            </a:r>
            <a:r>
              <a:rPr lang="en-AU" dirty="0">
                <a:ea typeface="Cambria" pitchFamily="18" charset="0"/>
              </a:rPr>
              <a:t>(</a:t>
            </a:r>
            <a:r>
              <a:rPr lang="en-AU" dirty="0">
                <a:ln w="12700">
                  <a:solidFill>
                    <a:schemeClr val="tx1"/>
                  </a:solidFill>
                </a:ln>
                <a:solidFill>
                  <a:srgbClr val="FF33CC"/>
                </a:solidFill>
                <a:ea typeface="Cambria" pitchFamily="18" charset="0"/>
              </a:rPr>
              <a:t>page 705</a:t>
            </a:r>
            <a:r>
              <a:rPr lang="en-AU" dirty="0">
                <a:ea typeface="Cambria" pitchFamily="18" charset="0"/>
              </a:rPr>
              <a:t>)</a:t>
            </a:r>
            <a:r>
              <a:rPr lang="en-AU" dirty="0">
                <a:latin typeface="Cambria" pitchFamily="18" charset="0"/>
                <a:ea typeface="Cambria" pitchFamily="18" charset="0"/>
              </a:rPr>
              <a:t>.</a:t>
            </a:r>
          </a:p>
          <a:p>
            <a:pPr marL="0" indent="0" algn="ctr">
              <a:lnSpc>
                <a:spcPct val="85000"/>
              </a:lnSpc>
              <a:spcBef>
                <a:spcPts val="1200"/>
              </a:spcBef>
              <a:spcAft>
                <a:spcPts val="600"/>
              </a:spcAft>
              <a:buNone/>
            </a:pPr>
            <a:r>
              <a:rPr lang="en-AU" b="0" dirty="0">
                <a:solidFill>
                  <a:srgbClr val="00FF00"/>
                </a:solidFill>
                <a:latin typeface="Arial Black" pitchFamily="34" charset="0"/>
                <a:ea typeface="Cambria" pitchFamily="18" charset="0"/>
              </a:rPr>
              <a:t>Bro. Thomas had clearly revised his thinking on the matter of the state of the resurrected body.</a:t>
            </a:r>
          </a:p>
        </p:txBody>
      </p:sp>
      <p:sp>
        <p:nvSpPr>
          <p:cNvPr id="6" name="Rectangle 5"/>
          <p:cNvSpPr>
            <a:spLocks noGrp="1" noChangeArrowheads="1"/>
          </p:cNvSpPr>
          <p:nvPr>
            <p:ph type="ftr" sz="quarter" idx="10"/>
          </p:nvPr>
        </p:nvSpPr>
        <p:spPr>
          <a:xfrm>
            <a:off x="-41598" y="6431666"/>
            <a:ext cx="6197773" cy="428604"/>
          </a:xfrm>
          <a:noFill/>
        </p:spPr>
        <p:txBody>
          <a:bodyPr/>
          <a:lstStyle/>
          <a:p>
            <a:r>
              <a:rPr lang="en-AU" dirty="0"/>
              <a:t>Risen with him – Baptism to Resurrection</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Empty Tomb"/>
          <p:cNvPicPr>
            <a:picLocks noChangeAspect="1" noChangeArrowheads="1"/>
          </p:cNvPicPr>
          <p:nvPr/>
        </p:nvPicPr>
        <p:blipFill>
          <a:blip r:embed="rId2" cstate="print"/>
          <a:srcRect l="11612"/>
          <a:stretch>
            <a:fillRect/>
          </a:stretch>
        </p:blipFill>
        <p:spPr bwMode="auto">
          <a:xfrm>
            <a:off x="0" y="908050"/>
            <a:ext cx="3021013" cy="3600450"/>
          </a:xfrm>
          <a:prstGeom prst="rect">
            <a:avLst/>
          </a:prstGeom>
          <a:noFill/>
          <a:ln w="9525">
            <a:noFill/>
            <a:miter lim="800000"/>
            <a:headEnd/>
            <a:tailEnd/>
          </a:ln>
        </p:spPr>
      </p:pic>
      <p:sp>
        <p:nvSpPr>
          <p:cNvPr id="186371" name="Rectangle 3"/>
          <p:cNvSpPr>
            <a:spLocks noGrp="1" noChangeArrowheads="1"/>
          </p:cNvSpPr>
          <p:nvPr>
            <p:ph type="ctrTitle"/>
          </p:nvPr>
        </p:nvSpPr>
        <p:spPr>
          <a:xfrm>
            <a:off x="0" y="1"/>
            <a:ext cx="9144000" cy="836711"/>
          </a:xfrm>
        </p:spPr>
        <p:txBody>
          <a:bodyPr/>
          <a:lstStyle/>
          <a:p>
            <a:pPr eaLnBrk="1" hangingPunct="1">
              <a:defRPr/>
            </a:pPr>
            <a:r>
              <a:rPr lang="en-AU" sz="4400" dirty="0"/>
              <a:t>The certainty of the Resurrection</a:t>
            </a:r>
          </a:p>
        </p:txBody>
      </p:sp>
      <p:sp>
        <p:nvSpPr>
          <p:cNvPr id="186372" name="Rectangle 4"/>
          <p:cNvSpPr>
            <a:spLocks noGrp="1" noChangeArrowheads="1"/>
          </p:cNvSpPr>
          <p:nvPr>
            <p:ph type="subTitle" idx="1"/>
          </p:nvPr>
        </p:nvSpPr>
        <p:spPr>
          <a:xfrm>
            <a:off x="2443163" y="770328"/>
            <a:ext cx="6521450" cy="5805488"/>
          </a:xfrm>
        </p:spPr>
        <p:txBody>
          <a:bodyPr/>
          <a:lstStyle/>
          <a:p>
            <a:pPr algn="just" eaLnBrk="1" hangingPunct="1">
              <a:lnSpc>
                <a:spcPct val="90000"/>
              </a:lnSpc>
              <a:defRPr/>
            </a:pPr>
            <a:r>
              <a:rPr lang="en-US" b="0" dirty="0">
                <a:ln w="19050">
                  <a:solidFill>
                    <a:schemeClr val="tx1"/>
                  </a:solidFill>
                </a:ln>
                <a:solidFill>
                  <a:srgbClr val="FF0000"/>
                </a:solidFill>
                <a:latin typeface="Arial Black" pitchFamily="34" charset="0"/>
              </a:rPr>
              <a:t>Acts 24:15</a:t>
            </a:r>
            <a:r>
              <a:rPr lang="en-US" dirty="0">
                <a:ln w="19050">
                  <a:solidFill>
                    <a:schemeClr val="tx1"/>
                  </a:solidFill>
                </a:ln>
                <a:latin typeface="Times New Roman" pitchFamily="18" charset="0"/>
              </a:rPr>
              <a:t> </a:t>
            </a:r>
            <a:r>
              <a:rPr lang="en-US" dirty="0">
                <a:latin typeface="Bookman Old Style" pitchFamily="18" charset="0"/>
              </a:rPr>
              <a:t>– </a:t>
            </a:r>
            <a:r>
              <a:rPr lang="en-US" dirty="0">
                <a:ln>
                  <a:solidFill>
                    <a:schemeClr val="tx1"/>
                  </a:solidFill>
                </a:ln>
                <a:solidFill>
                  <a:schemeClr val="folHlink"/>
                </a:solidFill>
                <a:latin typeface="Bookman Old Style" pitchFamily="18" charset="0"/>
              </a:rPr>
              <a:t>And have hope toward God</a:t>
            </a:r>
            <a:r>
              <a:rPr lang="en-US" dirty="0">
                <a:latin typeface="Bookman Old Style" pitchFamily="18" charset="0"/>
              </a:rPr>
              <a:t>, which they themselves also allow, that </a:t>
            </a:r>
            <a:r>
              <a:rPr lang="en-US" dirty="0">
                <a:solidFill>
                  <a:srgbClr val="FFFF00"/>
                </a:solidFill>
                <a:latin typeface="Bookman Old Style" pitchFamily="18" charset="0"/>
              </a:rPr>
              <a:t>there shall be a resurrection of the dead, both of the just and unjust</a:t>
            </a:r>
            <a:r>
              <a:rPr lang="en-US" dirty="0">
                <a:latin typeface="Bookman Old Style" pitchFamily="18" charset="0"/>
              </a:rPr>
              <a:t>.</a:t>
            </a:r>
            <a:r>
              <a:rPr lang="en-US" dirty="0">
                <a:latin typeface="Times New Roman" pitchFamily="18" charset="0"/>
              </a:rPr>
              <a:t> </a:t>
            </a:r>
          </a:p>
          <a:p>
            <a:pPr algn="just" eaLnBrk="1" hangingPunct="1">
              <a:lnSpc>
                <a:spcPct val="90000"/>
              </a:lnSpc>
              <a:spcBef>
                <a:spcPct val="50000"/>
              </a:spcBef>
              <a:defRPr/>
            </a:pPr>
            <a:r>
              <a:rPr lang="en-US" b="0" dirty="0">
                <a:ln w="19050">
                  <a:solidFill>
                    <a:schemeClr val="tx1"/>
                  </a:solidFill>
                </a:ln>
                <a:solidFill>
                  <a:srgbClr val="FF0000"/>
                </a:solidFill>
                <a:latin typeface="Arial Black" pitchFamily="34" charset="0"/>
              </a:rPr>
              <a:t>John 5:28-29 </a:t>
            </a:r>
            <a:r>
              <a:rPr lang="en-US" dirty="0">
                <a:latin typeface="Bookman Old Style" pitchFamily="18" charset="0"/>
              </a:rPr>
              <a:t>– Marvel not at this: for the hour is coming, in the which </a:t>
            </a:r>
            <a:r>
              <a:rPr lang="en-US" dirty="0">
                <a:ln w="12700">
                  <a:solidFill>
                    <a:schemeClr val="tx1"/>
                  </a:solidFill>
                </a:ln>
                <a:solidFill>
                  <a:srgbClr val="00FFFF"/>
                </a:solidFill>
                <a:latin typeface="Bookman Old Style" pitchFamily="18" charset="0"/>
              </a:rPr>
              <a:t>all that are in the graves shall hear his voice, </a:t>
            </a:r>
          </a:p>
          <a:p>
            <a:pPr algn="just" eaLnBrk="1" hangingPunct="1">
              <a:lnSpc>
                <a:spcPct val="90000"/>
              </a:lnSpc>
              <a:defRPr/>
            </a:pPr>
            <a:r>
              <a:rPr lang="en-US" dirty="0">
                <a:ln w="12700">
                  <a:solidFill>
                    <a:schemeClr val="tx1"/>
                  </a:solidFill>
                </a:ln>
                <a:solidFill>
                  <a:srgbClr val="00FFFF"/>
                </a:solidFill>
                <a:latin typeface="Bookman Old Style" pitchFamily="18" charset="0"/>
              </a:rPr>
              <a:t>And shall come forth; </a:t>
            </a:r>
            <a:r>
              <a:rPr lang="en-US" dirty="0">
                <a:latin typeface="Bookman Old Style" pitchFamily="18" charset="0"/>
              </a:rPr>
              <a:t>they that have done good, unto </a:t>
            </a:r>
            <a:r>
              <a:rPr lang="en-US" dirty="0">
                <a:solidFill>
                  <a:srgbClr val="00FF00"/>
                </a:solidFill>
                <a:latin typeface="Bookman Old Style" pitchFamily="18" charset="0"/>
              </a:rPr>
              <a:t>the resurrection of life</a:t>
            </a:r>
            <a:r>
              <a:rPr lang="en-US" dirty="0">
                <a:latin typeface="Bookman Old Style" pitchFamily="18" charset="0"/>
              </a:rPr>
              <a:t>; and they that have done evil, unto the resurrection of damnation.</a:t>
            </a:r>
            <a:endParaRPr lang="en-AU" dirty="0">
              <a:latin typeface="Bookman Old Style" pitchFamily="18" charset="0"/>
            </a:endParaRPr>
          </a:p>
        </p:txBody>
      </p:sp>
      <p:sp>
        <p:nvSpPr>
          <p:cNvPr id="8" name="Rectangle 5">
            <a:extLst>
              <a:ext uri="{FF2B5EF4-FFF2-40B4-BE49-F238E27FC236}">
                <a16:creationId xmlns:a16="http://schemas.microsoft.com/office/drawing/2014/main" id="{042C54F3-BD58-4599-B232-F9F35E0AFC05}"/>
              </a:ext>
            </a:extLst>
          </p:cNvPr>
          <p:cNvSpPr txBox="1">
            <a:spLocks noChangeArrowheads="1"/>
          </p:cNvSpPr>
          <p:nvPr/>
        </p:nvSpPr>
        <p:spPr bwMode="auto">
          <a:xfrm>
            <a:off x="-3273" y="6431666"/>
            <a:ext cx="6197773" cy="428604"/>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defPPr>
              <a:defRPr lang="en-US"/>
            </a:defPPr>
            <a:lvl1pPr marL="0" algn="l" defTabSz="914400" rtl="0" eaLnBrk="1" latinLnBrk="0" hangingPunct="1">
              <a:defRPr sz="2800" b="1" kern="1200" smtClean="0">
                <a:solidFill>
                  <a:srgbClr val="FF9900"/>
                </a:solidFill>
                <a:latin typeface="Monotype Corsiva" pitchFamily="66"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800" b="1" i="0" u="none" strike="noStrike" kern="1200" cap="none" spc="0" normalizeH="0" baseline="0" noProof="0">
                <a:ln>
                  <a:noFill/>
                </a:ln>
                <a:solidFill>
                  <a:srgbClr val="FF9900"/>
                </a:solidFill>
                <a:effectLst/>
                <a:uLnTx/>
                <a:uFillTx/>
                <a:latin typeface="Monotype Corsiva" pitchFamily="66" charset="0"/>
                <a:ea typeface="+mn-ea"/>
                <a:cs typeface="+mn-cs"/>
              </a:rPr>
              <a:t>Risen with him – Baptism to Resurrection</a:t>
            </a:r>
            <a:endParaRPr kumimoji="0" lang="en-AU" sz="2800" b="1" i="0" u="none" strike="noStrike" kern="1200" cap="none" spc="0" normalizeH="0" baseline="0" noProof="0" dirty="0">
              <a:ln>
                <a:noFill/>
              </a:ln>
              <a:solidFill>
                <a:srgbClr val="FF9900"/>
              </a:solidFill>
              <a:effectLst/>
              <a:uLnTx/>
              <a:uFillTx/>
              <a:latin typeface="Monotype Corsiva" pitchFamily="66" charset="0"/>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8637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6372">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8637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3"/>
          <p:cNvSpPr>
            <a:spLocks noGrp="1" noChangeArrowheads="1"/>
          </p:cNvSpPr>
          <p:nvPr>
            <p:ph type="subTitle" idx="1"/>
          </p:nvPr>
        </p:nvSpPr>
        <p:spPr>
          <a:xfrm>
            <a:off x="179388" y="2467919"/>
            <a:ext cx="8785100" cy="1008112"/>
          </a:xfrm>
        </p:spPr>
        <p:txBody>
          <a:bodyPr/>
          <a:lstStyle/>
          <a:p>
            <a:pPr marL="0" indent="0" algn="ctr">
              <a:lnSpc>
                <a:spcPct val="95000"/>
              </a:lnSpc>
              <a:buFont typeface="Wingdings" pitchFamily="2" charset="2"/>
              <a:buNone/>
            </a:pPr>
            <a:r>
              <a:rPr lang="en-AU" sz="6000" dirty="0">
                <a:ln>
                  <a:solidFill>
                    <a:schemeClr val="tx1"/>
                  </a:solidFill>
                </a:ln>
                <a:solidFill>
                  <a:srgbClr val="FF00FF"/>
                </a:solidFill>
                <a:effectLst>
                  <a:outerShdw blurRad="38100" dist="38100" dir="2700000" algn="tl">
                    <a:srgbClr val="FFFFFF"/>
                  </a:outerShdw>
                </a:effectLst>
                <a:latin typeface="Monotype Corsiva" pitchFamily="66" charset="0"/>
              </a:rPr>
              <a:t>Next Study  </a:t>
            </a:r>
            <a:r>
              <a:rPr lang="en-AU" sz="4800" dirty="0">
                <a:ln>
                  <a:solidFill>
                    <a:schemeClr val="tx1"/>
                  </a:solidFill>
                </a:ln>
                <a:solidFill>
                  <a:srgbClr val="FF00FF"/>
                </a:solidFill>
                <a:effectLst>
                  <a:outerShdw blurRad="38100" dist="38100" dir="2700000" algn="tl">
                    <a:srgbClr val="FFFFFF"/>
                  </a:outerShdw>
                </a:effectLst>
                <a:latin typeface="Monotype Corsiva" pitchFamily="66" charset="0"/>
              </a:rPr>
              <a:t>(God willing)</a:t>
            </a:r>
          </a:p>
        </p:txBody>
      </p:sp>
      <p:sp>
        <p:nvSpPr>
          <p:cNvPr id="11" name="Rectangle 5"/>
          <p:cNvSpPr>
            <a:spLocks noChangeArrowheads="1"/>
          </p:cNvSpPr>
          <p:nvPr/>
        </p:nvSpPr>
        <p:spPr bwMode="auto">
          <a:xfrm>
            <a:off x="323528" y="3645024"/>
            <a:ext cx="8496622" cy="2508379"/>
          </a:xfrm>
          <a:prstGeom prst="rect">
            <a:avLst/>
          </a:prstGeom>
          <a:noFill/>
          <a:ln w="9525">
            <a:noFill/>
            <a:miter lim="800000"/>
            <a:headEnd/>
            <a:tailEnd/>
          </a:ln>
          <a:effectLst/>
        </p:spPr>
        <p:txBody>
          <a:bodyPr wrap="square">
            <a:spAutoFit/>
          </a:bodyPr>
          <a:lstStyle/>
          <a:p>
            <a:pPr algn="ctr">
              <a:lnSpc>
                <a:spcPct val="95000"/>
              </a:lnSpc>
              <a:spcAft>
                <a:spcPts val="600"/>
              </a:spcAft>
            </a:pPr>
            <a:r>
              <a:rPr lang="en-US" sz="4000" dirty="0">
                <a:solidFill>
                  <a:srgbClr val="FFFF00"/>
                </a:solidFill>
                <a:latin typeface="Arial Black" pitchFamily="34" charset="0"/>
              </a:rPr>
              <a:t>Study 5</a:t>
            </a:r>
          </a:p>
          <a:p>
            <a:pPr algn="ctr">
              <a:lnSpc>
                <a:spcPct val="95000"/>
              </a:lnSpc>
              <a:spcAft>
                <a:spcPts val="600"/>
              </a:spcAft>
            </a:pPr>
            <a:r>
              <a:rPr lang="en-US" sz="4000" dirty="0">
                <a:solidFill>
                  <a:srgbClr val="FFFF00"/>
                </a:solidFill>
                <a:latin typeface="Arial Black" pitchFamily="34" charset="0"/>
              </a:rPr>
              <a:t>“</a:t>
            </a:r>
            <a:r>
              <a:rPr lang="en-AU" sz="4000" dirty="0">
                <a:solidFill>
                  <a:srgbClr val="FFFF00"/>
                </a:solidFill>
                <a:latin typeface="Arial Black" pitchFamily="34" charset="0"/>
              </a:rPr>
              <a:t>O man greatly beloved, fear not: peace be unto thee, be strong, yea, be strong</a:t>
            </a:r>
            <a:r>
              <a:rPr lang="en-US" sz="4000" dirty="0">
                <a:solidFill>
                  <a:srgbClr val="FFFF00"/>
                </a:solidFill>
                <a:latin typeface="Arial Black" pitchFamily="34" charset="0"/>
              </a:rPr>
              <a:t>”</a:t>
            </a:r>
            <a:endParaRPr lang="en-AU" sz="4000" dirty="0">
              <a:solidFill>
                <a:srgbClr val="FFFF00"/>
              </a:solidFill>
              <a:latin typeface="Arial Black" pitchFamily="34" charset="0"/>
            </a:endParaRPr>
          </a:p>
        </p:txBody>
      </p:sp>
      <p:sp>
        <p:nvSpPr>
          <p:cNvPr id="7" name="Rectangle 2"/>
          <p:cNvSpPr txBox="1">
            <a:spLocks noChangeArrowheads="1"/>
          </p:cNvSpPr>
          <p:nvPr/>
        </p:nvSpPr>
        <p:spPr bwMode="auto">
          <a:xfrm>
            <a:off x="126825" y="476672"/>
            <a:ext cx="8640960" cy="2075134"/>
          </a:xfrm>
          <a:prstGeom prst="rect">
            <a:avLst/>
          </a:prstGeom>
          <a:noFill/>
          <a:ln w="9525">
            <a:noFill/>
            <a:miter lim="800000"/>
            <a:headEnd/>
            <a:tailEnd/>
          </a:ln>
        </p:spPr>
        <p:txBody>
          <a:bodyPr vert="horz" wrap="square" lIns="92075" tIns="46037" rIns="92075" bIns="46037" numCol="1" anchor="t" anchorCtr="0" compatLnSpc="1">
            <a:prstTxWarp prst="textNoShape">
              <a:avLst/>
            </a:prstTxWarp>
          </a:bodyPr>
          <a:lstStyle/>
          <a:p>
            <a:pPr lvl="0" algn="ctr" fontAlgn="base">
              <a:lnSpc>
                <a:spcPct val="85000"/>
              </a:lnSpc>
              <a:spcAft>
                <a:spcPct val="0"/>
              </a:spcAft>
              <a:buClr>
                <a:srgbClr val="FFFF00"/>
              </a:buClr>
              <a:defRPr/>
            </a:pPr>
            <a:r>
              <a:rPr lang="en-AU" sz="6600" b="1" kern="0" dirty="0">
                <a:ln w="12700">
                  <a:solidFill>
                    <a:schemeClr val="tx1"/>
                  </a:solidFill>
                </a:ln>
                <a:solidFill>
                  <a:srgbClr val="FF00FF"/>
                </a:solidFill>
                <a:effectLst>
                  <a:outerShdw blurRad="38100" dist="38100" dir="2700000" algn="tl">
                    <a:srgbClr val="FFFFFF"/>
                  </a:outerShdw>
                </a:effectLst>
                <a:latin typeface="Monotype Corsiva" pitchFamily="66" charset="0"/>
              </a:rPr>
              <a:t>“Risen with him – From our baptism to the Resurrection”</a:t>
            </a:r>
          </a:p>
        </p:txBody>
      </p:sp>
      <p:sp>
        <p:nvSpPr>
          <p:cNvPr id="8" name="Rectangle 5"/>
          <p:cNvSpPr>
            <a:spLocks noGrp="1" noChangeArrowheads="1"/>
          </p:cNvSpPr>
          <p:nvPr>
            <p:ph type="ftr" sz="quarter" idx="10"/>
          </p:nvPr>
        </p:nvSpPr>
        <p:spPr>
          <a:xfrm>
            <a:off x="-3273" y="6431666"/>
            <a:ext cx="6197773" cy="428604"/>
          </a:xfrm>
          <a:noFill/>
        </p:spPr>
        <p:txBody>
          <a:bodyPr/>
          <a:lstStyle/>
          <a:p>
            <a:r>
              <a:rPr lang="en-AU" dirty="0"/>
              <a:t>Risen with him – Baptism to Resurrection</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ctrTitle"/>
          </p:nvPr>
        </p:nvSpPr>
        <p:spPr>
          <a:xfrm>
            <a:off x="0" y="0"/>
            <a:ext cx="9144000" cy="928670"/>
          </a:xfrm>
        </p:spPr>
        <p:txBody>
          <a:bodyPr/>
          <a:lstStyle/>
          <a:p>
            <a:pPr eaLnBrk="1" hangingPunct="1">
              <a:defRPr/>
            </a:pPr>
            <a:r>
              <a:rPr lang="en-AU" sz="4400" dirty="0"/>
              <a:t>…</a:t>
            </a:r>
            <a:endParaRPr lang="en-AU" sz="4400" dirty="0">
              <a:solidFill>
                <a:srgbClr val="FF0000"/>
              </a:solidFill>
            </a:endParaRPr>
          </a:p>
        </p:txBody>
      </p:sp>
      <p:sp>
        <p:nvSpPr>
          <p:cNvPr id="78851" name="Rectangle 3"/>
          <p:cNvSpPr>
            <a:spLocks noGrp="1" noChangeArrowheads="1"/>
          </p:cNvSpPr>
          <p:nvPr>
            <p:ph type="subTitle" idx="1"/>
          </p:nvPr>
        </p:nvSpPr>
        <p:spPr>
          <a:xfrm>
            <a:off x="181550" y="908720"/>
            <a:ext cx="8782938" cy="5400005"/>
          </a:xfrm>
        </p:spPr>
        <p:txBody>
          <a:bodyPr/>
          <a:lstStyle/>
          <a:p>
            <a:pPr marL="533400" indent="-533400" eaLnBrk="1" hangingPunct="1">
              <a:lnSpc>
                <a:spcPct val="90000"/>
              </a:lnSpc>
              <a:spcAft>
                <a:spcPts val="600"/>
              </a:spcAft>
            </a:pPr>
            <a:r>
              <a:rPr lang="en-AU" dirty="0"/>
              <a:t>...</a:t>
            </a:r>
          </a:p>
        </p:txBody>
      </p:sp>
      <p:sp>
        <p:nvSpPr>
          <p:cNvPr id="6" name="Rectangle 5"/>
          <p:cNvSpPr>
            <a:spLocks noGrp="1" noChangeArrowheads="1"/>
          </p:cNvSpPr>
          <p:nvPr>
            <p:ph type="ftr" sz="quarter" idx="10"/>
          </p:nvPr>
        </p:nvSpPr>
        <p:spPr>
          <a:xfrm>
            <a:off x="-41598" y="6431666"/>
            <a:ext cx="6197773" cy="428604"/>
          </a:xfrm>
          <a:noFill/>
        </p:spPr>
        <p:txBody>
          <a:bodyPr/>
          <a:lstStyle/>
          <a:p>
            <a:r>
              <a:rPr lang="en-AU" dirty="0"/>
              <a:t>Risen with him – Baptism to Resurrection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885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1"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p:cNvSpPr>
            <a:spLocks noGrp="1" noChangeArrowheads="1"/>
          </p:cNvSpPr>
          <p:nvPr>
            <p:ph type="ctrTitle"/>
          </p:nvPr>
        </p:nvSpPr>
        <p:spPr>
          <a:xfrm>
            <a:off x="0" y="0"/>
            <a:ext cx="9144000" cy="981075"/>
          </a:xfrm>
        </p:spPr>
        <p:txBody>
          <a:bodyPr/>
          <a:lstStyle/>
          <a:p>
            <a:pPr eaLnBrk="1" hangingPunct="1">
              <a:defRPr/>
            </a:pPr>
            <a:r>
              <a:rPr lang="en-AU" sz="4400" dirty="0"/>
              <a:t>What is </a:t>
            </a:r>
            <a:r>
              <a:rPr lang="en-AU" sz="4400" dirty="0" err="1"/>
              <a:t>Anastasis</a:t>
            </a:r>
            <a:r>
              <a:rPr lang="en-AU" sz="4400" dirty="0"/>
              <a:t>?</a:t>
            </a:r>
          </a:p>
        </p:txBody>
      </p:sp>
      <p:sp>
        <p:nvSpPr>
          <p:cNvPr id="177155" name="Rectangle 3"/>
          <p:cNvSpPr>
            <a:spLocks noGrp="1" noChangeArrowheads="1"/>
          </p:cNvSpPr>
          <p:nvPr>
            <p:ph type="subTitle" idx="1"/>
          </p:nvPr>
        </p:nvSpPr>
        <p:spPr>
          <a:xfrm>
            <a:off x="323850" y="836614"/>
            <a:ext cx="8496300" cy="5567678"/>
          </a:xfrm>
        </p:spPr>
        <p:txBody>
          <a:bodyPr/>
          <a:lstStyle/>
          <a:p>
            <a:pPr algn="just" eaLnBrk="1" hangingPunct="1">
              <a:lnSpc>
                <a:spcPct val="95000"/>
              </a:lnSpc>
              <a:defRPr/>
            </a:pPr>
            <a:r>
              <a:rPr lang="en-AU" sz="3000" dirty="0">
                <a:solidFill>
                  <a:srgbClr val="FFFF00"/>
                </a:solidFill>
              </a:rPr>
              <a:t>A rising up, a standing up</a:t>
            </a:r>
            <a:r>
              <a:rPr lang="en-AU" sz="3000" dirty="0"/>
              <a:t> (from the root </a:t>
            </a:r>
            <a:r>
              <a:rPr lang="en-AU" sz="3000" dirty="0">
                <a:ln w="12700">
                  <a:solidFill>
                    <a:schemeClr val="tx1"/>
                  </a:solidFill>
                </a:ln>
                <a:solidFill>
                  <a:srgbClr val="FFC000"/>
                </a:solidFill>
              </a:rPr>
              <a:t>ANISTEMI</a:t>
            </a:r>
            <a:r>
              <a:rPr lang="en-AU" sz="3000" dirty="0"/>
              <a:t>, </a:t>
            </a:r>
            <a:r>
              <a:rPr lang="en-AU" sz="3000" dirty="0">
                <a:solidFill>
                  <a:srgbClr val="FFFF66"/>
                </a:solidFill>
              </a:rPr>
              <a:t>to stand up, to cause to rise</a:t>
            </a:r>
            <a:r>
              <a:rPr lang="en-AU" sz="3000" dirty="0"/>
              <a:t>) is used </a:t>
            </a:r>
            <a:r>
              <a:rPr lang="en-AU" sz="3000" dirty="0">
                <a:ln w="15875">
                  <a:solidFill>
                    <a:schemeClr val="tx1"/>
                  </a:solidFill>
                </a:ln>
                <a:solidFill>
                  <a:schemeClr val="accent1"/>
                </a:solidFill>
              </a:rPr>
              <a:t>42 times in the N.T.</a:t>
            </a:r>
            <a:r>
              <a:rPr lang="en-AU" sz="3000" dirty="0">
                <a:ln w="15875">
                  <a:solidFill>
                    <a:schemeClr val="tx1"/>
                  </a:solidFill>
                </a:ln>
              </a:rPr>
              <a:t> </a:t>
            </a:r>
            <a:r>
              <a:rPr lang="en-AU" sz="3000" dirty="0"/>
              <a:t>and is translated </a:t>
            </a:r>
            <a:r>
              <a:rPr lang="en-AU" sz="3000" dirty="0">
                <a:solidFill>
                  <a:srgbClr val="00FF00"/>
                </a:solidFill>
              </a:rPr>
              <a:t>39 times ‘resurrection’</a:t>
            </a:r>
            <a:r>
              <a:rPr lang="en-AU" sz="3000" dirty="0"/>
              <a:t>, </a:t>
            </a:r>
            <a:r>
              <a:rPr lang="en-AU" sz="3000" dirty="0">
                <a:ln>
                  <a:solidFill>
                    <a:schemeClr val="tx1"/>
                  </a:solidFill>
                </a:ln>
                <a:solidFill>
                  <a:srgbClr val="FF9966"/>
                </a:solidFill>
              </a:rPr>
              <a:t>once ‘rising again’</a:t>
            </a:r>
            <a:r>
              <a:rPr lang="en-AU" sz="3000" dirty="0"/>
              <a:t>, </a:t>
            </a:r>
            <a:r>
              <a:rPr lang="en-AU" sz="3000" dirty="0">
                <a:solidFill>
                  <a:srgbClr val="FFFF66"/>
                </a:solidFill>
              </a:rPr>
              <a:t>once ‘raised to life again’</a:t>
            </a:r>
            <a:r>
              <a:rPr lang="en-AU" sz="3000" dirty="0"/>
              <a:t>, and </a:t>
            </a:r>
            <a:r>
              <a:rPr lang="en-AU" sz="3000" dirty="0">
                <a:solidFill>
                  <a:srgbClr val="66FF66"/>
                </a:solidFill>
              </a:rPr>
              <a:t>once ‘that should rise’</a:t>
            </a:r>
            <a:r>
              <a:rPr lang="en-AU" sz="3000" dirty="0"/>
              <a:t>.</a:t>
            </a:r>
          </a:p>
          <a:p>
            <a:pPr algn="just" eaLnBrk="1" hangingPunct="1">
              <a:lnSpc>
                <a:spcPct val="95000"/>
              </a:lnSpc>
              <a:spcBef>
                <a:spcPct val="35000"/>
              </a:spcBef>
              <a:defRPr/>
            </a:pPr>
            <a:r>
              <a:rPr lang="en-AU" sz="3000" b="0" dirty="0">
                <a:solidFill>
                  <a:srgbClr val="00FF00"/>
                </a:solidFill>
                <a:latin typeface="Arial Black" pitchFamily="34" charset="0"/>
              </a:rPr>
              <a:t>Resurrection is therefore the standing up of dead ones.</a:t>
            </a:r>
            <a:r>
              <a:rPr lang="en-AU" sz="3000" dirty="0"/>
              <a:t> The resurrection will be a virtual recreation of former beings into exactly the same </a:t>
            </a:r>
            <a:r>
              <a:rPr lang="en-AU" sz="3000" dirty="0">
                <a:solidFill>
                  <a:srgbClr val="FFFF00"/>
                </a:solidFill>
              </a:rPr>
              <a:t>mental, moral</a:t>
            </a:r>
            <a:r>
              <a:rPr lang="en-AU" sz="3000" dirty="0">
                <a:solidFill>
                  <a:srgbClr val="FF9900"/>
                </a:solidFill>
              </a:rPr>
              <a:t> </a:t>
            </a:r>
            <a:r>
              <a:rPr lang="en-AU" sz="3000" dirty="0"/>
              <a:t>and</a:t>
            </a:r>
            <a:r>
              <a:rPr lang="en-AU" sz="3000" dirty="0">
                <a:solidFill>
                  <a:srgbClr val="FF9900"/>
                </a:solidFill>
              </a:rPr>
              <a:t> </a:t>
            </a:r>
            <a:r>
              <a:rPr lang="en-AU" sz="3000" dirty="0">
                <a:solidFill>
                  <a:srgbClr val="FFFF00"/>
                </a:solidFill>
              </a:rPr>
              <a:t>physical</a:t>
            </a:r>
            <a:r>
              <a:rPr lang="en-AU" sz="3000" dirty="0"/>
              <a:t> state that they possessed prior to their death – </a:t>
            </a:r>
            <a:r>
              <a:rPr lang="en-AU" sz="3000" dirty="0">
                <a:ln w="19050">
                  <a:solidFill>
                    <a:schemeClr val="tx1"/>
                  </a:solidFill>
                </a:ln>
                <a:solidFill>
                  <a:srgbClr val="FF0000"/>
                </a:solidFill>
              </a:rPr>
              <a:t>1 Pet. 4:19</a:t>
            </a:r>
            <a:r>
              <a:rPr lang="en-AU" sz="3000" dirty="0"/>
              <a:t>.</a:t>
            </a:r>
          </a:p>
        </p:txBody>
      </p:sp>
      <p:sp>
        <p:nvSpPr>
          <p:cNvPr id="6" name="Rectangle 5">
            <a:extLst>
              <a:ext uri="{FF2B5EF4-FFF2-40B4-BE49-F238E27FC236}">
                <a16:creationId xmlns:a16="http://schemas.microsoft.com/office/drawing/2014/main" id="{2CDF48E1-4584-4E88-A1AC-F7A3C4E44C3B}"/>
              </a:ext>
            </a:extLst>
          </p:cNvPr>
          <p:cNvSpPr txBox="1">
            <a:spLocks noChangeArrowheads="1"/>
          </p:cNvSpPr>
          <p:nvPr/>
        </p:nvSpPr>
        <p:spPr>
          <a:xfrm>
            <a:off x="-41597" y="6404291"/>
            <a:ext cx="5549702" cy="428604"/>
          </a:xfrm>
          <a:prstGeom prst="rect">
            <a:avLst/>
          </a:prstGeom>
          <a:no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2800" b="1" dirty="0">
                <a:solidFill>
                  <a:srgbClr val="FF9900"/>
                </a:solidFill>
                <a:latin typeface="Monotype Corsiva" pitchFamily="66" charset="0"/>
              </a:rPr>
              <a:t>Risen with him – Baptism to Resurrection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715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p:cNvSpPr>
            <a:spLocks noGrp="1" noChangeArrowheads="1"/>
          </p:cNvSpPr>
          <p:nvPr>
            <p:ph type="ctrTitle"/>
          </p:nvPr>
        </p:nvSpPr>
        <p:spPr/>
        <p:txBody>
          <a:bodyPr/>
          <a:lstStyle/>
          <a:p>
            <a:pPr eaLnBrk="1" hangingPunct="1">
              <a:defRPr/>
            </a:pPr>
            <a:r>
              <a:rPr lang="en-AU" sz="4400" dirty="0"/>
              <a:t>3 views on “sown” in </a:t>
            </a:r>
            <a:r>
              <a:rPr lang="en-AU" dirty="0">
                <a:ln w="19050">
                  <a:solidFill>
                    <a:schemeClr val="tx1"/>
                  </a:solidFill>
                </a:ln>
                <a:solidFill>
                  <a:srgbClr val="FF0000"/>
                </a:solidFill>
                <a:effectLst/>
              </a:rPr>
              <a:t>1 Cor. 15</a:t>
            </a:r>
          </a:p>
        </p:txBody>
      </p:sp>
      <p:sp>
        <p:nvSpPr>
          <p:cNvPr id="178179" name="Rectangle 3"/>
          <p:cNvSpPr>
            <a:spLocks noGrp="1" noChangeArrowheads="1"/>
          </p:cNvSpPr>
          <p:nvPr>
            <p:ph type="subTitle" idx="1"/>
          </p:nvPr>
        </p:nvSpPr>
        <p:spPr>
          <a:xfrm>
            <a:off x="236760" y="1124744"/>
            <a:ext cx="8727728" cy="4176464"/>
          </a:xfrm>
        </p:spPr>
        <p:txBody>
          <a:bodyPr/>
          <a:lstStyle/>
          <a:p>
            <a:pPr marL="533400" indent="-533400" eaLnBrk="1" hangingPunct="1">
              <a:lnSpc>
                <a:spcPct val="90000"/>
              </a:lnSpc>
              <a:spcBef>
                <a:spcPts val="0"/>
              </a:spcBef>
              <a:spcAft>
                <a:spcPts val="600"/>
              </a:spcAft>
            </a:pPr>
            <a:r>
              <a:rPr lang="en-AU" sz="3200" dirty="0">
                <a:solidFill>
                  <a:srgbClr val="FFFF00"/>
                </a:solidFill>
              </a:rPr>
              <a:t>That we are sown:</a:t>
            </a:r>
          </a:p>
          <a:p>
            <a:pPr marL="533400" indent="-533400" eaLnBrk="1" hangingPunct="1">
              <a:lnSpc>
                <a:spcPct val="90000"/>
              </a:lnSpc>
              <a:spcBef>
                <a:spcPts val="0"/>
              </a:spcBef>
              <a:spcAft>
                <a:spcPts val="600"/>
              </a:spcAft>
              <a:buSzTx/>
              <a:buFont typeface="Wingdings" pitchFamily="2" charset="2"/>
              <a:buAutoNum type="arabicPeriod"/>
            </a:pPr>
            <a:r>
              <a:rPr lang="en-AU" sz="3200" dirty="0">
                <a:solidFill>
                  <a:srgbClr val="00FF00"/>
                </a:solidFill>
              </a:rPr>
              <a:t>When we are </a:t>
            </a:r>
            <a:r>
              <a:rPr lang="en-AU" sz="3200" dirty="0">
                <a:solidFill>
                  <a:srgbClr val="FFFF00"/>
                </a:solidFill>
              </a:rPr>
              <a:t>born</a:t>
            </a:r>
            <a:r>
              <a:rPr lang="en-AU" sz="3200" dirty="0">
                <a:solidFill>
                  <a:srgbClr val="00FF00"/>
                </a:solidFill>
              </a:rPr>
              <a:t> into a state and an environment related to corruption, dishonour, weakness, and to things natural.</a:t>
            </a:r>
          </a:p>
          <a:p>
            <a:pPr marL="533400" indent="-533400" eaLnBrk="1" hangingPunct="1">
              <a:lnSpc>
                <a:spcPct val="90000"/>
              </a:lnSpc>
              <a:spcBef>
                <a:spcPts val="0"/>
              </a:spcBef>
              <a:spcAft>
                <a:spcPts val="600"/>
              </a:spcAft>
              <a:buSzTx/>
              <a:buFont typeface="Wingdings" pitchFamily="2" charset="2"/>
              <a:buAutoNum type="arabicPeriod"/>
            </a:pPr>
            <a:r>
              <a:rPr lang="en-AU" sz="3200" dirty="0">
                <a:ln>
                  <a:solidFill>
                    <a:schemeClr val="tx1"/>
                  </a:solidFill>
                </a:ln>
                <a:solidFill>
                  <a:srgbClr val="FF9900"/>
                </a:solidFill>
              </a:rPr>
              <a:t>When the dead body is </a:t>
            </a:r>
            <a:r>
              <a:rPr lang="en-AU" sz="3200" dirty="0">
                <a:solidFill>
                  <a:srgbClr val="FFFF00"/>
                </a:solidFill>
              </a:rPr>
              <a:t>buried</a:t>
            </a:r>
            <a:r>
              <a:rPr lang="en-AU" sz="3200" dirty="0">
                <a:solidFill>
                  <a:srgbClr val="FF9900"/>
                </a:solidFill>
              </a:rPr>
              <a:t> </a:t>
            </a:r>
            <a:r>
              <a:rPr lang="en-AU" sz="3200" dirty="0">
                <a:ln>
                  <a:solidFill>
                    <a:schemeClr val="tx1"/>
                  </a:solidFill>
                </a:ln>
                <a:solidFill>
                  <a:srgbClr val="FF9900"/>
                </a:solidFill>
              </a:rPr>
              <a:t>in the ground.</a:t>
            </a:r>
          </a:p>
          <a:p>
            <a:pPr marL="533400" indent="-533400" eaLnBrk="1" hangingPunct="1">
              <a:lnSpc>
                <a:spcPct val="90000"/>
              </a:lnSpc>
              <a:spcBef>
                <a:spcPts val="0"/>
              </a:spcBef>
              <a:spcAft>
                <a:spcPts val="600"/>
              </a:spcAft>
              <a:buSzTx/>
              <a:buFont typeface="Wingdings" pitchFamily="2" charset="2"/>
              <a:buAutoNum type="arabicPeriod"/>
            </a:pPr>
            <a:r>
              <a:rPr lang="en-AU" sz="3200" dirty="0">
                <a:ln w="12700">
                  <a:solidFill>
                    <a:schemeClr val="tx1"/>
                  </a:solidFill>
                </a:ln>
                <a:solidFill>
                  <a:srgbClr val="00FFFF"/>
                </a:solidFill>
              </a:rPr>
              <a:t>When we are </a:t>
            </a:r>
            <a:r>
              <a:rPr lang="en-AU" sz="3200" dirty="0">
                <a:solidFill>
                  <a:srgbClr val="FFFF00"/>
                </a:solidFill>
              </a:rPr>
              <a:t>called forth</a:t>
            </a:r>
            <a:r>
              <a:rPr lang="en-AU" sz="3200" dirty="0">
                <a:solidFill>
                  <a:schemeClr val="accent1"/>
                </a:solidFill>
              </a:rPr>
              <a:t> </a:t>
            </a:r>
            <a:r>
              <a:rPr lang="en-AU" sz="3200" dirty="0">
                <a:ln w="12700">
                  <a:solidFill>
                    <a:schemeClr val="tx1"/>
                  </a:solidFill>
                </a:ln>
                <a:solidFill>
                  <a:srgbClr val="00FFFF"/>
                </a:solidFill>
              </a:rPr>
              <a:t>from the grave at the resurrection.</a:t>
            </a:r>
          </a:p>
        </p:txBody>
      </p:sp>
      <p:sp>
        <p:nvSpPr>
          <p:cNvPr id="14340" name="Line 4"/>
          <p:cNvSpPr>
            <a:spLocks noChangeShapeType="1"/>
          </p:cNvSpPr>
          <p:nvPr/>
        </p:nvSpPr>
        <p:spPr bwMode="auto">
          <a:xfrm>
            <a:off x="395288" y="981075"/>
            <a:ext cx="8424862" cy="0"/>
          </a:xfrm>
          <a:prstGeom prst="line">
            <a:avLst/>
          </a:prstGeom>
          <a:noFill/>
          <a:ln w="28575">
            <a:solidFill>
              <a:srgbClr val="FF0000"/>
            </a:solidFill>
            <a:round/>
            <a:headEnd/>
            <a:tailEnd/>
          </a:ln>
        </p:spPr>
        <p:txBody>
          <a:bodyPr/>
          <a:lstStyle/>
          <a:p>
            <a:pPr algn="just" fontAlgn="base">
              <a:lnSpc>
                <a:spcPct val="90000"/>
              </a:lnSpc>
              <a:spcBef>
                <a:spcPct val="20000"/>
              </a:spcBef>
              <a:spcAft>
                <a:spcPct val="0"/>
              </a:spcAft>
              <a:buClr>
                <a:srgbClr val="FFFFCC"/>
              </a:buClr>
              <a:buSzPct val="75000"/>
              <a:buFont typeface="Wingdings" pitchFamily="2" charset="2"/>
              <a:buNone/>
            </a:pPr>
            <a:endParaRPr lang="en-US" sz="2800" b="1">
              <a:solidFill>
                <a:srgbClr val="FFFFFF"/>
              </a:solidFill>
              <a:latin typeface="Times New Roman" pitchFamily="18" charset="0"/>
            </a:endParaRPr>
          </a:p>
        </p:txBody>
      </p:sp>
      <p:sp>
        <p:nvSpPr>
          <p:cNvPr id="7" name="Rectangle 5">
            <a:extLst>
              <a:ext uri="{FF2B5EF4-FFF2-40B4-BE49-F238E27FC236}">
                <a16:creationId xmlns:a16="http://schemas.microsoft.com/office/drawing/2014/main" id="{69CF1359-974D-4896-8FFA-D17C3DD50F3D}"/>
              </a:ext>
            </a:extLst>
          </p:cNvPr>
          <p:cNvSpPr txBox="1">
            <a:spLocks noChangeArrowheads="1"/>
          </p:cNvSpPr>
          <p:nvPr/>
        </p:nvSpPr>
        <p:spPr>
          <a:xfrm>
            <a:off x="-41597" y="6382391"/>
            <a:ext cx="5549702" cy="428604"/>
          </a:xfrm>
          <a:prstGeom prst="rect">
            <a:avLst/>
          </a:prstGeom>
          <a:no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2800" b="1" dirty="0">
                <a:solidFill>
                  <a:srgbClr val="FF9900"/>
                </a:solidFill>
                <a:latin typeface="Monotype Corsiva" pitchFamily="66" charset="0"/>
              </a:rPr>
              <a:t>Risen with him – Baptism to Resurrection</a:t>
            </a:r>
          </a:p>
        </p:txBody>
      </p:sp>
      <p:sp>
        <p:nvSpPr>
          <p:cNvPr id="2" name="TextBox 1">
            <a:extLst>
              <a:ext uri="{FF2B5EF4-FFF2-40B4-BE49-F238E27FC236}">
                <a16:creationId xmlns:a16="http://schemas.microsoft.com/office/drawing/2014/main" id="{B2F41EA2-E7AB-4A55-BC80-74D0DA19F144}"/>
              </a:ext>
            </a:extLst>
          </p:cNvPr>
          <p:cNvSpPr txBox="1"/>
          <p:nvPr/>
        </p:nvSpPr>
        <p:spPr>
          <a:xfrm>
            <a:off x="0" y="5374957"/>
            <a:ext cx="9144000" cy="646331"/>
          </a:xfrm>
          <a:prstGeom prst="rect">
            <a:avLst/>
          </a:prstGeom>
          <a:noFill/>
        </p:spPr>
        <p:txBody>
          <a:bodyPr wrap="square" rtlCol="0">
            <a:spAutoFit/>
          </a:bodyPr>
          <a:lstStyle/>
          <a:p>
            <a:pPr algn="ctr"/>
            <a:r>
              <a:rPr lang="en-AU" sz="3600" dirty="0">
                <a:solidFill>
                  <a:srgbClr val="FFFF00"/>
                </a:solidFill>
                <a:latin typeface="Impact" panose="020B0806030902050204" pitchFamily="34" charset="0"/>
              </a:rPr>
              <a:t>Which of these views is Scripturally correct?</a:t>
            </a:r>
          </a:p>
        </p:txBody>
      </p:sp>
      <p:sp>
        <p:nvSpPr>
          <p:cNvPr id="3" name="TextBox 2">
            <a:extLst>
              <a:ext uri="{FF2B5EF4-FFF2-40B4-BE49-F238E27FC236}">
                <a16:creationId xmlns:a16="http://schemas.microsoft.com/office/drawing/2014/main" id="{AF13FDD1-D398-4E8F-89D2-9D3A09FF78B9}"/>
              </a:ext>
            </a:extLst>
          </p:cNvPr>
          <p:cNvSpPr txBox="1"/>
          <p:nvPr/>
        </p:nvSpPr>
        <p:spPr>
          <a:xfrm>
            <a:off x="0" y="5891294"/>
            <a:ext cx="9144000" cy="584775"/>
          </a:xfrm>
          <a:prstGeom prst="rect">
            <a:avLst/>
          </a:prstGeom>
          <a:noFill/>
        </p:spPr>
        <p:txBody>
          <a:bodyPr wrap="square" rtlCol="0">
            <a:spAutoFit/>
          </a:bodyPr>
          <a:lstStyle/>
          <a:p>
            <a:pPr algn="ctr"/>
            <a:r>
              <a:rPr lang="en-AU" sz="3200" b="1" dirty="0">
                <a:solidFill>
                  <a:srgbClr val="00FF00"/>
                </a:solidFill>
                <a:latin typeface="Arial Narrow" panose="020B0606020202030204" pitchFamily="34" charset="0"/>
              </a:rPr>
              <a:t>Answer </a:t>
            </a:r>
            <a:r>
              <a:rPr lang="en-AU" sz="3200" b="1" dirty="0">
                <a:latin typeface="Arial Narrow" panose="020B0606020202030204" pitchFamily="34" charset="0"/>
              </a:rPr>
              <a:t>– Views 2 and 3 are both correct in context!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817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817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8179">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p:cNvSpPr>
            <a:spLocks noGrp="1" noChangeArrowheads="1"/>
          </p:cNvSpPr>
          <p:nvPr>
            <p:ph type="ctrTitle"/>
          </p:nvPr>
        </p:nvSpPr>
        <p:spPr>
          <a:xfrm>
            <a:off x="0" y="0"/>
            <a:ext cx="9144000" cy="836613"/>
          </a:xfrm>
        </p:spPr>
        <p:txBody>
          <a:bodyPr/>
          <a:lstStyle/>
          <a:p>
            <a:pPr eaLnBrk="1" hangingPunct="1">
              <a:defRPr/>
            </a:pPr>
            <a:r>
              <a:rPr lang="en-AU" sz="4400" dirty="0"/>
              <a:t>“</a:t>
            </a:r>
            <a:r>
              <a:rPr lang="en-AU" sz="4400" dirty="0" err="1"/>
              <a:t>Sowest</a:t>
            </a:r>
            <a:r>
              <a:rPr lang="en-AU" sz="4400" dirty="0"/>
              <a:t>” in </a:t>
            </a:r>
            <a:r>
              <a:rPr lang="en-AU" dirty="0">
                <a:ln w="19050">
                  <a:solidFill>
                    <a:schemeClr val="tx1"/>
                  </a:solidFill>
                </a:ln>
                <a:solidFill>
                  <a:srgbClr val="FF0000"/>
                </a:solidFill>
                <a:effectLst/>
              </a:rPr>
              <a:t>1 Cor. 15:35-38</a:t>
            </a:r>
          </a:p>
        </p:txBody>
      </p:sp>
      <p:sp>
        <p:nvSpPr>
          <p:cNvPr id="15363" name="Rectangle 3"/>
          <p:cNvSpPr>
            <a:spLocks noGrp="1" noChangeArrowheads="1"/>
          </p:cNvSpPr>
          <p:nvPr>
            <p:ph type="subTitle" idx="1"/>
          </p:nvPr>
        </p:nvSpPr>
        <p:spPr>
          <a:xfrm>
            <a:off x="323850" y="1700213"/>
            <a:ext cx="8569325" cy="1944687"/>
          </a:xfrm>
        </p:spPr>
        <p:txBody>
          <a:bodyPr/>
          <a:lstStyle/>
          <a:p>
            <a:pPr algn="just" eaLnBrk="1" hangingPunct="1">
              <a:lnSpc>
                <a:spcPct val="85000"/>
              </a:lnSpc>
              <a:spcBef>
                <a:spcPts val="0"/>
              </a:spcBef>
              <a:spcAft>
                <a:spcPts val="600"/>
              </a:spcAft>
            </a:pPr>
            <a:r>
              <a:rPr lang="en-US" sz="2000" dirty="0">
                <a:latin typeface="Bookman Old Style" pitchFamily="18" charset="0"/>
              </a:rPr>
              <a:t>35</a:t>
            </a:r>
            <a:r>
              <a:rPr lang="en-US" dirty="0">
                <a:latin typeface="Bookman Old Style" pitchFamily="18" charset="0"/>
              </a:rPr>
              <a:t> But some </a:t>
            </a:r>
            <a:r>
              <a:rPr lang="en-US" i="1" dirty="0">
                <a:latin typeface="Bookman Old Style" pitchFamily="18" charset="0"/>
              </a:rPr>
              <a:t>man</a:t>
            </a:r>
            <a:r>
              <a:rPr lang="en-US" dirty="0">
                <a:latin typeface="Bookman Old Style" pitchFamily="18" charset="0"/>
              </a:rPr>
              <a:t> will say, How are the dead </a:t>
            </a:r>
            <a:r>
              <a:rPr lang="en-US" dirty="0">
                <a:solidFill>
                  <a:srgbClr val="FFFF00"/>
                </a:solidFill>
                <a:latin typeface="Bookman Old Style" pitchFamily="18" charset="0"/>
              </a:rPr>
              <a:t>raised</a:t>
            </a:r>
            <a:r>
              <a:rPr lang="en-US" dirty="0">
                <a:latin typeface="Bookman Old Style" pitchFamily="18" charset="0"/>
              </a:rPr>
              <a:t> up? and </a:t>
            </a:r>
            <a:r>
              <a:rPr lang="en-US" dirty="0">
                <a:ln>
                  <a:solidFill>
                    <a:schemeClr val="tx1"/>
                  </a:solidFill>
                </a:ln>
                <a:solidFill>
                  <a:schemeClr val="folHlink"/>
                </a:solidFill>
                <a:latin typeface="Bookman Old Style" pitchFamily="18" charset="0"/>
              </a:rPr>
              <a:t>with what body</a:t>
            </a:r>
            <a:r>
              <a:rPr lang="en-US" dirty="0">
                <a:ln>
                  <a:solidFill>
                    <a:schemeClr val="tx1"/>
                  </a:solidFill>
                </a:ln>
                <a:latin typeface="Bookman Old Style" pitchFamily="18" charset="0"/>
              </a:rPr>
              <a:t> </a:t>
            </a:r>
            <a:r>
              <a:rPr lang="en-US" dirty="0">
                <a:latin typeface="Bookman Old Style" pitchFamily="18" charset="0"/>
              </a:rPr>
              <a:t>do they come? </a:t>
            </a:r>
          </a:p>
          <a:p>
            <a:pPr algn="just" eaLnBrk="1" hangingPunct="1">
              <a:lnSpc>
                <a:spcPct val="85000"/>
              </a:lnSpc>
              <a:spcBef>
                <a:spcPts val="0"/>
              </a:spcBef>
              <a:spcAft>
                <a:spcPts val="600"/>
              </a:spcAft>
            </a:pPr>
            <a:r>
              <a:rPr lang="en-US" sz="2000" dirty="0">
                <a:latin typeface="Bookman Old Style" pitchFamily="18" charset="0"/>
              </a:rPr>
              <a:t>36</a:t>
            </a:r>
            <a:r>
              <a:rPr lang="en-US" dirty="0">
                <a:latin typeface="Bookman Old Style" pitchFamily="18" charset="0"/>
              </a:rPr>
              <a:t> </a:t>
            </a:r>
            <a:r>
              <a:rPr lang="en-US" i="1" dirty="0">
                <a:latin typeface="Bookman Old Style" pitchFamily="18" charset="0"/>
              </a:rPr>
              <a:t>Thou</a:t>
            </a:r>
            <a:r>
              <a:rPr lang="en-US" dirty="0">
                <a:latin typeface="Bookman Old Style" pitchFamily="18" charset="0"/>
              </a:rPr>
              <a:t> fool, that which thou </a:t>
            </a:r>
            <a:r>
              <a:rPr lang="en-US" dirty="0" err="1">
                <a:solidFill>
                  <a:srgbClr val="00FF00"/>
                </a:solidFill>
                <a:latin typeface="Bookman Old Style" pitchFamily="18" charset="0"/>
              </a:rPr>
              <a:t>sowest</a:t>
            </a:r>
            <a:r>
              <a:rPr lang="en-US" dirty="0">
                <a:latin typeface="Bookman Old Style" pitchFamily="18" charset="0"/>
              </a:rPr>
              <a:t> is not quickened, except it die: </a:t>
            </a:r>
            <a:r>
              <a:rPr lang="en-AU" sz="3000" dirty="0">
                <a:solidFill>
                  <a:srgbClr val="FFFFFF"/>
                </a:solidFill>
              </a:rPr>
              <a:t>–</a:t>
            </a:r>
            <a:r>
              <a:rPr lang="en-US" dirty="0">
                <a:latin typeface="Bookman Old Style" pitchFamily="18" charset="0"/>
              </a:rPr>
              <a:t> </a:t>
            </a:r>
            <a:r>
              <a:rPr lang="en-US" dirty="0">
                <a:ln w="19050">
                  <a:solidFill>
                    <a:schemeClr val="tx1"/>
                  </a:solidFill>
                </a:ln>
                <a:solidFill>
                  <a:srgbClr val="FF0000"/>
                </a:solidFill>
              </a:rPr>
              <a:t>John 12:24</a:t>
            </a:r>
          </a:p>
        </p:txBody>
      </p:sp>
      <p:sp>
        <p:nvSpPr>
          <p:cNvPr id="179204" name="Text Box 4"/>
          <p:cNvSpPr txBox="1">
            <a:spLocks noChangeArrowheads="1"/>
          </p:cNvSpPr>
          <p:nvPr/>
        </p:nvSpPr>
        <p:spPr bwMode="auto">
          <a:xfrm>
            <a:off x="323850" y="4077072"/>
            <a:ext cx="8459788" cy="2733056"/>
          </a:xfrm>
          <a:prstGeom prst="rect">
            <a:avLst/>
          </a:prstGeom>
          <a:noFill/>
          <a:ln w="9525" algn="ctr">
            <a:noFill/>
            <a:miter lim="800000"/>
            <a:headEnd/>
            <a:tailEnd/>
          </a:ln>
          <a:effectLst/>
        </p:spPr>
        <p:txBody>
          <a:bodyPr>
            <a:spAutoFit/>
          </a:bodyPr>
          <a:lstStyle/>
          <a:p>
            <a:pPr algn="just" fontAlgn="base">
              <a:lnSpc>
                <a:spcPct val="85000"/>
              </a:lnSpc>
              <a:spcAft>
                <a:spcPts val="600"/>
              </a:spcAft>
              <a:buClr>
                <a:srgbClr val="FFFFCC"/>
              </a:buClr>
              <a:buSzPct val="75000"/>
              <a:buFont typeface="Wingdings" pitchFamily="2" charset="2"/>
              <a:buNone/>
              <a:defRPr/>
            </a:pPr>
            <a:r>
              <a:rPr lang="en-US" sz="2000" b="1" dirty="0">
                <a:solidFill>
                  <a:srgbClr val="FFFFFF"/>
                </a:solidFill>
                <a:latin typeface="Bookman Old Style" pitchFamily="18" charset="0"/>
              </a:rPr>
              <a:t>37</a:t>
            </a:r>
            <a:r>
              <a:rPr lang="en-US" sz="2800" b="1" dirty="0">
                <a:solidFill>
                  <a:srgbClr val="FFFFFF"/>
                </a:solidFill>
                <a:latin typeface="Bookman Old Style" pitchFamily="18" charset="0"/>
              </a:rPr>
              <a:t> And that which thou </a:t>
            </a:r>
            <a:r>
              <a:rPr lang="en-US" sz="2800" b="1" dirty="0" err="1">
                <a:solidFill>
                  <a:srgbClr val="00FF00"/>
                </a:solidFill>
                <a:latin typeface="Bookman Old Style" pitchFamily="18" charset="0"/>
              </a:rPr>
              <a:t>sowest</a:t>
            </a:r>
            <a:r>
              <a:rPr lang="en-US" sz="2800" b="1" dirty="0">
                <a:solidFill>
                  <a:srgbClr val="FFFFFF"/>
                </a:solidFill>
                <a:latin typeface="Bookman Old Style" pitchFamily="18" charset="0"/>
              </a:rPr>
              <a:t>, thou </a:t>
            </a:r>
            <a:r>
              <a:rPr lang="en-US" sz="2800" b="1" dirty="0" err="1">
                <a:solidFill>
                  <a:srgbClr val="00FF00"/>
                </a:solidFill>
                <a:latin typeface="Bookman Old Style" pitchFamily="18" charset="0"/>
              </a:rPr>
              <a:t>sowest</a:t>
            </a:r>
            <a:r>
              <a:rPr lang="en-US" sz="2800" b="1" dirty="0">
                <a:solidFill>
                  <a:srgbClr val="FFFFFF"/>
                </a:solidFill>
                <a:latin typeface="Bookman Old Style" pitchFamily="18" charset="0"/>
              </a:rPr>
              <a:t> not that body that shall be, but </a:t>
            </a:r>
            <a:r>
              <a:rPr lang="en-US" sz="2800" b="1" dirty="0">
                <a:ln w="12700">
                  <a:solidFill>
                    <a:srgbClr val="FFFFFF"/>
                  </a:solidFill>
                </a:ln>
                <a:solidFill>
                  <a:srgbClr val="FFC000"/>
                </a:solidFill>
                <a:latin typeface="Bookman Old Style" pitchFamily="18" charset="0"/>
              </a:rPr>
              <a:t>bare grain</a:t>
            </a:r>
            <a:r>
              <a:rPr lang="en-US" sz="2800" b="1" dirty="0">
                <a:solidFill>
                  <a:srgbClr val="FFFFFF"/>
                </a:solidFill>
                <a:latin typeface="Bookman Old Style" pitchFamily="18" charset="0"/>
              </a:rPr>
              <a:t>,  it may chance of </a:t>
            </a:r>
            <a:r>
              <a:rPr lang="en-US" sz="2800" b="1" dirty="0">
                <a:ln w="12700">
                  <a:solidFill>
                    <a:schemeClr val="tx1"/>
                  </a:solidFill>
                </a:ln>
                <a:solidFill>
                  <a:srgbClr val="FFC000"/>
                </a:solidFill>
                <a:latin typeface="Bookman Old Style" pitchFamily="18" charset="0"/>
              </a:rPr>
              <a:t>wheat</a:t>
            </a:r>
            <a:r>
              <a:rPr lang="en-US" sz="2800" b="1" dirty="0">
                <a:solidFill>
                  <a:srgbClr val="FFFFFF"/>
                </a:solidFill>
                <a:latin typeface="Bookman Old Style" pitchFamily="18" charset="0"/>
              </a:rPr>
              <a:t>, or of some other </a:t>
            </a:r>
            <a:r>
              <a:rPr lang="en-US" sz="2800" b="1" i="1" dirty="0">
                <a:solidFill>
                  <a:srgbClr val="FFFFFF"/>
                </a:solidFill>
                <a:latin typeface="Bookman Old Style" pitchFamily="18" charset="0"/>
              </a:rPr>
              <a:t>grain</a:t>
            </a:r>
            <a:r>
              <a:rPr lang="en-US" sz="2800" b="1" dirty="0">
                <a:solidFill>
                  <a:srgbClr val="FFFFFF"/>
                </a:solidFill>
                <a:latin typeface="Bookman Old Style" pitchFamily="18" charset="0"/>
              </a:rPr>
              <a:t>:</a:t>
            </a:r>
          </a:p>
          <a:p>
            <a:pPr algn="just" fontAlgn="base">
              <a:lnSpc>
                <a:spcPct val="85000"/>
              </a:lnSpc>
              <a:spcAft>
                <a:spcPts val="600"/>
              </a:spcAft>
              <a:buClr>
                <a:srgbClr val="FFFFCC"/>
              </a:buClr>
              <a:buSzPct val="75000"/>
              <a:buFont typeface="Wingdings" pitchFamily="2" charset="2"/>
              <a:buNone/>
              <a:defRPr/>
            </a:pPr>
            <a:r>
              <a:rPr lang="en-US" sz="2000" b="1" dirty="0">
                <a:solidFill>
                  <a:srgbClr val="FFFFFF"/>
                </a:solidFill>
                <a:latin typeface="Bookman Old Style" pitchFamily="18" charset="0"/>
              </a:rPr>
              <a:t>38</a:t>
            </a:r>
            <a:r>
              <a:rPr lang="en-US" sz="2800" b="1" dirty="0">
                <a:solidFill>
                  <a:srgbClr val="FFFFFF"/>
                </a:solidFill>
                <a:latin typeface="Bookman Old Style" pitchFamily="18" charset="0"/>
              </a:rPr>
              <a:t> But </a:t>
            </a:r>
            <a:r>
              <a:rPr lang="en-US" sz="2800" b="1" dirty="0">
                <a:ln w="12700">
                  <a:solidFill>
                    <a:srgbClr val="FFFFFF"/>
                  </a:solidFill>
                </a:ln>
                <a:solidFill>
                  <a:srgbClr val="FF00FF"/>
                </a:solidFill>
                <a:latin typeface="Bookman Old Style" pitchFamily="18" charset="0"/>
              </a:rPr>
              <a:t>God </a:t>
            </a:r>
            <a:r>
              <a:rPr lang="en-US" sz="2800" b="1" dirty="0" err="1">
                <a:ln w="12700">
                  <a:solidFill>
                    <a:srgbClr val="FFFFFF"/>
                  </a:solidFill>
                </a:ln>
                <a:solidFill>
                  <a:srgbClr val="FF00FF"/>
                </a:solidFill>
                <a:latin typeface="Bookman Old Style" pitchFamily="18" charset="0"/>
              </a:rPr>
              <a:t>giveth</a:t>
            </a:r>
            <a:r>
              <a:rPr lang="en-US" sz="2800" b="1" dirty="0">
                <a:ln w="12700">
                  <a:solidFill>
                    <a:srgbClr val="FFFFFF"/>
                  </a:solidFill>
                </a:ln>
                <a:solidFill>
                  <a:srgbClr val="FF00FF"/>
                </a:solidFill>
                <a:latin typeface="Bookman Old Style" pitchFamily="18" charset="0"/>
              </a:rPr>
              <a:t> it a body as it hath pleased him</a:t>
            </a:r>
            <a:r>
              <a:rPr lang="en-US" sz="2800" b="1" dirty="0">
                <a:solidFill>
                  <a:srgbClr val="FFFFFF"/>
                </a:solidFill>
                <a:latin typeface="Bookman Old Style" pitchFamily="18" charset="0"/>
              </a:rPr>
              <a:t>, and to every seed his own body.</a:t>
            </a:r>
            <a:endParaRPr lang="en-AU" sz="2800" b="1" dirty="0">
              <a:solidFill>
                <a:srgbClr val="FFFFFF"/>
              </a:solidFill>
              <a:latin typeface="Bookman Old Style" pitchFamily="18" charset="0"/>
            </a:endParaRPr>
          </a:p>
        </p:txBody>
      </p:sp>
      <p:sp>
        <p:nvSpPr>
          <p:cNvPr id="15365" name="Text Box 5"/>
          <p:cNvSpPr txBox="1">
            <a:spLocks noChangeArrowheads="1"/>
          </p:cNvSpPr>
          <p:nvPr/>
        </p:nvSpPr>
        <p:spPr bwMode="auto">
          <a:xfrm>
            <a:off x="1023938" y="660400"/>
            <a:ext cx="184150" cy="519113"/>
          </a:xfrm>
          <a:prstGeom prst="rect">
            <a:avLst/>
          </a:prstGeom>
          <a:noFill/>
          <a:ln w="9525" algn="ctr">
            <a:noFill/>
            <a:miter lim="800000"/>
            <a:headEnd/>
            <a:tailEnd/>
          </a:ln>
        </p:spPr>
        <p:txBody>
          <a:bodyPr wrap="none">
            <a:spAutoFit/>
          </a:bodyPr>
          <a:lstStyle/>
          <a:p>
            <a:pPr marL="342900" indent="-342900" algn="just" fontAlgn="base">
              <a:lnSpc>
                <a:spcPct val="90000"/>
              </a:lnSpc>
              <a:spcBef>
                <a:spcPct val="20000"/>
              </a:spcBef>
              <a:spcAft>
                <a:spcPct val="0"/>
              </a:spcAft>
              <a:buClr>
                <a:srgbClr val="FFFFCC"/>
              </a:buClr>
              <a:buSzPct val="75000"/>
              <a:buFont typeface="Wingdings" pitchFamily="2" charset="2"/>
              <a:buNone/>
            </a:pPr>
            <a:endParaRPr lang="en-US" sz="2800" b="1">
              <a:solidFill>
                <a:srgbClr val="FF9900"/>
              </a:solidFill>
            </a:endParaRPr>
          </a:p>
        </p:txBody>
      </p:sp>
      <p:sp>
        <p:nvSpPr>
          <p:cNvPr id="179206" name="Text Box 6"/>
          <p:cNvSpPr txBox="1">
            <a:spLocks noChangeArrowheads="1"/>
          </p:cNvSpPr>
          <p:nvPr/>
        </p:nvSpPr>
        <p:spPr bwMode="auto">
          <a:xfrm>
            <a:off x="512032" y="706580"/>
            <a:ext cx="3965575" cy="1066800"/>
          </a:xfrm>
          <a:prstGeom prst="rect">
            <a:avLst/>
          </a:prstGeom>
          <a:noFill/>
          <a:ln w="9525" algn="ctr">
            <a:noFill/>
            <a:miter lim="800000"/>
            <a:headEnd/>
            <a:tailEnd/>
          </a:ln>
        </p:spPr>
        <p:txBody>
          <a:bodyPr>
            <a:spAutoFit/>
          </a:bodyPr>
          <a:lstStyle/>
          <a:p>
            <a:pPr algn="just" fontAlgn="base">
              <a:lnSpc>
                <a:spcPct val="90000"/>
              </a:lnSpc>
              <a:spcBef>
                <a:spcPct val="20000"/>
              </a:spcBef>
              <a:spcAft>
                <a:spcPct val="0"/>
              </a:spcAft>
              <a:buClr>
                <a:srgbClr val="FFFFCC"/>
              </a:buClr>
              <a:buSzPct val="75000"/>
              <a:buFont typeface="Wingdings" pitchFamily="2" charset="2"/>
              <a:buNone/>
            </a:pPr>
            <a:r>
              <a:rPr lang="en-AU" sz="3200" dirty="0">
                <a:solidFill>
                  <a:srgbClr val="FFFF00"/>
                </a:solidFill>
                <a:latin typeface="Impact" pitchFamily="34" charset="0"/>
              </a:rPr>
              <a:t>Gr. </a:t>
            </a:r>
            <a:r>
              <a:rPr lang="en-AU" sz="3200" i="1" dirty="0" err="1">
                <a:solidFill>
                  <a:srgbClr val="FFFF00"/>
                </a:solidFill>
                <a:latin typeface="Impact" pitchFamily="34" charset="0"/>
              </a:rPr>
              <a:t>egeiro</a:t>
            </a:r>
            <a:r>
              <a:rPr lang="en-AU" sz="3200" dirty="0">
                <a:solidFill>
                  <a:srgbClr val="FFFF00"/>
                </a:solidFill>
                <a:latin typeface="Impact" pitchFamily="34" charset="0"/>
              </a:rPr>
              <a:t> – to rebuild, cause to exist</a:t>
            </a:r>
          </a:p>
        </p:txBody>
      </p:sp>
      <p:sp>
        <p:nvSpPr>
          <p:cNvPr id="179207" name="Line 7"/>
          <p:cNvSpPr>
            <a:spLocks noChangeShapeType="1"/>
          </p:cNvSpPr>
          <p:nvPr/>
        </p:nvSpPr>
        <p:spPr bwMode="auto">
          <a:xfrm>
            <a:off x="251520" y="1008438"/>
            <a:ext cx="0" cy="1296000"/>
          </a:xfrm>
          <a:prstGeom prst="line">
            <a:avLst/>
          </a:prstGeom>
          <a:noFill/>
          <a:ln w="57150">
            <a:solidFill>
              <a:srgbClr val="FFFF00"/>
            </a:solidFill>
            <a:round/>
            <a:headEnd/>
            <a:tailEnd/>
          </a:ln>
        </p:spPr>
        <p:txBody>
          <a:bodyPr/>
          <a:lstStyle/>
          <a:p>
            <a:pPr algn="just" fontAlgn="base">
              <a:lnSpc>
                <a:spcPct val="90000"/>
              </a:lnSpc>
              <a:spcBef>
                <a:spcPct val="20000"/>
              </a:spcBef>
              <a:spcAft>
                <a:spcPct val="0"/>
              </a:spcAft>
              <a:buClr>
                <a:srgbClr val="FFFFCC"/>
              </a:buClr>
              <a:buSzPct val="75000"/>
              <a:buFont typeface="Wingdings" pitchFamily="2" charset="2"/>
              <a:buNone/>
            </a:pPr>
            <a:endParaRPr lang="en-US" sz="2800" b="1">
              <a:solidFill>
                <a:srgbClr val="FFFFFF"/>
              </a:solidFill>
              <a:latin typeface="Times New Roman" pitchFamily="18" charset="0"/>
            </a:endParaRPr>
          </a:p>
        </p:txBody>
      </p:sp>
      <p:sp>
        <p:nvSpPr>
          <p:cNvPr id="179208" name="Text Box 8"/>
          <p:cNvSpPr txBox="1">
            <a:spLocks noChangeArrowheads="1"/>
          </p:cNvSpPr>
          <p:nvPr/>
        </p:nvSpPr>
        <p:spPr bwMode="auto">
          <a:xfrm>
            <a:off x="666402" y="3542003"/>
            <a:ext cx="8227124" cy="535531"/>
          </a:xfrm>
          <a:prstGeom prst="rect">
            <a:avLst/>
          </a:prstGeom>
          <a:noFill/>
          <a:ln w="9525" algn="ctr">
            <a:noFill/>
            <a:miter lim="800000"/>
            <a:headEnd/>
            <a:tailEnd/>
          </a:ln>
        </p:spPr>
        <p:txBody>
          <a:bodyPr wrap="none">
            <a:spAutoFit/>
          </a:bodyPr>
          <a:lstStyle/>
          <a:p>
            <a:pPr marL="342900" indent="-342900" algn="just" fontAlgn="base">
              <a:lnSpc>
                <a:spcPct val="90000"/>
              </a:lnSpc>
              <a:spcBef>
                <a:spcPct val="20000"/>
              </a:spcBef>
              <a:spcAft>
                <a:spcPct val="0"/>
              </a:spcAft>
              <a:buClr>
                <a:srgbClr val="FFFFCC"/>
              </a:buClr>
              <a:buSzPct val="75000"/>
              <a:buFont typeface="Wingdings" pitchFamily="2" charset="2"/>
              <a:buNone/>
            </a:pPr>
            <a:r>
              <a:rPr lang="en-AU" sz="3200" dirty="0">
                <a:solidFill>
                  <a:srgbClr val="00FF00"/>
                </a:solidFill>
                <a:latin typeface="Impact" pitchFamily="34" charset="0"/>
              </a:rPr>
              <a:t>Gr. </a:t>
            </a:r>
            <a:r>
              <a:rPr lang="en-AU" sz="3200" i="1" dirty="0" err="1">
                <a:solidFill>
                  <a:srgbClr val="00FF00"/>
                </a:solidFill>
                <a:latin typeface="Impact" pitchFamily="34" charset="0"/>
              </a:rPr>
              <a:t>speiro</a:t>
            </a:r>
            <a:r>
              <a:rPr lang="en-AU" sz="3200" dirty="0">
                <a:solidFill>
                  <a:srgbClr val="00FF00"/>
                </a:solidFill>
                <a:latin typeface="Impact" pitchFamily="34" charset="0"/>
              </a:rPr>
              <a:t> </a:t>
            </a:r>
            <a:r>
              <a:rPr lang="en-AU" sz="3200" b="1" dirty="0">
                <a:solidFill>
                  <a:srgbClr val="FFFF00"/>
                </a:solidFill>
                <a:latin typeface="+mj-lt"/>
              </a:rPr>
              <a:t>(Active voice) </a:t>
            </a:r>
            <a:r>
              <a:rPr lang="en-AU" sz="3200" dirty="0">
                <a:solidFill>
                  <a:srgbClr val="00FF00"/>
                </a:solidFill>
                <a:latin typeface="Impact" pitchFamily="34" charset="0"/>
              </a:rPr>
              <a:t>– to scatter seed, sow</a:t>
            </a:r>
          </a:p>
        </p:txBody>
      </p:sp>
      <p:sp>
        <p:nvSpPr>
          <p:cNvPr id="179209" name="Oval 9"/>
          <p:cNvSpPr>
            <a:spLocks noChangeArrowheads="1"/>
          </p:cNvSpPr>
          <p:nvPr/>
        </p:nvSpPr>
        <p:spPr bwMode="auto">
          <a:xfrm>
            <a:off x="6238462" y="2753590"/>
            <a:ext cx="1404000" cy="647700"/>
          </a:xfrm>
          <a:prstGeom prst="ellipse">
            <a:avLst/>
          </a:prstGeom>
          <a:noFill/>
          <a:ln w="38100" algn="ctr">
            <a:solidFill>
              <a:srgbClr val="00FF00"/>
            </a:solidFill>
            <a:round/>
            <a:headEnd/>
            <a:tailEnd/>
          </a:ln>
        </p:spPr>
        <p:txBody>
          <a:bodyPr wrap="none" anchor="ctr"/>
          <a:lstStyle/>
          <a:p>
            <a:pPr algn="just" fontAlgn="base">
              <a:lnSpc>
                <a:spcPct val="90000"/>
              </a:lnSpc>
              <a:spcBef>
                <a:spcPct val="20000"/>
              </a:spcBef>
              <a:spcAft>
                <a:spcPct val="0"/>
              </a:spcAft>
              <a:buClr>
                <a:srgbClr val="FFFFCC"/>
              </a:buClr>
              <a:buSzPct val="75000"/>
              <a:buFont typeface="Wingdings" pitchFamily="2" charset="2"/>
              <a:buNone/>
            </a:pPr>
            <a:endParaRPr lang="en-US" sz="2800" b="1">
              <a:solidFill>
                <a:srgbClr val="FFFFFF"/>
              </a:solidFill>
              <a:latin typeface="Times New Roman" pitchFamily="18" charset="0"/>
            </a:endParaRPr>
          </a:p>
        </p:txBody>
      </p:sp>
      <p:sp>
        <p:nvSpPr>
          <p:cNvPr id="179210" name="Oval 10"/>
          <p:cNvSpPr>
            <a:spLocks noChangeArrowheads="1"/>
          </p:cNvSpPr>
          <p:nvPr/>
        </p:nvSpPr>
        <p:spPr bwMode="auto">
          <a:xfrm>
            <a:off x="4874135" y="4074339"/>
            <a:ext cx="1511920" cy="477788"/>
          </a:xfrm>
          <a:prstGeom prst="ellipse">
            <a:avLst/>
          </a:prstGeom>
          <a:noFill/>
          <a:ln w="38100" algn="ctr">
            <a:solidFill>
              <a:srgbClr val="00FF00"/>
            </a:solidFill>
            <a:round/>
            <a:headEnd/>
            <a:tailEnd/>
          </a:ln>
        </p:spPr>
        <p:txBody>
          <a:bodyPr wrap="none" anchor="ctr"/>
          <a:lstStyle/>
          <a:p>
            <a:pPr algn="just" fontAlgn="base">
              <a:lnSpc>
                <a:spcPct val="90000"/>
              </a:lnSpc>
              <a:spcBef>
                <a:spcPct val="20000"/>
              </a:spcBef>
              <a:spcAft>
                <a:spcPct val="0"/>
              </a:spcAft>
              <a:buClr>
                <a:srgbClr val="FFFFCC"/>
              </a:buClr>
              <a:buSzPct val="75000"/>
              <a:buFont typeface="Wingdings" pitchFamily="2" charset="2"/>
              <a:buNone/>
            </a:pPr>
            <a:endParaRPr lang="en-US" sz="2800" b="1">
              <a:solidFill>
                <a:srgbClr val="FFFFFF"/>
              </a:solidFill>
              <a:latin typeface="Times New Roman" pitchFamily="18" charset="0"/>
            </a:endParaRPr>
          </a:p>
        </p:txBody>
      </p:sp>
      <p:sp>
        <p:nvSpPr>
          <p:cNvPr id="179211" name="Oval 11"/>
          <p:cNvSpPr>
            <a:spLocks noChangeArrowheads="1"/>
          </p:cNvSpPr>
          <p:nvPr/>
        </p:nvSpPr>
        <p:spPr bwMode="auto">
          <a:xfrm>
            <a:off x="7338747" y="4063217"/>
            <a:ext cx="1584176" cy="492562"/>
          </a:xfrm>
          <a:prstGeom prst="ellipse">
            <a:avLst/>
          </a:prstGeom>
          <a:noFill/>
          <a:ln w="38100" algn="ctr">
            <a:solidFill>
              <a:srgbClr val="00FF00"/>
            </a:solidFill>
            <a:round/>
            <a:headEnd/>
            <a:tailEnd/>
          </a:ln>
        </p:spPr>
        <p:txBody>
          <a:bodyPr wrap="none" anchor="ctr"/>
          <a:lstStyle/>
          <a:p>
            <a:pPr algn="just" fontAlgn="base">
              <a:lnSpc>
                <a:spcPct val="90000"/>
              </a:lnSpc>
              <a:spcBef>
                <a:spcPct val="20000"/>
              </a:spcBef>
              <a:spcAft>
                <a:spcPct val="0"/>
              </a:spcAft>
              <a:buClr>
                <a:srgbClr val="FFFFCC"/>
              </a:buClr>
              <a:buSzPct val="75000"/>
              <a:buFont typeface="Wingdings" pitchFamily="2" charset="2"/>
              <a:buNone/>
            </a:pPr>
            <a:endParaRPr lang="en-US" sz="2800" b="1">
              <a:solidFill>
                <a:srgbClr val="FFFFFF"/>
              </a:solidFill>
              <a:latin typeface="Times New Roman" pitchFamily="18" charset="0"/>
            </a:endParaRPr>
          </a:p>
        </p:txBody>
      </p:sp>
      <p:sp>
        <p:nvSpPr>
          <p:cNvPr id="179212" name="Line 12"/>
          <p:cNvSpPr>
            <a:spLocks noChangeShapeType="1"/>
          </p:cNvSpPr>
          <p:nvPr/>
        </p:nvSpPr>
        <p:spPr bwMode="auto">
          <a:xfrm>
            <a:off x="6948264" y="3409604"/>
            <a:ext cx="0" cy="216000"/>
          </a:xfrm>
          <a:prstGeom prst="line">
            <a:avLst/>
          </a:prstGeom>
          <a:noFill/>
          <a:ln w="38100">
            <a:solidFill>
              <a:srgbClr val="00FF00"/>
            </a:solidFill>
            <a:round/>
            <a:headEnd/>
            <a:tailEnd/>
          </a:ln>
        </p:spPr>
        <p:txBody>
          <a:bodyPr/>
          <a:lstStyle/>
          <a:p>
            <a:pPr algn="just" fontAlgn="base">
              <a:lnSpc>
                <a:spcPct val="90000"/>
              </a:lnSpc>
              <a:spcBef>
                <a:spcPct val="20000"/>
              </a:spcBef>
              <a:spcAft>
                <a:spcPct val="0"/>
              </a:spcAft>
              <a:buClr>
                <a:srgbClr val="FFFFCC"/>
              </a:buClr>
              <a:buSzPct val="75000"/>
              <a:buFont typeface="Wingdings" pitchFamily="2" charset="2"/>
              <a:buNone/>
            </a:pPr>
            <a:endParaRPr lang="en-US" sz="2800" b="1">
              <a:solidFill>
                <a:srgbClr val="FFFFFF"/>
              </a:solidFill>
              <a:latin typeface="Times New Roman" pitchFamily="18" charset="0"/>
            </a:endParaRPr>
          </a:p>
        </p:txBody>
      </p:sp>
      <p:sp>
        <p:nvSpPr>
          <p:cNvPr id="179215" name="Line 15"/>
          <p:cNvSpPr>
            <a:spLocks noChangeShapeType="1"/>
          </p:cNvSpPr>
          <p:nvPr/>
        </p:nvSpPr>
        <p:spPr bwMode="auto">
          <a:xfrm>
            <a:off x="251520" y="1038881"/>
            <a:ext cx="288000" cy="0"/>
          </a:xfrm>
          <a:prstGeom prst="line">
            <a:avLst/>
          </a:prstGeom>
          <a:noFill/>
          <a:ln w="57150">
            <a:solidFill>
              <a:srgbClr val="FFFF00"/>
            </a:solidFill>
            <a:round/>
            <a:headEnd/>
            <a:tailEnd/>
          </a:ln>
        </p:spPr>
        <p:txBody>
          <a:bodyPr/>
          <a:lstStyle/>
          <a:p>
            <a:pPr algn="just" fontAlgn="base">
              <a:lnSpc>
                <a:spcPct val="90000"/>
              </a:lnSpc>
              <a:spcBef>
                <a:spcPct val="20000"/>
              </a:spcBef>
              <a:spcAft>
                <a:spcPct val="0"/>
              </a:spcAft>
              <a:buClr>
                <a:srgbClr val="FFFFCC"/>
              </a:buClr>
              <a:buSzPct val="75000"/>
              <a:buFont typeface="Wingdings" pitchFamily="2" charset="2"/>
              <a:buNone/>
            </a:pPr>
            <a:endParaRPr lang="en-US" sz="2800" b="1">
              <a:solidFill>
                <a:srgbClr val="FFFFFF"/>
              </a:solidFill>
              <a:latin typeface="Times New Roman" pitchFamily="18" charset="0"/>
            </a:endParaRPr>
          </a:p>
        </p:txBody>
      </p:sp>
      <p:sp>
        <p:nvSpPr>
          <p:cNvPr id="179216" name="Rectangle 16"/>
          <p:cNvSpPr>
            <a:spLocks noChangeArrowheads="1"/>
          </p:cNvSpPr>
          <p:nvPr/>
        </p:nvSpPr>
        <p:spPr bwMode="auto">
          <a:xfrm>
            <a:off x="5031385" y="767933"/>
            <a:ext cx="3960813" cy="936000"/>
          </a:xfrm>
          <a:prstGeom prst="rect">
            <a:avLst/>
          </a:prstGeom>
          <a:noFill/>
          <a:ln w="38100" algn="ctr">
            <a:solidFill>
              <a:schemeClr val="folHlink"/>
            </a:solidFill>
            <a:miter lim="800000"/>
            <a:headEnd/>
            <a:tailEnd/>
          </a:ln>
        </p:spPr>
        <p:txBody>
          <a:bodyPr wrap="none" anchor="ctr"/>
          <a:lstStyle/>
          <a:p>
            <a:pPr marL="342900" indent="-342900" algn="ctr" fontAlgn="base">
              <a:lnSpc>
                <a:spcPct val="90000"/>
              </a:lnSpc>
              <a:spcBef>
                <a:spcPct val="0"/>
              </a:spcBef>
              <a:spcAft>
                <a:spcPct val="0"/>
              </a:spcAft>
              <a:buClr>
                <a:srgbClr val="FFFFCC"/>
              </a:buClr>
              <a:buSzPct val="75000"/>
              <a:buFont typeface="Wingdings" pitchFamily="2" charset="2"/>
              <a:buNone/>
            </a:pPr>
            <a:r>
              <a:rPr lang="en-AU" sz="2800" b="1" dirty="0">
                <a:ln>
                  <a:solidFill>
                    <a:srgbClr val="FFFFFF"/>
                  </a:solidFill>
                </a:ln>
                <a:solidFill>
                  <a:srgbClr val="FFCC66"/>
                </a:solidFill>
              </a:rPr>
              <a:t>Bro. Thomas trans-</a:t>
            </a:r>
          </a:p>
          <a:p>
            <a:pPr marL="342900" indent="-342900" algn="ctr" fontAlgn="base">
              <a:lnSpc>
                <a:spcPct val="90000"/>
              </a:lnSpc>
              <a:spcBef>
                <a:spcPct val="0"/>
              </a:spcBef>
              <a:spcAft>
                <a:spcPct val="0"/>
              </a:spcAft>
              <a:buClr>
                <a:srgbClr val="FFFFCC"/>
              </a:buClr>
              <a:buSzPct val="75000"/>
              <a:buFont typeface="Wingdings" pitchFamily="2" charset="2"/>
              <a:buNone/>
            </a:pPr>
            <a:r>
              <a:rPr lang="en-AU" sz="2800" b="1" dirty="0" err="1">
                <a:ln>
                  <a:solidFill>
                    <a:srgbClr val="FFFFFF"/>
                  </a:solidFill>
                </a:ln>
                <a:solidFill>
                  <a:srgbClr val="FFCC66"/>
                </a:solidFill>
              </a:rPr>
              <a:t>lates</a:t>
            </a:r>
            <a:r>
              <a:rPr lang="en-AU" sz="2800" b="1" dirty="0">
                <a:ln>
                  <a:solidFill>
                    <a:srgbClr val="FFFFFF"/>
                  </a:solidFill>
                </a:ln>
                <a:solidFill>
                  <a:srgbClr val="FFCC66"/>
                </a:solidFill>
              </a:rPr>
              <a:t>, “for what body”.</a:t>
            </a:r>
          </a:p>
        </p:txBody>
      </p:sp>
      <p:sp>
        <p:nvSpPr>
          <p:cNvPr id="179217" name="Line 17"/>
          <p:cNvSpPr>
            <a:spLocks noChangeShapeType="1"/>
          </p:cNvSpPr>
          <p:nvPr/>
        </p:nvSpPr>
        <p:spPr bwMode="auto">
          <a:xfrm flipH="1">
            <a:off x="6372200" y="1700213"/>
            <a:ext cx="44298" cy="460353"/>
          </a:xfrm>
          <a:prstGeom prst="line">
            <a:avLst/>
          </a:prstGeom>
          <a:noFill/>
          <a:ln w="38100">
            <a:solidFill>
              <a:schemeClr val="folHlink"/>
            </a:solidFill>
            <a:round/>
            <a:headEnd/>
            <a:tailEnd/>
          </a:ln>
        </p:spPr>
        <p:txBody>
          <a:bodyPr/>
          <a:lstStyle/>
          <a:p>
            <a:pPr algn="just" fontAlgn="base">
              <a:lnSpc>
                <a:spcPct val="90000"/>
              </a:lnSpc>
              <a:spcBef>
                <a:spcPct val="20000"/>
              </a:spcBef>
              <a:spcAft>
                <a:spcPct val="0"/>
              </a:spcAft>
              <a:buClr>
                <a:srgbClr val="FFFFCC"/>
              </a:buClr>
              <a:buSzPct val="75000"/>
              <a:buFont typeface="Wingdings" pitchFamily="2" charset="2"/>
              <a:buNone/>
            </a:pPr>
            <a:endParaRPr lang="en-US" sz="2800" b="1">
              <a:solidFill>
                <a:srgbClr val="FFFFFF"/>
              </a:solidFill>
              <a:latin typeface="Times New Roman" pitchFamily="18" charset="0"/>
            </a:endParaRPr>
          </a:p>
        </p:txBody>
      </p:sp>
      <p:sp>
        <p:nvSpPr>
          <p:cNvPr id="19" name="TextBox 18"/>
          <p:cNvSpPr txBox="1"/>
          <p:nvPr/>
        </p:nvSpPr>
        <p:spPr>
          <a:xfrm>
            <a:off x="1619671" y="6306587"/>
            <a:ext cx="7273503" cy="480131"/>
          </a:xfrm>
          <a:prstGeom prst="rect">
            <a:avLst/>
          </a:prstGeom>
          <a:noFill/>
        </p:spPr>
        <p:txBody>
          <a:bodyPr wrap="square" rtlCol="0">
            <a:spAutoFit/>
          </a:bodyPr>
          <a:lstStyle/>
          <a:p>
            <a:pPr algn="just">
              <a:lnSpc>
                <a:spcPct val="90000"/>
              </a:lnSpc>
            </a:pPr>
            <a:r>
              <a:rPr lang="en-AU" sz="2800" dirty="0">
                <a:ln w="19050">
                  <a:solidFill>
                    <a:srgbClr val="FFFFFF"/>
                  </a:solidFill>
                </a:ln>
                <a:solidFill>
                  <a:srgbClr val="FF0000"/>
                </a:solidFill>
                <a:latin typeface="Arial Black" pitchFamily="34" charset="0"/>
              </a:rPr>
              <a:t>Gen. 1:11-12 </a:t>
            </a:r>
            <a:r>
              <a:rPr lang="en-AU" sz="2800" b="1" dirty="0">
                <a:ln w="12700">
                  <a:solidFill>
                    <a:srgbClr val="FFFFFF"/>
                  </a:solidFill>
                </a:ln>
                <a:solidFill>
                  <a:srgbClr val="FF00FF"/>
                </a:solidFill>
                <a:latin typeface="Arial Narrow" panose="020B0606020202030204" pitchFamily="34" charset="0"/>
              </a:rPr>
              <a:t>– </a:t>
            </a:r>
            <a:r>
              <a:rPr lang="en-AU" sz="2800" b="1" dirty="0" err="1">
                <a:ln w="12700">
                  <a:solidFill>
                    <a:srgbClr val="FFFFFF"/>
                  </a:solidFill>
                </a:ln>
                <a:solidFill>
                  <a:srgbClr val="FF00FF"/>
                </a:solidFill>
                <a:latin typeface="Arial Narrow" panose="020B0606020202030204" pitchFamily="34" charset="0"/>
              </a:rPr>
              <a:t>Inflexibe</a:t>
            </a:r>
            <a:r>
              <a:rPr lang="en-AU" sz="2800" b="1" dirty="0">
                <a:ln w="12700">
                  <a:solidFill>
                    <a:srgbClr val="FFFFFF"/>
                  </a:solidFill>
                </a:ln>
                <a:solidFill>
                  <a:srgbClr val="FF00FF"/>
                </a:solidFill>
                <a:latin typeface="Arial Narrow" panose="020B0606020202030204" pitchFamily="34" charset="0"/>
              </a:rPr>
              <a:t> law of creation</a:t>
            </a:r>
            <a:endParaRPr lang="en-US" sz="2800" b="1" dirty="0">
              <a:ln w="12700">
                <a:solidFill>
                  <a:srgbClr val="FFFFFF"/>
                </a:solidFill>
              </a:ln>
              <a:solidFill>
                <a:srgbClr val="FF00FF"/>
              </a:solidFill>
              <a:latin typeface="Arial Narrow" panose="020B0606020202030204" pitchFamily="34" charset="0"/>
            </a:endParaRPr>
          </a:p>
        </p:txBody>
      </p:sp>
      <p:sp>
        <p:nvSpPr>
          <p:cNvPr id="20" name="Line 15"/>
          <p:cNvSpPr>
            <a:spLocks noChangeShapeType="1"/>
          </p:cNvSpPr>
          <p:nvPr/>
        </p:nvSpPr>
        <p:spPr bwMode="auto">
          <a:xfrm>
            <a:off x="251520" y="2276872"/>
            <a:ext cx="108000" cy="0"/>
          </a:xfrm>
          <a:prstGeom prst="line">
            <a:avLst/>
          </a:prstGeom>
          <a:noFill/>
          <a:ln w="57150">
            <a:solidFill>
              <a:srgbClr val="FFFF00"/>
            </a:solidFill>
            <a:round/>
            <a:headEnd/>
            <a:tailEnd/>
          </a:ln>
        </p:spPr>
        <p:txBody>
          <a:bodyPr/>
          <a:lstStyle/>
          <a:p>
            <a:pPr algn="just" fontAlgn="base">
              <a:lnSpc>
                <a:spcPct val="90000"/>
              </a:lnSpc>
              <a:spcBef>
                <a:spcPct val="20000"/>
              </a:spcBef>
              <a:spcAft>
                <a:spcPct val="0"/>
              </a:spcAft>
              <a:buClr>
                <a:srgbClr val="FFFFCC"/>
              </a:buClr>
              <a:buSzPct val="75000"/>
              <a:buFont typeface="Wingdings" pitchFamily="2" charset="2"/>
              <a:buNone/>
            </a:pPr>
            <a:endParaRPr lang="en-US" sz="2800" b="1">
              <a:solidFill>
                <a:srgbClr val="FFFFFF"/>
              </a:solidFill>
              <a:latin typeface="Times New Roman" pitchFamily="18" charset="0"/>
            </a:endParaRPr>
          </a:p>
        </p:txBody>
      </p:sp>
      <p:sp>
        <p:nvSpPr>
          <p:cNvPr id="2" name="TextBox 1">
            <a:extLst>
              <a:ext uri="{FF2B5EF4-FFF2-40B4-BE49-F238E27FC236}">
                <a16:creationId xmlns:a16="http://schemas.microsoft.com/office/drawing/2014/main" id="{7F69F597-0B2E-4921-8AA7-08B1D2608EDF}"/>
              </a:ext>
            </a:extLst>
          </p:cNvPr>
          <p:cNvSpPr txBox="1"/>
          <p:nvPr/>
        </p:nvSpPr>
        <p:spPr>
          <a:xfrm>
            <a:off x="1907704" y="5201035"/>
            <a:ext cx="6960469" cy="405683"/>
          </a:xfrm>
          <a:prstGeom prst="rect">
            <a:avLst/>
          </a:prstGeom>
          <a:solidFill>
            <a:srgbClr val="FFFF00"/>
          </a:solidFill>
          <a:ln w="38100">
            <a:solidFill>
              <a:srgbClr val="FF0000"/>
            </a:solidFill>
          </a:ln>
        </p:spPr>
        <p:txBody>
          <a:bodyPr wrap="square" tIns="0" bIns="36000" rtlCol="0">
            <a:spAutoFit/>
          </a:bodyPr>
          <a:lstStyle/>
          <a:p>
            <a:pPr algn="ctr"/>
            <a:r>
              <a:rPr lang="en-AU" sz="2400" b="1" dirty="0">
                <a:solidFill>
                  <a:schemeClr val="bg1"/>
                </a:solidFill>
                <a:latin typeface="Arial Narrow" panose="020B0606020202030204" pitchFamily="34" charset="0"/>
              </a:rPr>
              <a:t>Egyptian wheat 3 millennia old sown springs forth in life</a:t>
            </a:r>
          </a:p>
        </p:txBody>
      </p:sp>
      <p:sp>
        <p:nvSpPr>
          <p:cNvPr id="3" name="TextBox 2">
            <a:extLst>
              <a:ext uri="{FF2B5EF4-FFF2-40B4-BE49-F238E27FC236}">
                <a16:creationId xmlns:a16="http://schemas.microsoft.com/office/drawing/2014/main" id="{3B8376F6-6E26-42BC-AAB1-2C89ED7F8A6C}"/>
              </a:ext>
            </a:extLst>
          </p:cNvPr>
          <p:cNvSpPr txBox="1"/>
          <p:nvPr/>
        </p:nvSpPr>
        <p:spPr>
          <a:xfrm>
            <a:off x="1835695" y="5138028"/>
            <a:ext cx="6696745" cy="523220"/>
          </a:xfrm>
          <a:prstGeom prst="rect">
            <a:avLst/>
          </a:prstGeom>
          <a:noFill/>
        </p:spPr>
        <p:txBody>
          <a:bodyPr wrap="square" rtlCol="0">
            <a:spAutoFit/>
          </a:bodyPr>
          <a:lstStyle/>
          <a:p>
            <a:r>
              <a:rPr lang="en-AU" sz="2800" b="1" dirty="0" err="1">
                <a:ln w="19050">
                  <a:solidFill>
                    <a:schemeClr val="tx1"/>
                  </a:solidFill>
                </a:ln>
                <a:solidFill>
                  <a:srgbClr val="FF00FF"/>
                </a:solidFill>
              </a:rPr>
              <a:t>Ygs</a:t>
            </a:r>
            <a:r>
              <a:rPr lang="en-AU" sz="2800" b="1" dirty="0">
                <a:ln w="19050">
                  <a:solidFill>
                    <a:schemeClr val="tx1"/>
                  </a:solidFill>
                </a:ln>
                <a:solidFill>
                  <a:srgbClr val="FF00FF"/>
                </a:solidFill>
              </a:rPr>
              <a:t>. Lit. </a:t>
            </a:r>
            <a:r>
              <a:rPr lang="en-AU" sz="2800" b="1" dirty="0"/>
              <a:t>– </a:t>
            </a:r>
            <a:r>
              <a:rPr lang="en-AU" sz="2800" b="1" dirty="0">
                <a:solidFill>
                  <a:srgbClr val="FFFF00"/>
                </a:solidFill>
                <a:latin typeface="Bookman Old Style" panose="02050604050505020204" pitchFamily="18" charset="0"/>
              </a:rPr>
              <a:t>“according as He willed.”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920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92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920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79217"/>
                                        </p:tgtEl>
                                        <p:attrNameLst>
                                          <p:attrName>style.visibility</p:attrName>
                                        </p:attrNameLst>
                                      </p:cBhvr>
                                      <p:to>
                                        <p:strVal val="visible"/>
                                      </p:to>
                                    </p:set>
                                  </p:childTnLst>
                                  <p:subTnLst>
                                    <p:set>
                                      <p:cBhvr override="childStyle">
                                        <p:cTn dur="1" fill="hold" display="0" masterRel="nextClick" afterEffect="1"/>
                                        <p:tgtEl>
                                          <p:spTgt spid="179217"/>
                                        </p:tgtEl>
                                        <p:attrNameLst>
                                          <p:attrName>style.visibility</p:attrName>
                                        </p:attrNameLst>
                                      </p:cBhvr>
                                      <p:to>
                                        <p:strVal val="hidden"/>
                                      </p:to>
                                    </p:set>
                                  </p:subTnLst>
                                </p:cTn>
                              </p:par>
                              <p:par>
                                <p:cTn id="17" presetID="1" presetClass="entr" presetSubtype="0" fill="hold" grpId="0" nodeType="withEffect">
                                  <p:stCondLst>
                                    <p:cond delay="0"/>
                                  </p:stCondLst>
                                  <p:childTnLst>
                                    <p:set>
                                      <p:cBhvr>
                                        <p:cTn id="18" dur="1" fill="hold">
                                          <p:stCondLst>
                                            <p:cond delay="0"/>
                                          </p:stCondLst>
                                        </p:cTn>
                                        <p:tgtEl>
                                          <p:spTgt spid="1792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1000"/>
                                        <p:tgtEl>
                                          <p:spTgt spid="2"/>
                                        </p:tgtEl>
                                      </p:cBhvr>
                                    </p:animEffect>
                                  </p:childTnLst>
                                  <p:subTnLst>
                                    <p:set>
                                      <p:cBhvr override="childStyle">
                                        <p:cTn dur="1" fill="hold" display="0" masterRel="nextClick" afterEffect="1"/>
                                        <p:tgtEl>
                                          <p:spTgt spid="2"/>
                                        </p:tgtEl>
                                        <p:attrNameLst>
                                          <p:attrName>style.visibility</p:attrName>
                                        </p:attrNameLst>
                                      </p:cBhvr>
                                      <p:to>
                                        <p:strVal val="hidden"/>
                                      </p:to>
                                    </p:set>
                                  </p:sub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79209"/>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179212"/>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179211"/>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179210"/>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179208"/>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53" presetClass="entr" presetSubtype="0" fill="hold" grpId="0" nodeType="clickEffect">
                                  <p:stCondLst>
                                    <p:cond delay="0"/>
                                  </p:stCondLst>
                                  <p:childTnLst>
                                    <p:set>
                                      <p:cBhvr>
                                        <p:cTn id="39" dur="1" fill="hold">
                                          <p:stCondLst>
                                            <p:cond delay="0"/>
                                          </p:stCondLst>
                                        </p:cTn>
                                        <p:tgtEl>
                                          <p:spTgt spid="19"/>
                                        </p:tgtEl>
                                        <p:attrNameLst>
                                          <p:attrName>style.visibility</p:attrName>
                                        </p:attrNameLst>
                                      </p:cBhvr>
                                      <p:to>
                                        <p:strVal val="visible"/>
                                      </p:to>
                                    </p:set>
                                    <p:anim calcmode="lin" valueType="num">
                                      <p:cBhvr>
                                        <p:cTn id="40" dur="1000" fill="hold"/>
                                        <p:tgtEl>
                                          <p:spTgt spid="19"/>
                                        </p:tgtEl>
                                        <p:attrNameLst>
                                          <p:attrName>ppt_w</p:attrName>
                                        </p:attrNameLst>
                                      </p:cBhvr>
                                      <p:tavLst>
                                        <p:tav tm="0">
                                          <p:val>
                                            <p:fltVal val="0"/>
                                          </p:val>
                                        </p:tav>
                                        <p:tav tm="100000">
                                          <p:val>
                                            <p:strVal val="#ppt_w"/>
                                          </p:val>
                                        </p:tav>
                                      </p:tavLst>
                                    </p:anim>
                                    <p:anim calcmode="lin" valueType="num">
                                      <p:cBhvr>
                                        <p:cTn id="41" dur="1000" fill="hold"/>
                                        <p:tgtEl>
                                          <p:spTgt spid="19"/>
                                        </p:tgtEl>
                                        <p:attrNameLst>
                                          <p:attrName>ppt_h</p:attrName>
                                        </p:attrNameLst>
                                      </p:cBhvr>
                                      <p:tavLst>
                                        <p:tav tm="0">
                                          <p:val>
                                            <p:fltVal val="0"/>
                                          </p:val>
                                        </p:tav>
                                        <p:tav tm="100000">
                                          <p:val>
                                            <p:strVal val="#ppt_h"/>
                                          </p:val>
                                        </p:tav>
                                      </p:tavLst>
                                    </p:anim>
                                    <p:animEffect transition="in" filter="fade">
                                      <p:cBhvr>
                                        <p:cTn id="42" dur="1000"/>
                                        <p:tgtEl>
                                          <p:spTgt spid="19"/>
                                        </p:tgtEl>
                                      </p:cBhvr>
                                    </p:animEffect>
                                  </p:childTnLst>
                                </p:cTn>
                              </p:par>
                              <p:par>
                                <p:cTn id="43" presetID="1" presetClass="entr" presetSubtype="0" fill="hold" grpId="0" nodeType="withEffect">
                                  <p:stCondLst>
                                    <p:cond delay="0"/>
                                  </p:stCondLst>
                                  <p:childTnLst>
                                    <p:set>
                                      <p:cBhvr>
                                        <p:cTn id="4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9206" grpId="0"/>
      <p:bldP spid="179207" grpId="0" animBg="1"/>
      <p:bldP spid="179208" grpId="0"/>
      <p:bldP spid="179209" grpId="0" animBg="1"/>
      <p:bldP spid="179210" grpId="0" animBg="1"/>
      <p:bldP spid="179211" grpId="0" animBg="1"/>
      <p:bldP spid="179212" grpId="0" animBg="1"/>
      <p:bldP spid="179215" grpId="0" animBg="1"/>
      <p:bldP spid="179216" grpId="0" animBg="1"/>
      <p:bldP spid="179217" grpId="0" animBg="1"/>
      <p:bldP spid="19" grpId="0"/>
      <p:bldP spid="20" grpId="0" animBg="1"/>
      <p:bldP spid="2" grpId="0" animBg="1"/>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ctrTitle"/>
          </p:nvPr>
        </p:nvSpPr>
        <p:spPr/>
        <p:txBody>
          <a:bodyPr/>
          <a:lstStyle/>
          <a:p>
            <a:pPr eaLnBrk="1" hangingPunct="1">
              <a:defRPr/>
            </a:pPr>
            <a:r>
              <a:rPr lang="en-AU" sz="4400" dirty="0"/>
              <a:t>“Sown” in </a:t>
            </a:r>
            <a:r>
              <a:rPr lang="en-AU" sz="4400" dirty="0">
                <a:ln w="19050">
                  <a:solidFill>
                    <a:schemeClr val="tx1"/>
                  </a:solidFill>
                </a:ln>
                <a:solidFill>
                  <a:srgbClr val="FF0000"/>
                </a:solidFill>
                <a:effectLst/>
              </a:rPr>
              <a:t>1 Cor. 15:36-37</a:t>
            </a:r>
          </a:p>
        </p:txBody>
      </p:sp>
      <p:sp>
        <p:nvSpPr>
          <p:cNvPr id="180227" name="Rectangle 3"/>
          <p:cNvSpPr>
            <a:spLocks noGrp="1" noChangeArrowheads="1"/>
          </p:cNvSpPr>
          <p:nvPr>
            <p:ph type="subTitle" idx="1"/>
          </p:nvPr>
        </p:nvSpPr>
        <p:spPr>
          <a:xfrm>
            <a:off x="468313" y="822857"/>
            <a:ext cx="8280400" cy="1081088"/>
          </a:xfrm>
        </p:spPr>
        <p:txBody>
          <a:bodyPr/>
          <a:lstStyle/>
          <a:p>
            <a:pPr eaLnBrk="1" hangingPunct="1">
              <a:defRPr/>
            </a:pPr>
            <a:r>
              <a:rPr lang="en-AU" sz="3200" dirty="0"/>
              <a:t>The Greek word </a:t>
            </a:r>
            <a:r>
              <a:rPr lang="en-AU" sz="3200" i="1" dirty="0" err="1">
                <a:solidFill>
                  <a:srgbClr val="FFFF00"/>
                </a:solidFill>
              </a:rPr>
              <a:t>speiro</a:t>
            </a:r>
            <a:r>
              <a:rPr lang="en-AU" sz="3200" dirty="0"/>
              <a:t> occurs 3 times in </a:t>
            </a:r>
            <a:r>
              <a:rPr lang="en-AU" sz="3200" dirty="0">
                <a:ln w="19050">
                  <a:solidFill>
                    <a:schemeClr val="tx1"/>
                  </a:solidFill>
                </a:ln>
                <a:solidFill>
                  <a:srgbClr val="FF0000"/>
                </a:solidFill>
              </a:rPr>
              <a:t>Vv.36</a:t>
            </a:r>
            <a:r>
              <a:rPr lang="en-AU" sz="3200" dirty="0">
                <a:ln w="22225">
                  <a:solidFill>
                    <a:schemeClr val="tx1"/>
                  </a:solidFill>
                </a:ln>
                <a:solidFill>
                  <a:srgbClr val="FF0000"/>
                </a:solidFill>
              </a:rPr>
              <a:t> </a:t>
            </a:r>
            <a:r>
              <a:rPr lang="en-AU" sz="3200" dirty="0"/>
              <a:t>and</a:t>
            </a:r>
            <a:r>
              <a:rPr lang="en-AU" sz="3200" dirty="0">
                <a:solidFill>
                  <a:srgbClr val="FF0000"/>
                </a:solidFill>
              </a:rPr>
              <a:t> </a:t>
            </a:r>
            <a:r>
              <a:rPr lang="en-AU" sz="3200" dirty="0">
                <a:ln w="19050">
                  <a:solidFill>
                    <a:schemeClr val="tx1"/>
                  </a:solidFill>
                </a:ln>
                <a:solidFill>
                  <a:srgbClr val="FF0000"/>
                </a:solidFill>
              </a:rPr>
              <a:t>37</a:t>
            </a:r>
            <a:r>
              <a:rPr lang="en-AU" sz="3200" dirty="0"/>
              <a:t>, all in the Active voice.</a:t>
            </a:r>
          </a:p>
        </p:txBody>
      </p:sp>
      <p:sp>
        <p:nvSpPr>
          <p:cNvPr id="180228" name="Text Box 4"/>
          <p:cNvSpPr txBox="1">
            <a:spLocks noChangeArrowheads="1"/>
          </p:cNvSpPr>
          <p:nvPr/>
        </p:nvSpPr>
        <p:spPr bwMode="auto">
          <a:xfrm>
            <a:off x="1763713" y="4387850"/>
            <a:ext cx="3384550" cy="1754326"/>
          </a:xfrm>
          <a:prstGeom prst="rect">
            <a:avLst/>
          </a:prstGeom>
          <a:noFill/>
          <a:ln w="9525" algn="ctr">
            <a:noFill/>
            <a:miter lim="800000"/>
            <a:headEnd/>
            <a:tailEnd/>
          </a:ln>
        </p:spPr>
        <p:txBody>
          <a:bodyPr>
            <a:spAutoFit/>
          </a:bodyPr>
          <a:lstStyle/>
          <a:p>
            <a:pPr algn="r" fontAlgn="base">
              <a:lnSpc>
                <a:spcPct val="90000"/>
              </a:lnSpc>
              <a:spcBef>
                <a:spcPct val="50000"/>
              </a:spcBef>
              <a:spcAft>
                <a:spcPct val="0"/>
              </a:spcAft>
              <a:buClr>
                <a:srgbClr val="FFFFCC"/>
              </a:buClr>
              <a:buSzPct val="75000"/>
              <a:buFont typeface="Wingdings" pitchFamily="2" charset="2"/>
              <a:buNone/>
            </a:pPr>
            <a:r>
              <a:rPr lang="en-AU" sz="4000" dirty="0">
                <a:ln w="12700">
                  <a:solidFill>
                    <a:srgbClr val="FFFFFF"/>
                  </a:solidFill>
                </a:ln>
                <a:solidFill>
                  <a:srgbClr val="FF9900"/>
                </a:solidFill>
                <a:latin typeface="Impact" pitchFamily="34" charset="0"/>
              </a:rPr>
              <a:t>Represents the burial of the dead body</a:t>
            </a:r>
          </a:p>
        </p:txBody>
      </p:sp>
      <p:sp>
        <p:nvSpPr>
          <p:cNvPr id="16389" name="Text Box 5"/>
          <p:cNvSpPr txBox="1">
            <a:spLocks noChangeArrowheads="1"/>
          </p:cNvSpPr>
          <p:nvPr/>
        </p:nvSpPr>
        <p:spPr bwMode="auto">
          <a:xfrm>
            <a:off x="5127625" y="3252788"/>
            <a:ext cx="527050" cy="519112"/>
          </a:xfrm>
          <a:prstGeom prst="rect">
            <a:avLst/>
          </a:prstGeom>
          <a:noFill/>
          <a:ln w="9525" algn="ctr">
            <a:noFill/>
            <a:miter lim="800000"/>
            <a:headEnd/>
            <a:tailEnd/>
          </a:ln>
        </p:spPr>
        <p:txBody>
          <a:bodyPr wrap="none">
            <a:spAutoFit/>
          </a:bodyPr>
          <a:lstStyle/>
          <a:p>
            <a:pPr marL="342900" indent="-342900" algn="just" fontAlgn="base">
              <a:lnSpc>
                <a:spcPct val="90000"/>
              </a:lnSpc>
              <a:spcBef>
                <a:spcPct val="20000"/>
              </a:spcBef>
              <a:spcAft>
                <a:spcPct val="0"/>
              </a:spcAft>
              <a:buClr>
                <a:srgbClr val="FFFFCC"/>
              </a:buClr>
              <a:buSzPct val="75000"/>
              <a:buFont typeface="Wingdings" pitchFamily="2" charset="2"/>
              <a:buNone/>
            </a:pPr>
            <a:endParaRPr lang="en-US" sz="2800" b="1">
              <a:solidFill>
                <a:srgbClr val="FFFFFF"/>
              </a:solidFill>
            </a:endParaRPr>
          </a:p>
        </p:txBody>
      </p:sp>
      <p:grpSp>
        <p:nvGrpSpPr>
          <p:cNvPr id="2" name="Group 6"/>
          <p:cNvGrpSpPr>
            <a:grpSpLocks/>
          </p:cNvGrpSpPr>
          <p:nvPr/>
        </p:nvGrpSpPr>
        <p:grpSpPr bwMode="auto">
          <a:xfrm>
            <a:off x="5402263" y="1903413"/>
            <a:ext cx="3729037" cy="4941887"/>
            <a:chOff x="4048" y="1842"/>
            <a:chExt cx="1725" cy="2478"/>
          </a:xfrm>
        </p:grpSpPr>
        <p:pic>
          <p:nvPicPr>
            <p:cNvPr id="16392" name="Picture 7" descr="Sower"/>
            <p:cNvPicPr>
              <a:picLocks noChangeAspect="1" noChangeArrowheads="1"/>
            </p:cNvPicPr>
            <p:nvPr/>
          </p:nvPicPr>
          <p:blipFill>
            <a:blip r:embed="rId2" cstate="print"/>
            <a:srcRect/>
            <a:stretch>
              <a:fillRect/>
            </a:stretch>
          </p:blipFill>
          <p:spPr bwMode="auto">
            <a:xfrm>
              <a:off x="4048" y="1866"/>
              <a:ext cx="1712" cy="2454"/>
            </a:xfrm>
            <a:prstGeom prst="rect">
              <a:avLst/>
            </a:prstGeom>
            <a:noFill/>
            <a:ln w="9525">
              <a:noFill/>
              <a:miter lim="800000"/>
              <a:headEnd/>
              <a:tailEnd/>
            </a:ln>
          </p:spPr>
        </p:pic>
        <p:sp>
          <p:nvSpPr>
            <p:cNvPr id="16393" name="Rectangle 8"/>
            <p:cNvSpPr>
              <a:spLocks noChangeArrowheads="1"/>
            </p:cNvSpPr>
            <p:nvPr/>
          </p:nvSpPr>
          <p:spPr bwMode="auto">
            <a:xfrm>
              <a:off x="4049" y="1842"/>
              <a:ext cx="1724" cy="2478"/>
            </a:xfrm>
            <a:prstGeom prst="rect">
              <a:avLst/>
            </a:prstGeom>
            <a:noFill/>
            <a:ln w="38100" algn="ctr">
              <a:solidFill>
                <a:schemeClr val="tx1"/>
              </a:solidFill>
              <a:miter lim="800000"/>
              <a:headEnd/>
              <a:tailEnd/>
            </a:ln>
          </p:spPr>
          <p:txBody>
            <a:bodyPr wrap="none" anchor="ctr"/>
            <a:lstStyle/>
            <a:p>
              <a:pPr algn="just" fontAlgn="base">
                <a:lnSpc>
                  <a:spcPct val="90000"/>
                </a:lnSpc>
                <a:spcBef>
                  <a:spcPct val="20000"/>
                </a:spcBef>
                <a:spcAft>
                  <a:spcPct val="0"/>
                </a:spcAft>
                <a:buClr>
                  <a:srgbClr val="FFFFCC"/>
                </a:buClr>
                <a:buSzPct val="75000"/>
                <a:buFont typeface="Wingdings" pitchFamily="2" charset="2"/>
                <a:buNone/>
              </a:pPr>
              <a:endParaRPr lang="en-US" sz="2800" b="1">
                <a:solidFill>
                  <a:srgbClr val="FFFFFF"/>
                </a:solidFill>
                <a:latin typeface="Times New Roman" pitchFamily="18" charset="0"/>
              </a:endParaRPr>
            </a:p>
          </p:txBody>
        </p:sp>
      </p:grpSp>
      <p:sp>
        <p:nvSpPr>
          <p:cNvPr id="180233" name="Text Box 9"/>
          <p:cNvSpPr txBox="1">
            <a:spLocks noChangeArrowheads="1"/>
          </p:cNvSpPr>
          <p:nvPr/>
        </p:nvSpPr>
        <p:spPr bwMode="auto">
          <a:xfrm>
            <a:off x="468313" y="2205038"/>
            <a:ext cx="4751387" cy="1865126"/>
          </a:xfrm>
          <a:prstGeom prst="rect">
            <a:avLst/>
          </a:prstGeom>
          <a:noFill/>
          <a:ln w="9525" algn="ctr">
            <a:noFill/>
            <a:miter lim="800000"/>
            <a:headEnd/>
            <a:tailEnd/>
          </a:ln>
        </p:spPr>
        <p:txBody>
          <a:bodyPr>
            <a:spAutoFit/>
          </a:bodyPr>
          <a:lstStyle/>
          <a:p>
            <a:pPr algn="r" fontAlgn="base">
              <a:lnSpc>
                <a:spcPct val="90000"/>
              </a:lnSpc>
              <a:spcBef>
                <a:spcPct val="50000"/>
              </a:spcBef>
              <a:spcAft>
                <a:spcPct val="0"/>
              </a:spcAft>
              <a:buClr>
                <a:srgbClr val="FFFFCC"/>
              </a:buClr>
              <a:buSzPct val="75000"/>
              <a:buFont typeface="Wingdings" pitchFamily="2" charset="2"/>
              <a:buNone/>
            </a:pPr>
            <a:r>
              <a:rPr lang="en-AU" sz="3200" dirty="0">
                <a:solidFill>
                  <a:srgbClr val="FFFF00"/>
                </a:solidFill>
                <a:latin typeface="Arial Black" pitchFamily="34" charset="0"/>
              </a:rPr>
              <a:t>SPEIRO</a:t>
            </a:r>
            <a:r>
              <a:rPr lang="en-AU" sz="3200" b="1" dirty="0">
                <a:solidFill>
                  <a:srgbClr val="FFFFFF"/>
                </a:solidFill>
              </a:rPr>
              <a:t> </a:t>
            </a:r>
            <a:r>
              <a:rPr lang="en-AU" sz="3200" b="1" dirty="0">
                <a:solidFill>
                  <a:srgbClr val="FFFF66"/>
                </a:solidFill>
              </a:rPr>
              <a:t>(Active voice)</a:t>
            </a:r>
            <a:r>
              <a:rPr lang="en-AU" sz="3200" b="1" dirty="0">
                <a:solidFill>
                  <a:srgbClr val="FFFFFF"/>
                </a:solidFill>
              </a:rPr>
              <a:t> – </a:t>
            </a:r>
            <a:r>
              <a:rPr lang="en-AU" sz="3200" b="1" dirty="0">
                <a:solidFill>
                  <a:srgbClr val="00FF00"/>
                </a:solidFill>
              </a:rPr>
              <a:t>to scatter seed, to sow seed</a:t>
            </a:r>
            <a:r>
              <a:rPr lang="en-AU" sz="3200" b="1" dirty="0">
                <a:solidFill>
                  <a:srgbClr val="FFFFFF"/>
                </a:solidFill>
              </a:rPr>
              <a:t> (</a:t>
            </a:r>
            <a:r>
              <a:rPr lang="en-AU" sz="3200" b="1" dirty="0">
                <a:ln w="19050">
                  <a:solidFill>
                    <a:schemeClr val="tx1"/>
                  </a:solidFill>
                </a:ln>
                <a:solidFill>
                  <a:srgbClr val="FF00FF"/>
                </a:solidFill>
              </a:rPr>
              <a:t>Liddell and Scott Greek Lexicon</a:t>
            </a:r>
            <a:r>
              <a:rPr lang="en-AU" sz="3200" b="1" dirty="0">
                <a:solidFill>
                  <a:srgbClr val="FFFFFF"/>
                </a:solidFill>
              </a:rPr>
              <a:t>)</a:t>
            </a:r>
          </a:p>
        </p:txBody>
      </p:sp>
      <p:sp>
        <p:nvSpPr>
          <p:cNvPr id="11" name="Rectangle 5">
            <a:extLst>
              <a:ext uri="{FF2B5EF4-FFF2-40B4-BE49-F238E27FC236}">
                <a16:creationId xmlns:a16="http://schemas.microsoft.com/office/drawing/2014/main" id="{40D213F6-AEF4-4AC9-8B7C-CAF6C8745A80}"/>
              </a:ext>
            </a:extLst>
          </p:cNvPr>
          <p:cNvSpPr txBox="1">
            <a:spLocks noChangeArrowheads="1"/>
          </p:cNvSpPr>
          <p:nvPr/>
        </p:nvSpPr>
        <p:spPr>
          <a:xfrm>
            <a:off x="-41597" y="6382391"/>
            <a:ext cx="5549702" cy="428604"/>
          </a:xfrm>
          <a:prstGeom prst="rect">
            <a:avLst/>
          </a:prstGeom>
          <a:no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2800" b="1" dirty="0">
                <a:solidFill>
                  <a:srgbClr val="FF9900"/>
                </a:solidFill>
                <a:latin typeface="Monotype Corsiva" pitchFamily="66" charset="0"/>
              </a:rPr>
              <a:t>Risen with him – Baptism to Resurrection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023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802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0228" grpId="0"/>
      <p:bldP spid="18023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p:cNvSpPr>
            <a:spLocks noGrp="1" noChangeArrowheads="1"/>
          </p:cNvSpPr>
          <p:nvPr>
            <p:ph type="ctrTitle"/>
          </p:nvPr>
        </p:nvSpPr>
        <p:spPr>
          <a:xfrm>
            <a:off x="0" y="13856"/>
            <a:ext cx="9144000" cy="908720"/>
          </a:xfrm>
        </p:spPr>
        <p:txBody>
          <a:bodyPr/>
          <a:lstStyle/>
          <a:p>
            <a:pPr eaLnBrk="1" hangingPunct="1">
              <a:defRPr/>
            </a:pPr>
            <a:r>
              <a:rPr lang="en-AU" sz="4400" dirty="0"/>
              <a:t>“Sown” in </a:t>
            </a:r>
            <a:r>
              <a:rPr lang="en-AU" sz="4400" dirty="0">
                <a:ln w="19050">
                  <a:solidFill>
                    <a:schemeClr val="tx1"/>
                  </a:solidFill>
                </a:ln>
                <a:solidFill>
                  <a:srgbClr val="FF0000"/>
                </a:solidFill>
                <a:effectLst/>
              </a:rPr>
              <a:t>1 Cor. 15:42-44</a:t>
            </a:r>
          </a:p>
        </p:txBody>
      </p:sp>
      <p:sp>
        <p:nvSpPr>
          <p:cNvPr id="181251" name="Rectangle 3"/>
          <p:cNvSpPr>
            <a:spLocks noGrp="1" noChangeArrowheads="1"/>
          </p:cNvSpPr>
          <p:nvPr>
            <p:ph type="subTitle" idx="1"/>
          </p:nvPr>
        </p:nvSpPr>
        <p:spPr>
          <a:xfrm>
            <a:off x="323528" y="784695"/>
            <a:ext cx="8496944" cy="2670175"/>
          </a:xfrm>
        </p:spPr>
        <p:txBody>
          <a:bodyPr/>
          <a:lstStyle/>
          <a:p>
            <a:pPr eaLnBrk="1" hangingPunct="1">
              <a:lnSpc>
                <a:spcPct val="90000"/>
              </a:lnSpc>
              <a:spcBef>
                <a:spcPts val="0"/>
              </a:spcBef>
              <a:spcAft>
                <a:spcPts val="600"/>
              </a:spcAft>
              <a:defRPr/>
            </a:pPr>
            <a:r>
              <a:rPr lang="en-AU" sz="3000" dirty="0"/>
              <a:t>The word </a:t>
            </a:r>
            <a:r>
              <a:rPr lang="en-AU" sz="3000" i="1" dirty="0" err="1">
                <a:solidFill>
                  <a:srgbClr val="FFFF00"/>
                </a:solidFill>
              </a:rPr>
              <a:t>speiro</a:t>
            </a:r>
            <a:r>
              <a:rPr lang="en-AU" sz="3000" dirty="0"/>
              <a:t> occurs 4 times in </a:t>
            </a:r>
            <a:r>
              <a:rPr lang="en-AU" sz="3000" dirty="0">
                <a:ln w="19050">
                  <a:solidFill>
                    <a:schemeClr val="tx1"/>
                  </a:solidFill>
                </a:ln>
                <a:solidFill>
                  <a:srgbClr val="FF0000"/>
                </a:solidFill>
              </a:rPr>
              <a:t>Vv.42-44</a:t>
            </a:r>
            <a:r>
              <a:rPr lang="en-AU" sz="3000" dirty="0">
                <a:ln w="19050">
                  <a:solidFill>
                    <a:schemeClr val="tx1"/>
                  </a:solidFill>
                </a:ln>
              </a:rPr>
              <a:t> </a:t>
            </a:r>
            <a:r>
              <a:rPr lang="en-AU" sz="3000" dirty="0"/>
              <a:t>but is in the passive voice where it speaks of </a:t>
            </a:r>
            <a:r>
              <a:rPr lang="en-AU" sz="3000" dirty="0">
                <a:solidFill>
                  <a:srgbClr val="66FF66"/>
                </a:solidFill>
              </a:rPr>
              <a:t>the results of sowing</a:t>
            </a:r>
            <a:r>
              <a:rPr lang="en-AU" sz="3000" dirty="0"/>
              <a:t>.</a:t>
            </a:r>
          </a:p>
          <a:p>
            <a:pPr eaLnBrk="1" hangingPunct="1">
              <a:lnSpc>
                <a:spcPct val="90000"/>
              </a:lnSpc>
              <a:spcBef>
                <a:spcPts val="0"/>
              </a:spcBef>
              <a:spcAft>
                <a:spcPts val="600"/>
              </a:spcAft>
              <a:defRPr/>
            </a:pPr>
            <a:r>
              <a:rPr lang="en-AU" sz="3200" dirty="0"/>
              <a:t>The word in the Greek is </a:t>
            </a:r>
            <a:r>
              <a:rPr lang="en-AU" sz="3200" b="0" dirty="0">
                <a:ln w="12700">
                  <a:solidFill>
                    <a:schemeClr val="tx1"/>
                  </a:solidFill>
                </a:ln>
                <a:solidFill>
                  <a:srgbClr val="00FFFF"/>
                </a:solidFill>
                <a:latin typeface="Arial Black" pitchFamily="34" charset="0"/>
              </a:rPr>
              <a:t>SPEIRETIA</a:t>
            </a:r>
            <a:r>
              <a:rPr lang="en-AU" sz="3200" dirty="0"/>
              <a:t> </a:t>
            </a:r>
            <a:r>
              <a:rPr lang="en-AU" sz="3200" dirty="0">
                <a:solidFill>
                  <a:srgbClr val="FFFF66"/>
                </a:solidFill>
              </a:rPr>
              <a:t>(Passive Voice)</a:t>
            </a:r>
            <a:r>
              <a:rPr lang="en-AU" sz="3200" dirty="0"/>
              <a:t> – </a:t>
            </a:r>
            <a:r>
              <a:rPr lang="en-AU" sz="3200" dirty="0">
                <a:ln w="12700">
                  <a:solidFill>
                    <a:schemeClr val="tx1"/>
                  </a:solidFill>
                </a:ln>
                <a:solidFill>
                  <a:srgbClr val="00FFFF"/>
                </a:solidFill>
              </a:rPr>
              <a:t>to spring or be born </a:t>
            </a:r>
            <a:r>
              <a:rPr lang="en-AU" sz="3200" dirty="0"/>
              <a:t>(</a:t>
            </a:r>
            <a:r>
              <a:rPr lang="en-AU" sz="3200" dirty="0">
                <a:ln w="19050">
                  <a:solidFill>
                    <a:schemeClr val="tx1"/>
                  </a:solidFill>
                </a:ln>
                <a:solidFill>
                  <a:srgbClr val="FF33CC"/>
                </a:solidFill>
              </a:rPr>
              <a:t>Liddell and Scott Greek Lexicon</a:t>
            </a:r>
            <a:r>
              <a:rPr lang="en-AU" sz="3200" dirty="0"/>
              <a:t>).</a:t>
            </a:r>
          </a:p>
        </p:txBody>
      </p:sp>
      <p:sp>
        <p:nvSpPr>
          <p:cNvPr id="181252" name="Text Box 4"/>
          <p:cNvSpPr txBox="1">
            <a:spLocks noChangeArrowheads="1"/>
          </p:cNvSpPr>
          <p:nvPr/>
        </p:nvSpPr>
        <p:spPr bwMode="auto">
          <a:xfrm>
            <a:off x="84138" y="4090988"/>
            <a:ext cx="3097212" cy="1920875"/>
          </a:xfrm>
          <a:prstGeom prst="rect">
            <a:avLst/>
          </a:prstGeom>
          <a:noFill/>
          <a:ln w="9525" algn="ctr">
            <a:noFill/>
            <a:miter lim="800000"/>
            <a:headEnd/>
            <a:tailEnd/>
          </a:ln>
        </p:spPr>
        <p:txBody>
          <a:bodyPr>
            <a:spAutoFit/>
          </a:bodyPr>
          <a:lstStyle/>
          <a:p>
            <a:pPr algn="r" fontAlgn="base">
              <a:lnSpc>
                <a:spcPct val="90000"/>
              </a:lnSpc>
              <a:spcBef>
                <a:spcPct val="20000"/>
              </a:spcBef>
              <a:spcAft>
                <a:spcPct val="0"/>
              </a:spcAft>
              <a:buClr>
                <a:srgbClr val="FFFFCC"/>
              </a:buClr>
              <a:buSzPct val="75000"/>
              <a:buFont typeface="Wingdings" pitchFamily="2" charset="2"/>
              <a:buNone/>
            </a:pPr>
            <a:r>
              <a:rPr lang="en-AU" sz="4000">
                <a:solidFill>
                  <a:srgbClr val="00FF00"/>
                </a:solidFill>
                <a:latin typeface="Impact" pitchFamily="34" charset="0"/>
              </a:rPr>
              <a:t>The resurrection of the body</a:t>
            </a:r>
          </a:p>
        </p:txBody>
      </p:sp>
      <p:pic>
        <p:nvPicPr>
          <p:cNvPr id="17413" name="Picture 5" descr="Farmer"/>
          <p:cNvPicPr>
            <a:picLocks noChangeAspect="1" noChangeArrowheads="1"/>
          </p:cNvPicPr>
          <p:nvPr/>
        </p:nvPicPr>
        <p:blipFill>
          <a:blip r:embed="rId2" cstate="print"/>
          <a:srcRect/>
          <a:stretch>
            <a:fillRect/>
          </a:stretch>
        </p:blipFill>
        <p:spPr bwMode="auto">
          <a:xfrm>
            <a:off x="3268663" y="3616325"/>
            <a:ext cx="5795962" cy="3209925"/>
          </a:xfrm>
          <a:prstGeom prst="rect">
            <a:avLst/>
          </a:prstGeom>
          <a:noFill/>
          <a:ln w="38100">
            <a:solidFill>
              <a:schemeClr val="tx1"/>
            </a:solidFill>
            <a:miter lim="800000"/>
            <a:headEnd/>
            <a:tailEnd/>
          </a:ln>
        </p:spPr>
      </p:pic>
      <p:sp>
        <p:nvSpPr>
          <p:cNvPr id="7" name="Rectangle 5">
            <a:extLst>
              <a:ext uri="{FF2B5EF4-FFF2-40B4-BE49-F238E27FC236}">
                <a16:creationId xmlns:a16="http://schemas.microsoft.com/office/drawing/2014/main" id="{3DC70CC8-E684-406D-A6C6-9F11DC5C34D1}"/>
              </a:ext>
            </a:extLst>
          </p:cNvPr>
          <p:cNvSpPr txBox="1">
            <a:spLocks noChangeArrowheads="1"/>
          </p:cNvSpPr>
          <p:nvPr/>
        </p:nvSpPr>
        <p:spPr>
          <a:xfrm>
            <a:off x="-41597" y="6382391"/>
            <a:ext cx="5549702" cy="428604"/>
          </a:xfrm>
          <a:prstGeom prst="rect">
            <a:avLst/>
          </a:prstGeom>
          <a:no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2800" b="1" dirty="0">
                <a:solidFill>
                  <a:srgbClr val="FF9900"/>
                </a:solidFill>
                <a:latin typeface="Monotype Corsiva" pitchFamily="66" charset="0"/>
              </a:rPr>
              <a:t>Risen with him – Baptism to Resurrection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1251">
                                            <p:txEl>
                                              <p:pRg st="1" end="1"/>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2500"/>
                                  </p:stCondLst>
                                  <p:childTnLst>
                                    <p:set>
                                      <p:cBhvr>
                                        <p:cTn id="9" dur="1" fill="hold">
                                          <p:stCondLst>
                                            <p:cond delay="0"/>
                                          </p:stCondLst>
                                        </p:cTn>
                                        <p:tgtEl>
                                          <p:spTgt spid="1812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125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p:cNvSpPr>
            <a:spLocks noGrp="1" noChangeArrowheads="1"/>
          </p:cNvSpPr>
          <p:nvPr>
            <p:ph type="ctrTitle"/>
          </p:nvPr>
        </p:nvSpPr>
        <p:spPr>
          <a:xfrm>
            <a:off x="0" y="1"/>
            <a:ext cx="9144000" cy="908720"/>
          </a:xfrm>
        </p:spPr>
        <p:txBody>
          <a:bodyPr/>
          <a:lstStyle/>
          <a:p>
            <a:pPr eaLnBrk="1" hangingPunct="1">
              <a:defRPr/>
            </a:pPr>
            <a:r>
              <a:rPr lang="en-AU" dirty="0">
                <a:ln w="19050">
                  <a:solidFill>
                    <a:schemeClr val="tx1"/>
                  </a:solidFill>
                </a:ln>
                <a:solidFill>
                  <a:srgbClr val="FF0000"/>
                </a:solidFill>
                <a:effectLst/>
              </a:rPr>
              <a:t>1 Cor. 15:42-45</a:t>
            </a:r>
          </a:p>
        </p:txBody>
      </p:sp>
      <p:sp>
        <p:nvSpPr>
          <p:cNvPr id="18435" name="Rectangle 3"/>
          <p:cNvSpPr>
            <a:spLocks noGrp="1" noChangeArrowheads="1"/>
          </p:cNvSpPr>
          <p:nvPr>
            <p:ph type="subTitle" idx="1"/>
          </p:nvPr>
        </p:nvSpPr>
        <p:spPr>
          <a:xfrm>
            <a:off x="395288" y="1052513"/>
            <a:ext cx="8497887" cy="4249737"/>
          </a:xfrm>
        </p:spPr>
        <p:txBody>
          <a:bodyPr/>
          <a:lstStyle/>
          <a:p>
            <a:pPr algn="just" eaLnBrk="1" hangingPunct="1">
              <a:lnSpc>
                <a:spcPct val="85000"/>
              </a:lnSpc>
              <a:spcBef>
                <a:spcPts val="0"/>
              </a:spcBef>
              <a:spcAft>
                <a:spcPts val="600"/>
              </a:spcAft>
            </a:pPr>
            <a:r>
              <a:rPr lang="en-US" sz="2000" dirty="0">
                <a:latin typeface="Bookman Old Style" pitchFamily="18" charset="0"/>
              </a:rPr>
              <a:t>42</a:t>
            </a:r>
            <a:r>
              <a:rPr lang="en-US" dirty="0">
                <a:latin typeface="Bookman Old Style" pitchFamily="18" charset="0"/>
              </a:rPr>
              <a:t> So also </a:t>
            </a:r>
            <a:r>
              <a:rPr lang="en-US" i="1" dirty="0">
                <a:latin typeface="Bookman Old Style" pitchFamily="18" charset="0"/>
              </a:rPr>
              <a:t>is</a:t>
            </a:r>
            <a:r>
              <a:rPr lang="en-US" dirty="0">
                <a:latin typeface="Bookman Old Style" pitchFamily="18" charset="0"/>
              </a:rPr>
              <a:t> the </a:t>
            </a:r>
            <a:r>
              <a:rPr lang="en-US" dirty="0">
                <a:solidFill>
                  <a:srgbClr val="00FF00"/>
                </a:solidFill>
                <a:latin typeface="Bookman Old Style" pitchFamily="18" charset="0"/>
              </a:rPr>
              <a:t>resurrection</a:t>
            </a:r>
            <a:r>
              <a:rPr lang="en-US" dirty="0">
                <a:latin typeface="Bookman Old Style" pitchFamily="18" charset="0"/>
              </a:rPr>
              <a:t> of the dead. It is </a:t>
            </a:r>
            <a:r>
              <a:rPr lang="en-US" dirty="0">
                <a:ln w="12700">
                  <a:solidFill>
                    <a:schemeClr val="tx1"/>
                  </a:solidFill>
                </a:ln>
                <a:solidFill>
                  <a:srgbClr val="FF9900"/>
                </a:solidFill>
                <a:latin typeface="Bookman Old Style" pitchFamily="18" charset="0"/>
              </a:rPr>
              <a:t>sown</a:t>
            </a:r>
            <a:r>
              <a:rPr lang="en-US" dirty="0">
                <a:ln w="3175">
                  <a:solidFill>
                    <a:schemeClr val="tx1"/>
                  </a:solidFill>
                </a:ln>
                <a:latin typeface="Bookman Old Style" pitchFamily="18" charset="0"/>
              </a:rPr>
              <a:t> </a:t>
            </a:r>
            <a:r>
              <a:rPr lang="en-US" dirty="0">
                <a:latin typeface="Bookman Old Style" pitchFamily="18" charset="0"/>
              </a:rPr>
              <a:t>in corruption; it is </a:t>
            </a:r>
            <a:r>
              <a:rPr lang="en-US" dirty="0">
                <a:solidFill>
                  <a:srgbClr val="FFFF00"/>
                </a:solidFill>
                <a:latin typeface="Bookman Old Style" pitchFamily="18" charset="0"/>
              </a:rPr>
              <a:t>raised</a:t>
            </a:r>
            <a:r>
              <a:rPr lang="en-US" dirty="0">
                <a:latin typeface="Bookman Old Style" pitchFamily="18" charset="0"/>
              </a:rPr>
              <a:t> in incorruption: </a:t>
            </a:r>
          </a:p>
          <a:p>
            <a:pPr algn="just" eaLnBrk="1" hangingPunct="1">
              <a:lnSpc>
                <a:spcPct val="85000"/>
              </a:lnSpc>
              <a:spcBef>
                <a:spcPts val="0"/>
              </a:spcBef>
              <a:spcAft>
                <a:spcPts val="600"/>
              </a:spcAft>
            </a:pPr>
            <a:r>
              <a:rPr lang="en-US" sz="2000" dirty="0">
                <a:latin typeface="Bookman Old Style" pitchFamily="18" charset="0"/>
              </a:rPr>
              <a:t>43</a:t>
            </a:r>
            <a:r>
              <a:rPr lang="en-US" dirty="0">
                <a:latin typeface="Bookman Old Style" pitchFamily="18" charset="0"/>
              </a:rPr>
              <a:t> It is </a:t>
            </a:r>
            <a:r>
              <a:rPr lang="en-US" dirty="0">
                <a:ln w="12700">
                  <a:solidFill>
                    <a:schemeClr val="tx1"/>
                  </a:solidFill>
                </a:ln>
                <a:solidFill>
                  <a:srgbClr val="FF9900"/>
                </a:solidFill>
                <a:latin typeface="Bookman Old Style" pitchFamily="18" charset="0"/>
              </a:rPr>
              <a:t>sown</a:t>
            </a:r>
            <a:r>
              <a:rPr lang="en-US" dirty="0">
                <a:ln w="3175">
                  <a:solidFill>
                    <a:schemeClr val="tx1"/>
                  </a:solidFill>
                </a:ln>
                <a:latin typeface="Bookman Old Style" pitchFamily="18" charset="0"/>
              </a:rPr>
              <a:t> </a:t>
            </a:r>
            <a:r>
              <a:rPr lang="en-US" dirty="0">
                <a:latin typeface="Bookman Old Style" pitchFamily="18" charset="0"/>
              </a:rPr>
              <a:t>in </a:t>
            </a:r>
            <a:r>
              <a:rPr lang="en-US" dirty="0" err="1">
                <a:latin typeface="Bookman Old Style" pitchFamily="18" charset="0"/>
              </a:rPr>
              <a:t>dishonour</a:t>
            </a:r>
            <a:r>
              <a:rPr lang="en-US" dirty="0">
                <a:latin typeface="Bookman Old Style" pitchFamily="18" charset="0"/>
              </a:rPr>
              <a:t>; it is </a:t>
            </a:r>
            <a:r>
              <a:rPr lang="en-US" dirty="0">
                <a:solidFill>
                  <a:srgbClr val="FFFF00"/>
                </a:solidFill>
                <a:latin typeface="Bookman Old Style" pitchFamily="18" charset="0"/>
              </a:rPr>
              <a:t>raised</a:t>
            </a:r>
            <a:r>
              <a:rPr lang="en-US" dirty="0">
                <a:latin typeface="Bookman Old Style" pitchFamily="18" charset="0"/>
              </a:rPr>
              <a:t> in glory: it is </a:t>
            </a:r>
            <a:r>
              <a:rPr lang="en-US" dirty="0">
                <a:ln w="12700">
                  <a:solidFill>
                    <a:schemeClr val="tx1"/>
                  </a:solidFill>
                </a:ln>
                <a:solidFill>
                  <a:srgbClr val="FF9900"/>
                </a:solidFill>
                <a:latin typeface="Bookman Old Style" pitchFamily="18" charset="0"/>
              </a:rPr>
              <a:t>sown</a:t>
            </a:r>
            <a:r>
              <a:rPr lang="en-US" dirty="0">
                <a:ln w="3175">
                  <a:solidFill>
                    <a:schemeClr val="tx1"/>
                  </a:solidFill>
                </a:ln>
                <a:latin typeface="Bookman Old Style" pitchFamily="18" charset="0"/>
              </a:rPr>
              <a:t> </a:t>
            </a:r>
            <a:r>
              <a:rPr lang="en-US" dirty="0">
                <a:latin typeface="Bookman Old Style" pitchFamily="18" charset="0"/>
              </a:rPr>
              <a:t>in weakness; it is </a:t>
            </a:r>
            <a:r>
              <a:rPr lang="en-US" dirty="0">
                <a:solidFill>
                  <a:srgbClr val="FFFF00"/>
                </a:solidFill>
                <a:latin typeface="Bookman Old Style" pitchFamily="18" charset="0"/>
              </a:rPr>
              <a:t>raised</a:t>
            </a:r>
            <a:r>
              <a:rPr lang="en-US" dirty="0">
                <a:latin typeface="Bookman Old Style" pitchFamily="18" charset="0"/>
              </a:rPr>
              <a:t> in power: </a:t>
            </a:r>
          </a:p>
          <a:p>
            <a:pPr algn="just" eaLnBrk="1" hangingPunct="1">
              <a:lnSpc>
                <a:spcPct val="85000"/>
              </a:lnSpc>
              <a:spcBef>
                <a:spcPts val="0"/>
              </a:spcBef>
              <a:spcAft>
                <a:spcPts val="600"/>
              </a:spcAft>
            </a:pPr>
            <a:r>
              <a:rPr lang="en-US" sz="2000" dirty="0">
                <a:latin typeface="Bookman Old Style" pitchFamily="18" charset="0"/>
              </a:rPr>
              <a:t>44</a:t>
            </a:r>
            <a:r>
              <a:rPr lang="en-US" dirty="0">
                <a:latin typeface="Bookman Old Style" pitchFamily="18" charset="0"/>
              </a:rPr>
              <a:t> It is </a:t>
            </a:r>
            <a:r>
              <a:rPr lang="en-US" dirty="0">
                <a:ln w="12700">
                  <a:solidFill>
                    <a:schemeClr val="tx1"/>
                  </a:solidFill>
                </a:ln>
                <a:solidFill>
                  <a:srgbClr val="FF9900"/>
                </a:solidFill>
                <a:latin typeface="Bookman Old Style" pitchFamily="18" charset="0"/>
              </a:rPr>
              <a:t>sown</a:t>
            </a:r>
            <a:r>
              <a:rPr lang="en-US" dirty="0">
                <a:ln w="3175">
                  <a:solidFill>
                    <a:schemeClr val="tx1"/>
                  </a:solidFill>
                </a:ln>
                <a:latin typeface="Bookman Old Style" pitchFamily="18" charset="0"/>
              </a:rPr>
              <a:t> </a:t>
            </a:r>
            <a:r>
              <a:rPr lang="en-US" dirty="0">
                <a:latin typeface="Bookman Old Style" pitchFamily="18" charset="0"/>
              </a:rPr>
              <a:t>a natural body; it is </a:t>
            </a:r>
            <a:r>
              <a:rPr lang="en-US" dirty="0">
                <a:solidFill>
                  <a:srgbClr val="FFFF00"/>
                </a:solidFill>
                <a:latin typeface="Bookman Old Style" pitchFamily="18" charset="0"/>
              </a:rPr>
              <a:t>raised</a:t>
            </a:r>
            <a:r>
              <a:rPr lang="en-US" dirty="0">
                <a:latin typeface="Bookman Old Style" pitchFamily="18" charset="0"/>
              </a:rPr>
              <a:t> a spiritual body. There is a natural body, and there is a spiritual body. </a:t>
            </a:r>
          </a:p>
          <a:p>
            <a:pPr algn="just" eaLnBrk="1" hangingPunct="1">
              <a:lnSpc>
                <a:spcPct val="85000"/>
              </a:lnSpc>
              <a:spcBef>
                <a:spcPts val="0"/>
              </a:spcBef>
              <a:spcAft>
                <a:spcPts val="600"/>
              </a:spcAft>
            </a:pPr>
            <a:r>
              <a:rPr lang="en-US" sz="2000" dirty="0">
                <a:latin typeface="Bookman Old Style" pitchFamily="18" charset="0"/>
              </a:rPr>
              <a:t>45</a:t>
            </a:r>
            <a:r>
              <a:rPr lang="en-US" dirty="0">
                <a:latin typeface="Bookman Old Style" pitchFamily="18" charset="0"/>
              </a:rPr>
              <a:t> And so it is written, The first man Adam was made a living soul; the last Adam </a:t>
            </a:r>
            <a:r>
              <a:rPr lang="en-US" i="1" dirty="0">
                <a:latin typeface="Bookman Old Style" pitchFamily="18" charset="0"/>
              </a:rPr>
              <a:t>was made</a:t>
            </a:r>
            <a:r>
              <a:rPr lang="en-US" dirty="0">
                <a:latin typeface="Bookman Old Style" pitchFamily="18" charset="0"/>
              </a:rPr>
              <a:t> a quickening spirit.</a:t>
            </a:r>
            <a:endParaRPr lang="en-AU" dirty="0">
              <a:latin typeface="Bookman Old Style" pitchFamily="18" charset="0"/>
            </a:endParaRPr>
          </a:p>
        </p:txBody>
      </p:sp>
      <p:sp>
        <p:nvSpPr>
          <p:cNvPr id="182276" name="Text Box 4"/>
          <p:cNvSpPr txBox="1">
            <a:spLocks noChangeArrowheads="1"/>
          </p:cNvSpPr>
          <p:nvPr/>
        </p:nvSpPr>
        <p:spPr bwMode="auto">
          <a:xfrm>
            <a:off x="3902240" y="683075"/>
            <a:ext cx="4262705" cy="480131"/>
          </a:xfrm>
          <a:prstGeom prst="rect">
            <a:avLst/>
          </a:prstGeom>
          <a:noFill/>
          <a:ln w="9525" algn="ctr">
            <a:noFill/>
            <a:miter lim="800000"/>
            <a:headEnd/>
            <a:tailEnd/>
          </a:ln>
        </p:spPr>
        <p:txBody>
          <a:bodyPr wrap="none">
            <a:spAutoFit/>
          </a:bodyPr>
          <a:lstStyle/>
          <a:p>
            <a:pPr marL="342900" indent="-342900" algn="just" fontAlgn="base">
              <a:lnSpc>
                <a:spcPct val="90000"/>
              </a:lnSpc>
              <a:spcBef>
                <a:spcPct val="20000"/>
              </a:spcBef>
              <a:spcAft>
                <a:spcPct val="0"/>
              </a:spcAft>
              <a:buClr>
                <a:srgbClr val="FFFFCC"/>
              </a:buClr>
              <a:buSzPct val="75000"/>
              <a:buFont typeface="Wingdings" pitchFamily="2" charset="2"/>
              <a:buNone/>
            </a:pPr>
            <a:r>
              <a:rPr lang="en-AU" sz="2800" b="1" i="1" dirty="0">
                <a:solidFill>
                  <a:srgbClr val="00FF00"/>
                </a:solidFill>
              </a:rPr>
              <a:t>anastasis</a:t>
            </a:r>
            <a:r>
              <a:rPr lang="en-AU" sz="2800" b="1" dirty="0">
                <a:solidFill>
                  <a:srgbClr val="00FF00"/>
                </a:solidFill>
              </a:rPr>
              <a:t> – standing up</a:t>
            </a:r>
          </a:p>
        </p:txBody>
      </p:sp>
      <p:sp>
        <p:nvSpPr>
          <p:cNvPr id="182277" name="Line 5"/>
          <p:cNvSpPr>
            <a:spLocks noChangeShapeType="1"/>
          </p:cNvSpPr>
          <p:nvPr/>
        </p:nvSpPr>
        <p:spPr bwMode="auto">
          <a:xfrm>
            <a:off x="4788024" y="1038658"/>
            <a:ext cx="0" cy="144462"/>
          </a:xfrm>
          <a:prstGeom prst="line">
            <a:avLst/>
          </a:prstGeom>
          <a:noFill/>
          <a:ln w="38100">
            <a:solidFill>
              <a:srgbClr val="00FF00"/>
            </a:solidFill>
            <a:round/>
            <a:headEnd/>
            <a:tailEnd/>
          </a:ln>
        </p:spPr>
        <p:txBody>
          <a:bodyPr/>
          <a:lstStyle/>
          <a:p>
            <a:pPr algn="just" fontAlgn="base">
              <a:lnSpc>
                <a:spcPct val="90000"/>
              </a:lnSpc>
              <a:spcBef>
                <a:spcPct val="20000"/>
              </a:spcBef>
              <a:spcAft>
                <a:spcPct val="0"/>
              </a:spcAft>
              <a:buClr>
                <a:srgbClr val="FFFFCC"/>
              </a:buClr>
              <a:buSzPct val="75000"/>
              <a:buFont typeface="Wingdings" pitchFamily="2" charset="2"/>
              <a:buNone/>
            </a:pPr>
            <a:endParaRPr lang="en-US" sz="2800" b="1">
              <a:solidFill>
                <a:srgbClr val="FFFFFF"/>
              </a:solidFill>
              <a:latin typeface="Times New Roman" pitchFamily="18" charset="0"/>
            </a:endParaRPr>
          </a:p>
        </p:txBody>
      </p:sp>
      <p:sp>
        <p:nvSpPr>
          <p:cNvPr id="182278" name="Text Box 6"/>
          <p:cNvSpPr txBox="1">
            <a:spLocks noChangeArrowheads="1"/>
          </p:cNvSpPr>
          <p:nvPr/>
        </p:nvSpPr>
        <p:spPr bwMode="auto">
          <a:xfrm>
            <a:off x="154372" y="223560"/>
            <a:ext cx="2411412" cy="757130"/>
          </a:xfrm>
          <a:prstGeom prst="rect">
            <a:avLst/>
          </a:prstGeom>
          <a:noFill/>
          <a:ln w="9525" algn="ctr">
            <a:noFill/>
            <a:miter lim="800000"/>
            <a:headEnd/>
            <a:tailEnd/>
          </a:ln>
        </p:spPr>
        <p:txBody>
          <a:bodyPr>
            <a:spAutoFit/>
          </a:bodyPr>
          <a:lstStyle/>
          <a:p>
            <a:pPr algn="just" fontAlgn="base">
              <a:lnSpc>
                <a:spcPct val="90000"/>
              </a:lnSpc>
              <a:spcBef>
                <a:spcPct val="50000"/>
              </a:spcBef>
              <a:spcAft>
                <a:spcPct val="0"/>
              </a:spcAft>
              <a:buClr>
                <a:srgbClr val="FFFFCC"/>
              </a:buClr>
              <a:buSzPct val="75000"/>
              <a:buFont typeface="Wingdings" pitchFamily="2" charset="2"/>
              <a:buNone/>
            </a:pPr>
            <a:r>
              <a:rPr lang="en-AU" sz="2400" b="1" dirty="0">
                <a:ln w="12700">
                  <a:solidFill>
                    <a:srgbClr val="FFFFFF"/>
                  </a:solidFill>
                </a:ln>
                <a:solidFill>
                  <a:srgbClr val="FF9900"/>
                </a:solidFill>
              </a:rPr>
              <a:t>Bro. Thomas – “It is sprouted”</a:t>
            </a:r>
          </a:p>
        </p:txBody>
      </p:sp>
      <p:sp>
        <p:nvSpPr>
          <p:cNvPr id="182280" name="Oval 8"/>
          <p:cNvSpPr>
            <a:spLocks noChangeArrowheads="1"/>
          </p:cNvSpPr>
          <p:nvPr/>
        </p:nvSpPr>
        <p:spPr bwMode="auto">
          <a:xfrm>
            <a:off x="1965625" y="3356223"/>
            <a:ext cx="1081088" cy="504825"/>
          </a:xfrm>
          <a:prstGeom prst="ellipse">
            <a:avLst/>
          </a:prstGeom>
          <a:noFill/>
          <a:ln w="28575" algn="ctr">
            <a:solidFill>
              <a:srgbClr val="FF9900"/>
            </a:solidFill>
            <a:round/>
            <a:headEnd/>
            <a:tailEnd/>
          </a:ln>
        </p:spPr>
        <p:txBody>
          <a:bodyPr wrap="none" anchor="ctr"/>
          <a:lstStyle/>
          <a:p>
            <a:pPr algn="just" fontAlgn="base">
              <a:lnSpc>
                <a:spcPct val="90000"/>
              </a:lnSpc>
              <a:spcBef>
                <a:spcPct val="20000"/>
              </a:spcBef>
              <a:spcAft>
                <a:spcPct val="0"/>
              </a:spcAft>
              <a:buClr>
                <a:srgbClr val="FFFFCC"/>
              </a:buClr>
              <a:buSzPct val="75000"/>
              <a:buFont typeface="Wingdings" pitchFamily="2" charset="2"/>
              <a:buNone/>
            </a:pPr>
            <a:endParaRPr lang="en-US" sz="2800" b="1">
              <a:solidFill>
                <a:srgbClr val="FFFFFF"/>
              </a:solidFill>
              <a:latin typeface="Times New Roman" pitchFamily="18" charset="0"/>
            </a:endParaRPr>
          </a:p>
        </p:txBody>
      </p:sp>
      <p:sp>
        <p:nvSpPr>
          <p:cNvPr id="182281" name="Oval 9"/>
          <p:cNvSpPr>
            <a:spLocks noChangeArrowheads="1"/>
          </p:cNvSpPr>
          <p:nvPr/>
        </p:nvSpPr>
        <p:spPr bwMode="auto">
          <a:xfrm>
            <a:off x="2034164" y="2201362"/>
            <a:ext cx="1081088" cy="504825"/>
          </a:xfrm>
          <a:prstGeom prst="ellipse">
            <a:avLst/>
          </a:prstGeom>
          <a:noFill/>
          <a:ln w="28575" algn="ctr">
            <a:solidFill>
              <a:srgbClr val="FF9900"/>
            </a:solidFill>
            <a:round/>
            <a:headEnd/>
            <a:tailEnd/>
          </a:ln>
        </p:spPr>
        <p:txBody>
          <a:bodyPr wrap="none" anchor="ctr"/>
          <a:lstStyle/>
          <a:p>
            <a:pPr algn="just" fontAlgn="base">
              <a:lnSpc>
                <a:spcPct val="90000"/>
              </a:lnSpc>
              <a:spcBef>
                <a:spcPct val="20000"/>
              </a:spcBef>
              <a:spcAft>
                <a:spcPct val="0"/>
              </a:spcAft>
              <a:buClr>
                <a:srgbClr val="FFFFCC"/>
              </a:buClr>
              <a:buSzPct val="75000"/>
              <a:buFont typeface="Wingdings" pitchFamily="2" charset="2"/>
              <a:buNone/>
            </a:pPr>
            <a:endParaRPr lang="en-US" sz="2800" b="1">
              <a:solidFill>
                <a:srgbClr val="FFFFFF"/>
              </a:solidFill>
              <a:latin typeface="Times New Roman" pitchFamily="18" charset="0"/>
            </a:endParaRPr>
          </a:p>
        </p:txBody>
      </p:sp>
      <p:sp>
        <p:nvSpPr>
          <p:cNvPr id="182282" name="Oval 10"/>
          <p:cNvSpPr>
            <a:spLocks noChangeArrowheads="1"/>
          </p:cNvSpPr>
          <p:nvPr/>
        </p:nvSpPr>
        <p:spPr bwMode="auto">
          <a:xfrm>
            <a:off x="2540953" y="2564135"/>
            <a:ext cx="1081088" cy="504825"/>
          </a:xfrm>
          <a:prstGeom prst="ellipse">
            <a:avLst/>
          </a:prstGeom>
          <a:noFill/>
          <a:ln w="28575" algn="ctr">
            <a:solidFill>
              <a:srgbClr val="FF9900"/>
            </a:solidFill>
            <a:round/>
            <a:headEnd/>
            <a:tailEnd/>
          </a:ln>
        </p:spPr>
        <p:txBody>
          <a:bodyPr wrap="none" anchor="ctr"/>
          <a:lstStyle/>
          <a:p>
            <a:pPr algn="just" fontAlgn="base">
              <a:lnSpc>
                <a:spcPct val="90000"/>
              </a:lnSpc>
              <a:spcBef>
                <a:spcPct val="20000"/>
              </a:spcBef>
              <a:spcAft>
                <a:spcPct val="0"/>
              </a:spcAft>
              <a:buClr>
                <a:srgbClr val="FFFFCC"/>
              </a:buClr>
              <a:buSzPct val="75000"/>
              <a:buFont typeface="Wingdings" pitchFamily="2" charset="2"/>
              <a:buNone/>
            </a:pPr>
            <a:endParaRPr lang="en-US" sz="2800" b="1">
              <a:solidFill>
                <a:srgbClr val="FFFFFF"/>
              </a:solidFill>
              <a:latin typeface="Times New Roman" pitchFamily="18" charset="0"/>
            </a:endParaRPr>
          </a:p>
        </p:txBody>
      </p:sp>
      <p:sp>
        <p:nvSpPr>
          <p:cNvPr id="182283" name="Oval 11"/>
          <p:cNvSpPr>
            <a:spLocks noChangeArrowheads="1"/>
          </p:cNvSpPr>
          <p:nvPr/>
        </p:nvSpPr>
        <p:spPr bwMode="auto">
          <a:xfrm>
            <a:off x="1087906" y="1382333"/>
            <a:ext cx="1081087" cy="504825"/>
          </a:xfrm>
          <a:prstGeom prst="ellipse">
            <a:avLst/>
          </a:prstGeom>
          <a:noFill/>
          <a:ln w="28575" algn="ctr">
            <a:solidFill>
              <a:srgbClr val="FF9900"/>
            </a:solidFill>
            <a:round/>
            <a:headEnd/>
            <a:tailEnd/>
          </a:ln>
        </p:spPr>
        <p:txBody>
          <a:bodyPr wrap="none" anchor="ctr"/>
          <a:lstStyle/>
          <a:p>
            <a:pPr algn="just" fontAlgn="base">
              <a:lnSpc>
                <a:spcPct val="90000"/>
              </a:lnSpc>
              <a:spcBef>
                <a:spcPct val="20000"/>
              </a:spcBef>
              <a:spcAft>
                <a:spcPct val="0"/>
              </a:spcAft>
              <a:buClr>
                <a:srgbClr val="FFFFCC"/>
              </a:buClr>
              <a:buSzPct val="75000"/>
              <a:buFont typeface="Wingdings" pitchFamily="2" charset="2"/>
              <a:buNone/>
            </a:pPr>
            <a:endParaRPr lang="en-US" sz="2800" b="1">
              <a:solidFill>
                <a:srgbClr val="FFFFFF"/>
              </a:solidFill>
              <a:latin typeface="Times New Roman" pitchFamily="18" charset="0"/>
            </a:endParaRPr>
          </a:p>
        </p:txBody>
      </p:sp>
      <p:sp>
        <p:nvSpPr>
          <p:cNvPr id="182284" name="Text Box 12"/>
          <p:cNvSpPr txBox="1">
            <a:spLocks noChangeArrowheads="1"/>
          </p:cNvSpPr>
          <p:nvPr/>
        </p:nvSpPr>
        <p:spPr bwMode="auto">
          <a:xfrm>
            <a:off x="611561" y="5877272"/>
            <a:ext cx="4248472" cy="824841"/>
          </a:xfrm>
          <a:prstGeom prst="rect">
            <a:avLst/>
          </a:prstGeom>
          <a:noFill/>
          <a:ln w="9525" algn="ctr">
            <a:noFill/>
            <a:miter lim="800000"/>
            <a:headEnd/>
            <a:tailEnd/>
          </a:ln>
        </p:spPr>
        <p:txBody>
          <a:bodyPr wrap="square">
            <a:spAutoFit/>
          </a:bodyPr>
          <a:lstStyle/>
          <a:p>
            <a:pPr algn="just" fontAlgn="base">
              <a:lnSpc>
                <a:spcPct val="85000"/>
              </a:lnSpc>
              <a:spcAft>
                <a:spcPct val="0"/>
              </a:spcAft>
              <a:buClr>
                <a:srgbClr val="FFFFCC"/>
              </a:buClr>
              <a:buSzPct val="75000"/>
              <a:buFont typeface="Wingdings" pitchFamily="2" charset="2"/>
              <a:buNone/>
            </a:pPr>
            <a:r>
              <a:rPr lang="en-AU" sz="2800" i="1" dirty="0" err="1">
                <a:ln w="12700">
                  <a:solidFill>
                    <a:srgbClr val="FFFFFF"/>
                  </a:solidFill>
                </a:ln>
                <a:solidFill>
                  <a:srgbClr val="FF9900"/>
                </a:solidFill>
                <a:latin typeface="Impact" pitchFamily="34" charset="0"/>
              </a:rPr>
              <a:t>speiretai</a:t>
            </a:r>
            <a:r>
              <a:rPr lang="en-AU" sz="2800" b="1" dirty="0">
                <a:ln w="12700">
                  <a:solidFill>
                    <a:srgbClr val="FFFFFF"/>
                  </a:solidFill>
                </a:ln>
                <a:solidFill>
                  <a:srgbClr val="FF9900"/>
                </a:solidFill>
              </a:rPr>
              <a:t> </a:t>
            </a:r>
            <a:r>
              <a:rPr lang="en-AU" sz="2800" b="1" dirty="0">
                <a:solidFill>
                  <a:srgbClr val="FFFF66"/>
                </a:solidFill>
              </a:rPr>
              <a:t>(Passive Voice)</a:t>
            </a:r>
            <a:r>
              <a:rPr lang="en-AU" sz="2800" b="1" dirty="0">
                <a:solidFill>
                  <a:srgbClr val="FF9900"/>
                </a:solidFill>
              </a:rPr>
              <a:t> </a:t>
            </a:r>
            <a:r>
              <a:rPr lang="en-AU" sz="2800" b="1" dirty="0">
                <a:ln w="12700">
                  <a:solidFill>
                    <a:srgbClr val="FFFFFF"/>
                  </a:solidFill>
                </a:ln>
                <a:solidFill>
                  <a:srgbClr val="FF9900"/>
                </a:solidFill>
              </a:rPr>
              <a:t>– to spring or be born</a:t>
            </a:r>
          </a:p>
        </p:txBody>
      </p:sp>
      <p:sp>
        <p:nvSpPr>
          <p:cNvPr id="182285" name="Rectangle 13"/>
          <p:cNvSpPr>
            <a:spLocks noChangeArrowheads="1"/>
          </p:cNvSpPr>
          <p:nvPr/>
        </p:nvSpPr>
        <p:spPr bwMode="auto">
          <a:xfrm>
            <a:off x="539553" y="5805264"/>
            <a:ext cx="4248472" cy="899976"/>
          </a:xfrm>
          <a:prstGeom prst="rect">
            <a:avLst/>
          </a:prstGeom>
          <a:noFill/>
          <a:ln w="28575" algn="ctr">
            <a:solidFill>
              <a:srgbClr val="FF9900"/>
            </a:solidFill>
            <a:miter lim="800000"/>
            <a:headEnd/>
            <a:tailEnd/>
          </a:ln>
        </p:spPr>
        <p:txBody>
          <a:bodyPr wrap="none" anchor="ctr"/>
          <a:lstStyle/>
          <a:p>
            <a:pPr algn="just" fontAlgn="base">
              <a:lnSpc>
                <a:spcPct val="80000"/>
              </a:lnSpc>
              <a:spcAft>
                <a:spcPct val="0"/>
              </a:spcAft>
              <a:buClr>
                <a:srgbClr val="FFFFCC"/>
              </a:buClr>
              <a:buSzPct val="75000"/>
              <a:buFont typeface="Wingdings" pitchFamily="2" charset="2"/>
              <a:buNone/>
            </a:pPr>
            <a:endParaRPr lang="en-US" sz="2800" b="1" dirty="0">
              <a:solidFill>
                <a:srgbClr val="FFFFFF"/>
              </a:solidFill>
              <a:latin typeface="Times New Roman" pitchFamily="18" charset="0"/>
            </a:endParaRPr>
          </a:p>
        </p:txBody>
      </p:sp>
      <p:sp>
        <p:nvSpPr>
          <p:cNvPr id="182288" name="Line 16"/>
          <p:cNvSpPr>
            <a:spLocks noChangeShapeType="1"/>
          </p:cNvSpPr>
          <p:nvPr/>
        </p:nvSpPr>
        <p:spPr bwMode="auto">
          <a:xfrm>
            <a:off x="1907703" y="1844824"/>
            <a:ext cx="288032" cy="432048"/>
          </a:xfrm>
          <a:prstGeom prst="line">
            <a:avLst/>
          </a:prstGeom>
          <a:noFill/>
          <a:ln w="28575">
            <a:solidFill>
              <a:srgbClr val="FF9900"/>
            </a:solidFill>
            <a:round/>
            <a:headEnd/>
            <a:tailEnd/>
          </a:ln>
        </p:spPr>
        <p:txBody>
          <a:bodyPr/>
          <a:lstStyle/>
          <a:p>
            <a:pPr algn="just" fontAlgn="base">
              <a:lnSpc>
                <a:spcPct val="90000"/>
              </a:lnSpc>
              <a:spcBef>
                <a:spcPct val="20000"/>
              </a:spcBef>
              <a:spcAft>
                <a:spcPct val="0"/>
              </a:spcAft>
              <a:buClr>
                <a:srgbClr val="FFFFCC"/>
              </a:buClr>
              <a:buSzPct val="75000"/>
              <a:buFont typeface="Wingdings" pitchFamily="2" charset="2"/>
              <a:buNone/>
            </a:pPr>
            <a:endParaRPr lang="en-US" sz="2800" b="1">
              <a:solidFill>
                <a:srgbClr val="FFFFFF"/>
              </a:solidFill>
              <a:latin typeface="Times New Roman" pitchFamily="18" charset="0"/>
            </a:endParaRPr>
          </a:p>
        </p:txBody>
      </p:sp>
      <p:sp>
        <p:nvSpPr>
          <p:cNvPr id="182289" name="Line 17"/>
          <p:cNvSpPr>
            <a:spLocks noChangeShapeType="1"/>
          </p:cNvSpPr>
          <p:nvPr/>
        </p:nvSpPr>
        <p:spPr bwMode="auto">
          <a:xfrm flipV="1">
            <a:off x="2627784" y="2996952"/>
            <a:ext cx="0" cy="360040"/>
          </a:xfrm>
          <a:prstGeom prst="line">
            <a:avLst/>
          </a:prstGeom>
          <a:noFill/>
          <a:ln w="28575">
            <a:solidFill>
              <a:srgbClr val="FF9900"/>
            </a:solidFill>
            <a:round/>
            <a:headEnd/>
            <a:tailEnd/>
          </a:ln>
        </p:spPr>
        <p:txBody>
          <a:bodyPr/>
          <a:lstStyle/>
          <a:p>
            <a:pPr algn="just" fontAlgn="base">
              <a:lnSpc>
                <a:spcPct val="90000"/>
              </a:lnSpc>
              <a:spcBef>
                <a:spcPct val="20000"/>
              </a:spcBef>
              <a:spcAft>
                <a:spcPct val="0"/>
              </a:spcAft>
              <a:buClr>
                <a:srgbClr val="FFFFCC"/>
              </a:buClr>
              <a:buSzPct val="75000"/>
              <a:buFont typeface="Wingdings" pitchFamily="2" charset="2"/>
              <a:buNone/>
            </a:pPr>
            <a:endParaRPr lang="en-US" sz="2800" b="1">
              <a:solidFill>
                <a:srgbClr val="FFFFFF"/>
              </a:solidFill>
              <a:latin typeface="Times New Roman" pitchFamily="18" charset="0"/>
            </a:endParaRPr>
          </a:p>
        </p:txBody>
      </p:sp>
      <p:sp>
        <p:nvSpPr>
          <p:cNvPr id="182290" name="Line 18"/>
          <p:cNvSpPr>
            <a:spLocks noChangeShapeType="1"/>
          </p:cNvSpPr>
          <p:nvPr/>
        </p:nvSpPr>
        <p:spPr bwMode="auto">
          <a:xfrm>
            <a:off x="250824" y="2593110"/>
            <a:ext cx="1872000" cy="0"/>
          </a:xfrm>
          <a:prstGeom prst="line">
            <a:avLst/>
          </a:prstGeom>
          <a:noFill/>
          <a:ln w="28575">
            <a:solidFill>
              <a:srgbClr val="FF9900"/>
            </a:solidFill>
            <a:round/>
            <a:headEnd/>
            <a:tailEnd/>
          </a:ln>
        </p:spPr>
        <p:txBody>
          <a:bodyPr/>
          <a:lstStyle/>
          <a:p>
            <a:pPr algn="just" fontAlgn="base">
              <a:lnSpc>
                <a:spcPct val="90000"/>
              </a:lnSpc>
              <a:spcBef>
                <a:spcPct val="20000"/>
              </a:spcBef>
              <a:spcAft>
                <a:spcPct val="0"/>
              </a:spcAft>
              <a:buClr>
                <a:srgbClr val="FFFFCC"/>
              </a:buClr>
              <a:buSzPct val="75000"/>
              <a:buFont typeface="Wingdings" pitchFamily="2" charset="2"/>
              <a:buNone/>
            </a:pPr>
            <a:endParaRPr lang="en-US" sz="2800" b="1">
              <a:solidFill>
                <a:srgbClr val="FFFFFF"/>
              </a:solidFill>
              <a:latin typeface="Times New Roman" pitchFamily="18" charset="0"/>
            </a:endParaRPr>
          </a:p>
        </p:txBody>
      </p:sp>
      <p:sp>
        <p:nvSpPr>
          <p:cNvPr id="182291" name="Line 19"/>
          <p:cNvSpPr>
            <a:spLocks noChangeShapeType="1"/>
          </p:cNvSpPr>
          <p:nvPr/>
        </p:nvSpPr>
        <p:spPr bwMode="auto">
          <a:xfrm>
            <a:off x="250825" y="2579254"/>
            <a:ext cx="0" cy="3600000"/>
          </a:xfrm>
          <a:prstGeom prst="line">
            <a:avLst/>
          </a:prstGeom>
          <a:noFill/>
          <a:ln w="28575">
            <a:solidFill>
              <a:srgbClr val="FF9900"/>
            </a:solidFill>
            <a:round/>
            <a:headEnd/>
            <a:tailEnd/>
          </a:ln>
        </p:spPr>
        <p:txBody>
          <a:bodyPr/>
          <a:lstStyle/>
          <a:p>
            <a:pPr algn="just" fontAlgn="base">
              <a:lnSpc>
                <a:spcPct val="90000"/>
              </a:lnSpc>
              <a:spcBef>
                <a:spcPct val="20000"/>
              </a:spcBef>
              <a:spcAft>
                <a:spcPct val="0"/>
              </a:spcAft>
              <a:buClr>
                <a:srgbClr val="FFFFCC"/>
              </a:buClr>
              <a:buSzPct val="75000"/>
              <a:buFont typeface="Wingdings" pitchFamily="2" charset="2"/>
              <a:buNone/>
            </a:pPr>
            <a:endParaRPr lang="en-US" sz="2800" b="1">
              <a:solidFill>
                <a:srgbClr val="FFFFFF"/>
              </a:solidFill>
              <a:latin typeface="Times New Roman" pitchFamily="18" charset="0"/>
            </a:endParaRPr>
          </a:p>
        </p:txBody>
      </p:sp>
      <p:sp>
        <p:nvSpPr>
          <p:cNvPr id="182292" name="Line 20"/>
          <p:cNvSpPr>
            <a:spLocks noChangeShapeType="1"/>
          </p:cNvSpPr>
          <p:nvPr/>
        </p:nvSpPr>
        <p:spPr bwMode="auto">
          <a:xfrm>
            <a:off x="250825" y="6165304"/>
            <a:ext cx="288727" cy="0"/>
          </a:xfrm>
          <a:prstGeom prst="line">
            <a:avLst/>
          </a:prstGeom>
          <a:noFill/>
          <a:ln w="28575">
            <a:solidFill>
              <a:srgbClr val="FF9900"/>
            </a:solidFill>
            <a:round/>
            <a:headEnd/>
            <a:tailEnd/>
          </a:ln>
        </p:spPr>
        <p:txBody>
          <a:bodyPr/>
          <a:lstStyle/>
          <a:p>
            <a:pPr algn="just" fontAlgn="base">
              <a:lnSpc>
                <a:spcPct val="90000"/>
              </a:lnSpc>
              <a:spcBef>
                <a:spcPct val="20000"/>
              </a:spcBef>
              <a:spcAft>
                <a:spcPct val="0"/>
              </a:spcAft>
              <a:buClr>
                <a:srgbClr val="FFFFCC"/>
              </a:buClr>
              <a:buSzPct val="75000"/>
              <a:buFont typeface="Wingdings" pitchFamily="2" charset="2"/>
              <a:buNone/>
            </a:pPr>
            <a:endParaRPr lang="en-US" sz="2800" b="1">
              <a:solidFill>
                <a:srgbClr val="FFFFFF"/>
              </a:solidFill>
              <a:latin typeface="Times New Roman" pitchFamily="18" charset="0"/>
            </a:endParaRPr>
          </a:p>
        </p:txBody>
      </p:sp>
      <p:sp>
        <p:nvSpPr>
          <p:cNvPr id="182293" name="Text Box 21"/>
          <p:cNvSpPr txBox="1">
            <a:spLocks noChangeArrowheads="1"/>
          </p:cNvSpPr>
          <p:nvPr/>
        </p:nvSpPr>
        <p:spPr bwMode="auto">
          <a:xfrm>
            <a:off x="5327650" y="5577983"/>
            <a:ext cx="3204790" cy="1191095"/>
          </a:xfrm>
          <a:prstGeom prst="rect">
            <a:avLst/>
          </a:prstGeom>
          <a:noFill/>
          <a:ln w="9525" algn="ctr">
            <a:noFill/>
            <a:miter lim="800000"/>
            <a:headEnd/>
            <a:tailEnd/>
          </a:ln>
        </p:spPr>
        <p:txBody>
          <a:bodyPr wrap="square">
            <a:spAutoFit/>
          </a:bodyPr>
          <a:lstStyle/>
          <a:p>
            <a:pPr algn="just" fontAlgn="base">
              <a:lnSpc>
                <a:spcPct val="85000"/>
              </a:lnSpc>
              <a:spcAft>
                <a:spcPct val="0"/>
              </a:spcAft>
              <a:buClr>
                <a:srgbClr val="FFFFCC"/>
              </a:buClr>
              <a:buSzPct val="75000"/>
              <a:buFont typeface="Wingdings" pitchFamily="2" charset="2"/>
              <a:buNone/>
            </a:pPr>
            <a:r>
              <a:rPr lang="en-AU" sz="2800" i="1" dirty="0" err="1">
                <a:solidFill>
                  <a:srgbClr val="FFFF00"/>
                </a:solidFill>
                <a:latin typeface="Impact" pitchFamily="34" charset="0"/>
              </a:rPr>
              <a:t>egerthesontai</a:t>
            </a:r>
            <a:r>
              <a:rPr lang="en-AU" sz="2800" dirty="0">
                <a:solidFill>
                  <a:srgbClr val="FFFF00"/>
                </a:solidFill>
                <a:latin typeface="Impact" pitchFamily="34" charset="0"/>
              </a:rPr>
              <a:t> </a:t>
            </a:r>
            <a:r>
              <a:rPr lang="en-AU" sz="2800" b="1" dirty="0">
                <a:solidFill>
                  <a:srgbClr val="FFFF00"/>
                </a:solidFill>
              </a:rPr>
              <a:t>– to raise up, rebuild, cause to exist</a:t>
            </a:r>
          </a:p>
        </p:txBody>
      </p:sp>
      <p:sp>
        <p:nvSpPr>
          <p:cNvPr id="182294" name="Rectangle 22"/>
          <p:cNvSpPr>
            <a:spLocks noChangeArrowheads="1"/>
          </p:cNvSpPr>
          <p:nvPr/>
        </p:nvSpPr>
        <p:spPr bwMode="auto">
          <a:xfrm>
            <a:off x="5306580" y="5447957"/>
            <a:ext cx="3167063" cy="1296144"/>
          </a:xfrm>
          <a:prstGeom prst="rect">
            <a:avLst/>
          </a:prstGeom>
          <a:noFill/>
          <a:ln w="28575" algn="ctr">
            <a:solidFill>
              <a:srgbClr val="FFFF00"/>
            </a:solidFill>
            <a:miter lim="800000"/>
            <a:headEnd/>
            <a:tailEnd/>
          </a:ln>
        </p:spPr>
        <p:txBody>
          <a:bodyPr wrap="none" anchor="ctr"/>
          <a:lstStyle/>
          <a:p>
            <a:pPr algn="just" fontAlgn="base">
              <a:lnSpc>
                <a:spcPct val="90000"/>
              </a:lnSpc>
              <a:spcBef>
                <a:spcPct val="20000"/>
              </a:spcBef>
              <a:spcAft>
                <a:spcPct val="0"/>
              </a:spcAft>
              <a:buClr>
                <a:srgbClr val="FFFFCC"/>
              </a:buClr>
              <a:buSzPct val="75000"/>
              <a:buFont typeface="Wingdings" pitchFamily="2" charset="2"/>
              <a:buNone/>
            </a:pPr>
            <a:endParaRPr lang="en-US" sz="2800" b="1">
              <a:solidFill>
                <a:srgbClr val="FFFFFF"/>
              </a:solidFill>
              <a:latin typeface="Times New Roman" pitchFamily="18" charset="0"/>
            </a:endParaRPr>
          </a:p>
        </p:txBody>
      </p:sp>
      <p:sp>
        <p:nvSpPr>
          <p:cNvPr id="182295" name="Oval 23"/>
          <p:cNvSpPr>
            <a:spLocks noChangeArrowheads="1"/>
          </p:cNvSpPr>
          <p:nvPr/>
        </p:nvSpPr>
        <p:spPr bwMode="auto">
          <a:xfrm>
            <a:off x="7163891" y="3320124"/>
            <a:ext cx="1368549" cy="504825"/>
          </a:xfrm>
          <a:prstGeom prst="ellipse">
            <a:avLst/>
          </a:prstGeom>
          <a:noFill/>
          <a:ln w="28575" algn="ctr">
            <a:solidFill>
              <a:srgbClr val="FFFF00"/>
            </a:solidFill>
            <a:round/>
            <a:headEnd/>
            <a:tailEnd/>
          </a:ln>
        </p:spPr>
        <p:txBody>
          <a:bodyPr wrap="none" anchor="ctr"/>
          <a:lstStyle/>
          <a:p>
            <a:pPr algn="just" fontAlgn="base">
              <a:lnSpc>
                <a:spcPct val="90000"/>
              </a:lnSpc>
              <a:spcBef>
                <a:spcPct val="20000"/>
              </a:spcBef>
              <a:spcAft>
                <a:spcPct val="0"/>
              </a:spcAft>
              <a:buClr>
                <a:srgbClr val="FFFFCC"/>
              </a:buClr>
              <a:buSzPct val="75000"/>
              <a:buFont typeface="Wingdings" pitchFamily="2" charset="2"/>
              <a:buNone/>
            </a:pPr>
            <a:endParaRPr lang="en-US" sz="2800" b="1">
              <a:solidFill>
                <a:srgbClr val="FFFFFF"/>
              </a:solidFill>
              <a:latin typeface="Times New Roman" pitchFamily="18" charset="0"/>
            </a:endParaRPr>
          </a:p>
        </p:txBody>
      </p:sp>
      <p:sp>
        <p:nvSpPr>
          <p:cNvPr id="182296" name="Oval 24"/>
          <p:cNvSpPr>
            <a:spLocks noChangeArrowheads="1"/>
          </p:cNvSpPr>
          <p:nvPr/>
        </p:nvSpPr>
        <p:spPr bwMode="auto">
          <a:xfrm>
            <a:off x="6903966" y="1397143"/>
            <a:ext cx="1340442" cy="504825"/>
          </a:xfrm>
          <a:prstGeom prst="ellipse">
            <a:avLst/>
          </a:prstGeom>
          <a:noFill/>
          <a:ln w="28575" algn="ctr">
            <a:solidFill>
              <a:srgbClr val="FFFF00"/>
            </a:solidFill>
            <a:round/>
            <a:headEnd/>
            <a:tailEnd/>
          </a:ln>
        </p:spPr>
        <p:txBody>
          <a:bodyPr wrap="none" anchor="ctr"/>
          <a:lstStyle/>
          <a:p>
            <a:pPr algn="just" fontAlgn="base">
              <a:lnSpc>
                <a:spcPct val="90000"/>
              </a:lnSpc>
              <a:spcBef>
                <a:spcPct val="20000"/>
              </a:spcBef>
              <a:spcAft>
                <a:spcPct val="0"/>
              </a:spcAft>
              <a:buClr>
                <a:srgbClr val="FFFFCC"/>
              </a:buClr>
              <a:buSzPct val="75000"/>
              <a:buFont typeface="Wingdings" pitchFamily="2" charset="2"/>
              <a:buNone/>
            </a:pPr>
            <a:endParaRPr lang="en-US" sz="2800" b="1">
              <a:solidFill>
                <a:srgbClr val="FFFFFF"/>
              </a:solidFill>
              <a:latin typeface="Times New Roman" pitchFamily="18" charset="0"/>
            </a:endParaRPr>
          </a:p>
        </p:txBody>
      </p:sp>
      <p:sp>
        <p:nvSpPr>
          <p:cNvPr id="182297" name="Oval 25"/>
          <p:cNvSpPr>
            <a:spLocks noChangeArrowheads="1"/>
          </p:cNvSpPr>
          <p:nvPr/>
        </p:nvSpPr>
        <p:spPr bwMode="auto">
          <a:xfrm>
            <a:off x="6964852" y="2207068"/>
            <a:ext cx="1368151" cy="432000"/>
          </a:xfrm>
          <a:prstGeom prst="ellipse">
            <a:avLst/>
          </a:prstGeom>
          <a:noFill/>
          <a:ln w="28575" algn="ctr">
            <a:solidFill>
              <a:srgbClr val="FFFF00"/>
            </a:solidFill>
            <a:round/>
            <a:headEnd/>
            <a:tailEnd/>
          </a:ln>
        </p:spPr>
        <p:txBody>
          <a:bodyPr wrap="none" anchor="ctr"/>
          <a:lstStyle/>
          <a:p>
            <a:pPr algn="just" fontAlgn="base">
              <a:lnSpc>
                <a:spcPct val="90000"/>
              </a:lnSpc>
              <a:spcBef>
                <a:spcPct val="20000"/>
              </a:spcBef>
              <a:spcAft>
                <a:spcPct val="0"/>
              </a:spcAft>
              <a:buClr>
                <a:srgbClr val="FFFFCC"/>
              </a:buClr>
              <a:buSzPct val="75000"/>
              <a:buFont typeface="Wingdings" pitchFamily="2" charset="2"/>
              <a:buNone/>
            </a:pPr>
            <a:endParaRPr lang="en-US" sz="2800" b="1">
              <a:solidFill>
                <a:srgbClr val="FFFFFF"/>
              </a:solidFill>
              <a:latin typeface="Times New Roman" pitchFamily="18" charset="0"/>
            </a:endParaRPr>
          </a:p>
        </p:txBody>
      </p:sp>
      <p:sp>
        <p:nvSpPr>
          <p:cNvPr id="182298" name="Oval 26"/>
          <p:cNvSpPr>
            <a:spLocks noChangeArrowheads="1"/>
          </p:cNvSpPr>
          <p:nvPr/>
        </p:nvSpPr>
        <p:spPr bwMode="auto">
          <a:xfrm>
            <a:off x="7036860" y="2597579"/>
            <a:ext cx="1368000" cy="396000"/>
          </a:xfrm>
          <a:prstGeom prst="ellipse">
            <a:avLst/>
          </a:prstGeom>
          <a:noFill/>
          <a:ln w="28575" algn="ctr">
            <a:solidFill>
              <a:srgbClr val="FFFF00"/>
            </a:solidFill>
            <a:round/>
            <a:headEnd/>
            <a:tailEnd/>
          </a:ln>
        </p:spPr>
        <p:txBody>
          <a:bodyPr wrap="none" anchor="ctr"/>
          <a:lstStyle/>
          <a:p>
            <a:pPr algn="just" fontAlgn="base">
              <a:lnSpc>
                <a:spcPct val="90000"/>
              </a:lnSpc>
              <a:spcBef>
                <a:spcPct val="20000"/>
              </a:spcBef>
              <a:spcAft>
                <a:spcPct val="0"/>
              </a:spcAft>
              <a:buClr>
                <a:srgbClr val="FFFFCC"/>
              </a:buClr>
              <a:buSzPct val="75000"/>
              <a:buFont typeface="Wingdings" pitchFamily="2" charset="2"/>
              <a:buNone/>
            </a:pPr>
            <a:endParaRPr lang="en-US" sz="2800" b="1">
              <a:solidFill>
                <a:srgbClr val="FFFFFF"/>
              </a:solidFill>
              <a:latin typeface="Times New Roman" pitchFamily="18" charset="0"/>
            </a:endParaRPr>
          </a:p>
        </p:txBody>
      </p:sp>
      <p:sp>
        <p:nvSpPr>
          <p:cNvPr id="182299" name="Line 27"/>
          <p:cNvSpPr>
            <a:spLocks noChangeShapeType="1"/>
          </p:cNvSpPr>
          <p:nvPr/>
        </p:nvSpPr>
        <p:spPr bwMode="auto">
          <a:xfrm>
            <a:off x="7452320" y="1902977"/>
            <a:ext cx="72008" cy="288032"/>
          </a:xfrm>
          <a:prstGeom prst="line">
            <a:avLst/>
          </a:prstGeom>
          <a:noFill/>
          <a:ln w="28575">
            <a:solidFill>
              <a:srgbClr val="FFFF00"/>
            </a:solidFill>
            <a:round/>
            <a:headEnd/>
            <a:tailEnd/>
          </a:ln>
        </p:spPr>
        <p:txBody>
          <a:bodyPr/>
          <a:lstStyle/>
          <a:p>
            <a:pPr algn="just" fontAlgn="base">
              <a:lnSpc>
                <a:spcPct val="90000"/>
              </a:lnSpc>
              <a:spcBef>
                <a:spcPct val="20000"/>
              </a:spcBef>
              <a:spcAft>
                <a:spcPct val="0"/>
              </a:spcAft>
              <a:buClr>
                <a:srgbClr val="FFFFCC"/>
              </a:buClr>
              <a:buSzPct val="75000"/>
              <a:buFont typeface="Wingdings" pitchFamily="2" charset="2"/>
              <a:buNone/>
            </a:pPr>
            <a:endParaRPr lang="en-US" sz="2800" b="1">
              <a:solidFill>
                <a:srgbClr val="FFFFFF"/>
              </a:solidFill>
              <a:latin typeface="Times New Roman" pitchFamily="18" charset="0"/>
            </a:endParaRPr>
          </a:p>
        </p:txBody>
      </p:sp>
      <p:sp>
        <p:nvSpPr>
          <p:cNvPr id="182300" name="Line 28"/>
          <p:cNvSpPr>
            <a:spLocks noChangeShapeType="1"/>
          </p:cNvSpPr>
          <p:nvPr/>
        </p:nvSpPr>
        <p:spPr bwMode="auto">
          <a:xfrm flipH="1" flipV="1">
            <a:off x="7811417" y="2996951"/>
            <a:ext cx="943" cy="324000"/>
          </a:xfrm>
          <a:prstGeom prst="line">
            <a:avLst/>
          </a:prstGeom>
          <a:noFill/>
          <a:ln w="28575">
            <a:solidFill>
              <a:srgbClr val="FFFF00"/>
            </a:solidFill>
            <a:round/>
            <a:headEnd/>
            <a:tailEnd/>
          </a:ln>
        </p:spPr>
        <p:txBody>
          <a:bodyPr/>
          <a:lstStyle/>
          <a:p>
            <a:pPr algn="just" fontAlgn="base">
              <a:lnSpc>
                <a:spcPct val="90000"/>
              </a:lnSpc>
              <a:spcBef>
                <a:spcPct val="20000"/>
              </a:spcBef>
              <a:spcAft>
                <a:spcPct val="0"/>
              </a:spcAft>
              <a:buClr>
                <a:srgbClr val="FFFFCC"/>
              </a:buClr>
              <a:buSzPct val="75000"/>
              <a:buFont typeface="Wingdings" pitchFamily="2" charset="2"/>
              <a:buNone/>
            </a:pPr>
            <a:endParaRPr lang="en-US" sz="2800" b="1">
              <a:solidFill>
                <a:srgbClr val="FFFFFF"/>
              </a:solidFill>
              <a:latin typeface="Times New Roman" pitchFamily="18" charset="0"/>
            </a:endParaRPr>
          </a:p>
        </p:txBody>
      </p:sp>
      <p:sp>
        <p:nvSpPr>
          <p:cNvPr id="182302" name="Line 30"/>
          <p:cNvSpPr>
            <a:spLocks noChangeShapeType="1"/>
          </p:cNvSpPr>
          <p:nvPr/>
        </p:nvSpPr>
        <p:spPr bwMode="auto">
          <a:xfrm>
            <a:off x="7984313" y="2204864"/>
            <a:ext cx="972000" cy="0"/>
          </a:xfrm>
          <a:prstGeom prst="line">
            <a:avLst/>
          </a:prstGeom>
          <a:noFill/>
          <a:ln w="28575">
            <a:solidFill>
              <a:srgbClr val="FFFF00"/>
            </a:solidFill>
            <a:round/>
            <a:headEnd/>
            <a:tailEnd/>
          </a:ln>
        </p:spPr>
        <p:txBody>
          <a:bodyPr/>
          <a:lstStyle/>
          <a:p>
            <a:pPr algn="just" fontAlgn="base">
              <a:lnSpc>
                <a:spcPct val="90000"/>
              </a:lnSpc>
              <a:spcBef>
                <a:spcPct val="20000"/>
              </a:spcBef>
              <a:spcAft>
                <a:spcPct val="0"/>
              </a:spcAft>
              <a:buClr>
                <a:srgbClr val="FFFFCC"/>
              </a:buClr>
              <a:buSzPct val="75000"/>
              <a:buFont typeface="Wingdings" pitchFamily="2" charset="2"/>
              <a:buNone/>
            </a:pPr>
            <a:endParaRPr lang="en-US" sz="2800" b="1">
              <a:solidFill>
                <a:srgbClr val="FFFFFF"/>
              </a:solidFill>
              <a:latin typeface="Times New Roman" pitchFamily="18" charset="0"/>
            </a:endParaRPr>
          </a:p>
        </p:txBody>
      </p:sp>
      <p:sp>
        <p:nvSpPr>
          <p:cNvPr id="182303" name="Line 31"/>
          <p:cNvSpPr>
            <a:spLocks noChangeShapeType="1"/>
          </p:cNvSpPr>
          <p:nvPr/>
        </p:nvSpPr>
        <p:spPr bwMode="auto">
          <a:xfrm>
            <a:off x="8964613" y="2204864"/>
            <a:ext cx="0" cy="3528000"/>
          </a:xfrm>
          <a:prstGeom prst="line">
            <a:avLst/>
          </a:prstGeom>
          <a:noFill/>
          <a:ln w="28575">
            <a:solidFill>
              <a:srgbClr val="FFFF00"/>
            </a:solidFill>
            <a:round/>
            <a:headEnd/>
            <a:tailEnd/>
          </a:ln>
        </p:spPr>
        <p:txBody>
          <a:bodyPr/>
          <a:lstStyle/>
          <a:p>
            <a:pPr algn="just" fontAlgn="base">
              <a:lnSpc>
                <a:spcPct val="90000"/>
              </a:lnSpc>
              <a:spcBef>
                <a:spcPct val="20000"/>
              </a:spcBef>
              <a:spcAft>
                <a:spcPct val="0"/>
              </a:spcAft>
              <a:buClr>
                <a:srgbClr val="FFFFCC"/>
              </a:buClr>
              <a:buSzPct val="75000"/>
              <a:buFont typeface="Wingdings" pitchFamily="2" charset="2"/>
              <a:buNone/>
            </a:pPr>
            <a:endParaRPr lang="en-US" sz="2800" b="1">
              <a:solidFill>
                <a:srgbClr val="FFFFFF"/>
              </a:solidFill>
              <a:latin typeface="Times New Roman" pitchFamily="18" charset="0"/>
            </a:endParaRPr>
          </a:p>
        </p:txBody>
      </p:sp>
      <p:sp>
        <p:nvSpPr>
          <p:cNvPr id="182304" name="Line 32"/>
          <p:cNvSpPr>
            <a:spLocks noChangeShapeType="1"/>
          </p:cNvSpPr>
          <p:nvPr/>
        </p:nvSpPr>
        <p:spPr bwMode="auto">
          <a:xfrm flipH="1">
            <a:off x="8459788" y="5734050"/>
            <a:ext cx="504825" cy="0"/>
          </a:xfrm>
          <a:prstGeom prst="line">
            <a:avLst/>
          </a:prstGeom>
          <a:noFill/>
          <a:ln w="28575">
            <a:solidFill>
              <a:srgbClr val="FFFF00"/>
            </a:solidFill>
            <a:round/>
            <a:headEnd/>
            <a:tailEnd/>
          </a:ln>
        </p:spPr>
        <p:txBody>
          <a:bodyPr/>
          <a:lstStyle/>
          <a:p>
            <a:pPr algn="just" fontAlgn="base">
              <a:lnSpc>
                <a:spcPct val="90000"/>
              </a:lnSpc>
              <a:spcBef>
                <a:spcPct val="20000"/>
              </a:spcBef>
              <a:spcAft>
                <a:spcPct val="0"/>
              </a:spcAft>
              <a:buClr>
                <a:srgbClr val="FFFFCC"/>
              </a:buClr>
              <a:buSzPct val="75000"/>
              <a:buFont typeface="Wingdings" pitchFamily="2" charset="2"/>
              <a:buNone/>
            </a:pPr>
            <a:endParaRPr lang="en-US" sz="2800" b="1">
              <a:solidFill>
                <a:srgbClr val="FFFFFF"/>
              </a:solidFill>
              <a:latin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227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227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8228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227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228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8228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229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8228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8229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8229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8228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8228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8228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8228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8229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8229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82296"/>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82297"/>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82298"/>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82293"/>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82304"/>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82303"/>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82302"/>
                                        </p:tgtEl>
                                        <p:attrNameLst>
                                          <p:attrName>style.visibility</p:attrName>
                                        </p:attrNameLst>
                                      </p:cBhvr>
                                      <p:to>
                                        <p:strVal val="visible"/>
                                      </p:to>
                                    </p:set>
                                  </p:childTnLst>
                                </p:cTn>
                              </p:par>
                              <p:par>
                                <p:cTn id="55" presetID="1" presetClass="entr" presetSubtype="0" fill="hold" grpId="1" nodeType="withEffect">
                                  <p:stCondLst>
                                    <p:cond delay="0"/>
                                  </p:stCondLst>
                                  <p:childTnLst>
                                    <p:set>
                                      <p:cBhvr>
                                        <p:cTn id="56" dur="1" fill="hold">
                                          <p:stCondLst>
                                            <p:cond delay="0"/>
                                          </p:stCondLst>
                                        </p:cTn>
                                        <p:tgtEl>
                                          <p:spTgt spid="182298"/>
                                        </p:tgtEl>
                                        <p:attrNameLst>
                                          <p:attrName>style.visibility</p:attrName>
                                        </p:attrNameLst>
                                      </p:cBhvr>
                                      <p:to>
                                        <p:strVal val="visible"/>
                                      </p:to>
                                    </p:set>
                                  </p:childTnLst>
                                </p:cTn>
                              </p:par>
                              <p:par>
                                <p:cTn id="57" presetID="1" presetClass="entr" presetSubtype="0" fill="hold" grpId="1" nodeType="withEffect">
                                  <p:stCondLst>
                                    <p:cond delay="0"/>
                                  </p:stCondLst>
                                  <p:childTnLst>
                                    <p:set>
                                      <p:cBhvr>
                                        <p:cTn id="58" dur="1" fill="hold">
                                          <p:stCondLst>
                                            <p:cond delay="0"/>
                                          </p:stCondLst>
                                        </p:cTn>
                                        <p:tgtEl>
                                          <p:spTgt spid="182297"/>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182300"/>
                                        </p:tgtEl>
                                        <p:attrNameLst>
                                          <p:attrName>style.visibility</p:attrName>
                                        </p:attrNameLst>
                                      </p:cBhvr>
                                      <p:to>
                                        <p:strVal val="visible"/>
                                      </p:to>
                                    </p:set>
                                  </p:childTnLst>
                                </p:cTn>
                              </p:par>
                              <p:par>
                                <p:cTn id="61" presetID="1" presetClass="entr" presetSubtype="0" fill="hold" grpId="1" nodeType="withEffect">
                                  <p:stCondLst>
                                    <p:cond delay="0"/>
                                  </p:stCondLst>
                                  <p:childTnLst>
                                    <p:set>
                                      <p:cBhvr>
                                        <p:cTn id="62" dur="1" fill="hold">
                                          <p:stCondLst>
                                            <p:cond delay="0"/>
                                          </p:stCondLst>
                                        </p:cTn>
                                        <p:tgtEl>
                                          <p:spTgt spid="182295"/>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182299"/>
                                        </p:tgtEl>
                                        <p:attrNameLst>
                                          <p:attrName>style.visibility</p:attrName>
                                        </p:attrNameLst>
                                      </p:cBhvr>
                                      <p:to>
                                        <p:strVal val="visible"/>
                                      </p:to>
                                    </p:set>
                                  </p:childTnLst>
                                </p:cTn>
                              </p:par>
                              <p:par>
                                <p:cTn id="65" presetID="1" presetClass="entr" presetSubtype="0" fill="hold" grpId="1" nodeType="withEffect">
                                  <p:stCondLst>
                                    <p:cond delay="0"/>
                                  </p:stCondLst>
                                  <p:childTnLst>
                                    <p:set>
                                      <p:cBhvr>
                                        <p:cTn id="66" dur="1" fill="hold">
                                          <p:stCondLst>
                                            <p:cond delay="0"/>
                                          </p:stCondLst>
                                        </p:cTn>
                                        <p:tgtEl>
                                          <p:spTgt spid="1822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2276" grpId="0"/>
      <p:bldP spid="182277" grpId="0" animBg="1"/>
      <p:bldP spid="182278" grpId="0"/>
      <p:bldP spid="182280" grpId="0" animBg="1"/>
      <p:bldP spid="182281" grpId="0" animBg="1"/>
      <p:bldP spid="182282" grpId="0" animBg="1"/>
      <p:bldP spid="182283" grpId="0" animBg="1"/>
      <p:bldP spid="182284" grpId="0"/>
      <p:bldP spid="182285" grpId="0" animBg="1"/>
      <p:bldP spid="182288" grpId="0" animBg="1"/>
      <p:bldP spid="182289" grpId="0" animBg="1"/>
      <p:bldP spid="182290" grpId="0" animBg="1"/>
      <p:bldP spid="182291" grpId="0" animBg="1"/>
      <p:bldP spid="182292" grpId="0" animBg="1"/>
      <p:bldP spid="182293" grpId="0"/>
      <p:bldP spid="182294" grpId="0" animBg="1"/>
      <p:bldP spid="182295" grpId="0" animBg="1"/>
      <p:bldP spid="182295" grpId="1" animBg="1"/>
      <p:bldP spid="182296" grpId="0" animBg="1"/>
      <p:bldP spid="182296" grpId="1" animBg="1"/>
      <p:bldP spid="182297" grpId="0" animBg="1"/>
      <p:bldP spid="182297" grpId="1" animBg="1"/>
      <p:bldP spid="182298" grpId="0" animBg="1"/>
      <p:bldP spid="182298" grpId="1" animBg="1"/>
      <p:bldP spid="182299" grpId="0" animBg="1"/>
      <p:bldP spid="182300" grpId="0" animBg="1"/>
      <p:bldP spid="182302" grpId="0" animBg="1"/>
      <p:bldP spid="182303" grpId="0" animBg="1"/>
      <p:bldP spid="18230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p:cNvSpPr>
            <a:spLocks noGrp="1" noChangeArrowheads="1"/>
          </p:cNvSpPr>
          <p:nvPr>
            <p:ph type="ctrTitle"/>
          </p:nvPr>
        </p:nvSpPr>
        <p:spPr>
          <a:xfrm>
            <a:off x="0" y="71438"/>
            <a:ext cx="9144000" cy="981075"/>
          </a:xfrm>
        </p:spPr>
        <p:txBody>
          <a:bodyPr/>
          <a:lstStyle/>
          <a:p>
            <a:pPr eaLnBrk="1" hangingPunct="1">
              <a:defRPr/>
            </a:pPr>
            <a:r>
              <a:rPr lang="en-AU" dirty="0"/>
              <a:t>The pattern of contrasts in </a:t>
            </a:r>
            <a:r>
              <a:rPr lang="en-AU" dirty="0">
                <a:ln w="19050">
                  <a:solidFill>
                    <a:schemeClr val="tx1"/>
                  </a:solidFill>
                </a:ln>
                <a:solidFill>
                  <a:srgbClr val="FF0000"/>
                </a:solidFill>
                <a:effectLst/>
              </a:rPr>
              <a:t>Vv.42-44</a:t>
            </a:r>
          </a:p>
        </p:txBody>
      </p:sp>
      <p:graphicFrame>
        <p:nvGraphicFramePr>
          <p:cNvPr id="183332" name="Group 36"/>
          <p:cNvGraphicFramePr>
            <a:graphicFrameLocks noGrp="1"/>
          </p:cNvGraphicFramePr>
          <p:nvPr>
            <p:extLst>
              <p:ext uri="{D42A27DB-BD31-4B8C-83A1-F6EECF244321}">
                <p14:modId xmlns:p14="http://schemas.microsoft.com/office/powerpoint/2010/main" val="1886876331"/>
              </p:ext>
            </p:extLst>
          </p:nvPr>
        </p:nvGraphicFramePr>
        <p:xfrm>
          <a:off x="217975" y="932286"/>
          <a:ext cx="8713788" cy="5399088"/>
        </p:xfrm>
        <a:graphic>
          <a:graphicData uri="http://schemas.openxmlformats.org/drawingml/2006/table">
            <a:tbl>
              <a:tblPr/>
              <a:tblGrid>
                <a:gridCol w="4271963">
                  <a:extLst>
                    <a:ext uri="{9D8B030D-6E8A-4147-A177-3AD203B41FA5}">
                      <a16:colId xmlns:a16="http://schemas.microsoft.com/office/drawing/2014/main" val="20000"/>
                    </a:ext>
                  </a:extLst>
                </a:gridCol>
                <a:gridCol w="4441825">
                  <a:extLst>
                    <a:ext uri="{9D8B030D-6E8A-4147-A177-3AD203B41FA5}">
                      <a16:colId xmlns:a16="http://schemas.microsoft.com/office/drawing/2014/main" val="20001"/>
                    </a:ext>
                  </a:extLst>
                </a:gridCol>
              </a:tblGrid>
              <a:tr h="860425">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AU" sz="4000" b="0" i="0" u="none" strike="noStrike" cap="none" normalizeH="0" baseline="0" dirty="0">
                          <a:ln w="12700">
                            <a:solidFill>
                              <a:srgbClr val="FFFF00"/>
                            </a:solidFill>
                          </a:ln>
                          <a:solidFill>
                            <a:srgbClr val="FF9900"/>
                          </a:solidFill>
                          <a:effectLst/>
                          <a:latin typeface="Arial Black" pitchFamily="34" charset="0"/>
                        </a:rPr>
                        <a:t>“sown”</a:t>
                      </a:r>
                    </a:p>
                  </a:txBody>
                  <a:tcPr marL="90000" marR="90000" marT="46800" marB="4680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AU" sz="4000" b="0" i="0" u="none" strike="noStrike" cap="none" normalizeH="0" baseline="0" dirty="0">
                          <a:ln>
                            <a:noFill/>
                          </a:ln>
                          <a:solidFill>
                            <a:srgbClr val="00FF00"/>
                          </a:solidFill>
                          <a:effectLst/>
                          <a:latin typeface="Arial Black" pitchFamily="34" charset="0"/>
                        </a:rPr>
                        <a:t>“raised”</a:t>
                      </a:r>
                    </a:p>
                  </a:txBody>
                  <a:tcPr marL="90000" marR="90000" marT="46800" marB="4680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09220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AU" sz="3200" b="1" i="0" u="none" strike="noStrike" cap="none" normalizeH="0" baseline="0">
                          <a:ln>
                            <a:noFill/>
                          </a:ln>
                          <a:solidFill>
                            <a:srgbClr val="FFFF00"/>
                          </a:solidFill>
                          <a:effectLst/>
                          <a:latin typeface="Bookman Old Style" pitchFamily="18" charset="0"/>
                        </a:rPr>
                        <a:t>“it springs forth in…”</a:t>
                      </a:r>
                      <a:endParaRPr kumimoji="0" lang="en-AU" sz="3200" b="1" i="0" u="none" strike="noStrike" cap="none" normalizeH="0" baseline="0">
                        <a:ln>
                          <a:noFill/>
                        </a:ln>
                        <a:solidFill>
                          <a:srgbClr val="FFFF00"/>
                        </a:solidFill>
                        <a:effectLst/>
                        <a:latin typeface="Arial" charset="0"/>
                      </a:endParaRPr>
                    </a:p>
                  </a:txBody>
                  <a:tcPr marL="90000" marR="90000" marT="46800" marB="4680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AU" sz="3200" b="1" i="0" u="none" strike="noStrike" cap="none" normalizeH="0" baseline="0">
                          <a:ln>
                            <a:noFill/>
                          </a:ln>
                          <a:solidFill>
                            <a:srgbClr val="FFFF00"/>
                          </a:solidFill>
                          <a:effectLst/>
                          <a:latin typeface="Bookman Old Style" pitchFamily="18" charset="0"/>
                        </a:rPr>
                        <a:t>“it is caused to exist in…”</a:t>
                      </a:r>
                      <a:endParaRPr kumimoji="0" lang="en-AU" sz="3200" b="1" i="0" u="none" strike="noStrike" cap="none" normalizeH="0" baseline="0">
                        <a:ln>
                          <a:noFill/>
                        </a:ln>
                        <a:solidFill>
                          <a:srgbClr val="FFFF00"/>
                        </a:solidFill>
                        <a:effectLst/>
                        <a:latin typeface="Arial" charset="0"/>
                      </a:endParaRPr>
                    </a:p>
                  </a:txBody>
                  <a:tcPr marL="90000" marR="90000" marT="46800" marB="4680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86360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AU" sz="3200" b="1" i="0" u="none" strike="noStrike" cap="none" normalizeH="0" baseline="0" dirty="0">
                          <a:ln w="19050">
                            <a:solidFill>
                              <a:srgbClr val="FFFF00"/>
                            </a:solidFill>
                          </a:ln>
                          <a:solidFill>
                            <a:srgbClr val="FF9933"/>
                          </a:solidFill>
                          <a:effectLst/>
                          <a:latin typeface="Arial Black" pitchFamily="34" charset="0"/>
                        </a:rPr>
                        <a:t>Corruption</a:t>
                      </a:r>
                    </a:p>
                  </a:txBody>
                  <a:tcPr marL="90000" marR="90000" marT="46800" marB="4680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AU" sz="3200" b="1" i="0" u="none" strike="noStrike" cap="none" normalizeH="0" baseline="0">
                          <a:ln>
                            <a:noFill/>
                          </a:ln>
                          <a:solidFill>
                            <a:srgbClr val="00FF00"/>
                          </a:solidFill>
                          <a:effectLst/>
                          <a:latin typeface="Arial Black" pitchFamily="34" charset="0"/>
                        </a:rPr>
                        <a:t>Incorruption</a:t>
                      </a:r>
                    </a:p>
                  </a:txBody>
                  <a:tcPr marL="90000" marR="90000" marT="46800" marB="4680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860425">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AU" sz="3200" b="1" i="0" u="none" strike="noStrike" kern="1200" cap="none" normalizeH="0" baseline="0" dirty="0">
                          <a:ln w="12700">
                            <a:solidFill>
                              <a:srgbClr val="FFFF00"/>
                            </a:solidFill>
                          </a:ln>
                          <a:solidFill>
                            <a:srgbClr val="FF9933"/>
                          </a:solidFill>
                          <a:effectLst/>
                          <a:latin typeface="Arial Black" pitchFamily="34" charset="0"/>
                          <a:ea typeface="+mn-ea"/>
                          <a:cs typeface="+mn-cs"/>
                        </a:rPr>
                        <a:t>Dishonour</a:t>
                      </a:r>
                    </a:p>
                  </a:txBody>
                  <a:tcPr marL="90000" marR="90000" marT="46800" marB="4680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AU" sz="3200" b="1" i="0" u="none" strike="noStrike" cap="none" normalizeH="0" baseline="0" dirty="0">
                          <a:ln w="19050">
                            <a:solidFill>
                              <a:schemeClr val="tx1"/>
                            </a:solidFill>
                          </a:ln>
                          <a:solidFill>
                            <a:srgbClr val="FF33CC"/>
                          </a:solidFill>
                          <a:effectLst/>
                          <a:latin typeface="Arial Black" pitchFamily="34" charset="0"/>
                        </a:rPr>
                        <a:t>Glory</a:t>
                      </a:r>
                    </a:p>
                  </a:txBody>
                  <a:tcPr marL="90000" marR="90000" marT="46800" marB="4680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86360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AU" sz="3200" b="1" i="0" u="none" strike="noStrike" kern="1200" cap="none" normalizeH="0" baseline="0" dirty="0">
                          <a:ln w="12700">
                            <a:solidFill>
                              <a:srgbClr val="FFFF00"/>
                            </a:solidFill>
                          </a:ln>
                          <a:solidFill>
                            <a:srgbClr val="FF9933"/>
                          </a:solidFill>
                          <a:effectLst/>
                          <a:latin typeface="Arial Black" pitchFamily="34" charset="0"/>
                          <a:ea typeface="+mn-ea"/>
                          <a:cs typeface="+mn-cs"/>
                        </a:rPr>
                        <a:t>Weakness</a:t>
                      </a:r>
                    </a:p>
                  </a:txBody>
                  <a:tcPr marL="90000" marR="90000" marT="46800" marB="4680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AU" sz="3200" b="1" i="0" u="none" strike="noStrike" cap="none" normalizeH="0" baseline="0" dirty="0">
                          <a:ln>
                            <a:noFill/>
                          </a:ln>
                          <a:solidFill>
                            <a:srgbClr val="FFFF00"/>
                          </a:solidFill>
                          <a:effectLst/>
                          <a:latin typeface="Arial Black" pitchFamily="34" charset="0"/>
                        </a:rPr>
                        <a:t>Power</a:t>
                      </a:r>
                    </a:p>
                  </a:txBody>
                  <a:tcPr marL="90000" marR="90000" marT="46800" marB="4680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858838">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AU" sz="3200" b="1" i="0" u="none" strike="noStrike" kern="1200" cap="none" normalizeH="0" baseline="0" dirty="0">
                          <a:ln w="12700">
                            <a:solidFill>
                              <a:srgbClr val="FFFF00"/>
                            </a:solidFill>
                          </a:ln>
                          <a:solidFill>
                            <a:srgbClr val="FF9933"/>
                          </a:solidFill>
                          <a:effectLst/>
                          <a:latin typeface="Arial Black" pitchFamily="34" charset="0"/>
                          <a:ea typeface="+mn-ea"/>
                          <a:cs typeface="+mn-cs"/>
                        </a:rPr>
                        <a:t>Natural Body</a:t>
                      </a:r>
                    </a:p>
                  </a:txBody>
                  <a:tcPr marL="90000" marR="90000" marT="46800" marB="4680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AU" sz="3200" b="1" i="0" u="none" strike="noStrike" cap="none" normalizeH="0" baseline="0" dirty="0">
                          <a:ln w="19050">
                            <a:solidFill>
                              <a:schemeClr val="tx1"/>
                            </a:solidFill>
                          </a:ln>
                          <a:solidFill>
                            <a:srgbClr val="00FFFF"/>
                          </a:solidFill>
                          <a:effectLst/>
                          <a:latin typeface="Arial Black" pitchFamily="34" charset="0"/>
                        </a:rPr>
                        <a:t>Spiritual Body</a:t>
                      </a:r>
                    </a:p>
                  </a:txBody>
                  <a:tcPr marL="90000" marR="90000" marT="46800" marB="4680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183326" name="Rectangle 30"/>
          <p:cNvSpPr>
            <a:spLocks noChangeArrowheads="1"/>
          </p:cNvSpPr>
          <p:nvPr/>
        </p:nvSpPr>
        <p:spPr bwMode="auto">
          <a:xfrm>
            <a:off x="467544" y="3861048"/>
            <a:ext cx="3816350" cy="647700"/>
          </a:xfrm>
          <a:prstGeom prst="rect">
            <a:avLst/>
          </a:prstGeom>
          <a:solidFill>
            <a:schemeClr val="bg1"/>
          </a:solidFill>
          <a:ln w="9525" algn="ctr">
            <a:noFill/>
            <a:miter lim="800000"/>
            <a:headEnd/>
            <a:tailEnd/>
          </a:ln>
        </p:spPr>
        <p:txBody>
          <a:bodyPr wrap="none" anchor="ctr"/>
          <a:lstStyle/>
          <a:p>
            <a:pPr algn="just" fontAlgn="base">
              <a:lnSpc>
                <a:spcPct val="90000"/>
              </a:lnSpc>
              <a:spcBef>
                <a:spcPct val="20000"/>
              </a:spcBef>
              <a:spcAft>
                <a:spcPct val="0"/>
              </a:spcAft>
              <a:buClr>
                <a:srgbClr val="FFFFCC"/>
              </a:buClr>
              <a:buSzPct val="75000"/>
              <a:buFont typeface="Wingdings" pitchFamily="2" charset="2"/>
              <a:buNone/>
            </a:pPr>
            <a:endParaRPr lang="en-US" sz="2800" b="1">
              <a:solidFill>
                <a:srgbClr val="FFFFFF"/>
              </a:solidFill>
              <a:latin typeface="Times New Roman" pitchFamily="18" charset="0"/>
            </a:endParaRPr>
          </a:p>
        </p:txBody>
      </p:sp>
      <p:sp>
        <p:nvSpPr>
          <p:cNvPr id="183327" name="Rectangle 31"/>
          <p:cNvSpPr>
            <a:spLocks noChangeArrowheads="1"/>
          </p:cNvSpPr>
          <p:nvPr/>
        </p:nvSpPr>
        <p:spPr bwMode="auto">
          <a:xfrm>
            <a:off x="4788024" y="3870023"/>
            <a:ext cx="3816350" cy="647700"/>
          </a:xfrm>
          <a:prstGeom prst="rect">
            <a:avLst/>
          </a:prstGeom>
          <a:solidFill>
            <a:schemeClr val="bg1"/>
          </a:solidFill>
          <a:ln w="9525" algn="ctr">
            <a:noFill/>
            <a:miter lim="800000"/>
            <a:headEnd/>
            <a:tailEnd/>
          </a:ln>
        </p:spPr>
        <p:txBody>
          <a:bodyPr wrap="none" anchor="ctr"/>
          <a:lstStyle/>
          <a:p>
            <a:pPr algn="just" fontAlgn="base">
              <a:lnSpc>
                <a:spcPct val="90000"/>
              </a:lnSpc>
              <a:spcBef>
                <a:spcPct val="20000"/>
              </a:spcBef>
              <a:spcAft>
                <a:spcPct val="0"/>
              </a:spcAft>
              <a:buClr>
                <a:srgbClr val="FFFFCC"/>
              </a:buClr>
              <a:buSzPct val="75000"/>
              <a:buFont typeface="Wingdings" pitchFamily="2" charset="2"/>
              <a:buNone/>
            </a:pPr>
            <a:endParaRPr lang="en-US" sz="2800" b="1">
              <a:ln w="3175">
                <a:solidFill>
                  <a:srgbClr val="FFFFFF"/>
                </a:solidFill>
              </a:ln>
              <a:solidFill>
                <a:srgbClr val="FFFFFF"/>
              </a:solidFill>
              <a:latin typeface="Times New Roman" pitchFamily="18" charset="0"/>
            </a:endParaRPr>
          </a:p>
        </p:txBody>
      </p:sp>
      <p:sp>
        <p:nvSpPr>
          <p:cNvPr id="183328" name="Rectangle 32"/>
          <p:cNvSpPr>
            <a:spLocks noChangeArrowheads="1"/>
          </p:cNvSpPr>
          <p:nvPr/>
        </p:nvSpPr>
        <p:spPr bwMode="auto">
          <a:xfrm>
            <a:off x="467618" y="4721896"/>
            <a:ext cx="3816350" cy="647700"/>
          </a:xfrm>
          <a:prstGeom prst="rect">
            <a:avLst/>
          </a:prstGeom>
          <a:solidFill>
            <a:schemeClr val="bg1"/>
          </a:solidFill>
          <a:ln w="9525" algn="ctr">
            <a:noFill/>
            <a:miter lim="800000"/>
            <a:headEnd/>
            <a:tailEnd/>
          </a:ln>
        </p:spPr>
        <p:txBody>
          <a:bodyPr wrap="none" anchor="ctr"/>
          <a:lstStyle/>
          <a:p>
            <a:pPr algn="just" fontAlgn="base">
              <a:lnSpc>
                <a:spcPct val="90000"/>
              </a:lnSpc>
              <a:spcBef>
                <a:spcPct val="20000"/>
              </a:spcBef>
              <a:spcAft>
                <a:spcPct val="0"/>
              </a:spcAft>
              <a:buClr>
                <a:srgbClr val="FFFFCC"/>
              </a:buClr>
              <a:buSzPct val="75000"/>
              <a:buFont typeface="Wingdings" pitchFamily="2" charset="2"/>
              <a:buNone/>
            </a:pPr>
            <a:endParaRPr lang="en-US" sz="2800" b="1">
              <a:solidFill>
                <a:srgbClr val="FFFFFF"/>
              </a:solidFill>
              <a:latin typeface="Times New Roman" pitchFamily="18" charset="0"/>
            </a:endParaRPr>
          </a:p>
        </p:txBody>
      </p:sp>
      <p:sp>
        <p:nvSpPr>
          <p:cNvPr id="183329" name="Rectangle 33"/>
          <p:cNvSpPr>
            <a:spLocks noChangeArrowheads="1"/>
          </p:cNvSpPr>
          <p:nvPr/>
        </p:nvSpPr>
        <p:spPr bwMode="auto">
          <a:xfrm>
            <a:off x="4788098" y="4725516"/>
            <a:ext cx="3816350" cy="647700"/>
          </a:xfrm>
          <a:prstGeom prst="rect">
            <a:avLst/>
          </a:prstGeom>
          <a:solidFill>
            <a:schemeClr val="bg1"/>
          </a:solidFill>
          <a:ln w="9525" algn="ctr">
            <a:noFill/>
            <a:miter lim="800000"/>
            <a:headEnd/>
            <a:tailEnd/>
          </a:ln>
        </p:spPr>
        <p:txBody>
          <a:bodyPr wrap="none" anchor="ctr"/>
          <a:lstStyle/>
          <a:p>
            <a:pPr algn="just" fontAlgn="base">
              <a:lnSpc>
                <a:spcPct val="90000"/>
              </a:lnSpc>
              <a:spcBef>
                <a:spcPct val="20000"/>
              </a:spcBef>
              <a:spcAft>
                <a:spcPct val="0"/>
              </a:spcAft>
              <a:buClr>
                <a:srgbClr val="FFFFCC"/>
              </a:buClr>
              <a:buSzPct val="75000"/>
              <a:buFont typeface="Wingdings" pitchFamily="2" charset="2"/>
              <a:buNone/>
            </a:pPr>
            <a:endParaRPr lang="en-US" sz="2800" b="1">
              <a:solidFill>
                <a:srgbClr val="FFFFFF"/>
              </a:solidFill>
              <a:latin typeface="Times New Roman" pitchFamily="18" charset="0"/>
            </a:endParaRPr>
          </a:p>
        </p:txBody>
      </p:sp>
      <p:sp>
        <p:nvSpPr>
          <p:cNvPr id="183330" name="Rectangle 34"/>
          <p:cNvSpPr>
            <a:spLocks noChangeArrowheads="1"/>
          </p:cNvSpPr>
          <p:nvPr/>
        </p:nvSpPr>
        <p:spPr bwMode="auto">
          <a:xfrm>
            <a:off x="467544" y="5567611"/>
            <a:ext cx="3816350" cy="647700"/>
          </a:xfrm>
          <a:prstGeom prst="rect">
            <a:avLst/>
          </a:prstGeom>
          <a:solidFill>
            <a:schemeClr val="bg1"/>
          </a:solidFill>
          <a:ln w="9525" algn="ctr">
            <a:noFill/>
            <a:miter lim="800000"/>
            <a:headEnd/>
            <a:tailEnd/>
          </a:ln>
        </p:spPr>
        <p:txBody>
          <a:bodyPr wrap="none" anchor="ctr"/>
          <a:lstStyle/>
          <a:p>
            <a:pPr algn="just" fontAlgn="base">
              <a:lnSpc>
                <a:spcPct val="90000"/>
              </a:lnSpc>
              <a:spcBef>
                <a:spcPct val="20000"/>
              </a:spcBef>
              <a:spcAft>
                <a:spcPct val="0"/>
              </a:spcAft>
              <a:buClr>
                <a:srgbClr val="FFFFCC"/>
              </a:buClr>
              <a:buSzPct val="75000"/>
              <a:buFont typeface="Wingdings" pitchFamily="2" charset="2"/>
              <a:buNone/>
            </a:pPr>
            <a:endParaRPr lang="en-US" sz="2800" b="1">
              <a:solidFill>
                <a:srgbClr val="FFFFFF"/>
              </a:solidFill>
              <a:latin typeface="Times New Roman" pitchFamily="18" charset="0"/>
            </a:endParaRPr>
          </a:p>
        </p:txBody>
      </p:sp>
      <p:sp>
        <p:nvSpPr>
          <p:cNvPr id="183331" name="Rectangle 35"/>
          <p:cNvSpPr>
            <a:spLocks noChangeArrowheads="1"/>
          </p:cNvSpPr>
          <p:nvPr/>
        </p:nvSpPr>
        <p:spPr bwMode="auto">
          <a:xfrm>
            <a:off x="4788024" y="5553161"/>
            <a:ext cx="3816350" cy="647700"/>
          </a:xfrm>
          <a:prstGeom prst="rect">
            <a:avLst/>
          </a:prstGeom>
          <a:solidFill>
            <a:schemeClr val="bg1"/>
          </a:solidFill>
          <a:ln w="9525" algn="ctr">
            <a:noFill/>
            <a:miter lim="800000"/>
            <a:headEnd/>
            <a:tailEnd/>
          </a:ln>
        </p:spPr>
        <p:txBody>
          <a:bodyPr wrap="none" anchor="ctr"/>
          <a:lstStyle/>
          <a:p>
            <a:pPr algn="just" fontAlgn="base">
              <a:lnSpc>
                <a:spcPct val="90000"/>
              </a:lnSpc>
              <a:spcBef>
                <a:spcPct val="20000"/>
              </a:spcBef>
              <a:spcAft>
                <a:spcPct val="0"/>
              </a:spcAft>
              <a:buClr>
                <a:srgbClr val="FFFFCC"/>
              </a:buClr>
              <a:buSzPct val="75000"/>
              <a:buFont typeface="Wingdings" pitchFamily="2" charset="2"/>
              <a:buNone/>
            </a:pPr>
            <a:endParaRPr lang="en-US" sz="2800" b="1">
              <a:solidFill>
                <a:srgbClr val="FFFFFF"/>
              </a:solidFill>
              <a:latin typeface="Times New Roman" pitchFamily="18" charset="0"/>
            </a:endParaRPr>
          </a:p>
        </p:txBody>
      </p:sp>
      <p:sp>
        <p:nvSpPr>
          <p:cNvPr id="11" name="Rectangle 5">
            <a:extLst>
              <a:ext uri="{FF2B5EF4-FFF2-40B4-BE49-F238E27FC236}">
                <a16:creationId xmlns:a16="http://schemas.microsoft.com/office/drawing/2014/main" id="{F1878BEB-496E-4B5C-8019-850C262E49B4}"/>
              </a:ext>
            </a:extLst>
          </p:cNvPr>
          <p:cNvSpPr txBox="1">
            <a:spLocks noChangeArrowheads="1"/>
          </p:cNvSpPr>
          <p:nvPr/>
        </p:nvSpPr>
        <p:spPr>
          <a:xfrm>
            <a:off x="-41597" y="6382391"/>
            <a:ext cx="5549702" cy="428604"/>
          </a:xfrm>
          <a:prstGeom prst="rect">
            <a:avLst/>
          </a:prstGeom>
          <a:no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2800" b="1" dirty="0">
                <a:solidFill>
                  <a:srgbClr val="FF9900"/>
                </a:solidFill>
                <a:latin typeface="Monotype Corsiva" pitchFamily="66" charset="0"/>
              </a:rPr>
              <a:t>Risen with him – Baptism to Resurrection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83326"/>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183327"/>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183328"/>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18332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83330"/>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1833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3326" grpId="0" animBg="1"/>
      <p:bldP spid="183327" grpId="0" animBg="1"/>
      <p:bldP spid="183328" grpId="0" animBg="1"/>
      <p:bldP spid="183329" grpId="0" animBg="1"/>
      <p:bldP spid="183330" grpId="0" animBg="1"/>
      <p:bldP spid="183331" grpId="0" animBg="1"/>
    </p:bldLst>
  </p:timing>
</p:sld>
</file>

<file path=ppt/theme/theme1.xml><?xml version="1.0" encoding="utf-8"?>
<a:theme xmlns:a="http://schemas.openxmlformats.org/drawingml/2006/main" name="Generic">
  <a:themeElements>
    <a:clrScheme name="Generic 1">
      <a:dk1>
        <a:srgbClr val="800000"/>
      </a:dk1>
      <a:lt1>
        <a:srgbClr val="FFFFFF"/>
      </a:lt1>
      <a:dk2>
        <a:srgbClr val="000000"/>
      </a:dk2>
      <a:lt2>
        <a:srgbClr val="FFFFCC"/>
      </a:lt2>
      <a:accent1>
        <a:srgbClr val="777777"/>
      </a:accent1>
      <a:accent2>
        <a:srgbClr val="0033CC"/>
      </a:accent2>
      <a:accent3>
        <a:srgbClr val="AAAAAA"/>
      </a:accent3>
      <a:accent4>
        <a:srgbClr val="DADADA"/>
      </a:accent4>
      <a:accent5>
        <a:srgbClr val="BDBDBD"/>
      </a:accent5>
      <a:accent6>
        <a:srgbClr val="002DB9"/>
      </a:accent6>
      <a:hlink>
        <a:srgbClr val="800000"/>
      </a:hlink>
      <a:folHlink>
        <a:srgbClr val="660066"/>
      </a:folHlink>
    </a:clrScheme>
    <a:fontScheme name="Generic">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Generic 1">
        <a:dk1>
          <a:srgbClr val="800000"/>
        </a:dk1>
        <a:lt1>
          <a:srgbClr val="FFFFFF"/>
        </a:lt1>
        <a:dk2>
          <a:srgbClr val="000000"/>
        </a:dk2>
        <a:lt2>
          <a:srgbClr val="FFFFCC"/>
        </a:lt2>
        <a:accent1>
          <a:srgbClr val="777777"/>
        </a:accent1>
        <a:accent2>
          <a:srgbClr val="0033CC"/>
        </a:accent2>
        <a:accent3>
          <a:srgbClr val="AAAAAA"/>
        </a:accent3>
        <a:accent4>
          <a:srgbClr val="DADADA"/>
        </a:accent4>
        <a:accent5>
          <a:srgbClr val="BDBDBD"/>
        </a:accent5>
        <a:accent6>
          <a:srgbClr val="002DB9"/>
        </a:accent6>
        <a:hlink>
          <a:srgbClr val="800000"/>
        </a:hlink>
        <a:folHlink>
          <a:srgbClr val="660066"/>
        </a:folHlink>
      </a:clrScheme>
      <a:clrMap bg1="dk2" tx1="lt1" bg2="dk1" tx2="lt2" accent1="accent1" accent2="accent2" accent3="accent3" accent4="accent4" accent5="accent5" accent6="accent6" hlink="hlink" folHlink="folHlink"/>
    </a:extraClrScheme>
    <a:extraClrScheme>
      <a:clrScheme name="Generic 2">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CC66"/>
        </a:folHlink>
      </a:clrScheme>
      <a:clrMap bg1="lt1" tx1="dk1" bg2="lt2" tx2="dk2" accent1="accent1" accent2="accent2" accent3="accent3" accent4="accent4" accent5="accent5" accent6="accent6" hlink="hlink" folHlink="folHlink"/>
    </a:extraClrScheme>
    <a:extraClrScheme>
      <a:clrScheme name="Generic 3">
        <a:dk1>
          <a:srgbClr val="000000"/>
        </a:dk1>
        <a:lt1>
          <a:srgbClr val="FFFFFF"/>
        </a:lt1>
        <a:dk2>
          <a:srgbClr val="000000"/>
        </a:dk2>
        <a:lt2>
          <a:srgbClr val="CBCBCB"/>
        </a:lt2>
        <a:accent1>
          <a:srgbClr val="C0C0C0"/>
        </a:accent1>
        <a:accent2>
          <a:srgbClr val="DDDDDD"/>
        </a:accent2>
        <a:accent3>
          <a:srgbClr val="FFFFFF"/>
        </a:accent3>
        <a:accent4>
          <a:srgbClr val="000000"/>
        </a:accent4>
        <a:accent5>
          <a:srgbClr val="DCDCDC"/>
        </a:accent5>
        <a:accent6>
          <a:srgbClr val="C8C8C8"/>
        </a:accent6>
        <a:hlink>
          <a:srgbClr val="5F5F5F"/>
        </a:hlink>
        <a:folHlink>
          <a:srgbClr val="DDDDDD"/>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4_Orbit">
  <a:themeElements>
    <a:clrScheme name="2_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2_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just" defTabSz="914400" rtl="0" eaLnBrk="1" fontAlgn="base" latinLnBrk="0" hangingPunct="1">
          <a:lnSpc>
            <a:spcPct val="90000"/>
          </a:lnSpc>
          <a:spcBef>
            <a:spcPct val="20000"/>
          </a:spcBef>
          <a:spcAft>
            <a:spcPct val="0"/>
          </a:spcAft>
          <a:buClr>
            <a:schemeClr val="hlink"/>
          </a:buClr>
          <a:buSzPct val="75000"/>
          <a:buFont typeface="Wingdings" pitchFamily="2" charset="2"/>
          <a:buNone/>
          <a:tabLst/>
          <a:defRPr kumimoji="0" lang="en-AU" sz="2800" b="1"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just" defTabSz="914400" rtl="0" eaLnBrk="1" fontAlgn="base" latinLnBrk="0" hangingPunct="1">
          <a:lnSpc>
            <a:spcPct val="90000"/>
          </a:lnSpc>
          <a:spcBef>
            <a:spcPct val="20000"/>
          </a:spcBef>
          <a:spcAft>
            <a:spcPct val="0"/>
          </a:spcAft>
          <a:buClr>
            <a:schemeClr val="hlink"/>
          </a:buClr>
          <a:buSzPct val="75000"/>
          <a:buFont typeface="Wingdings" pitchFamily="2" charset="2"/>
          <a:buNone/>
          <a:tabLst/>
          <a:defRPr kumimoji="0" lang="en-AU" sz="2800" b="1"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2_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2_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2_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2_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2_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2_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2_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2_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Orbit">
  <a:themeElements>
    <a:clrScheme name="2_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2_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just" defTabSz="914400" rtl="0" eaLnBrk="1" fontAlgn="base" latinLnBrk="0" hangingPunct="1">
          <a:lnSpc>
            <a:spcPct val="90000"/>
          </a:lnSpc>
          <a:spcBef>
            <a:spcPct val="20000"/>
          </a:spcBef>
          <a:spcAft>
            <a:spcPct val="0"/>
          </a:spcAft>
          <a:buClr>
            <a:schemeClr val="hlink"/>
          </a:buClr>
          <a:buSzPct val="75000"/>
          <a:buFont typeface="Wingdings" pitchFamily="2" charset="2"/>
          <a:buNone/>
          <a:tabLst/>
          <a:defRPr kumimoji="0" lang="en-AU" sz="2800" b="1"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just" defTabSz="914400" rtl="0" eaLnBrk="1" fontAlgn="base" latinLnBrk="0" hangingPunct="1">
          <a:lnSpc>
            <a:spcPct val="90000"/>
          </a:lnSpc>
          <a:spcBef>
            <a:spcPct val="20000"/>
          </a:spcBef>
          <a:spcAft>
            <a:spcPct val="0"/>
          </a:spcAft>
          <a:buClr>
            <a:schemeClr val="hlink"/>
          </a:buClr>
          <a:buSzPct val="75000"/>
          <a:buFont typeface="Wingdings" pitchFamily="2" charset="2"/>
          <a:buNone/>
          <a:tabLst/>
          <a:defRPr kumimoji="0" lang="en-AU" sz="2800" b="1"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2_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2_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2_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2_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2_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2_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2_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2_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648</TotalTime>
  <Words>2158</Words>
  <Application>Microsoft Office PowerPoint</Application>
  <PresentationFormat>On-screen Show (4:3)</PresentationFormat>
  <Paragraphs>141</Paragraphs>
  <Slides>23</Slides>
  <Notes>0</Notes>
  <HiddenSlides>0</HiddenSlides>
  <MMClips>0</MMClips>
  <ScaleCrop>false</ScaleCrop>
  <HeadingPairs>
    <vt:vector size="8" baseType="variant">
      <vt:variant>
        <vt:lpstr>Fonts Used</vt:lpstr>
      </vt:variant>
      <vt:variant>
        <vt:i4>9</vt:i4>
      </vt:variant>
      <vt:variant>
        <vt:lpstr>Theme</vt:lpstr>
      </vt:variant>
      <vt:variant>
        <vt:i4>3</vt:i4>
      </vt:variant>
      <vt:variant>
        <vt:lpstr>Embedded OLE Servers</vt:lpstr>
      </vt:variant>
      <vt:variant>
        <vt:i4>1</vt:i4>
      </vt:variant>
      <vt:variant>
        <vt:lpstr>Slide Titles</vt:lpstr>
      </vt:variant>
      <vt:variant>
        <vt:i4>23</vt:i4>
      </vt:variant>
    </vt:vector>
  </HeadingPairs>
  <TitlesOfParts>
    <vt:vector size="36" baseType="lpstr">
      <vt:lpstr>Arial</vt:lpstr>
      <vt:lpstr>Arial Black</vt:lpstr>
      <vt:lpstr>Arial Narrow</vt:lpstr>
      <vt:lpstr>Bookman Old Style</vt:lpstr>
      <vt:lpstr>Cambria</vt:lpstr>
      <vt:lpstr>Impact</vt:lpstr>
      <vt:lpstr>Monotype Corsiva</vt:lpstr>
      <vt:lpstr>Times New Roman</vt:lpstr>
      <vt:lpstr>Wingdings</vt:lpstr>
      <vt:lpstr>Generic</vt:lpstr>
      <vt:lpstr>4_Orbit</vt:lpstr>
      <vt:lpstr>2_Orbit</vt:lpstr>
      <vt:lpstr>Photo Editor Photo</vt:lpstr>
      <vt:lpstr>PowerPoint Presentation</vt:lpstr>
      <vt:lpstr>“…the hour is coming, in the which all that are in the graves shall hear his voice, and shall come forth…” – John 5:28-29</vt:lpstr>
      <vt:lpstr>What is Anastasis?</vt:lpstr>
      <vt:lpstr>3 views on “sown” in 1 Cor. 15</vt:lpstr>
      <vt:lpstr>“Sowest” in 1 Cor. 15:35-38</vt:lpstr>
      <vt:lpstr>“Sown” in 1 Cor. 15:36-37</vt:lpstr>
      <vt:lpstr>“Sown” in 1 Cor. 15:42-44</vt:lpstr>
      <vt:lpstr>1 Cor. 15:42-45</vt:lpstr>
      <vt:lpstr>The pattern of contrasts in Vv.42-44</vt:lpstr>
      <vt:lpstr>Three stages of resurrection</vt:lpstr>
      <vt:lpstr>Raised incorruptible</vt:lpstr>
      <vt:lpstr>Examination of these views</vt:lpstr>
      <vt:lpstr>What ‘raised incorruptible’ means</vt:lpstr>
      <vt:lpstr>Immortality, eternal life – Rom. 2:7</vt:lpstr>
      <vt:lpstr>Bro. Thomas in Anastasis</vt:lpstr>
      <vt:lpstr>Bro. Thomas in ‘Anastasis’ on the condition or nature of the resurrected body</vt:lpstr>
      <vt:lpstr>Bro. Thomas in ‘Anastasis’ on the condition or nature of the resurrected body</vt:lpstr>
      <vt:lpstr>Bro. Thomas in Eureka Volume 3 </vt:lpstr>
      <vt:lpstr>Bro. Thomas in Eureka Volume 3</vt:lpstr>
      <vt:lpstr>Bro. Thomas in Eureka Volume 3</vt:lpstr>
      <vt:lpstr>The certainty of the Resurrection</vt:lpstr>
      <vt:lpstr>PowerPoint Presentation</vt:lpstr>
      <vt:lpst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c:title>
  <dc:creator>Jim Cowie</dc:creator>
  <cp:lastModifiedBy>Jim Cowie</cp:lastModifiedBy>
  <cp:revision>49</cp:revision>
  <dcterms:created xsi:type="dcterms:W3CDTF">2019-02-06T19:13:49Z</dcterms:created>
  <dcterms:modified xsi:type="dcterms:W3CDTF">2019-04-24T02:15:34Z</dcterms:modified>
</cp:coreProperties>
</file>