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79" r:id="rId1"/>
  </p:sldMasterIdLst>
  <p:notesMasterIdLst>
    <p:notesMasterId r:id="rId10"/>
  </p:notesMasterIdLst>
  <p:sldIdLst>
    <p:sldId id="256" r:id="rId2"/>
    <p:sldId id="267" r:id="rId3"/>
    <p:sldId id="268" r:id="rId4"/>
    <p:sldId id="266" r:id="rId5"/>
    <p:sldId id="269" r:id="rId6"/>
    <p:sldId id="270" r:id="rId7"/>
    <p:sldId id="271" r:id="rId8"/>
    <p:sldId id="264"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9" autoAdjust="0"/>
    <p:restoredTop sz="71781" autoAdjust="0"/>
  </p:normalViewPr>
  <p:slideViewPr>
    <p:cSldViewPr snapToGrid="0">
      <p:cViewPr varScale="1">
        <p:scale>
          <a:sx n="82" d="100"/>
          <a:sy n="82" d="100"/>
        </p:scale>
        <p:origin x="1572"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183F26F-EB0B-4B0F-BF5A-4072F82881E1}" type="datetimeFigureOut">
              <a:rPr lang="en-US" smtClean="0"/>
              <a:t>12/4/2016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CEF1FA3-175E-4B76-A509-7BF8A0F36C65}" type="slidenum">
              <a:rPr lang="en-US" smtClean="0"/>
              <a:t>‹#›</a:t>
            </a:fld>
            <a:endParaRPr lang="en-US"/>
          </a:p>
        </p:txBody>
      </p:sp>
    </p:spTree>
    <p:extLst>
      <p:ext uri="{BB962C8B-B14F-4D97-AF65-F5344CB8AC3E}">
        <p14:creationId xmlns:p14="http://schemas.microsoft.com/office/powerpoint/2010/main" val="4197946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CEF1FA3-175E-4B76-A509-7BF8A0F36C65}" type="slidenum">
              <a:rPr lang="en-US" smtClean="0"/>
              <a:t>1</a:t>
            </a:fld>
            <a:endParaRPr lang="en-US"/>
          </a:p>
        </p:txBody>
      </p:sp>
    </p:spTree>
    <p:extLst>
      <p:ext uri="{BB962C8B-B14F-4D97-AF65-F5344CB8AC3E}">
        <p14:creationId xmlns:p14="http://schemas.microsoft.com/office/powerpoint/2010/main" val="11457118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CEF1FA3-175E-4B76-A509-7BF8A0F36C65}" type="slidenum">
              <a:rPr lang="en-US" smtClean="0"/>
              <a:t>2</a:t>
            </a:fld>
            <a:endParaRPr lang="en-US"/>
          </a:p>
        </p:txBody>
      </p:sp>
    </p:spTree>
    <p:extLst>
      <p:ext uri="{BB962C8B-B14F-4D97-AF65-F5344CB8AC3E}">
        <p14:creationId xmlns:p14="http://schemas.microsoft.com/office/powerpoint/2010/main" val="25429612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CEF1FA3-175E-4B76-A509-7BF8A0F36C65}" type="slidenum">
              <a:rPr lang="en-US" smtClean="0"/>
              <a:t>3</a:t>
            </a:fld>
            <a:endParaRPr lang="en-US"/>
          </a:p>
        </p:txBody>
      </p:sp>
    </p:spTree>
    <p:extLst>
      <p:ext uri="{BB962C8B-B14F-4D97-AF65-F5344CB8AC3E}">
        <p14:creationId xmlns:p14="http://schemas.microsoft.com/office/powerpoint/2010/main" val="31204927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CEF1FA3-175E-4B76-A509-7BF8A0F36C65}" type="slidenum">
              <a:rPr lang="en-US" smtClean="0"/>
              <a:t>4</a:t>
            </a:fld>
            <a:endParaRPr lang="en-US"/>
          </a:p>
        </p:txBody>
      </p:sp>
    </p:spTree>
    <p:extLst>
      <p:ext uri="{BB962C8B-B14F-4D97-AF65-F5344CB8AC3E}">
        <p14:creationId xmlns:p14="http://schemas.microsoft.com/office/powerpoint/2010/main" val="32367334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CEF1FA3-175E-4B76-A509-7BF8A0F36C65}" type="slidenum">
              <a:rPr lang="en-US" smtClean="0"/>
              <a:t>6</a:t>
            </a:fld>
            <a:endParaRPr lang="en-US"/>
          </a:p>
        </p:txBody>
      </p:sp>
    </p:spTree>
    <p:extLst>
      <p:ext uri="{BB962C8B-B14F-4D97-AF65-F5344CB8AC3E}">
        <p14:creationId xmlns:p14="http://schemas.microsoft.com/office/powerpoint/2010/main" val="18242391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CEF1FA3-175E-4B76-A509-7BF8A0F36C65}" type="slidenum">
              <a:rPr lang="en-US" smtClean="0"/>
              <a:t>7</a:t>
            </a:fld>
            <a:endParaRPr lang="en-US"/>
          </a:p>
        </p:txBody>
      </p:sp>
    </p:spTree>
    <p:extLst>
      <p:ext uri="{BB962C8B-B14F-4D97-AF65-F5344CB8AC3E}">
        <p14:creationId xmlns:p14="http://schemas.microsoft.com/office/powerpoint/2010/main" val="29465706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CEF1FA3-175E-4B76-A509-7BF8A0F36C65}" type="slidenum">
              <a:rPr lang="en-US" smtClean="0"/>
              <a:t>8</a:t>
            </a:fld>
            <a:endParaRPr lang="en-US"/>
          </a:p>
        </p:txBody>
      </p:sp>
    </p:spTree>
    <p:extLst>
      <p:ext uri="{BB962C8B-B14F-4D97-AF65-F5344CB8AC3E}">
        <p14:creationId xmlns:p14="http://schemas.microsoft.com/office/powerpoint/2010/main" val="10219730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758952"/>
            <a:ext cx="9418320" cy="4041648"/>
          </a:xfrm>
        </p:spPr>
        <p:txBody>
          <a:bodyPr anchor="b">
            <a:normAutofit/>
          </a:bodyPr>
          <a:lstStyle>
            <a:lvl1pPr algn="l">
              <a:lnSpc>
                <a:spcPct val="85000"/>
              </a:lnSpc>
              <a:defRPr sz="7200" baseline="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1261872" y="4800600"/>
            <a:ext cx="9418320" cy="1691640"/>
          </a:xfrm>
        </p:spPr>
        <p:txBody>
          <a:bodyPr>
            <a:normAutofit/>
          </a:bodyPr>
          <a:lstStyle>
            <a:lvl1pPr marL="0" indent="0" algn="l">
              <a:buNone/>
              <a:defRPr sz="2200" baseline="0">
                <a:solidFill>
                  <a:schemeClr val="tx1">
                    <a:lumMod val="75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tx1">
                    <a:lumMod val="50000"/>
                  </a:schemeClr>
                </a:solidFill>
              </a:defRPr>
            </a:lvl1pPr>
          </a:lstStyle>
          <a:p>
            <a:fld id="{ECD19FB2-3AAB-4D03-B13A-2960828C78E3}" type="datetimeFigureOut">
              <a:rPr lang="en-US" smtClean="0"/>
              <a:t>12/4/2016</a:t>
            </a:fld>
            <a:endParaRPr lang="en-US" dirty="0"/>
          </a:p>
        </p:txBody>
      </p:sp>
      <p:sp>
        <p:nvSpPr>
          <p:cNvPr id="5" name="Footer Placeholder 4"/>
          <p:cNvSpPr>
            <a:spLocks noGrp="1"/>
          </p:cNvSpPr>
          <p:nvPr>
            <p:ph type="ftr" sz="quarter" idx="11"/>
          </p:nvPr>
        </p:nvSpPr>
        <p:spPr/>
        <p:txBody>
          <a:bodyPr/>
          <a:lstStyle>
            <a:lvl1pPr>
              <a:defRPr>
                <a:solidFill>
                  <a:schemeClr val="tx1">
                    <a:lumMod val="65000"/>
                  </a:schemeClr>
                </a:solidFill>
              </a:defRPr>
            </a:lvl1pPr>
          </a:lstStyle>
          <a:p>
            <a:r>
              <a:rPr lang="en-US"/>
              <a:t>
              </a:t>
            </a:r>
            <a:endParaRPr lang="en-US" dirty="0"/>
          </a:p>
        </p:txBody>
      </p:sp>
      <p:sp>
        <p:nvSpPr>
          <p:cNvPr id="6" name="Slide Number Placeholder 5"/>
          <p:cNvSpPr>
            <a:spLocks noGrp="1"/>
          </p:cNvSpPr>
          <p:nvPr>
            <p:ph type="sldNum" sz="quarter" idx="12"/>
          </p:nvPr>
        </p:nvSpPr>
        <p:spPr/>
        <p:txBody>
          <a:bodyPr/>
          <a:lstStyle>
            <a:lvl1pPr>
              <a:defRPr>
                <a:solidFill>
                  <a:schemeClr val="tx1">
                    <a:lumMod val="65000"/>
                  </a:schemeClr>
                </a:solidFill>
              </a:defRPr>
            </a:lvl1pPr>
          </a:lstStyle>
          <a:p>
            <a:fld id="{6D22F896-40B5-4ADD-8801-0D06FADFA095}" type="slidenum">
              <a:rPr lang="en-US" smtClean="0"/>
              <a:pPr/>
              <a:t>‹#›</a:t>
            </a:fld>
            <a:endParaRPr lang="en-US" dirty="0"/>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33979888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DED02AE-B9A4-47BD-AF8E-97E16144138B}" type="datetimeFigureOut">
              <a:rPr lang="en-US" smtClean="0"/>
              <a:t>12/4/2016</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854625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0" y="381000"/>
            <a:ext cx="2476500" cy="589756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62000" y="381000"/>
            <a:ext cx="7734300" cy="5897562"/>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F0FD78B-DB02-4362-BCDC-98A55456977C}" type="datetimeFigureOut">
              <a:rPr lang="en-US" smtClean="0"/>
              <a:t>12/4/2016</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489880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9916976-5D93-46E4-A98A-FAD63E4D0EA8}" type="datetimeFigureOut">
              <a:rPr lang="en-US" smtClean="0"/>
              <a:t>12/4/2016</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411970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7200" b="0"/>
            </a:lvl1pPr>
          </a:lstStyle>
          <a:p>
            <a:r>
              <a:rPr lang="en-US"/>
              <a:t>Click to edit Master title style</a:t>
            </a:r>
            <a:endParaRPr lang="en-US" dirty="0"/>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2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F39F4F5-F4D2-4D2A-AB60-88D37ADCB869}" type="datetimeFigureOut">
              <a:rPr lang="en-US" smtClean="0"/>
              <a:t>12/4/2016</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5178268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61872"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26480"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23BC6CE-6D1E-47E5-8859-F31AC5380EB2}" type="datetimeFigureOut">
              <a:rPr lang="en-US" smtClean="0"/>
              <a:t>12/4/2016</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282428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261872" y="1713655"/>
            <a:ext cx="4480560" cy="731520"/>
          </a:xfrm>
        </p:spPr>
        <p:txBody>
          <a:bodyPr anchor="b">
            <a:normAutofit/>
          </a:bodyPr>
          <a:lstStyle>
            <a:lvl1pPr marL="0" indent="0">
              <a:spcBef>
                <a:spcPts val="0"/>
              </a:spcBef>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26480" y="1713655"/>
            <a:ext cx="4480560" cy="731520"/>
          </a:xfrm>
        </p:spPr>
        <p:txBody>
          <a:bodyPr anchor="b">
            <a:normAutofit/>
          </a:bodyPr>
          <a:lstStyle>
            <a:lvl1pPr marL="0" indent="0">
              <a:lnSpc>
                <a:spcPct val="95000"/>
              </a:lnSpc>
              <a:spcBef>
                <a:spcPts val="0"/>
              </a:spcBef>
              <a:buNone/>
              <a:defRPr lang="en-US" sz="2000" b="0" kern="1200" dirty="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2000"/>
              </a:spcBef>
              <a:buFontTx/>
              <a:buNone/>
            </a:pPr>
            <a:r>
              <a:rPr lang="en-US"/>
              <a:t>Edit Master text styles</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1B4E7C4-4DA4-404D-9965-B13F2DD7D8BF}" type="datetimeFigureOut">
              <a:rPr lang="en-US" smtClean="0"/>
              <a:t>12/4/2016</a:t>
            </a:fld>
            <a:endParaRPr lang="en-US" dirty="0"/>
          </a:p>
        </p:txBody>
      </p:sp>
      <p:sp>
        <p:nvSpPr>
          <p:cNvPr id="8" name="Footer Placeholder 7"/>
          <p:cNvSpPr>
            <a:spLocks noGrp="1"/>
          </p:cNvSpPr>
          <p:nvPr>
            <p:ph type="ftr" sz="quarter" idx="11"/>
          </p:nvPr>
        </p:nvSpPr>
        <p:spPr/>
        <p:txBody>
          <a:bodyPr/>
          <a:lstStyle/>
          <a:p>
            <a:r>
              <a:rPr lang="en-US"/>
              <a:t>
              </a:t>
            </a:r>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061451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76FB7AA-4A53-424F-AD41-70827B6504BA}" type="datetimeFigureOut">
              <a:rPr lang="en-US" smtClean="0"/>
              <a:t>12/4/2016</a:t>
            </a:fld>
            <a:endParaRPr lang="en-US" dirty="0"/>
          </a:p>
        </p:txBody>
      </p:sp>
      <p:sp>
        <p:nvSpPr>
          <p:cNvPr id="4" name="Footer Placeholder 3"/>
          <p:cNvSpPr>
            <a:spLocks noGrp="1"/>
          </p:cNvSpPr>
          <p:nvPr>
            <p:ph type="ftr" sz="quarter" idx="11"/>
          </p:nvPr>
        </p:nvSpPr>
        <p:spPr/>
        <p:txBody>
          <a:bodyPr/>
          <a:lstStyle/>
          <a:p>
            <a:r>
              <a:rPr lang="en-US"/>
              <a:t>
              </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726549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884882-FB12-4BC8-9960-9AD8104D7FAE}" type="datetimeFigureOut">
              <a:rPr lang="en-US" smtClean="0"/>
              <a:t>12/4/2016</a:t>
            </a:fld>
            <a:endParaRPr lang="en-US" dirty="0"/>
          </a:p>
        </p:txBody>
      </p:sp>
      <p:sp>
        <p:nvSpPr>
          <p:cNvPr id="3" name="Footer Placeholder 2"/>
          <p:cNvSpPr>
            <a:spLocks noGrp="1"/>
          </p:cNvSpPr>
          <p:nvPr>
            <p:ph type="ftr" sz="quarter" idx="11"/>
          </p:nvPr>
        </p:nvSpPr>
        <p:spPr/>
        <p:txBody>
          <a:bodyPr/>
          <a:lstStyle/>
          <a:p>
            <a:r>
              <a:rPr lang="en-US"/>
              <a:t>
              </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238413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200400" cy="1600197"/>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4504267" y="685800"/>
            <a:ext cx="6079066"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1248" y="2099734"/>
            <a:ext cx="3200400" cy="3810001"/>
          </a:xfrm>
        </p:spPr>
        <p:txBody>
          <a:bodyPr>
            <a:normAutofit/>
          </a:bodyPr>
          <a:lstStyle>
            <a:lvl1pPr marL="0" indent="0">
              <a:lnSpc>
                <a:spcPct val="114000"/>
              </a:lnSpc>
              <a:spcBef>
                <a:spcPts val="800"/>
              </a:spcBef>
              <a:buNone/>
              <a:defRPr sz="13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F7D1BD23-6E54-4D9D-AD88-A2813C73CC25}" type="datetimeFigureOut">
              <a:rPr lang="en-US" smtClean="0"/>
              <a:t>12/4/2016</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420110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5105400"/>
            <a:ext cx="11292840" cy="17526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14400" y="5257800"/>
            <a:ext cx="9982200" cy="914400"/>
          </a:xfrm>
        </p:spPr>
        <p:txBody>
          <a:bodyPr anchor="b">
            <a:normAutofit/>
          </a:bodyPr>
          <a:lstStyle>
            <a:lvl1pPr>
              <a:defRPr sz="2800" b="0">
                <a:solidFill>
                  <a:schemeClr val="bg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11292840" cy="5128923"/>
          </a:xfrm>
          <a:solidFill>
            <a:schemeClr val="accent1"/>
          </a:solid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4400" y="6108589"/>
            <a:ext cx="9982200" cy="597011"/>
          </a:xfrm>
        </p:spPr>
        <p:txBody>
          <a:bodyPr>
            <a:normAutofit/>
          </a:bodyPr>
          <a:lstStyle>
            <a:lvl1pPr marL="0" indent="0">
              <a:lnSpc>
                <a:spcPct val="100000"/>
              </a:lnSpc>
              <a:spcBef>
                <a:spcPts val="800"/>
              </a:spcBef>
              <a:buNone/>
              <a:defRPr sz="1300">
                <a:solidFill>
                  <a:schemeClr val="bg1">
                    <a:lumMod val="8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1471A834-4F3C-4AF9-9C74-05EC35A0F292}" type="datetimeFigureOut">
              <a:rPr lang="en-US" smtClean="0"/>
              <a:t>12/4/2016</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601711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29284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61872" y="365760"/>
            <a:ext cx="9692640" cy="1325562"/>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16200000">
            <a:off x="10797542" y="998537"/>
            <a:ext cx="1904999" cy="365125"/>
          </a:xfrm>
          <a:prstGeom prst="rect">
            <a:avLst/>
          </a:prstGeom>
        </p:spPr>
        <p:txBody>
          <a:bodyPr vert="horz" lIns="91440" tIns="45720" rIns="91440" bIns="45720" rtlCol="0" anchor="ctr"/>
          <a:lstStyle>
            <a:lvl1pPr algn="r">
              <a:defRPr sz="1050" b="0">
                <a:solidFill>
                  <a:schemeClr val="tx2">
                    <a:lumMod val="20000"/>
                    <a:lumOff val="80000"/>
                  </a:schemeClr>
                </a:solidFill>
              </a:defRPr>
            </a:lvl1pPr>
          </a:lstStyle>
          <a:p>
            <a:fld id="{51CF1133-3259-4C45-BABA-5B62D9C6F78D}" type="datetimeFigureOut">
              <a:rPr lang="en-US" smtClean="0"/>
              <a:t>12/4/2016</a:t>
            </a:fld>
            <a:endParaRPr lang="en-US" dirty="0"/>
          </a:p>
        </p:txBody>
      </p:sp>
      <p:sp>
        <p:nvSpPr>
          <p:cNvPr id="5" name="Footer Placeholder 4"/>
          <p:cNvSpPr>
            <a:spLocks noGrp="1"/>
          </p:cNvSpPr>
          <p:nvPr>
            <p:ph type="ftr" sz="quarter" idx="3"/>
          </p:nvPr>
        </p:nvSpPr>
        <p:spPr>
          <a:xfrm rot="16200000">
            <a:off x="9959341" y="4046537"/>
            <a:ext cx="3581400" cy="365125"/>
          </a:xfrm>
          <a:prstGeom prst="rect">
            <a:avLst/>
          </a:prstGeom>
        </p:spPr>
        <p:txBody>
          <a:bodyPr vert="horz" lIns="91440" tIns="45720" rIns="91440" bIns="45720" rtlCol="0" anchor="ctr"/>
          <a:lstStyle>
            <a:lvl1pPr algn="l">
              <a:defRPr sz="1050">
                <a:solidFill>
                  <a:schemeClr val="tx2">
                    <a:lumMod val="20000"/>
                    <a:lumOff val="80000"/>
                  </a:schemeClr>
                </a:solidFill>
              </a:defRPr>
            </a:lvl1pPr>
          </a:lstStyle>
          <a:p>
            <a:r>
              <a:rPr lang="en-US"/>
              <a:t>
              </a:t>
            </a:r>
            <a:endParaRPr lang="en-US" dirty="0"/>
          </a:p>
        </p:txBody>
      </p:sp>
      <p:sp>
        <p:nvSpPr>
          <p:cNvPr id="6" name="Slide Number Placeholder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0">
                <a:solidFill>
                  <a:schemeClr val="tx2">
                    <a:lumMod val="60000"/>
                    <a:lumOff val="40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103412653"/>
      </p:ext>
    </p:extLst>
  </p:cSld>
  <p:clrMap bg1="lt1" tx1="dk1" bg2="lt2" tx2="dk2" accent1="accent1" accent2="accent2" accent3="accent3" accent4="accent4" accent5="accent5" accent6="accent6" hlink="hlink" folHlink="folHlink"/>
  <p:sldLayoutIdLst>
    <p:sldLayoutId id="2147483880" r:id="rId1"/>
    <p:sldLayoutId id="2147483881" r:id="rId2"/>
    <p:sldLayoutId id="2147483882" r:id="rId3"/>
    <p:sldLayoutId id="2147483883" r:id="rId4"/>
    <p:sldLayoutId id="2147483884" r:id="rId5"/>
    <p:sldLayoutId id="2147483885" r:id="rId6"/>
    <p:sldLayoutId id="2147483886" r:id="rId7"/>
    <p:sldLayoutId id="2147483887" r:id="rId8"/>
    <p:sldLayoutId id="2147483888" r:id="rId9"/>
    <p:sldLayoutId id="2147483889" r:id="rId10"/>
    <p:sldLayoutId id="2147483890"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12731" y="3505140"/>
            <a:ext cx="8877768" cy="1283735"/>
          </a:xfrm>
        </p:spPr>
        <p:txBody>
          <a:bodyPr>
            <a:normAutofit/>
          </a:bodyPr>
          <a:lstStyle/>
          <a:p>
            <a:r>
              <a:rPr lang="EN-US" i="1" dirty="0">
                <a:gradFill flip="none" rotWithShape="1">
                  <a:gsLst>
                    <a:gs pos="0">
                      <a:schemeClr val="tx1">
                        <a:shade val="30000"/>
                        <a:satMod val="115000"/>
                      </a:schemeClr>
                    </a:gs>
                    <a:gs pos="50000">
                      <a:schemeClr val="tx1">
                        <a:shade val="67500"/>
                        <a:satMod val="115000"/>
                      </a:schemeClr>
                    </a:gs>
                    <a:gs pos="100000">
                      <a:schemeClr val="tx1">
                        <a:shade val="100000"/>
                        <a:satMod val="115000"/>
                      </a:schemeClr>
                    </a:gs>
                  </a:gsLst>
                  <a:lin ang="2700000" scaled="1"/>
                  <a:tileRect/>
                </a:gradFill>
              </a:rPr>
              <a:t>Blind and Dumb</a:t>
            </a:r>
            <a:endParaRPr lang="en-US" i="1" dirty="0">
              <a:gradFill flip="none" rotWithShape="1">
                <a:gsLst>
                  <a:gs pos="0">
                    <a:schemeClr val="tx1">
                      <a:shade val="30000"/>
                      <a:satMod val="115000"/>
                    </a:schemeClr>
                  </a:gs>
                  <a:gs pos="50000">
                    <a:schemeClr val="tx1">
                      <a:shade val="67500"/>
                      <a:satMod val="115000"/>
                    </a:schemeClr>
                  </a:gs>
                  <a:gs pos="100000">
                    <a:schemeClr val="tx1">
                      <a:shade val="100000"/>
                      <a:satMod val="115000"/>
                    </a:schemeClr>
                  </a:gs>
                </a:gsLst>
                <a:lin ang="2700000" scaled="1"/>
                <a:tileRect/>
              </a:gradFill>
            </a:endParaRPr>
          </a:p>
        </p:txBody>
      </p:sp>
      <p:sp>
        <p:nvSpPr>
          <p:cNvPr id="5" name="Subtitle 2"/>
          <p:cNvSpPr txBox="1">
            <a:spLocks/>
          </p:cNvSpPr>
          <p:nvPr/>
        </p:nvSpPr>
        <p:spPr>
          <a:xfrm>
            <a:off x="7221416" y="4554291"/>
            <a:ext cx="3034760" cy="422275"/>
          </a:xfrm>
          <a:prstGeom prst="rect">
            <a:avLst/>
          </a:prstGeom>
          <a:noFill/>
        </p:spPr>
        <p:txBody>
          <a:bodyPr vert="horz" lIns="91440" tIns="45720" rIns="91440" bIns="45720" rtlCol="0" anchor="t">
            <a:normAutofit/>
          </a:bodyPr>
          <a:lstStyle>
            <a:lvl1pPr marL="0" indent="0" algn="l" defTabSz="914400" rtl="0" eaLnBrk="1" latinLnBrk="0" hangingPunct="1">
              <a:lnSpc>
                <a:spcPct val="95000"/>
              </a:lnSpc>
              <a:spcBef>
                <a:spcPts val="1400"/>
              </a:spcBef>
              <a:spcAft>
                <a:spcPts val="200"/>
              </a:spcAft>
              <a:buClr>
                <a:schemeClr val="accent1"/>
              </a:buClr>
              <a:buSzPct val="80000"/>
              <a:buFont typeface="Arial" pitchFamily="34" charset="0"/>
              <a:buNone/>
              <a:defRPr sz="2200" kern="1200" spc="10" baseline="0">
                <a:solidFill>
                  <a:schemeClr val="tx1">
                    <a:lumMod val="75000"/>
                  </a:schemeClr>
                </a:solidFill>
                <a:latin typeface="+mn-lt"/>
                <a:ea typeface="+mn-ea"/>
                <a:cs typeface="+mn-cs"/>
              </a:defRPr>
            </a:lvl1pPr>
            <a:lvl2pPr marL="457200" indent="0" algn="ctr" defTabSz="914400" rtl="0" eaLnBrk="1" latinLnBrk="0" hangingPunct="1">
              <a:lnSpc>
                <a:spcPct val="90000"/>
              </a:lnSpc>
              <a:spcBef>
                <a:spcPts val="300"/>
              </a:spcBef>
              <a:spcAft>
                <a:spcPts val="300"/>
              </a:spcAft>
              <a:buClr>
                <a:schemeClr val="accent1"/>
              </a:buClr>
              <a:buFont typeface="Wingdings 2" pitchFamily="18" charset="2"/>
              <a:buNone/>
              <a:defRPr sz="2200" kern="1200">
                <a:solidFill>
                  <a:schemeClr val="tx1">
                    <a:lumMod val="85000"/>
                    <a:lumOff val="15000"/>
                  </a:schemeClr>
                </a:solidFill>
                <a:latin typeface="+mn-lt"/>
                <a:ea typeface="+mn-ea"/>
                <a:cs typeface="+mn-cs"/>
              </a:defRPr>
            </a:lvl2pPr>
            <a:lvl3pPr marL="914400" indent="0" algn="ctr" defTabSz="914400" rtl="0" eaLnBrk="1" latinLnBrk="0" hangingPunct="1">
              <a:lnSpc>
                <a:spcPct val="90000"/>
              </a:lnSpc>
              <a:spcBef>
                <a:spcPts val="300"/>
              </a:spcBef>
              <a:spcAft>
                <a:spcPts val="300"/>
              </a:spcAft>
              <a:buClr>
                <a:schemeClr val="accent1"/>
              </a:buClr>
              <a:buFont typeface="Wingdings 2" pitchFamily="18" charset="2"/>
              <a:buNone/>
              <a:defRPr sz="2200" kern="1200">
                <a:solidFill>
                  <a:schemeClr val="tx1">
                    <a:lumMod val="85000"/>
                    <a:lumOff val="15000"/>
                  </a:schemeClr>
                </a:solidFill>
                <a:latin typeface="+mn-lt"/>
                <a:ea typeface="+mn-ea"/>
                <a:cs typeface="+mn-cs"/>
              </a:defRPr>
            </a:lvl3pPr>
            <a:lvl4pPr marL="1371600" indent="0" algn="ctr" defTabSz="914400" rtl="0" eaLnBrk="1" latinLnBrk="0" hangingPunct="1">
              <a:lnSpc>
                <a:spcPct val="90000"/>
              </a:lnSpc>
              <a:spcBef>
                <a:spcPts val="300"/>
              </a:spcBef>
              <a:spcAft>
                <a:spcPts val="300"/>
              </a:spcAft>
              <a:buClr>
                <a:schemeClr val="accent1"/>
              </a:buClr>
              <a:buFont typeface="Wingdings 2" pitchFamily="18" charset="2"/>
              <a:buNone/>
              <a:defRPr sz="2000" kern="1200">
                <a:solidFill>
                  <a:schemeClr val="tx1">
                    <a:lumMod val="85000"/>
                    <a:lumOff val="15000"/>
                  </a:schemeClr>
                </a:solidFill>
                <a:latin typeface="+mn-lt"/>
                <a:ea typeface="+mn-ea"/>
                <a:cs typeface="+mn-cs"/>
              </a:defRPr>
            </a:lvl4pPr>
            <a:lvl5pPr marL="1828800" indent="0" algn="ctr" defTabSz="914400" rtl="0" eaLnBrk="1" latinLnBrk="0" hangingPunct="1">
              <a:lnSpc>
                <a:spcPct val="90000"/>
              </a:lnSpc>
              <a:spcBef>
                <a:spcPts val="300"/>
              </a:spcBef>
              <a:spcAft>
                <a:spcPts val="300"/>
              </a:spcAft>
              <a:buClr>
                <a:schemeClr val="accent1"/>
              </a:buClr>
              <a:buFont typeface="Wingdings 2" pitchFamily="18" charset="2"/>
              <a:buNone/>
              <a:defRPr sz="2000" kern="1200">
                <a:solidFill>
                  <a:schemeClr val="tx1">
                    <a:lumMod val="85000"/>
                    <a:lumOff val="15000"/>
                  </a:schemeClr>
                </a:solidFill>
                <a:latin typeface="+mn-lt"/>
                <a:ea typeface="+mn-ea"/>
                <a:cs typeface="+mn-cs"/>
              </a:defRPr>
            </a:lvl5pPr>
            <a:lvl6pPr marL="2286000" indent="0" algn="ctr" defTabSz="914400" rtl="0" eaLnBrk="1" latinLnBrk="0" hangingPunct="1">
              <a:lnSpc>
                <a:spcPct val="90000"/>
              </a:lnSpc>
              <a:spcBef>
                <a:spcPts val="300"/>
              </a:spcBef>
              <a:spcAft>
                <a:spcPts val="300"/>
              </a:spcAft>
              <a:buClr>
                <a:schemeClr val="accent1"/>
              </a:buClr>
              <a:buFont typeface="Wingdings 2" pitchFamily="18" charset="2"/>
              <a:buNone/>
              <a:defRPr sz="2000" kern="1200">
                <a:solidFill>
                  <a:schemeClr val="tx1">
                    <a:lumMod val="85000"/>
                    <a:lumOff val="15000"/>
                  </a:schemeClr>
                </a:solidFill>
                <a:latin typeface="+mn-lt"/>
                <a:ea typeface="+mn-ea"/>
                <a:cs typeface="+mn-cs"/>
              </a:defRPr>
            </a:lvl6pPr>
            <a:lvl7pPr marL="2743200" indent="0" algn="ctr" defTabSz="914400" rtl="0" eaLnBrk="1" latinLnBrk="0" hangingPunct="1">
              <a:lnSpc>
                <a:spcPct val="90000"/>
              </a:lnSpc>
              <a:spcBef>
                <a:spcPts val="300"/>
              </a:spcBef>
              <a:spcAft>
                <a:spcPts val="300"/>
              </a:spcAft>
              <a:buClr>
                <a:schemeClr val="accent1"/>
              </a:buClr>
              <a:buFont typeface="Wingdings 2" pitchFamily="18" charset="2"/>
              <a:buNone/>
              <a:defRPr sz="2000" kern="1200">
                <a:solidFill>
                  <a:schemeClr val="tx1">
                    <a:lumMod val="85000"/>
                    <a:lumOff val="15000"/>
                  </a:schemeClr>
                </a:solidFill>
                <a:latin typeface="+mn-lt"/>
                <a:ea typeface="+mn-ea"/>
                <a:cs typeface="+mn-cs"/>
              </a:defRPr>
            </a:lvl7pPr>
            <a:lvl8pPr marL="3200400" indent="0" algn="ctr" defTabSz="914400" rtl="0" eaLnBrk="1" latinLnBrk="0" hangingPunct="1">
              <a:lnSpc>
                <a:spcPct val="90000"/>
              </a:lnSpc>
              <a:spcBef>
                <a:spcPts val="300"/>
              </a:spcBef>
              <a:spcAft>
                <a:spcPts val="300"/>
              </a:spcAft>
              <a:buClr>
                <a:schemeClr val="accent1"/>
              </a:buClr>
              <a:buFont typeface="Wingdings 2" pitchFamily="18" charset="2"/>
              <a:buNone/>
              <a:defRPr sz="2000" kern="1200">
                <a:solidFill>
                  <a:schemeClr val="tx1">
                    <a:lumMod val="85000"/>
                    <a:lumOff val="15000"/>
                  </a:schemeClr>
                </a:solidFill>
                <a:latin typeface="+mn-lt"/>
                <a:ea typeface="+mn-ea"/>
                <a:cs typeface="+mn-cs"/>
              </a:defRPr>
            </a:lvl8pPr>
            <a:lvl9pPr marL="3657600" indent="0" algn="ctr" defTabSz="914400" rtl="0" eaLnBrk="1" latinLnBrk="0" hangingPunct="1">
              <a:lnSpc>
                <a:spcPct val="90000"/>
              </a:lnSpc>
              <a:spcBef>
                <a:spcPts val="300"/>
              </a:spcBef>
              <a:spcAft>
                <a:spcPts val="300"/>
              </a:spcAft>
              <a:buClr>
                <a:schemeClr val="accent1"/>
              </a:buClr>
              <a:buFont typeface="Wingdings 2" pitchFamily="18" charset="2"/>
              <a:buNone/>
              <a:defRPr sz="2000" kern="1200">
                <a:solidFill>
                  <a:schemeClr val="tx1">
                    <a:lumMod val="85000"/>
                    <a:lumOff val="15000"/>
                  </a:schemeClr>
                </a:solidFill>
                <a:latin typeface="+mn-lt"/>
                <a:ea typeface="+mn-ea"/>
                <a:cs typeface="+mn-cs"/>
              </a:defRPr>
            </a:lvl9pPr>
          </a:lstStyle>
          <a:p>
            <a:r>
              <a:rPr lang="en-US" sz="1800" dirty="0">
                <a:solidFill>
                  <a:schemeClr val="tx1"/>
                </a:solidFill>
              </a:rPr>
              <a:t>and</a:t>
            </a:r>
            <a:r>
              <a:rPr lang="EN-US" sz="1800" dirty="0">
                <a:solidFill>
                  <a:schemeClr val="tx1"/>
                </a:solidFill>
              </a:rPr>
              <a:t> he healed him.</a:t>
            </a:r>
            <a:endParaRPr lang="en-US" sz="1800" dirty="0">
              <a:solidFill>
                <a:schemeClr val="tx1"/>
              </a:solidFill>
            </a:endParaRPr>
          </a:p>
        </p:txBody>
      </p:sp>
      <p:sp>
        <p:nvSpPr>
          <p:cNvPr id="7" name="Subtitle 2"/>
          <p:cNvSpPr txBox="1">
            <a:spLocks/>
          </p:cNvSpPr>
          <p:nvPr/>
        </p:nvSpPr>
        <p:spPr>
          <a:xfrm>
            <a:off x="1779152" y="3505141"/>
            <a:ext cx="5747064" cy="422275"/>
          </a:xfrm>
          <a:prstGeom prst="rect">
            <a:avLst/>
          </a:prstGeom>
        </p:spPr>
        <p:txBody>
          <a:bodyPr vert="horz" lIns="91440" tIns="45720" rIns="91440" bIns="45720" rtlCol="0" anchor="t">
            <a:normAutofit/>
          </a:bodyPr>
          <a:lstStyle>
            <a:lvl1pPr marL="0" indent="0" algn="l" defTabSz="914400" rtl="0" eaLnBrk="1" latinLnBrk="0" hangingPunct="1">
              <a:lnSpc>
                <a:spcPct val="95000"/>
              </a:lnSpc>
              <a:spcBef>
                <a:spcPts val="1400"/>
              </a:spcBef>
              <a:spcAft>
                <a:spcPts val="200"/>
              </a:spcAft>
              <a:buClr>
                <a:schemeClr val="accent1"/>
              </a:buClr>
              <a:buSzPct val="80000"/>
              <a:buFont typeface="Arial" pitchFamily="34" charset="0"/>
              <a:buNone/>
              <a:defRPr sz="2200" kern="1200" spc="10" baseline="0">
                <a:solidFill>
                  <a:schemeClr val="tx1">
                    <a:lumMod val="75000"/>
                  </a:schemeClr>
                </a:solidFill>
                <a:latin typeface="+mn-lt"/>
                <a:ea typeface="+mn-ea"/>
                <a:cs typeface="+mn-cs"/>
              </a:defRPr>
            </a:lvl1pPr>
            <a:lvl2pPr marL="457200" indent="0" algn="ctr" defTabSz="914400" rtl="0" eaLnBrk="1" latinLnBrk="0" hangingPunct="1">
              <a:lnSpc>
                <a:spcPct val="90000"/>
              </a:lnSpc>
              <a:spcBef>
                <a:spcPts val="300"/>
              </a:spcBef>
              <a:spcAft>
                <a:spcPts val="300"/>
              </a:spcAft>
              <a:buClr>
                <a:schemeClr val="accent1"/>
              </a:buClr>
              <a:buFont typeface="Wingdings 2" pitchFamily="18" charset="2"/>
              <a:buNone/>
              <a:defRPr sz="2200" kern="1200">
                <a:solidFill>
                  <a:schemeClr val="tx1">
                    <a:lumMod val="85000"/>
                    <a:lumOff val="15000"/>
                  </a:schemeClr>
                </a:solidFill>
                <a:latin typeface="+mn-lt"/>
                <a:ea typeface="+mn-ea"/>
                <a:cs typeface="+mn-cs"/>
              </a:defRPr>
            </a:lvl2pPr>
            <a:lvl3pPr marL="914400" indent="0" algn="ctr" defTabSz="914400" rtl="0" eaLnBrk="1" latinLnBrk="0" hangingPunct="1">
              <a:lnSpc>
                <a:spcPct val="90000"/>
              </a:lnSpc>
              <a:spcBef>
                <a:spcPts val="300"/>
              </a:spcBef>
              <a:spcAft>
                <a:spcPts val="300"/>
              </a:spcAft>
              <a:buClr>
                <a:schemeClr val="accent1"/>
              </a:buClr>
              <a:buFont typeface="Wingdings 2" pitchFamily="18" charset="2"/>
              <a:buNone/>
              <a:defRPr sz="2200" kern="1200">
                <a:solidFill>
                  <a:schemeClr val="tx1">
                    <a:lumMod val="85000"/>
                    <a:lumOff val="15000"/>
                  </a:schemeClr>
                </a:solidFill>
                <a:latin typeface="+mn-lt"/>
                <a:ea typeface="+mn-ea"/>
                <a:cs typeface="+mn-cs"/>
              </a:defRPr>
            </a:lvl3pPr>
            <a:lvl4pPr marL="1371600" indent="0" algn="ctr" defTabSz="914400" rtl="0" eaLnBrk="1" latinLnBrk="0" hangingPunct="1">
              <a:lnSpc>
                <a:spcPct val="90000"/>
              </a:lnSpc>
              <a:spcBef>
                <a:spcPts val="300"/>
              </a:spcBef>
              <a:spcAft>
                <a:spcPts val="300"/>
              </a:spcAft>
              <a:buClr>
                <a:schemeClr val="accent1"/>
              </a:buClr>
              <a:buFont typeface="Wingdings 2" pitchFamily="18" charset="2"/>
              <a:buNone/>
              <a:defRPr sz="2000" kern="1200">
                <a:solidFill>
                  <a:schemeClr val="tx1">
                    <a:lumMod val="85000"/>
                    <a:lumOff val="15000"/>
                  </a:schemeClr>
                </a:solidFill>
                <a:latin typeface="+mn-lt"/>
                <a:ea typeface="+mn-ea"/>
                <a:cs typeface="+mn-cs"/>
              </a:defRPr>
            </a:lvl4pPr>
            <a:lvl5pPr marL="1828800" indent="0" algn="ctr" defTabSz="914400" rtl="0" eaLnBrk="1" latinLnBrk="0" hangingPunct="1">
              <a:lnSpc>
                <a:spcPct val="90000"/>
              </a:lnSpc>
              <a:spcBef>
                <a:spcPts val="300"/>
              </a:spcBef>
              <a:spcAft>
                <a:spcPts val="300"/>
              </a:spcAft>
              <a:buClr>
                <a:schemeClr val="accent1"/>
              </a:buClr>
              <a:buFont typeface="Wingdings 2" pitchFamily="18" charset="2"/>
              <a:buNone/>
              <a:defRPr sz="2000" kern="1200">
                <a:solidFill>
                  <a:schemeClr val="tx1">
                    <a:lumMod val="85000"/>
                    <a:lumOff val="15000"/>
                  </a:schemeClr>
                </a:solidFill>
                <a:latin typeface="+mn-lt"/>
                <a:ea typeface="+mn-ea"/>
                <a:cs typeface="+mn-cs"/>
              </a:defRPr>
            </a:lvl5pPr>
            <a:lvl6pPr marL="2286000" indent="0" algn="ctr" defTabSz="914400" rtl="0" eaLnBrk="1" latinLnBrk="0" hangingPunct="1">
              <a:lnSpc>
                <a:spcPct val="90000"/>
              </a:lnSpc>
              <a:spcBef>
                <a:spcPts val="300"/>
              </a:spcBef>
              <a:spcAft>
                <a:spcPts val="300"/>
              </a:spcAft>
              <a:buClr>
                <a:schemeClr val="accent1"/>
              </a:buClr>
              <a:buFont typeface="Wingdings 2" pitchFamily="18" charset="2"/>
              <a:buNone/>
              <a:defRPr sz="2000" kern="1200">
                <a:solidFill>
                  <a:schemeClr val="tx1">
                    <a:lumMod val="85000"/>
                    <a:lumOff val="15000"/>
                  </a:schemeClr>
                </a:solidFill>
                <a:latin typeface="+mn-lt"/>
                <a:ea typeface="+mn-ea"/>
                <a:cs typeface="+mn-cs"/>
              </a:defRPr>
            </a:lvl6pPr>
            <a:lvl7pPr marL="2743200" indent="0" algn="ctr" defTabSz="914400" rtl="0" eaLnBrk="1" latinLnBrk="0" hangingPunct="1">
              <a:lnSpc>
                <a:spcPct val="90000"/>
              </a:lnSpc>
              <a:spcBef>
                <a:spcPts val="300"/>
              </a:spcBef>
              <a:spcAft>
                <a:spcPts val="300"/>
              </a:spcAft>
              <a:buClr>
                <a:schemeClr val="accent1"/>
              </a:buClr>
              <a:buFont typeface="Wingdings 2" pitchFamily="18" charset="2"/>
              <a:buNone/>
              <a:defRPr sz="2000" kern="1200">
                <a:solidFill>
                  <a:schemeClr val="tx1">
                    <a:lumMod val="85000"/>
                    <a:lumOff val="15000"/>
                  </a:schemeClr>
                </a:solidFill>
                <a:latin typeface="+mn-lt"/>
                <a:ea typeface="+mn-ea"/>
                <a:cs typeface="+mn-cs"/>
              </a:defRPr>
            </a:lvl7pPr>
            <a:lvl8pPr marL="3200400" indent="0" algn="ctr" defTabSz="914400" rtl="0" eaLnBrk="1" latinLnBrk="0" hangingPunct="1">
              <a:lnSpc>
                <a:spcPct val="90000"/>
              </a:lnSpc>
              <a:spcBef>
                <a:spcPts val="300"/>
              </a:spcBef>
              <a:spcAft>
                <a:spcPts val="300"/>
              </a:spcAft>
              <a:buClr>
                <a:schemeClr val="accent1"/>
              </a:buClr>
              <a:buFont typeface="Wingdings 2" pitchFamily="18" charset="2"/>
              <a:buNone/>
              <a:defRPr sz="2000" kern="1200">
                <a:solidFill>
                  <a:schemeClr val="tx1">
                    <a:lumMod val="85000"/>
                    <a:lumOff val="15000"/>
                  </a:schemeClr>
                </a:solidFill>
                <a:latin typeface="+mn-lt"/>
                <a:ea typeface="+mn-ea"/>
                <a:cs typeface="+mn-cs"/>
              </a:defRPr>
            </a:lvl8pPr>
            <a:lvl9pPr marL="3657600" indent="0" algn="ctr" defTabSz="914400" rtl="0" eaLnBrk="1" latinLnBrk="0" hangingPunct="1">
              <a:lnSpc>
                <a:spcPct val="90000"/>
              </a:lnSpc>
              <a:spcBef>
                <a:spcPts val="300"/>
              </a:spcBef>
              <a:spcAft>
                <a:spcPts val="300"/>
              </a:spcAft>
              <a:buClr>
                <a:schemeClr val="accent1"/>
              </a:buClr>
              <a:buFont typeface="Wingdings 2" pitchFamily="18" charset="2"/>
              <a:buNone/>
              <a:defRPr sz="2000" kern="1200">
                <a:solidFill>
                  <a:schemeClr val="tx1">
                    <a:lumMod val="85000"/>
                    <a:lumOff val="15000"/>
                  </a:schemeClr>
                </a:solidFill>
                <a:latin typeface="+mn-lt"/>
                <a:ea typeface="+mn-ea"/>
                <a:cs typeface="+mn-cs"/>
              </a:defRPr>
            </a:lvl9pPr>
          </a:lstStyle>
          <a:p>
            <a:r>
              <a:rPr lang="en-US" sz="1600" dirty="0">
                <a:gradFill flip="none" rotWithShape="1">
                  <a:gsLst>
                    <a:gs pos="0">
                      <a:schemeClr val="tx1">
                        <a:lumMod val="75000"/>
                        <a:shade val="30000"/>
                        <a:satMod val="115000"/>
                      </a:schemeClr>
                    </a:gs>
                    <a:gs pos="50000">
                      <a:schemeClr val="tx1">
                        <a:lumMod val="75000"/>
                        <a:shade val="67500"/>
                        <a:satMod val="115000"/>
                      </a:schemeClr>
                    </a:gs>
                    <a:gs pos="100000">
                      <a:schemeClr val="tx1">
                        <a:lumMod val="75000"/>
                        <a:shade val="100000"/>
                        <a:satMod val="115000"/>
                      </a:schemeClr>
                    </a:gs>
                  </a:gsLst>
                  <a:lin ang="0" scaled="1"/>
                  <a:tileRect/>
                </a:gradFill>
              </a:rPr>
              <a:t>Then was brought unto him one possessed with a devil,</a:t>
            </a:r>
          </a:p>
        </p:txBody>
      </p:sp>
    </p:spTree>
    <p:extLst>
      <p:ext uri="{BB962C8B-B14F-4D97-AF65-F5344CB8AC3E}">
        <p14:creationId xmlns:p14="http://schemas.microsoft.com/office/powerpoint/2010/main" val="132319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57236" y="19050"/>
            <a:ext cx="4480560" cy="731520"/>
          </a:xfrm>
        </p:spPr>
        <p:txBody>
          <a:bodyPr/>
          <a:lstStyle/>
          <a:p>
            <a:r>
              <a:rPr lang="EN-US" dirty="0"/>
              <a:t>Mark 1:23-27</a:t>
            </a:r>
          </a:p>
        </p:txBody>
      </p:sp>
      <p:sp>
        <p:nvSpPr>
          <p:cNvPr id="4" name="Content Placeholder 3"/>
          <p:cNvSpPr>
            <a:spLocks noGrp="1"/>
          </p:cNvSpPr>
          <p:nvPr>
            <p:ph sz="half" idx="2"/>
          </p:nvPr>
        </p:nvSpPr>
        <p:spPr>
          <a:xfrm>
            <a:off x="257175" y="809625"/>
            <a:ext cx="4479925" cy="5785547"/>
          </a:xfrm>
        </p:spPr>
        <p:txBody>
          <a:bodyPr vert="horz" lIns="91440" tIns="45720" rIns="91440" bIns="45720" rtlCol="0" anchor="t">
            <a:normAutofit/>
          </a:bodyPr>
          <a:lstStyle/>
          <a:p>
            <a:pPr marL="0" indent="0">
              <a:lnSpc>
                <a:spcPct val="100000"/>
              </a:lnSpc>
              <a:buNone/>
            </a:pPr>
            <a:r>
              <a:rPr lang="EN-US" sz="1700" dirty="0"/>
              <a:t>"And there was in their synagogue a man with an unclean spirit; and he cried out,</a:t>
            </a:r>
            <a:endParaRPr lang="EN-US" sz="1700" dirty="0">
              <a:solidFill>
                <a:srgbClr val="000000"/>
              </a:solidFill>
            </a:endParaRPr>
          </a:p>
          <a:p>
            <a:pPr marL="0" indent="0">
              <a:lnSpc>
                <a:spcPct val="100000"/>
              </a:lnSpc>
              <a:buNone/>
            </a:pPr>
            <a:r>
              <a:rPr lang="EN-US" sz="1700" dirty="0"/>
              <a:t>{24} Saying, Let us alone; what have we to do with thee, thou Jesus of Nazareth? art thou come to destroy us? I know thee who thou art, the Holy One of God.</a:t>
            </a:r>
          </a:p>
          <a:p>
            <a:pPr marL="0" indent="0">
              <a:lnSpc>
                <a:spcPct val="100000"/>
              </a:lnSpc>
              <a:buNone/>
            </a:pPr>
            <a:r>
              <a:rPr lang="EN-US" sz="1700" dirty="0"/>
              <a:t>{25} And Jesus rebuked him, saying, Hold thy peace, and come out of him.</a:t>
            </a:r>
          </a:p>
          <a:p>
            <a:pPr marL="0" indent="0">
              <a:lnSpc>
                <a:spcPct val="100000"/>
              </a:lnSpc>
              <a:buNone/>
            </a:pPr>
            <a:r>
              <a:rPr lang="EN-US" sz="1700" dirty="0"/>
              <a:t>{26} And when the unclean spirit had torn him, and cried with a loud voice, he came out of him.</a:t>
            </a:r>
          </a:p>
        </p:txBody>
      </p:sp>
      <p:sp>
        <p:nvSpPr>
          <p:cNvPr id="5" name="Text Placeholder 4"/>
          <p:cNvSpPr>
            <a:spLocks noGrp="1"/>
          </p:cNvSpPr>
          <p:nvPr>
            <p:ph type="body" sz="quarter" idx="3"/>
          </p:nvPr>
        </p:nvSpPr>
        <p:spPr>
          <a:xfrm>
            <a:off x="5125659" y="19050"/>
            <a:ext cx="4480560" cy="731520"/>
          </a:xfrm>
        </p:spPr>
        <p:txBody>
          <a:bodyPr/>
          <a:lstStyle/>
          <a:p>
            <a:r>
              <a:rPr lang="EN-US" dirty="0"/>
              <a:t>Exodus 14:10-14</a:t>
            </a:r>
          </a:p>
        </p:txBody>
      </p:sp>
      <p:sp>
        <p:nvSpPr>
          <p:cNvPr id="6" name="Content Placeholder 5"/>
          <p:cNvSpPr>
            <a:spLocks noGrp="1"/>
          </p:cNvSpPr>
          <p:nvPr>
            <p:ph sz="quarter" idx="4"/>
          </p:nvPr>
        </p:nvSpPr>
        <p:spPr>
          <a:xfrm>
            <a:off x="5126038" y="809625"/>
            <a:ext cx="5917810" cy="5952838"/>
          </a:xfrm>
        </p:spPr>
        <p:txBody>
          <a:bodyPr vert="horz" lIns="91440" tIns="45720" rIns="91440" bIns="45720" rtlCol="0" anchor="t">
            <a:normAutofit fontScale="92500" lnSpcReduction="20000"/>
          </a:bodyPr>
          <a:lstStyle/>
          <a:p>
            <a:pPr marL="0" indent="0">
              <a:lnSpc>
                <a:spcPct val="120000"/>
              </a:lnSpc>
              <a:buNone/>
            </a:pPr>
            <a:r>
              <a:rPr lang="EN-US" dirty="0"/>
              <a:t>"And when Pharaoh drew nigh, the children of Israel lifted up their eyes, and, behold, the Egyptians marched after them; and they were sore afraid: and the children of Israel cried out unto the Lord.</a:t>
            </a:r>
            <a:endParaRPr lang="EN-US" dirty="0">
              <a:solidFill>
                <a:srgbClr val="000000"/>
              </a:solidFill>
            </a:endParaRPr>
          </a:p>
          <a:p>
            <a:pPr marL="0" indent="0">
              <a:lnSpc>
                <a:spcPct val="120000"/>
              </a:lnSpc>
              <a:buNone/>
            </a:pPr>
            <a:r>
              <a:rPr lang="EN-US" dirty="0"/>
              <a:t>{11} And they said unto Moses, Because there were no graves in Egypt, hast thou taken us away to die in the wilderness? wherefore hast thou dealt thus with us, to carry us forth out of Egypt?</a:t>
            </a:r>
          </a:p>
          <a:p>
            <a:pPr marL="0" indent="0">
              <a:lnSpc>
                <a:spcPct val="120000"/>
              </a:lnSpc>
              <a:buNone/>
            </a:pPr>
            <a:r>
              <a:rPr lang="EN-US" dirty="0"/>
              <a:t>{12} Is not this the word that we did tell thee in Egypt, saying, Let us alone, that we may serve the Egyptians? For it had been better for us to serve the Egyptians, than that we should die in the wilderness.</a:t>
            </a:r>
          </a:p>
          <a:p>
            <a:pPr marL="0" indent="0">
              <a:lnSpc>
                <a:spcPct val="120000"/>
              </a:lnSpc>
              <a:buNone/>
            </a:pPr>
            <a:r>
              <a:rPr lang="EN-US" dirty="0"/>
              <a:t>{13} And Moses said unto the people, Fear ye not, stand still, and see the salvation of the Lord, which he will shew to you to day: for the Egyptians whom ye have seen to day, ye shall see them again no more for ever.</a:t>
            </a:r>
          </a:p>
          <a:p>
            <a:pPr marL="0" indent="0">
              <a:lnSpc>
                <a:spcPct val="120000"/>
              </a:lnSpc>
              <a:buNone/>
            </a:pPr>
            <a:r>
              <a:rPr lang="EN-US" dirty="0"/>
              <a:t>{14} The Lord shall fight for you, and ye shall hold your peace."</a:t>
            </a:r>
          </a:p>
        </p:txBody>
      </p:sp>
    </p:spTree>
    <p:extLst>
      <p:ext uri="{BB962C8B-B14F-4D97-AF65-F5344CB8AC3E}">
        <p14:creationId xmlns:p14="http://schemas.microsoft.com/office/powerpoint/2010/main" val="2607336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57236" y="19050"/>
            <a:ext cx="4480560" cy="731520"/>
          </a:xfrm>
        </p:spPr>
        <p:txBody>
          <a:bodyPr/>
          <a:lstStyle/>
          <a:p>
            <a:r>
              <a:rPr lang="EN-US" dirty="0"/>
              <a:t>Mark 1:23-27</a:t>
            </a:r>
          </a:p>
        </p:txBody>
      </p:sp>
      <p:sp>
        <p:nvSpPr>
          <p:cNvPr id="4" name="Content Placeholder 3"/>
          <p:cNvSpPr>
            <a:spLocks noGrp="1"/>
          </p:cNvSpPr>
          <p:nvPr>
            <p:ph sz="half" idx="2"/>
          </p:nvPr>
        </p:nvSpPr>
        <p:spPr>
          <a:xfrm>
            <a:off x="257175" y="809625"/>
            <a:ext cx="4479925" cy="5785547"/>
          </a:xfrm>
        </p:spPr>
        <p:txBody>
          <a:bodyPr vert="horz" lIns="91440" tIns="45720" rIns="91440" bIns="45720" rtlCol="0" anchor="t">
            <a:normAutofit/>
          </a:bodyPr>
          <a:lstStyle/>
          <a:p>
            <a:pPr marL="0" indent="0">
              <a:lnSpc>
                <a:spcPct val="100000"/>
              </a:lnSpc>
              <a:buNone/>
            </a:pPr>
            <a:r>
              <a:rPr lang="EN-US" sz="1700" dirty="0"/>
              <a:t>"And there was in their synagogue a man with an unclean spirit; and he </a:t>
            </a:r>
            <a:r>
              <a:rPr lang="EN-US" sz="1700" b="1" u="sng" dirty="0"/>
              <a:t>cried out</a:t>
            </a:r>
            <a:r>
              <a:rPr lang="EN-US" sz="1700" dirty="0"/>
              <a:t>,</a:t>
            </a:r>
          </a:p>
          <a:p>
            <a:pPr marL="0" indent="0">
              <a:lnSpc>
                <a:spcPct val="100000"/>
              </a:lnSpc>
              <a:buNone/>
            </a:pPr>
            <a:r>
              <a:rPr lang="EN-US" sz="1700" dirty="0"/>
              <a:t>{24} Saying, </a:t>
            </a:r>
            <a:r>
              <a:rPr lang="EN-US" sz="1700" b="1" u="sng" dirty="0"/>
              <a:t>Let us alone</a:t>
            </a:r>
            <a:r>
              <a:rPr lang="EN-US" sz="1700" dirty="0"/>
              <a:t>; what have we to do with thee, thou Jesus of Nazareth? art thou come to </a:t>
            </a:r>
            <a:r>
              <a:rPr lang="EN-US" sz="1700" b="1" u="sng" dirty="0"/>
              <a:t>destroy us</a:t>
            </a:r>
            <a:r>
              <a:rPr lang="EN-US" sz="1700" dirty="0"/>
              <a:t>? I know thee who thou art, the Holy One of God.</a:t>
            </a:r>
          </a:p>
          <a:p>
            <a:pPr marL="0" indent="0">
              <a:lnSpc>
                <a:spcPct val="100000"/>
              </a:lnSpc>
              <a:buNone/>
            </a:pPr>
            <a:r>
              <a:rPr lang="EN-US" sz="1700" dirty="0"/>
              <a:t>{25} And Jesus rebuked him, saying, </a:t>
            </a:r>
            <a:r>
              <a:rPr lang="EN-US" sz="1700" b="1" u="sng" dirty="0"/>
              <a:t>Hold thy peace</a:t>
            </a:r>
            <a:r>
              <a:rPr lang="EN-US" sz="1700" dirty="0"/>
              <a:t>, and come out of him.</a:t>
            </a:r>
          </a:p>
          <a:p>
            <a:pPr marL="0" indent="0">
              <a:lnSpc>
                <a:spcPct val="100000"/>
              </a:lnSpc>
              <a:buNone/>
            </a:pPr>
            <a:r>
              <a:rPr lang="EN-US" sz="1700" dirty="0"/>
              <a:t>{26} And when the unclean spirit had </a:t>
            </a:r>
            <a:r>
              <a:rPr lang="EN-US" sz="1700" b="1" u="sng" dirty="0"/>
              <a:t>torn him</a:t>
            </a:r>
            <a:r>
              <a:rPr lang="EN-US" sz="1700" dirty="0"/>
              <a:t>, and cried with a loud voice, he came out of him.</a:t>
            </a:r>
          </a:p>
        </p:txBody>
      </p:sp>
      <p:sp>
        <p:nvSpPr>
          <p:cNvPr id="5" name="Text Placeholder 4"/>
          <p:cNvSpPr>
            <a:spLocks noGrp="1"/>
          </p:cNvSpPr>
          <p:nvPr>
            <p:ph type="body" sz="quarter" idx="3"/>
          </p:nvPr>
        </p:nvSpPr>
        <p:spPr>
          <a:xfrm>
            <a:off x="5125659" y="19050"/>
            <a:ext cx="4480560" cy="731520"/>
          </a:xfrm>
        </p:spPr>
        <p:txBody>
          <a:bodyPr/>
          <a:lstStyle/>
          <a:p>
            <a:r>
              <a:rPr lang="EN-US" dirty="0"/>
              <a:t>Exodus 14:10-14</a:t>
            </a:r>
          </a:p>
        </p:txBody>
      </p:sp>
      <p:sp>
        <p:nvSpPr>
          <p:cNvPr id="6" name="Content Placeholder 5"/>
          <p:cNvSpPr>
            <a:spLocks noGrp="1"/>
          </p:cNvSpPr>
          <p:nvPr>
            <p:ph sz="quarter" idx="4"/>
          </p:nvPr>
        </p:nvSpPr>
        <p:spPr>
          <a:xfrm>
            <a:off x="5126038" y="809625"/>
            <a:ext cx="5917810" cy="5952838"/>
          </a:xfrm>
        </p:spPr>
        <p:txBody>
          <a:bodyPr vert="horz" lIns="91440" tIns="45720" rIns="91440" bIns="45720" rtlCol="0" anchor="t">
            <a:normAutofit fontScale="92500" lnSpcReduction="20000"/>
          </a:bodyPr>
          <a:lstStyle/>
          <a:p>
            <a:pPr marL="0" indent="0">
              <a:lnSpc>
                <a:spcPct val="120000"/>
              </a:lnSpc>
              <a:buNone/>
            </a:pPr>
            <a:r>
              <a:rPr lang="EN-US" dirty="0"/>
              <a:t>"And when Pharaoh drew nigh, the children of Israel lifted up their eyes, and, behold, the Egyptians marched after them; and they were sore afraid: and the children of Israel </a:t>
            </a:r>
            <a:r>
              <a:rPr lang="EN-US" b="1" u="sng" dirty="0"/>
              <a:t>cried out</a:t>
            </a:r>
            <a:r>
              <a:rPr lang="EN-US" dirty="0"/>
              <a:t> unto the Lord.</a:t>
            </a:r>
          </a:p>
          <a:p>
            <a:pPr marL="0" indent="0">
              <a:lnSpc>
                <a:spcPct val="120000"/>
              </a:lnSpc>
              <a:buNone/>
            </a:pPr>
            <a:r>
              <a:rPr lang="EN-US" dirty="0"/>
              <a:t>{11} And they said unto Moses, Because there were no graves in Egypt, hast thou </a:t>
            </a:r>
            <a:r>
              <a:rPr lang="EN-US" b="1" u="sng" dirty="0"/>
              <a:t>taken us away to die</a:t>
            </a:r>
            <a:r>
              <a:rPr lang="EN-US" dirty="0"/>
              <a:t> in the wilderness? wherefore hast thou dealt thus with us, to carry us forth out of Egypt?</a:t>
            </a:r>
          </a:p>
          <a:p>
            <a:pPr marL="0" indent="0">
              <a:lnSpc>
                <a:spcPct val="120000"/>
              </a:lnSpc>
              <a:buNone/>
            </a:pPr>
            <a:r>
              <a:rPr lang="EN-US" dirty="0"/>
              <a:t>{12} Is not this the word that we did tell thee in Egypt, saying, </a:t>
            </a:r>
            <a:r>
              <a:rPr lang="EN-US" b="1" u="sng" dirty="0"/>
              <a:t>Let us alone</a:t>
            </a:r>
            <a:r>
              <a:rPr lang="EN-US" dirty="0"/>
              <a:t>, that we may serve the Egyptians? For it had been better for us to serve the Egyptians, than that we </a:t>
            </a:r>
            <a:r>
              <a:rPr lang="EN-US" b="1" u="sng" dirty="0"/>
              <a:t>should die</a:t>
            </a:r>
            <a:r>
              <a:rPr lang="EN-US" dirty="0"/>
              <a:t> in the wilderness.</a:t>
            </a:r>
          </a:p>
          <a:p>
            <a:pPr marL="0" indent="0">
              <a:lnSpc>
                <a:spcPct val="120000"/>
              </a:lnSpc>
              <a:buNone/>
            </a:pPr>
            <a:r>
              <a:rPr lang="EN-US" dirty="0"/>
              <a:t>{13} And Moses said unto the people, Fear ye not, </a:t>
            </a:r>
            <a:r>
              <a:rPr lang="EN-US" b="1" u="sng" dirty="0"/>
              <a:t>stand still</a:t>
            </a:r>
            <a:r>
              <a:rPr lang="EN-US" dirty="0"/>
              <a:t>, and see the salvation of the Lord, which he will shew to you to day: for the Egyptians whom ye have seen to day, ye shall see them again no more for ever.</a:t>
            </a:r>
          </a:p>
          <a:p>
            <a:pPr marL="0" indent="0">
              <a:lnSpc>
                <a:spcPct val="120000"/>
              </a:lnSpc>
              <a:buNone/>
            </a:pPr>
            <a:r>
              <a:rPr lang="EN-US" dirty="0"/>
              <a:t>{14} The Lord shall fight for you, and ye shall </a:t>
            </a:r>
            <a:r>
              <a:rPr lang="EN-US" b="1" u="sng" dirty="0"/>
              <a:t>hold your peace</a:t>
            </a:r>
            <a:r>
              <a:rPr lang="EN-US" dirty="0"/>
              <a:t>."</a:t>
            </a:r>
          </a:p>
        </p:txBody>
      </p:sp>
    </p:spTree>
    <p:extLst>
      <p:ext uri="{BB962C8B-B14F-4D97-AF65-F5344CB8AC3E}">
        <p14:creationId xmlns:p14="http://schemas.microsoft.com/office/powerpoint/2010/main" val="2843149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Deuteronomy 1:27-30</a:t>
            </a:r>
          </a:p>
        </p:txBody>
      </p:sp>
      <p:sp>
        <p:nvSpPr>
          <p:cNvPr id="3" name="Content Placeholder 2"/>
          <p:cNvSpPr>
            <a:spLocks noGrp="1"/>
          </p:cNvSpPr>
          <p:nvPr>
            <p:ph idx="1"/>
          </p:nvPr>
        </p:nvSpPr>
        <p:spPr>
          <a:xfrm>
            <a:off x="1261871" y="1828800"/>
            <a:ext cx="8960651" cy="4351337"/>
          </a:xfrm>
        </p:spPr>
        <p:txBody>
          <a:bodyPr vert="horz" lIns="91440" tIns="45720" rIns="91440" bIns="45720" rtlCol="0" anchor="t">
            <a:normAutofit/>
          </a:bodyPr>
          <a:lstStyle/>
          <a:p>
            <a:pPr marL="0" indent="0">
              <a:lnSpc>
                <a:spcPct val="100000"/>
              </a:lnSpc>
              <a:buNone/>
            </a:pPr>
            <a:r>
              <a:rPr lang="EN-US" sz="2000" dirty="0"/>
              <a:t>"And ye murmured in your tents, and said, </a:t>
            </a:r>
            <a:r>
              <a:rPr lang="EN-US" sz="2000" b="1" dirty="0"/>
              <a:t>Because the Lord hated us</a:t>
            </a:r>
            <a:r>
              <a:rPr lang="EN-US" sz="2000" dirty="0"/>
              <a:t>, he hath brought us forth out of the land of Egypt, to deliver us into the hand of the Amorites, </a:t>
            </a:r>
            <a:r>
              <a:rPr lang="EN-US" sz="2000" b="1" u="sng" dirty="0"/>
              <a:t>to destroy us</a:t>
            </a:r>
            <a:r>
              <a:rPr lang="EN-US" sz="2000" dirty="0"/>
              <a:t>.</a:t>
            </a:r>
          </a:p>
          <a:p>
            <a:pPr marL="0" indent="0">
              <a:lnSpc>
                <a:spcPct val="100000"/>
              </a:lnSpc>
              <a:buNone/>
            </a:pPr>
            <a:r>
              <a:rPr lang="EN-US" sz="2000" dirty="0"/>
              <a:t>{28} Whither shall we go up? our brethren have discouraged our heart, saying, The people is greater and taller than we; the cities are great and walled up to heaven; and moreover we have seen the sons of the Anakims there.</a:t>
            </a:r>
          </a:p>
          <a:p>
            <a:pPr marL="0" indent="0">
              <a:lnSpc>
                <a:spcPct val="100000"/>
              </a:lnSpc>
              <a:buNone/>
            </a:pPr>
            <a:r>
              <a:rPr lang="EN-US" sz="2000" dirty="0"/>
              <a:t>{29} Then I said unto you, Dread not, neither be afraid of them.</a:t>
            </a:r>
          </a:p>
          <a:p>
            <a:pPr marL="0" indent="0">
              <a:lnSpc>
                <a:spcPct val="100000"/>
              </a:lnSpc>
              <a:buNone/>
            </a:pPr>
            <a:r>
              <a:rPr lang="EN-US" sz="2000" dirty="0"/>
              <a:t>{30} The Lord your God which goeth before you, he shall fight for you, according to all that he did for you in Egypt before your eyes;</a:t>
            </a:r>
          </a:p>
        </p:txBody>
      </p:sp>
    </p:spTree>
    <p:extLst>
      <p:ext uri="{BB962C8B-B14F-4D97-AF65-F5344CB8AC3E}">
        <p14:creationId xmlns:p14="http://schemas.microsoft.com/office/powerpoint/2010/main" val="951514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Challenging the Status Quo</a:t>
            </a:r>
          </a:p>
        </p:txBody>
      </p:sp>
      <p:sp>
        <p:nvSpPr>
          <p:cNvPr id="3" name="Content Placeholder 2"/>
          <p:cNvSpPr>
            <a:spLocks noGrp="1"/>
          </p:cNvSpPr>
          <p:nvPr>
            <p:ph idx="1"/>
          </p:nvPr>
        </p:nvSpPr>
        <p:spPr>
          <a:xfrm>
            <a:off x="1261871" y="1828800"/>
            <a:ext cx="9277175" cy="4351337"/>
          </a:xfrm>
        </p:spPr>
        <p:txBody>
          <a:bodyPr>
            <a:normAutofit/>
          </a:bodyPr>
          <a:lstStyle/>
          <a:p>
            <a:r>
              <a:rPr lang="en-US" sz="2000" dirty="0"/>
              <a:t>Commanding unclean spirits, scribal authority challenged (Mark 1:21-28)</a:t>
            </a:r>
          </a:p>
          <a:p>
            <a:r>
              <a:rPr lang="en-US" sz="2000" dirty="0"/>
              <a:t>Healing the leper, testimony against the priests (Mark 1:40-45)</a:t>
            </a:r>
          </a:p>
          <a:p>
            <a:r>
              <a:rPr lang="en-US" sz="2000" dirty="0"/>
              <a:t>Healing the lame man, Jesus’ authority to forgive sins (Mark 2:1-12)</a:t>
            </a:r>
          </a:p>
          <a:p>
            <a:r>
              <a:rPr lang="en-US" sz="2000" dirty="0"/>
              <a:t>The call of Levi, Jesus eats with publicans and sinner (Mark 2:13-17)</a:t>
            </a:r>
          </a:p>
          <a:p>
            <a:r>
              <a:rPr lang="en-US" sz="2000" dirty="0"/>
              <a:t>Jesus’ disciples vs the Pharisees disciples (Mark 2:18-20)</a:t>
            </a:r>
          </a:p>
          <a:p>
            <a:r>
              <a:rPr lang="en-US" sz="2000" dirty="0"/>
              <a:t>Old wineskins vs new (Mark 2:21-22)</a:t>
            </a:r>
          </a:p>
          <a:p>
            <a:r>
              <a:rPr lang="en-US" sz="2000" dirty="0"/>
              <a:t>Plucking grain on the Sabbath, The Son of man is Lord of the Sabbath (Mark 2:23-28)</a:t>
            </a:r>
          </a:p>
          <a:p>
            <a:r>
              <a:rPr lang="en-US" sz="2000" dirty="0"/>
              <a:t>Healing the man with the withered hand on the Sabbath (Mark 3:1-6)</a:t>
            </a:r>
          </a:p>
          <a:p>
            <a:endParaRPr lang="en-US" sz="2000" dirty="0"/>
          </a:p>
        </p:txBody>
      </p:sp>
    </p:spTree>
    <p:extLst>
      <p:ext uri="{BB962C8B-B14F-4D97-AF65-F5344CB8AC3E}">
        <p14:creationId xmlns:p14="http://schemas.microsoft.com/office/powerpoint/2010/main" val="812629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Isaiah 29:20-21 (NIV)</a:t>
            </a:r>
          </a:p>
        </p:txBody>
      </p:sp>
      <p:sp>
        <p:nvSpPr>
          <p:cNvPr id="3" name="Content Placeholder 2"/>
          <p:cNvSpPr>
            <a:spLocks noGrp="1"/>
          </p:cNvSpPr>
          <p:nvPr>
            <p:ph idx="1"/>
          </p:nvPr>
        </p:nvSpPr>
        <p:spPr>
          <a:xfrm>
            <a:off x="1261871" y="1828800"/>
            <a:ext cx="8960651" cy="4351337"/>
          </a:xfrm>
        </p:spPr>
        <p:txBody>
          <a:bodyPr vert="horz" lIns="91440" tIns="45720" rIns="91440" bIns="45720" rtlCol="0" anchor="t">
            <a:normAutofit/>
          </a:bodyPr>
          <a:lstStyle/>
          <a:p>
            <a:pPr marL="0" indent="0">
              <a:lnSpc>
                <a:spcPct val="100000"/>
              </a:lnSpc>
              <a:buNone/>
            </a:pPr>
            <a:r>
              <a:rPr lang="en-CA" sz="2000" dirty="0"/>
              <a:t>“The ruthless will vanish,</a:t>
            </a:r>
          </a:p>
          <a:p>
            <a:pPr marL="0" indent="0">
              <a:lnSpc>
                <a:spcPct val="100000"/>
              </a:lnSpc>
              <a:buNone/>
            </a:pPr>
            <a:r>
              <a:rPr lang="en-CA" sz="2000" dirty="0"/>
              <a:t>    the mockers will disappear,</a:t>
            </a:r>
          </a:p>
          <a:p>
            <a:pPr marL="0" indent="0">
              <a:lnSpc>
                <a:spcPct val="100000"/>
              </a:lnSpc>
              <a:buNone/>
            </a:pPr>
            <a:r>
              <a:rPr lang="en-CA" sz="2000" dirty="0"/>
              <a:t>    and all who have an eye for evil will be cut down—</a:t>
            </a:r>
          </a:p>
          <a:p>
            <a:pPr marL="0" indent="0">
              <a:lnSpc>
                <a:spcPct val="100000"/>
              </a:lnSpc>
              <a:buNone/>
            </a:pPr>
            <a:r>
              <a:rPr lang="en-CA" sz="2000" dirty="0"/>
              <a:t>those who with a word make someone out to be guilty,</a:t>
            </a:r>
          </a:p>
          <a:p>
            <a:pPr marL="0" indent="0">
              <a:lnSpc>
                <a:spcPct val="100000"/>
              </a:lnSpc>
              <a:buNone/>
            </a:pPr>
            <a:r>
              <a:rPr lang="en-CA" sz="2000" dirty="0"/>
              <a:t>    who ensnare the defender in court</a:t>
            </a:r>
          </a:p>
          <a:p>
            <a:pPr marL="0" indent="0">
              <a:lnSpc>
                <a:spcPct val="100000"/>
              </a:lnSpc>
              <a:buNone/>
            </a:pPr>
            <a:r>
              <a:rPr lang="en-CA" sz="2000" dirty="0"/>
              <a:t>    and with false testimony deprive the innocent of justice.</a:t>
            </a:r>
            <a:r>
              <a:rPr lang="EN-US" sz="2000" dirty="0"/>
              <a:t>”</a:t>
            </a:r>
          </a:p>
        </p:txBody>
      </p:sp>
    </p:spTree>
    <p:extLst>
      <p:ext uri="{BB962C8B-B14F-4D97-AF65-F5344CB8AC3E}">
        <p14:creationId xmlns:p14="http://schemas.microsoft.com/office/powerpoint/2010/main" val="974565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Isaiah 32:1,3-8 (NIV)</a:t>
            </a:r>
          </a:p>
        </p:txBody>
      </p:sp>
      <p:sp>
        <p:nvSpPr>
          <p:cNvPr id="3" name="Content Placeholder 2"/>
          <p:cNvSpPr>
            <a:spLocks noGrp="1"/>
          </p:cNvSpPr>
          <p:nvPr>
            <p:ph sz="half" idx="1"/>
          </p:nvPr>
        </p:nvSpPr>
        <p:spPr>
          <a:xfrm>
            <a:off x="1261872" y="1828800"/>
            <a:ext cx="9441298" cy="4841631"/>
          </a:xfrm>
        </p:spPr>
        <p:txBody>
          <a:bodyPr vert="horz" lIns="91440" tIns="45720" rIns="91440" bIns="45720" rtlCol="0" anchor="t">
            <a:noAutofit/>
          </a:bodyPr>
          <a:lstStyle/>
          <a:p>
            <a:pPr marL="0" indent="0">
              <a:lnSpc>
                <a:spcPct val="100000"/>
              </a:lnSpc>
              <a:spcBef>
                <a:spcPts val="0"/>
              </a:spcBef>
              <a:spcAft>
                <a:spcPts val="600"/>
              </a:spcAft>
              <a:buNone/>
            </a:pPr>
            <a:r>
              <a:rPr lang="en-CA" sz="2000" dirty="0"/>
              <a:t>“See, a king will reign in righteousness and rulers will rule with justice…</a:t>
            </a:r>
          </a:p>
          <a:p>
            <a:pPr marL="0" indent="0">
              <a:lnSpc>
                <a:spcPct val="100000"/>
              </a:lnSpc>
              <a:spcBef>
                <a:spcPts val="0"/>
              </a:spcBef>
              <a:spcAft>
                <a:spcPts val="600"/>
              </a:spcAft>
              <a:buNone/>
            </a:pPr>
            <a:r>
              <a:rPr lang="en-CA" sz="2000" dirty="0"/>
              <a:t>{3} Then the </a:t>
            </a:r>
            <a:r>
              <a:rPr lang="en-CA" sz="2000" b="1" u="sng" dirty="0"/>
              <a:t>eyes</a:t>
            </a:r>
            <a:r>
              <a:rPr lang="en-CA" sz="2000" dirty="0"/>
              <a:t> of those who see will no longer be closed, and the </a:t>
            </a:r>
            <a:r>
              <a:rPr lang="en-CA" sz="2000" b="1" u="sng" dirty="0"/>
              <a:t>ears</a:t>
            </a:r>
            <a:r>
              <a:rPr lang="en-CA" sz="2000" dirty="0"/>
              <a:t> of those who hear will listen.</a:t>
            </a:r>
          </a:p>
          <a:p>
            <a:pPr marL="0" indent="0">
              <a:lnSpc>
                <a:spcPct val="100000"/>
              </a:lnSpc>
              <a:spcBef>
                <a:spcPts val="0"/>
              </a:spcBef>
              <a:spcAft>
                <a:spcPts val="600"/>
              </a:spcAft>
              <a:buNone/>
            </a:pPr>
            <a:r>
              <a:rPr lang="en-CA" sz="2000" dirty="0"/>
              <a:t>{4} The fearful heart will know and understand, and the </a:t>
            </a:r>
            <a:r>
              <a:rPr lang="en-CA" sz="2000" b="1" u="sng" dirty="0"/>
              <a:t>stammering tongue </a:t>
            </a:r>
            <a:r>
              <a:rPr lang="en-CA" sz="2000" dirty="0"/>
              <a:t>will be fluent and clear.</a:t>
            </a:r>
          </a:p>
          <a:p>
            <a:pPr marL="0" indent="0">
              <a:lnSpc>
                <a:spcPct val="100000"/>
              </a:lnSpc>
              <a:spcBef>
                <a:spcPts val="0"/>
              </a:spcBef>
              <a:spcAft>
                <a:spcPts val="600"/>
              </a:spcAft>
              <a:buNone/>
            </a:pPr>
            <a:r>
              <a:rPr lang="en-CA" sz="2000" dirty="0"/>
              <a:t>{5} No longer will the fool be called noble nor the scoundrel be highly respected.</a:t>
            </a:r>
          </a:p>
          <a:p>
            <a:pPr marL="0" indent="0">
              <a:lnSpc>
                <a:spcPct val="100000"/>
              </a:lnSpc>
              <a:spcBef>
                <a:spcPts val="0"/>
              </a:spcBef>
              <a:spcAft>
                <a:spcPts val="600"/>
              </a:spcAft>
              <a:buNone/>
            </a:pPr>
            <a:r>
              <a:rPr lang="en-CA" sz="2000" dirty="0"/>
              <a:t>{6} For fools speak folly, their hearts are bent on evil:</a:t>
            </a:r>
          </a:p>
          <a:p>
            <a:pPr marL="0" indent="0">
              <a:lnSpc>
                <a:spcPct val="100000"/>
              </a:lnSpc>
              <a:spcBef>
                <a:spcPts val="0"/>
              </a:spcBef>
              <a:spcAft>
                <a:spcPts val="600"/>
              </a:spcAft>
              <a:buNone/>
            </a:pPr>
            <a:r>
              <a:rPr lang="en-CA" sz="2000" dirty="0"/>
              <a:t>They practice ungodliness and spread error concerning the Lord; the hungry they leave empty and from the thirsty they withhold water.</a:t>
            </a:r>
          </a:p>
          <a:p>
            <a:pPr marL="0" indent="0">
              <a:lnSpc>
                <a:spcPct val="100000"/>
              </a:lnSpc>
              <a:spcBef>
                <a:spcPts val="0"/>
              </a:spcBef>
              <a:spcAft>
                <a:spcPts val="600"/>
              </a:spcAft>
              <a:buNone/>
            </a:pPr>
            <a:r>
              <a:rPr lang="en-CA" sz="2000" dirty="0"/>
              <a:t>{7} Scoundrels use wicked methods, they make up evil schemes to destroy the poor with lies, even when the plea of the needy is just.</a:t>
            </a:r>
          </a:p>
          <a:p>
            <a:pPr marL="0" indent="0">
              <a:lnSpc>
                <a:spcPct val="100000"/>
              </a:lnSpc>
              <a:spcBef>
                <a:spcPts val="0"/>
              </a:spcBef>
              <a:spcAft>
                <a:spcPts val="600"/>
              </a:spcAft>
              <a:buNone/>
            </a:pPr>
            <a:r>
              <a:rPr lang="en-CA" sz="2000" dirty="0"/>
              <a:t>{8} But the noble make noble plans, and by noble deeds they stand.”</a:t>
            </a:r>
          </a:p>
        </p:txBody>
      </p:sp>
    </p:spTree>
    <p:extLst>
      <p:ext uri="{BB962C8B-B14F-4D97-AF65-F5344CB8AC3E}">
        <p14:creationId xmlns:p14="http://schemas.microsoft.com/office/powerpoint/2010/main" val="2429990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11175" y="1609725"/>
            <a:ext cx="10846279" cy="4456113"/>
          </a:xfrm>
        </p:spPr>
        <p:txBody>
          <a:bodyPr vert="horz" lIns="91440" tIns="45720" rIns="91440" bIns="45720" rtlCol="0" anchor="t">
            <a:normAutofit/>
          </a:bodyPr>
          <a:lstStyle/>
          <a:p>
            <a:pPr marL="0" indent="0">
              <a:buNone/>
            </a:pPr>
            <a:r>
              <a:rPr lang="EN-US" sz="2400" dirty="0"/>
              <a:t>"But when </a:t>
            </a:r>
            <a:r>
              <a:rPr lang="EN-US" sz="2400" b="1" dirty="0"/>
              <a:t>the Pharisees</a:t>
            </a:r>
            <a:r>
              <a:rPr lang="EN-US" sz="2400" dirty="0"/>
              <a:t> heard it, they said..." </a:t>
            </a:r>
            <a:r>
              <a:rPr lang="EN-US" sz="2000" dirty="0">
                <a:solidFill>
                  <a:schemeClr val="bg2">
                    <a:lumMod val="75000"/>
                  </a:schemeClr>
                </a:solidFill>
                <a:latin typeface="Century Schoolbook"/>
              </a:rPr>
              <a:t>Matthew 12:24</a:t>
            </a:r>
          </a:p>
          <a:p>
            <a:pPr marL="0" indent="0">
              <a:buNone/>
            </a:pPr>
            <a:endParaRPr lang="EN-US" sz="2400" dirty="0">
              <a:solidFill>
                <a:srgbClr val="000000"/>
              </a:solidFill>
              <a:latin typeface="Century Schoolbook"/>
            </a:endParaRPr>
          </a:p>
          <a:p>
            <a:pPr marL="0" indent="0">
              <a:buNone/>
            </a:pPr>
            <a:r>
              <a:rPr lang="EN-US" sz="2400" dirty="0"/>
              <a:t>"</a:t>
            </a:r>
            <a:r>
              <a:rPr lang="EN-US" sz="2400" b="1" dirty="0"/>
              <a:t>the scribes</a:t>
            </a:r>
            <a:r>
              <a:rPr lang="EN-US" sz="2400" dirty="0"/>
              <a:t> which came down from Jerusalem said..."</a:t>
            </a:r>
            <a:r>
              <a:rPr lang="EN-US" sz="2000" dirty="0"/>
              <a:t> </a:t>
            </a:r>
            <a:r>
              <a:rPr lang="EN-US" sz="2000" dirty="0">
                <a:solidFill>
                  <a:schemeClr val="bg2">
                    <a:lumMod val="75000"/>
                  </a:schemeClr>
                </a:solidFill>
                <a:latin typeface="Century Schoolbook"/>
              </a:rPr>
              <a:t>Mark 3:22</a:t>
            </a:r>
          </a:p>
          <a:p>
            <a:pPr marL="0" indent="0">
              <a:buNone/>
            </a:pPr>
            <a:endParaRPr lang="EN-US" sz="2400" dirty="0">
              <a:latin typeface="Century Schoolbook"/>
            </a:endParaRPr>
          </a:p>
          <a:p>
            <a:pPr marL="0" indent="0">
              <a:buNone/>
            </a:pPr>
            <a:r>
              <a:rPr lang="EN-US" sz="2400" dirty="0"/>
              <a:t>"</a:t>
            </a:r>
            <a:r>
              <a:rPr lang="EN-US" sz="2400" b="1" dirty="0"/>
              <a:t>the people</a:t>
            </a:r>
            <a:r>
              <a:rPr lang="EN-US" sz="2400" dirty="0"/>
              <a:t> wondered. But some of them said..."</a:t>
            </a:r>
            <a:r>
              <a:rPr lang="EN-US" sz="2000" dirty="0">
                <a:solidFill>
                  <a:srgbClr val="000000"/>
                </a:solidFill>
                <a:latin typeface="Century Schoolbook"/>
              </a:rPr>
              <a:t> </a:t>
            </a:r>
            <a:r>
              <a:rPr lang="EN-US" sz="2000" dirty="0">
                <a:solidFill>
                  <a:schemeClr val="bg2">
                    <a:lumMod val="75000"/>
                  </a:schemeClr>
                </a:solidFill>
                <a:latin typeface="Century Schoolbook"/>
              </a:rPr>
              <a:t>Luke 11:14-15</a:t>
            </a:r>
          </a:p>
        </p:txBody>
      </p:sp>
    </p:spTree>
    <p:extLst>
      <p:ext uri="{BB962C8B-B14F-4D97-AF65-F5344CB8AC3E}">
        <p14:creationId xmlns:p14="http://schemas.microsoft.com/office/powerpoint/2010/main" val="321924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View">
  <a:themeElements>
    <a:clrScheme name="View">
      <a:dk1>
        <a:srgbClr val="000000"/>
      </a:dk1>
      <a:lt1>
        <a:srgbClr val="FFFFFF"/>
      </a:lt1>
      <a:dk2>
        <a:srgbClr val="46464A"/>
      </a:dk2>
      <a:lt2>
        <a:srgbClr val="D6D3CC"/>
      </a:lt2>
      <a:accent1>
        <a:srgbClr val="6F6F74"/>
      </a:accent1>
      <a:accent2>
        <a:srgbClr val="92A9B9"/>
      </a:accent2>
      <a:accent3>
        <a:srgbClr val="A7B789"/>
      </a:accent3>
      <a:accent4>
        <a:srgbClr val="B9A489"/>
      </a:accent4>
      <a:accent5>
        <a:srgbClr val="8D6374"/>
      </a:accent5>
      <a:accent6>
        <a:srgbClr val="9B7362"/>
      </a:accent6>
      <a:hlink>
        <a:srgbClr val="67AABF"/>
      </a:hlink>
      <a:folHlink>
        <a:srgbClr val="ABAFA5"/>
      </a:folHlink>
    </a:clrScheme>
    <a:fontScheme name="View">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iew">
      <a:fillStyleLst>
        <a:solidFill>
          <a:schemeClr val="phClr"/>
        </a:solidFill>
        <a:solidFill>
          <a:schemeClr val="phClr">
            <a:tint val="60000"/>
            <a:satMod val="120000"/>
          </a:schemeClr>
        </a:solidFill>
        <a:solidFill>
          <a:schemeClr val="phClr">
            <a:shade val="75000"/>
            <a:satMod val="16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3969A8A2-35DB-4E3B-8885-16FD2056867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TM10001103[[fn=Headlines]]</Template>
  <TotalTime>675</TotalTime>
  <Words>1186</Words>
  <Application>Microsoft Office PowerPoint</Application>
  <PresentationFormat>Widescreen</PresentationFormat>
  <Paragraphs>67</Paragraphs>
  <Slides>8</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Century Schoolbook</vt:lpstr>
      <vt:lpstr>Wingdings 2</vt:lpstr>
      <vt:lpstr>View</vt:lpstr>
      <vt:lpstr>Blind and Dumb</vt:lpstr>
      <vt:lpstr>PowerPoint Presentation</vt:lpstr>
      <vt:lpstr>PowerPoint Presentation</vt:lpstr>
      <vt:lpstr>Deuteronomy 1:27-30</vt:lpstr>
      <vt:lpstr>Challenging the Status Quo</vt:lpstr>
      <vt:lpstr>Isaiah 29:20-21 (NIV)</vt:lpstr>
      <vt:lpstr>Isaiah 32:1,3-8 (NIV)</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Seven Evil Spirits</dc:title>
  <dc:creator>Tim Young</dc:creator>
  <cp:lastModifiedBy>Tim Young</cp:lastModifiedBy>
  <cp:revision>86</cp:revision>
  <dcterms:created xsi:type="dcterms:W3CDTF">2014-12-13T20:53:45Z</dcterms:created>
  <dcterms:modified xsi:type="dcterms:W3CDTF">2016-12-04T12:44:36Z</dcterms:modified>
</cp:coreProperties>
</file>