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79" r:id="rId1"/>
  </p:sldMasterIdLst>
  <p:notesMasterIdLst>
    <p:notesMasterId r:id="rId9"/>
  </p:notesMasterIdLst>
  <p:sldIdLst>
    <p:sldId id="256" r:id="rId2"/>
    <p:sldId id="276" r:id="rId3"/>
    <p:sldId id="264" r:id="rId4"/>
    <p:sldId id="272" r:id="rId5"/>
    <p:sldId id="273" r:id="rId6"/>
    <p:sldId id="274" r:id="rId7"/>
    <p:sldId id="275"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89586" autoAdjust="0"/>
  </p:normalViewPr>
  <p:slideViewPr>
    <p:cSldViewPr snapToGrid="0">
      <p:cViewPr varScale="1">
        <p:scale>
          <a:sx n="69" d="100"/>
          <a:sy n="69" d="100"/>
        </p:scale>
        <p:origin x="7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83F26F-EB0B-4B0F-BF5A-4072F82881E1}" type="datetimeFigureOut">
              <a:rPr lang="en-US" smtClean="0"/>
              <a:t>7/20/2017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EF1FA3-175E-4B76-A509-7BF8A0F36C65}" type="slidenum">
              <a:rPr lang="en-US" smtClean="0"/>
              <a:t>‹#›</a:t>
            </a:fld>
            <a:endParaRPr lang="en-US"/>
          </a:p>
        </p:txBody>
      </p:sp>
    </p:spTree>
    <p:extLst>
      <p:ext uri="{BB962C8B-B14F-4D97-AF65-F5344CB8AC3E}">
        <p14:creationId xmlns:p14="http://schemas.microsoft.com/office/powerpoint/2010/main" val="419794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EF1FA3-175E-4B76-A509-7BF8A0F36C65}" type="slidenum">
              <a:rPr lang="en-US" smtClean="0"/>
              <a:t>1</a:t>
            </a:fld>
            <a:endParaRPr lang="en-US"/>
          </a:p>
        </p:txBody>
      </p:sp>
    </p:spTree>
    <p:extLst>
      <p:ext uri="{BB962C8B-B14F-4D97-AF65-F5344CB8AC3E}">
        <p14:creationId xmlns:p14="http://schemas.microsoft.com/office/powerpoint/2010/main" val="1145711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EF1FA3-175E-4B76-A509-7BF8A0F36C65}" type="slidenum">
              <a:rPr lang="en-US" smtClean="0"/>
              <a:t>3</a:t>
            </a:fld>
            <a:endParaRPr lang="en-US"/>
          </a:p>
        </p:txBody>
      </p:sp>
    </p:spTree>
    <p:extLst>
      <p:ext uri="{BB962C8B-B14F-4D97-AF65-F5344CB8AC3E}">
        <p14:creationId xmlns:p14="http://schemas.microsoft.com/office/powerpoint/2010/main" val="1021973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ECD19FB2-3AAB-4D03-B13A-2960828C78E3}" type="datetimeFigureOut">
              <a:rPr lang="en-US" smtClean="0"/>
              <a:t>7/20/2017</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r>
              <a:rPr lang="en-US"/>
              <a:t>
              </a:t>
            </a:r>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6D22F896-40B5-4ADD-8801-0D06FADFA095}"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97988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7/20/2017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462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7/20/2017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8988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7/20/2017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1970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39F4F5-F4D2-4D2A-AB60-88D37ADCB869}" type="datetimeFigureOut">
              <a:rPr lang="en-US" smtClean="0"/>
              <a:t>7/20/2017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7826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7/20/2017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242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7/20/2017</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1451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7/20/2017</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2654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7/20/2017</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3841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7/20/2017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20110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7/20/2017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0171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51CF1133-3259-4C45-BABA-5B62D9C6F78D}" type="datetimeFigureOut">
              <a:rPr lang="en-US" smtClean="0"/>
              <a:t>7/20/2017</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3412653"/>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83397" y="3154838"/>
            <a:ext cx="1383323" cy="1283735"/>
          </a:xfrm>
        </p:spPr>
        <p:txBody>
          <a:bodyPr>
            <a:normAutofit/>
          </a:bodyPr>
          <a:lstStyle/>
          <a:p>
            <a:r>
              <a:rPr lang="en-US" dirty="0">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rPr>
              <a:t>“A</a:t>
            </a:r>
          </a:p>
        </p:txBody>
      </p:sp>
      <p:sp>
        <p:nvSpPr>
          <p:cNvPr id="6" name="Title 1"/>
          <p:cNvSpPr txBox="1">
            <a:spLocks/>
          </p:cNvSpPr>
          <p:nvPr/>
        </p:nvSpPr>
        <p:spPr>
          <a:xfrm>
            <a:off x="705029" y="3801120"/>
            <a:ext cx="4454770" cy="128373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7200" kern="1200" spc="-50" baseline="0">
                <a:solidFill>
                  <a:schemeClr val="tx1"/>
                </a:solidFill>
                <a:latin typeface="+mj-lt"/>
                <a:ea typeface="+mj-ea"/>
                <a:cs typeface="+mj-cs"/>
              </a:defRPr>
            </a:lvl1pPr>
          </a:lstStyle>
          <a:p>
            <a:r>
              <a:rPr lang="en-US" dirty="0">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18900000" scaled="1"/>
                  <a:tileRect/>
                </a:gradFill>
              </a:rPr>
              <a:t>against a</a:t>
            </a:r>
          </a:p>
        </p:txBody>
      </p:sp>
      <p:sp>
        <p:nvSpPr>
          <p:cNvPr id="8" name="Title 1"/>
          <p:cNvSpPr txBox="1">
            <a:spLocks/>
          </p:cNvSpPr>
          <p:nvPr/>
        </p:nvSpPr>
        <p:spPr>
          <a:xfrm>
            <a:off x="8141443" y="4094195"/>
            <a:ext cx="4173883" cy="128373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7200" kern="1200" spc="-50" baseline="0">
                <a:solidFill>
                  <a:schemeClr val="tx1"/>
                </a:solidFill>
                <a:latin typeface="+mj-lt"/>
                <a:ea typeface="+mj-ea"/>
                <a:cs typeface="+mj-cs"/>
              </a:defRPr>
            </a:lvl1pPr>
          </a:lstStyle>
          <a:p>
            <a:r>
              <a:rPr lang="en-US" dirty="0" err="1">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path path="circle">
                    <a:fillToRect l="100000" t="100000"/>
                  </a:path>
                  <a:tileRect r="-100000" b="-100000"/>
                </a:gradFill>
              </a:rPr>
              <a:t>falleth</a:t>
            </a:r>
            <a:r>
              <a:rPr lang="en-US" dirty="0">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path path="circle">
                    <a:fillToRect l="100000" t="100000"/>
                  </a:path>
                  <a:tileRect r="-100000" b="-100000"/>
                </a:gradFill>
              </a:rPr>
              <a:t>.”</a:t>
            </a:r>
          </a:p>
        </p:txBody>
      </p:sp>
      <p:sp>
        <p:nvSpPr>
          <p:cNvPr id="9" name="Title 1"/>
          <p:cNvSpPr txBox="1">
            <a:spLocks/>
          </p:cNvSpPr>
          <p:nvPr/>
        </p:nvSpPr>
        <p:spPr>
          <a:xfrm>
            <a:off x="4511981" y="3664244"/>
            <a:ext cx="5126968" cy="1270443"/>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7200" kern="1200" spc="-50" baseline="0">
                <a:solidFill>
                  <a:schemeClr val="tx1"/>
                </a:solidFill>
                <a:latin typeface="+mj-lt"/>
                <a:ea typeface="+mj-ea"/>
                <a:cs typeface="+mj-cs"/>
              </a:defRPr>
            </a:lvl1pPr>
          </a:lstStyle>
          <a:p>
            <a:r>
              <a:rPr lang="en-US" sz="9600" b="1" dirty="0"/>
              <a:t>house</a:t>
            </a:r>
          </a:p>
        </p:txBody>
      </p:sp>
      <p:sp>
        <p:nvSpPr>
          <p:cNvPr id="10" name="Title 1"/>
          <p:cNvSpPr txBox="1">
            <a:spLocks/>
          </p:cNvSpPr>
          <p:nvPr/>
        </p:nvSpPr>
        <p:spPr>
          <a:xfrm>
            <a:off x="8141443" y="3131392"/>
            <a:ext cx="3945050" cy="128373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7200" kern="1200" spc="-50" baseline="0">
                <a:solidFill>
                  <a:schemeClr val="tx1"/>
                </a:solidFill>
                <a:latin typeface="+mj-lt"/>
                <a:ea typeface="+mj-ea"/>
                <a:cs typeface="+mj-cs"/>
              </a:defRPr>
            </a:lvl1pPr>
          </a:lstStyle>
          <a:p>
            <a:r>
              <a:rPr lang="en-US" dirty="0">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8100000" scaled="1"/>
                  <a:tileRect/>
                </a:gradFill>
              </a:rPr>
              <a:t>divided</a:t>
            </a:r>
          </a:p>
        </p:txBody>
      </p:sp>
    </p:spTree>
    <p:extLst>
      <p:ext uri="{BB962C8B-B14F-4D97-AF65-F5344CB8AC3E}">
        <p14:creationId xmlns:p14="http://schemas.microsoft.com/office/powerpoint/2010/main" val="13231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41524" t="24390" r="2043" b="18862"/>
          <a:stretch/>
        </p:blipFill>
        <p:spPr>
          <a:xfrm>
            <a:off x="0" y="0"/>
            <a:ext cx="12124315" cy="6858000"/>
          </a:xfrm>
          <a:prstGeom prst="rect">
            <a:avLst/>
          </a:prstGeom>
        </p:spPr>
      </p:pic>
    </p:spTree>
    <p:extLst>
      <p:ext uri="{BB962C8B-B14F-4D97-AF65-F5344CB8AC3E}">
        <p14:creationId xmlns:p14="http://schemas.microsoft.com/office/powerpoint/2010/main" val="8574636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175" y="1609725"/>
            <a:ext cx="10846279" cy="4456113"/>
          </a:xfrm>
        </p:spPr>
        <p:txBody>
          <a:bodyPr vert="horz" lIns="91440" tIns="45720" rIns="91440" bIns="45720" rtlCol="0" anchor="t">
            <a:normAutofit/>
          </a:bodyPr>
          <a:lstStyle/>
          <a:p>
            <a:pPr marL="0" indent="0">
              <a:buNone/>
            </a:pPr>
            <a:r>
              <a:rPr lang="EN-US" sz="2400" dirty="0"/>
              <a:t>"But when </a:t>
            </a:r>
            <a:r>
              <a:rPr lang="EN-US" sz="2400" b="1" dirty="0"/>
              <a:t>the Pharisees</a:t>
            </a:r>
            <a:r>
              <a:rPr lang="EN-US" sz="2400" dirty="0"/>
              <a:t> heard it, they said..." </a:t>
            </a:r>
            <a:r>
              <a:rPr lang="EN-US" sz="2000" dirty="0">
                <a:solidFill>
                  <a:schemeClr val="bg2">
                    <a:lumMod val="75000"/>
                  </a:schemeClr>
                </a:solidFill>
                <a:latin typeface="Century Schoolbook"/>
              </a:rPr>
              <a:t>Matthew 12:24</a:t>
            </a:r>
          </a:p>
          <a:p>
            <a:pPr marL="0" indent="0">
              <a:buNone/>
            </a:pPr>
            <a:endParaRPr lang="EN-US" sz="2400" dirty="0">
              <a:solidFill>
                <a:srgbClr val="000000"/>
              </a:solidFill>
              <a:latin typeface="Century Schoolbook"/>
            </a:endParaRPr>
          </a:p>
          <a:p>
            <a:pPr marL="0" indent="0">
              <a:buNone/>
            </a:pPr>
            <a:r>
              <a:rPr lang="EN-US" sz="2400" dirty="0"/>
              <a:t>"</a:t>
            </a:r>
            <a:r>
              <a:rPr lang="EN-US" sz="2400" b="1" dirty="0"/>
              <a:t>the scribes</a:t>
            </a:r>
            <a:r>
              <a:rPr lang="EN-US" sz="2400" dirty="0"/>
              <a:t> which came down from Jerusalem said..."</a:t>
            </a:r>
            <a:r>
              <a:rPr lang="EN-US" sz="2000" dirty="0"/>
              <a:t> </a:t>
            </a:r>
            <a:r>
              <a:rPr lang="EN-US" sz="2000" dirty="0">
                <a:solidFill>
                  <a:schemeClr val="bg2">
                    <a:lumMod val="75000"/>
                  </a:schemeClr>
                </a:solidFill>
                <a:latin typeface="Century Schoolbook"/>
              </a:rPr>
              <a:t>Mark 3:22</a:t>
            </a:r>
          </a:p>
          <a:p>
            <a:pPr marL="0" indent="0">
              <a:buNone/>
            </a:pPr>
            <a:endParaRPr lang="EN-US" sz="2400" dirty="0">
              <a:latin typeface="Century Schoolbook"/>
            </a:endParaRPr>
          </a:p>
          <a:p>
            <a:pPr marL="0" indent="0">
              <a:buNone/>
            </a:pPr>
            <a:r>
              <a:rPr lang="EN-US" sz="2400" dirty="0"/>
              <a:t>"</a:t>
            </a:r>
            <a:r>
              <a:rPr lang="EN-US" sz="2400" b="1" dirty="0"/>
              <a:t>the people</a:t>
            </a:r>
            <a:r>
              <a:rPr lang="EN-US" sz="2400" dirty="0"/>
              <a:t> wondered. But some of them said..."</a:t>
            </a:r>
            <a:r>
              <a:rPr lang="EN-US" sz="2000" dirty="0">
                <a:solidFill>
                  <a:srgbClr val="000000"/>
                </a:solidFill>
                <a:latin typeface="Century Schoolbook"/>
              </a:rPr>
              <a:t> </a:t>
            </a:r>
            <a:r>
              <a:rPr lang="EN-US" sz="2000" dirty="0">
                <a:solidFill>
                  <a:schemeClr val="bg2">
                    <a:lumMod val="75000"/>
                  </a:schemeClr>
                </a:solidFill>
                <a:latin typeface="Century Schoolbook"/>
              </a:rPr>
              <a:t>Luke 11:14-15</a:t>
            </a:r>
          </a:p>
        </p:txBody>
      </p:sp>
    </p:spTree>
    <p:extLst>
      <p:ext uri="{BB962C8B-B14F-4D97-AF65-F5344CB8AC3E}">
        <p14:creationId xmlns:p14="http://schemas.microsoft.com/office/powerpoint/2010/main" val="32192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bg2">
                    <a:lumMod val="50000"/>
                  </a:schemeClr>
                </a:solidFill>
              </a:rPr>
              <a:t>1 Kings 1:2</a:t>
            </a:r>
            <a:endParaRPr lang="en-US" dirty="0"/>
          </a:p>
        </p:txBody>
      </p:sp>
      <p:sp>
        <p:nvSpPr>
          <p:cNvPr id="3" name="Content Placeholder 2"/>
          <p:cNvSpPr>
            <a:spLocks noGrp="1"/>
          </p:cNvSpPr>
          <p:nvPr>
            <p:ph idx="1"/>
          </p:nvPr>
        </p:nvSpPr>
        <p:spPr>
          <a:xfrm>
            <a:off x="1261872" y="2133600"/>
            <a:ext cx="8128313" cy="2590800"/>
          </a:xfrm>
        </p:spPr>
        <p:txBody>
          <a:bodyPr>
            <a:normAutofit/>
          </a:bodyPr>
          <a:lstStyle/>
          <a:p>
            <a:pPr marL="0" indent="0">
              <a:lnSpc>
                <a:spcPct val="100000"/>
              </a:lnSpc>
              <a:buNone/>
            </a:pPr>
            <a:r>
              <a:rPr lang="en-CA" sz="3200" dirty="0"/>
              <a:t>"Now it </a:t>
            </a:r>
            <a:r>
              <a:rPr lang="en-CA" sz="3200" dirty="0" err="1"/>
              <a:t>happend</a:t>
            </a:r>
            <a:r>
              <a:rPr lang="en-CA" sz="3200" dirty="0"/>
              <a:t> that </a:t>
            </a:r>
            <a:r>
              <a:rPr lang="en-CA" sz="3200" dirty="0" err="1"/>
              <a:t>Ahaziah</a:t>
            </a:r>
            <a:r>
              <a:rPr lang="en-CA" sz="3200" dirty="0"/>
              <a:t>, as he was coming down from the top of his house, fell down from it and in his sickness sent to the Fly, which was the god of </a:t>
            </a:r>
            <a:r>
              <a:rPr lang="en-CA" sz="3200" dirty="0" err="1"/>
              <a:t>Ekron</a:t>
            </a:r>
            <a:r>
              <a:rPr lang="en-CA" sz="3200" dirty="0"/>
              <a:t>."</a:t>
            </a:r>
            <a:endParaRPr lang="en-US" sz="3200" dirty="0"/>
          </a:p>
        </p:txBody>
      </p:sp>
      <p:sp>
        <p:nvSpPr>
          <p:cNvPr id="4" name="Rectangle 3"/>
          <p:cNvSpPr/>
          <p:nvPr/>
        </p:nvSpPr>
        <p:spPr>
          <a:xfrm>
            <a:off x="2063044" y="5544436"/>
            <a:ext cx="9032848" cy="424603"/>
          </a:xfrm>
          <a:prstGeom prst="rect">
            <a:avLst/>
          </a:prstGeom>
        </p:spPr>
        <p:txBody>
          <a:bodyPr wrap="square">
            <a:spAutoFit/>
          </a:bodyPr>
          <a:lstStyle/>
          <a:p>
            <a:pPr lvl="0" algn="r" defTabSz="914400">
              <a:lnSpc>
                <a:spcPct val="120000"/>
              </a:lnSpc>
              <a:spcBef>
                <a:spcPts val="1000"/>
              </a:spcBef>
            </a:pPr>
            <a:r>
              <a:rPr lang="en-CA" sz="2000" dirty="0">
                <a:solidFill>
                  <a:schemeClr val="bg2">
                    <a:lumMod val="50000"/>
                  </a:schemeClr>
                </a:solidFill>
              </a:rPr>
              <a:t>Josephus, trans. </a:t>
            </a:r>
            <a:r>
              <a:rPr lang="en-CA" sz="2000" dirty="0" err="1">
                <a:solidFill>
                  <a:schemeClr val="bg2">
                    <a:lumMod val="50000"/>
                  </a:schemeClr>
                </a:solidFill>
              </a:rPr>
              <a:t>Whiston</a:t>
            </a:r>
            <a:r>
              <a:rPr lang="en-CA" sz="2000" dirty="0">
                <a:solidFill>
                  <a:schemeClr val="bg2">
                    <a:lumMod val="50000"/>
                  </a:schemeClr>
                </a:solidFill>
              </a:rPr>
              <a:t>, </a:t>
            </a:r>
            <a:r>
              <a:rPr lang="en-CA" sz="2000" dirty="0" err="1">
                <a:solidFill>
                  <a:schemeClr val="bg2">
                    <a:lumMod val="50000"/>
                  </a:schemeClr>
                </a:solidFill>
              </a:rPr>
              <a:t>Antiquites</a:t>
            </a:r>
            <a:r>
              <a:rPr lang="en-CA" sz="2000" dirty="0">
                <a:solidFill>
                  <a:schemeClr val="bg2">
                    <a:lumMod val="50000"/>
                  </a:schemeClr>
                </a:solidFill>
              </a:rPr>
              <a:t> of the Jews (9.2.1)</a:t>
            </a:r>
            <a:endParaRPr lang="en-US" sz="2000" dirty="0">
              <a:solidFill>
                <a:schemeClr val="bg2">
                  <a:lumMod val="50000"/>
                </a:schemeClr>
              </a:solidFill>
            </a:endParaRPr>
          </a:p>
        </p:txBody>
      </p:sp>
    </p:spTree>
    <p:extLst>
      <p:ext uri="{BB962C8B-B14F-4D97-AF65-F5344CB8AC3E}">
        <p14:creationId xmlns:p14="http://schemas.microsoft.com/office/powerpoint/2010/main" val="161717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bg2">
                    <a:lumMod val="50000"/>
                  </a:schemeClr>
                </a:solidFill>
              </a:rPr>
              <a:t>Matthew 10:24-25</a:t>
            </a:r>
            <a:endParaRPr lang="en-US" dirty="0"/>
          </a:p>
        </p:txBody>
      </p:sp>
      <p:sp>
        <p:nvSpPr>
          <p:cNvPr id="3" name="Content Placeholder 2"/>
          <p:cNvSpPr>
            <a:spLocks noGrp="1"/>
          </p:cNvSpPr>
          <p:nvPr>
            <p:ph idx="1"/>
          </p:nvPr>
        </p:nvSpPr>
        <p:spPr>
          <a:xfrm>
            <a:off x="1261872" y="2133599"/>
            <a:ext cx="8731214" cy="2625013"/>
          </a:xfrm>
        </p:spPr>
        <p:txBody>
          <a:bodyPr>
            <a:noAutofit/>
          </a:bodyPr>
          <a:lstStyle/>
          <a:p>
            <a:pPr marL="0" indent="0">
              <a:lnSpc>
                <a:spcPct val="120000"/>
              </a:lnSpc>
              <a:buNone/>
            </a:pPr>
            <a:r>
              <a:rPr lang="en-CA" sz="2800" dirty="0"/>
              <a:t>“The disciple is not above his master, nor the servant above his lord.  (25)  It is enough for the disciple that he be as his master, and the servant as his lord. If they have called </a:t>
            </a:r>
            <a:r>
              <a:rPr lang="en-CA" sz="2800" b="1" dirty="0"/>
              <a:t>the master of the house Beelzebub</a:t>
            </a:r>
            <a:r>
              <a:rPr lang="en-CA" sz="2800" dirty="0"/>
              <a:t>, how much more shall they call them of his household?”</a:t>
            </a:r>
            <a:endParaRPr lang="en-US" sz="2800" dirty="0"/>
          </a:p>
        </p:txBody>
      </p:sp>
    </p:spTree>
    <p:extLst>
      <p:ext uri="{BB962C8B-B14F-4D97-AF65-F5344CB8AC3E}">
        <p14:creationId xmlns:p14="http://schemas.microsoft.com/office/powerpoint/2010/main" val="111128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4413" y="365760"/>
            <a:ext cx="5956844" cy="1325562"/>
          </a:xfrm>
        </p:spPr>
        <p:txBody>
          <a:bodyPr/>
          <a:lstStyle/>
          <a:p>
            <a:r>
              <a:rPr lang="en-CA" dirty="0"/>
              <a:t>Luke 6:39-40</a:t>
            </a:r>
            <a:endParaRPr lang="en-US" dirty="0"/>
          </a:p>
        </p:txBody>
      </p:sp>
      <p:sp>
        <p:nvSpPr>
          <p:cNvPr id="3" name="Content Placeholder 2"/>
          <p:cNvSpPr>
            <a:spLocks noGrp="1"/>
          </p:cNvSpPr>
          <p:nvPr>
            <p:ph idx="1"/>
          </p:nvPr>
        </p:nvSpPr>
        <p:spPr>
          <a:xfrm>
            <a:off x="5754413" y="2133599"/>
            <a:ext cx="4995417" cy="3557753"/>
          </a:xfrm>
        </p:spPr>
        <p:txBody>
          <a:bodyPr>
            <a:noAutofit/>
          </a:bodyPr>
          <a:lstStyle/>
          <a:p>
            <a:pPr marL="0" indent="0">
              <a:lnSpc>
                <a:spcPct val="120000"/>
              </a:lnSpc>
              <a:buNone/>
            </a:pPr>
            <a:r>
              <a:rPr lang="en-CA" sz="2400" dirty="0"/>
              <a:t>“And he </a:t>
            </a:r>
            <a:r>
              <a:rPr lang="en-CA" sz="2400" dirty="0" err="1"/>
              <a:t>spake</a:t>
            </a:r>
            <a:r>
              <a:rPr lang="en-CA" sz="2400" dirty="0"/>
              <a:t> a parable unto them, </a:t>
            </a:r>
            <a:r>
              <a:rPr lang="en-CA" sz="2400" b="1" dirty="0"/>
              <a:t>Can the blind lead the blind?</a:t>
            </a:r>
            <a:r>
              <a:rPr lang="en-CA" sz="2400" dirty="0"/>
              <a:t> shall they not both fall into the ditch?  </a:t>
            </a:r>
          </a:p>
          <a:p>
            <a:pPr marL="0" indent="0">
              <a:lnSpc>
                <a:spcPct val="120000"/>
              </a:lnSpc>
              <a:buNone/>
            </a:pPr>
            <a:r>
              <a:rPr lang="en-CA" sz="2400" dirty="0"/>
              <a:t>(40)  The disciple is not above his master: but every one that is perfect shall be as his master.”</a:t>
            </a:r>
            <a:endParaRPr lang="en-US" sz="2400" dirty="0"/>
          </a:p>
        </p:txBody>
      </p:sp>
      <p:sp>
        <p:nvSpPr>
          <p:cNvPr id="4" name="Title 1"/>
          <p:cNvSpPr txBox="1">
            <a:spLocks/>
          </p:cNvSpPr>
          <p:nvPr/>
        </p:nvSpPr>
        <p:spPr>
          <a:xfrm>
            <a:off x="546537" y="365760"/>
            <a:ext cx="5956844" cy="132556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r>
              <a:rPr lang="en-CA" dirty="0"/>
              <a:t>Mark 3:23-24</a:t>
            </a:r>
            <a:endParaRPr lang="en-US" dirty="0"/>
          </a:p>
        </p:txBody>
      </p:sp>
      <p:sp>
        <p:nvSpPr>
          <p:cNvPr id="5" name="Content Placeholder 2"/>
          <p:cNvSpPr txBox="1">
            <a:spLocks/>
          </p:cNvSpPr>
          <p:nvPr/>
        </p:nvSpPr>
        <p:spPr>
          <a:xfrm>
            <a:off x="546537" y="2133599"/>
            <a:ext cx="4861035" cy="3557753"/>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20000"/>
              </a:lnSpc>
              <a:buNone/>
            </a:pPr>
            <a:r>
              <a:rPr lang="en-CA" sz="2400" dirty="0"/>
              <a:t>And he called them unto him, and said unto them in parables, </a:t>
            </a:r>
            <a:r>
              <a:rPr lang="en-CA" sz="2400" b="1" dirty="0"/>
              <a:t>How can Satan cast out Satan? </a:t>
            </a:r>
            <a:r>
              <a:rPr lang="en-CA" sz="2400" dirty="0"/>
              <a:t> </a:t>
            </a:r>
          </a:p>
          <a:p>
            <a:pPr marL="0" indent="0">
              <a:lnSpc>
                <a:spcPct val="120000"/>
              </a:lnSpc>
              <a:buNone/>
            </a:pPr>
            <a:r>
              <a:rPr lang="en-CA" sz="2400" dirty="0"/>
              <a:t>(24)  And if a kingdom be divided against itself, that kingdom cannot stand.</a:t>
            </a:r>
            <a:endParaRPr lang="en-US" sz="2400" dirty="0"/>
          </a:p>
        </p:txBody>
      </p:sp>
    </p:spTree>
    <p:extLst>
      <p:ext uri="{BB962C8B-B14F-4D97-AF65-F5344CB8AC3E}">
        <p14:creationId xmlns:p14="http://schemas.microsoft.com/office/powerpoint/2010/main" val="2768984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4413" y="365760"/>
            <a:ext cx="5956844" cy="1325562"/>
          </a:xfrm>
        </p:spPr>
        <p:txBody>
          <a:bodyPr/>
          <a:lstStyle/>
          <a:p>
            <a:r>
              <a:rPr lang="en-CA" dirty="0"/>
              <a:t>Luke 11:20</a:t>
            </a:r>
            <a:endParaRPr lang="en-US" dirty="0"/>
          </a:p>
        </p:txBody>
      </p:sp>
      <p:sp>
        <p:nvSpPr>
          <p:cNvPr id="3" name="Content Placeholder 2"/>
          <p:cNvSpPr>
            <a:spLocks noGrp="1"/>
          </p:cNvSpPr>
          <p:nvPr>
            <p:ph idx="1"/>
          </p:nvPr>
        </p:nvSpPr>
        <p:spPr>
          <a:xfrm>
            <a:off x="5754413" y="2133599"/>
            <a:ext cx="4995417" cy="3557753"/>
          </a:xfrm>
        </p:spPr>
        <p:txBody>
          <a:bodyPr>
            <a:noAutofit/>
          </a:bodyPr>
          <a:lstStyle/>
          <a:p>
            <a:pPr marL="0" indent="0">
              <a:lnSpc>
                <a:spcPct val="120000"/>
              </a:lnSpc>
              <a:buNone/>
            </a:pPr>
            <a:r>
              <a:rPr lang="en-CA" sz="2800" dirty="0"/>
              <a:t>“But if I with the finger of God cast out devils, no doubt the kingdom of God is come upon you.”</a:t>
            </a:r>
            <a:endParaRPr lang="en-US" sz="2800" dirty="0"/>
          </a:p>
        </p:txBody>
      </p:sp>
      <p:sp>
        <p:nvSpPr>
          <p:cNvPr id="4" name="Title 1"/>
          <p:cNvSpPr txBox="1">
            <a:spLocks/>
          </p:cNvSpPr>
          <p:nvPr/>
        </p:nvSpPr>
        <p:spPr>
          <a:xfrm>
            <a:off x="546537" y="365760"/>
            <a:ext cx="5956844" cy="132556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r>
              <a:rPr lang="en-CA" dirty="0"/>
              <a:t>Matthew 12:28</a:t>
            </a:r>
            <a:endParaRPr lang="en-US" dirty="0"/>
          </a:p>
        </p:txBody>
      </p:sp>
      <p:sp>
        <p:nvSpPr>
          <p:cNvPr id="5" name="Content Placeholder 2"/>
          <p:cNvSpPr txBox="1">
            <a:spLocks/>
          </p:cNvSpPr>
          <p:nvPr/>
        </p:nvSpPr>
        <p:spPr>
          <a:xfrm>
            <a:off x="546537" y="2133599"/>
            <a:ext cx="4861035" cy="3557753"/>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20000"/>
              </a:lnSpc>
              <a:buNone/>
            </a:pPr>
            <a:r>
              <a:rPr lang="en-CA" sz="2800" dirty="0"/>
              <a:t>“But if I cast out devils by the Spirit of God, then the kingdom of God is come unto you.”</a:t>
            </a:r>
            <a:endParaRPr lang="en-US" sz="2800" dirty="0"/>
          </a:p>
        </p:txBody>
      </p:sp>
    </p:spTree>
    <p:extLst>
      <p:ext uri="{BB962C8B-B14F-4D97-AF65-F5344CB8AC3E}">
        <p14:creationId xmlns:p14="http://schemas.microsoft.com/office/powerpoint/2010/main" val="243389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TM10001103[[fn=Headlines]]</Template>
  <TotalTime>1165</TotalTime>
  <Words>222</Words>
  <Application>Microsoft Office PowerPoint</Application>
  <PresentationFormat>Widescreen</PresentationFormat>
  <Paragraphs>27</Paragraphs>
  <Slides>7</Slides>
  <Notes>2</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Century Schoolbook</vt:lpstr>
      <vt:lpstr>Wingdings 2</vt:lpstr>
      <vt:lpstr>View</vt:lpstr>
      <vt:lpstr>“A</vt:lpstr>
      <vt:lpstr>PowerPoint Presentation</vt:lpstr>
      <vt:lpstr>PowerPoint Presentation</vt:lpstr>
      <vt:lpstr>1 Kings 1:2</vt:lpstr>
      <vt:lpstr>Matthew 10:24-25</vt:lpstr>
      <vt:lpstr>Luke 6:39-40</vt:lpstr>
      <vt:lpstr>Luke 11:20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Seven Evil Spirits</dc:title>
  <dc:creator>Tim Young</dc:creator>
  <cp:lastModifiedBy>Tim Young</cp:lastModifiedBy>
  <cp:revision>893</cp:revision>
  <dcterms:created xsi:type="dcterms:W3CDTF">2014-12-13T20:53:45Z</dcterms:created>
  <dcterms:modified xsi:type="dcterms:W3CDTF">2017-07-21T02:53:21Z</dcterms:modified>
</cp:coreProperties>
</file>