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9" r:id="rId1"/>
  </p:sldMasterIdLst>
  <p:notesMasterIdLst>
    <p:notesMasterId r:id="rId12"/>
  </p:notesMasterIdLst>
  <p:sldIdLst>
    <p:sldId id="256" r:id="rId2"/>
    <p:sldId id="278" r:id="rId3"/>
    <p:sldId id="279" r:id="rId4"/>
    <p:sldId id="281" r:id="rId5"/>
    <p:sldId id="276" r:id="rId6"/>
    <p:sldId id="272" r:id="rId7"/>
    <p:sldId id="277" r:id="rId8"/>
    <p:sldId id="274" r:id="rId9"/>
    <p:sldId id="282" r:id="rId10"/>
    <p:sldId id="28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89586" autoAdjust="0"/>
  </p:normalViewPr>
  <p:slideViewPr>
    <p:cSldViewPr snapToGrid="0">
      <p:cViewPr varScale="1">
        <p:scale>
          <a:sx n="69" d="100"/>
          <a:sy n="69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3F26F-EB0B-4B0F-BF5A-4072F82881E1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F1FA3-175E-4B76-A509-7BF8A0F36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F1FA3-175E-4B76-A509-7BF8A0F36C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11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CD19FB2-3AAB-4D03-B13A-2960828C78E3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397988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62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88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97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782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42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45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54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1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11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71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1CF1133-3259-4C45-BABA-5B62D9C6F78D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41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11388" y="2842757"/>
            <a:ext cx="1947019" cy="1283735"/>
          </a:xfrm>
        </p:spPr>
        <p:txBody>
          <a:bodyPr>
            <a:normAutofit/>
          </a:bodyPr>
          <a:lstStyle/>
          <a:p>
            <a:r>
              <a:rPr lang="en-US" dirty="0">
                <a:gradFill flip="none" rotWithShape="1">
                  <a:gsLst>
                    <a:gs pos="0">
                      <a:schemeClr val="tx1">
                        <a:shade val="30000"/>
                        <a:satMod val="115000"/>
                      </a:schemeClr>
                    </a:gs>
                    <a:gs pos="50000">
                      <a:schemeClr val="tx1">
                        <a:shade val="67500"/>
                        <a:satMod val="115000"/>
                      </a:schemeClr>
                    </a:gs>
                    <a:gs pos="100000">
                      <a:schemeClr val="tx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</a:rPr>
              <a:t>the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33859" y="3118100"/>
            <a:ext cx="4454770" cy="12837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/>
              <a:t>Strong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59461" y="2207536"/>
            <a:ext cx="5604619" cy="12704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gradFill flip="none" rotWithShape="1">
                  <a:gsLst>
                    <a:gs pos="0">
                      <a:schemeClr val="tx1">
                        <a:shade val="30000"/>
                        <a:satMod val="115000"/>
                      </a:schemeClr>
                    </a:gs>
                    <a:gs pos="50000">
                      <a:schemeClr val="tx1">
                        <a:shade val="67500"/>
                        <a:satMod val="115000"/>
                      </a:schemeClr>
                    </a:gs>
                    <a:gs pos="100000">
                      <a:schemeClr val="tx1"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</a:rPr>
              <a:t>Binding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54431" y="3789634"/>
            <a:ext cx="3945050" cy="12837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gradFill flip="none" rotWithShape="1">
                  <a:gsLst>
                    <a:gs pos="0">
                      <a:schemeClr val="tx1">
                        <a:shade val="30000"/>
                        <a:satMod val="115000"/>
                      </a:schemeClr>
                    </a:gs>
                    <a:gs pos="50000">
                      <a:schemeClr val="tx1">
                        <a:shade val="67500"/>
                        <a:satMod val="115000"/>
                      </a:schemeClr>
                    </a:gs>
                    <a:gs pos="100000">
                      <a:schemeClr val="tx1"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</a:rPr>
              <a:t>Man</a:t>
            </a:r>
          </a:p>
        </p:txBody>
      </p:sp>
    </p:spTree>
    <p:extLst>
      <p:ext uri="{BB962C8B-B14F-4D97-AF65-F5344CB8AC3E}">
        <p14:creationId xmlns:p14="http://schemas.microsoft.com/office/powerpoint/2010/main" val="13231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Isaiah 53:12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CA" sz="2800" dirty="0"/>
          </a:p>
          <a:p>
            <a:pPr marL="0" indent="0">
              <a:buNone/>
            </a:pPr>
            <a:r>
              <a:rPr lang="en-CA" sz="2800" dirty="0"/>
              <a:t>"Therefore will I give him a portion in the great, And the strong shall he apportion as spoil" (Rotherham's) </a:t>
            </a:r>
          </a:p>
          <a:p>
            <a:pPr marL="0" indent="0">
              <a:buNone/>
            </a:pPr>
            <a:endParaRPr lang="en-CA" sz="2800" dirty="0"/>
          </a:p>
          <a:p>
            <a:pPr marL="0" indent="0">
              <a:buNone/>
            </a:pPr>
            <a:r>
              <a:rPr lang="en-CA" sz="2800" dirty="0"/>
              <a:t>"therefore he shall inherit much and divide the spoils of the strong." (LXX)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427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31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4413" y="365760"/>
            <a:ext cx="5956844" cy="1325562"/>
          </a:xfrm>
        </p:spPr>
        <p:txBody>
          <a:bodyPr/>
          <a:lstStyle/>
          <a:p>
            <a:r>
              <a:rPr lang="en-CA" dirty="0"/>
              <a:t>Luke 11:21-22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4413" y="2133599"/>
            <a:ext cx="4995417" cy="355775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sz="2400" dirty="0"/>
              <a:t>When a strong man armed </a:t>
            </a:r>
            <a:r>
              <a:rPr lang="en-CA" sz="2400" dirty="0" err="1"/>
              <a:t>keepeth</a:t>
            </a:r>
            <a:r>
              <a:rPr lang="en-CA" sz="2400" dirty="0"/>
              <a:t> his palace, his goods are in peace: </a:t>
            </a:r>
            <a:br>
              <a:rPr lang="en-CA" sz="2400" dirty="0"/>
            </a:br>
            <a:r>
              <a:rPr lang="en-CA" sz="2400" dirty="0"/>
              <a:t>But when a stronger than he shall come upon him, and overcome him, he taketh from him all his armour wherein he trusted, and </a:t>
            </a:r>
            <a:r>
              <a:rPr lang="en-CA" sz="2400" dirty="0" err="1"/>
              <a:t>divideth</a:t>
            </a:r>
            <a:r>
              <a:rPr lang="en-CA" sz="2400" dirty="0"/>
              <a:t> his spoils.</a:t>
            </a: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6537" y="365760"/>
            <a:ext cx="4861035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Mark 3:27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46537" y="3488267"/>
            <a:ext cx="4861035" cy="22030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CA" sz="2400" dirty="0"/>
              <a:t>No man can enter into a strong man's house, and spoil his goods, except he will first bind the strong man; and then he will spoil his house.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513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4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42550370"/>
              </p:ext>
            </p:extLst>
          </p:nvPr>
        </p:nvGraphicFramePr>
        <p:xfrm>
          <a:off x="609600" y="321734"/>
          <a:ext cx="9990666" cy="6175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5278">
                  <a:extLst>
                    <a:ext uri="{9D8B030D-6E8A-4147-A177-3AD203B41FA5}">
                      <a16:colId xmlns:a16="http://schemas.microsoft.com/office/drawing/2014/main" val="345421182"/>
                    </a:ext>
                  </a:extLst>
                </a:gridCol>
                <a:gridCol w="2514892">
                  <a:extLst>
                    <a:ext uri="{9D8B030D-6E8A-4147-A177-3AD203B41FA5}">
                      <a16:colId xmlns:a16="http://schemas.microsoft.com/office/drawing/2014/main" val="475249401"/>
                    </a:ext>
                  </a:extLst>
                </a:gridCol>
                <a:gridCol w="2790496">
                  <a:extLst>
                    <a:ext uri="{9D8B030D-6E8A-4147-A177-3AD203B41FA5}">
                      <a16:colId xmlns:a16="http://schemas.microsoft.com/office/drawing/2014/main" val="3367774532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Matthew</a:t>
                      </a:r>
                      <a:r>
                        <a:rPr lang="en-US" sz="3200" baseline="0" dirty="0"/>
                        <a:t> 3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Matthew 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4507229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3200" dirty="0"/>
                        <a:t>“O generation</a:t>
                      </a:r>
                      <a:r>
                        <a:rPr lang="en-US" sz="3200" baseline="0" dirty="0"/>
                        <a:t> of vipers”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3:7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12:34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1001433"/>
                  </a:ext>
                </a:extLst>
              </a:tr>
              <a:tr h="1040456">
                <a:tc>
                  <a:txBody>
                    <a:bodyPr/>
                    <a:lstStyle/>
                    <a:p>
                      <a:r>
                        <a:rPr lang="en-US" sz="3200" dirty="0"/>
                        <a:t>Trees</a:t>
                      </a:r>
                      <a:r>
                        <a:rPr lang="en-US" sz="3200" baseline="0" dirty="0"/>
                        <a:t> with bad fruit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3:10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12:33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1250807"/>
                  </a:ext>
                </a:extLst>
              </a:tr>
              <a:tr h="1040456">
                <a:tc>
                  <a:txBody>
                    <a:bodyPr/>
                    <a:lstStyle/>
                    <a:p>
                      <a:r>
                        <a:rPr lang="en-US" sz="3200" dirty="0"/>
                        <a:t>Mightier</a:t>
                      </a:r>
                      <a:r>
                        <a:rPr lang="en-US" sz="3200" baseline="0" dirty="0"/>
                        <a:t> = stronger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3:11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12:29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6214613"/>
                  </a:ext>
                </a:extLst>
              </a:tr>
              <a:tr h="980255">
                <a:tc>
                  <a:txBody>
                    <a:bodyPr/>
                    <a:lstStyle/>
                    <a:p>
                      <a:r>
                        <a:rPr lang="en-US" sz="3200" dirty="0"/>
                        <a:t>Holy Spirit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3:11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12:31-32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6225579"/>
                  </a:ext>
                </a:extLst>
              </a:tr>
              <a:tr h="980255">
                <a:tc>
                  <a:txBody>
                    <a:bodyPr/>
                    <a:lstStyle/>
                    <a:p>
                      <a:r>
                        <a:rPr lang="en-US" sz="3200" dirty="0"/>
                        <a:t>Gathering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3:12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12:30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6786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03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chemeClr val="bg2">
                    <a:lumMod val="50000"/>
                  </a:schemeClr>
                </a:solidFill>
              </a:rPr>
              <a:t>Proverbs 24:1-6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133600"/>
            <a:ext cx="9013504" cy="439118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CA" sz="3200" dirty="0"/>
              <a:t>"Be not envious of evil men, nor desire to be with them; {2} for their minds devise violence, and their lips talk of mischief. {3} </a:t>
            </a:r>
            <a:r>
              <a:rPr lang="en-CA" sz="3200" b="1" dirty="0"/>
              <a:t>By wisdom a house is built</a:t>
            </a:r>
            <a:r>
              <a:rPr lang="en-CA" sz="3200" dirty="0"/>
              <a:t>, and by understanding it is established; {4} by knowledge the rooms are filled with all </a:t>
            </a:r>
            <a:r>
              <a:rPr lang="en-CA" sz="3200" b="1" dirty="0"/>
              <a:t>precious and pleasant riches</a:t>
            </a:r>
            <a:r>
              <a:rPr lang="en-CA" sz="3200" dirty="0"/>
              <a:t>. {5} </a:t>
            </a:r>
            <a:r>
              <a:rPr lang="en-CA" sz="3200" b="1" u="sng" dirty="0"/>
              <a:t>A wise man is mightier than a strong man, and a man of knowledge than he who has strength;</a:t>
            </a:r>
            <a:r>
              <a:rPr lang="en-CA" sz="3200" dirty="0"/>
              <a:t> {6} for by wise guidance you can wage your war, and in abundance of counselors there is victory."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1717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Psalm 35:10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28800"/>
            <a:ext cx="8145599" cy="435133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CA" sz="3200" dirty="0"/>
              <a:t>“All my bones shall say, LORD, who is like unto thee, which </a:t>
            </a:r>
            <a:r>
              <a:rPr lang="en-CA" sz="3200" dirty="0" err="1"/>
              <a:t>deliverest</a:t>
            </a:r>
            <a:r>
              <a:rPr lang="en-CA" sz="3200" dirty="0"/>
              <a:t> the poor from him that is </a:t>
            </a:r>
            <a:r>
              <a:rPr lang="en-CA" sz="3200" b="1" dirty="0"/>
              <a:t>too strong for him</a:t>
            </a:r>
            <a:r>
              <a:rPr lang="en-CA" sz="3200" dirty="0"/>
              <a:t>, yea, the poor and the needy from him that </a:t>
            </a:r>
            <a:r>
              <a:rPr lang="en-CA" sz="3200" b="1" dirty="0" err="1"/>
              <a:t>spoileth</a:t>
            </a:r>
            <a:r>
              <a:rPr lang="en-CA" sz="3200" b="1" dirty="0"/>
              <a:t> him</a:t>
            </a:r>
            <a:r>
              <a:rPr lang="en-CA" sz="3200" dirty="0"/>
              <a:t>?”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411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4413" y="365760"/>
            <a:ext cx="5956844" cy="1325562"/>
          </a:xfrm>
        </p:spPr>
        <p:txBody>
          <a:bodyPr/>
          <a:lstStyle/>
          <a:p>
            <a:r>
              <a:rPr lang="en-CA" dirty="0"/>
              <a:t>Luke 11:21-22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4413" y="2133599"/>
            <a:ext cx="4995417" cy="355775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sz="2400" dirty="0"/>
              <a:t>When a strong man armed </a:t>
            </a:r>
            <a:r>
              <a:rPr lang="en-CA" sz="2400" dirty="0" err="1"/>
              <a:t>keepeth</a:t>
            </a:r>
            <a:r>
              <a:rPr lang="en-CA" sz="2400" dirty="0"/>
              <a:t> his palace, his goods are in peace: </a:t>
            </a:r>
            <a:br>
              <a:rPr lang="en-CA" sz="2400" dirty="0"/>
            </a:br>
            <a:r>
              <a:rPr lang="en-CA" sz="2400" dirty="0"/>
              <a:t>But when a stronger than he shall come upon him, and overcome him, he taketh from him all his armour wherein he trusted, and </a:t>
            </a:r>
            <a:r>
              <a:rPr lang="en-CA" sz="2400" dirty="0" err="1"/>
              <a:t>divideth</a:t>
            </a:r>
            <a:r>
              <a:rPr lang="en-CA" sz="2400" dirty="0"/>
              <a:t> his spoils.</a:t>
            </a: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6537" y="365760"/>
            <a:ext cx="4861035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Mark 3:27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46537" y="3488267"/>
            <a:ext cx="4861035" cy="22030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CA" sz="2400" dirty="0"/>
              <a:t>No man can enter into a strong man's house, and spoil his goods, except he will first bind the strong man; and then he will spoil his house.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898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TM10001103[[fn=Headlines]]</Template>
  <TotalTime>1851</TotalTime>
  <Words>335</Words>
  <Application>Microsoft Office PowerPoint</Application>
  <PresentationFormat>Widescreen</PresentationFormat>
  <Paragraphs>39</Paragraphs>
  <Slides>10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Schoolbook</vt:lpstr>
      <vt:lpstr>Wingdings 2</vt:lpstr>
      <vt:lpstr>View</vt:lpstr>
      <vt:lpstr>the</vt:lpstr>
      <vt:lpstr>PowerPoint Presentation</vt:lpstr>
      <vt:lpstr>Luke 11:21-22</vt:lpstr>
      <vt:lpstr>PowerPoint Presentation</vt:lpstr>
      <vt:lpstr>PowerPoint Presentation</vt:lpstr>
      <vt:lpstr>Proverbs 24:1-6</vt:lpstr>
      <vt:lpstr>Psalm 35:10</vt:lpstr>
      <vt:lpstr>Luke 11:21-22</vt:lpstr>
      <vt:lpstr>PowerPoint Presentation</vt:lpstr>
      <vt:lpstr>Isaiah 53:12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Seven Evil Spirits</dc:title>
  <dc:creator>Tim Young</dc:creator>
  <cp:lastModifiedBy>Tim Young</cp:lastModifiedBy>
  <cp:revision>907</cp:revision>
  <dcterms:created xsi:type="dcterms:W3CDTF">2014-12-13T20:53:45Z</dcterms:created>
  <dcterms:modified xsi:type="dcterms:W3CDTF">2017-07-21T02:53:59Z</dcterms:modified>
</cp:coreProperties>
</file>