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1"/>
  </p:sldMasterIdLst>
  <p:sldIdLst>
    <p:sldId id="256" r:id="rId2"/>
    <p:sldId id="269" r:id="rId3"/>
    <p:sldId id="270" r:id="rId4"/>
    <p:sldId id="271" r:id="rId5"/>
    <p:sldId id="282" r:id="rId6"/>
    <p:sldId id="273" r:id="rId7"/>
    <p:sldId id="283" r:id="rId8"/>
    <p:sldId id="259" r:id="rId9"/>
    <p:sldId id="276" r:id="rId10"/>
    <p:sldId id="261" r:id="rId11"/>
    <p:sldId id="279" r:id="rId12"/>
    <p:sldId id="263" r:id="rId13"/>
    <p:sldId id="285" r:id="rId14"/>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BCC6469-E8E3-44CD-8269-7A78F9ED5872}"/>
              </a:ext>
            </a:extLst>
          </p:cNvPr>
          <p:cNvGrpSpPr>
            <a:grpSpLocks/>
          </p:cNvGrpSpPr>
          <p:nvPr/>
        </p:nvGrpSpPr>
        <p:grpSpPr bwMode="auto">
          <a:xfrm>
            <a:off x="0" y="0"/>
            <a:ext cx="9144000" cy="6856413"/>
            <a:chOff x="0" y="0"/>
            <a:chExt cx="5760" cy="4319"/>
          </a:xfrm>
        </p:grpSpPr>
        <p:sp>
          <p:nvSpPr>
            <p:cNvPr id="5" name="Freeform 3">
              <a:extLst>
                <a:ext uri="{FF2B5EF4-FFF2-40B4-BE49-F238E27FC236}">
                  <a16:creationId xmlns:a16="http://schemas.microsoft.com/office/drawing/2014/main" id="{B7E9562B-0C5A-4435-9BF1-39F09A5A2C7F}"/>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6" name="Freeform 4">
              <a:extLst>
                <a:ext uri="{FF2B5EF4-FFF2-40B4-BE49-F238E27FC236}">
                  <a16:creationId xmlns:a16="http://schemas.microsoft.com/office/drawing/2014/main" id="{4AD25BE5-DD2C-4649-AC1C-75B88F3526DC}"/>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7" name="Freeform 5">
              <a:extLst>
                <a:ext uri="{FF2B5EF4-FFF2-40B4-BE49-F238E27FC236}">
                  <a16:creationId xmlns:a16="http://schemas.microsoft.com/office/drawing/2014/main" id="{C9C2A909-CA7A-4F0E-85D8-14BEDBBF1DA3}"/>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 name="Freeform 6">
              <a:extLst>
                <a:ext uri="{FF2B5EF4-FFF2-40B4-BE49-F238E27FC236}">
                  <a16:creationId xmlns:a16="http://schemas.microsoft.com/office/drawing/2014/main" id="{17218C57-1A4C-4AA0-9F08-48C87234EAAC}"/>
                </a:ext>
              </a:extLst>
            </p:cNvPr>
            <p:cNvSpPr>
              <a:spLocks/>
            </p:cNvSpPr>
            <p:nvPr/>
          </p:nvSpPr>
          <p:spPr bwMode="hidden">
            <a:xfrm>
              <a:off x="4038" y="3577"/>
              <a:ext cx="1720" cy="65"/>
            </a:xfrm>
            <a:custGeom>
              <a:avLst/>
              <a:gdLst>
                <a:gd name="T0" fmla="*/ 1714 w 1722"/>
                <a:gd name="T1" fmla="*/ 62 h 66"/>
                <a:gd name="T2" fmla="*/ 1714 w 1722"/>
                <a:gd name="T3" fmla="*/ 56 h 66"/>
                <a:gd name="T4" fmla="*/ 0 w 1722"/>
                <a:gd name="T5" fmla="*/ 0 h 66"/>
                <a:gd name="T6" fmla="*/ 0 w 1722"/>
                <a:gd name="T7" fmla="*/ 44 h 66"/>
                <a:gd name="T8" fmla="*/ 1714 w 1722"/>
                <a:gd name="T9" fmla="*/ 62 h 66"/>
                <a:gd name="T10" fmla="*/ 1714 w 1722"/>
                <a:gd name="T11" fmla="*/ 62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9" name="Freeform 7">
              <a:extLst>
                <a:ext uri="{FF2B5EF4-FFF2-40B4-BE49-F238E27FC236}">
                  <a16:creationId xmlns:a16="http://schemas.microsoft.com/office/drawing/2014/main" id="{280ED051-4803-41E1-818A-2E3304639FD3}"/>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10" name="Freeform 8">
              <a:extLst>
                <a:ext uri="{FF2B5EF4-FFF2-40B4-BE49-F238E27FC236}">
                  <a16:creationId xmlns:a16="http://schemas.microsoft.com/office/drawing/2014/main" id="{75717A0E-E212-4E7F-97A6-280E8ECC3C49}"/>
                </a:ext>
              </a:extLst>
            </p:cNvPr>
            <p:cNvSpPr>
              <a:spLocks/>
            </p:cNvSpPr>
            <p:nvPr/>
          </p:nvSpPr>
          <p:spPr bwMode="hidden">
            <a:xfrm>
              <a:off x="4784" y="3702"/>
              <a:ext cx="974" cy="101"/>
            </a:xfrm>
            <a:custGeom>
              <a:avLst/>
              <a:gdLst>
                <a:gd name="T0" fmla="*/ 971 w 975"/>
                <a:gd name="T1" fmla="*/ 48 h 101"/>
                <a:gd name="T2" fmla="*/ 971 w 975"/>
                <a:gd name="T3" fmla="*/ 0 h 101"/>
                <a:gd name="T4" fmla="*/ 0 w 975"/>
                <a:gd name="T5" fmla="*/ 24 h 101"/>
                <a:gd name="T6" fmla="*/ 0 w 975"/>
                <a:gd name="T7" fmla="*/ 101 h 101"/>
                <a:gd name="T8" fmla="*/ 971 w 975"/>
                <a:gd name="T9" fmla="*/ 48 h 101"/>
                <a:gd name="T10" fmla="*/ 971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 name="Freeform 9">
              <a:extLst>
                <a:ext uri="{FF2B5EF4-FFF2-40B4-BE49-F238E27FC236}">
                  <a16:creationId xmlns:a16="http://schemas.microsoft.com/office/drawing/2014/main" id="{815F6457-F51D-49BA-B78C-B6BFC6434F42}"/>
                </a:ext>
              </a:extLst>
            </p:cNvPr>
            <p:cNvSpPr>
              <a:spLocks/>
            </p:cNvSpPr>
            <p:nvPr/>
          </p:nvSpPr>
          <p:spPr bwMode="hidden">
            <a:xfrm>
              <a:off x="3619" y="3815"/>
              <a:ext cx="2139" cy="198"/>
            </a:xfrm>
            <a:custGeom>
              <a:avLst/>
              <a:gdLst>
                <a:gd name="T0" fmla="*/ 2133 w 2141"/>
                <a:gd name="T1" fmla="*/ 0 h 198"/>
                <a:gd name="T2" fmla="*/ 0 w 2141"/>
                <a:gd name="T3" fmla="*/ 156 h 198"/>
                <a:gd name="T4" fmla="*/ 0 w 2141"/>
                <a:gd name="T5" fmla="*/ 198 h 198"/>
                <a:gd name="T6" fmla="*/ 2133 w 2141"/>
                <a:gd name="T7" fmla="*/ 0 h 198"/>
                <a:gd name="T8" fmla="*/ 2133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10">
              <a:extLst>
                <a:ext uri="{FF2B5EF4-FFF2-40B4-BE49-F238E27FC236}">
                  <a16:creationId xmlns:a16="http://schemas.microsoft.com/office/drawing/2014/main" id="{B3E32EB7-8EE2-482A-9D70-A21854258802}"/>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13" name="Freeform 11">
              <a:extLst>
                <a:ext uri="{FF2B5EF4-FFF2-40B4-BE49-F238E27FC236}">
                  <a16:creationId xmlns:a16="http://schemas.microsoft.com/office/drawing/2014/main" id="{7C73F697-8C88-4080-B002-55B1B0155BDE}"/>
                </a:ext>
              </a:extLst>
            </p:cNvPr>
            <p:cNvSpPr>
              <a:spLocks/>
            </p:cNvSpPr>
            <p:nvPr/>
          </p:nvSpPr>
          <p:spPr bwMode="hidden">
            <a:xfrm>
              <a:off x="2097" y="4043"/>
              <a:ext cx="2514" cy="276"/>
            </a:xfrm>
            <a:custGeom>
              <a:avLst/>
              <a:gdLst>
                <a:gd name="T0" fmla="*/ 2170 w 2517"/>
                <a:gd name="T1" fmla="*/ 276 h 276"/>
                <a:gd name="T2" fmla="*/ 2505 w 2517"/>
                <a:gd name="T3" fmla="*/ 204 h 276"/>
                <a:gd name="T4" fmla="*/ 2248 w 2517"/>
                <a:gd name="T5" fmla="*/ 0 h 276"/>
                <a:gd name="T6" fmla="*/ 0 w 2517"/>
                <a:gd name="T7" fmla="*/ 276 h 276"/>
                <a:gd name="T8" fmla="*/ 2170 w 2517"/>
                <a:gd name="T9" fmla="*/ 276 h 276"/>
                <a:gd name="T10" fmla="*/ 2170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12">
              <a:extLst>
                <a:ext uri="{FF2B5EF4-FFF2-40B4-BE49-F238E27FC236}">
                  <a16:creationId xmlns:a16="http://schemas.microsoft.com/office/drawing/2014/main" id="{5520BCF9-BEDF-43FA-9254-F73040338B71}"/>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eaLnBrk="1" hangingPunct="1">
                <a:defRPr/>
              </a:pPr>
              <a:endParaRPr lang="en-GB">
                <a:latin typeface="Arial" charset="0"/>
              </a:endParaRPr>
            </a:p>
          </p:txBody>
        </p:sp>
        <p:sp>
          <p:nvSpPr>
            <p:cNvPr id="15" name="Freeform 13">
              <a:extLst>
                <a:ext uri="{FF2B5EF4-FFF2-40B4-BE49-F238E27FC236}">
                  <a16:creationId xmlns:a16="http://schemas.microsoft.com/office/drawing/2014/main" id="{FA3CBF43-08EB-44F0-9DA9-21FE3627B59D}"/>
                </a:ext>
              </a:extLst>
            </p:cNvPr>
            <p:cNvSpPr>
              <a:spLocks/>
            </p:cNvSpPr>
            <p:nvPr/>
          </p:nvSpPr>
          <p:spPr bwMode="hidden">
            <a:xfrm>
              <a:off x="5030" y="3151"/>
              <a:ext cx="728" cy="240"/>
            </a:xfrm>
            <a:custGeom>
              <a:avLst/>
              <a:gdLst>
                <a:gd name="T0" fmla="*/ 725 w 729"/>
                <a:gd name="T1" fmla="*/ 240 h 240"/>
                <a:gd name="T2" fmla="*/ 0 w 729"/>
                <a:gd name="T3" fmla="*/ 0 h 240"/>
                <a:gd name="T4" fmla="*/ 0 w 729"/>
                <a:gd name="T5" fmla="*/ 6 h 240"/>
                <a:gd name="T6" fmla="*/ 725 w 729"/>
                <a:gd name="T7" fmla="*/ 240 h 240"/>
                <a:gd name="T8" fmla="*/ 725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 name="Freeform 14">
              <a:extLst>
                <a:ext uri="{FF2B5EF4-FFF2-40B4-BE49-F238E27FC236}">
                  <a16:creationId xmlns:a16="http://schemas.microsoft.com/office/drawing/2014/main" id="{37DD53BC-818C-4F89-8298-7F6CFB272D95}"/>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7" name="Freeform 15">
              <a:extLst>
                <a:ext uri="{FF2B5EF4-FFF2-40B4-BE49-F238E27FC236}">
                  <a16:creationId xmlns:a16="http://schemas.microsoft.com/office/drawing/2014/main" id="{56CDFC68-D0BE-4076-B39C-B16ACADAFC0D}"/>
                </a:ext>
              </a:extLst>
            </p:cNvPr>
            <p:cNvSpPr>
              <a:spLocks/>
            </p:cNvSpPr>
            <p:nvPr/>
          </p:nvSpPr>
          <p:spPr bwMode="hidden">
            <a:xfrm>
              <a:off x="5030" y="3049"/>
              <a:ext cx="728" cy="318"/>
            </a:xfrm>
            <a:custGeom>
              <a:avLst/>
              <a:gdLst>
                <a:gd name="T0" fmla="*/ 725 w 729"/>
                <a:gd name="T1" fmla="*/ 318 h 318"/>
                <a:gd name="T2" fmla="*/ 725 w 729"/>
                <a:gd name="T3" fmla="*/ 312 h 318"/>
                <a:gd name="T4" fmla="*/ 0 w 729"/>
                <a:gd name="T5" fmla="*/ 0 h 318"/>
                <a:gd name="T6" fmla="*/ 0 w 729"/>
                <a:gd name="T7" fmla="*/ 54 h 318"/>
                <a:gd name="T8" fmla="*/ 725 w 729"/>
                <a:gd name="T9" fmla="*/ 318 h 318"/>
                <a:gd name="T10" fmla="*/ 725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8" name="Freeform 16">
              <a:extLst>
                <a:ext uri="{FF2B5EF4-FFF2-40B4-BE49-F238E27FC236}">
                  <a16:creationId xmlns:a16="http://schemas.microsoft.com/office/drawing/2014/main" id="{DEDE7D18-8D6B-495E-9B37-4DCEC13C1154}"/>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19" name="Freeform 17">
              <a:extLst>
                <a:ext uri="{FF2B5EF4-FFF2-40B4-BE49-F238E27FC236}">
                  <a16:creationId xmlns:a16="http://schemas.microsoft.com/office/drawing/2014/main" id="{B08B8E88-AB21-46FF-B1C5-180C4104D57F}"/>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0" name="Freeform 18">
              <a:extLst>
                <a:ext uri="{FF2B5EF4-FFF2-40B4-BE49-F238E27FC236}">
                  <a16:creationId xmlns:a16="http://schemas.microsoft.com/office/drawing/2014/main" id="{AEC06245-0AB9-491D-A2DF-1D3819CE83B4}"/>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21" name="Freeform 19">
              <a:extLst>
                <a:ext uri="{FF2B5EF4-FFF2-40B4-BE49-F238E27FC236}">
                  <a16:creationId xmlns:a16="http://schemas.microsoft.com/office/drawing/2014/main" id="{D1FEDDE9-83F9-40A6-B364-4B41C3126E95}"/>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20">
              <a:extLst>
                <a:ext uri="{FF2B5EF4-FFF2-40B4-BE49-F238E27FC236}">
                  <a16:creationId xmlns:a16="http://schemas.microsoft.com/office/drawing/2014/main" id="{AC69222E-F686-44AB-B74A-FB84FDB8DD0E}"/>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3" name="Freeform 21">
              <a:extLst>
                <a:ext uri="{FF2B5EF4-FFF2-40B4-BE49-F238E27FC236}">
                  <a16:creationId xmlns:a16="http://schemas.microsoft.com/office/drawing/2014/main" id="{D03620FD-8008-404A-AE02-0C7FFD41950F}"/>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22">
              <a:extLst>
                <a:ext uri="{FF2B5EF4-FFF2-40B4-BE49-F238E27FC236}">
                  <a16:creationId xmlns:a16="http://schemas.microsoft.com/office/drawing/2014/main" id="{013197D3-40C1-4CAB-B670-2D4414EC3968}"/>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5" name="Freeform 23">
              <a:extLst>
                <a:ext uri="{FF2B5EF4-FFF2-40B4-BE49-F238E27FC236}">
                  <a16:creationId xmlns:a16="http://schemas.microsoft.com/office/drawing/2014/main" id="{CC8BC879-3469-4A14-BD02-EFC1E255FE72}"/>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26" name="Freeform 24">
              <a:extLst>
                <a:ext uri="{FF2B5EF4-FFF2-40B4-BE49-F238E27FC236}">
                  <a16:creationId xmlns:a16="http://schemas.microsoft.com/office/drawing/2014/main" id="{903FCEBA-DE4A-4E32-BADA-8DE5B41CA0F5}"/>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27" name="Freeform 25">
              <a:extLst>
                <a:ext uri="{FF2B5EF4-FFF2-40B4-BE49-F238E27FC236}">
                  <a16:creationId xmlns:a16="http://schemas.microsoft.com/office/drawing/2014/main" id="{E998A821-6B35-4068-9A83-79FA7AD8EECA}"/>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26">
              <a:extLst>
                <a:ext uri="{FF2B5EF4-FFF2-40B4-BE49-F238E27FC236}">
                  <a16:creationId xmlns:a16="http://schemas.microsoft.com/office/drawing/2014/main" id="{838B625F-C22E-471F-9FE5-728804D984B6}"/>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29" name="Freeform 27">
              <a:extLst>
                <a:ext uri="{FF2B5EF4-FFF2-40B4-BE49-F238E27FC236}">
                  <a16:creationId xmlns:a16="http://schemas.microsoft.com/office/drawing/2014/main" id="{472FB896-B254-4918-94B8-4DF1A4AB96F5}"/>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30" name="Freeform 28">
              <a:extLst>
                <a:ext uri="{FF2B5EF4-FFF2-40B4-BE49-F238E27FC236}">
                  <a16:creationId xmlns:a16="http://schemas.microsoft.com/office/drawing/2014/main" id="{F835075C-CAA7-4D27-A56C-91260B7936C9}"/>
                </a:ext>
              </a:extLst>
            </p:cNvPr>
            <p:cNvSpPr>
              <a:spLocks/>
            </p:cNvSpPr>
            <p:nvPr/>
          </p:nvSpPr>
          <p:spPr bwMode="hidden">
            <a:xfrm>
              <a:off x="5698" y="653"/>
              <a:ext cx="60" cy="311"/>
            </a:xfrm>
            <a:custGeom>
              <a:avLst/>
              <a:gdLst>
                <a:gd name="T0" fmla="*/ 0 w 60"/>
                <a:gd name="T1" fmla="*/ 144 h 312"/>
                <a:gd name="T2" fmla="*/ 60 w 60"/>
                <a:gd name="T3" fmla="*/ 308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 name="Freeform 29">
              <a:extLst>
                <a:ext uri="{FF2B5EF4-FFF2-40B4-BE49-F238E27FC236}">
                  <a16:creationId xmlns:a16="http://schemas.microsoft.com/office/drawing/2014/main" id="{B2E00321-F19F-4F17-A6F8-49D793D961B1}"/>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2" name="Freeform 30">
              <a:extLst>
                <a:ext uri="{FF2B5EF4-FFF2-40B4-BE49-F238E27FC236}">
                  <a16:creationId xmlns:a16="http://schemas.microsoft.com/office/drawing/2014/main" id="{6779A294-4E33-4FAA-9483-B2C9A7EB758C}"/>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31">
              <a:extLst>
                <a:ext uri="{FF2B5EF4-FFF2-40B4-BE49-F238E27FC236}">
                  <a16:creationId xmlns:a16="http://schemas.microsoft.com/office/drawing/2014/main" id="{A9978DF2-6F5E-4377-ACD6-A24A59302D53}"/>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4" name="Freeform 32">
              <a:extLst>
                <a:ext uri="{FF2B5EF4-FFF2-40B4-BE49-F238E27FC236}">
                  <a16:creationId xmlns:a16="http://schemas.microsoft.com/office/drawing/2014/main" id="{FF3CD942-E141-46C1-9771-610E773F32DB}"/>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35" name="Freeform 33">
              <a:extLst>
                <a:ext uri="{FF2B5EF4-FFF2-40B4-BE49-F238E27FC236}">
                  <a16:creationId xmlns:a16="http://schemas.microsoft.com/office/drawing/2014/main" id="{F6B2D23A-762F-4EA5-B3C9-CD4442A42326}"/>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6" name="Freeform 34">
              <a:extLst>
                <a:ext uri="{FF2B5EF4-FFF2-40B4-BE49-F238E27FC236}">
                  <a16:creationId xmlns:a16="http://schemas.microsoft.com/office/drawing/2014/main" id="{FD387F79-FADF-4653-9007-D2B7D795C4B9}"/>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7" name="Freeform 35">
              <a:extLst>
                <a:ext uri="{FF2B5EF4-FFF2-40B4-BE49-F238E27FC236}">
                  <a16:creationId xmlns:a16="http://schemas.microsoft.com/office/drawing/2014/main" id="{71ECE558-9087-414F-A4D6-969E0281D7A7}"/>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38" name="Freeform 36">
              <a:extLst>
                <a:ext uri="{FF2B5EF4-FFF2-40B4-BE49-F238E27FC236}">
                  <a16:creationId xmlns:a16="http://schemas.microsoft.com/office/drawing/2014/main" id="{0F72A32A-F9BC-4417-9ED8-337E36AE5BD6}"/>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9" name="Freeform 37">
              <a:extLst>
                <a:ext uri="{FF2B5EF4-FFF2-40B4-BE49-F238E27FC236}">
                  <a16:creationId xmlns:a16="http://schemas.microsoft.com/office/drawing/2014/main" id="{8052C747-A7D8-4F75-B421-357DB901F904}"/>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40" name="Freeform 38">
              <a:extLst>
                <a:ext uri="{FF2B5EF4-FFF2-40B4-BE49-F238E27FC236}">
                  <a16:creationId xmlns:a16="http://schemas.microsoft.com/office/drawing/2014/main" id="{5B15996B-0326-4DB3-8FF7-5412B2F25B5D}"/>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grpSp>
          <p:nvGrpSpPr>
            <p:cNvPr id="41" name="Group 39">
              <a:extLst>
                <a:ext uri="{FF2B5EF4-FFF2-40B4-BE49-F238E27FC236}">
                  <a16:creationId xmlns:a16="http://schemas.microsoft.com/office/drawing/2014/main" id="{FD92B026-E39E-471C-972D-4C85C15A75CE}"/>
                </a:ext>
              </a:extLst>
            </p:cNvPr>
            <p:cNvGrpSpPr>
              <a:grpSpLocks/>
            </p:cNvGrpSpPr>
            <p:nvPr userDrawn="1"/>
          </p:nvGrpSpPr>
          <p:grpSpPr bwMode="auto">
            <a:xfrm>
              <a:off x="0" y="1632"/>
              <a:ext cx="5758" cy="1858"/>
              <a:chOff x="0" y="1632"/>
              <a:chExt cx="5758" cy="1858"/>
            </a:xfrm>
          </p:grpSpPr>
          <p:sp>
            <p:nvSpPr>
              <p:cNvPr id="42" name="Freeform 40">
                <a:extLst>
                  <a:ext uri="{FF2B5EF4-FFF2-40B4-BE49-F238E27FC236}">
                    <a16:creationId xmlns:a16="http://schemas.microsoft.com/office/drawing/2014/main" id="{9E3A48B7-9C72-472C-B4B2-F1A7424A2862}"/>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43" name="Freeform 41">
                <a:extLst>
                  <a:ext uri="{FF2B5EF4-FFF2-40B4-BE49-F238E27FC236}">
                    <a16:creationId xmlns:a16="http://schemas.microsoft.com/office/drawing/2014/main" id="{38E13BFD-1797-43C2-A71D-DBC27645738E}"/>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eaLnBrk="1" hangingPunct="1">
                  <a:defRPr/>
                </a:pPr>
                <a:endParaRPr lang="en-GB">
                  <a:latin typeface="Arial" charset="0"/>
                </a:endParaRPr>
              </a:p>
            </p:txBody>
          </p:sp>
        </p:grpSp>
      </p:grpSp>
      <p:sp>
        <p:nvSpPr>
          <p:cNvPr id="88106" name="Rectangle 42"/>
          <p:cNvSpPr>
            <a:spLocks noGrp="1" noChangeArrowheads="1"/>
          </p:cNvSpPr>
          <p:nvPr>
            <p:ph type="ctrTitle" sz="quarter"/>
          </p:nvPr>
        </p:nvSpPr>
        <p:spPr>
          <a:xfrm>
            <a:off x="457200" y="1600200"/>
            <a:ext cx="8229600" cy="1828800"/>
          </a:xfrm>
        </p:spPr>
        <p:txBody>
          <a:bodyPr/>
          <a:lstStyle>
            <a:lvl1pPr>
              <a:defRPr sz="4800"/>
            </a:lvl1pPr>
          </a:lstStyle>
          <a:p>
            <a:r>
              <a:rPr lang="en-GB"/>
              <a:t>Click to edit Master title style</a:t>
            </a:r>
          </a:p>
        </p:txBody>
      </p:sp>
      <p:sp>
        <p:nvSpPr>
          <p:cNvPr id="8810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GB"/>
              <a:t>Click to edit Master subtitle style</a:t>
            </a:r>
          </a:p>
        </p:txBody>
      </p:sp>
      <p:sp>
        <p:nvSpPr>
          <p:cNvPr id="44" name="Rectangle 44">
            <a:extLst>
              <a:ext uri="{FF2B5EF4-FFF2-40B4-BE49-F238E27FC236}">
                <a16:creationId xmlns:a16="http://schemas.microsoft.com/office/drawing/2014/main" id="{BCD2CFDD-8F08-4E9F-9640-A11FB1A7D75D}"/>
              </a:ext>
            </a:extLst>
          </p:cNvPr>
          <p:cNvSpPr>
            <a:spLocks noGrp="1" noChangeArrowheads="1"/>
          </p:cNvSpPr>
          <p:nvPr>
            <p:ph type="dt" sz="quarter" idx="10"/>
          </p:nvPr>
        </p:nvSpPr>
        <p:spPr/>
        <p:txBody>
          <a:bodyPr/>
          <a:lstStyle>
            <a:lvl1pPr>
              <a:defRPr/>
            </a:lvl1pPr>
          </a:lstStyle>
          <a:p>
            <a:pPr>
              <a:defRPr/>
            </a:pPr>
            <a:endParaRPr lang="en-GB"/>
          </a:p>
        </p:txBody>
      </p:sp>
      <p:sp>
        <p:nvSpPr>
          <p:cNvPr id="45" name="Rectangle 45">
            <a:extLst>
              <a:ext uri="{FF2B5EF4-FFF2-40B4-BE49-F238E27FC236}">
                <a16:creationId xmlns:a16="http://schemas.microsoft.com/office/drawing/2014/main" id="{99A407F9-6891-42ED-B178-B0166FB1FDD5}"/>
              </a:ext>
            </a:extLst>
          </p:cNvPr>
          <p:cNvSpPr>
            <a:spLocks noGrp="1" noChangeArrowheads="1"/>
          </p:cNvSpPr>
          <p:nvPr>
            <p:ph type="ftr" sz="quarter" idx="11"/>
          </p:nvPr>
        </p:nvSpPr>
        <p:spPr/>
        <p:txBody>
          <a:bodyPr/>
          <a:lstStyle>
            <a:lvl1pPr>
              <a:defRPr/>
            </a:lvl1pPr>
          </a:lstStyle>
          <a:p>
            <a:pPr>
              <a:defRPr/>
            </a:pPr>
            <a:endParaRPr lang="en-GB"/>
          </a:p>
        </p:txBody>
      </p:sp>
      <p:sp>
        <p:nvSpPr>
          <p:cNvPr id="46" name="Rectangle 46">
            <a:extLst>
              <a:ext uri="{FF2B5EF4-FFF2-40B4-BE49-F238E27FC236}">
                <a16:creationId xmlns:a16="http://schemas.microsoft.com/office/drawing/2014/main" id="{D4FF27D4-0EAC-4618-9B0C-57045F85A4DE}"/>
              </a:ext>
            </a:extLst>
          </p:cNvPr>
          <p:cNvSpPr>
            <a:spLocks noGrp="1" noChangeArrowheads="1"/>
          </p:cNvSpPr>
          <p:nvPr>
            <p:ph type="sldNum" sz="quarter" idx="12"/>
          </p:nvPr>
        </p:nvSpPr>
        <p:spPr/>
        <p:txBody>
          <a:bodyPr/>
          <a:lstStyle>
            <a:lvl1pPr>
              <a:defRPr/>
            </a:lvl1pPr>
          </a:lstStyle>
          <a:p>
            <a:pPr>
              <a:defRPr/>
            </a:pPr>
            <a:fld id="{4B70F672-3A29-42E3-8984-486E84C92E07}" type="slidenum">
              <a:rPr lang="en-GB" altLang="en-US"/>
              <a:pPr>
                <a:defRPr/>
              </a:pPr>
              <a:t>‹#›</a:t>
            </a:fld>
            <a:endParaRPr lang="en-GB" altLang="en-US"/>
          </a:p>
        </p:txBody>
      </p:sp>
    </p:spTree>
    <p:extLst>
      <p:ext uri="{BB962C8B-B14F-4D97-AF65-F5344CB8AC3E}">
        <p14:creationId xmlns:p14="http://schemas.microsoft.com/office/powerpoint/2010/main" val="780233826"/>
      </p:ext>
    </p:extLst>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A37A9063-A46D-43CD-9F59-137D68C156D8}"/>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7275B261-61C0-4F51-8EAB-348E27A17EC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C8EC68D1-FDDF-4C67-BCAB-C91B47753993}"/>
              </a:ext>
            </a:extLst>
          </p:cNvPr>
          <p:cNvSpPr>
            <a:spLocks noGrp="1" noChangeArrowheads="1"/>
          </p:cNvSpPr>
          <p:nvPr>
            <p:ph type="sldNum" sz="quarter" idx="12"/>
          </p:nvPr>
        </p:nvSpPr>
        <p:spPr>
          <a:ln/>
        </p:spPr>
        <p:txBody>
          <a:bodyPr/>
          <a:lstStyle>
            <a:lvl1pPr>
              <a:defRPr/>
            </a:lvl1pPr>
          </a:lstStyle>
          <a:p>
            <a:pPr>
              <a:defRPr/>
            </a:pPr>
            <a:fld id="{3EEBFA32-ED16-414D-BB04-FABE99555F72}" type="slidenum">
              <a:rPr lang="en-GB" altLang="en-US"/>
              <a:pPr>
                <a:defRPr/>
              </a:pPr>
              <a:t>‹#›</a:t>
            </a:fld>
            <a:endParaRPr lang="en-GB" altLang="en-US"/>
          </a:p>
        </p:txBody>
      </p:sp>
    </p:spTree>
    <p:extLst>
      <p:ext uri="{BB962C8B-B14F-4D97-AF65-F5344CB8AC3E}">
        <p14:creationId xmlns:p14="http://schemas.microsoft.com/office/powerpoint/2010/main" val="2661791197"/>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EE7F01A2-2BA7-4454-9E11-51005FF16B33}"/>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B104FC30-7557-4BE4-A467-FB522C97E19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3F695B09-1867-4F1F-BF2B-B8BFF5886097}"/>
              </a:ext>
            </a:extLst>
          </p:cNvPr>
          <p:cNvSpPr>
            <a:spLocks noGrp="1" noChangeArrowheads="1"/>
          </p:cNvSpPr>
          <p:nvPr>
            <p:ph type="sldNum" sz="quarter" idx="12"/>
          </p:nvPr>
        </p:nvSpPr>
        <p:spPr>
          <a:ln/>
        </p:spPr>
        <p:txBody>
          <a:bodyPr/>
          <a:lstStyle>
            <a:lvl1pPr>
              <a:defRPr/>
            </a:lvl1pPr>
          </a:lstStyle>
          <a:p>
            <a:pPr>
              <a:defRPr/>
            </a:pPr>
            <a:fld id="{7787B7BF-BA40-46F3-9756-A76E877A9D3C}" type="slidenum">
              <a:rPr lang="en-GB" altLang="en-US"/>
              <a:pPr>
                <a:defRPr/>
              </a:pPr>
              <a:t>‹#›</a:t>
            </a:fld>
            <a:endParaRPr lang="en-GB" altLang="en-US"/>
          </a:p>
        </p:txBody>
      </p:sp>
    </p:spTree>
    <p:extLst>
      <p:ext uri="{BB962C8B-B14F-4D97-AF65-F5344CB8AC3E}">
        <p14:creationId xmlns:p14="http://schemas.microsoft.com/office/powerpoint/2010/main" val="3302665376"/>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4">
            <a:extLst>
              <a:ext uri="{FF2B5EF4-FFF2-40B4-BE49-F238E27FC236}">
                <a16:creationId xmlns:a16="http://schemas.microsoft.com/office/drawing/2014/main" id="{7D96B09D-C8CF-48C9-B32C-5EDA93806F72}"/>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EC961A11-9AF5-495B-801B-811AB20EC04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E09C3144-AA85-4175-8054-099FDFE865DD}"/>
              </a:ext>
            </a:extLst>
          </p:cNvPr>
          <p:cNvSpPr>
            <a:spLocks noGrp="1" noChangeArrowheads="1"/>
          </p:cNvSpPr>
          <p:nvPr>
            <p:ph type="sldNum" sz="quarter" idx="12"/>
          </p:nvPr>
        </p:nvSpPr>
        <p:spPr>
          <a:ln/>
        </p:spPr>
        <p:txBody>
          <a:bodyPr/>
          <a:lstStyle>
            <a:lvl1pPr>
              <a:defRPr/>
            </a:lvl1pPr>
          </a:lstStyle>
          <a:p>
            <a:pPr>
              <a:defRPr/>
            </a:pPr>
            <a:fld id="{7C2EDBD8-833C-4D25-9067-BCE3FA32C29C}" type="slidenum">
              <a:rPr lang="en-GB" altLang="en-US"/>
              <a:pPr>
                <a:defRPr/>
              </a:pPr>
              <a:t>‹#›</a:t>
            </a:fld>
            <a:endParaRPr lang="en-GB" altLang="en-US"/>
          </a:p>
        </p:txBody>
      </p:sp>
    </p:spTree>
    <p:extLst>
      <p:ext uri="{BB962C8B-B14F-4D97-AF65-F5344CB8AC3E}">
        <p14:creationId xmlns:p14="http://schemas.microsoft.com/office/powerpoint/2010/main" val="412124385"/>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4">
            <a:extLst>
              <a:ext uri="{FF2B5EF4-FFF2-40B4-BE49-F238E27FC236}">
                <a16:creationId xmlns:a16="http://schemas.microsoft.com/office/drawing/2014/main" id="{91CE6FB0-26C5-4642-B544-8C04D4982EFF}"/>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45">
            <a:extLst>
              <a:ext uri="{FF2B5EF4-FFF2-40B4-BE49-F238E27FC236}">
                <a16:creationId xmlns:a16="http://schemas.microsoft.com/office/drawing/2014/main" id="{1D9D36AA-0B93-40E4-8C3C-FEA4DB9E006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46">
            <a:extLst>
              <a:ext uri="{FF2B5EF4-FFF2-40B4-BE49-F238E27FC236}">
                <a16:creationId xmlns:a16="http://schemas.microsoft.com/office/drawing/2014/main" id="{C29DC304-B6D0-4D66-BBDC-F796E8C5EBD4}"/>
              </a:ext>
            </a:extLst>
          </p:cNvPr>
          <p:cNvSpPr>
            <a:spLocks noGrp="1" noChangeArrowheads="1"/>
          </p:cNvSpPr>
          <p:nvPr>
            <p:ph type="sldNum" sz="quarter" idx="12"/>
          </p:nvPr>
        </p:nvSpPr>
        <p:spPr>
          <a:ln/>
        </p:spPr>
        <p:txBody>
          <a:bodyPr/>
          <a:lstStyle>
            <a:lvl1pPr>
              <a:defRPr/>
            </a:lvl1pPr>
          </a:lstStyle>
          <a:p>
            <a:pPr>
              <a:defRPr/>
            </a:pPr>
            <a:fld id="{2BF278D4-5ACE-41F0-AC6D-31388607C5AC}" type="slidenum">
              <a:rPr lang="en-GB" altLang="en-US"/>
              <a:pPr>
                <a:defRPr/>
              </a:pPr>
              <a:t>‹#›</a:t>
            </a:fld>
            <a:endParaRPr lang="en-GB" altLang="en-US"/>
          </a:p>
        </p:txBody>
      </p:sp>
    </p:spTree>
    <p:extLst>
      <p:ext uri="{BB962C8B-B14F-4D97-AF65-F5344CB8AC3E}">
        <p14:creationId xmlns:p14="http://schemas.microsoft.com/office/powerpoint/2010/main" val="4267726094"/>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4">
            <a:extLst>
              <a:ext uri="{FF2B5EF4-FFF2-40B4-BE49-F238E27FC236}">
                <a16:creationId xmlns:a16="http://schemas.microsoft.com/office/drawing/2014/main" id="{72A45813-803A-4ABF-8EA0-8AA3CD946BF2}"/>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45">
            <a:extLst>
              <a:ext uri="{FF2B5EF4-FFF2-40B4-BE49-F238E27FC236}">
                <a16:creationId xmlns:a16="http://schemas.microsoft.com/office/drawing/2014/main" id="{CABB9E75-4BFE-4D24-86C6-378C2726356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46">
            <a:extLst>
              <a:ext uri="{FF2B5EF4-FFF2-40B4-BE49-F238E27FC236}">
                <a16:creationId xmlns:a16="http://schemas.microsoft.com/office/drawing/2014/main" id="{6F584144-0034-4956-B4DD-A6619BF65DDC}"/>
              </a:ext>
            </a:extLst>
          </p:cNvPr>
          <p:cNvSpPr>
            <a:spLocks noGrp="1" noChangeArrowheads="1"/>
          </p:cNvSpPr>
          <p:nvPr>
            <p:ph type="sldNum" sz="quarter" idx="12"/>
          </p:nvPr>
        </p:nvSpPr>
        <p:spPr>
          <a:ln/>
        </p:spPr>
        <p:txBody>
          <a:bodyPr/>
          <a:lstStyle>
            <a:lvl1pPr>
              <a:defRPr/>
            </a:lvl1pPr>
          </a:lstStyle>
          <a:p>
            <a:pPr>
              <a:defRPr/>
            </a:pPr>
            <a:fld id="{E9B3CFB2-25CA-41BF-9CB9-A934CF8F4208}" type="slidenum">
              <a:rPr lang="en-GB" altLang="en-US"/>
              <a:pPr>
                <a:defRPr/>
              </a:pPr>
              <a:t>‹#›</a:t>
            </a:fld>
            <a:endParaRPr lang="en-GB" altLang="en-US"/>
          </a:p>
        </p:txBody>
      </p:sp>
    </p:spTree>
    <p:extLst>
      <p:ext uri="{BB962C8B-B14F-4D97-AF65-F5344CB8AC3E}">
        <p14:creationId xmlns:p14="http://schemas.microsoft.com/office/powerpoint/2010/main" val="4157154380"/>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A014470C-8972-4323-9650-D590C2634D5F}"/>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45">
            <a:extLst>
              <a:ext uri="{FF2B5EF4-FFF2-40B4-BE49-F238E27FC236}">
                <a16:creationId xmlns:a16="http://schemas.microsoft.com/office/drawing/2014/main" id="{D8E5AC5D-E117-463D-89FF-858BED2951A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46">
            <a:extLst>
              <a:ext uri="{FF2B5EF4-FFF2-40B4-BE49-F238E27FC236}">
                <a16:creationId xmlns:a16="http://schemas.microsoft.com/office/drawing/2014/main" id="{F6766649-54C8-4C54-9166-676CC12D1B0D}"/>
              </a:ext>
            </a:extLst>
          </p:cNvPr>
          <p:cNvSpPr>
            <a:spLocks noGrp="1" noChangeArrowheads="1"/>
          </p:cNvSpPr>
          <p:nvPr>
            <p:ph type="sldNum" sz="quarter" idx="12"/>
          </p:nvPr>
        </p:nvSpPr>
        <p:spPr>
          <a:ln/>
        </p:spPr>
        <p:txBody>
          <a:bodyPr/>
          <a:lstStyle>
            <a:lvl1pPr>
              <a:defRPr/>
            </a:lvl1pPr>
          </a:lstStyle>
          <a:p>
            <a:pPr>
              <a:defRPr/>
            </a:pPr>
            <a:fld id="{CB96A446-7C19-4098-B94C-5859542C2364}" type="slidenum">
              <a:rPr lang="en-GB" altLang="en-US"/>
              <a:pPr>
                <a:defRPr/>
              </a:pPr>
              <a:t>‹#›</a:t>
            </a:fld>
            <a:endParaRPr lang="en-GB" altLang="en-US"/>
          </a:p>
        </p:txBody>
      </p:sp>
    </p:spTree>
    <p:extLst>
      <p:ext uri="{BB962C8B-B14F-4D97-AF65-F5344CB8AC3E}">
        <p14:creationId xmlns:p14="http://schemas.microsoft.com/office/powerpoint/2010/main" val="1282677223"/>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B241E5CF-4805-44C2-9844-C9C9A5C90589}"/>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FD467DE6-A678-4995-A188-AB9E7DE7763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2121AFB9-910B-485E-B102-B0E61A6A1249}"/>
              </a:ext>
            </a:extLst>
          </p:cNvPr>
          <p:cNvSpPr>
            <a:spLocks noGrp="1" noChangeArrowheads="1"/>
          </p:cNvSpPr>
          <p:nvPr>
            <p:ph type="sldNum" sz="quarter" idx="12"/>
          </p:nvPr>
        </p:nvSpPr>
        <p:spPr>
          <a:ln/>
        </p:spPr>
        <p:txBody>
          <a:bodyPr/>
          <a:lstStyle>
            <a:lvl1pPr>
              <a:defRPr/>
            </a:lvl1pPr>
          </a:lstStyle>
          <a:p>
            <a:pPr>
              <a:defRPr/>
            </a:pPr>
            <a:fld id="{F7EBF47B-D8C6-481B-A43F-5803E3135D5B}" type="slidenum">
              <a:rPr lang="en-GB" altLang="en-US"/>
              <a:pPr>
                <a:defRPr/>
              </a:pPr>
              <a:t>‹#›</a:t>
            </a:fld>
            <a:endParaRPr lang="en-GB" altLang="en-US"/>
          </a:p>
        </p:txBody>
      </p:sp>
    </p:spTree>
    <p:extLst>
      <p:ext uri="{BB962C8B-B14F-4D97-AF65-F5344CB8AC3E}">
        <p14:creationId xmlns:p14="http://schemas.microsoft.com/office/powerpoint/2010/main" val="1465571707"/>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173227BD-067A-4E09-92F7-0E08E65AC8D8}"/>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F53CFFD2-43FD-4B9D-ADC2-AA1AF36AC1E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DB9D8639-5870-4A2F-B1A0-9CEF6B3D2A01}"/>
              </a:ext>
            </a:extLst>
          </p:cNvPr>
          <p:cNvSpPr>
            <a:spLocks noGrp="1" noChangeArrowheads="1"/>
          </p:cNvSpPr>
          <p:nvPr>
            <p:ph type="sldNum" sz="quarter" idx="12"/>
          </p:nvPr>
        </p:nvSpPr>
        <p:spPr>
          <a:ln/>
        </p:spPr>
        <p:txBody>
          <a:bodyPr/>
          <a:lstStyle>
            <a:lvl1pPr>
              <a:defRPr/>
            </a:lvl1pPr>
          </a:lstStyle>
          <a:p>
            <a:pPr>
              <a:defRPr/>
            </a:pPr>
            <a:fld id="{9E4CF4F2-E5BB-492A-9EE0-AEA642F48637}" type="slidenum">
              <a:rPr lang="en-GB" altLang="en-US"/>
              <a:pPr>
                <a:defRPr/>
              </a:pPr>
              <a:t>‹#›</a:t>
            </a:fld>
            <a:endParaRPr lang="en-GB" altLang="en-US"/>
          </a:p>
        </p:txBody>
      </p:sp>
    </p:spTree>
    <p:extLst>
      <p:ext uri="{BB962C8B-B14F-4D97-AF65-F5344CB8AC3E}">
        <p14:creationId xmlns:p14="http://schemas.microsoft.com/office/powerpoint/2010/main" val="2438198513"/>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CC80F049-7DAF-414B-AF77-38FBFA48313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C2D7605B-3F01-4DCC-97E6-7E0459260E6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BBF26930-C81C-442A-BB0B-24864B425167}"/>
              </a:ext>
            </a:extLst>
          </p:cNvPr>
          <p:cNvSpPr>
            <a:spLocks noGrp="1" noChangeArrowheads="1"/>
          </p:cNvSpPr>
          <p:nvPr>
            <p:ph type="sldNum" sz="quarter" idx="12"/>
          </p:nvPr>
        </p:nvSpPr>
        <p:spPr>
          <a:ln/>
        </p:spPr>
        <p:txBody>
          <a:bodyPr/>
          <a:lstStyle>
            <a:lvl1pPr>
              <a:defRPr/>
            </a:lvl1pPr>
          </a:lstStyle>
          <a:p>
            <a:pPr>
              <a:defRPr/>
            </a:pPr>
            <a:fld id="{FD99A69D-A73A-40C4-B5F7-AC17D1D4A9ED}" type="slidenum">
              <a:rPr lang="en-GB" altLang="en-US"/>
              <a:pPr>
                <a:defRPr/>
              </a:pPr>
              <a:t>‹#›</a:t>
            </a:fld>
            <a:endParaRPr lang="en-GB" altLang="en-US"/>
          </a:p>
        </p:txBody>
      </p:sp>
    </p:spTree>
    <p:extLst>
      <p:ext uri="{BB962C8B-B14F-4D97-AF65-F5344CB8AC3E}">
        <p14:creationId xmlns:p14="http://schemas.microsoft.com/office/powerpoint/2010/main" val="2851448168"/>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29B27EEF-F727-48EA-9235-BB7187E6E4E3}"/>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9600C639-75C8-4043-90BA-FC62F8565AF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BED1A218-855C-43ED-A10A-6DB3EFE37242}"/>
              </a:ext>
            </a:extLst>
          </p:cNvPr>
          <p:cNvSpPr>
            <a:spLocks noGrp="1" noChangeArrowheads="1"/>
          </p:cNvSpPr>
          <p:nvPr>
            <p:ph type="sldNum" sz="quarter" idx="12"/>
          </p:nvPr>
        </p:nvSpPr>
        <p:spPr>
          <a:ln/>
        </p:spPr>
        <p:txBody>
          <a:bodyPr/>
          <a:lstStyle>
            <a:lvl1pPr>
              <a:defRPr/>
            </a:lvl1pPr>
          </a:lstStyle>
          <a:p>
            <a:pPr>
              <a:defRPr/>
            </a:pPr>
            <a:fld id="{E025241B-9921-4F09-A68B-3A955912AB52}" type="slidenum">
              <a:rPr lang="en-GB" altLang="en-US"/>
              <a:pPr>
                <a:defRPr/>
              </a:pPr>
              <a:t>‹#›</a:t>
            </a:fld>
            <a:endParaRPr lang="en-GB" altLang="en-US"/>
          </a:p>
        </p:txBody>
      </p:sp>
    </p:spTree>
    <p:extLst>
      <p:ext uri="{BB962C8B-B14F-4D97-AF65-F5344CB8AC3E}">
        <p14:creationId xmlns:p14="http://schemas.microsoft.com/office/powerpoint/2010/main" val="4095042550"/>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4">
            <a:extLst>
              <a:ext uri="{FF2B5EF4-FFF2-40B4-BE49-F238E27FC236}">
                <a16:creationId xmlns:a16="http://schemas.microsoft.com/office/drawing/2014/main" id="{9295DE59-CF26-4F9E-9F54-0938DAD86089}"/>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45">
            <a:extLst>
              <a:ext uri="{FF2B5EF4-FFF2-40B4-BE49-F238E27FC236}">
                <a16:creationId xmlns:a16="http://schemas.microsoft.com/office/drawing/2014/main" id="{A9AD4D12-7306-4AA9-831F-C713710442D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46">
            <a:extLst>
              <a:ext uri="{FF2B5EF4-FFF2-40B4-BE49-F238E27FC236}">
                <a16:creationId xmlns:a16="http://schemas.microsoft.com/office/drawing/2014/main" id="{1CDDE318-0FAC-4474-8BAE-A86C291633DC}"/>
              </a:ext>
            </a:extLst>
          </p:cNvPr>
          <p:cNvSpPr>
            <a:spLocks noGrp="1" noChangeArrowheads="1"/>
          </p:cNvSpPr>
          <p:nvPr>
            <p:ph type="sldNum" sz="quarter" idx="12"/>
          </p:nvPr>
        </p:nvSpPr>
        <p:spPr>
          <a:ln/>
        </p:spPr>
        <p:txBody>
          <a:bodyPr/>
          <a:lstStyle>
            <a:lvl1pPr>
              <a:defRPr/>
            </a:lvl1pPr>
          </a:lstStyle>
          <a:p>
            <a:pPr>
              <a:defRPr/>
            </a:pPr>
            <a:fld id="{F20F1561-B606-4642-8A3B-65CED47948AC}" type="slidenum">
              <a:rPr lang="en-GB" altLang="en-US"/>
              <a:pPr>
                <a:defRPr/>
              </a:pPr>
              <a:t>‹#›</a:t>
            </a:fld>
            <a:endParaRPr lang="en-GB" altLang="en-US"/>
          </a:p>
        </p:txBody>
      </p:sp>
    </p:spTree>
    <p:extLst>
      <p:ext uri="{BB962C8B-B14F-4D97-AF65-F5344CB8AC3E}">
        <p14:creationId xmlns:p14="http://schemas.microsoft.com/office/powerpoint/2010/main" val="1900752646"/>
      </p:ext>
    </p:extLst>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4">
            <a:extLst>
              <a:ext uri="{FF2B5EF4-FFF2-40B4-BE49-F238E27FC236}">
                <a16:creationId xmlns:a16="http://schemas.microsoft.com/office/drawing/2014/main" id="{2D6D21FD-5817-441C-A961-8715F7B79548}"/>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45E0D098-58C5-4A79-ACC3-27C9A43F987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0ADD135A-DEA3-45B3-8743-1FAA9A121EAE}"/>
              </a:ext>
            </a:extLst>
          </p:cNvPr>
          <p:cNvSpPr>
            <a:spLocks noGrp="1" noChangeArrowheads="1"/>
          </p:cNvSpPr>
          <p:nvPr>
            <p:ph type="sldNum" sz="quarter" idx="12"/>
          </p:nvPr>
        </p:nvSpPr>
        <p:spPr>
          <a:ln/>
        </p:spPr>
        <p:txBody>
          <a:bodyPr/>
          <a:lstStyle>
            <a:lvl1pPr>
              <a:defRPr/>
            </a:lvl1pPr>
          </a:lstStyle>
          <a:p>
            <a:pPr>
              <a:defRPr/>
            </a:pPr>
            <a:fld id="{53A33469-A0D3-4D9A-B970-DB905C5737E3}" type="slidenum">
              <a:rPr lang="en-GB" altLang="en-US"/>
              <a:pPr>
                <a:defRPr/>
              </a:pPr>
              <a:t>‹#›</a:t>
            </a:fld>
            <a:endParaRPr lang="en-GB" altLang="en-US"/>
          </a:p>
        </p:txBody>
      </p:sp>
    </p:spTree>
    <p:extLst>
      <p:ext uri="{BB962C8B-B14F-4D97-AF65-F5344CB8AC3E}">
        <p14:creationId xmlns:p14="http://schemas.microsoft.com/office/powerpoint/2010/main" val="3322010735"/>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D66D9B06-8D12-4D20-8EC6-A2F200071BDD}"/>
              </a:ext>
            </a:extLst>
          </p:cNvPr>
          <p:cNvGrpSpPr>
            <a:grpSpLocks/>
          </p:cNvGrpSpPr>
          <p:nvPr/>
        </p:nvGrpSpPr>
        <p:grpSpPr bwMode="auto">
          <a:xfrm>
            <a:off x="0" y="0"/>
            <a:ext cx="9144000" cy="6856413"/>
            <a:chOff x="0" y="0"/>
            <a:chExt cx="5760" cy="4319"/>
          </a:xfrm>
        </p:grpSpPr>
        <p:sp>
          <p:nvSpPr>
            <p:cNvPr id="87043" name="Freeform 3">
              <a:extLst>
                <a:ext uri="{FF2B5EF4-FFF2-40B4-BE49-F238E27FC236}">
                  <a16:creationId xmlns:a16="http://schemas.microsoft.com/office/drawing/2014/main" id="{30AC10F0-DC1A-447C-8E8A-AC51C4832A48}"/>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7044" name="Freeform 4">
              <a:extLst>
                <a:ext uri="{FF2B5EF4-FFF2-40B4-BE49-F238E27FC236}">
                  <a16:creationId xmlns:a16="http://schemas.microsoft.com/office/drawing/2014/main" id="{EFEFD24F-1E3C-4E15-8CCE-3B3F8417D9C4}"/>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45" name="Freeform 5">
              <a:extLst>
                <a:ext uri="{FF2B5EF4-FFF2-40B4-BE49-F238E27FC236}">
                  <a16:creationId xmlns:a16="http://schemas.microsoft.com/office/drawing/2014/main" id="{87F3C0AC-2ED1-4205-A432-2094FBACD8EF}"/>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1035" name="Freeform 6">
              <a:extLst>
                <a:ext uri="{FF2B5EF4-FFF2-40B4-BE49-F238E27FC236}">
                  <a16:creationId xmlns:a16="http://schemas.microsoft.com/office/drawing/2014/main" id="{1A43753B-B3BC-42C0-A318-B5611906E999}"/>
                </a:ext>
              </a:extLst>
            </p:cNvPr>
            <p:cNvSpPr>
              <a:spLocks/>
            </p:cNvSpPr>
            <p:nvPr/>
          </p:nvSpPr>
          <p:spPr bwMode="hidden">
            <a:xfrm>
              <a:off x="4038" y="3577"/>
              <a:ext cx="1720" cy="65"/>
            </a:xfrm>
            <a:custGeom>
              <a:avLst/>
              <a:gdLst>
                <a:gd name="T0" fmla="*/ 1714 w 1722"/>
                <a:gd name="T1" fmla="*/ 62 h 66"/>
                <a:gd name="T2" fmla="*/ 1714 w 1722"/>
                <a:gd name="T3" fmla="*/ 56 h 66"/>
                <a:gd name="T4" fmla="*/ 0 w 1722"/>
                <a:gd name="T5" fmla="*/ 0 h 66"/>
                <a:gd name="T6" fmla="*/ 0 w 1722"/>
                <a:gd name="T7" fmla="*/ 44 h 66"/>
                <a:gd name="T8" fmla="*/ 1714 w 1722"/>
                <a:gd name="T9" fmla="*/ 62 h 66"/>
                <a:gd name="T10" fmla="*/ 1714 w 1722"/>
                <a:gd name="T11" fmla="*/ 62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47" name="Freeform 7">
              <a:extLst>
                <a:ext uri="{FF2B5EF4-FFF2-40B4-BE49-F238E27FC236}">
                  <a16:creationId xmlns:a16="http://schemas.microsoft.com/office/drawing/2014/main" id="{24F96355-72BF-45A2-9C9B-72F42A1C6EEE}"/>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1037" name="Freeform 8">
              <a:extLst>
                <a:ext uri="{FF2B5EF4-FFF2-40B4-BE49-F238E27FC236}">
                  <a16:creationId xmlns:a16="http://schemas.microsoft.com/office/drawing/2014/main" id="{B043CBC3-4E08-4B2B-9E64-7963A172B2DF}"/>
                </a:ext>
              </a:extLst>
            </p:cNvPr>
            <p:cNvSpPr>
              <a:spLocks/>
            </p:cNvSpPr>
            <p:nvPr/>
          </p:nvSpPr>
          <p:spPr bwMode="hidden">
            <a:xfrm>
              <a:off x="4784" y="3702"/>
              <a:ext cx="974" cy="101"/>
            </a:xfrm>
            <a:custGeom>
              <a:avLst/>
              <a:gdLst>
                <a:gd name="T0" fmla="*/ 971 w 975"/>
                <a:gd name="T1" fmla="*/ 48 h 101"/>
                <a:gd name="T2" fmla="*/ 971 w 975"/>
                <a:gd name="T3" fmla="*/ 0 h 101"/>
                <a:gd name="T4" fmla="*/ 0 w 975"/>
                <a:gd name="T5" fmla="*/ 24 h 101"/>
                <a:gd name="T6" fmla="*/ 0 w 975"/>
                <a:gd name="T7" fmla="*/ 101 h 101"/>
                <a:gd name="T8" fmla="*/ 971 w 975"/>
                <a:gd name="T9" fmla="*/ 48 h 101"/>
                <a:gd name="T10" fmla="*/ 971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8" name="Freeform 9">
              <a:extLst>
                <a:ext uri="{FF2B5EF4-FFF2-40B4-BE49-F238E27FC236}">
                  <a16:creationId xmlns:a16="http://schemas.microsoft.com/office/drawing/2014/main" id="{C73F2463-AFB7-469A-9A5E-9C9530F416DF}"/>
                </a:ext>
              </a:extLst>
            </p:cNvPr>
            <p:cNvSpPr>
              <a:spLocks/>
            </p:cNvSpPr>
            <p:nvPr/>
          </p:nvSpPr>
          <p:spPr bwMode="hidden">
            <a:xfrm>
              <a:off x="3619" y="3815"/>
              <a:ext cx="2139" cy="198"/>
            </a:xfrm>
            <a:custGeom>
              <a:avLst/>
              <a:gdLst>
                <a:gd name="T0" fmla="*/ 2133 w 2141"/>
                <a:gd name="T1" fmla="*/ 0 h 198"/>
                <a:gd name="T2" fmla="*/ 0 w 2141"/>
                <a:gd name="T3" fmla="*/ 156 h 198"/>
                <a:gd name="T4" fmla="*/ 0 w 2141"/>
                <a:gd name="T5" fmla="*/ 198 h 198"/>
                <a:gd name="T6" fmla="*/ 2133 w 2141"/>
                <a:gd name="T7" fmla="*/ 0 h 198"/>
                <a:gd name="T8" fmla="*/ 2133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0" name="Freeform 10">
              <a:extLst>
                <a:ext uri="{FF2B5EF4-FFF2-40B4-BE49-F238E27FC236}">
                  <a16:creationId xmlns:a16="http://schemas.microsoft.com/office/drawing/2014/main" id="{A7BF905E-69D9-4935-99A9-E2058FB12E37}"/>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1040" name="Freeform 11">
              <a:extLst>
                <a:ext uri="{FF2B5EF4-FFF2-40B4-BE49-F238E27FC236}">
                  <a16:creationId xmlns:a16="http://schemas.microsoft.com/office/drawing/2014/main" id="{7CC63530-68F2-46A8-A153-02E2F83F8D00}"/>
                </a:ext>
              </a:extLst>
            </p:cNvPr>
            <p:cNvSpPr>
              <a:spLocks/>
            </p:cNvSpPr>
            <p:nvPr/>
          </p:nvSpPr>
          <p:spPr bwMode="hidden">
            <a:xfrm>
              <a:off x="2097" y="4043"/>
              <a:ext cx="2514" cy="276"/>
            </a:xfrm>
            <a:custGeom>
              <a:avLst/>
              <a:gdLst>
                <a:gd name="T0" fmla="*/ 2170 w 2517"/>
                <a:gd name="T1" fmla="*/ 276 h 276"/>
                <a:gd name="T2" fmla="*/ 2505 w 2517"/>
                <a:gd name="T3" fmla="*/ 204 h 276"/>
                <a:gd name="T4" fmla="*/ 2248 w 2517"/>
                <a:gd name="T5" fmla="*/ 0 h 276"/>
                <a:gd name="T6" fmla="*/ 0 w 2517"/>
                <a:gd name="T7" fmla="*/ 276 h 276"/>
                <a:gd name="T8" fmla="*/ 2170 w 2517"/>
                <a:gd name="T9" fmla="*/ 276 h 276"/>
                <a:gd name="T10" fmla="*/ 2170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2" name="Freeform 12">
              <a:extLst>
                <a:ext uri="{FF2B5EF4-FFF2-40B4-BE49-F238E27FC236}">
                  <a16:creationId xmlns:a16="http://schemas.microsoft.com/office/drawing/2014/main" id="{A3533599-BA9B-4F12-B9B8-C41556D8425F}"/>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eaLnBrk="1" hangingPunct="1">
                <a:defRPr/>
              </a:pPr>
              <a:endParaRPr lang="en-GB">
                <a:latin typeface="Arial" charset="0"/>
              </a:endParaRPr>
            </a:p>
          </p:txBody>
        </p:sp>
        <p:sp>
          <p:nvSpPr>
            <p:cNvPr id="1042" name="Freeform 13">
              <a:extLst>
                <a:ext uri="{FF2B5EF4-FFF2-40B4-BE49-F238E27FC236}">
                  <a16:creationId xmlns:a16="http://schemas.microsoft.com/office/drawing/2014/main" id="{CBCF67CF-C50A-4C31-9BED-6779D1935637}"/>
                </a:ext>
              </a:extLst>
            </p:cNvPr>
            <p:cNvSpPr>
              <a:spLocks/>
            </p:cNvSpPr>
            <p:nvPr/>
          </p:nvSpPr>
          <p:spPr bwMode="hidden">
            <a:xfrm>
              <a:off x="5030" y="3151"/>
              <a:ext cx="728" cy="240"/>
            </a:xfrm>
            <a:custGeom>
              <a:avLst/>
              <a:gdLst>
                <a:gd name="T0" fmla="*/ 725 w 729"/>
                <a:gd name="T1" fmla="*/ 240 h 240"/>
                <a:gd name="T2" fmla="*/ 0 w 729"/>
                <a:gd name="T3" fmla="*/ 0 h 240"/>
                <a:gd name="T4" fmla="*/ 0 w 729"/>
                <a:gd name="T5" fmla="*/ 6 h 240"/>
                <a:gd name="T6" fmla="*/ 725 w 729"/>
                <a:gd name="T7" fmla="*/ 240 h 240"/>
                <a:gd name="T8" fmla="*/ 725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4" name="Freeform 14">
              <a:extLst>
                <a:ext uri="{FF2B5EF4-FFF2-40B4-BE49-F238E27FC236}">
                  <a16:creationId xmlns:a16="http://schemas.microsoft.com/office/drawing/2014/main" id="{076248B0-9E8F-4890-9C0E-EF852F37143A}"/>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44" name="Freeform 15">
              <a:extLst>
                <a:ext uri="{FF2B5EF4-FFF2-40B4-BE49-F238E27FC236}">
                  <a16:creationId xmlns:a16="http://schemas.microsoft.com/office/drawing/2014/main" id="{1D20CCCC-54DB-4D47-B689-894A7B821DD5}"/>
                </a:ext>
              </a:extLst>
            </p:cNvPr>
            <p:cNvSpPr>
              <a:spLocks/>
            </p:cNvSpPr>
            <p:nvPr/>
          </p:nvSpPr>
          <p:spPr bwMode="hidden">
            <a:xfrm>
              <a:off x="5030" y="3049"/>
              <a:ext cx="728" cy="318"/>
            </a:xfrm>
            <a:custGeom>
              <a:avLst/>
              <a:gdLst>
                <a:gd name="T0" fmla="*/ 725 w 729"/>
                <a:gd name="T1" fmla="*/ 318 h 318"/>
                <a:gd name="T2" fmla="*/ 725 w 729"/>
                <a:gd name="T3" fmla="*/ 312 h 318"/>
                <a:gd name="T4" fmla="*/ 0 w 729"/>
                <a:gd name="T5" fmla="*/ 0 h 318"/>
                <a:gd name="T6" fmla="*/ 0 w 729"/>
                <a:gd name="T7" fmla="*/ 54 h 318"/>
                <a:gd name="T8" fmla="*/ 725 w 729"/>
                <a:gd name="T9" fmla="*/ 318 h 318"/>
                <a:gd name="T10" fmla="*/ 725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6" name="Freeform 16">
              <a:extLst>
                <a:ext uri="{FF2B5EF4-FFF2-40B4-BE49-F238E27FC236}">
                  <a16:creationId xmlns:a16="http://schemas.microsoft.com/office/drawing/2014/main" id="{556FA8AC-DD48-49F8-8569-F4256298F32A}"/>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7057" name="Freeform 17">
              <a:extLst>
                <a:ext uri="{FF2B5EF4-FFF2-40B4-BE49-F238E27FC236}">
                  <a16:creationId xmlns:a16="http://schemas.microsoft.com/office/drawing/2014/main" id="{01F04318-90C5-475D-9648-91BE9306DF86}"/>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58" name="Freeform 18">
              <a:extLst>
                <a:ext uri="{FF2B5EF4-FFF2-40B4-BE49-F238E27FC236}">
                  <a16:creationId xmlns:a16="http://schemas.microsoft.com/office/drawing/2014/main" id="{A0D6E646-1F14-46A4-9B6B-2A839BA5ECC6}"/>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1048" name="Freeform 19">
              <a:extLst>
                <a:ext uri="{FF2B5EF4-FFF2-40B4-BE49-F238E27FC236}">
                  <a16:creationId xmlns:a16="http://schemas.microsoft.com/office/drawing/2014/main" id="{0C8EDBE1-7838-4B09-BFBE-E52EA49FD40D}"/>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0" name="Freeform 20">
              <a:extLst>
                <a:ext uri="{FF2B5EF4-FFF2-40B4-BE49-F238E27FC236}">
                  <a16:creationId xmlns:a16="http://schemas.microsoft.com/office/drawing/2014/main" id="{7E36180B-5147-4C46-9470-7E2B62AE00CC}"/>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50" name="Freeform 21">
              <a:extLst>
                <a:ext uri="{FF2B5EF4-FFF2-40B4-BE49-F238E27FC236}">
                  <a16:creationId xmlns:a16="http://schemas.microsoft.com/office/drawing/2014/main" id="{407861E0-DB02-4E82-819E-1BD7F8E9ABC0}"/>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2" name="Freeform 22">
              <a:extLst>
                <a:ext uri="{FF2B5EF4-FFF2-40B4-BE49-F238E27FC236}">
                  <a16:creationId xmlns:a16="http://schemas.microsoft.com/office/drawing/2014/main" id="{2274DEB5-A647-40C0-B8E3-7E4329A2E0A4}"/>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63" name="Freeform 23">
              <a:extLst>
                <a:ext uri="{FF2B5EF4-FFF2-40B4-BE49-F238E27FC236}">
                  <a16:creationId xmlns:a16="http://schemas.microsoft.com/office/drawing/2014/main" id="{9DE8E347-FD70-44B6-A3C2-37C2B55F4603}"/>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87064" name="Freeform 24">
              <a:extLst>
                <a:ext uri="{FF2B5EF4-FFF2-40B4-BE49-F238E27FC236}">
                  <a16:creationId xmlns:a16="http://schemas.microsoft.com/office/drawing/2014/main" id="{64C2251B-D99E-4F67-ABC9-03CFF758BE1E}"/>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1054" name="Freeform 25">
              <a:extLst>
                <a:ext uri="{FF2B5EF4-FFF2-40B4-BE49-F238E27FC236}">
                  <a16:creationId xmlns:a16="http://schemas.microsoft.com/office/drawing/2014/main" id="{27C7901D-AFA6-41A3-8BF2-D9A14334F0F5}"/>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6" name="Freeform 26">
              <a:extLst>
                <a:ext uri="{FF2B5EF4-FFF2-40B4-BE49-F238E27FC236}">
                  <a16:creationId xmlns:a16="http://schemas.microsoft.com/office/drawing/2014/main" id="{F4EE0E3D-004D-4422-A2D7-F87604680820}"/>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87067" name="Freeform 27">
              <a:extLst>
                <a:ext uri="{FF2B5EF4-FFF2-40B4-BE49-F238E27FC236}">
                  <a16:creationId xmlns:a16="http://schemas.microsoft.com/office/drawing/2014/main" id="{E37E3E3D-6891-4AB1-938A-E923BB8312F3}"/>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1057" name="Freeform 28">
              <a:extLst>
                <a:ext uri="{FF2B5EF4-FFF2-40B4-BE49-F238E27FC236}">
                  <a16:creationId xmlns:a16="http://schemas.microsoft.com/office/drawing/2014/main" id="{87F9E600-DDD1-46E2-AF60-03A7A2251634}"/>
                </a:ext>
              </a:extLst>
            </p:cNvPr>
            <p:cNvSpPr>
              <a:spLocks/>
            </p:cNvSpPr>
            <p:nvPr/>
          </p:nvSpPr>
          <p:spPr bwMode="hidden">
            <a:xfrm>
              <a:off x="5698" y="653"/>
              <a:ext cx="60" cy="311"/>
            </a:xfrm>
            <a:custGeom>
              <a:avLst/>
              <a:gdLst>
                <a:gd name="T0" fmla="*/ 0 w 60"/>
                <a:gd name="T1" fmla="*/ 144 h 312"/>
                <a:gd name="T2" fmla="*/ 60 w 60"/>
                <a:gd name="T3" fmla="*/ 308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9" name="Freeform 29">
              <a:extLst>
                <a:ext uri="{FF2B5EF4-FFF2-40B4-BE49-F238E27FC236}">
                  <a16:creationId xmlns:a16="http://schemas.microsoft.com/office/drawing/2014/main" id="{9710DCCE-9C13-4EEB-ADD0-639F5A4ED474}"/>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59" name="Freeform 30">
              <a:extLst>
                <a:ext uri="{FF2B5EF4-FFF2-40B4-BE49-F238E27FC236}">
                  <a16:creationId xmlns:a16="http://schemas.microsoft.com/office/drawing/2014/main" id="{CD3254D4-CFF3-4455-A98E-E516395737EB}"/>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71" name="Freeform 31">
              <a:extLst>
                <a:ext uri="{FF2B5EF4-FFF2-40B4-BE49-F238E27FC236}">
                  <a16:creationId xmlns:a16="http://schemas.microsoft.com/office/drawing/2014/main" id="{0857D473-025A-46D4-8F88-A6E989FDC918}"/>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2" name="Freeform 32">
              <a:extLst>
                <a:ext uri="{FF2B5EF4-FFF2-40B4-BE49-F238E27FC236}">
                  <a16:creationId xmlns:a16="http://schemas.microsoft.com/office/drawing/2014/main" id="{C92EFC22-5CB7-486D-8468-833E8E8C2749}"/>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87073" name="Freeform 33">
              <a:extLst>
                <a:ext uri="{FF2B5EF4-FFF2-40B4-BE49-F238E27FC236}">
                  <a16:creationId xmlns:a16="http://schemas.microsoft.com/office/drawing/2014/main" id="{04614D42-C0B5-42BC-8EE9-D9B0CA8E3A4C}"/>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4" name="Freeform 34">
              <a:extLst>
                <a:ext uri="{FF2B5EF4-FFF2-40B4-BE49-F238E27FC236}">
                  <a16:creationId xmlns:a16="http://schemas.microsoft.com/office/drawing/2014/main" id="{CD8CD796-F290-4D7C-9E75-1EA2EDACE4CA}"/>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5" name="Freeform 35">
              <a:extLst>
                <a:ext uri="{FF2B5EF4-FFF2-40B4-BE49-F238E27FC236}">
                  <a16:creationId xmlns:a16="http://schemas.microsoft.com/office/drawing/2014/main" id="{E089F266-085A-43F2-B239-60FC21A10E77}"/>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87076" name="Freeform 36">
              <a:extLst>
                <a:ext uri="{FF2B5EF4-FFF2-40B4-BE49-F238E27FC236}">
                  <a16:creationId xmlns:a16="http://schemas.microsoft.com/office/drawing/2014/main" id="{15546F3A-E358-4A31-94EC-16F36CD5712B}"/>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7" name="Freeform 37">
              <a:extLst>
                <a:ext uri="{FF2B5EF4-FFF2-40B4-BE49-F238E27FC236}">
                  <a16:creationId xmlns:a16="http://schemas.microsoft.com/office/drawing/2014/main" id="{13FBF22B-7636-49F4-84C7-1E94FABD64AB}"/>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8" name="Freeform 38">
              <a:extLst>
                <a:ext uri="{FF2B5EF4-FFF2-40B4-BE49-F238E27FC236}">
                  <a16:creationId xmlns:a16="http://schemas.microsoft.com/office/drawing/2014/main" id="{1E04A6ED-1E67-4609-83E4-173E2CC781A1}"/>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grpSp>
          <p:nvGrpSpPr>
            <p:cNvPr id="1068" name="Group 39">
              <a:extLst>
                <a:ext uri="{FF2B5EF4-FFF2-40B4-BE49-F238E27FC236}">
                  <a16:creationId xmlns:a16="http://schemas.microsoft.com/office/drawing/2014/main" id="{A9BD802D-3454-4C1A-A4A6-F4EB079C55E9}"/>
                </a:ext>
              </a:extLst>
            </p:cNvPr>
            <p:cNvGrpSpPr>
              <a:grpSpLocks/>
            </p:cNvGrpSpPr>
            <p:nvPr userDrawn="1"/>
          </p:nvGrpSpPr>
          <p:grpSpPr bwMode="auto">
            <a:xfrm>
              <a:off x="0" y="1632"/>
              <a:ext cx="5758" cy="1858"/>
              <a:chOff x="0" y="1632"/>
              <a:chExt cx="5758" cy="1858"/>
            </a:xfrm>
          </p:grpSpPr>
          <p:sp>
            <p:nvSpPr>
              <p:cNvPr id="87080" name="Freeform 40">
                <a:extLst>
                  <a:ext uri="{FF2B5EF4-FFF2-40B4-BE49-F238E27FC236}">
                    <a16:creationId xmlns:a16="http://schemas.microsoft.com/office/drawing/2014/main" id="{82CE83BD-1F66-4B83-A062-A532BC6DDD5F}"/>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87081" name="Freeform 41">
                <a:extLst>
                  <a:ext uri="{FF2B5EF4-FFF2-40B4-BE49-F238E27FC236}">
                    <a16:creationId xmlns:a16="http://schemas.microsoft.com/office/drawing/2014/main" id="{4C828914-07B9-441C-9302-18ED2571A0DE}"/>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eaLnBrk="1" hangingPunct="1">
                  <a:defRPr/>
                </a:pPr>
                <a:endParaRPr lang="en-GB">
                  <a:latin typeface="Arial" charset="0"/>
                </a:endParaRPr>
              </a:p>
            </p:txBody>
          </p:sp>
        </p:grpSp>
      </p:grpSp>
      <p:sp>
        <p:nvSpPr>
          <p:cNvPr id="87082" name="Rectangle 42">
            <a:extLst>
              <a:ext uri="{FF2B5EF4-FFF2-40B4-BE49-F238E27FC236}">
                <a16:creationId xmlns:a16="http://schemas.microsoft.com/office/drawing/2014/main" id="{446B6D03-F73A-42C0-83AB-2A88809AD274}"/>
              </a:ext>
            </a:extLst>
          </p:cNvPr>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7083" name="Rectangle 43">
            <a:extLst>
              <a:ext uri="{FF2B5EF4-FFF2-40B4-BE49-F238E27FC236}">
                <a16:creationId xmlns:a16="http://schemas.microsoft.com/office/drawing/2014/main" id="{12F54CE6-31CF-4C41-AB0C-7B810735B89A}"/>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7084" name="Rectangle 44">
            <a:extLst>
              <a:ext uri="{FF2B5EF4-FFF2-40B4-BE49-F238E27FC236}">
                <a16:creationId xmlns:a16="http://schemas.microsoft.com/office/drawing/2014/main" id="{F253B2C3-E609-4936-89C6-17105754B4E1}"/>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Arial" charset="0"/>
              </a:defRPr>
            </a:lvl1pPr>
          </a:lstStyle>
          <a:p>
            <a:pPr>
              <a:defRPr/>
            </a:pPr>
            <a:endParaRPr lang="en-GB"/>
          </a:p>
        </p:txBody>
      </p:sp>
      <p:sp>
        <p:nvSpPr>
          <p:cNvPr id="87085" name="Rectangle 45">
            <a:extLst>
              <a:ext uri="{FF2B5EF4-FFF2-40B4-BE49-F238E27FC236}">
                <a16:creationId xmlns:a16="http://schemas.microsoft.com/office/drawing/2014/main" id="{BF1B76DD-1DE5-4FBC-B056-2A608001FAD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charset="0"/>
              </a:defRPr>
            </a:lvl1pPr>
          </a:lstStyle>
          <a:p>
            <a:pPr>
              <a:defRPr/>
            </a:pPr>
            <a:endParaRPr lang="en-GB"/>
          </a:p>
        </p:txBody>
      </p:sp>
      <p:sp>
        <p:nvSpPr>
          <p:cNvPr id="87086" name="Rectangle 46">
            <a:extLst>
              <a:ext uri="{FF2B5EF4-FFF2-40B4-BE49-F238E27FC236}">
                <a16:creationId xmlns:a16="http://schemas.microsoft.com/office/drawing/2014/main" id="{3E216F1E-813E-4D5A-9AE3-62F2E19FC617}"/>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02FA4EDB-F739-43B0-9C20-D1B4A3635C9D}" type="slidenum">
              <a:rPr lang="en-GB" altLang="en-US"/>
              <a:pPr>
                <a:defRPr/>
              </a:pPr>
              <a:t>‹#›</a:t>
            </a:fld>
            <a:endParaRPr lang="en-GB" altLang="en-US"/>
          </a:p>
        </p:txBody>
      </p:sp>
    </p:spTree>
  </p:cSld>
  <p:clrMap bg1="dk2" tx1="lt1" bg2="dk1" tx2="lt2" accent1="accent1" accent2="accent2" accent3="accent3" accent4="accent4" accent5="accent5" accent6="accent6" hlink="hlink" folHlink="folHlink"/>
  <p:sldLayoutIdLst>
    <p:sldLayoutId id="2147483852"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Lst>
  <p:transition>
    <p:fade thruBlk="1"/>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5"/>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7" descr="A picture containing sky, outdoor, sheep, ground&#10;&#10;Description automatically generated">
            <a:extLst>
              <a:ext uri="{FF2B5EF4-FFF2-40B4-BE49-F238E27FC236}">
                <a16:creationId xmlns:a16="http://schemas.microsoft.com/office/drawing/2014/main" id="{E2A45482-73F3-4399-BF84-DB9D22AC10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0" y="-1588"/>
            <a:ext cx="51435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Box 8">
            <a:extLst>
              <a:ext uri="{FF2B5EF4-FFF2-40B4-BE49-F238E27FC236}">
                <a16:creationId xmlns:a16="http://schemas.microsoft.com/office/drawing/2014/main" id="{67161CD3-3102-4152-B220-7251C06700BB}"/>
              </a:ext>
            </a:extLst>
          </p:cNvPr>
          <p:cNvSpPr txBox="1">
            <a:spLocks noChangeArrowheads="1"/>
          </p:cNvSpPr>
          <p:nvPr/>
        </p:nvSpPr>
        <p:spPr bwMode="auto">
          <a:xfrm>
            <a:off x="-36513" y="836613"/>
            <a:ext cx="39766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4000" b="1">
                <a:solidFill>
                  <a:srgbClr val="FFFF00"/>
                </a:solidFill>
              </a:rPr>
              <a:t>The Trial of our Faith (1 Peter)</a:t>
            </a:r>
          </a:p>
        </p:txBody>
      </p:sp>
      <p:sp>
        <p:nvSpPr>
          <p:cNvPr id="3076" name="TextBox 9">
            <a:extLst>
              <a:ext uri="{FF2B5EF4-FFF2-40B4-BE49-F238E27FC236}">
                <a16:creationId xmlns:a16="http://schemas.microsoft.com/office/drawing/2014/main" id="{FAC48ED7-0F65-4B92-80B1-58AAD389B444}"/>
              </a:ext>
            </a:extLst>
          </p:cNvPr>
          <p:cNvSpPr txBox="1">
            <a:spLocks noChangeArrowheads="1"/>
          </p:cNvSpPr>
          <p:nvPr/>
        </p:nvSpPr>
        <p:spPr bwMode="auto">
          <a:xfrm>
            <a:off x="-36513" y="3471863"/>
            <a:ext cx="3927476"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3600">
                <a:solidFill>
                  <a:srgbClr val="FFFF00"/>
                </a:solidFill>
              </a:rPr>
              <a:t>1) An apostle of Jesus Christ</a:t>
            </a:r>
          </a:p>
        </p:txBody>
      </p:sp>
      <p:sp>
        <p:nvSpPr>
          <p:cNvPr id="3077" name="TextBox 10">
            <a:extLst>
              <a:ext uri="{FF2B5EF4-FFF2-40B4-BE49-F238E27FC236}">
                <a16:creationId xmlns:a16="http://schemas.microsoft.com/office/drawing/2014/main" id="{39CA89E9-41E8-4F20-B6FE-D03CC93B1563}"/>
              </a:ext>
            </a:extLst>
          </p:cNvPr>
          <p:cNvSpPr txBox="1">
            <a:spLocks noChangeArrowheads="1"/>
          </p:cNvSpPr>
          <p:nvPr/>
        </p:nvSpPr>
        <p:spPr bwMode="auto">
          <a:xfrm>
            <a:off x="4016375" y="6165850"/>
            <a:ext cx="4968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eaLnBrk="1" hangingPunct="1">
              <a:spcBef>
                <a:spcPct val="0"/>
              </a:spcBef>
              <a:buClrTx/>
              <a:buSzTx/>
              <a:buFontTx/>
              <a:buNone/>
            </a:pPr>
            <a:r>
              <a:rPr lang="en-GB" altLang="en-US" sz="1600" i="1"/>
              <a:t>Jesus “came down to Capernaum … and entered into Simon’s house” (Luke 4:31,38)</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24C8D-3E58-40C8-9583-705918667B4E}"/>
              </a:ext>
            </a:extLst>
          </p:cNvPr>
          <p:cNvSpPr>
            <a:spLocks noGrp="1"/>
          </p:cNvSpPr>
          <p:nvPr>
            <p:ph type="title"/>
          </p:nvPr>
        </p:nvSpPr>
        <p:spPr>
          <a:xfrm>
            <a:off x="457200" y="277813"/>
            <a:ext cx="8229600" cy="918939"/>
          </a:xfrm>
        </p:spPr>
        <p:txBody>
          <a:bodyPr/>
          <a:lstStyle/>
          <a:p>
            <a:pPr>
              <a:defRPr/>
            </a:pPr>
            <a:r>
              <a:rPr lang="en-GB" sz="4000" b="1" dirty="0">
                <a:solidFill>
                  <a:srgbClr val="FFFF00"/>
                </a:solidFill>
              </a:rPr>
              <a:t>Our introduction to Simon Peter</a:t>
            </a:r>
          </a:p>
        </p:txBody>
      </p:sp>
      <p:sp>
        <p:nvSpPr>
          <p:cNvPr id="3" name="Content Placeholder 2">
            <a:extLst>
              <a:ext uri="{FF2B5EF4-FFF2-40B4-BE49-F238E27FC236}">
                <a16:creationId xmlns:a16="http://schemas.microsoft.com/office/drawing/2014/main" id="{411595DD-AFF3-4BC9-A7C9-DC37E0C04E6D}"/>
              </a:ext>
            </a:extLst>
          </p:cNvPr>
          <p:cNvSpPr>
            <a:spLocks noGrp="1"/>
          </p:cNvSpPr>
          <p:nvPr>
            <p:ph idx="1"/>
          </p:nvPr>
        </p:nvSpPr>
        <p:spPr>
          <a:xfrm>
            <a:off x="251520" y="1340768"/>
            <a:ext cx="8640960" cy="4790157"/>
          </a:xfrm>
        </p:spPr>
        <p:txBody>
          <a:bodyPr/>
          <a:lstStyle/>
          <a:p>
            <a:pPr>
              <a:defRPr/>
            </a:pPr>
            <a:r>
              <a:rPr lang="en-GB" sz="2800" dirty="0"/>
              <a:t>Simon was the brother of Andrew (John 1:41). Bethsaida (house of fish) in Galilee is given as their place of origin (John 1:44), and during the Lord’s ministry they had a home in Capernaum (Mark 1:21, 29) – which probably means that is where they lived. </a:t>
            </a:r>
          </a:p>
          <a:p>
            <a:pPr>
              <a:defRPr/>
            </a:pPr>
            <a:r>
              <a:rPr lang="en-GB" sz="2800" dirty="0"/>
              <a:t>“Jesus … said, Thou art Simon the son of </a:t>
            </a:r>
            <a:r>
              <a:rPr lang="en-GB" sz="2800" dirty="0" err="1"/>
              <a:t>Jona</a:t>
            </a:r>
            <a:r>
              <a:rPr lang="en-GB" sz="2800" dirty="0"/>
              <a:t>: thou shalt be called Cephas, which is by interpretation, A stone” (John 1:42). </a:t>
            </a:r>
            <a:r>
              <a:rPr lang="en-GB" sz="2800" i="1" dirty="0"/>
              <a:t>Simon</a:t>
            </a:r>
            <a:r>
              <a:rPr lang="en-GB" sz="2800" dirty="0"/>
              <a:t> (or Simeon, ‘hearing’) is named by the Lord </a:t>
            </a:r>
            <a:r>
              <a:rPr lang="en-GB" sz="2800" i="1" dirty="0"/>
              <a:t>Cephas</a:t>
            </a:r>
            <a:r>
              <a:rPr lang="en-GB" sz="2800" dirty="0"/>
              <a:t> (Aramaic), </a:t>
            </a:r>
            <a:r>
              <a:rPr lang="en-GB" sz="2800" i="1" dirty="0"/>
              <a:t>Petros</a:t>
            </a:r>
            <a:r>
              <a:rPr lang="en-GB" sz="2800" dirty="0"/>
              <a:t> (Greek), </a:t>
            </a:r>
            <a:r>
              <a:rPr lang="en-GB" sz="2800" i="1" dirty="0"/>
              <a:t>A stone </a:t>
            </a:r>
            <a:r>
              <a:rPr lang="en-GB" sz="2800" dirty="0"/>
              <a:t>(English).</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68EAB-769E-4EF4-8BBA-43143F5345F1}"/>
              </a:ext>
            </a:extLst>
          </p:cNvPr>
          <p:cNvSpPr>
            <a:spLocks noGrp="1"/>
          </p:cNvSpPr>
          <p:nvPr>
            <p:ph type="title"/>
          </p:nvPr>
        </p:nvSpPr>
        <p:spPr/>
        <p:txBody>
          <a:bodyPr/>
          <a:lstStyle/>
          <a:p>
            <a:pPr>
              <a:defRPr/>
            </a:pPr>
            <a:r>
              <a:rPr lang="en-GB" b="1" dirty="0">
                <a:solidFill>
                  <a:srgbClr val="FFFF00"/>
                </a:solidFill>
              </a:rPr>
              <a:t>The call to discipleship</a:t>
            </a:r>
          </a:p>
        </p:txBody>
      </p:sp>
      <p:sp>
        <p:nvSpPr>
          <p:cNvPr id="3" name="Content Placeholder 2">
            <a:extLst>
              <a:ext uri="{FF2B5EF4-FFF2-40B4-BE49-F238E27FC236}">
                <a16:creationId xmlns:a16="http://schemas.microsoft.com/office/drawing/2014/main" id="{1E23D106-8DDD-4066-AD5E-FDD242D68FE0}"/>
              </a:ext>
            </a:extLst>
          </p:cNvPr>
          <p:cNvSpPr>
            <a:spLocks noGrp="1"/>
          </p:cNvSpPr>
          <p:nvPr>
            <p:ph idx="1"/>
          </p:nvPr>
        </p:nvSpPr>
        <p:spPr/>
        <p:txBody>
          <a:bodyPr/>
          <a:lstStyle/>
          <a:p>
            <a:pPr>
              <a:defRPr/>
            </a:pPr>
            <a:r>
              <a:rPr lang="en-GB" dirty="0"/>
              <a:t>See Matthew 4:18-20: “Follow me (‘Come ye after me’, RV), and I will make you …”</a:t>
            </a:r>
          </a:p>
          <a:p>
            <a:pPr>
              <a:defRPr/>
            </a:pPr>
            <a:r>
              <a:rPr lang="en-GB" dirty="0"/>
              <a:t>They had to be called and trained in order to continue the work in their Lord’s absence.</a:t>
            </a:r>
          </a:p>
          <a:p>
            <a:pPr>
              <a:defRPr/>
            </a:pPr>
            <a:r>
              <a:rPr lang="en-GB" dirty="0"/>
              <a:t>The sequence: A relationship to discipleship to apostleship.</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5208D-8D1D-466B-81DC-605480111E41}"/>
              </a:ext>
            </a:extLst>
          </p:cNvPr>
          <p:cNvSpPr>
            <a:spLocks noGrp="1"/>
          </p:cNvSpPr>
          <p:nvPr>
            <p:ph type="title"/>
          </p:nvPr>
        </p:nvSpPr>
        <p:spPr>
          <a:xfrm>
            <a:off x="34925" y="277813"/>
            <a:ext cx="9109075" cy="918939"/>
          </a:xfrm>
        </p:spPr>
        <p:txBody>
          <a:bodyPr/>
          <a:lstStyle/>
          <a:p>
            <a:pPr>
              <a:defRPr/>
            </a:pPr>
            <a:r>
              <a:rPr lang="en-GB" sz="4000" b="1" dirty="0">
                <a:solidFill>
                  <a:srgbClr val="FFFF00"/>
                </a:solidFill>
              </a:rPr>
              <a:t>In Caesarea Philippi (Matthew 16)</a:t>
            </a:r>
          </a:p>
        </p:txBody>
      </p:sp>
      <p:sp>
        <p:nvSpPr>
          <p:cNvPr id="4" name="Content Placeholder 3">
            <a:extLst>
              <a:ext uri="{FF2B5EF4-FFF2-40B4-BE49-F238E27FC236}">
                <a16:creationId xmlns:a16="http://schemas.microsoft.com/office/drawing/2014/main" id="{1E2FBAF3-4FAA-4A08-8257-CF7C54A2FE3F}"/>
              </a:ext>
            </a:extLst>
          </p:cNvPr>
          <p:cNvSpPr>
            <a:spLocks noGrp="1"/>
          </p:cNvSpPr>
          <p:nvPr>
            <p:ph sz="half" idx="1"/>
          </p:nvPr>
        </p:nvSpPr>
        <p:spPr>
          <a:xfrm>
            <a:off x="250825" y="1412776"/>
            <a:ext cx="3960813" cy="5040560"/>
          </a:xfrm>
        </p:spPr>
        <p:txBody>
          <a:bodyPr/>
          <a:lstStyle/>
          <a:p>
            <a:pPr>
              <a:defRPr/>
            </a:pPr>
            <a:r>
              <a:rPr lang="en-GB" dirty="0"/>
              <a:t>Called </a:t>
            </a:r>
            <a:r>
              <a:rPr lang="en-GB" dirty="0" err="1"/>
              <a:t>Banias</a:t>
            </a:r>
            <a:r>
              <a:rPr lang="en-GB" dirty="0"/>
              <a:t> today – one of the tributaries of the River Jordan.</a:t>
            </a:r>
          </a:p>
          <a:p>
            <a:pPr>
              <a:defRPr/>
            </a:pPr>
            <a:r>
              <a:rPr lang="en-GB" dirty="0"/>
              <a:t>Vs. 13-16: Peter acts as the spokesman of the disciples.</a:t>
            </a:r>
          </a:p>
          <a:p>
            <a:pPr>
              <a:defRPr/>
            </a:pPr>
            <a:r>
              <a:rPr lang="en-GB" dirty="0"/>
              <a:t>V18: the “rock” is Peter’s confession, “Thou art the Christ” (cp. 1 Cor. 3:11).</a:t>
            </a:r>
          </a:p>
        </p:txBody>
      </p:sp>
      <p:pic>
        <p:nvPicPr>
          <p:cNvPr id="6148" name="Content Placeholder 5" descr="A close up of a rock next to a body of water&#10;&#10;Description automatically generated">
            <a:extLst>
              <a:ext uri="{FF2B5EF4-FFF2-40B4-BE49-F238E27FC236}">
                <a16:creationId xmlns:a16="http://schemas.microsoft.com/office/drawing/2014/main" id="{1D1B389B-08D6-4DBF-AA07-89D6C8D5CD5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211638" y="2209800"/>
            <a:ext cx="4792662" cy="3595688"/>
          </a:xfr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080EC-DD81-48A1-80A3-7CDB4D6020A2}"/>
              </a:ext>
            </a:extLst>
          </p:cNvPr>
          <p:cNvSpPr>
            <a:spLocks noGrp="1"/>
          </p:cNvSpPr>
          <p:nvPr>
            <p:ph type="title"/>
          </p:nvPr>
        </p:nvSpPr>
        <p:spPr/>
        <p:txBody>
          <a:bodyPr/>
          <a:lstStyle/>
          <a:p>
            <a:r>
              <a:rPr lang="en-GB" sz="4000" b="1" dirty="0">
                <a:solidFill>
                  <a:srgbClr val="FFFF00"/>
                </a:solidFill>
              </a:rPr>
              <a:t>“Jesus … was transfigured before them” (Matt. 17:1-8)</a:t>
            </a:r>
          </a:p>
        </p:txBody>
      </p:sp>
      <p:pic>
        <p:nvPicPr>
          <p:cNvPr id="9" name="Content Placeholder 8">
            <a:extLst>
              <a:ext uri="{FF2B5EF4-FFF2-40B4-BE49-F238E27FC236}">
                <a16:creationId xmlns:a16="http://schemas.microsoft.com/office/drawing/2014/main" id="{66705422-4C3F-4721-BA58-F0EAA364AD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242" y="1871003"/>
            <a:ext cx="9160242" cy="4984438"/>
          </a:xfrm>
        </p:spPr>
      </p:pic>
    </p:spTree>
    <p:extLst>
      <p:ext uri="{BB962C8B-B14F-4D97-AF65-F5344CB8AC3E}">
        <p14:creationId xmlns:p14="http://schemas.microsoft.com/office/powerpoint/2010/main" val="2835277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BE0437-84DE-42C5-94A0-1EAAD672DC14}"/>
              </a:ext>
            </a:extLst>
          </p:cNvPr>
          <p:cNvSpPr>
            <a:spLocks noGrp="1"/>
          </p:cNvSpPr>
          <p:nvPr>
            <p:ph type="title"/>
          </p:nvPr>
        </p:nvSpPr>
        <p:spPr/>
        <p:txBody>
          <a:bodyPr/>
          <a:lstStyle/>
          <a:p>
            <a:pPr>
              <a:defRPr/>
            </a:pPr>
            <a:r>
              <a:rPr lang="en-GB" sz="4000" b="1" dirty="0">
                <a:solidFill>
                  <a:srgbClr val="FFFF00"/>
                </a:solidFill>
              </a:rPr>
              <a:t>“Satan hath desired to have you”</a:t>
            </a:r>
          </a:p>
        </p:txBody>
      </p:sp>
      <p:sp>
        <p:nvSpPr>
          <p:cNvPr id="6" name="Content Placeholder 5">
            <a:extLst>
              <a:ext uri="{FF2B5EF4-FFF2-40B4-BE49-F238E27FC236}">
                <a16:creationId xmlns:a16="http://schemas.microsoft.com/office/drawing/2014/main" id="{C0A1DD2B-B4C5-46FB-AD29-085C21B62BAD}"/>
              </a:ext>
            </a:extLst>
          </p:cNvPr>
          <p:cNvSpPr>
            <a:spLocks noGrp="1"/>
          </p:cNvSpPr>
          <p:nvPr>
            <p:ph idx="1"/>
          </p:nvPr>
        </p:nvSpPr>
        <p:spPr/>
        <p:txBody>
          <a:bodyPr/>
          <a:lstStyle/>
          <a:p>
            <a:pPr>
              <a:defRPr/>
            </a:pPr>
            <a:r>
              <a:rPr lang="en-GB" dirty="0"/>
              <a:t>The Jewish authorities had been watching the disciples, looking for a weak one who might be willing to betray him. </a:t>
            </a:r>
          </a:p>
          <a:p>
            <a:pPr>
              <a:defRPr/>
            </a:pPr>
            <a:r>
              <a:rPr lang="en-GB" dirty="0"/>
              <a:t>They found the man they were looking for, not in Peter, but in Judas Iscariot. He was a thief (Jn.12:6); they offered him money – and he gave in to the temptation. </a:t>
            </a:r>
          </a:p>
          <a:p>
            <a:pPr>
              <a:defRPr/>
            </a:pPr>
            <a:endParaRPr lang="en-GB"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EDD51-BB55-4AF4-A1E3-2334A198C74B}"/>
              </a:ext>
            </a:extLst>
          </p:cNvPr>
          <p:cNvSpPr>
            <a:spLocks noGrp="1"/>
          </p:cNvSpPr>
          <p:nvPr>
            <p:ph type="title"/>
          </p:nvPr>
        </p:nvSpPr>
        <p:spPr>
          <a:xfrm>
            <a:off x="457200" y="277813"/>
            <a:ext cx="8229600" cy="918939"/>
          </a:xfrm>
        </p:spPr>
        <p:txBody>
          <a:bodyPr/>
          <a:lstStyle/>
          <a:p>
            <a:r>
              <a:rPr lang="en-GB" sz="4000" b="1" dirty="0">
                <a:solidFill>
                  <a:srgbClr val="FFFF00"/>
                </a:solidFill>
              </a:rPr>
              <a:t>In the Garden of Gethsemane</a:t>
            </a:r>
          </a:p>
        </p:txBody>
      </p:sp>
      <p:sp>
        <p:nvSpPr>
          <p:cNvPr id="4" name="Content Placeholder 3">
            <a:extLst>
              <a:ext uri="{FF2B5EF4-FFF2-40B4-BE49-F238E27FC236}">
                <a16:creationId xmlns:a16="http://schemas.microsoft.com/office/drawing/2014/main" id="{3D9DB072-7028-4106-BCA4-D857ABD8977D}"/>
              </a:ext>
            </a:extLst>
          </p:cNvPr>
          <p:cNvSpPr>
            <a:spLocks noGrp="1"/>
          </p:cNvSpPr>
          <p:nvPr>
            <p:ph sz="half" idx="1"/>
          </p:nvPr>
        </p:nvSpPr>
        <p:spPr>
          <a:xfrm>
            <a:off x="0" y="1340768"/>
            <a:ext cx="4218112" cy="5239419"/>
          </a:xfrm>
        </p:spPr>
        <p:txBody>
          <a:bodyPr/>
          <a:lstStyle/>
          <a:p>
            <a:r>
              <a:rPr lang="en-GB" dirty="0"/>
              <a:t>“</a:t>
            </a:r>
            <a:r>
              <a:rPr lang="en-GB" dirty="0" err="1"/>
              <a:t>Thinkest</a:t>
            </a:r>
            <a:r>
              <a:rPr lang="en-GB" dirty="0"/>
              <a:t> thou that I cannot now pray to my Father, and he shall presently give me more than twelve legions of angels? But how then shall the scriptures be fulfilled, that thus it must be? … Then all the disciples forsook him, and fled” (Matt. 26:53,54,56).</a:t>
            </a:r>
          </a:p>
        </p:txBody>
      </p:sp>
      <p:pic>
        <p:nvPicPr>
          <p:cNvPr id="7" name="Content Placeholder 6">
            <a:extLst>
              <a:ext uri="{FF2B5EF4-FFF2-40B4-BE49-F238E27FC236}">
                <a16:creationId xmlns:a16="http://schemas.microsoft.com/office/drawing/2014/main" id="{2BB190A2-7689-499A-BF39-171C0D1661E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343467" y="2132856"/>
            <a:ext cx="4800533" cy="3600400"/>
          </a:xfrm>
        </p:spPr>
      </p:pic>
    </p:spTree>
    <p:extLst>
      <p:ext uri="{BB962C8B-B14F-4D97-AF65-F5344CB8AC3E}">
        <p14:creationId xmlns:p14="http://schemas.microsoft.com/office/powerpoint/2010/main" val="11410300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F3C6A-C4F0-470F-BCB5-463992A0591C}"/>
              </a:ext>
            </a:extLst>
          </p:cNvPr>
          <p:cNvSpPr>
            <a:spLocks noGrp="1"/>
          </p:cNvSpPr>
          <p:nvPr>
            <p:ph type="title"/>
          </p:nvPr>
        </p:nvSpPr>
        <p:spPr/>
        <p:txBody>
          <a:bodyPr/>
          <a:lstStyle/>
          <a:p>
            <a:pPr>
              <a:defRPr/>
            </a:pPr>
            <a:r>
              <a:rPr lang="en-GB" sz="4000" b="1" dirty="0">
                <a:solidFill>
                  <a:srgbClr val="FFFF00"/>
                </a:solidFill>
              </a:rPr>
              <a:t>The message to two disciples</a:t>
            </a:r>
          </a:p>
        </p:txBody>
      </p:sp>
      <p:sp>
        <p:nvSpPr>
          <p:cNvPr id="3" name="Content Placeholder 2">
            <a:extLst>
              <a:ext uri="{FF2B5EF4-FFF2-40B4-BE49-F238E27FC236}">
                <a16:creationId xmlns:a16="http://schemas.microsoft.com/office/drawing/2014/main" id="{35FC3705-B903-4FD2-9E40-9EAA19A6410A}"/>
              </a:ext>
            </a:extLst>
          </p:cNvPr>
          <p:cNvSpPr>
            <a:spLocks noGrp="1"/>
          </p:cNvSpPr>
          <p:nvPr>
            <p:ph idx="1"/>
          </p:nvPr>
        </p:nvSpPr>
        <p:spPr/>
        <p:txBody>
          <a:bodyPr/>
          <a:lstStyle/>
          <a:p>
            <a:pPr>
              <a:defRPr/>
            </a:pPr>
            <a:r>
              <a:rPr lang="en-GB" dirty="0"/>
              <a:t>“O fools, and slow of heart to believe all that the prophets have spoken: ought not Christ to have suffered these things, and to enter into his glory?” (Luke 24:25,26).</a:t>
            </a:r>
          </a:p>
          <a:p>
            <a:pPr>
              <a:defRPr/>
            </a:pPr>
            <a:r>
              <a:rPr lang="en-GB" dirty="0"/>
              <a:t>The Gospel of the kingdom is linked with the fact that Christ has been raised from the dead.</a:t>
            </a:r>
          </a:p>
          <a:p>
            <a:pPr>
              <a:defRPr/>
            </a:pPr>
            <a:endParaRPr lang="en-GB"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E5D05D1D-CA15-47B4-85D5-D607F7EE583D}"/>
              </a:ext>
            </a:extLst>
          </p:cNvPr>
          <p:cNvSpPr>
            <a:spLocks noGrp="1" noChangeArrowheads="1"/>
          </p:cNvSpPr>
          <p:nvPr>
            <p:ph type="title"/>
          </p:nvPr>
        </p:nvSpPr>
        <p:spPr>
          <a:xfrm>
            <a:off x="457200" y="188913"/>
            <a:ext cx="8229600" cy="1079500"/>
          </a:xfrm>
        </p:spPr>
        <p:txBody>
          <a:bodyPr/>
          <a:lstStyle/>
          <a:p>
            <a:pPr eaLnBrk="1" hangingPunct="1">
              <a:defRPr/>
            </a:pPr>
            <a:r>
              <a:rPr lang="en-GB" altLang="en-US" sz="4000" b="1" dirty="0">
                <a:solidFill>
                  <a:srgbClr val="FFFF00"/>
                </a:solidFill>
              </a:rPr>
              <a:t>Testimony of angels &amp; apostles</a:t>
            </a:r>
          </a:p>
        </p:txBody>
      </p:sp>
      <p:sp>
        <p:nvSpPr>
          <p:cNvPr id="93194" name="Rectangle 10">
            <a:extLst>
              <a:ext uri="{FF2B5EF4-FFF2-40B4-BE49-F238E27FC236}">
                <a16:creationId xmlns:a16="http://schemas.microsoft.com/office/drawing/2014/main" id="{BDBFFB13-920E-4F22-8245-B4A36132B93B}"/>
              </a:ext>
            </a:extLst>
          </p:cNvPr>
          <p:cNvSpPr>
            <a:spLocks noGrp="1" noChangeArrowheads="1"/>
          </p:cNvSpPr>
          <p:nvPr>
            <p:ph type="body" sz="half" idx="1"/>
          </p:nvPr>
        </p:nvSpPr>
        <p:spPr/>
        <p:txBody>
          <a:bodyPr/>
          <a:lstStyle/>
          <a:p>
            <a:pPr eaLnBrk="1" hangingPunct="1">
              <a:defRPr/>
            </a:pPr>
            <a:r>
              <a:rPr lang="en-GB" altLang="en-US" sz="2800" dirty="0"/>
              <a:t>“This same Jesus … shall so come in like manner as ye have seen him go into heaven” (Acts 1:11).</a:t>
            </a:r>
          </a:p>
          <a:p>
            <a:pPr eaLnBrk="1" hangingPunct="1">
              <a:defRPr/>
            </a:pPr>
            <a:r>
              <a:rPr lang="en-GB" altLang="en-US" sz="2800" dirty="0"/>
              <a:t>See also Acts 3:19-21; 2 Thessalonians 1:7-10; 2 Timothy 4:8 etc.</a:t>
            </a:r>
          </a:p>
        </p:txBody>
      </p:sp>
      <p:pic>
        <p:nvPicPr>
          <p:cNvPr id="7172" name="Picture 8" descr="P1010667">
            <a:extLst>
              <a:ext uri="{FF2B5EF4-FFF2-40B4-BE49-F238E27FC236}">
                <a16:creationId xmlns:a16="http://schemas.microsoft.com/office/drawing/2014/main" id="{584EFFEF-0C93-4B31-8F7A-19C7D2817E5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00563" y="1989138"/>
            <a:ext cx="4392612" cy="3294062"/>
          </a:xfr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67593-0EAA-4E1F-AAB5-80717749C8B0}"/>
              </a:ext>
            </a:extLst>
          </p:cNvPr>
          <p:cNvSpPr>
            <a:spLocks noGrp="1"/>
          </p:cNvSpPr>
          <p:nvPr>
            <p:ph type="title"/>
          </p:nvPr>
        </p:nvSpPr>
        <p:spPr/>
        <p:txBody>
          <a:bodyPr/>
          <a:lstStyle/>
          <a:p>
            <a:pPr>
              <a:defRPr/>
            </a:pPr>
            <a:r>
              <a:rPr lang="en-GB" sz="4000" b="1" dirty="0">
                <a:solidFill>
                  <a:srgbClr val="FFFF00"/>
                </a:solidFill>
              </a:rPr>
              <a:t>Wait and Witness</a:t>
            </a:r>
          </a:p>
        </p:txBody>
      </p:sp>
      <p:sp>
        <p:nvSpPr>
          <p:cNvPr id="3" name="Content Placeholder 2">
            <a:extLst>
              <a:ext uri="{FF2B5EF4-FFF2-40B4-BE49-F238E27FC236}">
                <a16:creationId xmlns:a16="http://schemas.microsoft.com/office/drawing/2014/main" id="{FE59A337-16C2-41AA-B4AA-96912D5C7062}"/>
              </a:ext>
            </a:extLst>
          </p:cNvPr>
          <p:cNvSpPr>
            <a:spLocks noGrp="1"/>
          </p:cNvSpPr>
          <p:nvPr>
            <p:ph idx="1"/>
          </p:nvPr>
        </p:nvSpPr>
        <p:spPr/>
        <p:txBody>
          <a:bodyPr/>
          <a:lstStyle/>
          <a:p>
            <a:pPr>
              <a:defRPr/>
            </a:pPr>
            <a:r>
              <a:rPr lang="en-GB" dirty="0"/>
              <a:t>“</a:t>
            </a:r>
            <a:r>
              <a:rPr lang="en-GB" b="1" i="1" dirty="0">
                <a:solidFill>
                  <a:srgbClr val="92D050"/>
                </a:solidFill>
              </a:rPr>
              <a:t>Wait</a:t>
            </a:r>
            <a:r>
              <a:rPr lang="en-GB" dirty="0"/>
              <a:t> for the promise of the Father” (Acts 1:4) – and for the kingdom (verses 6,7).</a:t>
            </a:r>
          </a:p>
          <a:p>
            <a:pPr>
              <a:defRPr/>
            </a:pPr>
            <a:r>
              <a:rPr lang="en-GB" dirty="0"/>
              <a:t> </a:t>
            </a:r>
            <a:r>
              <a:rPr lang="en-GB" b="1" i="1" dirty="0">
                <a:solidFill>
                  <a:srgbClr val="92D050"/>
                </a:solidFill>
              </a:rPr>
              <a:t>Witness</a:t>
            </a:r>
            <a:r>
              <a:rPr lang="en-GB" dirty="0"/>
              <a:t> “in Jerusalem, and in all Judaea, and in Samaria, and unto the uttermost part of the earth” (Acts 1:8).</a:t>
            </a:r>
          </a:p>
          <a:p>
            <a:pPr>
              <a:defRPr/>
            </a:pPr>
            <a:endParaRPr lang="en-GB"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2BDD6-EC52-43E4-B017-0AEFB1CA686E}"/>
              </a:ext>
            </a:extLst>
          </p:cNvPr>
          <p:cNvSpPr>
            <a:spLocks noGrp="1"/>
          </p:cNvSpPr>
          <p:nvPr>
            <p:ph type="title"/>
          </p:nvPr>
        </p:nvSpPr>
        <p:spPr/>
        <p:txBody>
          <a:bodyPr/>
          <a:lstStyle/>
          <a:p>
            <a:pPr>
              <a:defRPr/>
            </a:pPr>
            <a:r>
              <a:rPr lang="en-GB" sz="4000" b="1" dirty="0">
                <a:solidFill>
                  <a:srgbClr val="FFFF00"/>
                </a:solidFill>
              </a:rPr>
              <a:t>“Witness” (Acts 1:8)</a:t>
            </a:r>
          </a:p>
        </p:txBody>
      </p:sp>
      <p:sp>
        <p:nvSpPr>
          <p:cNvPr id="3" name="Content Placeholder 2">
            <a:extLst>
              <a:ext uri="{FF2B5EF4-FFF2-40B4-BE49-F238E27FC236}">
                <a16:creationId xmlns:a16="http://schemas.microsoft.com/office/drawing/2014/main" id="{036B8BA8-B250-40B5-8E3A-C4C2CB94E278}"/>
              </a:ext>
            </a:extLst>
          </p:cNvPr>
          <p:cNvSpPr>
            <a:spLocks noGrp="1"/>
          </p:cNvSpPr>
          <p:nvPr>
            <p:ph idx="1"/>
          </p:nvPr>
        </p:nvSpPr>
        <p:spPr/>
        <p:txBody>
          <a:bodyPr/>
          <a:lstStyle/>
          <a:p>
            <a:pPr>
              <a:defRPr/>
            </a:pPr>
            <a:r>
              <a:rPr lang="en-GB" dirty="0"/>
              <a:t>Jesus had worked out this pattern during the first year of his public ministry:</a:t>
            </a:r>
          </a:p>
          <a:p>
            <a:pPr>
              <a:defRPr/>
            </a:pPr>
            <a:r>
              <a:rPr lang="en-GB" dirty="0"/>
              <a:t>Jerusalem (John 2:13) … Judaea (3:22) … Samaria (4:4) … Galilee of the Gentiles / nations (4:43; cp. Matthew 4:15; Isaiah 9:1,2).</a:t>
            </a:r>
          </a:p>
          <a:p>
            <a:pPr>
              <a:defRPr/>
            </a:pPr>
            <a:r>
              <a:rPr lang="en-GB" dirty="0"/>
              <a:t>The Apostles followed the pattern in their own preaching in the Acts record.</a:t>
            </a:r>
          </a:p>
          <a:p>
            <a:pPr>
              <a:defRPr/>
            </a:pPr>
            <a:endParaRPr lang="en-GB"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1469B-83DD-49AF-B287-0940E454CCC1}"/>
              </a:ext>
            </a:extLst>
          </p:cNvPr>
          <p:cNvSpPr>
            <a:spLocks noGrp="1"/>
          </p:cNvSpPr>
          <p:nvPr>
            <p:ph type="title"/>
          </p:nvPr>
        </p:nvSpPr>
        <p:spPr/>
        <p:txBody>
          <a:bodyPr/>
          <a:lstStyle/>
          <a:p>
            <a:pPr>
              <a:defRPr/>
            </a:pPr>
            <a:r>
              <a:rPr lang="en-GB" sz="4000" b="1" dirty="0">
                <a:solidFill>
                  <a:srgbClr val="FFFF00"/>
                </a:solidFill>
              </a:rPr>
              <a:t>The witnessing began</a:t>
            </a:r>
          </a:p>
        </p:txBody>
      </p:sp>
      <p:sp>
        <p:nvSpPr>
          <p:cNvPr id="3" name="Content Placeholder 2">
            <a:extLst>
              <a:ext uri="{FF2B5EF4-FFF2-40B4-BE49-F238E27FC236}">
                <a16:creationId xmlns:a16="http://schemas.microsoft.com/office/drawing/2014/main" id="{7B52AF7D-EAC7-4ACE-92C2-0EFCAC41A72B}"/>
              </a:ext>
            </a:extLst>
          </p:cNvPr>
          <p:cNvSpPr>
            <a:spLocks noGrp="1"/>
          </p:cNvSpPr>
          <p:nvPr>
            <p:ph idx="1"/>
          </p:nvPr>
        </p:nvSpPr>
        <p:spPr/>
        <p:txBody>
          <a:bodyPr/>
          <a:lstStyle/>
          <a:p>
            <a:pPr>
              <a:defRPr/>
            </a:pPr>
            <a:r>
              <a:rPr lang="en-GB" dirty="0"/>
              <a:t>“This Jesus hath God raised up, whereof we all are </a:t>
            </a:r>
            <a:r>
              <a:rPr lang="en-GB" b="1" i="1" dirty="0">
                <a:solidFill>
                  <a:srgbClr val="92D050"/>
                </a:solidFill>
              </a:rPr>
              <a:t>witnesses</a:t>
            </a:r>
            <a:r>
              <a:rPr lang="en-GB" dirty="0"/>
              <a:t>” (Acts 2:32).</a:t>
            </a:r>
          </a:p>
          <a:p>
            <a:pPr>
              <a:defRPr/>
            </a:pPr>
            <a:r>
              <a:rPr lang="en-GB" dirty="0"/>
              <a:t>“Ye … killed the Prince of life, whom God hath raised from the dead; whereof we are </a:t>
            </a:r>
            <a:r>
              <a:rPr lang="en-GB" b="1" i="1" dirty="0">
                <a:solidFill>
                  <a:srgbClr val="92D050"/>
                </a:solidFill>
              </a:rPr>
              <a:t>witnesses</a:t>
            </a:r>
            <a:r>
              <a:rPr lang="en-GB" dirty="0"/>
              <a:t>” (Acts 3:14,15).</a:t>
            </a:r>
          </a:p>
          <a:p>
            <a:pPr>
              <a:defRPr/>
            </a:pPr>
            <a:endParaRPr lang="en-GB" dirty="0"/>
          </a:p>
          <a:p>
            <a:pPr>
              <a:defRPr/>
            </a:pPr>
            <a:endParaRPr lang="en-GB"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0442E-F7D8-43D3-AF4A-DFC8CD8808D4}"/>
              </a:ext>
            </a:extLst>
          </p:cNvPr>
          <p:cNvSpPr>
            <a:spLocks noGrp="1"/>
          </p:cNvSpPr>
          <p:nvPr>
            <p:ph type="title"/>
          </p:nvPr>
        </p:nvSpPr>
        <p:spPr>
          <a:xfrm>
            <a:off x="0" y="277813"/>
            <a:ext cx="9144000" cy="1143000"/>
          </a:xfrm>
        </p:spPr>
        <p:txBody>
          <a:bodyPr/>
          <a:lstStyle/>
          <a:p>
            <a:r>
              <a:rPr lang="en-GB" sz="4000" b="1" dirty="0">
                <a:solidFill>
                  <a:srgbClr val="FFFF00"/>
                </a:solidFill>
              </a:rPr>
              <a:t>Repentance or destruction (Acts 3)</a:t>
            </a:r>
          </a:p>
        </p:txBody>
      </p:sp>
      <p:sp>
        <p:nvSpPr>
          <p:cNvPr id="3" name="Content Placeholder 2">
            <a:extLst>
              <a:ext uri="{FF2B5EF4-FFF2-40B4-BE49-F238E27FC236}">
                <a16:creationId xmlns:a16="http://schemas.microsoft.com/office/drawing/2014/main" id="{6483163D-3211-4533-BA99-B51A851EEEAB}"/>
              </a:ext>
            </a:extLst>
          </p:cNvPr>
          <p:cNvSpPr>
            <a:spLocks noGrp="1"/>
          </p:cNvSpPr>
          <p:nvPr>
            <p:ph idx="1"/>
          </p:nvPr>
        </p:nvSpPr>
        <p:spPr/>
        <p:txBody>
          <a:bodyPr/>
          <a:lstStyle/>
          <a:p>
            <a:r>
              <a:rPr lang="en-GB" dirty="0"/>
              <a:t>Note Acts 3:22,23 (a) cites Deuteronomy 18:15,18,19.</a:t>
            </a:r>
          </a:p>
          <a:p>
            <a:r>
              <a:rPr lang="en-GB" dirty="0"/>
              <a:t>Acts 3:23 (b) picks up the terms of the Covenant with Abraham (note Gen. 17:9,14), spoken of directly in Acts 3:25,26.</a:t>
            </a:r>
          </a:p>
          <a:p>
            <a:r>
              <a:rPr lang="en-GB" dirty="0"/>
              <a:t>A powerful appeal to the evidence of scripture.</a:t>
            </a:r>
          </a:p>
        </p:txBody>
      </p:sp>
    </p:spTree>
    <p:extLst>
      <p:ext uri="{BB962C8B-B14F-4D97-AF65-F5344CB8AC3E}">
        <p14:creationId xmlns:p14="http://schemas.microsoft.com/office/powerpoint/2010/main" val="36522681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Beam</Template>
  <TotalTime>744</TotalTime>
  <Words>731</Words>
  <Application>Microsoft Office PowerPoint</Application>
  <PresentationFormat>On-screen Show (4:3)</PresentationFormat>
  <Paragraphs>40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Wingdings</vt:lpstr>
      <vt:lpstr>Beam</vt:lpstr>
      <vt:lpstr>PowerPoint Presentation</vt:lpstr>
      <vt:lpstr>Our introduction to Simon Peter</vt:lpstr>
      <vt:lpstr>The call to discipleship</vt:lpstr>
      <vt:lpstr>In Caesarea Philippi (Matthew 16)</vt:lpstr>
      <vt:lpstr>“Jesus … was transfigured before them” (Matt. 17:1-8)</vt:lpstr>
      <vt:lpstr>“Satan hath desired to have you”</vt:lpstr>
      <vt:lpstr>In the Garden of Gethsemane</vt:lpstr>
      <vt:lpstr>The message to two disciples</vt:lpstr>
      <vt:lpstr>Testimony of angels &amp; apostles</vt:lpstr>
      <vt:lpstr>Wait and Witness</vt:lpstr>
      <vt:lpstr>“Witness” (Acts 1:8)</vt:lpstr>
      <vt:lpstr>The witnessing began</vt:lpstr>
      <vt:lpstr>Repentance or destruction (Acts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coming kingdom of God</dc:title>
  <dc:creator>Long</dc:creator>
  <cp:lastModifiedBy>Roger Long</cp:lastModifiedBy>
  <cp:revision>56</cp:revision>
  <dcterms:created xsi:type="dcterms:W3CDTF">2006-12-24T13:32:18Z</dcterms:created>
  <dcterms:modified xsi:type="dcterms:W3CDTF">2019-08-16T21:55:30Z</dcterms:modified>
</cp:coreProperties>
</file>