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Lst>
  <p:notesMasterIdLst>
    <p:notesMasterId r:id="rId13"/>
  </p:notesMasterIdLst>
  <p:sldIdLst>
    <p:sldId id="272" r:id="rId2"/>
    <p:sldId id="298" r:id="rId3"/>
    <p:sldId id="275" r:id="rId4"/>
    <p:sldId id="280" r:id="rId5"/>
    <p:sldId id="281" r:id="rId6"/>
    <p:sldId id="269" r:id="rId7"/>
    <p:sldId id="270" r:id="rId8"/>
    <p:sldId id="271" r:id="rId9"/>
    <p:sldId id="273" r:id="rId10"/>
    <p:sldId id="274" r:id="rId11"/>
    <p:sldId id="293" r:id="rId12"/>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F6C483-87D3-429B-8EA3-CCA19198F7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7614F3AA-323B-497B-85CC-55E544AF23A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819B95E3-6DE3-4AF2-8BB7-A6A7C3898B7E}" type="datetimeFigureOut">
              <a:rPr lang="en-GB"/>
              <a:pPr>
                <a:defRPr/>
              </a:pPr>
              <a:t>16/08/2019</a:t>
            </a:fld>
            <a:endParaRPr lang="en-GB"/>
          </a:p>
        </p:txBody>
      </p:sp>
      <p:sp>
        <p:nvSpPr>
          <p:cNvPr id="4" name="Slide Image Placeholder 3">
            <a:extLst>
              <a:ext uri="{FF2B5EF4-FFF2-40B4-BE49-F238E27FC236}">
                <a16:creationId xmlns:a16="http://schemas.microsoft.com/office/drawing/2014/main" id="{FC99CFAA-C875-4237-98A9-BD1C001F2B68}"/>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CFC344A9-5808-4933-9FE9-0810F8993FB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E12FA705-87A8-4FC6-A68A-387C182222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a:extLst>
              <a:ext uri="{FF2B5EF4-FFF2-40B4-BE49-F238E27FC236}">
                <a16:creationId xmlns:a16="http://schemas.microsoft.com/office/drawing/2014/main" id="{581B68C6-4963-4BF6-9877-F6FDC654EC4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F4450D40-F545-4A9F-986E-F0B1136B247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9FAF9104-E88D-4AEE-85BF-A633D18C6A6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681A2A5B-9950-43B1-AEE1-040C6BA34B1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244" name="Slide Number Placeholder 3">
            <a:extLst>
              <a:ext uri="{FF2B5EF4-FFF2-40B4-BE49-F238E27FC236}">
                <a16:creationId xmlns:a16="http://schemas.microsoft.com/office/drawing/2014/main" id="{6428E540-4233-4DD2-ACBE-FBE2CFBA84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710E428-D446-4B1E-9350-C15A5DF0DF46}" type="slidenum">
              <a:rPr lang="en-GB" altLang="en-US"/>
              <a:pPr/>
              <a:t>10</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55DC53DC-DF80-4BC6-B920-EE47D045328D}"/>
              </a:ext>
            </a:extLst>
          </p:cNvPr>
          <p:cNvGrpSpPr>
            <a:grpSpLocks/>
          </p:cNvGrpSpPr>
          <p:nvPr/>
        </p:nvGrpSpPr>
        <p:grpSpPr bwMode="auto">
          <a:xfrm>
            <a:off x="0" y="0"/>
            <a:ext cx="9144000" cy="6856413"/>
            <a:chOff x="0" y="0"/>
            <a:chExt cx="5760" cy="4319"/>
          </a:xfrm>
        </p:grpSpPr>
        <p:sp>
          <p:nvSpPr>
            <p:cNvPr id="5" name="Freeform 3">
              <a:extLst>
                <a:ext uri="{FF2B5EF4-FFF2-40B4-BE49-F238E27FC236}">
                  <a16:creationId xmlns:a16="http://schemas.microsoft.com/office/drawing/2014/main" id="{7242CB7D-16B1-4816-9F83-50EC4657F7B2}"/>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6" name="Freeform 4">
              <a:extLst>
                <a:ext uri="{FF2B5EF4-FFF2-40B4-BE49-F238E27FC236}">
                  <a16:creationId xmlns:a16="http://schemas.microsoft.com/office/drawing/2014/main" id="{75849DAD-4379-420E-9F3B-00048A3938EE}"/>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7" name="Freeform 5">
              <a:extLst>
                <a:ext uri="{FF2B5EF4-FFF2-40B4-BE49-F238E27FC236}">
                  <a16:creationId xmlns:a16="http://schemas.microsoft.com/office/drawing/2014/main" id="{84D333B6-073C-47B0-8DC3-05908AEA414A}"/>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 name="Freeform 6">
              <a:extLst>
                <a:ext uri="{FF2B5EF4-FFF2-40B4-BE49-F238E27FC236}">
                  <a16:creationId xmlns:a16="http://schemas.microsoft.com/office/drawing/2014/main" id="{74611D33-009B-4220-9EBD-6E59C6C4D03E}"/>
                </a:ext>
              </a:extLst>
            </p:cNvPr>
            <p:cNvSpPr>
              <a:spLocks/>
            </p:cNvSpPr>
            <p:nvPr/>
          </p:nvSpPr>
          <p:spPr bwMode="hidden">
            <a:xfrm>
              <a:off x="4038" y="3577"/>
              <a:ext cx="1720" cy="65"/>
            </a:xfrm>
            <a:custGeom>
              <a:avLst/>
              <a:gdLst>
                <a:gd name="T0" fmla="*/ 1714 w 1722"/>
                <a:gd name="T1" fmla="*/ 62 h 66"/>
                <a:gd name="T2" fmla="*/ 1714 w 1722"/>
                <a:gd name="T3" fmla="*/ 56 h 66"/>
                <a:gd name="T4" fmla="*/ 0 w 1722"/>
                <a:gd name="T5" fmla="*/ 0 h 66"/>
                <a:gd name="T6" fmla="*/ 0 w 1722"/>
                <a:gd name="T7" fmla="*/ 44 h 66"/>
                <a:gd name="T8" fmla="*/ 1714 w 1722"/>
                <a:gd name="T9" fmla="*/ 62 h 66"/>
                <a:gd name="T10" fmla="*/ 1714 w 1722"/>
                <a:gd name="T11" fmla="*/ 62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a:extLst>
                <a:ext uri="{FF2B5EF4-FFF2-40B4-BE49-F238E27FC236}">
                  <a16:creationId xmlns:a16="http://schemas.microsoft.com/office/drawing/2014/main" id="{0B95857D-2B24-49BF-A85B-E3CCF357B112}"/>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 name="Freeform 8">
              <a:extLst>
                <a:ext uri="{FF2B5EF4-FFF2-40B4-BE49-F238E27FC236}">
                  <a16:creationId xmlns:a16="http://schemas.microsoft.com/office/drawing/2014/main" id="{0BE6C21B-BF1D-433C-9480-B3735560507C}"/>
                </a:ext>
              </a:extLst>
            </p:cNvPr>
            <p:cNvSpPr>
              <a:spLocks/>
            </p:cNvSpPr>
            <p:nvPr/>
          </p:nvSpPr>
          <p:spPr bwMode="hidden">
            <a:xfrm>
              <a:off x="4784" y="3702"/>
              <a:ext cx="974" cy="101"/>
            </a:xfrm>
            <a:custGeom>
              <a:avLst/>
              <a:gdLst>
                <a:gd name="T0" fmla="*/ 971 w 975"/>
                <a:gd name="T1" fmla="*/ 48 h 101"/>
                <a:gd name="T2" fmla="*/ 971 w 975"/>
                <a:gd name="T3" fmla="*/ 0 h 101"/>
                <a:gd name="T4" fmla="*/ 0 w 975"/>
                <a:gd name="T5" fmla="*/ 24 h 101"/>
                <a:gd name="T6" fmla="*/ 0 w 975"/>
                <a:gd name="T7" fmla="*/ 101 h 101"/>
                <a:gd name="T8" fmla="*/ 971 w 975"/>
                <a:gd name="T9" fmla="*/ 48 h 101"/>
                <a:gd name="T10" fmla="*/ 971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a:extLst>
                <a:ext uri="{FF2B5EF4-FFF2-40B4-BE49-F238E27FC236}">
                  <a16:creationId xmlns:a16="http://schemas.microsoft.com/office/drawing/2014/main" id="{24BF2AB4-6E02-4C4B-85D7-49144C702CC6}"/>
                </a:ext>
              </a:extLst>
            </p:cNvPr>
            <p:cNvSpPr>
              <a:spLocks/>
            </p:cNvSpPr>
            <p:nvPr/>
          </p:nvSpPr>
          <p:spPr bwMode="hidden">
            <a:xfrm>
              <a:off x="3619" y="3815"/>
              <a:ext cx="2139" cy="198"/>
            </a:xfrm>
            <a:custGeom>
              <a:avLst/>
              <a:gdLst>
                <a:gd name="T0" fmla="*/ 2133 w 2141"/>
                <a:gd name="T1" fmla="*/ 0 h 198"/>
                <a:gd name="T2" fmla="*/ 0 w 2141"/>
                <a:gd name="T3" fmla="*/ 156 h 198"/>
                <a:gd name="T4" fmla="*/ 0 w 2141"/>
                <a:gd name="T5" fmla="*/ 198 h 198"/>
                <a:gd name="T6" fmla="*/ 2133 w 2141"/>
                <a:gd name="T7" fmla="*/ 0 h 198"/>
                <a:gd name="T8" fmla="*/ 213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a:extLst>
                <a:ext uri="{FF2B5EF4-FFF2-40B4-BE49-F238E27FC236}">
                  <a16:creationId xmlns:a16="http://schemas.microsoft.com/office/drawing/2014/main" id="{182B4358-7CDE-4888-8448-E48F98DB348C}"/>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3" name="Freeform 11">
              <a:extLst>
                <a:ext uri="{FF2B5EF4-FFF2-40B4-BE49-F238E27FC236}">
                  <a16:creationId xmlns:a16="http://schemas.microsoft.com/office/drawing/2014/main" id="{D020D171-68FB-42E4-AF90-9F40C38DF0FF}"/>
                </a:ext>
              </a:extLst>
            </p:cNvPr>
            <p:cNvSpPr>
              <a:spLocks/>
            </p:cNvSpPr>
            <p:nvPr/>
          </p:nvSpPr>
          <p:spPr bwMode="hidden">
            <a:xfrm>
              <a:off x="2097" y="4043"/>
              <a:ext cx="2514" cy="276"/>
            </a:xfrm>
            <a:custGeom>
              <a:avLst/>
              <a:gdLst>
                <a:gd name="T0" fmla="*/ 2170 w 2517"/>
                <a:gd name="T1" fmla="*/ 276 h 276"/>
                <a:gd name="T2" fmla="*/ 2505 w 2517"/>
                <a:gd name="T3" fmla="*/ 204 h 276"/>
                <a:gd name="T4" fmla="*/ 2248 w 2517"/>
                <a:gd name="T5" fmla="*/ 0 h 276"/>
                <a:gd name="T6" fmla="*/ 0 w 2517"/>
                <a:gd name="T7" fmla="*/ 276 h 276"/>
                <a:gd name="T8" fmla="*/ 2170 w 2517"/>
                <a:gd name="T9" fmla="*/ 276 h 276"/>
                <a:gd name="T10" fmla="*/ 2170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a:extLst>
                <a:ext uri="{FF2B5EF4-FFF2-40B4-BE49-F238E27FC236}">
                  <a16:creationId xmlns:a16="http://schemas.microsoft.com/office/drawing/2014/main" id="{75DC7E9F-2B47-43B6-92CA-F23B81914BBF}"/>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5" name="Freeform 13">
              <a:extLst>
                <a:ext uri="{FF2B5EF4-FFF2-40B4-BE49-F238E27FC236}">
                  <a16:creationId xmlns:a16="http://schemas.microsoft.com/office/drawing/2014/main" id="{7BB4786A-71B1-4FAC-B1EE-9CE245320969}"/>
                </a:ext>
              </a:extLst>
            </p:cNvPr>
            <p:cNvSpPr>
              <a:spLocks/>
            </p:cNvSpPr>
            <p:nvPr/>
          </p:nvSpPr>
          <p:spPr bwMode="hidden">
            <a:xfrm>
              <a:off x="5030" y="3151"/>
              <a:ext cx="728" cy="240"/>
            </a:xfrm>
            <a:custGeom>
              <a:avLst/>
              <a:gdLst>
                <a:gd name="T0" fmla="*/ 725 w 729"/>
                <a:gd name="T1" fmla="*/ 240 h 240"/>
                <a:gd name="T2" fmla="*/ 0 w 729"/>
                <a:gd name="T3" fmla="*/ 0 h 240"/>
                <a:gd name="T4" fmla="*/ 0 w 729"/>
                <a:gd name="T5" fmla="*/ 6 h 240"/>
                <a:gd name="T6" fmla="*/ 725 w 729"/>
                <a:gd name="T7" fmla="*/ 240 h 240"/>
                <a:gd name="T8" fmla="*/ 725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a:extLst>
                <a:ext uri="{FF2B5EF4-FFF2-40B4-BE49-F238E27FC236}">
                  <a16:creationId xmlns:a16="http://schemas.microsoft.com/office/drawing/2014/main" id="{1AD0961B-2146-4A1B-B9B7-EAF2C6F29AB6}"/>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7" name="Freeform 15">
              <a:extLst>
                <a:ext uri="{FF2B5EF4-FFF2-40B4-BE49-F238E27FC236}">
                  <a16:creationId xmlns:a16="http://schemas.microsoft.com/office/drawing/2014/main" id="{FF0FDEA1-2E14-4D58-AD08-D62386E7AD87}"/>
                </a:ext>
              </a:extLst>
            </p:cNvPr>
            <p:cNvSpPr>
              <a:spLocks/>
            </p:cNvSpPr>
            <p:nvPr/>
          </p:nvSpPr>
          <p:spPr bwMode="hidden">
            <a:xfrm>
              <a:off x="5030" y="3049"/>
              <a:ext cx="728" cy="318"/>
            </a:xfrm>
            <a:custGeom>
              <a:avLst/>
              <a:gdLst>
                <a:gd name="T0" fmla="*/ 725 w 729"/>
                <a:gd name="T1" fmla="*/ 318 h 318"/>
                <a:gd name="T2" fmla="*/ 725 w 729"/>
                <a:gd name="T3" fmla="*/ 312 h 318"/>
                <a:gd name="T4" fmla="*/ 0 w 729"/>
                <a:gd name="T5" fmla="*/ 0 h 318"/>
                <a:gd name="T6" fmla="*/ 0 w 729"/>
                <a:gd name="T7" fmla="*/ 54 h 318"/>
                <a:gd name="T8" fmla="*/ 725 w 729"/>
                <a:gd name="T9" fmla="*/ 318 h 318"/>
                <a:gd name="T10" fmla="*/ 725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a:extLst>
                <a:ext uri="{FF2B5EF4-FFF2-40B4-BE49-F238E27FC236}">
                  <a16:creationId xmlns:a16="http://schemas.microsoft.com/office/drawing/2014/main" id="{A35A4EBF-6EED-4A59-B037-D06CF0501FB7}"/>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9" name="Freeform 17">
              <a:extLst>
                <a:ext uri="{FF2B5EF4-FFF2-40B4-BE49-F238E27FC236}">
                  <a16:creationId xmlns:a16="http://schemas.microsoft.com/office/drawing/2014/main" id="{3E985869-D246-4661-9E1D-9B94F466BE44}"/>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0" name="Freeform 18">
              <a:extLst>
                <a:ext uri="{FF2B5EF4-FFF2-40B4-BE49-F238E27FC236}">
                  <a16:creationId xmlns:a16="http://schemas.microsoft.com/office/drawing/2014/main" id="{6793540D-5CA2-47F1-BBD4-E44945E5BB71}"/>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1" name="Freeform 19">
              <a:extLst>
                <a:ext uri="{FF2B5EF4-FFF2-40B4-BE49-F238E27FC236}">
                  <a16:creationId xmlns:a16="http://schemas.microsoft.com/office/drawing/2014/main" id="{610E3FA2-E8B0-411B-B6B1-6ECFF8EB01F4}"/>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a:extLst>
                <a:ext uri="{FF2B5EF4-FFF2-40B4-BE49-F238E27FC236}">
                  <a16:creationId xmlns:a16="http://schemas.microsoft.com/office/drawing/2014/main" id="{3D230989-8822-4991-AC4A-2C2CB2CCF9D8}"/>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3" name="Freeform 21">
              <a:extLst>
                <a:ext uri="{FF2B5EF4-FFF2-40B4-BE49-F238E27FC236}">
                  <a16:creationId xmlns:a16="http://schemas.microsoft.com/office/drawing/2014/main" id="{837CFCD0-C047-456D-9CB7-EDFAC1067187}"/>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a:extLst>
                <a:ext uri="{FF2B5EF4-FFF2-40B4-BE49-F238E27FC236}">
                  <a16:creationId xmlns:a16="http://schemas.microsoft.com/office/drawing/2014/main" id="{63459449-B475-4A4C-AC26-66CC4058257E}"/>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5" name="Freeform 23">
              <a:extLst>
                <a:ext uri="{FF2B5EF4-FFF2-40B4-BE49-F238E27FC236}">
                  <a16:creationId xmlns:a16="http://schemas.microsoft.com/office/drawing/2014/main" id="{4E74FECE-4387-4778-8939-33048D9BA0D3}"/>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26" name="Freeform 24">
              <a:extLst>
                <a:ext uri="{FF2B5EF4-FFF2-40B4-BE49-F238E27FC236}">
                  <a16:creationId xmlns:a16="http://schemas.microsoft.com/office/drawing/2014/main" id="{1A6F5623-266B-4F2F-80E8-2C8E2A89C31B}"/>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7" name="Freeform 25">
              <a:extLst>
                <a:ext uri="{FF2B5EF4-FFF2-40B4-BE49-F238E27FC236}">
                  <a16:creationId xmlns:a16="http://schemas.microsoft.com/office/drawing/2014/main" id="{1346E6CF-EF34-4E4B-B254-37D9A198F8E4}"/>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a:extLst>
                <a:ext uri="{FF2B5EF4-FFF2-40B4-BE49-F238E27FC236}">
                  <a16:creationId xmlns:a16="http://schemas.microsoft.com/office/drawing/2014/main" id="{F0800C4A-CDC7-40AD-A70B-A08166C55398}"/>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29" name="Freeform 27">
              <a:extLst>
                <a:ext uri="{FF2B5EF4-FFF2-40B4-BE49-F238E27FC236}">
                  <a16:creationId xmlns:a16="http://schemas.microsoft.com/office/drawing/2014/main" id="{5824AB15-5C42-4748-86FE-463EBA8BA9AF}"/>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0" name="Freeform 28">
              <a:extLst>
                <a:ext uri="{FF2B5EF4-FFF2-40B4-BE49-F238E27FC236}">
                  <a16:creationId xmlns:a16="http://schemas.microsoft.com/office/drawing/2014/main" id="{CF0C063D-BE8E-4097-A90F-218ED08654DD}"/>
                </a:ext>
              </a:extLst>
            </p:cNvPr>
            <p:cNvSpPr>
              <a:spLocks/>
            </p:cNvSpPr>
            <p:nvPr/>
          </p:nvSpPr>
          <p:spPr bwMode="hidden">
            <a:xfrm>
              <a:off x="5698" y="653"/>
              <a:ext cx="60" cy="311"/>
            </a:xfrm>
            <a:custGeom>
              <a:avLst/>
              <a:gdLst>
                <a:gd name="T0" fmla="*/ 0 w 60"/>
                <a:gd name="T1" fmla="*/ 144 h 312"/>
                <a:gd name="T2" fmla="*/ 60 w 60"/>
                <a:gd name="T3" fmla="*/ 308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a:extLst>
                <a:ext uri="{FF2B5EF4-FFF2-40B4-BE49-F238E27FC236}">
                  <a16:creationId xmlns:a16="http://schemas.microsoft.com/office/drawing/2014/main" id="{86BB7AA5-5102-4FFC-AEC0-38C4E4774232}"/>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2" name="Freeform 30">
              <a:extLst>
                <a:ext uri="{FF2B5EF4-FFF2-40B4-BE49-F238E27FC236}">
                  <a16:creationId xmlns:a16="http://schemas.microsoft.com/office/drawing/2014/main" id="{CD35CFD1-4AEB-43A7-9A1C-CDC68C6468B0}"/>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a:extLst>
                <a:ext uri="{FF2B5EF4-FFF2-40B4-BE49-F238E27FC236}">
                  <a16:creationId xmlns:a16="http://schemas.microsoft.com/office/drawing/2014/main" id="{C0407C6C-D313-4EB5-939D-659D499939D2}"/>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4" name="Freeform 32">
              <a:extLst>
                <a:ext uri="{FF2B5EF4-FFF2-40B4-BE49-F238E27FC236}">
                  <a16:creationId xmlns:a16="http://schemas.microsoft.com/office/drawing/2014/main" id="{22B90115-57E0-4D5D-9461-E2E49D1C92B1}"/>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35" name="Freeform 33">
              <a:extLst>
                <a:ext uri="{FF2B5EF4-FFF2-40B4-BE49-F238E27FC236}">
                  <a16:creationId xmlns:a16="http://schemas.microsoft.com/office/drawing/2014/main" id="{0791EF65-1003-4EFF-BABD-3759E00EB109}"/>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6" name="Freeform 34">
              <a:extLst>
                <a:ext uri="{FF2B5EF4-FFF2-40B4-BE49-F238E27FC236}">
                  <a16:creationId xmlns:a16="http://schemas.microsoft.com/office/drawing/2014/main" id="{790B9519-0693-41F8-B1E7-CE49B3E03214}"/>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7" name="Freeform 35">
              <a:extLst>
                <a:ext uri="{FF2B5EF4-FFF2-40B4-BE49-F238E27FC236}">
                  <a16:creationId xmlns:a16="http://schemas.microsoft.com/office/drawing/2014/main" id="{F80A5E88-B6D9-432A-82B0-A546F4E0474C}"/>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8" name="Freeform 36">
              <a:extLst>
                <a:ext uri="{FF2B5EF4-FFF2-40B4-BE49-F238E27FC236}">
                  <a16:creationId xmlns:a16="http://schemas.microsoft.com/office/drawing/2014/main" id="{5B8B73AA-9D05-455C-96B5-D28145A6FB79}"/>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9" name="Freeform 37">
              <a:extLst>
                <a:ext uri="{FF2B5EF4-FFF2-40B4-BE49-F238E27FC236}">
                  <a16:creationId xmlns:a16="http://schemas.microsoft.com/office/drawing/2014/main" id="{3AF46812-3509-4528-8A59-56221D06720C}"/>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40" name="Freeform 38">
              <a:extLst>
                <a:ext uri="{FF2B5EF4-FFF2-40B4-BE49-F238E27FC236}">
                  <a16:creationId xmlns:a16="http://schemas.microsoft.com/office/drawing/2014/main" id="{55E19CF0-C49A-4753-A977-417C638DCEC6}"/>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41" name="Group 39">
              <a:extLst>
                <a:ext uri="{FF2B5EF4-FFF2-40B4-BE49-F238E27FC236}">
                  <a16:creationId xmlns:a16="http://schemas.microsoft.com/office/drawing/2014/main" id="{AF99268A-3E58-4408-820B-F5DC38F832C0}"/>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CF6931A0-C56A-43E8-AF0F-79EE0E8E0533}"/>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43" name="Freeform 41">
                <a:extLst>
                  <a:ext uri="{FF2B5EF4-FFF2-40B4-BE49-F238E27FC236}">
                    <a16:creationId xmlns:a16="http://schemas.microsoft.com/office/drawing/2014/main" id="{D6D300B9-8D42-4564-A169-E3E6459F6147}"/>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8106" name="Rectangle 42"/>
          <p:cNvSpPr>
            <a:spLocks noGrp="1" noChangeArrowheads="1"/>
          </p:cNvSpPr>
          <p:nvPr>
            <p:ph type="ctrTitle" sz="quarter"/>
          </p:nvPr>
        </p:nvSpPr>
        <p:spPr>
          <a:xfrm>
            <a:off x="457200" y="1600200"/>
            <a:ext cx="8229600" cy="1828800"/>
          </a:xfrm>
        </p:spPr>
        <p:txBody>
          <a:bodyPr/>
          <a:lstStyle>
            <a:lvl1pPr>
              <a:defRPr sz="4800"/>
            </a:lvl1pPr>
          </a:lstStyle>
          <a:p>
            <a:r>
              <a:rPr lang="en-GB"/>
              <a:t>Click to edit Master title style</a:t>
            </a:r>
          </a:p>
        </p:txBody>
      </p:sp>
      <p:sp>
        <p:nvSpPr>
          <p:cNvPr id="881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GB"/>
              <a:t>Click to edit Master subtitle style</a:t>
            </a:r>
          </a:p>
        </p:txBody>
      </p:sp>
      <p:sp>
        <p:nvSpPr>
          <p:cNvPr id="44" name="Rectangle 44">
            <a:extLst>
              <a:ext uri="{FF2B5EF4-FFF2-40B4-BE49-F238E27FC236}">
                <a16:creationId xmlns:a16="http://schemas.microsoft.com/office/drawing/2014/main" id="{A8F290CF-F322-4852-9364-2CD313A15706}"/>
              </a:ext>
            </a:extLst>
          </p:cNvPr>
          <p:cNvSpPr>
            <a:spLocks noGrp="1" noChangeArrowheads="1"/>
          </p:cNvSpPr>
          <p:nvPr>
            <p:ph type="dt" sz="quarter" idx="10"/>
          </p:nvPr>
        </p:nvSpPr>
        <p:spPr/>
        <p:txBody>
          <a:bodyPr/>
          <a:lstStyle>
            <a:lvl1pPr>
              <a:defRPr/>
            </a:lvl1pPr>
          </a:lstStyle>
          <a:p>
            <a:pPr>
              <a:defRPr/>
            </a:pPr>
            <a:endParaRPr lang="en-GB"/>
          </a:p>
        </p:txBody>
      </p:sp>
      <p:sp>
        <p:nvSpPr>
          <p:cNvPr id="45" name="Rectangle 45">
            <a:extLst>
              <a:ext uri="{FF2B5EF4-FFF2-40B4-BE49-F238E27FC236}">
                <a16:creationId xmlns:a16="http://schemas.microsoft.com/office/drawing/2014/main" id="{73859945-C10B-439B-8022-12BF7D94FF1F}"/>
              </a:ext>
            </a:extLst>
          </p:cNvPr>
          <p:cNvSpPr>
            <a:spLocks noGrp="1" noChangeArrowheads="1"/>
          </p:cNvSpPr>
          <p:nvPr>
            <p:ph type="ftr" sz="quarter" idx="11"/>
          </p:nvPr>
        </p:nvSpPr>
        <p:spPr/>
        <p:txBody>
          <a:bodyPr/>
          <a:lstStyle>
            <a:lvl1pPr>
              <a:defRPr/>
            </a:lvl1pPr>
          </a:lstStyle>
          <a:p>
            <a:pPr>
              <a:defRPr/>
            </a:pPr>
            <a:endParaRPr lang="en-GB"/>
          </a:p>
        </p:txBody>
      </p:sp>
      <p:sp>
        <p:nvSpPr>
          <p:cNvPr id="46" name="Rectangle 46">
            <a:extLst>
              <a:ext uri="{FF2B5EF4-FFF2-40B4-BE49-F238E27FC236}">
                <a16:creationId xmlns:a16="http://schemas.microsoft.com/office/drawing/2014/main" id="{9038AD2D-7765-46D3-B424-246C177425FC}"/>
              </a:ext>
            </a:extLst>
          </p:cNvPr>
          <p:cNvSpPr>
            <a:spLocks noGrp="1" noChangeArrowheads="1"/>
          </p:cNvSpPr>
          <p:nvPr>
            <p:ph type="sldNum" sz="quarter" idx="12"/>
          </p:nvPr>
        </p:nvSpPr>
        <p:spPr/>
        <p:txBody>
          <a:bodyPr/>
          <a:lstStyle>
            <a:lvl1pPr>
              <a:defRPr/>
            </a:lvl1pPr>
          </a:lstStyle>
          <a:p>
            <a:pPr>
              <a:defRPr/>
            </a:pPr>
            <a:fld id="{22BFE0FC-FDD6-411F-A89A-0996A7AE20DE}" type="slidenum">
              <a:rPr lang="en-GB" altLang="en-US"/>
              <a:pPr>
                <a:defRPr/>
              </a:pPr>
              <a:t>‹#›</a:t>
            </a:fld>
            <a:endParaRPr lang="en-GB" altLang="en-US"/>
          </a:p>
        </p:txBody>
      </p:sp>
    </p:spTree>
    <p:extLst>
      <p:ext uri="{BB962C8B-B14F-4D97-AF65-F5344CB8AC3E}">
        <p14:creationId xmlns:p14="http://schemas.microsoft.com/office/powerpoint/2010/main" val="23321635"/>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30586011-98DB-4C6F-AC6A-42E348FFAFE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F31A2B5F-4493-4E03-900D-284CD3F7D02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1DD0FFD6-49DD-4801-B221-FBCADD797F82}"/>
              </a:ext>
            </a:extLst>
          </p:cNvPr>
          <p:cNvSpPr>
            <a:spLocks noGrp="1" noChangeArrowheads="1"/>
          </p:cNvSpPr>
          <p:nvPr>
            <p:ph type="sldNum" sz="quarter" idx="12"/>
          </p:nvPr>
        </p:nvSpPr>
        <p:spPr>
          <a:ln/>
        </p:spPr>
        <p:txBody>
          <a:bodyPr/>
          <a:lstStyle>
            <a:lvl1pPr>
              <a:defRPr/>
            </a:lvl1pPr>
          </a:lstStyle>
          <a:p>
            <a:pPr>
              <a:defRPr/>
            </a:pPr>
            <a:fld id="{370604D2-7C1F-4543-B3D2-95D0AC6FC71C}" type="slidenum">
              <a:rPr lang="en-GB" altLang="en-US"/>
              <a:pPr>
                <a:defRPr/>
              </a:pPr>
              <a:t>‹#›</a:t>
            </a:fld>
            <a:endParaRPr lang="en-GB" altLang="en-US"/>
          </a:p>
        </p:txBody>
      </p:sp>
    </p:spTree>
    <p:extLst>
      <p:ext uri="{BB962C8B-B14F-4D97-AF65-F5344CB8AC3E}">
        <p14:creationId xmlns:p14="http://schemas.microsoft.com/office/powerpoint/2010/main" val="3831452100"/>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674FD43E-63BE-410D-A58E-2C5D71D3FA6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7EE0657C-0A16-4886-9AC2-D34468E7A2C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9F706817-4888-4A8F-988D-7450DF081889}"/>
              </a:ext>
            </a:extLst>
          </p:cNvPr>
          <p:cNvSpPr>
            <a:spLocks noGrp="1" noChangeArrowheads="1"/>
          </p:cNvSpPr>
          <p:nvPr>
            <p:ph type="sldNum" sz="quarter" idx="12"/>
          </p:nvPr>
        </p:nvSpPr>
        <p:spPr>
          <a:ln/>
        </p:spPr>
        <p:txBody>
          <a:bodyPr/>
          <a:lstStyle>
            <a:lvl1pPr>
              <a:defRPr/>
            </a:lvl1pPr>
          </a:lstStyle>
          <a:p>
            <a:pPr>
              <a:defRPr/>
            </a:pPr>
            <a:fld id="{615E9DF4-9B26-4C6D-BEDC-C95A1DE3729E}" type="slidenum">
              <a:rPr lang="en-GB" altLang="en-US"/>
              <a:pPr>
                <a:defRPr/>
              </a:pPr>
              <a:t>‹#›</a:t>
            </a:fld>
            <a:endParaRPr lang="en-GB" altLang="en-US"/>
          </a:p>
        </p:txBody>
      </p:sp>
    </p:spTree>
    <p:extLst>
      <p:ext uri="{BB962C8B-B14F-4D97-AF65-F5344CB8AC3E}">
        <p14:creationId xmlns:p14="http://schemas.microsoft.com/office/powerpoint/2010/main" val="4067035476"/>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157016BE-BBD2-4313-99F8-2DA9898A025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F40E2B29-8E87-4705-BD4A-ABAF1B4A042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6F9E37B8-28C0-46F8-93AE-B78111CD6B23}"/>
              </a:ext>
            </a:extLst>
          </p:cNvPr>
          <p:cNvSpPr>
            <a:spLocks noGrp="1" noChangeArrowheads="1"/>
          </p:cNvSpPr>
          <p:nvPr>
            <p:ph type="sldNum" sz="quarter" idx="12"/>
          </p:nvPr>
        </p:nvSpPr>
        <p:spPr>
          <a:ln/>
        </p:spPr>
        <p:txBody>
          <a:bodyPr/>
          <a:lstStyle>
            <a:lvl1pPr>
              <a:defRPr/>
            </a:lvl1pPr>
          </a:lstStyle>
          <a:p>
            <a:pPr>
              <a:defRPr/>
            </a:pPr>
            <a:fld id="{B24B8F81-6F5B-4839-B932-930A9FECBCCB}" type="slidenum">
              <a:rPr lang="en-GB" altLang="en-US"/>
              <a:pPr>
                <a:defRPr/>
              </a:pPr>
              <a:t>‹#›</a:t>
            </a:fld>
            <a:endParaRPr lang="en-GB" altLang="en-US"/>
          </a:p>
        </p:txBody>
      </p:sp>
    </p:spTree>
    <p:extLst>
      <p:ext uri="{BB962C8B-B14F-4D97-AF65-F5344CB8AC3E}">
        <p14:creationId xmlns:p14="http://schemas.microsoft.com/office/powerpoint/2010/main" val="1011382376"/>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4">
            <a:extLst>
              <a:ext uri="{FF2B5EF4-FFF2-40B4-BE49-F238E27FC236}">
                <a16:creationId xmlns:a16="http://schemas.microsoft.com/office/drawing/2014/main" id="{1CC8E912-4186-496B-9798-0F32BC4DB238}"/>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45">
            <a:extLst>
              <a:ext uri="{FF2B5EF4-FFF2-40B4-BE49-F238E27FC236}">
                <a16:creationId xmlns:a16="http://schemas.microsoft.com/office/drawing/2014/main" id="{29A26C36-2A8A-4DB4-A77A-B10CFE633B2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46">
            <a:extLst>
              <a:ext uri="{FF2B5EF4-FFF2-40B4-BE49-F238E27FC236}">
                <a16:creationId xmlns:a16="http://schemas.microsoft.com/office/drawing/2014/main" id="{7CF776DB-CD05-4F22-B1F3-4F99245300A8}"/>
              </a:ext>
            </a:extLst>
          </p:cNvPr>
          <p:cNvSpPr>
            <a:spLocks noGrp="1" noChangeArrowheads="1"/>
          </p:cNvSpPr>
          <p:nvPr>
            <p:ph type="sldNum" sz="quarter" idx="12"/>
          </p:nvPr>
        </p:nvSpPr>
        <p:spPr>
          <a:ln/>
        </p:spPr>
        <p:txBody>
          <a:bodyPr/>
          <a:lstStyle>
            <a:lvl1pPr>
              <a:defRPr/>
            </a:lvl1pPr>
          </a:lstStyle>
          <a:p>
            <a:pPr>
              <a:defRPr/>
            </a:pPr>
            <a:fld id="{679977DC-0C6F-4210-B2B5-A90D54F5CABF}" type="slidenum">
              <a:rPr lang="en-GB" altLang="en-US"/>
              <a:pPr>
                <a:defRPr/>
              </a:pPr>
              <a:t>‹#›</a:t>
            </a:fld>
            <a:endParaRPr lang="en-GB" altLang="en-US"/>
          </a:p>
        </p:txBody>
      </p:sp>
    </p:spTree>
    <p:extLst>
      <p:ext uri="{BB962C8B-B14F-4D97-AF65-F5344CB8AC3E}">
        <p14:creationId xmlns:p14="http://schemas.microsoft.com/office/powerpoint/2010/main" val="3127228680"/>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4">
            <a:extLst>
              <a:ext uri="{FF2B5EF4-FFF2-40B4-BE49-F238E27FC236}">
                <a16:creationId xmlns:a16="http://schemas.microsoft.com/office/drawing/2014/main" id="{2B602A1C-4915-4A8C-8172-BE4701F04D69}"/>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F0E84F86-9C6D-4DBF-8D4C-66D79744FD6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81B514DF-5BC3-4B39-93BD-CB9A3229E23D}"/>
              </a:ext>
            </a:extLst>
          </p:cNvPr>
          <p:cNvSpPr>
            <a:spLocks noGrp="1" noChangeArrowheads="1"/>
          </p:cNvSpPr>
          <p:nvPr>
            <p:ph type="sldNum" sz="quarter" idx="12"/>
          </p:nvPr>
        </p:nvSpPr>
        <p:spPr>
          <a:ln/>
        </p:spPr>
        <p:txBody>
          <a:bodyPr/>
          <a:lstStyle>
            <a:lvl1pPr>
              <a:defRPr/>
            </a:lvl1pPr>
          </a:lstStyle>
          <a:p>
            <a:pPr>
              <a:defRPr/>
            </a:pPr>
            <a:fld id="{A72F0D9D-D252-4921-BECC-6BD9B0F2C761}" type="slidenum">
              <a:rPr lang="en-GB" altLang="en-US"/>
              <a:pPr>
                <a:defRPr/>
              </a:pPr>
              <a:t>‹#›</a:t>
            </a:fld>
            <a:endParaRPr lang="en-GB" altLang="en-US"/>
          </a:p>
        </p:txBody>
      </p:sp>
    </p:spTree>
    <p:extLst>
      <p:ext uri="{BB962C8B-B14F-4D97-AF65-F5344CB8AC3E}">
        <p14:creationId xmlns:p14="http://schemas.microsoft.com/office/powerpoint/2010/main" val="368491543"/>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24DF27FA-8CAC-47CE-A92C-EB31BA20B550}"/>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45">
            <a:extLst>
              <a:ext uri="{FF2B5EF4-FFF2-40B4-BE49-F238E27FC236}">
                <a16:creationId xmlns:a16="http://schemas.microsoft.com/office/drawing/2014/main" id="{3887CA7A-F564-4295-8CD9-229D54E3AB3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46">
            <a:extLst>
              <a:ext uri="{FF2B5EF4-FFF2-40B4-BE49-F238E27FC236}">
                <a16:creationId xmlns:a16="http://schemas.microsoft.com/office/drawing/2014/main" id="{BAF0039F-1F27-4CBC-A852-663280FA5C1E}"/>
              </a:ext>
            </a:extLst>
          </p:cNvPr>
          <p:cNvSpPr>
            <a:spLocks noGrp="1" noChangeArrowheads="1"/>
          </p:cNvSpPr>
          <p:nvPr>
            <p:ph type="sldNum" sz="quarter" idx="12"/>
          </p:nvPr>
        </p:nvSpPr>
        <p:spPr>
          <a:ln/>
        </p:spPr>
        <p:txBody>
          <a:bodyPr/>
          <a:lstStyle>
            <a:lvl1pPr>
              <a:defRPr/>
            </a:lvl1pPr>
          </a:lstStyle>
          <a:p>
            <a:pPr>
              <a:defRPr/>
            </a:pPr>
            <a:fld id="{E1253257-55C8-4A1A-ADE4-7DB8714927E8}" type="slidenum">
              <a:rPr lang="en-GB" altLang="en-US"/>
              <a:pPr>
                <a:defRPr/>
              </a:pPr>
              <a:t>‹#›</a:t>
            </a:fld>
            <a:endParaRPr lang="en-GB" altLang="en-US"/>
          </a:p>
        </p:txBody>
      </p:sp>
    </p:spTree>
    <p:extLst>
      <p:ext uri="{BB962C8B-B14F-4D97-AF65-F5344CB8AC3E}">
        <p14:creationId xmlns:p14="http://schemas.microsoft.com/office/powerpoint/2010/main" val="3112025898"/>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DF4DDFC0-8ECA-4B75-A450-5BEF5E83183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FC40C570-458C-4402-A547-46F8356472E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6810D558-FCE0-4E8F-B3A8-E0E20EC5962C}"/>
              </a:ext>
            </a:extLst>
          </p:cNvPr>
          <p:cNvSpPr>
            <a:spLocks noGrp="1" noChangeArrowheads="1"/>
          </p:cNvSpPr>
          <p:nvPr>
            <p:ph type="sldNum" sz="quarter" idx="12"/>
          </p:nvPr>
        </p:nvSpPr>
        <p:spPr>
          <a:ln/>
        </p:spPr>
        <p:txBody>
          <a:bodyPr/>
          <a:lstStyle>
            <a:lvl1pPr>
              <a:defRPr/>
            </a:lvl1pPr>
          </a:lstStyle>
          <a:p>
            <a:pPr>
              <a:defRPr/>
            </a:pPr>
            <a:fld id="{322EE153-5F0B-49D5-BA79-9E11E3A65371}" type="slidenum">
              <a:rPr lang="en-GB" altLang="en-US"/>
              <a:pPr>
                <a:defRPr/>
              </a:pPr>
              <a:t>‹#›</a:t>
            </a:fld>
            <a:endParaRPr lang="en-GB" altLang="en-US"/>
          </a:p>
        </p:txBody>
      </p:sp>
    </p:spTree>
    <p:extLst>
      <p:ext uri="{BB962C8B-B14F-4D97-AF65-F5344CB8AC3E}">
        <p14:creationId xmlns:p14="http://schemas.microsoft.com/office/powerpoint/2010/main" val="2671815046"/>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38BBD305-EFE1-4DF7-8A12-10DBADC96679}"/>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E4558106-DFAC-45F8-BCD9-98A23926FCC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0A987EEC-AC84-41A3-838F-E1E15A25285F}"/>
              </a:ext>
            </a:extLst>
          </p:cNvPr>
          <p:cNvSpPr>
            <a:spLocks noGrp="1" noChangeArrowheads="1"/>
          </p:cNvSpPr>
          <p:nvPr>
            <p:ph type="sldNum" sz="quarter" idx="12"/>
          </p:nvPr>
        </p:nvSpPr>
        <p:spPr>
          <a:ln/>
        </p:spPr>
        <p:txBody>
          <a:bodyPr/>
          <a:lstStyle>
            <a:lvl1pPr>
              <a:defRPr/>
            </a:lvl1pPr>
          </a:lstStyle>
          <a:p>
            <a:pPr>
              <a:defRPr/>
            </a:pPr>
            <a:fld id="{5FF153AF-3A0B-4E24-80D5-51226D7064B5}" type="slidenum">
              <a:rPr lang="en-GB" altLang="en-US"/>
              <a:pPr>
                <a:defRPr/>
              </a:pPr>
              <a:t>‹#›</a:t>
            </a:fld>
            <a:endParaRPr lang="en-GB" altLang="en-US"/>
          </a:p>
        </p:txBody>
      </p:sp>
    </p:spTree>
    <p:extLst>
      <p:ext uri="{BB962C8B-B14F-4D97-AF65-F5344CB8AC3E}">
        <p14:creationId xmlns:p14="http://schemas.microsoft.com/office/powerpoint/2010/main" val="3060462101"/>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10B3DC82-C9E6-4963-A126-E37BE95BD8E8}"/>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C88691EB-45F2-4510-AAA5-6354E411B483}"/>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81A62FF9-34AD-4289-B347-01581C748BE3}"/>
              </a:ext>
            </a:extLst>
          </p:cNvPr>
          <p:cNvSpPr>
            <a:spLocks noGrp="1" noChangeArrowheads="1"/>
          </p:cNvSpPr>
          <p:nvPr>
            <p:ph type="sldNum" sz="quarter" idx="12"/>
          </p:nvPr>
        </p:nvSpPr>
        <p:spPr>
          <a:ln/>
        </p:spPr>
        <p:txBody>
          <a:bodyPr/>
          <a:lstStyle>
            <a:lvl1pPr>
              <a:defRPr/>
            </a:lvl1pPr>
          </a:lstStyle>
          <a:p>
            <a:pPr>
              <a:defRPr/>
            </a:pPr>
            <a:fld id="{DB99C920-2B38-4C04-986D-5B14C3B63EBA}" type="slidenum">
              <a:rPr lang="en-GB" altLang="en-US"/>
              <a:pPr>
                <a:defRPr/>
              </a:pPr>
              <a:t>‹#›</a:t>
            </a:fld>
            <a:endParaRPr lang="en-GB" altLang="en-US"/>
          </a:p>
        </p:txBody>
      </p:sp>
    </p:spTree>
    <p:extLst>
      <p:ext uri="{BB962C8B-B14F-4D97-AF65-F5344CB8AC3E}">
        <p14:creationId xmlns:p14="http://schemas.microsoft.com/office/powerpoint/2010/main" val="1639242306"/>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BC8AC2ED-07FD-4F79-BB9C-126EBDE308F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FE02FD30-F51A-4E01-BFE2-052FC31EE9F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F5C159E1-7784-4430-AE32-F447AC64BB93}"/>
              </a:ext>
            </a:extLst>
          </p:cNvPr>
          <p:cNvSpPr>
            <a:spLocks noGrp="1" noChangeArrowheads="1"/>
          </p:cNvSpPr>
          <p:nvPr>
            <p:ph type="sldNum" sz="quarter" idx="12"/>
          </p:nvPr>
        </p:nvSpPr>
        <p:spPr>
          <a:ln/>
        </p:spPr>
        <p:txBody>
          <a:bodyPr/>
          <a:lstStyle>
            <a:lvl1pPr>
              <a:defRPr/>
            </a:lvl1pPr>
          </a:lstStyle>
          <a:p>
            <a:pPr>
              <a:defRPr/>
            </a:pPr>
            <a:fld id="{02CD244E-73BE-411F-9A8E-7443430E2D3F}" type="slidenum">
              <a:rPr lang="en-GB" altLang="en-US"/>
              <a:pPr>
                <a:defRPr/>
              </a:pPr>
              <a:t>‹#›</a:t>
            </a:fld>
            <a:endParaRPr lang="en-GB" altLang="en-US"/>
          </a:p>
        </p:txBody>
      </p:sp>
    </p:spTree>
    <p:extLst>
      <p:ext uri="{BB962C8B-B14F-4D97-AF65-F5344CB8AC3E}">
        <p14:creationId xmlns:p14="http://schemas.microsoft.com/office/powerpoint/2010/main" val="2108636724"/>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4">
            <a:extLst>
              <a:ext uri="{FF2B5EF4-FFF2-40B4-BE49-F238E27FC236}">
                <a16:creationId xmlns:a16="http://schemas.microsoft.com/office/drawing/2014/main" id="{5EDC85CF-B33F-4033-A094-56C581A2F1CA}"/>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076D0163-DA9D-4FAA-ADFB-FFACCA06622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1C613442-3095-4E2F-A23D-6D4D697DEAAA}"/>
              </a:ext>
            </a:extLst>
          </p:cNvPr>
          <p:cNvSpPr>
            <a:spLocks noGrp="1" noChangeArrowheads="1"/>
          </p:cNvSpPr>
          <p:nvPr>
            <p:ph type="sldNum" sz="quarter" idx="12"/>
          </p:nvPr>
        </p:nvSpPr>
        <p:spPr>
          <a:ln/>
        </p:spPr>
        <p:txBody>
          <a:bodyPr/>
          <a:lstStyle>
            <a:lvl1pPr>
              <a:defRPr/>
            </a:lvl1pPr>
          </a:lstStyle>
          <a:p>
            <a:pPr>
              <a:defRPr/>
            </a:pPr>
            <a:fld id="{A492D142-B82D-408A-A4C4-A6FD96763487}" type="slidenum">
              <a:rPr lang="en-GB" altLang="en-US"/>
              <a:pPr>
                <a:defRPr/>
              </a:pPr>
              <a:t>‹#›</a:t>
            </a:fld>
            <a:endParaRPr lang="en-GB" altLang="en-US"/>
          </a:p>
        </p:txBody>
      </p:sp>
    </p:spTree>
    <p:extLst>
      <p:ext uri="{BB962C8B-B14F-4D97-AF65-F5344CB8AC3E}">
        <p14:creationId xmlns:p14="http://schemas.microsoft.com/office/powerpoint/2010/main" val="4072955785"/>
      </p:ext>
    </p:extLst>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A193AA5D-374B-47EA-960A-40973431FFC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ABABAB09-40AD-4B9F-8178-F9E84ABE953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EEFC07F9-75EB-4963-8AF6-5C51D3146997}"/>
              </a:ext>
            </a:extLst>
          </p:cNvPr>
          <p:cNvSpPr>
            <a:spLocks noGrp="1" noChangeArrowheads="1"/>
          </p:cNvSpPr>
          <p:nvPr>
            <p:ph type="sldNum" sz="quarter" idx="12"/>
          </p:nvPr>
        </p:nvSpPr>
        <p:spPr>
          <a:ln/>
        </p:spPr>
        <p:txBody>
          <a:bodyPr/>
          <a:lstStyle>
            <a:lvl1pPr>
              <a:defRPr/>
            </a:lvl1pPr>
          </a:lstStyle>
          <a:p>
            <a:pPr>
              <a:defRPr/>
            </a:pPr>
            <a:fld id="{2596391A-C28A-44A1-93C6-2AA5BE088E32}" type="slidenum">
              <a:rPr lang="en-GB" altLang="en-US"/>
              <a:pPr>
                <a:defRPr/>
              </a:pPr>
              <a:t>‹#›</a:t>
            </a:fld>
            <a:endParaRPr lang="en-GB" altLang="en-US"/>
          </a:p>
        </p:txBody>
      </p:sp>
    </p:spTree>
    <p:extLst>
      <p:ext uri="{BB962C8B-B14F-4D97-AF65-F5344CB8AC3E}">
        <p14:creationId xmlns:p14="http://schemas.microsoft.com/office/powerpoint/2010/main" val="550869884"/>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279607FF-B0ED-4103-BE74-94A9F40A63F9}"/>
              </a:ext>
            </a:extLst>
          </p:cNvPr>
          <p:cNvGrpSpPr>
            <a:grpSpLocks/>
          </p:cNvGrpSpPr>
          <p:nvPr/>
        </p:nvGrpSpPr>
        <p:grpSpPr bwMode="auto">
          <a:xfrm>
            <a:off x="0" y="0"/>
            <a:ext cx="9144000" cy="6856413"/>
            <a:chOff x="0" y="0"/>
            <a:chExt cx="5760" cy="4319"/>
          </a:xfrm>
        </p:grpSpPr>
        <p:sp>
          <p:nvSpPr>
            <p:cNvPr id="87043" name="Freeform 3">
              <a:extLst>
                <a:ext uri="{FF2B5EF4-FFF2-40B4-BE49-F238E27FC236}">
                  <a16:creationId xmlns:a16="http://schemas.microsoft.com/office/drawing/2014/main" id="{15D3C9B0-A865-4F51-B785-C63034DA6968}"/>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44" name="Freeform 4">
              <a:extLst>
                <a:ext uri="{FF2B5EF4-FFF2-40B4-BE49-F238E27FC236}">
                  <a16:creationId xmlns:a16="http://schemas.microsoft.com/office/drawing/2014/main" id="{275CC36B-1371-442E-84FD-9DD1F7D5C96B}"/>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45" name="Freeform 5">
              <a:extLst>
                <a:ext uri="{FF2B5EF4-FFF2-40B4-BE49-F238E27FC236}">
                  <a16:creationId xmlns:a16="http://schemas.microsoft.com/office/drawing/2014/main" id="{EA29E170-91E4-405E-A936-496FCCE61BB9}"/>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035" name="Freeform 6">
              <a:extLst>
                <a:ext uri="{FF2B5EF4-FFF2-40B4-BE49-F238E27FC236}">
                  <a16:creationId xmlns:a16="http://schemas.microsoft.com/office/drawing/2014/main" id="{5B3BF9E2-5F3B-475D-BEA4-91FBCC60CC54}"/>
                </a:ext>
              </a:extLst>
            </p:cNvPr>
            <p:cNvSpPr>
              <a:spLocks/>
            </p:cNvSpPr>
            <p:nvPr/>
          </p:nvSpPr>
          <p:spPr bwMode="hidden">
            <a:xfrm>
              <a:off x="4038" y="3577"/>
              <a:ext cx="1720" cy="65"/>
            </a:xfrm>
            <a:custGeom>
              <a:avLst/>
              <a:gdLst>
                <a:gd name="T0" fmla="*/ 1714 w 1722"/>
                <a:gd name="T1" fmla="*/ 62 h 66"/>
                <a:gd name="T2" fmla="*/ 1714 w 1722"/>
                <a:gd name="T3" fmla="*/ 56 h 66"/>
                <a:gd name="T4" fmla="*/ 0 w 1722"/>
                <a:gd name="T5" fmla="*/ 0 h 66"/>
                <a:gd name="T6" fmla="*/ 0 w 1722"/>
                <a:gd name="T7" fmla="*/ 44 h 66"/>
                <a:gd name="T8" fmla="*/ 1714 w 1722"/>
                <a:gd name="T9" fmla="*/ 62 h 66"/>
                <a:gd name="T10" fmla="*/ 1714 w 1722"/>
                <a:gd name="T11" fmla="*/ 62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47" name="Freeform 7">
              <a:extLst>
                <a:ext uri="{FF2B5EF4-FFF2-40B4-BE49-F238E27FC236}">
                  <a16:creationId xmlns:a16="http://schemas.microsoft.com/office/drawing/2014/main" id="{DC09F15D-6CBD-4921-92B6-BB2008D5F27E}"/>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37" name="Freeform 8">
              <a:extLst>
                <a:ext uri="{FF2B5EF4-FFF2-40B4-BE49-F238E27FC236}">
                  <a16:creationId xmlns:a16="http://schemas.microsoft.com/office/drawing/2014/main" id="{08AA6A0A-C467-4F0F-BCAB-0E30EA533854}"/>
                </a:ext>
              </a:extLst>
            </p:cNvPr>
            <p:cNvSpPr>
              <a:spLocks/>
            </p:cNvSpPr>
            <p:nvPr/>
          </p:nvSpPr>
          <p:spPr bwMode="hidden">
            <a:xfrm>
              <a:off x="4784" y="3702"/>
              <a:ext cx="974" cy="101"/>
            </a:xfrm>
            <a:custGeom>
              <a:avLst/>
              <a:gdLst>
                <a:gd name="T0" fmla="*/ 971 w 975"/>
                <a:gd name="T1" fmla="*/ 48 h 101"/>
                <a:gd name="T2" fmla="*/ 971 w 975"/>
                <a:gd name="T3" fmla="*/ 0 h 101"/>
                <a:gd name="T4" fmla="*/ 0 w 975"/>
                <a:gd name="T5" fmla="*/ 24 h 101"/>
                <a:gd name="T6" fmla="*/ 0 w 975"/>
                <a:gd name="T7" fmla="*/ 101 h 101"/>
                <a:gd name="T8" fmla="*/ 971 w 975"/>
                <a:gd name="T9" fmla="*/ 48 h 101"/>
                <a:gd name="T10" fmla="*/ 971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9">
              <a:extLst>
                <a:ext uri="{FF2B5EF4-FFF2-40B4-BE49-F238E27FC236}">
                  <a16:creationId xmlns:a16="http://schemas.microsoft.com/office/drawing/2014/main" id="{D051409D-3DFF-4AA0-8D66-B633114DD78D}"/>
                </a:ext>
              </a:extLst>
            </p:cNvPr>
            <p:cNvSpPr>
              <a:spLocks/>
            </p:cNvSpPr>
            <p:nvPr/>
          </p:nvSpPr>
          <p:spPr bwMode="hidden">
            <a:xfrm>
              <a:off x="3619" y="3815"/>
              <a:ext cx="2139" cy="198"/>
            </a:xfrm>
            <a:custGeom>
              <a:avLst/>
              <a:gdLst>
                <a:gd name="T0" fmla="*/ 2133 w 2141"/>
                <a:gd name="T1" fmla="*/ 0 h 198"/>
                <a:gd name="T2" fmla="*/ 0 w 2141"/>
                <a:gd name="T3" fmla="*/ 156 h 198"/>
                <a:gd name="T4" fmla="*/ 0 w 2141"/>
                <a:gd name="T5" fmla="*/ 198 h 198"/>
                <a:gd name="T6" fmla="*/ 2133 w 2141"/>
                <a:gd name="T7" fmla="*/ 0 h 198"/>
                <a:gd name="T8" fmla="*/ 2133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0" name="Freeform 10">
              <a:extLst>
                <a:ext uri="{FF2B5EF4-FFF2-40B4-BE49-F238E27FC236}">
                  <a16:creationId xmlns:a16="http://schemas.microsoft.com/office/drawing/2014/main" id="{915A3DC1-5E8C-40BA-B1A9-982190D283C3}"/>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040" name="Freeform 11">
              <a:extLst>
                <a:ext uri="{FF2B5EF4-FFF2-40B4-BE49-F238E27FC236}">
                  <a16:creationId xmlns:a16="http://schemas.microsoft.com/office/drawing/2014/main" id="{FE32CF53-0389-4A74-86FC-56C8AC027317}"/>
                </a:ext>
              </a:extLst>
            </p:cNvPr>
            <p:cNvSpPr>
              <a:spLocks/>
            </p:cNvSpPr>
            <p:nvPr/>
          </p:nvSpPr>
          <p:spPr bwMode="hidden">
            <a:xfrm>
              <a:off x="2097" y="4043"/>
              <a:ext cx="2514" cy="276"/>
            </a:xfrm>
            <a:custGeom>
              <a:avLst/>
              <a:gdLst>
                <a:gd name="T0" fmla="*/ 2170 w 2517"/>
                <a:gd name="T1" fmla="*/ 276 h 276"/>
                <a:gd name="T2" fmla="*/ 2505 w 2517"/>
                <a:gd name="T3" fmla="*/ 204 h 276"/>
                <a:gd name="T4" fmla="*/ 2248 w 2517"/>
                <a:gd name="T5" fmla="*/ 0 h 276"/>
                <a:gd name="T6" fmla="*/ 0 w 2517"/>
                <a:gd name="T7" fmla="*/ 276 h 276"/>
                <a:gd name="T8" fmla="*/ 2170 w 2517"/>
                <a:gd name="T9" fmla="*/ 276 h 276"/>
                <a:gd name="T10" fmla="*/ 2170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2" name="Freeform 12">
              <a:extLst>
                <a:ext uri="{FF2B5EF4-FFF2-40B4-BE49-F238E27FC236}">
                  <a16:creationId xmlns:a16="http://schemas.microsoft.com/office/drawing/2014/main" id="{423FCFCC-885C-4159-A1D6-F09773356DB1}"/>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042" name="Freeform 13">
              <a:extLst>
                <a:ext uri="{FF2B5EF4-FFF2-40B4-BE49-F238E27FC236}">
                  <a16:creationId xmlns:a16="http://schemas.microsoft.com/office/drawing/2014/main" id="{71238460-4560-44C7-9699-6BB2E473B688}"/>
                </a:ext>
              </a:extLst>
            </p:cNvPr>
            <p:cNvSpPr>
              <a:spLocks/>
            </p:cNvSpPr>
            <p:nvPr/>
          </p:nvSpPr>
          <p:spPr bwMode="hidden">
            <a:xfrm>
              <a:off x="5030" y="3151"/>
              <a:ext cx="728" cy="240"/>
            </a:xfrm>
            <a:custGeom>
              <a:avLst/>
              <a:gdLst>
                <a:gd name="T0" fmla="*/ 725 w 729"/>
                <a:gd name="T1" fmla="*/ 240 h 240"/>
                <a:gd name="T2" fmla="*/ 0 w 729"/>
                <a:gd name="T3" fmla="*/ 0 h 240"/>
                <a:gd name="T4" fmla="*/ 0 w 729"/>
                <a:gd name="T5" fmla="*/ 6 h 240"/>
                <a:gd name="T6" fmla="*/ 725 w 729"/>
                <a:gd name="T7" fmla="*/ 240 h 240"/>
                <a:gd name="T8" fmla="*/ 725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4" name="Freeform 14">
              <a:extLst>
                <a:ext uri="{FF2B5EF4-FFF2-40B4-BE49-F238E27FC236}">
                  <a16:creationId xmlns:a16="http://schemas.microsoft.com/office/drawing/2014/main" id="{6E821B78-00CB-48C8-B68E-C30ED973F976}"/>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44" name="Freeform 15">
              <a:extLst>
                <a:ext uri="{FF2B5EF4-FFF2-40B4-BE49-F238E27FC236}">
                  <a16:creationId xmlns:a16="http://schemas.microsoft.com/office/drawing/2014/main" id="{5EAF7702-3B40-4E5B-B7CD-39AF3D8659A6}"/>
                </a:ext>
              </a:extLst>
            </p:cNvPr>
            <p:cNvSpPr>
              <a:spLocks/>
            </p:cNvSpPr>
            <p:nvPr/>
          </p:nvSpPr>
          <p:spPr bwMode="hidden">
            <a:xfrm>
              <a:off x="5030" y="3049"/>
              <a:ext cx="728" cy="318"/>
            </a:xfrm>
            <a:custGeom>
              <a:avLst/>
              <a:gdLst>
                <a:gd name="T0" fmla="*/ 725 w 729"/>
                <a:gd name="T1" fmla="*/ 318 h 318"/>
                <a:gd name="T2" fmla="*/ 725 w 729"/>
                <a:gd name="T3" fmla="*/ 312 h 318"/>
                <a:gd name="T4" fmla="*/ 0 w 729"/>
                <a:gd name="T5" fmla="*/ 0 h 318"/>
                <a:gd name="T6" fmla="*/ 0 w 729"/>
                <a:gd name="T7" fmla="*/ 54 h 318"/>
                <a:gd name="T8" fmla="*/ 725 w 729"/>
                <a:gd name="T9" fmla="*/ 318 h 318"/>
                <a:gd name="T10" fmla="*/ 725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6" name="Freeform 16">
              <a:extLst>
                <a:ext uri="{FF2B5EF4-FFF2-40B4-BE49-F238E27FC236}">
                  <a16:creationId xmlns:a16="http://schemas.microsoft.com/office/drawing/2014/main" id="{9D91DAE7-1990-4760-9534-B43EAA7F5020}"/>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57" name="Freeform 17">
              <a:extLst>
                <a:ext uri="{FF2B5EF4-FFF2-40B4-BE49-F238E27FC236}">
                  <a16:creationId xmlns:a16="http://schemas.microsoft.com/office/drawing/2014/main" id="{464C5D5B-AB65-4EA3-9ED5-EF3666CE79D3}"/>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58" name="Freeform 18">
              <a:extLst>
                <a:ext uri="{FF2B5EF4-FFF2-40B4-BE49-F238E27FC236}">
                  <a16:creationId xmlns:a16="http://schemas.microsoft.com/office/drawing/2014/main" id="{2C586AE6-1D46-4350-9862-E6D4FC911BC1}"/>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48" name="Freeform 19">
              <a:extLst>
                <a:ext uri="{FF2B5EF4-FFF2-40B4-BE49-F238E27FC236}">
                  <a16:creationId xmlns:a16="http://schemas.microsoft.com/office/drawing/2014/main" id="{BA5953E2-0021-4997-A531-6122A0AA8DBA}"/>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0" name="Freeform 20">
              <a:extLst>
                <a:ext uri="{FF2B5EF4-FFF2-40B4-BE49-F238E27FC236}">
                  <a16:creationId xmlns:a16="http://schemas.microsoft.com/office/drawing/2014/main" id="{A40BF05F-A698-4465-8C79-70891C4B09D8}"/>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0" name="Freeform 21">
              <a:extLst>
                <a:ext uri="{FF2B5EF4-FFF2-40B4-BE49-F238E27FC236}">
                  <a16:creationId xmlns:a16="http://schemas.microsoft.com/office/drawing/2014/main" id="{F3992B65-2979-4BD6-9474-1431F42C5225}"/>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2" name="Freeform 22">
              <a:extLst>
                <a:ext uri="{FF2B5EF4-FFF2-40B4-BE49-F238E27FC236}">
                  <a16:creationId xmlns:a16="http://schemas.microsoft.com/office/drawing/2014/main" id="{CC1CD249-D5B1-4EB6-A687-6EC4D72E9F1B}"/>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63" name="Freeform 23">
              <a:extLst>
                <a:ext uri="{FF2B5EF4-FFF2-40B4-BE49-F238E27FC236}">
                  <a16:creationId xmlns:a16="http://schemas.microsoft.com/office/drawing/2014/main" id="{4D8009F6-2BA5-418F-8E33-6743E7CE823B}"/>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87064" name="Freeform 24">
              <a:extLst>
                <a:ext uri="{FF2B5EF4-FFF2-40B4-BE49-F238E27FC236}">
                  <a16:creationId xmlns:a16="http://schemas.microsoft.com/office/drawing/2014/main" id="{207FDEB9-2CBA-4E48-A2C7-6B217140BA12}"/>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54" name="Freeform 25">
              <a:extLst>
                <a:ext uri="{FF2B5EF4-FFF2-40B4-BE49-F238E27FC236}">
                  <a16:creationId xmlns:a16="http://schemas.microsoft.com/office/drawing/2014/main" id="{A1D7F510-998B-414D-8A4C-D136175B8A6C}"/>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6" name="Freeform 26">
              <a:extLst>
                <a:ext uri="{FF2B5EF4-FFF2-40B4-BE49-F238E27FC236}">
                  <a16:creationId xmlns:a16="http://schemas.microsoft.com/office/drawing/2014/main" id="{784229D1-179F-4FB7-96D1-8798CDB45C48}"/>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67" name="Freeform 27">
              <a:extLst>
                <a:ext uri="{FF2B5EF4-FFF2-40B4-BE49-F238E27FC236}">
                  <a16:creationId xmlns:a16="http://schemas.microsoft.com/office/drawing/2014/main" id="{D66299FB-3A46-4C78-9E78-1CD8B0559BD7}"/>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1057" name="Freeform 28">
              <a:extLst>
                <a:ext uri="{FF2B5EF4-FFF2-40B4-BE49-F238E27FC236}">
                  <a16:creationId xmlns:a16="http://schemas.microsoft.com/office/drawing/2014/main" id="{7C7F49C9-5896-4D2B-8D70-57F3E4928A48}"/>
                </a:ext>
              </a:extLst>
            </p:cNvPr>
            <p:cNvSpPr>
              <a:spLocks/>
            </p:cNvSpPr>
            <p:nvPr/>
          </p:nvSpPr>
          <p:spPr bwMode="hidden">
            <a:xfrm>
              <a:off x="5698" y="653"/>
              <a:ext cx="60" cy="311"/>
            </a:xfrm>
            <a:custGeom>
              <a:avLst/>
              <a:gdLst>
                <a:gd name="T0" fmla="*/ 0 w 60"/>
                <a:gd name="T1" fmla="*/ 144 h 312"/>
                <a:gd name="T2" fmla="*/ 60 w 60"/>
                <a:gd name="T3" fmla="*/ 308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9" name="Freeform 29">
              <a:extLst>
                <a:ext uri="{FF2B5EF4-FFF2-40B4-BE49-F238E27FC236}">
                  <a16:creationId xmlns:a16="http://schemas.microsoft.com/office/drawing/2014/main" id="{38C3137E-3029-4F05-94C1-FF626A865C7B}"/>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9" name="Freeform 30">
              <a:extLst>
                <a:ext uri="{FF2B5EF4-FFF2-40B4-BE49-F238E27FC236}">
                  <a16:creationId xmlns:a16="http://schemas.microsoft.com/office/drawing/2014/main" id="{1C4F81AC-7641-4EA6-BDD7-5748A3D0C284}"/>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71" name="Freeform 31">
              <a:extLst>
                <a:ext uri="{FF2B5EF4-FFF2-40B4-BE49-F238E27FC236}">
                  <a16:creationId xmlns:a16="http://schemas.microsoft.com/office/drawing/2014/main" id="{DF2AAA97-251E-4A1C-A55C-F8153CE3D6B3}"/>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2" name="Freeform 32">
              <a:extLst>
                <a:ext uri="{FF2B5EF4-FFF2-40B4-BE49-F238E27FC236}">
                  <a16:creationId xmlns:a16="http://schemas.microsoft.com/office/drawing/2014/main" id="{0734E2D9-4762-4FB3-B37C-5C313F722987}"/>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73" name="Freeform 33">
              <a:extLst>
                <a:ext uri="{FF2B5EF4-FFF2-40B4-BE49-F238E27FC236}">
                  <a16:creationId xmlns:a16="http://schemas.microsoft.com/office/drawing/2014/main" id="{B47490E8-65F2-4845-A36F-9CAE916536B8}"/>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4" name="Freeform 34">
              <a:extLst>
                <a:ext uri="{FF2B5EF4-FFF2-40B4-BE49-F238E27FC236}">
                  <a16:creationId xmlns:a16="http://schemas.microsoft.com/office/drawing/2014/main" id="{DA9021BA-7E24-441E-9BBD-3C5873107C91}"/>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5" name="Freeform 35">
              <a:extLst>
                <a:ext uri="{FF2B5EF4-FFF2-40B4-BE49-F238E27FC236}">
                  <a16:creationId xmlns:a16="http://schemas.microsoft.com/office/drawing/2014/main" id="{DD91AA55-B557-4B77-B09C-876C5770B9C4}"/>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76" name="Freeform 36">
              <a:extLst>
                <a:ext uri="{FF2B5EF4-FFF2-40B4-BE49-F238E27FC236}">
                  <a16:creationId xmlns:a16="http://schemas.microsoft.com/office/drawing/2014/main" id="{D9EB7F95-5C4A-4FCE-B29A-517F24198610}"/>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7" name="Freeform 37">
              <a:extLst>
                <a:ext uri="{FF2B5EF4-FFF2-40B4-BE49-F238E27FC236}">
                  <a16:creationId xmlns:a16="http://schemas.microsoft.com/office/drawing/2014/main" id="{571E72B0-C9C1-4C1B-A792-532DC1337CAD}"/>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8" name="Freeform 38">
              <a:extLst>
                <a:ext uri="{FF2B5EF4-FFF2-40B4-BE49-F238E27FC236}">
                  <a16:creationId xmlns:a16="http://schemas.microsoft.com/office/drawing/2014/main" id="{0DC05189-BEE5-45E6-AFAE-20351E15B44A}"/>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1068" name="Group 39">
              <a:extLst>
                <a:ext uri="{FF2B5EF4-FFF2-40B4-BE49-F238E27FC236}">
                  <a16:creationId xmlns:a16="http://schemas.microsoft.com/office/drawing/2014/main" id="{E5D359E7-8462-4D81-B651-930A501AEF3E}"/>
                </a:ext>
              </a:extLst>
            </p:cNvPr>
            <p:cNvGrpSpPr>
              <a:grpSpLocks/>
            </p:cNvGrpSpPr>
            <p:nvPr userDrawn="1"/>
          </p:nvGrpSpPr>
          <p:grpSpPr bwMode="auto">
            <a:xfrm>
              <a:off x="0" y="1632"/>
              <a:ext cx="5758" cy="1858"/>
              <a:chOff x="0" y="1632"/>
              <a:chExt cx="5758" cy="1858"/>
            </a:xfrm>
          </p:grpSpPr>
          <p:sp>
            <p:nvSpPr>
              <p:cNvPr id="87080" name="Freeform 40">
                <a:extLst>
                  <a:ext uri="{FF2B5EF4-FFF2-40B4-BE49-F238E27FC236}">
                    <a16:creationId xmlns:a16="http://schemas.microsoft.com/office/drawing/2014/main" id="{11670654-928D-409D-8FCA-79CF30E3B333}"/>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81" name="Freeform 41">
                <a:extLst>
                  <a:ext uri="{FF2B5EF4-FFF2-40B4-BE49-F238E27FC236}">
                    <a16:creationId xmlns:a16="http://schemas.microsoft.com/office/drawing/2014/main" id="{A9B750BD-462A-4D92-AC17-8595839F95CD}"/>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7082" name="Rectangle 42">
            <a:extLst>
              <a:ext uri="{FF2B5EF4-FFF2-40B4-BE49-F238E27FC236}">
                <a16:creationId xmlns:a16="http://schemas.microsoft.com/office/drawing/2014/main" id="{8751DEDC-1B5A-4311-8953-8EEC58B161BA}"/>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7083" name="Rectangle 43">
            <a:extLst>
              <a:ext uri="{FF2B5EF4-FFF2-40B4-BE49-F238E27FC236}">
                <a16:creationId xmlns:a16="http://schemas.microsoft.com/office/drawing/2014/main" id="{0D3A982D-D32E-4244-9ED2-42B7C8DD4EB3}"/>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7084" name="Rectangle 44">
            <a:extLst>
              <a:ext uri="{FF2B5EF4-FFF2-40B4-BE49-F238E27FC236}">
                <a16:creationId xmlns:a16="http://schemas.microsoft.com/office/drawing/2014/main" id="{27A46B98-9D59-4B39-A944-1C496BDDC07A}"/>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5" name="Rectangle 45">
            <a:extLst>
              <a:ext uri="{FF2B5EF4-FFF2-40B4-BE49-F238E27FC236}">
                <a16:creationId xmlns:a16="http://schemas.microsoft.com/office/drawing/2014/main" id="{AA362D10-2DFF-40EE-A3A6-399677C0826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6" name="Rectangle 46">
            <a:extLst>
              <a:ext uri="{FF2B5EF4-FFF2-40B4-BE49-F238E27FC236}">
                <a16:creationId xmlns:a16="http://schemas.microsoft.com/office/drawing/2014/main" id="{C6CD47B8-9036-44D1-A1F3-CEBDED44057F}"/>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60FE2747-60F7-432B-929A-BF03858762BA}" type="slidenum">
              <a:rPr lang="en-GB" altLang="en-US"/>
              <a:pPr>
                <a:defRPr/>
              </a:pPr>
              <a:t>‹#›</a:t>
            </a:fld>
            <a:endParaRPr lang="en-GB" altLang="en-US"/>
          </a:p>
        </p:txBody>
      </p:sp>
    </p:spTree>
  </p:cSld>
  <p:clrMap bg1="dk2" tx1="lt1" bg2="dk1" tx2="lt2" accent1="accent1" accent2="accent2" accent3="accent3" accent4="accent4" accent5="accent5" accent6="accent6" hlink="hlink" folHlink="folHlink"/>
  <p:sldLayoutIdLst>
    <p:sldLayoutId id="2147483852"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Lst>
  <p:transition>
    <p:fade thruBlk="1"/>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descr="A picture containing sky, outdoor, sheep, ground&#10;&#10;Description automatically generated">
            <a:extLst>
              <a:ext uri="{FF2B5EF4-FFF2-40B4-BE49-F238E27FC236}">
                <a16:creationId xmlns:a16="http://schemas.microsoft.com/office/drawing/2014/main" id="{78A15473-4E42-418A-A6EC-A3A6BEBF9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1588"/>
            <a:ext cx="51435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Box 8">
            <a:extLst>
              <a:ext uri="{FF2B5EF4-FFF2-40B4-BE49-F238E27FC236}">
                <a16:creationId xmlns:a16="http://schemas.microsoft.com/office/drawing/2014/main" id="{5899DF34-F91B-42B9-B13B-935FB12E2D3E}"/>
              </a:ext>
            </a:extLst>
          </p:cNvPr>
          <p:cNvSpPr txBox="1">
            <a:spLocks noChangeArrowheads="1"/>
          </p:cNvSpPr>
          <p:nvPr/>
        </p:nvSpPr>
        <p:spPr bwMode="auto">
          <a:xfrm>
            <a:off x="-36513" y="836613"/>
            <a:ext cx="39766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4000" b="1">
                <a:solidFill>
                  <a:srgbClr val="FFFF00"/>
                </a:solidFill>
              </a:rPr>
              <a:t>The Trial of our Faith (1 Peter)</a:t>
            </a:r>
          </a:p>
        </p:txBody>
      </p:sp>
      <p:sp>
        <p:nvSpPr>
          <p:cNvPr id="4100" name="TextBox 9">
            <a:extLst>
              <a:ext uri="{FF2B5EF4-FFF2-40B4-BE49-F238E27FC236}">
                <a16:creationId xmlns:a16="http://schemas.microsoft.com/office/drawing/2014/main" id="{2F1C6848-776C-4306-BFC0-DA160601CDEF}"/>
              </a:ext>
            </a:extLst>
          </p:cNvPr>
          <p:cNvSpPr txBox="1">
            <a:spLocks noChangeArrowheads="1"/>
          </p:cNvSpPr>
          <p:nvPr/>
        </p:nvSpPr>
        <p:spPr bwMode="auto">
          <a:xfrm>
            <a:off x="-36513" y="3471863"/>
            <a:ext cx="3927476"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3600">
                <a:solidFill>
                  <a:srgbClr val="FFFF00"/>
                </a:solidFill>
              </a:rPr>
              <a:t>2) A living hope</a:t>
            </a:r>
          </a:p>
        </p:txBody>
      </p:sp>
      <p:sp>
        <p:nvSpPr>
          <p:cNvPr id="4101" name="TextBox 10">
            <a:extLst>
              <a:ext uri="{FF2B5EF4-FFF2-40B4-BE49-F238E27FC236}">
                <a16:creationId xmlns:a16="http://schemas.microsoft.com/office/drawing/2014/main" id="{06233F08-3692-4BD8-B616-F41781B74015}"/>
              </a:ext>
            </a:extLst>
          </p:cNvPr>
          <p:cNvSpPr txBox="1">
            <a:spLocks noChangeArrowheads="1"/>
          </p:cNvSpPr>
          <p:nvPr/>
        </p:nvSpPr>
        <p:spPr bwMode="auto">
          <a:xfrm>
            <a:off x="4016375" y="6165850"/>
            <a:ext cx="4968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r>
              <a:rPr lang="en-GB" altLang="en-US" sz="1600" i="1"/>
              <a:t>Jesus “came down to Capernaum … and entered into Simon’s house” (Luke 4:31,38)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EE248-3BA9-43DC-9D18-40F6FCCFFC79}"/>
              </a:ext>
            </a:extLst>
          </p:cNvPr>
          <p:cNvSpPr>
            <a:spLocks noGrp="1"/>
          </p:cNvSpPr>
          <p:nvPr>
            <p:ph type="title"/>
          </p:nvPr>
        </p:nvSpPr>
        <p:spPr/>
        <p:txBody>
          <a:bodyPr/>
          <a:lstStyle/>
          <a:p>
            <a:pPr>
              <a:defRPr/>
            </a:pPr>
            <a:r>
              <a:rPr lang="en-GB" sz="4000" b="1" dirty="0">
                <a:solidFill>
                  <a:srgbClr val="FFFF00"/>
                </a:solidFill>
              </a:rPr>
              <a:t>“The keys of the kingdom”</a:t>
            </a:r>
          </a:p>
        </p:txBody>
      </p:sp>
      <p:sp>
        <p:nvSpPr>
          <p:cNvPr id="3" name="Content Placeholder 2">
            <a:extLst>
              <a:ext uri="{FF2B5EF4-FFF2-40B4-BE49-F238E27FC236}">
                <a16:creationId xmlns:a16="http://schemas.microsoft.com/office/drawing/2014/main" id="{DF31009F-BB74-4E76-9945-820F18CFDEDA}"/>
              </a:ext>
            </a:extLst>
          </p:cNvPr>
          <p:cNvSpPr>
            <a:spLocks noGrp="1"/>
          </p:cNvSpPr>
          <p:nvPr>
            <p:ph idx="1"/>
          </p:nvPr>
        </p:nvSpPr>
        <p:spPr/>
        <p:txBody>
          <a:bodyPr/>
          <a:lstStyle/>
          <a:p>
            <a:pPr>
              <a:defRPr/>
            </a:pPr>
            <a:r>
              <a:rPr lang="en-GB" dirty="0"/>
              <a:t>See Luke 11:52 and Matthew 23:13.</a:t>
            </a:r>
          </a:p>
          <a:p>
            <a:pPr>
              <a:defRPr/>
            </a:pPr>
            <a:r>
              <a:rPr lang="en-GB" dirty="0"/>
              <a:t>It was keys to knowledge of the kingdom that Jesus gave to Peter, and Peter used them when he preached to the Jews at Pentecost (Acts 2) and later to the Gentile household of Cornelius (Acts 10).</a:t>
            </a:r>
          </a:p>
          <a:p>
            <a:pPr>
              <a:defRPr/>
            </a:pPr>
            <a:r>
              <a:rPr lang="en-GB" dirty="0"/>
              <a:t>God “had opened the door of faith unto the Gentiles” (Acts 14:27; 15:7).</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DAB2C-5972-4185-8FC2-36547806979B}"/>
              </a:ext>
            </a:extLst>
          </p:cNvPr>
          <p:cNvSpPr>
            <a:spLocks noGrp="1"/>
          </p:cNvSpPr>
          <p:nvPr>
            <p:ph type="title"/>
          </p:nvPr>
        </p:nvSpPr>
        <p:spPr/>
        <p:txBody>
          <a:bodyPr/>
          <a:lstStyle/>
          <a:p>
            <a:pPr>
              <a:defRPr/>
            </a:pPr>
            <a:r>
              <a:rPr lang="en-GB" sz="4000" b="1" dirty="0">
                <a:solidFill>
                  <a:srgbClr val="FFFF00"/>
                </a:solidFill>
              </a:rPr>
              <a:t>Binding and loosing</a:t>
            </a:r>
          </a:p>
        </p:txBody>
      </p:sp>
      <p:sp>
        <p:nvSpPr>
          <p:cNvPr id="3" name="Content Placeholder 2">
            <a:extLst>
              <a:ext uri="{FF2B5EF4-FFF2-40B4-BE49-F238E27FC236}">
                <a16:creationId xmlns:a16="http://schemas.microsoft.com/office/drawing/2014/main" id="{CDDF1B8D-9344-4D15-9FBE-2E124779C2A2}"/>
              </a:ext>
            </a:extLst>
          </p:cNvPr>
          <p:cNvSpPr>
            <a:spLocks noGrp="1"/>
          </p:cNvSpPr>
          <p:nvPr>
            <p:ph idx="1"/>
          </p:nvPr>
        </p:nvSpPr>
        <p:spPr>
          <a:xfrm>
            <a:off x="179388" y="1600200"/>
            <a:ext cx="8785225" cy="4530725"/>
          </a:xfrm>
        </p:spPr>
        <p:txBody>
          <a:bodyPr/>
          <a:lstStyle/>
          <a:p>
            <a:pPr>
              <a:defRPr/>
            </a:pPr>
            <a:r>
              <a:rPr lang="en-GB" dirty="0"/>
              <a:t>The words of Matthew 16:19 were initially spoken to Peter; later extended to the Lord’s other disciples (Matthew 18:1,18). </a:t>
            </a:r>
          </a:p>
          <a:p>
            <a:pPr>
              <a:defRPr/>
            </a:pPr>
            <a:r>
              <a:rPr lang="en-GB" dirty="0"/>
              <a:t>Notice the same terms in Luke 13:11,12,16.</a:t>
            </a:r>
          </a:p>
          <a:p>
            <a:pPr>
              <a:defRPr/>
            </a:pPr>
            <a:r>
              <a:rPr lang="en-GB" dirty="0"/>
              <a:t>Example of ‘binding’, Acts 5:1-11; ‘loosing’, Acts 3:1-10. See also Acts 5:12: “apostles”.</a:t>
            </a:r>
          </a:p>
          <a:p>
            <a:pPr>
              <a:defRPr/>
            </a:pPr>
            <a:r>
              <a:rPr lang="en-GB" dirty="0"/>
              <a:t>Note Isaiah’s prophecy of Messiah: Isa. 61:1.</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D8B5F-89BF-49EC-B48C-29D3619E851A}"/>
              </a:ext>
            </a:extLst>
          </p:cNvPr>
          <p:cNvSpPr>
            <a:spLocks noGrp="1"/>
          </p:cNvSpPr>
          <p:nvPr>
            <p:ph type="title"/>
          </p:nvPr>
        </p:nvSpPr>
        <p:spPr/>
        <p:txBody>
          <a:bodyPr/>
          <a:lstStyle/>
          <a:p>
            <a:r>
              <a:rPr lang="en-GB" sz="4000" b="1" dirty="0">
                <a:solidFill>
                  <a:srgbClr val="FFFF00"/>
                </a:solidFill>
              </a:rPr>
              <a:t>Raising the dead</a:t>
            </a:r>
          </a:p>
        </p:txBody>
      </p:sp>
      <p:sp>
        <p:nvSpPr>
          <p:cNvPr id="5" name="Content Placeholder 4">
            <a:extLst>
              <a:ext uri="{FF2B5EF4-FFF2-40B4-BE49-F238E27FC236}">
                <a16:creationId xmlns:a16="http://schemas.microsoft.com/office/drawing/2014/main" id="{47C192A5-3E5C-4C11-931B-E9391EBAE0A1}"/>
              </a:ext>
            </a:extLst>
          </p:cNvPr>
          <p:cNvSpPr>
            <a:spLocks noGrp="1"/>
          </p:cNvSpPr>
          <p:nvPr>
            <p:ph sz="half" idx="1"/>
          </p:nvPr>
        </p:nvSpPr>
        <p:spPr>
          <a:xfrm>
            <a:off x="107504" y="1600200"/>
            <a:ext cx="4104456" cy="4530725"/>
          </a:xfrm>
        </p:spPr>
        <p:txBody>
          <a:bodyPr/>
          <a:lstStyle/>
          <a:p>
            <a:pPr marL="0" indent="0">
              <a:buNone/>
            </a:pPr>
            <a:r>
              <a:rPr lang="en-GB" b="1" dirty="0"/>
              <a:t>ACTS 9: DORCAS</a:t>
            </a:r>
          </a:p>
          <a:p>
            <a:r>
              <a:rPr lang="en-GB" dirty="0"/>
              <a:t>V39 – weeping</a:t>
            </a:r>
          </a:p>
          <a:p>
            <a:r>
              <a:rPr lang="en-GB" dirty="0"/>
              <a:t>V40 – put people out</a:t>
            </a:r>
          </a:p>
          <a:p>
            <a:r>
              <a:rPr lang="en-GB" dirty="0"/>
              <a:t>V40 – prayed – spoke, she awoke   </a:t>
            </a:r>
          </a:p>
          <a:p>
            <a:r>
              <a:rPr lang="en-GB" dirty="0"/>
              <a:t>V41 – </a:t>
            </a:r>
            <a:r>
              <a:rPr lang="en-GB" b="1" i="1" dirty="0">
                <a:solidFill>
                  <a:srgbClr val="00FF00"/>
                </a:solidFill>
              </a:rPr>
              <a:t>gave his hand</a:t>
            </a:r>
          </a:p>
        </p:txBody>
      </p:sp>
      <p:sp>
        <p:nvSpPr>
          <p:cNvPr id="6" name="Content Placeholder 5">
            <a:extLst>
              <a:ext uri="{FF2B5EF4-FFF2-40B4-BE49-F238E27FC236}">
                <a16:creationId xmlns:a16="http://schemas.microsoft.com/office/drawing/2014/main" id="{7B299F4F-116F-44C8-8DAB-C3C3786A429F}"/>
              </a:ext>
            </a:extLst>
          </p:cNvPr>
          <p:cNvSpPr>
            <a:spLocks noGrp="1"/>
          </p:cNvSpPr>
          <p:nvPr>
            <p:ph sz="half" idx="2"/>
          </p:nvPr>
        </p:nvSpPr>
        <p:spPr>
          <a:xfrm>
            <a:off x="4211960" y="1600200"/>
            <a:ext cx="4932040" cy="4530725"/>
          </a:xfrm>
        </p:spPr>
        <p:txBody>
          <a:bodyPr/>
          <a:lstStyle/>
          <a:p>
            <a:pPr marL="0" lvl="0" indent="0">
              <a:buClr>
                <a:srgbClr val="86D1EC"/>
              </a:buClr>
              <a:buNone/>
            </a:pPr>
            <a:r>
              <a:rPr lang="en-GB" b="1" dirty="0">
                <a:solidFill>
                  <a:srgbClr val="FFFFFF"/>
                </a:solidFill>
              </a:rPr>
              <a:t>MK. 5: JAIRUS’ DAUGHTER</a:t>
            </a:r>
          </a:p>
          <a:p>
            <a:pPr lvl="0">
              <a:buClr>
                <a:srgbClr val="86D1EC"/>
              </a:buClr>
            </a:pPr>
            <a:r>
              <a:rPr lang="en-GB" dirty="0">
                <a:solidFill>
                  <a:srgbClr val="FFFFFF"/>
                </a:solidFill>
              </a:rPr>
              <a:t>V38 – weeping</a:t>
            </a:r>
          </a:p>
          <a:p>
            <a:pPr lvl="0">
              <a:buClr>
                <a:srgbClr val="86D1EC"/>
              </a:buClr>
            </a:pPr>
            <a:r>
              <a:rPr lang="en-GB" dirty="0">
                <a:solidFill>
                  <a:srgbClr val="FFFFFF"/>
                </a:solidFill>
              </a:rPr>
              <a:t>V40 – put people out, except Peter, James, John and parents</a:t>
            </a:r>
          </a:p>
          <a:p>
            <a:pPr lvl="0">
              <a:buClr>
                <a:srgbClr val="86D1EC"/>
              </a:buClr>
            </a:pPr>
            <a:r>
              <a:rPr lang="en-GB" dirty="0">
                <a:solidFill>
                  <a:srgbClr val="FFFFFF"/>
                </a:solidFill>
              </a:rPr>
              <a:t>V41 – </a:t>
            </a:r>
            <a:r>
              <a:rPr lang="en-GB" b="1" i="1" dirty="0">
                <a:solidFill>
                  <a:srgbClr val="00FF00"/>
                </a:solidFill>
              </a:rPr>
              <a:t>gave hand </a:t>
            </a:r>
            <a:r>
              <a:rPr lang="en-GB" dirty="0">
                <a:solidFill>
                  <a:srgbClr val="FFFFFF"/>
                </a:solidFill>
              </a:rPr>
              <a:t>/ spoke / she arose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025548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9571B-0FF0-483C-8A82-5A49325DF566}"/>
              </a:ext>
            </a:extLst>
          </p:cNvPr>
          <p:cNvSpPr>
            <a:spLocks noGrp="1"/>
          </p:cNvSpPr>
          <p:nvPr>
            <p:ph type="title"/>
          </p:nvPr>
        </p:nvSpPr>
        <p:spPr/>
        <p:txBody>
          <a:bodyPr/>
          <a:lstStyle/>
          <a:p>
            <a:r>
              <a:rPr lang="en-GB" sz="4000" b="1" dirty="0">
                <a:solidFill>
                  <a:srgbClr val="FFFF00"/>
                </a:solidFill>
              </a:rPr>
              <a:t>Peter – a man of prayer</a:t>
            </a:r>
          </a:p>
        </p:txBody>
      </p:sp>
      <p:sp>
        <p:nvSpPr>
          <p:cNvPr id="5" name="Content Placeholder 4">
            <a:extLst>
              <a:ext uri="{FF2B5EF4-FFF2-40B4-BE49-F238E27FC236}">
                <a16:creationId xmlns:a16="http://schemas.microsoft.com/office/drawing/2014/main" id="{86C63F26-179E-4D88-B074-2BE10F05B29B}"/>
              </a:ext>
            </a:extLst>
          </p:cNvPr>
          <p:cNvSpPr>
            <a:spLocks noGrp="1"/>
          </p:cNvSpPr>
          <p:nvPr>
            <p:ph idx="1"/>
          </p:nvPr>
        </p:nvSpPr>
        <p:spPr/>
        <p:txBody>
          <a:bodyPr/>
          <a:lstStyle/>
          <a:p>
            <a:r>
              <a:rPr lang="en-GB" dirty="0"/>
              <a:t> </a:t>
            </a:r>
            <a:r>
              <a:rPr lang="en-GB" sz="2800" dirty="0"/>
              <a:t>“Peter went up upon the housetop to pray about the sixth hour” – noon (Acts 10:9). Cp. Daniel 6:10 &amp; Psa. 55:17.</a:t>
            </a:r>
          </a:p>
          <a:p>
            <a:r>
              <a:rPr lang="en-GB" sz="2800" dirty="0"/>
              <a:t>“Evening, morning and noon”: It seems that the third hour was the hour of the morning sacrifice (see Acts 2:15) and the ninth hour that of the evening sacrifice (Acts 3:1).</a:t>
            </a:r>
          </a:p>
          <a:p>
            <a:r>
              <a:rPr lang="en-GB" sz="2800" dirty="0"/>
              <a:t>It appears that the apostles kept up the pattern of prayer demonstrated in the lives of David and Daniel.</a:t>
            </a:r>
          </a:p>
          <a:p>
            <a:pPr marL="0" indent="0">
              <a:buNone/>
            </a:pPr>
            <a:endParaRPr lang="en-GB" dirty="0"/>
          </a:p>
        </p:txBody>
      </p:sp>
    </p:spTree>
    <p:extLst>
      <p:ext uri="{BB962C8B-B14F-4D97-AF65-F5344CB8AC3E}">
        <p14:creationId xmlns:p14="http://schemas.microsoft.com/office/powerpoint/2010/main" val="806746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DA5288-1A7F-478D-A8BF-B754BDB7D95F}"/>
              </a:ext>
            </a:extLst>
          </p:cNvPr>
          <p:cNvSpPr>
            <a:spLocks noGrp="1"/>
          </p:cNvSpPr>
          <p:nvPr>
            <p:ph type="title"/>
          </p:nvPr>
        </p:nvSpPr>
        <p:spPr/>
        <p:txBody>
          <a:bodyPr/>
          <a:lstStyle/>
          <a:p>
            <a:pPr>
              <a:defRPr/>
            </a:pPr>
            <a:r>
              <a:rPr lang="en-GB" b="1" dirty="0">
                <a:solidFill>
                  <a:srgbClr val="FFFF00"/>
                </a:solidFill>
              </a:rPr>
              <a:t>Roman provinces and regions of the ‘diaspora’</a:t>
            </a:r>
          </a:p>
        </p:txBody>
      </p:sp>
      <p:pic>
        <p:nvPicPr>
          <p:cNvPr id="5" name="Picture 4">
            <a:extLst>
              <a:ext uri="{FF2B5EF4-FFF2-40B4-BE49-F238E27FC236}">
                <a16:creationId xmlns:a16="http://schemas.microsoft.com/office/drawing/2014/main" id="{9ADD0133-FA59-4948-8FE8-3B303A2CB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96171"/>
            <a:ext cx="9144000" cy="505472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3AFF2-66B1-4060-AF8F-4CC1051F1727}"/>
              </a:ext>
            </a:extLst>
          </p:cNvPr>
          <p:cNvSpPr>
            <a:spLocks noGrp="1"/>
          </p:cNvSpPr>
          <p:nvPr>
            <p:ph type="title"/>
          </p:nvPr>
        </p:nvSpPr>
        <p:spPr>
          <a:xfrm>
            <a:off x="0" y="277813"/>
            <a:ext cx="9144000" cy="1143000"/>
          </a:xfrm>
        </p:spPr>
        <p:txBody>
          <a:bodyPr/>
          <a:lstStyle/>
          <a:p>
            <a:pPr>
              <a:defRPr/>
            </a:pPr>
            <a:r>
              <a:rPr lang="en-GB" sz="4000" b="1" dirty="0">
                <a:solidFill>
                  <a:srgbClr val="FFFF00"/>
                </a:solidFill>
              </a:rPr>
              <a:t>“Peter … to the strangers scattered”</a:t>
            </a:r>
          </a:p>
        </p:txBody>
      </p:sp>
      <p:sp>
        <p:nvSpPr>
          <p:cNvPr id="3" name="Content Placeholder 2">
            <a:extLst>
              <a:ext uri="{FF2B5EF4-FFF2-40B4-BE49-F238E27FC236}">
                <a16:creationId xmlns:a16="http://schemas.microsoft.com/office/drawing/2014/main" id="{A0908C70-4E14-4FC8-9CA6-263BABB5AACD}"/>
              </a:ext>
            </a:extLst>
          </p:cNvPr>
          <p:cNvSpPr>
            <a:spLocks noGrp="1"/>
          </p:cNvSpPr>
          <p:nvPr>
            <p:ph idx="1"/>
          </p:nvPr>
        </p:nvSpPr>
        <p:spPr/>
        <p:txBody>
          <a:bodyPr/>
          <a:lstStyle/>
          <a:p>
            <a:pPr>
              <a:defRPr/>
            </a:pPr>
            <a:r>
              <a:rPr lang="en-GB" dirty="0"/>
              <a:t>Both epistles were written to the same brothers and sisters (cp. 1 Peter 1:1; 2 Peter 3:1).</a:t>
            </a:r>
          </a:p>
          <a:p>
            <a:pPr>
              <a:defRPr/>
            </a:pPr>
            <a:r>
              <a:rPr lang="en-GB" dirty="0"/>
              <a:t>1 Peter: Trials from Without.</a:t>
            </a:r>
          </a:p>
          <a:p>
            <a:pPr>
              <a:defRPr/>
            </a:pPr>
            <a:r>
              <a:rPr lang="en-GB" dirty="0"/>
              <a:t>2 Peter: Dangers from Within.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91E3-85CD-42BD-9133-437DECE3FBA7}"/>
              </a:ext>
            </a:extLst>
          </p:cNvPr>
          <p:cNvSpPr>
            <a:spLocks noGrp="1"/>
          </p:cNvSpPr>
          <p:nvPr>
            <p:ph type="title"/>
          </p:nvPr>
        </p:nvSpPr>
        <p:spPr/>
        <p:txBody>
          <a:bodyPr/>
          <a:lstStyle/>
          <a:p>
            <a:pPr>
              <a:defRPr/>
            </a:pPr>
            <a:r>
              <a:rPr lang="en-GB" b="1" dirty="0">
                <a:solidFill>
                  <a:srgbClr val="FFFF00"/>
                </a:solidFill>
              </a:rPr>
              <a:t>A time of persecution</a:t>
            </a:r>
          </a:p>
        </p:txBody>
      </p:sp>
      <p:sp>
        <p:nvSpPr>
          <p:cNvPr id="3" name="Content Placeholder 2">
            <a:extLst>
              <a:ext uri="{FF2B5EF4-FFF2-40B4-BE49-F238E27FC236}">
                <a16:creationId xmlns:a16="http://schemas.microsoft.com/office/drawing/2014/main" id="{B26996A6-0203-4CCD-8B32-AA9B67BF2760}"/>
              </a:ext>
            </a:extLst>
          </p:cNvPr>
          <p:cNvSpPr>
            <a:spLocks noGrp="1"/>
          </p:cNvSpPr>
          <p:nvPr>
            <p:ph idx="1"/>
          </p:nvPr>
        </p:nvSpPr>
        <p:spPr/>
        <p:txBody>
          <a:bodyPr/>
          <a:lstStyle/>
          <a:p>
            <a:pPr>
              <a:defRPr/>
            </a:pPr>
            <a:r>
              <a:rPr lang="en-GB" dirty="0"/>
              <a:t>1 Peter probably written AD 62-64.</a:t>
            </a:r>
          </a:p>
          <a:p>
            <a:pPr>
              <a:defRPr/>
            </a:pPr>
            <a:r>
              <a:rPr lang="en-GB" dirty="0"/>
              <a:t>References to persecution in every chapter: 1:6,7; 2:12 &amp; 3:16; 3:14; 4:12,19; 5:8-10.</a:t>
            </a:r>
          </a:p>
          <a:p>
            <a:pPr>
              <a:defRPr/>
            </a:pPr>
            <a:r>
              <a:rPr lang="en-GB" dirty="0"/>
              <a:t>Not yet the systematic persecution following the Fire of Rome (AD 64) when persecution would become the normal experience of </a:t>
            </a:r>
            <a:r>
              <a:rPr lang="en-GB" dirty="0" err="1"/>
              <a:t>ecclesias</a:t>
            </a:r>
            <a:r>
              <a:rPr lang="en-GB" dirty="0"/>
              <a:t>.</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1946-FA39-4CFB-B5F6-143B9B559EC1}"/>
              </a:ext>
            </a:extLst>
          </p:cNvPr>
          <p:cNvSpPr>
            <a:spLocks noGrp="1"/>
          </p:cNvSpPr>
          <p:nvPr>
            <p:ph type="title"/>
          </p:nvPr>
        </p:nvSpPr>
        <p:spPr/>
        <p:txBody>
          <a:bodyPr/>
          <a:lstStyle/>
          <a:p>
            <a:pPr>
              <a:defRPr/>
            </a:pPr>
            <a:r>
              <a:rPr lang="en-GB" b="1" dirty="0">
                <a:solidFill>
                  <a:srgbClr val="FFFF00"/>
                </a:solidFill>
              </a:rPr>
              <a:t>1 Peter: Trials from without</a:t>
            </a:r>
          </a:p>
        </p:txBody>
      </p:sp>
      <p:sp>
        <p:nvSpPr>
          <p:cNvPr id="3" name="Content Placeholder 2">
            <a:extLst>
              <a:ext uri="{FF2B5EF4-FFF2-40B4-BE49-F238E27FC236}">
                <a16:creationId xmlns:a16="http://schemas.microsoft.com/office/drawing/2014/main" id="{9FAF8CC6-4C2C-4BF9-9A1D-D99E65A0F858}"/>
              </a:ext>
            </a:extLst>
          </p:cNvPr>
          <p:cNvSpPr>
            <a:spLocks noGrp="1"/>
          </p:cNvSpPr>
          <p:nvPr>
            <p:ph idx="1"/>
          </p:nvPr>
        </p:nvSpPr>
        <p:spPr/>
        <p:txBody>
          <a:bodyPr/>
          <a:lstStyle/>
          <a:p>
            <a:pPr>
              <a:defRPr/>
            </a:pPr>
            <a:r>
              <a:rPr lang="en-GB" dirty="0"/>
              <a:t>The disciple’s privileges (1:1-2:10) – a living hope (1:3); a living word (1:23); a living stone (2:4).</a:t>
            </a:r>
          </a:p>
          <a:p>
            <a:pPr>
              <a:defRPr/>
            </a:pPr>
            <a:r>
              <a:rPr lang="en-GB" dirty="0"/>
              <a:t>The disciple’s duties (2:11-4:11).</a:t>
            </a:r>
          </a:p>
          <a:p>
            <a:pPr>
              <a:defRPr/>
            </a:pPr>
            <a:r>
              <a:rPr lang="en-GB" dirty="0"/>
              <a:t>The disciple’s trials (4:12-5:14).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96EE-1DF0-465C-BC68-20FA543B0BE9}"/>
              </a:ext>
            </a:extLst>
          </p:cNvPr>
          <p:cNvSpPr>
            <a:spLocks noGrp="1"/>
          </p:cNvSpPr>
          <p:nvPr>
            <p:ph type="title"/>
          </p:nvPr>
        </p:nvSpPr>
        <p:spPr>
          <a:xfrm>
            <a:off x="0" y="277813"/>
            <a:ext cx="9144000" cy="1143000"/>
          </a:xfrm>
        </p:spPr>
        <p:txBody>
          <a:bodyPr/>
          <a:lstStyle/>
          <a:p>
            <a:pPr>
              <a:defRPr/>
            </a:pPr>
            <a:r>
              <a:rPr lang="en-GB" sz="4000" b="1" dirty="0">
                <a:solidFill>
                  <a:srgbClr val="FFFF00"/>
                </a:solidFill>
              </a:rPr>
              <a:t>“Elect …” (1 Peter 1:12)</a:t>
            </a:r>
          </a:p>
        </p:txBody>
      </p:sp>
      <p:sp>
        <p:nvSpPr>
          <p:cNvPr id="3" name="Content Placeholder 2">
            <a:extLst>
              <a:ext uri="{FF2B5EF4-FFF2-40B4-BE49-F238E27FC236}">
                <a16:creationId xmlns:a16="http://schemas.microsoft.com/office/drawing/2014/main" id="{F7C1447E-2030-4683-8B73-2D1DD6E9B717}"/>
              </a:ext>
            </a:extLst>
          </p:cNvPr>
          <p:cNvSpPr>
            <a:spLocks noGrp="1"/>
          </p:cNvSpPr>
          <p:nvPr>
            <p:ph idx="1"/>
          </p:nvPr>
        </p:nvSpPr>
        <p:spPr/>
        <p:txBody>
          <a:bodyPr/>
          <a:lstStyle/>
          <a:p>
            <a:pPr>
              <a:defRPr/>
            </a:pPr>
            <a:r>
              <a:rPr lang="en-GB" dirty="0"/>
              <a:t>To be ‘elected’ is to be chosen or selected (note Deut. 7:6; Rom. 11:7).</a:t>
            </a:r>
          </a:p>
          <a:p>
            <a:pPr>
              <a:defRPr/>
            </a:pPr>
            <a:r>
              <a:rPr lang="en-GB" dirty="0"/>
              <a:t>An Illustration in Elijah and the 7000 who had not bowed to Baal. Note: Elijah made “intercession to God </a:t>
            </a:r>
            <a:r>
              <a:rPr lang="en-GB" b="1" i="1" dirty="0"/>
              <a:t>against</a:t>
            </a:r>
            <a:r>
              <a:rPr lang="en-GB" dirty="0"/>
              <a:t> Israel” (Rom. 11:2), claiming that he alone remained faithful to God.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EEEA1-8D16-43D4-ADFF-C5D8438A0D85}"/>
              </a:ext>
            </a:extLst>
          </p:cNvPr>
          <p:cNvSpPr>
            <a:spLocks noGrp="1"/>
          </p:cNvSpPr>
          <p:nvPr>
            <p:ph type="title"/>
          </p:nvPr>
        </p:nvSpPr>
        <p:spPr/>
        <p:txBody>
          <a:bodyPr/>
          <a:lstStyle/>
          <a:p>
            <a:pPr>
              <a:defRPr/>
            </a:pPr>
            <a:r>
              <a:rPr lang="en-GB" b="1" dirty="0">
                <a:solidFill>
                  <a:srgbClr val="FFFF00"/>
                </a:solidFill>
              </a:rPr>
              <a:t>Elijah came to solitude of “Horeb the mount of God”</a:t>
            </a:r>
          </a:p>
        </p:txBody>
      </p:sp>
      <p:pic>
        <p:nvPicPr>
          <p:cNvPr id="11267" name="Content Placeholder 5">
            <a:extLst>
              <a:ext uri="{FF2B5EF4-FFF2-40B4-BE49-F238E27FC236}">
                <a16:creationId xmlns:a16="http://schemas.microsoft.com/office/drawing/2014/main" id="{40A83EFF-26BE-4D93-B29C-D7C1F1EE9B1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77875" y="1600200"/>
            <a:ext cx="3397250" cy="4530725"/>
          </a:xfrm>
        </p:spPr>
      </p:pic>
      <p:sp>
        <p:nvSpPr>
          <p:cNvPr id="11268" name="Content Placeholder 4">
            <a:extLst>
              <a:ext uri="{FF2B5EF4-FFF2-40B4-BE49-F238E27FC236}">
                <a16:creationId xmlns:a16="http://schemas.microsoft.com/office/drawing/2014/main" id="{AC63E640-7B9E-4BD3-B992-FC771E923D12}"/>
              </a:ext>
            </a:extLst>
          </p:cNvPr>
          <p:cNvSpPr>
            <a:spLocks noGrp="1" noChangeArrowheads="1"/>
          </p:cNvSpPr>
          <p:nvPr>
            <p:ph sz="half" idx="2"/>
          </p:nvPr>
        </p:nvSpPr>
        <p:spPr>
          <a:xfrm>
            <a:off x="4500563" y="1600200"/>
            <a:ext cx="4392612" cy="4530725"/>
          </a:xfrm>
        </p:spPr>
        <p:txBody>
          <a:bodyPr/>
          <a:lstStyle/>
          <a:p>
            <a:r>
              <a:rPr lang="en-GB" altLang="en-US" sz="3200">
                <a:effectLst/>
              </a:rPr>
              <a:t>The place where the Lord had revealed Himself to Moses and given the Law (1 Kings 19:8, Exodus 33,34).</a:t>
            </a:r>
          </a:p>
          <a:p>
            <a:r>
              <a:rPr lang="en-GB" altLang="en-US" sz="3200">
                <a:effectLst/>
              </a:rPr>
              <a:t>“He came thither unto </a:t>
            </a:r>
            <a:r>
              <a:rPr lang="en-GB" altLang="en-US" sz="3200" b="1" i="1">
                <a:effectLst/>
              </a:rPr>
              <a:t>the</a:t>
            </a:r>
            <a:r>
              <a:rPr lang="en-GB" altLang="en-US" sz="3200">
                <a:effectLst/>
              </a:rPr>
              <a:t> cave (Heb. verse 9).</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Beam</Template>
  <TotalTime>513</TotalTime>
  <Words>590</Words>
  <Application>Microsoft Office PowerPoint</Application>
  <PresentationFormat>On-screen Show (4:3)</PresentationFormat>
  <Paragraphs>50</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Beam</vt:lpstr>
      <vt:lpstr>PowerPoint Presentation</vt:lpstr>
      <vt:lpstr>“The keys of the kingdom”</vt:lpstr>
      <vt:lpstr>Binding and loosing</vt:lpstr>
      <vt:lpstr>Raising the dead</vt:lpstr>
      <vt:lpstr>Peter – a man of prayer</vt:lpstr>
      <vt:lpstr>Roman provinces and regions of the ‘diaspora’</vt:lpstr>
      <vt:lpstr>“Peter … to the strangers scattered”</vt:lpstr>
      <vt:lpstr>A time of persecution</vt:lpstr>
      <vt:lpstr>1 Peter: Trials from without</vt:lpstr>
      <vt:lpstr>“Elect …” (1 Peter 1:12)</vt:lpstr>
      <vt:lpstr>Elijah came to solitude of “Horeb the mount of God”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coming kingdom of God</dc:title>
  <dc:creator>Long</dc:creator>
  <cp:lastModifiedBy>Roger Long</cp:lastModifiedBy>
  <cp:revision>41</cp:revision>
  <dcterms:created xsi:type="dcterms:W3CDTF">2006-12-24T13:32:18Z</dcterms:created>
  <dcterms:modified xsi:type="dcterms:W3CDTF">2019-08-16T21:56:09Z</dcterms:modified>
</cp:coreProperties>
</file>