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7" r:id="rId1"/>
  </p:sldMasterIdLst>
  <p:sldIdLst>
    <p:sldId id="257" r:id="rId2"/>
    <p:sldId id="273" r:id="rId3"/>
    <p:sldId id="294" r:id="rId4"/>
    <p:sldId id="296" r:id="rId5"/>
    <p:sldId id="301" r:id="rId6"/>
    <p:sldId id="302" r:id="rId7"/>
    <p:sldId id="303" r:id="rId8"/>
    <p:sldId id="295" r:id="rId9"/>
    <p:sldId id="297" r:id="rId10"/>
    <p:sldId id="283" r:id="rId11"/>
    <p:sldId id="304" r:id="rId12"/>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BE145C31-0A8C-4C55-B425-6AC30EAD0F9E}"/>
              </a:ext>
            </a:extLst>
          </p:cNvPr>
          <p:cNvGrpSpPr>
            <a:grpSpLocks/>
          </p:cNvGrpSpPr>
          <p:nvPr/>
        </p:nvGrpSpPr>
        <p:grpSpPr bwMode="auto">
          <a:xfrm>
            <a:off x="0" y="0"/>
            <a:ext cx="9144000" cy="6856413"/>
            <a:chOff x="0" y="0"/>
            <a:chExt cx="5760" cy="4319"/>
          </a:xfrm>
        </p:grpSpPr>
        <p:sp>
          <p:nvSpPr>
            <p:cNvPr id="5" name="Freeform 3">
              <a:extLst>
                <a:ext uri="{FF2B5EF4-FFF2-40B4-BE49-F238E27FC236}">
                  <a16:creationId xmlns:a16="http://schemas.microsoft.com/office/drawing/2014/main" id="{CAEB2C1B-DFC5-4919-B2D8-FA3121B43C0C}"/>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6" name="Freeform 4">
              <a:extLst>
                <a:ext uri="{FF2B5EF4-FFF2-40B4-BE49-F238E27FC236}">
                  <a16:creationId xmlns:a16="http://schemas.microsoft.com/office/drawing/2014/main" id="{E246EB9A-8537-43CA-AE49-AA994627C1AE}"/>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7" name="Freeform 5">
              <a:extLst>
                <a:ext uri="{FF2B5EF4-FFF2-40B4-BE49-F238E27FC236}">
                  <a16:creationId xmlns:a16="http://schemas.microsoft.com/office/drawing/2014/main" id="{5516908B-A221-404B-A9D5-ED267D866C5A}"/>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8" name="Freeform 6">
              <a:extLst>
                <a:ext uri="{FF2B5EF4-FFF2-40B4-BE49-F238E27FC236}">
                  <a16:creationId xmlns:a16="http://schemas.microsoft.com/office/drawing/2014/main" id="{E6D89B5B-C4D4-4D47-8AD6-957EAE9AE3D8}"/>
                </a:ext>
              </a:extLst>
            </p:cNvPr>
            <p:cNvSpPr>
              <a:spLocks/>
            </p:cNvSpPr>
            <p:nvPr/>
          </p:nvSpPr>
          <p:spPr bwMode="hidden">
            <a:xfrm>
              <a:off x="4038" y="3577"/>
              <a:ext cx="1720" cy="65"/>
            </a:xfrm>
            <a:custGeom>
              <a:avLst/>
              <a:gdLst>
                <a:gd name="T0" fmla="*/ 1720 w 1722"/>
                <a:gd name="T1" fmla="*/ 65 h 66"/>
                <a:gd name="T2" fmla="*/ 1720 w 1722"/>
                <a:gd name="T3" fmla="*/ 59 h 66"/>
                <a:gd name="T4" fmla="*/ 0 w 1722"/>
                <a:gd name="T5" fmla="*/ 0 h 66"/>
                <a:gd name="T6" fmla="*/ 0 w 1722"/>
                <a:gd name="T7" fmla="*/ 47 h 66"/>
                <a:gd name="T8" fmla="*/ 1720 w 1722"/>
                <a:gd name="T9" fmla="*/ 65 h 66"/>
                <a:gd name="T10" fmla="*/ 1720 w 1722"/>
                <a:gd name="T11" fmla="*/ 6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9" name="Freeform 7">
              <a:extLst>
                <a:ext uri="{FF2B5EF4-FFF2-40B4-BE49-F238E27FC236}">
                  <a16:creationId xmlns:a16="http://schemas.microsoft.com/office/drawing/2014/main" id="{5EB8953A-BA18-4C6C-85BC-197D127E5099}"/>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10" name="Freeform 8">
              <a:extLst>
                <a:ext uri="{FF2B5EF4-FFF2-40B4-BE49-F238E27FC236}">
                  <a16:creationId xmlns:a16="http://schemas.microsoft.com/office/drawing/2014/main" id="{7616A279-F9A0-4870-8B2F-560AD2D2F485}"/>
                </a:ext>
              </a:extLst>
            </p:cNvPr>
            <p:cNvSpPr>
              <a:spLocks/>
            </p:cNvSpPr>
            <p:nvPr/>
          </p:nvSpPr>
          <p:spPr bwMode="hidden">
            <a:xfrm>
              <a:off x="4784" y="3702"/>
              <a:ext cx="974" cy="101"/>
            </a:xfrm>
            <a:custGeom>
              <a:avLst/>
              <a:gdLst>
                <a:gd name="T0" fmla="*/ 974 w 975"/>
                <a:gd name="T1" fmla="*/ 48 h 101"/>
                <a:gd name="T2" fmla="*/ 974 w 975"/>
                <a:gd name="T3" fmla="*/ 0 h 101"/>
                <a:gd name="T4" fmla="*/ 0 w 975"/>
                <a:gd name="T5" fmla="*/ 24 h 101"/>
                <a:gd name="T6" fmla="*/ 0 w 975"/>
                <a:gd name="T7" fmla="*/ 101 h 101"/>
                <a:gd name="T8" fmla="*/ 974 w 975"/>
                <a:gd name="T9" fmla="*/ 48 h 101"/>
                <a:gd name="T10" fmla="*/ 97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1" name="Freeform 9">
              <a:extLst>
                <a:ext uri="{FF2B5EF4-FFF2-40B4-BE49-F238E27FC236}">
                  <a16:creationId xmlns:a16="http://schemas.microsoft.com/office/drawing/2014/main" id="{DC182411-CE94-440E-ADD3-BA7DF6009E4E}"/>
                </a:ext>
              </a:extLst>
            </p:cNvPr>
            <p:cNvSpPr>
              <a:spLocks/>
            </p:cNvSpPr>
            <p:nvPr/>
          </p:nvSpPr>
          <p:spPr bwMode="hidden">
            <a:xfrm>
              <a:off x="3619" y="3815"/>
              <a:ext cx="2139" cy="198"/>
            </a:xfrm>
            <a:custGeom>
              <a:avLst/>
              <a:gdLst>
                <a:gd name="T0" fmla="*/ 2139 w 2141"/>
                <a:gd name="T1" fmla="*/ 0 h 198"/>
                <a:gd name="T2" fmla="*/ 0 w 2141"/>
                <a:gd name="T3" fmla="*/ 156 h 198"/>
                <a:gd name="T4" fmla="*/ 0 w 2141"/>
                <a:gd name="T5" fmla="*/ 198 h 198"/>
                <a:gd name="T6" fmla="*/ 2139 w 2141"/>
                <a:gd name="T7" fmla="*/ 0 h 198"/>
                <a:gd name="T8" fmla="*/ 213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10">
              <a:extLst>
                <a:ext uri="{FF2B5EF4-FFF2-40B4-BE49-F238E27FC236}">
                  <a16:creationId xmlns:a16="http://schemas.microsoft.com/office/drawing/2014/main" id="{FBC0D7A1-3226-4166-A612-10CC3AD75016}"/>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13" name="Freeform 11">
              <a:extLst>
                <a:ext uri="{FF2B5EF4-FFF2-40B4-BE49-F238E27FC236}">
                  <a16:creationId xmlns:a16="http://schemas.microsoft.com/office/drawing/2014/main" id="{8D1A707A-733C-4083-8B48-4A79F91DC432}"/>
                </a:ext>
              </a:extLst>
            </p:cNvPr>
            <p:cNvSpPr>
              <a:spLocks/>
            </p:cNvSpPr>
            <p:nvPr/>
          </p:nvSpPr>
          <p:spPr bwMode="hidden">
            <a:xfrm>
              <a:off x="2097" y="4043"/>
              <a:ext cx="2514" cy="276"/>
            </a:xfrm>
            <a:custGeom>
              <a:avLst/>
              <a:gdLst>
                <a:gd name="T0" fmla="*/ 2179 w 2517"/>
                <a:gd name="T1" fmla="*/ 276 h 276"/>
                <a:gd name="T2" fmla="*/ 2514 w 2517"/>
                <a:gd name="T3" fmla="*/ 204 h 276"/>
                <a:gd name="T4" fmla="*/ 2257 w 2517"/>
                <a:gd name="T5" fmla="*/ 0 h 276"/>
                <a:gd name="T6" fmla="*/ 0 w 2517"/>
                <a:gd name="T7" fmla="*/ 276 h 276"/>
                <a:gd name="T8" fmla="*/ 2179 w 2517"/>
                <a:gd name="T9" fmla="*/ 276 h 276"/>
                <a:gd name="T10" fmla="*/ 217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12">
              <a:extLst>
                <a:ext uri="{FF2B5EF4-FFF2-40B4-BE49-F238E27FC236}">
                  <a16:creationId xmlns:a16="http://schemas.microsoft.com/office/drawing/2014/main" id="{7F8A3609-786F-4FFB-8BE8-AA0D07E0F579}"/>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eaLnBrk="1" hangingPunct="1">
                <a:defRPr/>
              </a:pPr>
              <a:endParaRPr lang="en-GB">
                <a:latin typeface="Arial" charset="0"/>
              </a:endParaRPr>
            </a:p>
          </p:txBody>
        </p:sp>
        <p:sp>
          <p:nvSpPr>
            <p:cNvPr id="15" name="Freeform 13">
              <a:extLst>
                <a:ext uri="{FF2B5EF4-FFF2-40B4-BE49-F238E27FC236}">
                  <a16:creationId xmlns:a16="http://schemas.microsoft.com/office/drawing/2014/main" id="{539577B2-A939-4312-B768-AE0790D7ADF5}"/>
                </a:ext>
              </a:extLst>
            </p:cNvPr>
            <p:cNvSpPr>
              <a:spLocks/>
            </p:cNvSpPr>
            <p:nvPr/>
          </p:nvSpPr>
          <p:spPr bwMode="hidden">
            <a:xfrm>
              <a:off x="5030" y="3151"/>
              <a:ext cx="728" cy="240"/>
            </a:xfrm>
            <a:custGeom>
              <a:avLst/>
              <a:gdLst>
                <a:gd name="T0" fmla="*/ 728 w 729"/>
                <a:gd name="T1" fmla="*/ 240 h 240"/>
                <a:gd name="T2" fmla="*/ 0 w 729"/>
                <a:gd name="T3" fmla="*/ 0 h 240"/>
                <a:gd name="T4" fmla="*/ 0 w 729"/>
                <a:gd name="T5" fmla="*/ 6 h 240"/>
                <a:gd name="T6" fmla="*/ 728 w 729"/>
                <a:gd name="T7" fmla="*/ 240 h 240"/>
                <a:gd name="T8" fmla="*/ 72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6" name="Freeform 14">
              <a:extLst>
                <a:ext uri="{FF2B5EF4-FFF2-40B4-BE49-F238E27FC236}">
                  <a16:creationId xmlns:a16="http://schemas.microsoft.com/office/drawing/2014/main" id="{CF27929D-B603-49F8-A0B0-B6DB292B9897}"/>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7" name="Freeform 15">
              <a:extLst>
                <a:ext uri="{FF2B5EF4-FFF2-40B4-BE49-F238E27FC236}">
                  <a16:creationId xmlns:a16="http://schemas.microsoft.com/office/drawing/2014/main" id="{32260A9A-7DF2-4FAE-8C01-B011D5869369}"/>
                </a:ext>
              </a:extLst>
            </p:cNvPr>
            <p:cNvSpPr>
              <a:spLocks/>
            </p:cNvSpPr>
            <p:nvPr/>
          </p:nvSpPr>
          <p:spPr bwMode="hidden">
            <a:xfrm>
              <a:off x="5030" y="3049"/>
              <a:ext cx="728" cy="318"/>
            </a:xfrm>
            <a:custGeom>
              <a:avLst/>
              <a:gdLst>
                <a:gd name="T0" fmla="*/ 728 w 729"/>
                <a:gd name="T1" fmla="*/ 318 h 318"/>
                <a:gd name="T2" fmla="*/ 728 w 729"/>
                <a:gd name="T3" fmla="*/ 312 h 318"/>
                <a:gd name="T4" fmla="*/ 0 w 729"/>
                <a:gd name="T5" fmla="*/ 0 h 318"/>
                <a:gd name="T6" fmla="*/ 0 w 729"/>
                <a:gd name="T7" fmla="*/ 54 h 318"/>
                <a:gd name="T8" fmla="*/ 728 w 729"/>
                <a:gd name="T9" fmla="*/ 318 h 318"/>
                <a:gd name="T10" fmla="*/ 72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8" name="Freeform 16">
              <a:extLst>
                <a:ext uri="{FF2B5EF4-FFF2-40B4-BE49-F238E27FC236}">
                  <a16:creationId xmlns:a16="http://schemas.microsoft.com/office/drawing/2014/main" id="{66202CD4-FF91-4AE5-B791-753720612CE5}"/>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19" name="Freeform 17">
              <a:extLst>
                <a:ext uri="{FF2B5EF4-FFF2-40B4-BE49-F238E27FC236}">
                  <a16:creationId xmlns:a16="http://schemas.microsoft.com/office/drawing/2014/main" id="{7A33D957-7BFA-4074-910D-1170D47BA6BE}"/>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20" name="Freeform 18">
              <a:extLst>
                <a:ext uri="{FF2B5EF4-FFF2-40B4-BE49-F238E27FC236}">
                  <a16:creationId xmlns:a16="http://schemas.microsoft.com/office/drawing/2014/main" id="{C45162E7-DB15-4B3C-AE30-D4C9D08558EE}"/>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21" name="Freeform 19">
              <a:extLst>
                <a:ext uri="{FF2B5EF4-FFF2-40B4-BE49-F238E27FC236}">
                  <a16:creationId xmlns:a16="http://schemas.microsoft.com/office/drawing/2014/main" id="{55820265-214C-4E5B-B7C3-91E29E021FCA}"/>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 name="Freeform 20">
              <a:extLst>
                <a:ext uri="{FF2B5EF4-FFF2-40B4-BE49-F238E27FC236}">
                  <a16:creationId xmlns:a16="http://schemas.microsoft.com/office/drawing/2014/main" id="{25F5CD8A-D618-448E-BD78-23ED876B0B6C}"/>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23" name="Freeform 21">
              <a:extLst>
                <a:ext uri="{FF2B5EF4-FFF2-40B4-BE49-F238E27FC236}">
                  <a16:creationId xmlns:a16="http://schemas.microsoft.com/office/drawing/2014/main" id="{EF5AD168-916E-4634-9F5D-42D86EAA8932}"/>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 name="Freeform 22">
              <a:extLst>
                <a:ext uri="{FF2B5EF4-FFF2-40B4-BE49-F238E27FC236}">
                  <a16:creationId xmlns:a16="http://schemas.microsoft.com/office/drawing/2014/main" id="{A26C45FA-C99E-4A14-B21E-BC896B9ACAAB}"/>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25" name="Freeform 23">
              <a:extLst>
                <a:ext uri="{FF2B5EF4-FFF2-40B4-BE49-F238E27FC236}">
                  <a16:creationId xmlns:a16="http://schemas.microsoft.com/office/drawing/2014/main" id="{4BFA1B0C-4151-4698-B89F-B1CD8741D0BB}"/>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26" name="Freeform 24">
              <a:extLst>
                <a:ext uri="{FF2B5EF4-FFF2-40B4-BE49-F238E27FC236}">
                  <a16:creationId xmlns:a16="http://schemas.microsoft.com/office/drawing/2014/main" id="{108A7C2D-8EF9-4EE3-9146-E69C9BD1A01D}"/>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27" name="Freeform 25">
              <a:extLst>
                <a:ext uri="{FF2B5EF4-FFF2-40B4-BE49-F238E27FC236}">
                  <a16:creationId xmlns:a16="http://schemas.microsoft.com/office/drawing/2014/main" id="{B799942D-9D61-45A2-85D6-B365CCF0BE2F}"/>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26">
              <a:extLst>
                <a:ext uri="{FF2B5EF4-FFF2-40B4-BE49-F238E27FC236}">
                  <a16:creationId xmlns:a16="http://schemas.microsoft.com/office/drawing/2014/main" id="{3D070AAE-B358-4A28-9AE2-C39CE2406585}"/>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29" name="Freeform 27">
              <a:extLst>
                <a:ext uri="{FF2B5EF4-FFF2-40B4-BE49-F238E27FC236}">
                  <a16:creationId xmlns:a16="http://schemas.microsoft.com/office/drawing/2014/main" id="{8C5B52CB-A054-4674-BBE1-BC7092F44C34}"/>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30" name="Freeform 28">
              <a:extLst>
                <a:ext uri="{FF2B5EF4-FFF2-40B4-BE49-F238E27FC236}">
                  <a16:creationId xmlns:a16="http://schemas.microsoft.com/office/drawing/2014/main" id="{823A5845-2335-4719-B883-7A438E3205A9}"/>
                </a:ext>
              </a:extLst>
            </p:cNvPr>
            <p:cNvSpPr>
              <a:spLocks/>
            </p:cNvSpPr>
            <p:nvPr/>
          </p:nvSpPr>
          <p:spPr bwMode="hidden">
            <a:xfrm>
              <a:off x="5698" y="653"/>
              <a:ext cx="60" cy="311"/>
            </a:xfrm>
            <a:custGeom>
              <a:avLst/>
              <a:gdLst>
                <a:gd name="T0" fmla="*/ 0 w 60"/>
                <a:gd name="T1" fmla="*/ 144 h 312"/>
                <a:gd name="T2" fmla="*/ 60 w 60"/>
                <a:gd name="T3" fmla="*/ 31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 name="Freeform 29">
              <a:extLst>
                <a:ext uri="{FF2B5EF4-FFF2-40B4-BE49-F238E27FC236}">
                  <a16:creationId xmlns:a16="http://schemas.microsoft.com/office/drawing/2014/main" id="{EFBE070C-3F04-4876-B4DB-788404F71E72}"/>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2" name="Freeform 30">
              <a:extLst>
                <a:ext uri="{FF2B5EF4-FFF2-40B4-BE49-F238E27FC236}">
                  <a16:creationId xmlns:a16="http://schemas.microsoft.com/office/drawing/2014/main" id="{F2A9E997-323D-4A79-AFE7-71B4856C03CE}"/>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31">
              <a:extLst>
                <a:ext uri="{FF2B5EF4-FFF2-40B4-BE49-F238E27FC236}">
                  <a16:creationId xmlns:a16="http://schemas.microsoft.com/office/drawing/2014/main" id="{6B0EE08E-A8E2-44CB-B146-1FA51A38E5A7}"/>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4" name="Freeform 32">
              <a:extLst>
                <a:ext uri="{FF2B5EF4-FFF2-40B4-BE49-F238E27FC236}">
                  <a16:creationId xmlns:a16="http://schemas.microsoft.com/office/drawing/2014/main" id="{1531C450-E78B-4574-AA0A-05C51465B9B0}"/>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35" name="Freeform 33">
              <a:extLst>
                <a:ext uri="{FF2B5EF4-FFF2-40B4-BE49-F238E27FC236}">
                  <a16:creationId xmlns:a16="http://schemas.microsoft.com/office/drawing/2014/main" id="{07AAFFAC-DBFF-427C-8927-55D390ADC938}"/>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6" name="Freeform 34">
              <a:extLst>
                <a:ext uri="{FF2B5EF4-FFF2-40B4-BE49-F238E27FC236}">
                  <a16:creationId xmlns:a16="http://schemas.microsoft.com/office/drawing/2014/main" id="{958BD8B8-C40F-4D76-B6BD-F0A42FB4C0C1}"/>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7" name="Freeform 35">
              <a:extLst>
                <a:ext uri="{FF2B5EF4-FFF2-40B4-BE49-F238E27FC236}">
                  <a16:creationId xmlns:a16="http://schemas.microsoft.com/office/drawing/2014/main" id="{710A347E-02DE-4B1B-AC83-8AF9D913A513}"/>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38" name="Freeform 36">
              <a:extLst>
                <a:ext uri="{FF2B5EF4-FFF2-40B4-BE49-F238E27FC236}">
                  <a16:creationId xmlns:a16="http://schemas.microsoft.com/office/drawing/2014/main" id="{F414885D-ECF5-4A24-BF8A-0DEFBB6422A3}"/>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39" name="Freeform 37">
              <a:extLst>
                <a:ext uri="{FF2B5EF4-FFF2-40B4-BE49-F238E27FC236}">
                  <a16:creationId xmlns:a16="http://schemas.microsoft.com/office/drawing/2014/main" id="{CB33CD78-8C7C-4886-A9F9-BB4DDE7535E6}"/>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40" name="Freeform 38">
              <a:extLst>
                <a:ext uri="{FF2B5EF4-FFF2-40B4-BE49-F238E27FC236}">
                  <a16:creationId xmlns:a16="http://schemas.microsoft.com/office/drawing/2014/main" id="{91A58229-5501-4410-9C46-8CECB548B64D}"/>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grpSp>
          <p:nvGrpSpPr>
            <p:cNvPr id="41" name="Group 39">
              <a:extLst>
                <a:ext uri="{FF2B5EF4-FFF2-40B4-BE49-F238E27FC236}">
                  <a16:creationId xmlns:a16="http://schemas.microsoft.com/office/drawing/2014/main" id="{2C2725C9-0D1A-4F22-9CAA-E784310BA739}"/>
                </a:ext>
              </a:extLst>
            </p:cNvPr>
            <p:cNvGrpSpPr>
              <a:grpSpLocks/>
            </p:cNvGrpSpPr>
            <p:nvPr userDrawn="1"/>
          </p:nvGrpSpPr>
          <p:grpSpPr bwMode="auto">
            <a:xfrm>
              <a:off x="0" y="1632"/>
              <a:ext cx="5758" cy="1858"/>
              <a:chOff x="0" y="1632"/>
              <a:chExt cx="5758" cy="1858"/>
            </a:xfrm>
          </p:grpSpPr>
          <p:sp>
            <p:nvSpPr>
              <p:cNvPr id="42" name="Freeform 40">
                <a:extLst>
                  <a:ext uri="{FF2B5EF4-FFF2-40B4-BE49-F238E27FC236}">
                    <a16:creationId xmlns:a16="http://schemas.microsoft.com/office/drawing/2014/main" id="{F9B4E3FF-2AEA-441F-82A7-5F37519FAEC5}"/>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43" name="Freeform 41">
                <a:extLst>
                  <a:ext uri="{FF2B5EF4-FFF2-40B4-BE49-F238E27FC236}">
                    <a16:creationId xmlns:a16="http://schemas.microsoft.com/office/drawing/2014/main" id="{C9FA18F2-965E-4D6F-B42C-0C66131AE008}"/>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eaLnBrk="1" hangingPunct="1">
                  <a:defRPr/>
                </a:pPr>
                <a:endParaRPr lang="en-GB">
                  <a:latin typeface="Arial" charset="0"/>
                </a:endParaRPr>
              </a:p>
            </p:txBody>
          </p:sp>
        </p:grpSp>
      </p:grpSp>
      <p:sp>
        <p:nvSpPr>
          <p:cNvPr id="88106" name="Rectangle 42"/>
          <p:cNvSpPr>
            <a:spLocks noGrp="1" noChangeArrowheads="1"/>
          </p:cNvSpPr>
          <p:nvPr>
            <p:ph type="ctrTitle" sz="quarter"/>
          </p:nvPr>
        </p:nvSpPr>
        <p:spPr>
          <a:xfrm>
            <a:off x="457200" y="1600200"/>
            <a:ext cx="8229600" cy="1828800"/>
          </a:xfrm>
        </p:spPr>
        <p:txBody>
          <a:bodyPr/>
          <a:lstStyle>
            <a:lvl1pPr>
              <a:defRPr sz="4800"/>
            </a:lvl1pPr>
          </a:lstStyle>
          <a:p>
            <a:r>
              <a:rPr lang="en-GB"/>
              <a:t>Click to edit Master title style</a:t>
            </a:r>
          </a:p>
        </p:txBody>
      </p:sp>
      <p:sp>
        <p:nvSpPr>
          <p:cNvPr id="8810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GB"/>
              <a:t>Click to edit Master subtitle style</a:t>
            </a:r>
          </a:p>
        </p:txBody>
      </p:sp>
      <p:sp>
        <p:nvSpPr>
          <p:cNvPr id="44" name="Rectangle 44">
            <a:extLst>
              <a:ext uri="{FF2B5EF4-FFF2-40B4-BE49-F238E27FC236}">
                <a16:creationId xmlns:a16="http://schemas.microsoft.com/office/drawing/2014/main" id="{F8337E5B-84E8-45BD-9E7B-147D69630EFC}"/>
              </a:ext>
            </a:extLst>
          </p:cNvPr>
          <p:cNvSpPr>
            <a:spLocks noGrp="1" noChangeArrowheads="1"/>
          </p:cNvSpPr>
          <p:nvPr>
            <p:ph type="dt" sz="quarter" idx="10"/>
          </p:nvPr>
        </p:nvSpPr>
        <p:spPr/>
        <p:txBody>
          <a:bodyPr/>
          <a:lstStyle>
            <a:lvl1pPr>
              <a:defRPr/>
            </a:lvl1pPr>
          </a:lstStyle>
          <a:p>
            <a:pPr>
              <a:defRPr/>
            </a:pPr>
            <a:endParaRPr lang="en-GB"/>
          </a:p>
        </p:txBody>
      </p:sp>
      <p:sp>
        <p:nvSpPr>
          <p:cNvPr id="45" name="Rectangle 45">
            <a:extLst>
              <a:ext uri="{FF2B5EF4-FFF2-40B4-BE49-F238E27FC236}">
                <a16:creationId xmlns:a16="http://schemas.microsoft.com/office/drawing/2014/main" id="{87975A10-3CD6-41B3-8DB0-E1C2C7AA4E30}"/>
              </a:ext>
            </a:extLst>
          </p:cNvPr>
          <p:cNvSpPr>
            <a:spLocks noGrp="1" noChangeArrowheads="1"/>
          </p:cNvSpPr>
          <p:nvPr>
            <p:ph type="ftr" sz="quarter" idx="11"/>
          </p:nvPr>
        </p:nvSpPr>
        <p:spPr/>
        <p:txBody>
          <a:bodyPr/>
          <a:lstStyle>
            <a:lvl1pPr>
              <a:defRPr/>
            </a:lvl1pPr>
          </a:lstStyle>
          <a:p>
            <a:pPr>
              <a:defRPr/>
            </a:pPr>
            <a:endParaRPr lang="en-GB"/>
          </a:p>
        </p:txBody>
      </p:sp>
      <p:sp>
        <p:nvSpPr>
          <p:cNvPr id="46" name="Rectangle 46">
            <a:extLst>
              <a:ext uri="{FF2B5EF4-FFF2-40B4-BE49-F238E27FC236}">
                <a16:creationId xmlns:a16="http://schemas.microsoft.com/office/drawing/2014/main" id="{61F61594-E410-4F6A-A0AA-6315EA90582D}"/>
              </a:ext>
            </a:extLst>
          </p:cNvPr>
          <p:cNvSpPr>
            <a:spLocks noGrp="1" noChangeArrowheads="1"/>
          </p:cNvSpPr>
          <p:nvPr>
            <p:ph type="sldNum" sz="quarter" idx="12"/>
          </p:nvPr>
        </p:nvSpPr>
        <p:spPr/>
        <p:txBody>
          <a:bodyPr/>
          <a:lstStyle>
            <a:lvl1pPr>
              <a:defRPr/>
            </a:lvl1pPr>
          </a:lstStyle>
          <a:p>
            <a:pPr>
              <a:defRPr/>
            </a:pPr>
            <a:fld id="{DF29F3D8-353C-4DED-AD1B-250A28F60F80}" type="slidenum">
              <a:rPr lang="en-GB" altLang="en-US"/>
              <a:pPr>
                <a:defRPr/>
              </a:pPr>
              <a:t>‹#›</a:t>
            </a:fld>
            <a:endParaRPr lang="en-GB" altLang="en-US"/>
          </a:p>
        </p:txBody>
      </p:sp>
    </p:spTree>
    <p:extLst>
      <p:ext uri="{BB962C8B-B14F-4D97-AF65-F5344CB8AC3E}">
        <p14:creationId xmlns:p14="http://schemas.microsoft.com/office/powerpoint/2010/main" val="595020469"/>
      </p:ext>
    </p:extLst>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a:extLst>
              <a:ext uri="{FF2B5EF4-FFF2-40B4-BE49-F238E27FC236}">
                <a16:creationId xmlns:a16="http://schemas.microsoft.com/office/drawing/2014/main" id="{279D6BD1-37E2-40C4-B1B6-ADA663C91026}"/>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1E90A25E-E618-4386-A080-FD7AB7DA95D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40A85B26-829D-401F-AD19-5C949C5BCD3C}"/>
              </a:ext>
            </a:extLst>
          </p:cNvPr>
          <p:cNvSpPr>
            <a:spLocks noGrp="1" noChangeArrowheads="1"/>
          </p:cNvSpPr>
          <p:nvPr>
            <p:ph type="sldNum" sz="quarter" idx="12"/>
          </p:nvPr>
        </p:nvSpPr>
        <p:spPr>
          <a:ln/>
        </p:spPr>
        <p:txBody>
          <a:bodyPr/>
          <a:lstStyle>
            <a:lvl1pPr>
              <a:defRPr/>
            </a:lvl1pPr>
          </a:lstStyle>
          <a:p>
            <a:pPr>
              <a:defRPr/>
            </a:pPr>
            <a:fld id="{EFC5D3F6-24A0-472F-9007-F94B7D67B558}" type="slidenum">
              <a:rPr lang="en-GB" altLang="en-US"/>
              <a:pPr>
                <a:defRPr/>
              </a:pPr>
              <a:t>‹#›</a:t>
            </a:fld>
            <a:endParaRPr lang="en-GB" altLang="en-US"/>
          </a:p>
        </p:txBody>
      </p:sp>
    </p:spTree>
    <p:extLst>
      <p:ext uri="{BB962C8B-B14F-4D97-AF65-F5344CB8AC3E}">
        <p14:creationId xmlns:p14="http://schemas.microsoft.com/office/powerpoint/2010/main" val="3785032341"/>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a:extLst>
              <a:ext uri="{FF2B5EF4-FFF2-40B4-BE49-F238E27FC236}">
                <a16:creationId xmlns:a16="http://schemas.microsoft.com/office/drawing/2014/main" id="{640B44DD-560F-4183-ABE9-0A6AD61319F6}"/>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2F6BA5B6-E2C3-4994-9AA7-01DE5015B18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0F20C154-EE19-4E91-8FC9-CA2CFC62D89C}"/>
              </a:ext>
            </a:extLst>
          </p:cNvPr>
          <p:cNvSpPr>
            <a:spLocks noGrp="1" noChangeArrowheads="1"/>
          </p:cNvSpPr>
          <p:nvPr>
            <p:ph type="sldNum" sz="quarter" idx="12"/>
          </p:nvPr>
        </p:nvSpPr>
        <p:spPr>
          <a:ln/>
        </p:spPr>
        <p:txBody>
          <a:bodyPr/>
          <a:lstStyle>
            <a:lvl1pPr>
              <a:defRPr/>
            </a:lvl1pPr>
          </a:lstStyle>
          <a:p>
            <a:pPr>
              <a:defRPr/>
            </a:pPr>
            <a:fld id="{0F6FBB0E-953D-4B4D-B186-1B15022274DE}" type="slidenum">
              <a:rPr lang="en-GB" altLang="en-US"/>
              <a:pPr>
                <a:defRPr/>
              </a:pPr>
              <a:t>‹#›</a:t>
            </a:fld>
            <a:endParaRPr lang="en-GB" altLang="en-US"/>
          </a:p>
        </p:txBody>
      </p:sp>
    </p:spTree>
    <p:extLst>
      <p:ext uri="{BB962C8B-B14F-4D97-AF65-F5344CB8AC3E}">
        <p14:creationId xmlns:p14="http://schemas.microsoft.com/office/powerpoint/2010/main" val="1862030911"/>
      </p:ext>
    </p:extLst>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4">
            <a:extLst>
              <a:ext uri="{FF2B5EF4-FFF2-40B4-BE49-F238E27FC236}">
                <a16:creationId xmlns:a16="http://schemas.microsoft.com/office/drawing/2014/main" id="{DCC51B83-4198-4233-9209-F2CD95AD3AD4}"/>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06749BB3-B3B2-4F2D-8559-F24A5A99965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712A07C3-30F3-40E4-99AE-F09532D31596}"/>
              </a:ext>
            </a:extLst>
          </p:cNvPr>
          <p:cNvSpPr>
            <a:spLocks noGrp="1" noChangeArrowheads="1"/>
          </p:cNvSpPr>
          <p:nvPr>
            <p:ph type="sldNum" sz="quarter" idx="12"/>
          </p:nvPr>
        </p:nvSpPr>
        <p:spPr>
          <a:ln/>
        </p:spPr>
        <p:txBody>
          <a:bodyPr/>
          <a:lstStyle>
            <a:lvl1pPr>
              <a:defRPr/>
            </a:lvl1pPr>
          </a:lstStyle>
          <a:p>
            <a:pPr>
              <a:defRPr/>
            </a:pPr>
            <a:fld id="{CB811AD8-307D-45B6-B433-A541E31E0A7D}" type="slidenum">
              <a:rPr lang="en-GB" altLang="en-US"/>
              <a:pPr>
                <a:defRPr/>
              </a:pPr>
              <a:t>‹#›</a:t>
            </a:fld>
            <a:endParaRPr lang="en-GB" altLang="en-US"/>
          </a:p>
        </p:txBody>
      </p:sp>
    </p:spTree>
    <p:extLst>
      <p:ext uri="{BB962C8B-B14F-4D97-AF65-F5344CB8AC3E}">
        <p14:creationId xmlns:p14="http://schemas.microsoft.com/office/powerpoint/2010/main" val="3338734079"/>
      </p:ext>
    </p:extLst>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4">
            <a:extLst>
              <a:ext uri="{FF2B5EF4-FFF2-40B4-BE49-F238E27FC236}">
                <a16:creationId xmlns:a16="http://schemas.microsoft.com/office/drawing/2014/main" id="{16BB7F7F-8D92-4BAE-9C9F-268B18E930C6}"/>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45">
            <a:extLst>
              <a:ext uri="{FF2B5EF4-FFF2-40B4-BE49-F238E27FC236}">
                <a16:creationId xmlns:a16="http://schemas.microsoft.com/office/drawing/2014/main" id="{AE4CB5B1-46AC-4523-B052-92B4137CCDD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46">
            <a:extLst>
              <a:ext uri="{FF2B5EF4-FFF2-40B4-BE49-F238E27FC236}">
                <a16:creationId xmlns:a16="http://schemas.microsoft.com/office/drawing/2014/main" id="{53E41756-0681-4E6C-B0E9-1AA8F9991B6C}"/>
              </a:ext>
            </a:extLst>
          </p:cNvPr>
          <p:cNvSpPr>
            <a:spLocks noGrp="1" noChangeArrowheads="1"/>
          </p:cNvSpPr>
          <p:nvPr>
            <p:ph type="sldNum" sz="quarter" idx="12"/>
          </p:nvPr>
        </p:nvSpPr>
        <p:spPr>
          <a:ln/>
        </p:spPr>
        <p:txBody>
          <a:bodyPr/>
          <a:lstStyle>
            <a:lvl1pPr>
              <a:defRPr/>
            </a:lvl1pPr>
          </a:lstStyle>
          <a:p>
            <a:pPr>
              <a:defRPr/>
            </a:pPr>
            <a:fld id="{F393B536-C575-45A6-AD3F-D5ACDCA14FF6}" type="slidenum">
              <a:rPr lang="en-GB" altLang="en-US"/>
              <a:pPr>
                <a:defRPr/>
              </a:pPr>
              <a:t>‹#›</a:t>
            </a:fld>
            <a:endParaRPr lang="en-GB" altLang="en-US"/>
          </a:p>
        </p:txBody>
      </p:sp>
    </p:spTree>
    <p:extLst>
      <p:ext uri="{BB962C8B-B14F-4D97-AF65-F5344CB8AC3E}">
        <p14:creationId xmlns:p14="http://schemas.microsoft.com/office/powerpoint/2010/main" val="963784098"/>
      </p:ext>
    </p:extLst>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4">
            <a:extLst>
              <a:ext uri="{FF2B5EF4-FFF2-40B4-BE49-F238E27FC236}">
                <a16:creationId xmlns:a16="http://schemas.microsoft.com/office/drawing/2014/main" id="{72FB40A4-1D47-490B-B77D-6ABC082BF88D}"/>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45">
            <a:extLst>
              <a:ext uri="{FF2B5EF4-FFF2-40B4-BE49-F238E27FC236}">
                <a16:creationId xmlns:a16="http://schemas.microsoft.com/office/drawing/2014/main" id="{BF19800D-E7ED-473F-B01D-4F3B10C5D77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46">
            <a:extLst>
              <a:ext uri="{FF2B5EF4-FFF2-40B4-BE49-F238E27FC236}">
                <a16:creationId xmlns:a16="http://schemas.microsoft.com/office/drawing/2014/main" id="{3C7708FB-DD7E-42B4-B42B-9C8AA983DA77}"/>
              </a:ext>
            </a:extLst>
          </p:cNvPr>
          <p:cNvSpPr>
            <a:spLocks noGrp="1" noChangeArrowheads="1"/>
          </p:cNvSpPr>
          <p:nvPr>
            <p:ph type="sldNum" sz="quarter" idx="12"/>
          </p:nvPr>
        </p:nvSpPr>
        <p:spPr>
          <a:ln/>
        </p:spPr>
        <p:txBody>
          <a:bodyPr/>
          <a:lstStyle>
            <a:lvl1pPr>
              <a:defRPr/>
            </a:lvl1pPr>
          </a:lstStyle>
          <a:p>
            <a:pPr>
              <a:defRPr/>
            </a:pPr>
            <a:fld id="{4F41C272-ABE4-484C-B6FE-0BE1D1BABB15}" type="slidenum">
              <a:rPr lang="en-GB" altLang="en-US"/>
              <a:pPr>
                <a:defRPr/>
              </a:pPr>
              <a:t>‹#›</a:t>
            </a:fld>
            <a:endParaRPr lang="en-GB" altLang="en-US"/>
          </a:p>
        </p:txBody>
      </p:sp>
    </p:spTree>
    <p:extLst>
      <p:ext uri="{BB962C8B-B14F-4D97-AF65-F5344CB8AC3E}">
        <p14:creationId xmlns:p14="http://schemas.microsoft.com/office/powerpoint/2010/main" val="4118881628"/>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a:extLst>
              <a:ext uri="{FF2B5EF4-FFF2-40B4-BE49-F238E27FC236}">
                <a16:creationId xmlns:a16="http://schemas.microsoft.com/office/drawing/2014/main" id="{D466CBB9-155F-41B4-85A9-68FCB60926C6}"/>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45">
            <a:extLst>
              <a:ext uri="{FF2B5EF4-FFF2-40B4-BE49-F238E27FC236}">
                <a16:creationId xmlns:a16="http://schemas.microsoft.com/office/drawing/2014/main" id="{D3716A56-C5F4-4CAD-91D8-5EF640DE32A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46">
            <a:extLst>
              <a:ext uri="{FF2B5EF4-FFF2-40B4-BE49-F238E27FC236}">
                <a16:creationId xmlns:a16="http://schemas.microsoft.com/office/drawing/2014/main" id="{D2F7AF98-E454-4155-A8E3-F7778B781B63}"/>
              </a:ext>
            </a:extLst>
          </p:cNvPr>
          <p:cNvSpPr>
            <a:spLocks noGrp="1" noChangeArrowheads="1"/>
          </p:cNvSpPr>
          <p:nvPr>
            <p:ph type="sldNum" sz="quarter" idx="12"/>
          </p:nvPr>
        </p:nvSpPr>
        <p:spPr>
          <a:ln/>
        </p:spPr>
        <p:txBody>
          <a:bodyPr/>
          <a:lstStyle>
            <a:lvl1pPr>
              <a:defRPr/>
            </a:lvl1pPr>
          </a:lstStyle>
          <a:p>
            <a:pPr>
              <a:defRPr/>
            </a:pPr>
            <a:fld id="{331040F6-B820-4D7D-8909-FCC4A1B275D1}" type="slidenum">
              <a:rPr lang="en-GB" altLang="en-US"/>
              <a:pPr>
                <a:defRPr/>
              </a:pPr>
              <a:t>‹#›</a:t>
            </a:fld>
            <a:endParaRPr lang="en-GB" altLang="en-US"/>
          </a:p>
        </p:txBody>
      </p:sp>
    </p:spTree>
    <p:extLst>
      <p:ext uri="{BB962C8B-B14F-4D97-AF65-F5344CB8AC3E}">
        <p14:creationId xmlns:p14="http://schemas.microsoft.com/office/powerpoint/2010/main" val="4156086900"/>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0D515037-097A-4FFC-B54B-847D3CE4B63C}"/>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7720311B-BC8F-4919-BC3E-C65CB148278E}"/>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DEBB5DAF-48CE-45E5-9853-AA4FDB46ADA1}"/>
              </a:ext>
            </a:extLst>
          </p:cNvPr>
          <p:cNvSpPr>
            <a:spLocks noGrp="1" noChangeArrowheads="1"/>
          </p:cNvSpPr>
          <p:nvPr>
            <p:ph type="sldNum" sz="quarter" idx="12"/>
          </p:nvPr>
        </p:nvSpPr>
        <p:spPr>
          <a:ln/>
        </p:spPr>
        <p:txBody>
          <a:bodyPr/>
          <a:lstStyle>
            <a:lvl1pPr>
              <a:defRPr/>
            </a:lvl1pPr>
          </a:lstStyle>
          <a:p>
            <a:pPr>
              <a:defRPr/>
            </a:pPr>
            <a:fld id="{09B8D73B-4585-4DFD-87F6-066AF6E7FA6A}" type="slidenum">
              <a:rPr lang="en-GB" altLang="en-US"/>
              <a:pPr>
                <a:defRPr/>
              </a:pPr>
              <a:t>‹#›</a:t>
            </a:fld>
            <a:endParaRPr lang="en-GB" altLang="en-US"/>
          </a:p>
        </p:txBody>
      </p:sp>
    </p:spTree>
    <p:extLst>
      <p:ext uri="{BB962C8B-B14F-4D97-AF65-F5344CB8AC3E}">
        <p14:creationId xmlns:p14="http://schemas.microsoft.com/office/powerpoint/2010/main" val="2170314287"/>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ABD7726E-8792-4A9C-8907-66C4293C1EC7}"/>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A68331D1-D484-44EC-9082-16F8FC42DFF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7BE8BE4D-C65B-40F4-8702-4C16DDDB6059}"/>
              </a:ext>
            </a:extLst>
          </p:cNvPr>
          <p:cNvSpPr>
            <a:spLocks noGrp="1" noChangeArrowheads="1"/>
          </p:cNvSpPr>
          <p:nvPr>
            <p:ph type="sldNum" sz="quarter" idx="12"/>
          </p:nvPr>
        </p:nvSpPr>
        <p:spPr>
          <a:ln/>
        </p:spPr>
        <p:txBody>
          <a:bodyPr/>
          <a:lstStyle>
            <a:lvl1pPr>
              <a:defRPr/>
            </a:lvl1pPr>
          </a:lstStyle>
          <a:p>
            <a:pPr>
              <a:defRPr/>
            </a:pPr>
            <a:fld id="{B13B6FDE-1562-46F5-AB71-EF141E505C43}" type="slidenum">
              <a:rPr lang="en-GB" altLang="en-US"/>
              <a:pPr>
                <a:defRPr/>
              </a:pPr>
              <a:t>‹#›</a:t>
            </a:fld>
            <a:endParaRPr lang="en-GB" altLang="en-US"/>
          </a:p>
        </p:txBody>
      </p:sp>
    </p:spTree>
    <p:extLst>
      <p:ext uri="{BB962C8B-B14F-4D97-AF65-F5344CB8AC3E}">
        <p14:creationId xmlns:p14="http://schemas.microsoft.com/office/powerpoint/2010/main" val="1225861739"/>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a:extLst>
              <a:ext uri="{FF2B5EF4-FFF2-40B4-BE49-F238E27FC236}">
                <a16:creationId xmlns:a16="http://schemas.microsoft.com/office/drawing/2014/main" id="{14B8719B-D1D5-4EFE-A2CE-5D29420725BF}"/>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62208625-C40B-42F1-8127-EFC6542ACD0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D55DC6DA-6BA8-474C-972A-13809A2C8068}"/>
              </a:ext>
            </a:extLst>
          </p:cNvPr>
          <p:cNvSpPr>
            <a:spLocks noGrp="1" noChangeArrowheads="1"/>
          </p:cNvSpPr>
          <p:nvPr>
            <p:ph type="sldNum" sz="quarter" idx="12"/>
          </p:nvPr>
        </p:nvSpPr>
        <p:spPr>
          <a:ln/>
        </p:spPr>
        <p:txBody>
          <a:bodyPr/>
          <a:lstStyle>
            <a:lvl1pPr>
              <a:defRPr/>
            </a:lvl1pPr>
          </a:lstStyle>
          <a:p>
            <a:pPr>
              <a:defRPr/>
            </a:pPr>
            <a:fld id="{0180B27F-AEC7-4702-9B6C-D986E7A728D4}" type="slidenum">
              <a:rPr lang="en-GB" altLang="en-US"/>
              <a:pPr>
                <a:defRPr/>
              </a:pPr>
              <a:t>‹#›</a:t>
            </a:fld>
            <a:endParaRPr lang="en-GB" altLang="en-US"/>
          </a:p>
        </p:txBody>
      </p:sp>
    </p:spTree>
    <p:extLst>
      <p:ext uri="{BB962C8B-B14F-4D97-AF65-F5344CB8AC3E}">
        <p14:creationId xmlns:p14="http://schemas.microsoft.com/office/powerpoint/2010/main" val="1822506269"/>
      </p:ext>
    </p:extLst>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4">
            <a:extLst>
              <a:ext uri="{FF2B5EF4-FFF2-40B4-BE49-F238E27FC236}">
                <a16:creationId xmlns:a16="http://schemas.microsoft.com/office/drawing/2014/main" id="{FBF0A8CB-63AE-431B-B160-C02B953A674C}"/>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45">
            <a:extLst>
              <a:ext uri="{FF2B5EF4-FFF2-40B4-BE49-F238E27FC236}">
                <a16:creationId xmlns:a16="http://schemas.microsoft.com/office/drawing/2014/main" id="{6FD45A23-9CD2-434D-9A59-DC0D581FACD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46">
            <a:extLst>
              <a:ext uri="{FF2B5EF4-FFF2-40B4-BE49-F238E27FC236}">
                <a16:creationId xmlns:a16="http://schemas.microsoft.com/office/drawing/2014/main" id="{A0AEA408-690C-43B7-B03F-18CF2CF04783}"/>
              </a:ext>
            </a:extLst>
          </p:cNvPr>
          <p:cNvSpPr>
            <a:spLocks noGrp="1" noChangeArrowheads="1"/>
          </p:cNvSpPr>
          <p:nvPr>
            <p:ph type="sldNum" sz="quarter" idx="12"/>
          </p:nvPr>
        </p:nvSpPr>
        <p:spPr>
          <a:ln/>
        </p:spPr>
        <p:txBody>
          <a:bodyPr/>
          <a:lstStyle>
            <a:lvl1pPr>
              <a:defRPr/>
            </a:lvl1pPr>
          </a:lstStyle>
          <a:p>
            <a:pPr>
              <a:defRPr/>
            </a:pPr>
            <a:fld id="{CBB3012C-190C-448E-9302-6360C2BA7CDA}" type="slidenum">
              <a:rPr lang="en-GB" altLang="en-US"/>
              <a:pPr>
                <a:defRPr/>
              </a:pPr>
              <a:t>‹#›</a:t>
            </a:fld>
            <a:endParaRPr lang="en-GB" altLang="en-US"/>
          </a:p>
        </p:txBody>
      </p:sp>
    </p:spTree>
    <p:extLst>
      <p:ext uri="{BB962C8B-B14F-4D97-AF65-F5344CB8AC3E}">
        <p14:creationId xmlns:p14="http://schemas.microsoft.com/office/powerpoint/2010/main" val="2995710889"/>
      </p:ext>
    </p:extLst>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44">
            <a:extLst>
              <a:ext uri="{FF2B5EF4-FFF2-40B4-BE49-F238E27FC236}">
                <a16:creationId xmlns:a16="http://schemas.microsoft.com/office/drawing/2014/main" id="{5B1FDFF0-EE94-49D1-A63A-5D3D39462932}"/>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45">
            <a:extLst>
              <a:ext uri="{FF2B5EF4-FFF2-40B4-BE49-F238E27FC236}">
                <a16:creationId xmlns:a16="http://schemas.microsoft.com/office/drawing/2014/main" id="{2DEA6CB6-AA96-4075-84FC-965139F0D33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46">
            <a:extLst>
              <a:ext uri="{FF2B5EF4-FFF2-40B4-BE49-F238E27FC236}">
                <a16:creationId xmlns:a16="http://schemas.microsoft.com/office/drawing/2014/main" id="{3E012E4F-DE92-4472-B689-BBCCA7D6268C}"/>
              </a:ext>
            </a:extLst>
          </p:cNvPr>
          <p:cNvSpPr>
            <a:spLocks noGrp="1" noChangeArrowheads="1"/>
          </p:cNvSpPr>
          <p:nvPr>
            <p:ph type="sldNum" sz="quarter" idx="12"/>
          </p:nvPr>
        </p:nvSpPr>
        <p:spPr>
          <a:ln/>
        </p:spPr>
        <p:txBody>
          <a:bodyPr/>
          <a:lstStyle>
            <a:lvl1pPr>
              <a:defRPr/>
            </a:lvl1pPr>
          </a:lstStyle>
          <a:p>
            <a:pPr>
              <a:defRPr/>
            </a:pPr>
            <a:fld id="{9C0F6829-A85F-44F6-A377-88EFBC67020D}" type="slidenum">
              <a:rPr lang="en-GB" altLang="en-US"/>
              <a:pPr>
                <a:defRPr/>
              </a:pPr>
              <a:t>‹#›</a:t>
            </a:fld>
            <a:endParaRPr lang="en-GB" altLang="en-US"/>
          </a:p>
        </p:txBody>
      </p:sp>
    </p:spTree>
    <p:extLst>
      <p:ext uri="{BB962C8B-B14F-4D97-AF65-F5344CB8AC3E}">
        <p14:creationId xmlns:p14="http://schemas.microsoft.com/office/powerpoint/2010/main" val="232400101"/>
      </p:ext>
    </p:extLst>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4">
            <a:extLst>
              <a:ext uri="{FF2B5EF4-FFF2-40B4-BE49-F238E27FC236}">
                <a16:creationId xmlns:a16="http://schemas.microsoft.com/office/drawing/2014/main" id="{2510EBEE-FB68-4713-81B2-9F0ED9AD4CB4}"/>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45">
            <a:extLst>
              <a:ext uri="{FF2B5EF4-FFF2-40B4-BE49-F238E27FC236}">
                <a16:creationId xmlns:a16="http://schemas.microsoft.com/office/drawing/2014/main" id="{876DA952-EDB4-4807-A869-CAAD9AF286EF}"/>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46">
            <a:extLst>
              <a:ext uri="{FF2B5EF4-FFF2-40B4-BE49-F238E27FC236}">
                <a16:creationId xmlns:a16="http://schemas.microsoft.com/office/drawing/2014/main" id="{00DCCD73-EED1-4C7D-B35B-D6986A57AD72}"/>
              </a:ext>
            </a:extLst>
          </p:cNvPr>
          <p:cNvSpPr>
            <a:spLocks noGrp="1" noChangeArrowheads="1"/>
          </p:cNvSpPr>
          <p:nvPr>
            <p:ph type="sldNum" sz="quarter" idx="12"/>
          </p:nvPr>
        </p:nvSpPr>
        <p:spPr>
          <a:ln/>
        </p:spPr>
        <p:txBody>
          <a:bodyPr/>
          <a:lstStyle>
            <a:lvl1pPr>
              <a:defRPr/>
            </a:lvl1pPr>
          </a:lstStyle>
          <a:p>
            <a:pPr>
              <a:defRPr/>
            </a:pPr>
            <a:fld id="{7E57017A-C117-47B2-9FB9-10DA29C2557F}" type="slidenum">
              <a:rPr lang="en-GB" altLang="en-US"/>
              <a:pPr>
                <a:defRPr/>
              </a:pPr>
              <a:t>‹#›</a:t>
            </a:fld>
            <a:endParaRPr lang="en-GB" altLang="en-US"/>
          </a:p>
        </p:txBody>
      </p:sp>
    </p:spTree>
    <p:extLst>
      <p:ext uri="{BB962C8B-B14F-4D97-AF65-F5344CB8AC3E}">
        <p14:creationId xmlns:p14="http://schemas.microsoft.com/office/powerpoint/2010/main" val="2816092350"/>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F18BD5B2-2EA1-4A36-9A15-F36C6EFCE626}"/>
              </a:ext>
            </a:extLst>
          </p:cNvPr>
          <p:cNvGrpSpPr>
            <a:grpSpLocks/>
          </p:cNvGrpSpPr>
          <p:nvPr/>
        </p:nvGrpSpPr>
        <p:grpSpPr bwMode="auto">
          <a:xfrm>
            <a:off x="0" y="0"/>
            <a:ext cx="9144000" cy="6856413"/>
            <a:chOff x="0" y="0"/>
            <a:chExt cx="5760" cy="4319"/>
          </a:xfrm>
        </p:grpSpPr>
        <p:sp>
          <p:nvSpPr>
            <p:cNvPr id="87043" name="Freeform 3">
              <a:extLst>
                <a:ext uri="{FF2B5EF4-FFF2-40B4-BE49-F238E27FC236}">
                  <a16:creationId xmlns:a16="http://schemas.microsoft.com/office/drawing/2014/main" id="{19278601-CF2B-4C65-B2FC-4A2335995398}"/>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87044" name="Freeform 4">
              <a:extLst>
                <a:ext uri="{FF2B5EF4-FFF2-40B4-BE49-F238E27FC236}">
                  <a16:creationId xmlns:a16="http://schemas.microsoft.com/office/drawing/2014/main" id="{F24E01EF-E163-4323-A530-84332A0CFA4F}"/>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45" name="Freeform 5">
              <a:extLst>
                <a:ext uri="{FF2B5EF4-FFF2-40B4-BE49-F238E27FC236}">
                  <a16:creationId xmlns:a16="http://schemas.microsoft.com/office/drawing/2014/main" id="{00609A5D-4E8D-4B95-90A9-4E4D4B031D7E}"/>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1035" name="Freeform 6">
              <a:extLst>
                <a:ext uri="{FF2B5EF4-FFF2-40B4-BE49-F238E27FC236}">
                  <a16:creationId xmlns:a16="http://schemas.microsoft.com/office/drawing/2014/main" id="{7831E5DE-E49A-4D78-93A2-F6351AE0CC8C}"/>
                </a:ext>
              </a:extLst>
            </p:cNvPr>
            <p:cNvSpPr>
              <a:spLocks/>
            </p:cNvSpPr>
            <p:nvPr/>
          </p:nvSpPr>
          <p:spPr bwMode="hidden">
            <a:xfrm>
              <a:off x="4038" y="3577"/>
              <a:ext cx="1720" cy="65"/>
            </a:xfrm>
            <a:custGeom>
              <a:avLst/>
              <a:gdLst>
                <a:gd name="T0" fmla="*/ 1720 w 1722"/>
                <a:gd name="T1" fmla="*/ 65 h 66"/>
                <a:gd name="T2" fmla="*/ 1720 w 1722"/>
                <a:gd name="T3" fmla="*/ 59 h 66"/>
                <a:gd name="T4" fmla="*/ 0 w 1722"/>
                <a:gd name="T5" fmla="*/ 0 h 66"/>
                <a:gd name="T6" fmla="*/ 0 w 1722"/>
                <a:gd name="T7" fmla="*/ 47 h 66"/>
                <a:gd name="T8" fmla="*/ 1720 w 1722"/>
                <a:gd name="T9" fmla="*/ 65 h 66"/>
                <a:gd name="T10" fmla="*/ 1720 w 1722"/>
                <a:gd name="T11" fmla="*/ 6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47" name="Freeform 7">
              <a:extLst>
                <a:ext uri="{FF2B5EF4-FFF2-40B4-BE49-F238E27FC236}">
                  <a16:creationId xmlns:a16="http://schemas.microsoft.com/office/drawing/2014/main" id="{086F10A2-BD74-41D7-8809-0171E720B7D7}"/>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1037" name="Freeform 8">
              <a:extLst>
                <a:ext uri="{FF2B5EF4-FFF2-40B4-BE49-F238E27FC236}">
                  <a16:creationId xmlns:a16="http://schemas.microsoft.com/office/drawing/2014/main" id="{B20E6260-8A8E-4D43-A3B0-26D0E5239939}"/>
                </a:ext>
              </a:extLst>
            </p:cNvPr>
            <p:cNvSpPr>
              <a:spLocks/>
            </p:cNvSpPr>
            <p:nvPr/>
          </p:nvSpPr>
          <p:spPr bwMode="hidden">
            <a:xfrm>
              <a:off x="4784" y="3702"/>
              <a:ext cx="974" cy="101"/>
            </a:xfrm>
            <a:custGeom>
              <a:avLst/>
              <a:gdLst>
                <a:gd name="T0" fmla="*/ 974 w 975"/>
                <a:gd name="T1" fmla="*/ 48 h 101"/>
                <a:gd name="T2" fmla="*/ 974 w 975"/>
                <a:gd name="T3" fmla="*/ 0 h 101"/>
                <a:gd name="T4" fmla="*/ 0 w 975"/>
                <a:gd name="T5" fmla="*/ 24 h 101"/>
                <a:gd name="T6" fmla="*/ 0 w 975"/>
                <a:gd name="T7" fmla="*/ 101 h 101"/>
                <a:gd name="T8" fmla="*/ 974 w 975"/>
                <a:gd name="T9" fmla="*/ 48 h 101"/>
                <a:gd name="T10" fmla="*/ 97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38" name="Freeform 9">
              <a:extLst>
                <a:ext uri="{FF2B5EF4-FFF2-40B4-BE49-F238E27FC236}">
                  <a16:creationId xmlns:a16="http://schemas.microsoft.com/office/drawing/2014/main" id="{93DAC7E3-6ED9-4D23-A375-DA5D6ECB7DF4}"/>
                </a:ext>
              </a:extLst>
            </p:cNvPr>
            <p:cNvSpPr>
              <a:spLocks/>
            </p:cNvSpPr>
            <p:nvPr/>
          </p:nvSpPr>
          <p:spPr bwMode="hidden">
            <a:xfrm>
              <a:off x="3619" y="3815"/>
              <a:ext cx="2139" cy="198"/>
            </a:xfrm>
            <a:custGeom>
              <a:avLst/>
              <a:gdLst>
                <a:gd name="T0" fmla="*/ 2139 w 2141"/>
                <a:gd name="T1" fmla="*/ 0 h 198"/>
                <a:gd name="T2" fmla="*/ 0 w 2141"/>
                <a:gd name="T3" fmla="*/ 156 h 198"/>
                <a:gd name="T4" fmla="*/ 0 w 2141"/>
                <a:gd name="T5" fmla="*/ 198 h 198"/>
                <a:gd name="T6" fmla="*/ 2139 w 2141"/>
                <a:gd name="T7" fmla="*/ 0 h 198"/>
                <a:gd name="T8" fmla="*/ 213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0" name="Freeform 10">
              <a:extLst>
                <a:ext uri="{FF2B5EF4-FFF2-40B4-BE49-F238E27FC236}">
                  <a16:creationId xmlns:a16="http://schemas.microsoft.com/office/drawing/2014/main" id="{0C814E35-0F84-41DB-B503-2FBC4EB264B3}"/>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1040" name="Freeform 11">
              <a:extLst>
                <a:ext uri="{FF2B5EF4-FFF2-40B4-BE49-F238E27FC236}">
                  <a16:creationId xmlns:a16="http://schemas.microsoft.com/office/drawing/2014/main" id="{CE5B3070-6A30-4C93-8E78-FAE3678C2AEE}"/>
                </a:ext>
              </a:extLst>
            </p:cNvPr>
            <p:cNvSpPr>
              <a:spLocks/>
            </p:cNvSpPr>
            <p:nvPr/>
          </p:nvSpPr>
          <p:spPr bwMode="hidden">
            <a:xfrm>
              <a:off x="2097" y="4043"/>
              <a:ext cx="2514" cy="276"/>
            </a:xfrm>
            <a:custGeom>
              <a:avLst/>
              <a:gdLst>
                <a:gd name="T0" fmla="*/ 2179 w 2517"/>
                <a:gd name="T1" fmla="*/ 276 h 276"/>
                <a:gd name="T2" fmla="*/ 2514 w 2517"/>
                <a:gd name="T3" fmla="*/ 204 h 276"/>
                <a:gd name="T4" fmla="*/ 2257 w 2517"/>
                <a:gd name="T5" fmla="*/ 0 h 276"/>
                <a:gd name="T6" fmla="*/ 0 w 2517"/>
                <a:gd name="T7" fmla="*/ 276 h 276"/>
                <a:gd name="T8" fmla="*/ 2179 w 2517"/>
                <a:gd name="T9" fmla="*/ 276 h 276"/>
                <a:gd name="T10" fmla="*/ 217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2" name="Freeform 12">
              <a:extLst>
                <a:ext uri="{FF2B5EF4-FFF2-40B4-BE49-F238E27FC236}">
                  <a16:creationId xmlns:a16="http://schemas.microsoft.com/office/drawing/2014/main" id="{440C01AD-8271-47F4-BDC1-FD887456B8F6}"/>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eaLnBrk="1" hangingPunct="1">
                <a:defRPr/>
              </a:pPr>
              <a:endParaRPr lang="en-GB">
                <a:latin typeface="Arial" charset="0"/>
              </a:endParaRPr>
            </a:p>
          </p:txBody>
        </p:sp>
        <p:sp>
          <p:nvSpPr>
            <p:cNvPr id="1042" name="Freeform 13">
              <a:extLst>
                <a:ext uri="{FF2B5EF4-FFF2-40B4-BE49-F238E27FC236}">
                  <a16:creationId xmlns:a16="http://schemas.microsoft.com/office/drawing/2014/main" id="{BE7A7A64-B4DC-4E1D-AC20-DC6D5AF30AED}"/>
                </a:ext>
              </a:extLst>
            </p:cNvPr>
            <p:cNvSpPr>
              <a:spLocks/>
            </p:cNvSpPr>
            <p:nvPr/>
          </p:nvSpPr>
          <p:spPr bwMode="hidden">
            <a:xfrm>
              <a:off x="5030" y="3151"/>
              <a:ext cx="728" cy="240"/>
            </a:xfrm>
            <a:custGeom>
              <a:avLst/>
              <a:gdLst>
                <a:gd name="T0" fmla="*/ 728 w 729"/>
                <a:gd name="T1" fmla="*/ 240 h 240"/>
                <a:gd name="T2" fmla="*/ 0 w 729"/>
                <a:gd name="T3" fmla="*/ 0 h 240"/>
                <a:gd name="T4" fmla="*/ 0 w 729"/>
                <a:gd name="T5" fmla="*/ 6 h 240"/>
                <a:gd name="T6" fmla="*/ 728 w 729"/>
                <a:gd name="T7" fmla="*/ 240 h 240"/>
                <a:gd name="T8" fmla="*/ 72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4" name="Freeform 14">
              <a:extLst>
                <a:ext uri="{FF2B5EF4-FFF2-40B4-BE49-F238E27FC236}">
                  <a16:creationId xmlns:a16="http://schemas.microsoft.com/office/drawing/2014/main" id="{1AA989FD-5B28-4F66-8308-698BB6D2E408}"/>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044" name="Freeform 15">
              <a:extLst>
                <a:ext uri="{FF2B5EF4-FFF2-40B4-BE49-F238E27FC236}">
                  <a16:creationId xmlns:a16="http://schemas.microsoft.com/office/drawing/2014/main" id="{D5783C12-ED41-4413-8E02-2C454616D404}"/>
                </a:ext>
              </a:extLst>
            </p:cNvPr>
            <p:cNvSpPr>
              <a:spLocks/>
            </p:cNvSpPr>
            <p:nvPr/>
          </p:nvSpPr>
          <p:spPr bwMode="hidden">
            <a:xfrm>
              <a:off x="5030" y="3049"/>
              <a:ext cx="728" cy="318"/>
            </a:xfrm>
            <a:custGeom>
              <a:avLst/>
              <a:gdLst>
                <a:gd name="T0" fmla="*/ 728 w 729"/>
                <a:gd name="T1" fmla="*/ 318 h 318"/>
                <a:gd name="T2" fmla="*/ 728 w 729"/>
                <a:gd name="T3" fmla="*/ 312 h 318"/>
                <a:gd name="T4" fmla="*/ 0 w 729"/>
                <a:gd name="T5" fmla="*/ 0 h 318"/>
                <a:gd name="T6" fmla="*/ 0 w 729"/>
                <a:gd name="T7" fmla="*/ 54 h 318"/>
                <a:gd name="T8" fmla="*/ 728 w 729"/>
                <a:gd name="T9" fmla="*/ 318 h 318"/>
                <a:gd name="T10" fmla="*/ 72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56" name="Freeform 16">
              <a:extLst>
                <a:ext uri="{FF2B5EF4-FFF2-40B4-BE49-F238E27FC236}">
                  <a16:creationId xmlns:a16="http://schemas.microsoft.com/office/drawing/2014/main" id="{F7368152-D52C-4F42-8813-9D46935AB11E}"/>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eaLnBrk="1" hangingPunct="1">
                <a:defRPr/>
              </a:pPr>
              <a:endParaRPr lang="en-GB">
                <a:latin typeface="Arial" charset="0"/>
              </a:endParaRPr>
            </a:p>
          </p:txBody>
        </p:sp>
        <p:sp>
          <p:nvSpPr>
            <p:cNvPr id="87057" name="Freeform 17">
              <a:extLst>
                <a:ext uri="{FF2B5EF4-FFF2-40B4-BE49-F238E27FC236}">
                  <a16:creationId xmlns:a16="http://schemas.microsoft.com/office/drawing/2014/main" id="{1A8EA395-FFF7-4EC9-BF36-642F29F91DBD}"/>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58" name="Freeform 18">
              <a:extLst>
                <a:ext uri="{FF2B5EF4-FFF2-40B4-BE49-F238E27FC236}">
                  <a16:creationId xmlns:a16="http://schemas.microsoft.com/office/drawing/2014/main" id="{BF20BC15-1DAC-415B-8F7E-D7F22E941666}"/>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1048" name="Freeform 19">
              <a:extLst>
                <a:ext uri="{FF2B5EF4-FFF2-40B4-BE49-F238E27FC236}">
                  <a16:creationId xmlns:a16="http://schemas.microsoft.com/office/drawing/2014/main" id="{65CB2F68-B150-48CB-BA9B-1759A245CBFC}"/>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0" name="Freeform 20">
              <a:extLst>
                <a:ext uri="{FF2B5EF4-FFF2-40B4-BE49-F238E27FC236}">
                  <a16:creationId xmlns:a16="http://schemas.microsoft.com/office/drawing/2014/main" id="{F7C87924-D503-44E5-82B0-2B1731C33ADC}"/>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050" name="Freeform 21">
              <a:extLst>
                <a:ext uri="{FF2B5EF4-FFF2-40B4-BE49-F238E27FC236}">
                  <a16:creationId xmlns:a16="http://schemas.microsoft.com/office/drawing/2014/main" id="{5FF59835-9650-419A-9E19-5A107C435208}"/>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2" name="Freeform 22">
              <a:extLst>
                <a:ext uri="{FF2B5EF4-FFF2-40B4-BE49-F238E27FC236}">
                  <a16:creationId xmlns:a16="http://schemas.microsoft.com/office/drawing/2014/main" id="{79B16944-D0E3-42B3-9E69-23AE6DA95DB2}"/>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63" name="Freeform 23">
              <a:extLst>
                <a:ext uri="{FF2B5EF4-FFF2-40B4-BE49-F238E27FC236}">
                  <a16:creationId xmlns:a16="http://schemas.microsoft.com/office/drawing/2014/main" id="{67D4B4A4-7002-4C44-899F-51F40B09B408}"/>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eaLnBrk="1" hangingPunct="1">
                <a:defRPr/>
              </a:pPr>
              <a:endParaRPr lang="en-GB">
                <a:latin typeface="Arial" charset="0"/>
              </a:endParaRPr>
            </a:p>
          </p:txBody>
        </p:sp>
        <p:sp>
          <p:nvSpPr>
            <p:cNvPr id="87064" name="Freeform 24">
              <a:extLst>
                <a:ext uri="{FF2B5EF4-FFF2-40B4-BE49-F238E27FC236}">
                  <a16:creationId xmlns:a16="http://schemas.microsoft.com/office/drawing/2014/main" id="{C5B88E28-49F7-441D-9B75-8F51C78411A5}"/>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eaLnBrk="1" hangingPunct="1">
                <a:defRPr/>
              </a:pPr>
              <a:endParaRPr lang="en-GB">
                <a:latin typeface="Arial" charset="0"/>
              </a:endParaRPr>
            </a:p>
          </p:txBody>
        </p:sp>
        <p:sp>
          <p:nvSpPr>
            <p:cNvPr id="1054" name="Freeform 25">
              <a:extLst>
                <a:ext uri="{FF2B5EF4-FFF2-40B4-BE49-F238E27FC236}">
                  <a16:creationId xmlns:a16="http://schemas.microsoft.com/office/drawing/2014/main" id="{19FADB20-1B7F-4387-95CD-E7B86228D9B8}"/>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6" name="Freeform 26">
              <a:extLst>
                <a:ext uri="{FF2B5EF4-FFF2-40B4-BE49-F238E27FC236}">
                  <a16:creationId xmlns:a16="http://schemas.microsoft.com/office/drawing/2014/main" id="{7FF90AFA-8C19-418F-8F4A-FF217DE8D414}"/>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87067" name="Freeform 27">
              <a:extLst>
                <a:ext uri="{FF2B5EF4-FFF2-40B4-BE49-F238E27FC236}">
                  <a16:creationId xmlns:a16="http://schemas.microsoft.com/office/drawing/2014/main" id="{DABEF4F9-7AE6-4140-8C41-E71E1414C4CE}"/>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1057" name="Freeform 28">
              <a:extLst>
                <a:ext uri="{FF2B5EF4-FFF2-40B4-BE49-F238E27FC236}">
                  <a16:creationId xmlns:a16="http://schemas.microsoft.com/office/drawing/2014/main" id="{091AEC65-5E49-40B2-9289-79CA0953F656}"/>
                </a:ext>
              </a:extLst>
            </p:cNvPr>
            <p:cNvSpPr>
              <a:spLocks/>
            </p:cNvSpPr>
            <p:nvPr/>
          </p:nvSpPr>
          <p:spPr bwMode="hidden">
            <a:xfrm>
              <a:off x="5698" y="653"/>
              <a:ext cx="60" cy="311"/>
            </a:xfrm>
            <a:custGeom>
              <a:avLst/>
              <a:gdLst>
                <a:gd name="T0" fmla="*/ 0 w 60"/>
                <a:gd name="T1" fmla="*/ 144 h 312"/>
                <a:gd name="T2" fmla="*/ 60 w 60"/>
                <a:gd name="T3" fmla="*/ 31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69" name="Freeform 29">
              <a:extLst>
                <a:ext uri="{FF2B5EF4-FFF2-40B4-BE49-F238E27FC236}">
                  <a16:creationId xmlns:a16="http://schemas.microsoft.com/office/drawing/2014/main" id="{CA307B40-97E8-4F28-AD9B-F73B972FBAFA}"/>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1059" name="Freeform 30">
              <a:extLst>
                <a:ext uri="{FF2B5EF4-FFF2-40B4-BE49-F238E27FC236}">
                  <a16:creationId xmlns:a16="http://schemas.microsoft.com/office/drawing/2014/main" id="{33F6CB4E-A3A1-4161-9209-CAC0956F1DAC}"/>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87071" name="Freeform 31">
              <a:extLst>
                <a:ext uri="{FF2B5EF4-FFF2-40B4-BE49-F238E27FC236}">
                  <a16:creationId xmlns:a16="http://schemas.microsoft.com/office/drawing/2014/main" id="{9388F5D8-1460-4709-8398-1497201357BC}"/>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2" name="Freeform 32">
              <a:extLst>
                <a:ext uri="{FF2B5EF4-FFF2-40B4-BE49-F238E27FC236}">
                  <a16:creationId xmlns:a16="http://schemas.microsoft.com/office/drawing/2014/main" id="{24EB2473-C8E6-4767-9A10-112F526361E5}"/>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87073" name="Freeform 33">
              <a:extLst>
                <a:ext uri="{FF2B5EF4-FFF2-40B4-BE49-F238E27FC236}">
                  <a16:creationId xmlns:a16="http://schemas.microsoft.com/office/drawing/2014/main" id="{6CB51851-FD3D-43E4-B273-64D584BE21A9}"/>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4" name="Freeform 34">
              <a:extLst>
                <a:ext uri="{FF2B5EF4-FFF2-40B4-BE49-F238E27FC236}">
                  <a16:creationId xmlns:a16="http://schemas.microsoft.com/office/drawing/2014/main" id="{D8CC5F83-7F77-4D8E-BD81-4B361988E7F4}"/>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5" name="Freeform 35">
              <a:extLst>
                <a:ext uri="{FF2B5EF4-FFF2-40B4-BE49-F238E27FC236}">
                  <a16:creationId xmlns:a16="http://schemas.microsoft.com/office/drawing/2014/main" id="{78C7EE42-4113-4EFB-AFB1-3042AF601079}"/>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a:latin typeface="Arial" charset="0"/>
              </a:endParaRPr>
            </a:p>
          </p:txBody>
        </p:sp>
        <p:sp>
          <p:nvSpPr>
            <p:cNvPr id="87076" name="Freeform 36">
              <a:extLst>
                <a:ext uri="{FF2B5EF4-FFF2-40B4-BE49-F238E27FC236}">
                  <a16:creationId xmlns:a16="http://schemas.microsoft.com/office/drawing/2014/main" id="{D8695D51-5933-47E3-AC1F-32DE27D14B26}"/>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7" name="Freeform 37">
              <a:extLst>
                <a:ext uri="{FF2B5EF4-FFF2-40B4-BE49-F238E27FC236}">
                  <a16:creationId xmlns:a16="http://schemas.microsoft.com/office/drawing/2014/main" id="{94078959-6F30-4C3B-BCCB-3F65723B8195}"/>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sp>
          <p:nvSpPr>
            <p:cNvPr id="87078" name="Freeform 38">
              <a:extLst>
                <a:ext uri="{FF2B5EF4-FFF2-40B4-BE49-F238E27FC236}">
                  <a16:creationId xmlns:a16="http://schemas.microsoft.com/office/drawing/2014/main" id="{450CA0EE-FB1E-4DC0-83ED-611D24627371}"/>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eaLnBrk="1" hangingPunct="1">
                <a:defRPr/>
              </a:pPr>
              <a:endParaRPr lang="en-GB">
                <a:latin typeface="Arial" charset="0"/>
              </a:endParaRPr>
            </a:p>
          </p:txBody>
        </p:sp>
        <p:grpSp>
          <p:nvGrpSpPr>
            <p:cNvPr id="1068" name="Group 39">
              <a:extLst>
                <a:ext uri="{FF2B5EF4-FFF2-40B4-BE49-F238E27FC236}">
                  <a16:creationId xmlns:a16="http://schemas.microsoft.com/office/drawing/2014/main" id="{85866920-B09F-4851-B151-E46F81A34FE0}"/>
                </a:ext>
              </a:extLst>
            </p:cNvPr>
            <p:cNvGrpSpPr>
              <a:grpSpLocks/>
            </p:cNvGrpSpPr>
            <p:nvPr userDrawn="1"/>
          </p:nvGrpSpPr>
          <p:grpSpPr bwMode="auto">
            <a:xfrm>
              <a:off x="0" y="1632"/>
              <a:ext cx="5758" cy="1858"/>
              <a:chOff x="0" y="1632"/>
              <a:chExt cx="5758" cy="1858"/>
            </a:xfrm>
          </p:grpSpPr>
          <p:sp>
            <p:nvSpPr>
              <p:cNvPr id="87080" name="Freeform 40">
                <a:extLst>
                  <a:ext uri="{FF2B5EF4-FFF2-40B4-BE49-F238E27FC236}">
                    <a16:creationId xmlns:a16="http://schemas.microsoft.com/office/drawing/2014/main" id="{E623B7D2-58A8-4F18-A1EA-EDE5ABDAA51B}"/>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1" hangingPunct="1">
                  <a:defRPr/>
                </a:pPr>
                <a:endParaRPr lang="en-GB">
                  <a:latin typeface="Arial" charset="0"/>
                </a:endParaRPr>
              </a:p>
            </p:txBody>
          </p:sp>
          <p:sp>
            <p:nvSpPr>
              <p:cNvPr id="87081" name="Freeform 41">
                <a:extLst>
                  <a:ext uri="{FF2B5EF4-FFF2-40B4-BE49-F238E27FC236}">
                    <a16:creationId xmlns:a16="http://schemas.microsoft.com/office/drawing/2014/main" id="{DC11C0F5-89D7-42DD-89AE-4FA22EA47EEA}"/>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eaLnBrk="1" hangingPunct="1">
                  <a:defRPr/>
                </a:pPr>
                <a:endParaRPr lang="en-GB">
                  <a:latin typeface="Arial" charset="0"/>
                </a:endParaRPr>
              </a:p>
            </p:txBody>
          </p:sp>
        </p:grpSp>
      </p:grpSp>
      <p:sp>
        <p:nvSpPr>
          <p:cNvPr id="87082" name="Rectangle 42">
            <a:extLst>
              <a:ext uri="{FF2B5EF4-FFF2-40B4-BE49-F238E27FC236}">
                <a16:creationId xmlns:a16="http://schemas.microsoft.com/office/drawing/2014/main" id="{2F103141-9934-4195-B8B8-F07EF6F2D6C5}"/>
              </a:ext>
            </a:extLst>
          </p:cNvPr>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87083" name="Rectangle 43">
            <a:extLst>
              <a:ext uri="{FF2B5EF4-FFF2-40B4-BE49-F238E27FC236}">
                <a16:creationId xmlns:a16="http://schemas.microsoft.com/office/drawing/2014/main" id="{51157771-EEF6-4222-8658-E9F9136CD8FF}"/>
              </a:ext>
            </a:extLst>
          </p:cNvPr>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7084" name="Rectangle 44">
            <a:extLst>
              <a:ext uri="{FF2B5EF4-FFF2-40B4-BE49-F238E27FC236}">
                <a16:creationId xmlns:a16="http://schemas.microsoft.com/office/drawing/2014/main" id="{34DCDBD2-B376-4FDF-83DA-13515B695BDC}"/>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effectLst>
                  <a:outerShdw blurRad="38100" dist="38100" dir="2700000" algn="tl">
                    <a:srgbClr val="000000"/>
                  </a:outerShdw>
                </a:effectLst>
                <a:latin typeface="Arial" charset="0"/>
              </a:defRPr>
            </a:lvl1pPr>
          </a:lstStyle>
          <a:p>
            <a:pPr>
              <a:defRPr/>
            </a:pPr>
            <a:endParaRPr lang="en-GB"/>
          </a:p>
        </p:txBody>
      </p:sp>
      <p:sp>
        <p:nvSpPr>
          <p:cNvPr id="87085" name="Rectangle 45">
            <a:extLst>
              <a:ext uri="{FF2B5EF4-FFF2-40B4-BE49-F238E27FC236}">
                <a16:creationId xmlns:a16="http://schemas.microsoft.com/office/drawing/2014/main" id="{63AE7F8C-CB8B-40F2-9AA4-65AE9B0A1796}"/>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charset="0"/>
              </a:defRPr>
            </a:lvl1pPr>
          </a:lstStyle>
          <a:p>
            <a:pPr>
              <a:defRPr/>
            </a:pPr>
            <a:endParaRPr lang="en-GB"/>
          </a:p>
        </p:txBody>
      </p:sp>
      <p:sp>
        <p:nvSpPr>
          <p:cNvPr id="87086" name="Rectangle 46">
            <a:extLst>
              <a:ext uri="{FF2B5EF4-FFF2-40B4-BE49-F238E27FC236}">
                <a16:creationId xmlns:a16="http://schemas.microsoft.com/office/drawing/2014/main" id="{64AB2EEF-745B-4704-B9E5-218DA79C54C2}"/>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08438C5A-54E0-48DF-A420-F1BEF99FA5B1}" type="slidenum">
              <a:rPr lang="en-GB" altLang="en-US"/>
              <a:pPr>
                <a:defRPr/>
              </a:pPr>
              <a:t>‹#›</a:t>
            </a:fld>
            <a:endParaRPr lang="en-GB" altLang="en-US"/>
          </a:p>
        </p:txBody>
      </p:sp>
    </p:spTree>
  </p:cSld>
  <p:clrMap bg1="dk2" tx1="lt1" bg2="dk1" tx2="lt2" accent1="accent1" accent2="accent2" accent3="accent3" accent4="accent4" accent5="accent5" accent6="accent6" hlink="hlink" folHlink="folHlink"/>
  <p:sldLayoutIdLst>
    <p:sldLayoutId id="2147483810"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Lst>
  <p:transition>
    <p:fade thruBlk="1"/>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5"/>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6"/>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7"/>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7" descr="A picture containing sky, outdoor, sheep, ground&#10;&#10;Description automatically generated">
            <a:extLst>
              <a:ext uri="{FF2B5EF4-FFF2-40B4-BE49-F238E27FC236}">
                <a16:creationId xmlns:a16="http://schemas.microsoft.com/office/drawing/2014/main" id="{CE58FDB4-AFD4-4F9C-8A30-233A106D5E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0" y="-1588"/>
            <a:ext cx="51435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Box 8">
            <a:extLst>
              <a:ext uri="{FF2B5EF4-FFF2-40B4-BE49-F238E27FC236}">
                <a16:creationId xmlns:a16="http://schemas.microsoft.com/office/drawing/2014/main" id="{986D02C7-A56C-436F-8A9A-726F114726B7}"/>
              </a:ext>
            </a:extLst>
          </p:cNvPr>
          <p:cNvSpPr txBox="1">
            <a:spLocks noChangeArrowheads="1"/>
          </p:cNvSpPr>
          <p:nvPr/>
        </p:nvSpPr>
        <p:spPr bwMode="auto">
          <a:xfrm>
            <a:off x="-36513" y="836613"/>
            <a:ext cx="39766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4000" b="1">
                <a:solidFill>
                  <a:srgbClr val="FFFF00"/>
                </a:solidFill>
              </a:rPr>
              <a:t>The Trial of our Faith (1 Peter)</a:t>
            </a:r>
          </a:p>
        </p:txBody>
      </p:sp>
      <p:sp>
        <p:nvSpPr>
          <p:cNvPr id="3076" name="TextBox 9">
            <a:extLst>
              <a:ext uri="{FF2B5EF4-FFF2-40B4-BE49-F238E27FC236}">
                <a16:creationId xmlns:a16="http://schemas.microsoft.com/office/drawing/2014/main" id="{E344C7F8-4861-4E1E-9194-0F76E851F045}"/>
              </a:ext>
            </a:extLst>
          </p:cNvPr>
          <p:cNvSpPr txBox="1">
            <a:spLocks noChangeArrowheads="1"/>
          </p:cNvSpPr>
          <p:nvPr/>
        </p:nvSpPr>
        <p:spPr bwMode="auto">
          <a:xfrm>
            <a:off x="-36513" y="3471863"/>
            <a:ext cx="3927476"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lgn="ctr" eaLnBrk="1" hangingPunct="1">
              <a:spcBef>
                <a:spcPct val="0"/>
              </a:spcBef>
              <a:buClrTx/>
              <a:buSzTx/>
              <a:buFontTx/>
              <a:buNone/>
            </a:pPr>
            <a:r>
              <a:rPr lang="en-GB" altLang="en-US" sz="3600" dirty="0">
                <a:solidFill>
                  <a:srgbClr val="FFFF00"/>
                </a:solidFill>
              </a:rPr>
              <a:t>3) Strangers and pilgrims</a:t>
            </a:r>
          </a:p>
        </p:txBody>
      </p:sp>
      <p:sp>
        <p:nvSpPr>
          <p:cNvPr id="3077" name="TextBox 10">
            <a:extLst>
              <a:ext uri="{FF2B5EF4-FFF2-40B4-BE49-F238E27FC236}">
                <a16:creationId xmlns:a16="http://schemas.microsoft.com/office/drawing/2014/main" id="{70F1AF45-A157-4B6F-98A0-24A22648E333}"/>
              </a:ext>
            </a:extLst>
          </p:cNvPr>
          <p:cNvSpPr txBox="1">
            <a:spLocks noChangeArrowheads="1"/>
          </p:cNvSpPr>
          <p:nvPr/>
        </p:nvSpPr>
        <p:spPr bwMode="auto">
          <a:xfrm>
            <a:off x="4016375" y="6165850"/>
            <a:ext cx="4968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eaLnBrk="1" hangingPunct="1">
              <a:spcBef>
                <a:spcPct val="0"/>
              </a:spcBef>
              <a:buClrTx/>
              <a:buSzTx/>
              <a:buFontTx/>
              <a:buNone/>
            </a:pPr>
            <a:r>
              <a:rPr lang="en-GB" altLang="en-US" sz="1600" i="1"/>
              <a:t>Jesus “came down to Capernaum … and entered into Simon’s house” (Luke 4:31,38)</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B1946-FA39-4CFB-B5F6-143B9B559EC1}"/>
              </a:ext>
            </a:extLst>
          </p:cNvPr>
          <p:cNvSpPr>
            <a:spLocks noGrp="1"/>
          </p:cNvSpPr>
          <p:nvPr>
            <p:ph type="title"/>
          </p:nvPr>
        </p:nvSpPr>
        <p:spPr/>
        <p:txBody>
          <a:bodyPr/>
          <a:lstStyle/>
          <a:p>
            <a:pPr>
              <a:defRPr/>
            </a:pPr>
            <a:r>
              <a:rPr lang="en-GB" b="1" dirty="0">
                <a:solidFill>
                  <a:srgbClr val="FFFF00"/>
                </a:solidFill>
              </a:rPr>
              <a:t>1 Peter: Trials from without</a:t>
            </a:r>
          </a:p>
        </p:txBody>
      </p:sp>
      <p:sp>
        <p:nvSpPr>
          <p:cNvPr id="3" name="Content Placeholder 2">
            <a:extLst>
              <a:ext uri="{FF2B5EF4-FFF2-40B4-BE49-F238E27FC236}">
                <a16:creationId xmlns:a16="http://schemas.microsoft.com/office/drawing/2014/main" id="{9FAF8CC6-4C2C-4BF9-9A1D-D99E65A0F858}"/>
              </a:ext>
            </a:extLst>
          </p:cNvPr>
          <p:cNvSpPr>
            <a:spLocks noGrp="1"/>
          </p:cNvSpPr>
          <p:nvPr>
            <p:ph idx="1"/>
          </p:nvPr>
        </p:nvSpPr>
        <p:spPr/>
        <p:txBody>
          <a:bodyPr/>
          <a:lstStyle/>
          <a:p>
            <a:pPr>
              <a:defRPr/>
            </a:pPr>
            <a:r>
              <a:rPr lang="en-GB" dirty="0"/>
              <a:t>The disciple’s privileges (1:1-2:10) – a living hope (1:3); a living word (1:23); a living stone (2:4).</a:t>
            </a:r>
          </a:p>
          <a:p>
            <a:pPr>
              <a:defRPr/>
            </a:pPr>
            <a:r>
              <a:rPr lang="en-GB" dirty="0"/>
              <a:t>The disciple’s duties (2:11-4:11).</a:t>
            </a:r>
          </a:p>
          <a:p>
            <a:pPr>
              <a:defRPr/>
            </a:pPr>
            <a:r>
              <a:rPr lang="en-GB" dirty="0"/>
              <a:t>The disciple’s trials (4:12-5:14).</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CD6F1-33F8-4450-B003-5EF293E498E4}"/>
              </a:ext>
            </a:extLst>
          </p:cNvPr>
          <p:cNvSpPr>
            <a:spLocks noGrp="1"/>
          </p:cNvSpPr>
          <p:nvPr>
            <p:ph type="title"/>
          </p:nvPr>
        </p:nvSpPr>
        <p:spPr>
          <a:xfrm>
            <a:off x="457200" y="277813"/>
            <a:ext cx="8229600" cy="990600"/>
          </a:xfrm>
        </p:spPr>
        <p:txBody>
          <a:bodyPr/>
          <a:lstStyle/>
          <a:p>
            <a:pPr>
              <a:defRPr/>
            </a:pPr>
            <a:r>
              <a:rPr lang="en-GB" b="1" dirty="0">
                <a:solidFill>
                  <a:srgbClr val="FFFF00"/>
                </a:solidFill>
              </a:rPr>
              <a:t>“…that </a:t>
            </a:r>
            <a:r>
              <a:rPr lang="en-GB" b="1" dirty="0" err="1">
                <a:solidFill>
                  <a:srgbClr val="FFFF00"/>
                </a:solidFill>
              </a:rPr>
              <a:t>fadeth</a:t>
            </a:r>
            <a:r>
              <a:rPr lang="en-GB" b="1" dirty="0">
                <a:solidFill>
                  <a:srgbClr val="FFFF00"/>
                </a:solidFill>
              </a:rPr>
              <a:t> not away”</a:t>
            </a:r>
          </a:p>
        </p:txBody>
      </p:sp>
      <p:sp>
        <p:nvSpPr>
          <p:cNvPr id="3" name="Content Placeholder 2">
            <a:extLst>
              <a:ext uri="{FF2B5EF4-FFF2-40B4-BE49-F238E27FC236}">
                <a16:creationId xmlns:a16="http://schemas.microsoft.com/office/drawing/2014/main" id="{90D46634-AB09-4B8E-B208-220F34E83B9E}"/>
              </a:ext>
            </a:extLst>
          </p:cNvPr>
          <p:cNvSpPr>
            <a:spLocks noGrp="1"/>
          </p:cNvSpPr>
          <p:nvPr>
            <p:ph sz="half" idx="1"/>
          </p:nvPr>
        </p:nvSpPr>
        <p:spPr>
          <a:xfrm>
            <a:off x="179388" y="1412875"/>
            <a:ext cx="4316412" cy="4718050"/>
          </a:xfrm>
        </p:spPr>
        <p:txBody>
          <a:bodyPr/>
          <a:lstStyle/>
          <a:p>
            <a:pPr>
              <a:defRPr/>
            </a:pPr>
            <a:r>
              <a:rPr lang="en-GB" dirty="0"/>
              <a:t>The inheritance in Christ (1 Peter 1:4).</a:t>
            </a:r>
          </a:p>
          <a:p>
            <a:pPr>
              <a:defRPr/>
            </a:pPr>
            <a:r>
              <a:rPr lang="en-GB" dirty="0"/>
              <a:t>The crown to be received at the coming of the Chief Shepherd (1 Peter 5:4).</a:t>
            </a:r>
          </a:p>
          <a:p>
            <a:pPr>
              <a:defRPr/>
            </a:pPr>
            <a:r>
              <a:rPr lang="en-GB" dirty="0"/>
              <a:t>Gk. term comes from the Amaranth flower which was supposed never to fade.</a:t>
            </a:r>
          </a:p>
        </p:txBody>
      </p:sp>
      <p:pic>
        <p:nvPicPr>
          <p:cNvPr id="12292" name="Content Placeholder 5" descr="A close up of a flower&#10;&#10;Description automatically generated">
            <a:extLst>
              <a:ext uri="{FF2B5EF4-FFF2-40B4-BE49-F238E27FC236}">
                <a16:creationId xmlns:a16="http://schemas.microsoft.com/office/drawing/2014/main" id="{25AA3E5F-9777-42D2-A258-E1DEE896CA89}"/>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06913" y="1600200"/>
            <a:ext cx="4613275" cy="3459163"/>
          </a:xfrm>
        </p:spPr>
      </p:pic>
      <p:sp>
        <p:nvSpPr>
          <p:cNvPr id="12293" name="TextBox 6">
            <a:extLst>
              <a:ext uri="{FF2B5EF4-FFF2-40B4-BE49-F238E27FC236}">
                <a16:creationId xmlns:a16="http://schemas.microsoft.com/office/drawing/2014/main" id="{B7827A91-A6E9-4B68-9295-914A513C95CC}"/>
              </a:ext>
            </a:extLst>
          </p:cNvPr>
          <p:cNvSpPr txBox="1">
            <a:spLocks noChangeArrowheads="1"/>
          </p:cNvSpPr>
          <p:nvPr/>
        </p:nvSpPr>
        <p:spPr bwMode="auto">
          <a:xfrm>
            <a:off x="4572000" y="5087938"/>
            <a:ext cx="40386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GB" altLang="en-US" sz="800"/>
              <a:t>Author: Kurt Stüber. Source: caliban.mpiz-koeln.mpg.de/mavica/index.html part of www.biolib.de. Wikimedia.org. CC BY-SA 3.0.</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A2851-6805-43F5-B365-03A7D0F8E0A6}"/>
              </a:ext>
            </a:extLst>
          </p:cNvPr>
          <p:cNvSpPr>
            <a:spLocks noGrp="1"/>
          </p:cNvSpPr>
          <p:nvPr>
            <p:ph type="title"/>
          </p:nvPr>
        </p:nvSpPr>
        <p:spPr>
          <a:xfrm>
            <a:off x="457200" y="277813"/>
            <a:ext cx="8229600" cy="918939"/>
          </a:xfrm>
        </p:spPr>
        <p:txBody>
          <a:bodyPr/>
          <a:lstStyle/>
          <a:p>
            <a:r>
              <a:rPr lang="en-GB" sz="4000" b="1" dirty="0">
                <a:solidFill>
                  <a:srgbClr val="FFFF00"/>
                </a:solidFill>
              </a:rPr>
              <a:t>1 Peter and Daniel (1)</a:t>
            </a:r>
          </a:p>
        </p:txBody>
      </p:sp>
      <p:sp>
        <p:nvSpPr>
          <p:cNvPr id="5" name="Content Placeholder 4">
            <a:extLst>
              <a:ext uri="{FF2B5EF4-FFF2-40B4-BE49-F238E27FC236}">
                <a16:creationId xmlns:a16="http://schemas.microsoft.com/office/drawing/2014/main" id="{43E2F84F-E8FB-4447-B26C-B7EEB4DC3369}"/>
              </a:ext>
            </a:extLst>
          </p:cNvPr>
          <p:cNvSpPr>
            <a:spLocks noGrp="1"/>
          </p:cNvSpPr>
          <p:nvPr>
            <p:ph idx="1"/>
          </p:nvPr>
        </p:nvSpPr>
        <p:spPr/>
        <p:txBody>
          <a:bodyPr/>
          <a:lstStyle/>
          <a:p>
            <a:r>
              <a:rPr lang="en-GB" dirty="0"/>
              <a:t>Peter was writing to “sojourners of the dispersion” (1:1, RV), brothers and sisters living “among the Gentiles” (2:12). They were facing trials / persecution; their faith was being tested. </a:t>
            </a:r>
          </a:p>
          <a:p>
            <a:r>
              <a:rPr lang="en-GB" dirty="0"/>
              <a:t>Note two particular figures of persecution: “fire” (1:7; 4:12) and “a roaring lion” (5:8).</a:t>
            </a:r>
          </a:p>
        </p:txBody>
      </p:sp>
    </p:spTree>
    <p:extLst>
      <p:ext uri="{BB962C8B-B14F-4D97-AF65-F5344CB8AC3E}">
        <p14:creationId xmlns:p14="http://schemas.microsoft.com/office/powerpoint/2010/main" val="46612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8038D-4239-401C-A56B-941D1F7BB41D}"/>
              </a:ext>
            </a:extLst>
          </p:cNvPr>
          <p:cNvSpPr>
            <a:spLocks noGrp="1"/>
          </p:cNvSpPr>
          <p:nvPr>
            <p:ph type="title"/>
          </p:nvPr>
        </p:nvSpPr>
        <p:spPr>
          <a:xfrm>
            <a:off x="457200" y="277813"/>
            <a:ext cx="8229600" cy="990947"/>
          </a:xfrm>
        </p:spPr>
        <p:txBody>
          <a:bodyPr/>
          <a:lstStyle/>
          <a:p>
            <a:r>
              <a:rPr lang="en-GB" sz="4000" b="1" dirty="0">
                <a:solidFill>
                  <a:srgbClr val="FFFF00"/>
                </a:solidFill>
              </a:rPr>
              <a:t>1 Peter and Daniel (2)</a:t>
            </a:r>
          </a:p>
        </p:txBody>
      </p:sp>
      <p:sp>
        <p:nvSpPr>
          <p:cNvPr id="3" name="Content Placeholder 2">
            <a:extLst>
              <a:ext uri="{FF2B5EF4-FFF2-40B4-BE49-F238E27FC236}">
                <a16:creationId xmlns:a16="http://schemas.microsoft.com/office/drawing/2014/main" id="{EF07678A-C60F-47FB-9091-3D518962D953}"/>
              </a:ext>
            </a:extLst>
          </p:cNvPr>
          <p:cNvSpPr>
            <a:spLocks noGrp="1"/>
          </p:cNvSpPr>
          <p:nvPr>
            <p:ph idx="1"/>
          </p:nvPr>
        </p:nvSpPr>
        <p:spPr>
          <a:xfrm>
            <a:off x="457200" y="1268761"/>
            <a:ext cx="8229600" cy="5040560"/>
          </a:xfrm>
        </p:spPr>
        <p:txBody>
          <a:bodyPr/>
          <a:lstStyle/>
          <a:p>
            <a:r>
              <a:rPr lang="en-GB" sz="2800" dirty="0"/>
              <a:t>At the time of Daniel, the Children of Israel were scattered throughout the provinces of Babylon.  Their faith in God was tested – there was persecution. Specifically, the trial of faith for Daniel’s three friends involved fire (Dan. 3), and for Daniel himself it involved lions (Dan. 6). In the Book of Daniel these things were literal, whereas the Spirit in 1 Peter uses them figuratively.</a:t>
            </a:r>
          </a:p>
          <a:p>
            <a:r>
              <a:rPr lang="en-GB" sz="2800" dirty="0"/>
              <a:t>“Who is he that will harm you …?” See Daniel 3:24,25; 6:22,23.</a:t>
            </a:r>
          </a:p>
          <a:p>
            <a:endParaRPr lang="en-GB" dirty="0"/>
          </a:p>
          <a:p>
            <a:endParaRPr lang="en-GB" dirty="0"/>
          </a:p>
        </p:txBody>
      </p:sp>
    </p:spTree>
    <p:extLst>
      <p:ext uri="{BB962C8B-B14F-4D97-AF65-F5344CB8AC3E}">
        <p14:creationId xmlns:p14="http://schemas.microsoft.com/office/powerpoint/2010/main" val="3144179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459D6-D23E-4076-8C58-3D65F32B6561}"/>
              </a:ext>
            </a:extLst>
          </p:cNvPr>
          <p:cNvSpPr>
            <a:spLocks noGrp="1"/>
          </p:cNvSpPr>
          <p:nvPr>
            <p:ph type="title"/>
          </p:nvPr>
        </p:nvSpPr>
        <p:spPr/>
        <p:txBody>
          <a:bodyPr/>
          <a:lstStyle/>
          <a:p>
            <a:r>
              <a:rPr lang="en-GB" b="1" dirty="0">
                <a:solidFill>
                  <a:srgbClr val="FFFF00"/>
                </a:solidFill>
              </a:rPr>
              <a:t>1 Peter and Daniel (3)</a:t>
            </a:r>
          </a:p>
        </p:txBody>
      </p:sp>
      <p:sp>
        <p:nvSpPr>
          <p:cNvPr id="3" name="Content Placeholder 2">
            <a:extLst>
              <a:ext uri="{FF2B5EF4-FFF2-40B4-BE49-F238E27FC236}">
                <a16:creationId xmlns:a16="http://schemas.microsoft.com/office/drawing/2014/main" id="{1980C9F0-E0E8-44A8-82CB-1CA881F84C84}"/>
              </a:ext>
            </a:extLst>
          </p:cNvPr>
          <p:cNvSpPr>
            <a:spLocks noGrp="1"/>
          </p:cNvSpPr>
          <p:nvPr>
            <p:ph idx="1"/>
          </p:nvPr>
        </p:nvSpPr>
        <p:spPr>
          <a:xfrm>
            <a:off x="107504" y="1600200"/>
            <a:ext cx="8928992" cy="4530725"/>
          </a:xfrm>
        </p:spPr>
        <p:txBody>
          <a:bodyPr/>
          <a:lstStyle/>
          <a:p>
            <a:r>
              <a:rPr lang="en-GB" dirty="0"/>
              <a:t>Peter’s epistle was written from Babylon (5:13).</a:t>
            </a:r>
          </a:p>
          <a:p>
            <a:r>
              <a:rPr lang="en-GB" dirty="0"/>
              <a:t>“What, or what manner of time” (1 Peter 1:10-12): see Daniel 9:1-3, 25,26; 12:8. </a:t>
            </a:r>
          </a:p>
          <a:p>
            <a:r>
              <a:rPr lang="en-GB" dirty="0"/>
              <a:t>Note Luke 3:15: “The people were in expectation, and all men mused in their hearts of John, whether he were the Christ, or not.”</a:t>
            </a:r>
          </a:p>
        </p:txBody>
      </p:sp>
    </p:spTree>
    <p:extLst>
      <p:ext uri="{BB962C8B-B14F-4D97-AF65-F5344CB8AC3E}">
        <p14:creationId xmlns:p14="http://schemas.microsoft.com/office/powerpoint/2010/main" val="18369898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47D67-703C-43F2-A74A-576A8D84DD70}"/>
              </a:ext>
            </a:extLst>
          </p:cNvPr>
          <p:cNvSpPr>
            <a:spLocks noGrp="1"/>
          </p:cNvSpPr>
          <p:nvPr>
            <p:ph type="title"/>
          </p:nvPr>
        </p:nvSpPr>
        <p:spPr>
          <a:xfrm>
            <a:off x="457200" y="277813"/>
            <a:ext cx="8229600" cy="990947"/>
          </a:xfrm>
        </p:spPr>
        <p:txBody>
          <a:bodyPr/>
          <a:lstStyle/>
          <a:p>
            <a:pPr>
              <a:defRPr/>
            </a:pPr>
            <a:r>
              <a:rPr lang="en-GB" b="1" dirty="0">
                <a:solidFill>
                  <a:srgbClr val="FFFF00"/>
                </a:solidFill>
              </a:rPr>
              <a:t>The Living Word (1)</a:t>
            </a:r>
          </a:p>
        </p:txBody>
      </p:sp>
      <p:sp>
        <p:nvSpPr>
          <p:cNvPr id="3" name="Content Placeholder 2">
            <a:extLst>
              <a:ext uri="{FF2B5EF4-FFF2-40B4-BE49-F238E27FC236}">
                <a16:creationId xmlns:a16="http://schemas.microsoft.com/office/drawing/2014/main" id="{6D760A5C-7A14-49F8-8DAB-5FCBC890E511}"/>
              </a:ext>
            </a:extLst>
          </p:cNvPr>
          <p:cNvSpPr>
            <a:spLocks noGrp="1"/>
          </p:cNvSpPr>
          <p:nvPr>
            <p:ph sz="half" idx="1"/>
          </p:nvPr>
        </p:nvSpPr>
        <p:spPr>
          <a:xfrm>
            <a:off x="179388" y="1484784"/>
            <a:ext cx="3816548" cy="4896544"/>
          </a:xfrm>
        </p:spPr>
        <p:txBody>
          <a:bodyPr/>
          <a:lstStyle/>
          <a:p>
            <a:r>
              <a:rPr lang="en-GB" dirty="0"/>
              <a:t> “Being born again, not of corruptible seed, but of incorruptible, by the word of God, which </a:t>
            </a:r>
            <a:r>
              <a:rPr lang="en-GB" dirty="0" err="1"/>
              <a:t>liveth</a:t>
            </a:r>
            <a:r>
              <a:rPr lang="en-GB" dirty="0"/>
              <a:t> and </a:t>
            </a:r>
            <a:r>
              <a:rPr lang="en-GB" dirty="0" err="1"/>
              <a:t>abideth</a:t>
            </a:r>
            <a:r>
              <a:rPr lang="en-GB" dirty="0"/>
              <a:t> for ever ... And this is the word which by the gospel is preached unto you” (1 Peter 1:23-25).</a:t>
            </a:r>
          </a:p>
        </p:txBody>
      </p:sp>
      <p:pic>
        <p:nvPicPr>
          <p:cNvPr id="13316" name="Picture 6" descr="P1000869">
            <a:extLst>
              <a:ext uri="{FF2B5EF4-FFF2-40B4-BE49-F238E27FC236}">
                <a16:creationId xmlns:a16="http://schemas.microsoft.com/office/drawing/2014/main" id="{C5C106A2-8681-4828-AA61-B58E4C3A775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995936" y="2060848"/>
            <a:ext cx="4977270" cy="3727396"/>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629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47D67-703C-43F2-A74A-576A8D84DD70}"/>
              </a:ext>
            </a:extLst>
          </p:cNvPr>
          <p:cNvSpPr>
            <a:spLocks noGrp="1"/>
          </p:cNvSpPr>
          <p:nvPr>
            <p:ph type="title"/>
          </p:nvPr>
        </p:nvSpPr>
        <p:spPr/>
        <p:txBody>
          <a:bodyPr/>
          <a:lstStyle/>
          <a:p>
            <a:pPr>
              <a:defRPr/>
            </a:pPr>
            <a:r>
              <a:rPr lang="en-GB" b="1" dirty="0">
                <a:solidFill>
                  <a:srgbClr val="FFFF00"/>
                </a:solidFill>
              </a:rPr>
              <a:t>The Living Word (2)</a:t>
            </a:r>
          </a:p>
        </p:txBody>
      </p:sp>
      <p:sp>
        <p:nvSpPr>
          <p:cNvPr id="3" name="Content Placeholder 2">
            <a:extLst>
              <a:ext uri="{FF2B5EF4-FFF2-40B4-BE49-F238E27FC236}">
                <a16:creationId xmlns:a16="http://schemas.microsoft.com/office/drawing/2014/main" id="{6D760A5C-7A14-49F8-8DAB-5FCBC890E511}"/>
              </a:ext>
            </a:extLst>
          </p:cNvPr>
          <p:cNvSpPr>
            <a:spLocks noGrp="1"/>
          </p:cNvSpPr>
          <p:nvPr>
            <p:ph sz="half" idx="1"/>
          </p:nvPr>
        </p:nvSpPr>
        <p:spPr>
          <a:xfrm>
            <a:off x="179388" y="1600200"/>
            <a:ext cx="3744540" cy="4530725"/>
          </a:xfrm>
        </p:spPr>
        <p:txBody>
          <a:bodyPr/>
          <a:lstStyle/>
          <a:p>
            <a:r>
              <a:rPr lang="en-GB" dirty="0"/>
              <a:t>“Putting away therefore all … guile … as </a:t>
            </a:r>
            <a:r>
              <a:rPr lang="en-GB" dirty="0" err="1"/>
              <a:t>newborn</a:t>
            </a:r>
            <a:r>
              <a:rPr lang="en-GB" dirty="0"/>
              <a:t> babes, long for the spiritual milk which is without guile, that ye may grow thereby unto salvation” (1 Peter 2:1,2, RV).</a:t>
            </a:r>
          </a:p>
        </p:txBody>
      </p:sp>
      <p:pic>
        <p:nvPicPr>
          <p:cNvPr id="13316" name="Picture 6" descr="P1000869">
            <a:extLst>
              <a:ext uri="{FF2B5EF4-FFF2-40B4-BE49-F238E27FC236}">
                <a16:creationId xmlns:a16="http://schemas.microsoft.com/office/drawing/2014/main" id="{C5C106A2-8681-4828-AA61-B58E4C3A775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060769" y="2060848"/>
            <a:ext cx="4903843" cy="3672408"/>
          </a:xfr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CC816BD-6FD5-433C-8DB9-B81810111419}"/>
              </a:ext>
            </a:extLst>
          </p:cNvPr>
          <p:cNvSpPr>
            <a:spLocks noGrp="1"/>
          </p:cNvSpPr>
          <p:nvPr>
            <p:ph type="title"/>
          </p:nvPr>
        </p:nvSpPr>
        <p:spPr/>
        <p:txBody>
          <a:bodyPr/>
          <a:lstStyle/>
          <a:p>
            <a:r>
              <a:rPr lang="en-GB" b="1" dirty="0">
                <a:solidFill>
                  <a:srgbClr val="FFFF00"/>
                </a:solidFill>
              </a:rPr>
              <a:t>Psalm 34 &amp; 1 Peter</a:t>
            </a:r>
          </a:p>
        </p:txBody>
      </p:sp>
      <p:sp>
        <p:nvSpPr>
          <p:cNvPr id="8" name="Content Placeholder 7">
            <a:extLst>
              <a:ext uri="{FF2B5EF4-FFF2-40B4-BE49-F238E27FC236}">
                <a16:creationId xmlns:a16="http://schemas.microsoft.com/office/drawing/2014/main" id="{707765E4-0616-4744-A5D1-FDF0E4A271E1}"/>
              </a:ext>
            </a:extLst>
          </p:cNvPr>
          <p:cNvSpPr>
            <a:spLocks noGrp="1"/>
          </p:cNvSpPr>
          <p:nvPr>
            <p:ph sz="half" idx="1"/>
          </p:nvPr>
        </p:nvSpPr>
        <p:spPr>
          <a:xfrm>
            <a:off x="450166" y="1600201"/>
            <a:ext cx="4045634" cy="3340968"/>
          </a:xfrm>
        </p:spPr>
        <p:txBody>
          <a:bodyPr/>
          <a:lstStyle/>
          <a:p>
            <a:pPr marL="0" indent="0">
              <a:buNone/>
            </a:pPr>
            <a:r>
              <a:rPr lang="en-GB" b="1" dirty="0"/>
              <a:t>Psalm 34</a:t>
            </a:r>
          </a:p>
          <a:p>
            <a:r>
              <a:rPr lang="en-GB" dirty="0"/>
              <a:t>V8 “taste”</a:t>
            </a:r>
          </a:p>
          <a:p>
            <a:r>
              <a:rPr lang="en-GB" dirty="0"/>
              <a:t>V11 “children”</a:t>
            </a:r>
          </a:p>
          <a:p>
            <a:r>
              <a:rPr lang="en-GB" dirty="0"/>
              <a:t>V13 “tongue from evil”</a:t>
            </a:r>
          </a:p>
          <a:p>
            <a:r>
              <a:rPr lang="en-GB" dirty="0"/>
              <a:t>V13 “guile”</a:t>
            </a:r>
          </a:p>
        </p:txBody>
      </p:sp>
      <p:sp>
        <p:nvSpPr>
          <p:cNvPr id="9" name="Content Placeholder 8">
            <a:extLst>
              <a:ext uri="{FF2B5EF4-FFF2-40B4-BE49-F238E27FC236}">
                <a16:creationId xmlns:a16="http://schemas.microsoft.com/office/drawing/2014/main" id="{43E719CE-3516-40B9-A378-874ED52C5235}"/>
              </a:ext>
            </a:extLst>
          </p:cNvPr>
          <p:cNvSpPr>
            <a:spLocks noGrp="1"/>
          </p:cNvSpPr>
          <p:nvPr>
            <p:ph sz="half" idx="2"/>
          </p:nvPr>
        </p:nvSpPr>
        <p:spPr>
          <a:xfrm>
            <a:off x="4648200" y="1600201"/>
            <a:ext cx="4038600" cy="3556992"/>
          </a:xfrm>
        </p:spPr>
        <p:txBody>
          <a:bodyPr/>
          <a:lstStyle/>
          <a:p>
            <a:pPr marL="0" indent="0">
              <a:buNone/>
            </a:pPr>
            <a:r>
              <a:rPr lang="en-GB" b="1" dirty="0"/>
              <a:t>1 Peter 2</a:t>
            </a:r>
          </a:p>
          <a:p>
            <a:r>
              <a:rPr lang="en-GB" dirty="0"/>
              <a:t>V3 “tasted”</a:t>
            </a:r>
          </a:p>
          <a:p>
            <a:r>
              <a:rPr lang="en-GB" dirty="0"/>
              <a:t>V2 “</a:t>
            </a:r>
            <a:r>
              <a:rPr lang="en-GB" dirty="0" err="1"/>
              <a:t>newborn</a:t>
            </a:r>
            <a:r>
              <a:rPr lang="en-GB" dirty="0"/>
              <a:t> babes”</a:t>
            </a:r>
          </a:p>
          <a:p>
            <a:r>
              <a:rPr lang="en-GB" dirty="0"/>
              <a:t>V1 “evil </a:t>
            </a:r>
            <a:r>
              <a:rPr lang="en-GB" dirty="0" err="1"/>
              <a:t>speakings</a:t>
            </a:r>
            <a:r>
              <a:rPr lang="en-GB" dirty="0"/>
              <a:t>”</a:t>
            </a:r>
          </a:p>
          <a:p>
            <a:r>
              <a:rPr lang="en-GB" dirty="0"/>
              <a:t>V1 “guile”</a:t>
            </a:r>
          </a:p>
          <a:p>
            <a:r>
              <a:rPr lang="en-GB" dirty="0"/>
              <a:t>V2 “sincere” (Gk. guileless, pure)</a:t>
            </a:r>
          </a:p>
        </p:txBody>
      </p:sp>
      <p:sp>
        <p:nvSpPr>
          <p:cNvPr id="10" name="TextBox 9">
            <a:extLst>
              <a:ext uri="{FF2B5EF4-FFF2-40B4-BE49-F238E27FC236}">
                <a16:creationId xmlns:a16="http://schemas.microsoft.com/office/drawing/2014/main" id="{09B81530-0B6D-4D3E-A70C-104A30DBA58D}"/>
              </a:ext>
            </a:extLst>
          </p:cNvPr>
          <p:cNvSpPr txBox="1"/>
          <p:nvPr/>
        </p:nvSpPr>
        <p:spPr>
          <a:xfrm>
            <a:off x="539552" y="5257799"/>
            <a:ext cx="6840760" cy="954107"/>
          </a:xfrm>
          <a:prstGeom prst="rect">
            <a:avLst/>
          </a:prstGeom>
          <a:noFill/>
        </p:spPr>
        <p:txBody>
          <a:bodyPr wrap="square" rtlCol="0">
            <a:spAutoFit/>
          </a:bodyPr>
          <a:lstStyle/>
          <a:p>
            <a:r>
              <a:rPr lang="en-GB" sz="2800" dirty="0"/>
              <a:t>Psalm 34:12-16 is then quoted directly in 1 Peter 3:10-12</a:t>
            </a:r>
          </a:p>
        </p:txBody>
      </p:sp>
    </p:spTree>
    <p:extLst>
      <p:ext uri="{BB962C8B-B14F-4D97-AF65-F5344CB8AC3E}">
        <p14:creationId xmlns:p14="http://schemas.microsoft.com/office/powerpoint/2010/main" val="18010549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a:extLst>
              <a:ext uri="{FF2B5EF4-FFF2-40B4-BE49-F238E27FC236}">
                <a16:creationId xmlns:a16="http://schemas.microsoft.com/office/drawing/2014/main" id="{996CE258-F871-47E7-B153-11A4B44344EA}"/>
              </a:ext>
            </a:extLst>
          </p:cNvPr>
          <p:cNvSpPr>
            <a:spLocks noGrp="1" noChangeArrowheads="1"/>
          </p:cNvSpPr>
          <p:nvPr>
            <p:ph type="title"/>
          </p:nvPr>
        </p:nvSpPr>
        <p:spPr/>
        <p:txBody>
          <a:bodyPr/>
          <a:lstStyle/>
          <a:p>
            <a:pPr eaLnBrk="1" hangingPunct="1">
              <a:defRPr/>
            </a:pPr>
            <a:r>
              <a:rPr lang="en-GB" sz="3600" b="1">
                <a:solidFill>
                  <a:srgbClr val="FFFF00"/>
                </a:solidFill>
              </a:rPr>
              <a:t>“The chief corner stone” – 1 Peter 2</a:t>
            </a:r>
          </a:p>
        </p:txBody>
      </p:sp>
      <p:sp>
        <p:nvSpPr>
          <p:cNvPr id="272387" name="Rectangle 3">
            <a:extLst>
              <a:ext uri="{FF2B5EF4-FFF2-40B4-BE49-F238E27FC236}">
                <a16:creationId xmlns:a16="http://schemas.microsoft.com/office/drawing/2014/main" id="{C44E48BE-1B68-488B-B552-6E433C517111}"/>
              </a:ext>
            </a:extLst>
          </p:cNvPr>
          <p:cNvSpPr>
            <a:spLocks noGrp="1" noChangeArrowheads="1"/>
          </p:cNvSpPr>
          <p:nvPr>
            <p:ph type="body" idx="1"/>
          </p:nvPr>
        </p:nvSpPr>
        <p:spPr/>
        <p:txBody>
          <a:bodyPr/>
          <a:lstStyle/>
          <a:p>
            <a:pPr eaLnBrk="1" hangingPunct="1">
              <a:defRPr/>
            </a:pPr>
            <a:r>
              <a:rPr lang="en-GB"/>
              <a:t>Verse 6: the foundation stone (Isa. 28:16)</a:t>
            </a:r>
          </a:p>
          <a:p>
            <a:pPr eaLnBrk="1" hangingPunct="1">
              <a:defRPr/>
            </a:pPr>
            <a:r>
              <a:rPr lang="en-GB"/>
              <a:t>Verse 7: the headstone (Psalm 118:22)</a:t>
            </a:r>
          </a:p>
          <a:p>
            <a:pPr eaLnBrk="1" hangingPunct="1">
              <a:defRPr/>
            </a:pPr>
            <a:r>
              <a:rPr lang="en-GB"/>
              <a:t>Verse 8: stone of stumbling (Isa.8:14)</a:t>
            </a:r>
          </a:p>
          <a:p>
            <a:pPr eaLnBrk="1" hangingPunct="1">
              <a:buFont typeface="Wingdings" panose="05000000000000000000" pitchFamily="2" charset="2"/>
              <a:buNone/>
              <a:defRPr/>
            </a:pPr>
            <a:endParaRPr lang="en-GB"/>
          </a:p>
          <a:p>
            <a:pPr eaLnBrk="1" hangingPunct="1">
              <a:buFont typeface="Wingdings" panose="05000000000000000000" pitchFamily="2" charset="2"/>
              <a:buNone/>
              <a:defRPr/>
            </a:pPr>
            <a:r>
              <a:rPr lang="en-GB"/>
              <a:t>   </a:t>
            </a:r>
            <a:r>
              <a:rPr lang="en-GB" b="1"/>
              <a:t>Christ is the foundation, the headstone, and also a stone of stumbling to those who refuse to believe.</a:t>
            </a:r>
            <a:r>
              <a:rPr lang="en-GB"/>
              <a:t>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FB9CE-C506-44BE-BBE4-0632B700121D}"/>
              </a:ext>
            </a:extLst>
          </p:cNvPr>
          <p:cNvSpPr>
            <a:spLocks noGrp="1"/>
          </p:cNvSpPr>
          <p:nvPr>
            <p:ph type="title"/>
          </p:nvPr>
        </p:nvSpPr>
        <p:spPr>
          <a:xfrm>
            <a:off x="0" y="277813"/>
            <a:ext cx="9144000" cy="990947"/>
          </a:xfrm>
        </p:spPr>
        <p:txBody>
          <a:bodyPr/>
          <a:lstStyle/>
          <a:p>
            <a:r>
              <a:rPr lang="en-GB" sz="3600" b="1" dirty="0">
                <a:solidFill>
                  <a:srgbClr val="FFFF00"/>
                </a:solidFill>
              </a:rPr>
              <a:t>Privileges summarised (1 Peter 2:9,10)</a:t>
            </a:r>
          </a:p>
        </p:txBody>
      </p:sp>
      <p:sp>
        <p:nvSpPr>
          <p:cNvPr id="3" name="Content Placeholder 2">
            <a:extLst>
              <a:ext uri="{FF2B5EF4-FFF2-40B4-BE49-F238E27FC236}">
                <a16:creationId xmlns:a16="http://schemas.microsoft.com/office/drawing/2014/main" id="{059267EF-1167-4AFB-AF47-40A3155B8B07}"/>
              </a:ext>
            </a:extLst>
          </p:cNvPr>
          <p:cNvSpPr>
            <a:spLocks noGrp="1"/>
          </p:cNvSpPr>
          <p:nvPr>
            <p:ph idx="1"/>
          </p:nvPr>
        </p:nvSpPr>
        <p:spPr/>
        <p:txBody>
          <a:bodyPr/>
          <a:lstStyle/>
          <a:p>
            <a:r>
              <a:rPr lang="en-GB" dirty="0"/>
              <a:t>V9 – The titles we have were given to Israel (Exod. 19:6; Deut. 7:6), but in the main the Israelites despised them. Peter reminds us of Israel’s failure and God’s purpose to bring in the Gentiles (see Isa. 43:19-22).</a:t>
            </a:r>
          </a:p>
          <a:p>
            <a:r>
              <a:rPr lang="en-GB" dirty="0"/>
              <a:t>V10 – Allusion to Gomer’s children: Lo-</a:t>
            </a:r>
            <a:r>
              <a:rPr lang="en-GB" dirty="0" err="1"/>
              <a:t>ruhamah</a:t>
            </a:r>
            <a:r>
              <a:rPr lang="en-GB" dirty="0"/>
              <a:t>, “hath not obtained mercy” (Hos. 1:6); Lo-</a:t>
            </a:r>
            <a:r>
              <a:rPr lang="en-GB" dirty="0" err="1"/>
              <a:t>ammi</a:t>
            </a:r>
            <a:r>
              <a:rPr lang="en-GB" dirty="0"/>
              <a:t>, “not my people” (Hos. 1:9).</a:t>
            </a:r>
          </a:p>
        </p:txBody>
      </p:sp>
    </p:spTree>
    <p:extLst>
      <p:ext uri="{BB962C8B-B14F-4D97-AF65-F5344CB8AC3E}">
        <p14:creationId xmlns:p14="http://schemas.microsoft.com/office/powerpoint/2010/main" val="208979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Beam</Template>
  <TotalTime>348</TotalTime>
  <Words>709</Words>
  <Application>Microsoft Office PowerPoint</Application>
  <PresentationFormat>On-screen Show (4:3)</PresentationFormat>
  <Paragraphs>48</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Wingdings</vt:lpstr>
      <vt:lpstr>Beam</vt:lpstr>
      <vt:lpstr>PowerPoint Presentation</vt:lpstr>
      <vt:lpstr>1 Peter: Trials from without</vt:lpstr>
      <vt:lpstr>“…that fadeth not away”</vt:lpstr>
      <vt:lpstr>1 Peter and Daniel (1)</vt:lpstr>
      <vt:lpstr>1 Peter and Daniel (2)</vt:lpstr>
      <vt:lpstr>1 Peter and Daniel (3)</vt:lpstr>
      <vt:lpstr>The Living Word (1)</vt:lpstr>
      <vt:lpstr>The Living Word (2)</vt:lpstr>
      <vt:lpstr>Psalm 34 &amp; 1 Peter</vt:lpstr>
      <vt:lpstr>“The chief corner stone” – 1 Peter 2</vt:lpstr>
      <vt:lpstr>Privileges summarised (1 Peter 2:9,10)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coming kingdom of God</dc:title>
  <dc:creator>Long</dc:creator>
  <cp:lastModifiedBy>Roger Long</cp:lastModifiedBy>
  <cp:revision>25</cp:revision>
  <dcterms:created xsi:type="dcterms:W3CDTF">2006-12-24T13:32:18Z</dcterms:created>
  <dcterms:modified xsi:type="dcterms:W3CDTF">2019-08-16T21:57:37Z</dcterms:modified>
</cp:coreProperties>
</file>