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Lst>
  <p:notesMasterIdLst>
    <p:notesMasterId r:id="rId13"/>
  </p:notesMasterIdLst>
  <p:sldIdLst>
    <p:sldId id="257" r:id="rId2"/>
    <p:sldId id="305" r:id="rId3"/>
    <p:sldId id="258" r:id="rId4"/>
    <p:sldId id="309" r:id="rId5"/>
    <p:sldId id="270" r:id="rId6"/>
    <p:sldId id="271" r:id="rId7"/>
    <p:sldId id="272" r:id="rId8"/>
    <p:sldId id="264" r:id="rId9"/>
    <p:sldId id="273" r:id="rId10"/>
    <p:sldId id="269" r:id="rId11"/>
    <p:sldId id="274" r:id="rId12"/>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8329B-C9B8-4820-9F4A-9DFEFEF5F4CD}" type="datetimeFigureOut">
              <a:rPr lang="en-GB" smtClean="0"/>
              <a:t>16/08/2019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FDC813-973E-465A-BE51-34BFD94A808D}" type="slidenum">
              <a:rPr lang="en-GB" smtClean="0"/>
              <a:t>‹#›</a:t>
            </a:fld>
            <a:endParaRPr lang="en-GB"/>
          </a:p>
        </p:txBody>
      </p:sp>
    </p:spTree>
    <p:extLst>
      <p:ext uri="{BB962C8B-B14F-4D97-AF65-F5344CB8AC3E}">
        <p14:creationId xmlns:p14="http://schemas.microsoft.com/office/powerpoint/2010/main" val="1753189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BA8A0E10-0D75-4408-94A1-4DA5124475B8}"/>
              </a:ext>
            </a:extLst>
          </p:cNvPr>
          <p:cNvGrpSpPr>
            <a:grpSpLocks/>
          </p:cNvGrpSpPr>
          <p:nvPr/>
        </p:nvGrpSpPr>
        <p:grpSpPr bwMode="auto">
          <a:xfrm>
            <a:off x="0" y="0"/>
            <a:ext cx="9144000" cy="6856413"/>
            <a:chOff x="0" y="0"/>
            <a:chExt cx="5760" cy="4319"/>
          </a:xfrm>
        </p:grpSpPr>
        <p:sp>
          <p:nvSpPr>
            <p:cNvPr id="5" name="Freeform 3">
              <a:extLst>
                <a:ext uri="{FF2B5EF4-FFF2-40B4-BE49-F238E27FC236}">
                  <a16:creationId xmlns:a16="http://schemas.microsoft.com/office/drawing/2014/main" id="{1E62ECEC-8043-40B4-A76E-B251CA1581D1}"/>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6" name="Freeform 4">
              <a:extLst>
                <a:ext uri="{FF2B5EF4-FFF2-40B4-BE49-F238E27FC236}">
                  <a16:creationId xmlns:a16="http://schemas.microsoft.com/office/drawing/2014/main" id="{828DB0FA-A171-4444-9322-DFD7B72DEA28}"/>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7" name="Freeform 5">
              <a:extLst>
                <a:ext uri="{FF2B5EF4-FFF2-40B4-BE49-F238E27FC236}">
                  <a16:creationId xmlns:a16="http://schemas.microsoft.com/office/drawing/2014/main" id="{ACB2131B-C85E-4FD8-BF73-E51BC71ED35A}"/>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 name="Freeform 6">
              <a:extLst>
                <a:ext uri="{FF2B5EF4-FFF2-40B4-BE49-F238E27FC236}">
                  <a16:creationId xmlns:a16="http://schemas.microsoft.com/office/drawing/2014/main" id="{6C50866A-D68E-4803-8258-76F0029E1607}"/>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a:extLst>
                <a:ext uri="{FF2B5EF4-FFF2-40B4-BE49-F238E27FC236}">
                  <a16:creationId xmlns:a16="http://schemas.microsoft.com/office/drawing/2014/main" id="{C07CD52F-770E-4399-A561-A319EBD51C82}"/>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 name="Freeform 8">
              <a:extLst>
                <a:ext uri="{FF2B5EF4-FFF2-40B4-BE49-F238E27FC236}">
                  <a16:creationId xmlns:a16="http://schemas.microsoft.com/office/drawing/2014/main" id="{374FA882-7327-4DBB-B016-7E636F1ACF80}"/>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a:extLst>
                <a:ext uri="{FF2B5EF4-FFF2-40B4-BE49-F238E27FC236}">
                  <a16:creationId xmlns:a16="http://schemas.microsoft.com/office/drawing/2014/main" id="{E3F42907-864C-4298-AFEB-7D184053DECD}"/>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a:extLst>
                <a:ext uri="{FF2B5EF4-FFF2-40B4-BE49-F238E27FC236}">
                  <a16:creationId xmlns:a16="http://schemas.microsoft.com/office/drawing/2014/main" id="{73D2A9FD-18CB-40BC-9C88-54AFDD7DE45B}"/>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3" name="Freeform 11">
              <a:extLst>
                <a:ext uri="{FF2B5EF4-FFF2-40B4-BE49-F238E27FC236}">
                  <a16:creationId xmlns:a16="http://schemas.microsoft.com/office/drawing/2014/main" id="{09FCA5E6-D35A-459F-84B0-1DFD6C0E9A17}"/>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a:extLst>
                <a:ext uri="{FF2B5EF4-FFF2-40B4-BE49-F238E27FC236}">
                  <a16:creationId xmlns:a16="http://schemas.microsoft.com/office/drawing/2014/main" id="{516E06CF-CCD3-4EEE-983D-26D59B7C9CBF}"/>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5" name="Freeform 13">
              <a:extLst>
                <a:ext uri="{FF2B5EF4-FFF2-40B4-BE49-F238E27FC236}">
                  <a16:creationId xmlns:a16="http://schemas.microsoft.com/office/drawing/2014/main" id="{5EB36347-2298-4D09-9903-AE4002D251CF}"/>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a:extLst>
                <a:ext uri="{FF2B5EF4-FFF2-40B4-BE49-F238E27FC236}">
                  <a16:creationId xmlns:a16="http://schemas.microsoft.com/office/drawing/2014/main" id="{555040F5-CEDB-405A-83AC-5E35628CC99B}"/>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7" name="Freeform 15">
              <a:extLst>
                <a:ext uri="{FF2B5EF4-FFF2-40B4-BE49-F238E27FC236}">
                  <a16:creationId xmlns:a16="http://schemas.microsoft.com/office/drawing/2014/main" id="{8E757885-68B3-4985-97D4-C838A6C930B7}"/>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a:extLst>
                <a:ext uri="{FF2B5EF4-FFF2-40B4-BE49-F238E27FC236}">
                  <a16:creationId xmlns:a16="http://schemas.microsoft.com/office/drawing/2014/main" id="{0DBABD27-A7CD-4A34-A372-4F89A37136AA}"/>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9" name="Freeform 17">
              <a:extLst>
                <a:ext uri="{FF2B5EF4-FFF2-40B4-BE49-F238E27FC236}">
                  <a16:creationId xmlns:a16="http://schemas.microsoft.com/office/drawing/2014/main" id="{5DD0D786-D454-4BF7-9D1A-FAA9E081CA48}"/>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0" name="Freeform 18">
              <a:extLst>
                <a:ext uri="{FF2B5EF4-FFF2-40B4-BE49-F238E27FC236}">
                  <a16:creationId xmlns:a16="http://schemas.microsoft.com/office/drawing/2014/main" id="{78587091-7987-4C9F-A3EF-6C8679FF5B9D}"/>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1" name="Freeform 19">
              <a:extLst>
                <a:ext uri="{FF2B5EF4-FFF2-40B4-BE49-F238E27FC236}">
                  <a16:creationId xmlns:a16="http://schemas.microsoft.com/office/drawing/2014/main" id="{280431A9-23A1-4760-B091-A1683B82B229}"/>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a:extLst>
                <a:ext uri="{FF2B5EF4-FFF2-40B4-BE49-F238E27FC236}">
                  <a16:creationId xmlns:a16="http://schemas.microsoft.com/office/drawing/2014/main" id="{95FB6AA5-9C45-4F50-9DC3-539409389F1D}"/>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3" name="Freeform 21">
              <a:extLst>
                <a:ext uri="{FF2B5EF4-FFF2-40B4-BE49-F238E27FC236}">
                  <a16:creationId xmlns:a16="http://schemas.microsoft.com/office/drawing/2014/main" id="{2AE23B71-2986-4856-ADD2-398F14C2FB11}"/>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a:extLst>
                <a:ext uri="{FF2B5EF4-FFF2-40B4-BE49-F238E27FC236}">
                  <a16:creationId xmlns:a16="http://schemas.microsoft.com/office/drawing/2014/main" id="{EED6C03E-F295-410A-809E-741335B9F418}"/>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5" name="Freeform 23">
              <a:extLst>
                <a:ext uri="{FF2B5EF4-FFF2-40B4-BE49-F238E27FC236}">
                  <a16:creationId xmlns:a16="http://schemas.microsoft.com/office/drawing/2014/main" id="{D4CBD238-6630-4DF5-963C-BC6B4D46BBFA}"/>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26" name="Freeform 24">
              <a:extLst>
                <a:ext uri="{FF2B5EF4-FFF2-40B4-BE49-F238E27FC236}">
                  <a16:creationId xmlns:a16="http://schemas.microsoft.com/office/drawing/2014/main" id="{6E3430D9-A2A3-4169-9B50-2E21F340777C}"/>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7" name="Freeform 25">
              <a:extLst>
                <a:ext uri="{FF2B5EF4-FFF2-40B4-BE49-F238E27FC236}">
                  <a16:creationId xmlns:a16="http://schemas.microsoft.com/office/drawing/2014/main" id="{CA9FD488-38F7-41EC-9832-6F2597F4E6B0}"/>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a:extLst>
                <a:ext uri="{FF2B5EF4-FFF2-40B4-BE49-F238E27FC236}">
                  <a16:creationId xmlns:a16="http://schemas.microsoft.com/office/drawing/2014/main" id="{EC5A174E-13C4-4807-A401-DEC3D2356765}"/>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29" name="Freeform 27">
              <a:extLst>
                <a:ext uri="{FF2B5EF4-FFF2-40B4-BE49-F238E27FC236}">
                  <a16:creationId xmlns:a16="http://schemas.microsoft.com/office/drawing/2014/main" id="{4DEA5CE9-D0EF-4CBF-BDF7-FBE26EC0DB15}"/>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0" name="Freeform 28">
              <a:extLst>
                <a:ext uri="{FF2B5EF4-FFF2-40B4-BE49-F238E27FC236}">
                  <a16:creationId xmlns:a16="http://schemas.microsoft.com/office/drawing/2014/main" id="{BE71CD70-C4F7-4970-B403-BDAD7E47EF1A}"/>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a:extLst>
                <a:ext uri="{FF2B5EF4-FFF2-40B4-BE49-F238E27FC236}">
                  <a16:creationId xmlns:a16="http://schemas.microsoft.com/office/drawing/2014/main" id="{30F3B887-6F2C-4DA4-B891-2AF27A661751}"/>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2" name="Freeform 30">
              <a:extLst>
                <a:ext uri="{FF2B5EF4-FFF2-40B4-BE49-F238E27FC236}">
                  <a16:creationId xmlns:a16="http://schemas.microsoft.com/office/drawing/2014/main" id="{759CC597-BBC8-4BD7-9235-0D5F1DF25577}"/>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a:extLst>
                <a:ext uri="{FF2B5EF4-FFF2-40B4-BE49-F238E27FC236}">
                  <a16:creationId xmlns:a16="http://schemas.microsoft.com/office/drawing/2014/main" id="{30A67F34-5C80-425B-B2A3-27189A7C850A}"/>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4" name="Freeform 32">
              <a:extLst>
                <a:ext uri="{FF2B5EF4-FFF2-40B4-BE49-F238E27FC236}">
                  <a16:creationId xmlns:a16="http://schemas.microsoft.com/office/drawing/2014/main" id="{F92CBBE7-BE7A-4D86-88E6-A5BA058B589D}"/>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35" name="Freeform 33">
              <a:extLst>
                <a:ext uri="{FF2B5EF4-FFF2-40B4-BE49-F238E27FC236}">
                  <a16:creationId xmlns:a16="http://schemas.microsoft.com/office/drawing/2014/main" id="{C492B625-4214-4532-ABCB-94159FAD2368}"/>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6" name="Freeform 34">
              <a:extLst>
                <a:ext uri="{FF2B5EF4-FFF2-40B4-BE49-F238E27FC236}">
                  <a16:creationId xmlns:a16="http://schemas.microsoft.com/office/drawing/2014/main" id="{2BB3D6E9-60AF-42F7-B25D-7A1D81C7BA42}"/>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7" name="Freeform 35">
              <a:extLst>
                <a:ext uri="{FF2B5EF4-FFF2-40B4-BE49-F238E27FC236}">
                  <a16:creationId xmlns:a16="http://schemas.microsoft.com/office/drawing/2014/main" id="{3402B18C-DA05-45A0-881A-36900647D663}"/>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8" name="Freeform 36">
              <a:extLst>
                <a:ext uri="{FF2B5EF4-FFF2-40B4-BE49-F238E27FC236}">
                  <a16:creationId xmlns:a16="http://schemas.microsoft.com/office/drawing/2014/main" id="{BE28DCBF-5835-4240-81AC-6EE338A3F45C}"/>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9" name="Freeform 37">
              <a:extLst>
                <a:ext uri="{FF2B5EF4-FFF2-40B4-BE49-F238E27FC236}">
                  <a16:creationId xmlns:a16="http://schemas.microsoft.com/office/drawing/2014/main" id="{A5CE8F02-FBB0-4C28-84A2-1611DAA6F081}"/>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40" name="Freeform 38">
              <a:extLst>
                <a:ext uri="{FF2B5EF4-FFF2-40B4-BE49-F238E27FC236}">
                  <a16:creationId xmlns:a16="http://schemas.microsoft.com/office/drawing/2014/main" id="{92FF821D-1706-420D-B974-B69F3920FD2A}"/>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41" name="Group 39">
              <a:extLst>
                <a:ext uri="{FF2B5EF4-FFF2-40B4-BE49-F238E27FC236}">
                  <a16:creationId xmlns:a16="http://schemas.microsoft.com/office/drawing/2014/main" id="{62B307DA-309C-45F6-8AB7-7AE3C409AEA0}"/>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C623F4D8-73BA-465A-9F42-D6E469B9C2A2}"/>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43" name="Freeform 41">
                <a:extLst>
                  <a:ext uri="{FF2B5EF4-FFF2-40B4-BE49-F238E27FC236}">
                    <a16:creationId xmlns:a16="http://schemas.microsoft.com/office/drawing/2014/main" id="{32CCA425-6951-4A08-A4A9-B77B40A1DAB3}"/>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8106" name="Rectangle 42"/>
          <p:cNvSpPr>
            <a:spLocks noGrp="1" noChangeArrowheads="1"/>
          </p:cNvSpPr>
          <p:nvPr>
            <p:ph type="ctrTitle" sz="quarter"/>
          </p:nvPr>
        </p:nvSpPr>
        <p:spPr>
          <a:xfrm>
            <a:off x="457200" y="1600200"/>
            <a:ext cx="8229600" cy="1828800"/>
          </a:xfrm>
        </p:spPr>
        <p:txBody>
          <a:bodyPr/>
          <a:lstStyle>
            <a:lvl1pPr>
              <a:defRPr sz="4800"/>
            </a:lvl1pPr>
          </a:lstStyle>
          <a:p>
            <a:r>
              <a:rPr lang="en-GB"/>
              <a:t>Click to edit Master title style</a:t>
            </a:r>
          </a:p>
        </p:txBody>
      </p:sp>
      <p:sp>
        <p:nvSpPr>
          <p:cNvPr id="881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GB"/>
              <a:t>Click to edit Master subtitle style</a:t>
            </a:r>
          </a:p>
        </p:txBody>
      </p:sp>
      <p:sp>
        <p:nvSpPr>
          <p:cNvPr id="44" name="Rectangle 44">
            <a:extLst>
              <a:ext uri="{FF2B5EF4-FFF2-40B4-BE49-F238E27FC236}">
                <a16:creationId xmlns:a16="http://schemas.microsoft.com/office/drawing/2014/main" id="{9E1A9745-F4A6-44F6-A879-30C61FCE99D0}"/>
              </a:ext>
            </a:extLst>
          </p:cNvPr>
          <p:cNvSpPr>
            <a:spLocks noGrp="1" noChangeArrowheads="1"/>
          </p:cNvSpPr>
          <p:nvPr>
            <p:ph type="dt" sz="quarter" idx="10"/>
          </p:nvPr>
        </p:nvSpPr>
        <p:spPr/>
        <p:txBody>
          <a:bodyPr/>
          <a:lstStyle>
            <a:lvl1pPr>
              <a:defRPr/>
            </a:lvl1pPr>
          </a:lstStyle>
          <a:p>
            <a:pPr>
              <a:defRPr/>
            </a:pPr>
            <a:endParaRPr lang="en-GB"/>
          </a:p>
        </p:txBody>
      </p:sp>
      <p:sp>
        <p:nvSpPr>
          <p:cNvPr id="45" name="Rectangle 45">
            <a:extLst>
              <a:ext uri="{FF2B5EF4-FFF2-40B4-BE49-F238E27FC236}">
                <a16:creationId xmlns:a16="http://schemas.microsoft.com/office/drawing/2014/main" id="{76B7B136-D91E-45D1-910E-82FE3B58E1EC}"/>
              </a:ext>
            </a:extLst>
          </p:cNvPr>
          <p:cNvSpPr>
            <a:spLocks noGrp="1" noChangeArrowheads="1"/>
          </p:cNvSpPr>
          <p:nvPr>
            <p:ph type="ftr" sz="quarter" idx="11"/>
          </p:nvPr>
        </p:nvSpPr>
        <p:spPr/>
        <p:txBody>
          <a:bodyPr/>
          <a:lstStyle>
            <a:lvl1pPr>
              <a:defRPr/>
            </a:lvl1pPr>
          </a:lstStyle>
          <a:p>
            <a:pPr>
              <a:defRPr/>
            </a:pPr>
            <a:endParaRPr lang="en-GB"/>
          </a:p>
        </p:txBody>
      </p:sp>
      <p:sp>
        <p:nvSpPr>
          <p:cNvPr id="46" name="Rectangle 46">
            <a:extLst>
              <a:ext uri="{FF2B5EF4-FFF2-40B4-BE49-F238E27FC236}">
                <a16:creationId xmlns:a16="http://schemas.microsoft.com/office/drawing/2014/main" id="{5C0FFCC9-CDDC-4DE6-B60A-4DBF5CBDA293}"/>
              </a:ext>
            </a:extLst>
          </p:cNvPr>
          <p:cNvSpPr>
            <a:spLocks noGrp="1" noChangeArrowheads="1"/>
          </p:cNvSpPr>
          <p:nvPr>
            <p:ph type="sldNum" sz="quarter" idx="12"/>
          </p:nvPr>
        </p:nvSpPr>
        <p:spPr/>
        <p:txBody>
          <a:bodyPr/>
          <a:lstStyle>
            <a:lvl1pPr>
              <a:defRPr/>
            </a:lvl1pPr>
          </a:lstStyle>
          <a:p>
            <a:pPr>
              <a:defRPr/>
            </a:pPr>
            <a:fld id="{3AD2D409-3828-4B08-B297-38A01CFF5627}" type="slidenum">
              <a:rPr lang="en-GB" altLang="en-US"/>
              <a:pPr>
                <a:defRPr/>
              </a:pPr>
              <a:t>‹#›</a:t>
            </a:fld>
            <a:endParaRPr lang="en-GB" altLang="en-US"/>
          </a:p>
        </p:txBody>
      </p:sp>
    </p:spTree>
    <p:extLst>
      <p:ext uri="{BB962C8B-B14F-4D97-AF65-F5344CB8AC3E}">
        <p14:creationId xmlns:p14="http://schemas.microsoft.com/office/powerpoint/2010/main" val="2665779955"/>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7BA2854B-6600-4D92-BA62-F51890D59AE1}"/>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8A11CA53-0CE9-413B-B3DA-63BF646078A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61E3AFE1-1296-4164-A81C-B22BDC9204E2}"/>
              </a:ext>
            </a:extLst>
          </p:cNvPr>
          <p:cNvSpPr>
            <a:spLocks noGrp="1" noChangeArrowheads="1"/>
          </p:cNvSpPr>
          <p:nvPr>
            <p:ph type="sldNum" sz="quarter" idx="12"/>
          </p:nvPr>
        </p:nvSpPr>
        <p:spPr>
          <a:ln/>
        </p:spPr>
        <p:txBody>
          <a:bodyPr/>
          <a:lstStyle>
            <a:lvl1pPr>
              <a:defRPr/>
            </a:lvl1pPr>
          </a:lstStyle>
          <a:p>
            <a:pPr>
              <a:defRPr/>
            </a:pPr>
            <a:fld id="{5E44244C-131A-47A1-9B6A-E12FBF0F8C81}" type="slidenum">
              <a:rPr lang="en-GB" altLang="en-US"/>
              <a:pPr>
                <a:defRPr/>
              </a:pPr>
              <a:t>‹#›</a:t>
            </a:fld>
            <a:endParaRPr lang="en-GB" altLang="en-US"/>
          </a:p>
        </p:txBody>
      </p:sp>
    </p:spTree>
    <p:extLst>
      <p:ext uri="{BB962C8B-B14F-4D97-AF65-F5344CB8AC3E}">
        <p14:creationId xmlns:p14="http://schemas.microsoft.com/office/powerpoint/2010/main" val="1081670146"/>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1AF76638-822D-4928-AFAC-6173E7A3CCBA}"/>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17B1B5B9-D3B2-4410-B608-42339ED3F10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C61CCA85-E7EB-4927-93F1-4B8F2C97F22E}"/>
              </a:ext>
            </a:extLst>
          </p:cNvPr>
          <p:cNvSpPr>
            <a:spLocks noGrp="1" noChangeArrowheads="1"/>
          </p:cNvSpPr>
          <p:nvPr>
            <p:ph type="sldNum" sz="quarter" idx="12"/>
          </p:nvPr>
        </p:nvSpPr>
        <p:spPr>
          <a:ln/>
        </p:spPr>
        <p:txBody>
          <a:bodyPr/>
          <a:lstStyle>
            <a:lvl1pPr>
              <a:defRPr/>
            </a:lvl1pPr>
          </a:lstStyle>
          <a:p>
            <a:pPr>
              <a:defRPr/>
            </a:pPr>
            <a:fld id="{860F1FA3-E8BE-4A1E-81BA-86D1EDB7DCF5}" type="slidenum">
              <a:rPr lang="en-GB" altLang="en-US"/>
              <a:pPr>
                <a:defRPr/>
              </a:pPr>
              <a:t>‹#›</a:t>
            </a:fld>
            <a:endParaRPr lang="en-GB" altLang="en-US"/>
          </a:p>
        </p:txBody>
      </p:sp>
    </p:spTree>
    <p:extLst>
      <p:ext uri="{BB962C8B-B14F-4D97-AF65-F5344CB8AC3E}">
        <p14:creationId xmlns:p14="http://schemas.microsoft.com/office/powerpoint/2010/main" val="2100274325"/>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620D22FA-7C0B-45BF-879B-DBA35B4FCEE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88077DFF-1CC4-43E7-9A91-D7388703C65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4962B977-2211-4019-A30D-A45FFED5E6C7}"/>
              </a:ext>
            </a:extLst>
          </p:cNvPr>
          <p:cNvSpPr>
            <a:spLocks noGrp="1" noChangeArrowheads="1"/>
          </p:cNvSpPr>
          <p:nvPr>
            <p:ph type="sldNum" sz="quarter" idx="12"/>
          </p:nvPr>
        </p:nvSpPr>
        <p:spPr>
          <a:ln/>
        </p:spPr>
        <p:txBody>
          <a:bodyPr/>
          <a:lstStyle>
            <a:lvl1pPr>
              <a:defRPr/>
            </a:lvl1pPr>
          </a:lstStyle>
          <a:p>
            <a:pPr>
              <a:defRPr/>
            </a:pPr>
            <a:fld id="{20636251-6C85-4CB6-B55B-0B8D1FB7417C}" type="slidenum">
              <a:rPr lang="en-GB" altLang="en-US"/>
              <a:pPr>
                <a:defRPr/>
              </a:pPr>
              <a:t>‹#›</a:t>
            </a:fld>
            <a:endParaRPr lang="en-GB" altLang="en-US"/>
          </a:p>
        </p:txBody>
      </p:sp>
    </p:spTree>
    <p:extLst>
      <p:ext uri="{BB962C8B-B14F-4D97-AF65-F5344CB8AC3E}">
        <p14:creationId xmlns:p14="http://schemas.microsoft.com/office/powerpoint/2010/main" val="3072666752"/>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4">
            <a:extLst>
              <a:ext uri="{FF2B5EF4-FFF2-40B4-BE49-F238E27FC236}">
                <a16:creationId xmlns:a16="http://schemas.microsoft.com/office/drawing/2014/main" id="{DA87686E-55BE-4FD7-96F9-684703C9AC12}"/>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45">
            <a:extLst>
              <a:ext uri="{FF2B5EF4-FFF2-40B4-BE49-F238E27FC236}">
                <a16:creationId xmlns:a16="http://schemas.microsoft.com/office/drawing/2014/main" id="{34CE05BE-3741-414F-B9A7-9BF34ECC05A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46">
            <a:extLst>
              <a:ext uri="{FF2B5EF4-FFF2-40B4-BE49-F238E27FC236}">
                <a16:creationId xmlns:a16="http://schemas.microsoft.com/office/drawing/2014/main" id="{BE8254E9-6808-4F7D-B299-B2A936AFBE54}"/>
              </a:ext>
            </a:extLst>
          </p:cNvPr>
          <p:cNvSpPr>
            <a:spLocks noGrp="1" noChangeArrowheads="1"/>
          </p:cNvSpPr>
          <p:nvPr>
            <p:ph type="sldNum" sz="quarter" idx="12"/>
          </p:nvPr>
        </p:nvSpPr>
        <p:spPr>
          <a:ln/>
        </p:spPr>
        <p:txBody>
          <a:bodyPr/>
          <a:lstStyle>
            <a:lvl1pPr>
              <a:defRPr/>
            </a:lvl1pPr>
          </a:lstStyle>
          <a:p>
            <a:pPr>
              <a:defRPr/>
            </a:pPr>
            <a:fld id="{FB2EF3DC-6A02-4713-B35D-97FF7232DD50}" type="slidenum">
              <a:rPr lang="en-GB" altLang="en-US"/>
              <a:pPr>
                <a:defRPr/>
              </a:pPr>
              <a:t>‹#›</a:t>
            </a:fld>
            <a:endParaRPr lang="en-GB" altLang="en-US"/>
          </a:p>
        </p:txBody>
      </p:sp>
    </p:spTree>
    <p:extLst>
      <p:ext uri="{BB962C8B-B14F-4D97-AF65-F5344CB8AC3E}">
        <p14:creationId xmlns:p14="http://schemas.microsoft.com/office/powerpoint/2010/main" val="1760985704"/>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4">
            <a:extLst>
              <a:ext uri="{FF2B5EF4-FFF2-40B4-BE49-F238E27FC236}">
                <a16:creationId xmlns:a16="http://schemas.microsoft.com/office/drawing/2014/main" id="{5C37F037-8268-4AE0-BAE3-48EB9A90ADC4}"/>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A1412130-67F3-4A13-9981-DBEA1AB8DF7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84432DC7-387B-47B3-B47A-1AD5DA1802E6}"/>
              </a:ext>
            </a:extLst>
          </p:cNvPr>
          <p:cNvSpPr>
            <a:spLocks noGrp="1" noChangeArrowheads="1"/>
          </p:cNvSpPr>
          <p:nvPr>
            <p:ph type="sldNum" sz="quarter" idx="12"/>
          </p:nvPr>
        </p:nvSpPr>
        <p:spPr>
          <a:ln/>
        </p:spPr>
        <p:txBody>
          <a:bodyPr/>
          <a:lstStyle>
            <a:lvl1pPr>
              <a:defRPr/>
            </a:lvl1pPr>
          </a:lstStyle>
          <a:p>
            <a:pPr>
              <a:defRPr/>
            </a:pPr>
            <a:fld id="{8328C85B-0E4B-43F3-A8AB-E0BBBED192A0}" type="slidenum">
              <a:rPr lang="en-GB" altLang="en-US"/>
              <a:pPr>
                <a:defRPr/>
              </a:pPr>
              <a:t>‹#›</a:t>
            </a:fld>
            <a:endParaRPr lang="en-GB" altLang="en-US"/>
          </a:p>
        </p:txBody>
      </p:sp>
    </p:spTree>
    <p:extLst>
      <p:ext uri="{BB962C8B-B14F-4D97-AF65-F5344CB8AC3E}">
        <p14:creationId xmlns:p14="http://schemas.microsoft.com/office/powerpoint/2010/main" val="4260435295"/>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6D4F1284-CE17-4450-A7F0-B7ACF0A03FF4}"/>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45">
            <a:extLst>
              <a:ext uri="{FF2B5EF4-FFF2-40B4-BE49-F238E27FC236}">
                <a16:creationId xmlns:a16="http://schemas.microsoft.com/office/drawing/2014/main" id="{CBB21993-AE0D-4294-A735-1D271E87ACE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46">
            <a:extLst>
              <a:ext uri="{FF2B5EF4-FFF2-40B4-BE49-F238E27FC236}">
                <a16:creationId xmlns:a16="http://schemas.microsoft.com/office/drawing/2014/main" id="{272E57B1-12B4-46AB-A87B-83C3166A3EE3}"/>
              </a:ext>
            </a:extLst>
          </p:cNvPr>
          <p:cNvSpPr>
            <a:spLocks noGrp="1" noChangeArrowheads="1"/>
          </p:cNvSpPr>
          <p:nvPr>
            <p:ph type="sldNum" sz="quarter" idx="12"/>
          </p:nvPr>
        </p:nvSpPr>
        <p:spPr>
          <a:ln/>
        </p:spPr>
        <p:txBody>
          <a:bodyPr/>
          <a:lstStyle>
            <a:lvl1pPr>
              <a:defRPr/>
            </a:lvl1pPr>
          </a:lstStyle>
          <a:p>
            <a:pPr>
              <a:defRPr/>
            </a:pPr>
            <a:fld id="{A6373A89-3578-474D-967E-889A0609AF04}" type="slidenum">
              <a:rPr lang="en-GB" altLang="en-US"/>
              <a:pPr>
                <a:defRPr/>
              </a:pPr>
              <a:t>‹#›</a:t>
            </a:fld>
            <a:endParaRPr lang="en-GB" altLang="en-US"/>
          </a:p>
        </p:txBody>
      </p:sp>
    </p:spTree>
    <p:extLst>
      <p:ext uri="{BB962C8B-B14F-4D97-AF65-F5344CB8AC3E}">
        <p14:creationId xmlns:p14="http://schemas.microsoft.com/office/powerpoint/2010/main" val="1326646446"/>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113E299D-5EDB-4BF6-84BD-42C825EDF55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75455331-9DC5-49BC-B03B-704AB9BDCBB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203FECFA-F172-4F7C-AEFD-FB9BA651138C}"/>
              </a:ext>
            </a:extLst>
          </p:cNvPr>
          <p:cNvSpPr>
            <a:spLocks noGrp="1" noChangeArrowheads="1"/>
          </p:cNvSpPr>
          <p:nvPr>
            <p:ph type="sldNum" sz="quarter" idx="12"/>
          </p:nvPr>
        </p:nvSpPr>
        <p:spPr>
          <a:ln/>
        </p:spPr>
        <p:txBody>
          <a:bodyPr/>
          <a:lstStyle>
            <a:lvl1pPr>
              <a:defRPr/>
            </a:lvl1pPr>
          </a:lstStyle>
          <a:p>
            <a:pPr>
              <a:defRPr/>
            </a:pPr>
            <a:fld id="{7E781499-C1DC-4E0E-BA48-1AA28CF2C9ED}" type="slidenum">
              <a:rPr lang="en-GB" altLang="en-US"/>
              <a:pPr>
                <a:defRPr/>
              </a:pPr>
              <a:t>‹#›</a:t>
            </a:fld>
            <a:endParaRPr lang="en-GB" altLang="en-US"/>
          </a:p>
        </p:txBody>
      </p:sp>
    </p:spTree>
    <p:extLst>
      <p:ext uri="{BB962C8B-B14F-4D97-AF65-F5344CB8AC3E}">
        <p14:creationId xmlns:p14="http://schemas.microsoft.com/office/powerpoint/2010/main" val="1291352207"/>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3CAAC522-6CC2-400F-B347-53741BAF5B4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1C9384B2-358B-42F8-B74A-4E2C1D84CEE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8B2F62CB-7D76-40BC-BE81-A15FEC835A0E}"/>
              </a:ext>
            </a:extLst>
          </p:cNvPr>
          <p:cNvSpPr>
            <a:spLocks noGrp="1" noChangeArrowheads="1"/>
          </p:cNvSpPr>
          <p:nvPr>
            <p:ph type="sldNum" sz="quarter" idx="12"/>
          </p:nvPr>
        </p:nvSpPr>
        <p:spPr>
          <a:ln/>
        </p:spPr>
        <p:txBody>
          <a:bodyPr/>
          <a:lstStyle>
            <a:lvl1pPr>
              <a:defRPr/>
            </a:lvl1pPr>
          </a:lstStyle>
          <a:p>
            <a:pPr>
              <a:defRPr/>
            </a:pPr>
            <a:fld id="{40D0D342-6308-4439-9C88-66F318EB039E}" type="slidenum">
              <a:rPr lang="en-GB" altLang="en-US"/>
              <a:pPr>
                <a:defRPr/>
              </a:pPr>
              <a:t>‹#›</a:t>
            </a:fld>
            <a:endParaRPr lang="en-GB" altLang="en-US"/>
          </a:p>
        </p:txBody>
      </p:sp>
    </p:spTree>
    <p:extLst>
      <p:ext uri="{BB962C8B-B14F-4D97-AF65-F5344CB8AC3E}">
        <p14:creationId xmlns:p14="http://schemas.microsoft.com/office/powerpoint/2010/main" val="1564195529"/>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E407C3C6-F007-4BE1-BF35-4F720DB4D8E5}"/>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9D7A4B0E-CA36-45DA-ACDE-A785DD48DE1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AE695694-C29D-4E3E-929F-AFF5EBEFD0B6}"/>
              </a:ext>
            </a:extLst>
          </p:cNvPr>
          <p:cNvSpPr>
            <a:spLocks noGrp="1" noChangeArrowheads="1"/>
          </p:cNvSpPr>
          <p:nvPr>
            <p:ph type="sldNum" sz="quarter" idx="12"/>
          </p:nvPr>
        </p:nvSpPr>
        <p:spPr>
          <a:ln/>
        </p:spPr>
        <p:txBody>
          <a:bodyPr/>
          <a:lstStyle>
            <a:lvl1pPr>
              <a:defRPr/>
            </a:lvl1pPr>
          </a:lstStyle>
          <a:p>
            <a:pPr>
              <a:defRPr/>
            </a:pPr>
            <a:fld id="{7D8E802B-3817-4877-9F39-BB6F7C3DEE53}" type="slidenum">
              <a:rPr lang="en-GB" altLang="en-US"/>
              <a:pPr>
                <a:defRPr/>
              </a:pPr>
              <a:t>‹#›</a:t>
            </a:fld>
            <a:endParaRPr lang="en-GB" altLang="en-US"/>
          </a:p>
        </p:txBody>
      </p:sp>
    </p:spTree>
    <p:extLst>
      <p:ext uri="{BB962C8B-B14F-4D97-AF65-F5344CB8AC3E}">
        <p14:creationId xmlns:p14="http://schemas.microsoft.com/office/powerpoint/2010/main" val="3499321920"/>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CCC6364E-C300-4825-B3A1-E69014EA8EC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9F8900CF-90C8-47E9-A2D7-570241840A1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0E31A380-235E-4F1B-8118-9A5ACE4C238E}"/>
              </a:ext>
            </a:extLst>
          </p:cNvPr>
          <p:cNvSpPr>
            <a:spLocks noGrp="1" noChangeArrowheads="1"/>
          </p:cNvSpPr>
          <p:nvPr>
            <p:ph type="sldNum" sz="quarter" idx="12"/>
          </p:nvPr>
        </p:nvSpPr>
        <p:spPr>
          <a:ln/>
        </p:spPr>
        <p:txBody>
          <a:bodyPr/>
          <a:lstStyle>
            <a:lvl1pPr>
              <a:defRPr/>
            </a:lvl1pPr>
          </a:lstStyle>
          <a:p>
            <a:pPr>
              <a:defRPr/>
            </a:pPr>
            <a:fld id="{EBF9BAFC-36EF-4344-8996-72F255DC6F54}" type="slidenum">
              <a:rPr lang="en-GB" altLang="en-US"/>
              <a:pPr>
                <a:defRPr/>
              </a:pPr>
              <a:t>‹#›</a:t>
            </a:fld>
            <a:endParaRPr lang="en-GB" altLang="en-US"/>
          </a:p>
        </p:txBody>
      </p:sp>
    </p:spTree>
    <p:extLst>
      <p:ext uri="{BB962C8B-B14F-4D97-AF65-F5344CB8AC3E}">
        <p14:creationId xmlns:p14="http://schemas.microsoft.com/office/powerpoint/2010/main" val="2223050976"/>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4">
            <a:extLst>
              <a:ext uri="{FF2B5EF4-FFF2-40B4-BE49-F238E27FC236}">
                <a16:creationId xmlns:a16="http://schemas.microsoft.com/office/drawing/2014/main" id="{492638A0-0E37-45E9-BBB1-5B719DA83734}"/>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13E14483-B8B6-4374-99BC-09F30797E7E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14624E2A-6F12-47A0-B521-19620ED224F0}"/>
              </a:ext>
            </a:extLst>
          </p:cNvPr>
          <p:cNvSpPr>
            <a:spLocks noGrp="1" noChangeArrowheads="1"/>
          </p:cNvSpPr>
          <p:nvPr>
            <p:ph type="sldNum" sz="quarter" idx="12"/>
          </p:nvPr>
        </p:nvSpPr>
        <p:spPr>
          <a:ln/>
        </p:spPr>
        <p:txBody>
          <a:bodyPr/>
          <a:lstStyle>
            <a:lvl1pPr>
              <a:defRPr/>
            </a:lvl1pPr>
          </a:lstStyle>
          <a:p>
            <a:pPr>
              <a:defRPr/>
            </a:pPr>
            <a:fld id="{CFB9881E-0A9E-43D3-A182-28EBCBD7E33C}" type="slidenum">
              <a:rPr lang="en-GB" altLang="en-US"/>
              <a:pPr>
                <a:defRPr/>
              </a:pPr>
              <a:t>‹#›</a:t>
            </a:fld>
            <a:endParaRPr lang="en-GB" altLang="en-US"/>
          </a:p>
        </p:txBody>
      </p:sp>
    </p:spTree>
    <p:extLst>
      <p:ext uri="{BB962C8B-B14F-4D97-AF65-F5344CB8AC3E}">
        <p14:creationId xmlns:p14="http://schemas.microsoft.com/office/powerpoint/2010/main" val="1715889448"/>
      </p:ext>
    </p:extLst>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37727B32-CE88-42C9-BF16-BBD3DD00D8C6}"/>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75409BF0-5851-4537-996A-4124F0DC4AA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F3AB8772-B5DC-4A9E-AEC9-160BC2F8C704}"/>
              </a:ext>
            </a:extLst>
          </p:cNvPr>
          <p:cNvSpPr>
            <a:spLocks noGrp="1" noChangeArrowheads="1"/>
          </p:cNvSpPr>
          <p:nvPr>
            <p:ph type="sldNum" sz="quarter" idx="12"/>
          </p:nvPr>
        </p:nvSpPr>
        <p:spPr>
          <a:ln/>
        </p:spPr>
        <p:txBody>
          <a:bodyPr/>
          <a:lstStyle>
            <a:lvl1pPr>
              <a:defRPr/>
            </a:lvl1pPr>
          </a:lstStyle>
          <a:p>
            <a:pPr>
              <a:defRPr/>
            </a:pPr>
            <a:fld id="{2DC31AF8-0A5B-4AFD-93AA-A98DAC4B2BD9}" type="slidenum">
              <a:rPr lang="en-GB" altLang="en-US"/>
              <a:pPr>
                <a:defRPr/>
              </a:pPr>
              <a:t>‹#›</a:t>
            </a:fld>
            <a:endParaRPr lang="en-GB" altLang="en-US"/>
          </a:p>
        </p:txBody>
      </p:sp>
    </p:spTree>
    <p:extLst>
      <p:ext uri="{BB962C8B-B14F-4D97-AF65-F5344CB8AC3E}">
        <p14:creationId xmlns:p14="http://schemas.microsoft.com/office/powerpoint/2010/main" val="3232651601"/>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338BF4B6-82B5-4170-93E5-2E64E78956E3}"/>
              </a:ext>
            </a:extLst>
          </p:cNvPr>
          <p:cNvGrpSpPr>
            <a:grpSpLocks/>
          </p:cNvGrpSpPr>
          <p:nvPr/>
        </p:nvGrpSpPr>
        <p:grpSpPr bwMode="auto">
          <a:xfrm>
            <a:off x="0" y="0"/>
            <a:ext cx="9144000" cy="6856413"/>
            <a:chOff x="0" y="0"/>
            <a:chExt cx="5760" cy="4319"/>
          </a:xfrm>
        </p:grpSpPr>
        <p:sp>
          <p:nvSpPr>
            <p:cNvPr id="87043" name="Freeform 3">
              <a:extLst>
                <a:ext uri="{FF2B5EF4-FFF2-40B4-BE49-F238E27FC236}">
                  <a16:creationId xmlns:a16="http://schemas.microsoft.com/office/drawing/2014/main" id="{7C844C6A-39A3-4250-99EE-00A7A8D37416}"/>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44" name="Freeform 4">
              <a:extLst>
                <a:ext uri="{FF2B5EF4-FFF2-40B4-BE49-F238E27FC236}">
                  <a16:creationId xmlns:a16="http://schemas.microsoft.com/office/drawing/2014/main" id="{B988EB4D-2477-4D6A-8117-93887983F63D}"/>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45" name="Freeform 5">
              <a:extLst>
                <a:ext uri="{FF2B5EF4-FFF2-40B4-BE49-F238E27FC236}">
                  <a16:creationId xmlns:a16="http://schemas.microsoft.com/office/drawing/2014/main" id="{DE544C95-0D46-48E3-A6BC-2B100E73847B}"/>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035" name="Freeform 6">
              <a:extLst>
                <a:ext uri="{FF2B5EF4-FFF2-40B4-BE49-F238E27FC236}">
                  <a16:creationId xmlns:a16="http://schemas.microsoft.com/office/drawing/2014/main" id="{1D533CA5-B14C-4C0D-9C67-E97E3D94E52D}"/>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47" name="Freeform 7">
              <a:extLst>
                <a:ext uri="{FF2B5EF4-FFF2-40B4-BE49-F238E27FC236}">
                  <a16:creationId xmlns:a16="http://schemas.microsoft.com/office/drawing/2014/main" id="{484FEACD-68AE-4380-B304-30F95417E59B}"/>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37" name="Freeform 8">
              <a:extLst>
                <a:ext uri="{FF2B5EF4-FFF2-40B4-BE49-F238E27FC236}">
                  <a16:creationId xmlns:a16="http://schemas.microsoft.com/office/drawing/2014/main" id="{D57A06E5-11CA-427E-8B16-51DFD833EE7E}"/>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9">
              <a:extLst>
                <a:ext uri="{FF2B5EF4-FFF2-40B4-BE49-F238E27FC236}">
                  <a16:creationId xmlns:a16="http://schemas.microsoft.com/office/drawing/2014/main" id="{6BFAFF36-FF8E-47D6-91DD-335A3A80D35F}"/>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0" name="Freeform 10">
              <a:extLst>
                <a:ext uri="{FF2B5EF4-FFF2-40B4-BE49-F238E27FC236}">
                  <a16:creationId xmlns:a16="http://schemas.microsoft.com/office/drawing/2014/main" id="{CBD22D47-64B4-4C8C-9A46-2D327A268EBA}"/>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040" name="Freeform 11">
              <a:extLst>
                <a:ext uri="{FF2B5EF4-FFF2-40B4-BE49-F238E27FC236}">
                  <a16:creationId xmlns:a16="http://schemas.microsoft.com/office/drawing/2014/main" id="{B264B5FE-12CE-4D56-B8D6-0B9F125FDD96}"/>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2" name="Freeform 12">
              <a:extLst>
                <a:ext uri="{FF2B5EF4-FFF2-40B4-BE49-F238E27FC236}">
                  <a16:creationId xmlns:a16="http://schemas.microsoft.com/office/drawing/2014/main" id="{9CDC1651-0B11-4349-8A30-C851A4CE9C3F}"/>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042" name="Freeform 13">
              <a:extLst>
                <a:ext uri="{FF2B5EF4-FFF2-40B4-BE49-F238E27FC236}">
                  <a16:creationId xmlns:a16="http://schemas.microsoft.com/office/drawing/2014/main" id="{7B233057-DA0C-4A7E-B13F-0E71F3408016}"/>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4" name="Freeform 14">
              <a:extLst>
                <a:ext uri="{FF2B5EF4-FFF2-40B4-BE49-F238E27FC236}">
                  <a16:creationId xmlns:a16="http://schemas.microsoft.com/office/drawing/2014/main" id="{8F761A17-0CFA-4DC5-8F4F-042DF3C0FAF2}"/>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44" name="Freeform 15">
              <a:extLst>
                <a:ext uri="{FF2B5EF4-FFF2-40B4-BE49-F238E27FC236}">
                  <a16:creationId xmlns:a16="http://schemas.microsoft.com/office/drawing/2014/main" id="{799F97C7-51C3-4E38-ADF4-613852F77A46}"/>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6" name="Freeform 16">
              <a:extLst>
                <a:ext uri="{FF2B5EF4-FFF2-40B4-BE49-F238E27FC236}">
                  <a16:creationId xmlns:a16="http://schemas.microsoft.com/office/drawing/2014/main" id="{7BD9CC10-BDB4-4409-AE81-A649D5465C39}"/>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57" name="Freeform 17">
              <a:extLst>
                <a:ext uri="{FF2B5EF4-FFF2-40B4-BE49-F238E27FC236}">
                  <a16:creationId xmlns:a16="http://schemas.microsoft.com/office/drawing/2014/main" id="{865709AC-5DB6-40E5-9B89-75CFA180DF36}"/>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58" name="Freeform 18">
              <a:extLst>
                <a:ext uri="{FF2B5EF4-FFF2-40B4-BE49-F238E27FC236}">
                  <a16:creationId xmlns:a16="http://schemas.microsoft.com/office/drawing/2014/main" id="{B43C01AC-ACBD-48BE-A6F5-28E612E6AB03}"/>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48" name="Freeform 19">
              <a:extLst>
                <a:ext uri="{FF2B5EF4-FFF2-40B4-BE49-F238E27FC236}">
                  <a16:creationId xmlns:a16="http://schemas.microsoft.com/office/drawing/2014/main" id="{FFCFD670-863F-4A50-BADC-C0AF1BF27031}"/>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0" name="Freeform 20">
              <a:extLst>
                <a:ext uri="{FF2B5EF4-FFF2-40B4-BE49-F238E27FC236}">
                  <a16:creationId xmlns:a16="http://schemas.microsoft.com/office/drawing/2014/main" id="{C83A73A4-5826-43A9-ACB5-9C5BC0B73290}"/>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0" name="Freeform 21">
              <a:extLst>
                <a:ext uri="{FF2B5EF4-FFF2-40B4-BE49-F238E27FC236}">
                  <a16:creationId xmlns:a16="http://schemas.microsoft.com/office/drawing/2014/main" id="{8FABEA12-446D-45EB-80E8-C1894FAD3E35}"/>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2" name="Freeform 22">
              <a:extLst>
                <a:ext uri="{FF2B5EF4-FFF2-40B4-BE49-F238E27FC236}">
                  <a16:creationId xmlns:a16="http://schemas.microsoft.com/office/drawing/2014/main" id="{0F22088F-123F-47C0-8233-2AA1BBD1958F}"/>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63" name="Freeform 23">
              <a:extLst>
                <a:ext uri="{FF2B5EF4-FFF2-40B4-BE49-F238E27FC236}">
                  <a16:creationId xmlns:a16="http://schemas.microsoft.com/office/drawing/2014/main" id="{98C307FF-B51C-4982-93E8-C33DA49E984A}"/>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87064" name="Freeform 24">
              <a:extLst>
                <a:ext uri="{FF2B5EF4-FFF2-40B4-BE49-F238E27FC236}">
                  <a16:creationId xmlns:a16="http://schemas.microsoft.com/office/drawing/2014/main" id="{377496F9-2BC5-48E7-8A0F-219CC4E1FE67}"/>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54" name="Freeform 25">
              <a:extLst>
                <a:ext uri="{FF2B5EF4-FFF2-40B4-BE49-F238E27FC236}">
                  <a16:creationId xmlns:a16="http://schemas.microsoft.com/office/drawing/2014/main" id="{46F4DF94-D4B1-4A10-837B-6766BAA29EF7}"/>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6" name="Freeform 26">
              <a:extLst>
                <a:ext uri="{FF2B5EF4-FFF2-40B4-BE49-F238E27FC236}">
                  <a16:creationId xmlns:a16="http://schemas.microsoft.com/office/drawing/2014/main" id="{BDAFDD07-9C2D-4E9D-B252-EC3A017336EE}"/>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67" name="Freeform 27">
              <a:extLst>
                <a:ext uri="{FF2B5EF4-FFF2-40B4-BE49-F238E27FC236}">
                  <a16:creationId xmlns:a16="http://schemas.microsoft.com/office/drawing/2014/main" id="{D16D98B0-F034-41FD-99A9-9EE2D5696B54}"/>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1057" name="Freeform 28">
              <a:extLst>
                <a:ext uri="{FF2B5EF4-FFF2-40B4-BE49-F238E27FC236}">
                  <a16:creationId xmlns:a16="http://schemas.microsoft.com/office/drawing/2014/main" id="{636F7DE3-718D-4BB9-BA28-C42A990FBC03}"/>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9" name="Freeform 29">
              <a:extLst>
                <a:ext uri="{FF2B5EF4-FFF2-40B4-BE49-F238E27FC236}">
                  <a16:creationId xmlns:a16="http://schemas.microsoft.com/office/drawing/2014/main" id="{6A156C31-5524-47F2-A883-087A1CEF7713}"/>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9" name="Freeform 30">
              <a:extLst>
                <a:ext uri="{FF2B5EF4-FFF2-40B4-BE49-F238E27FC236}">
                  <a16:creationId xmlns:a16="http://schemas.microsoft.com/office/drawing/2014/main" id="{81B98AA7-85F7-4ADD-9522-18A991454F1E}"/>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71" name="Freeform 31">
              <a:extLst>
                <a:ext uri="{FF2B5EF4-FFF2-40B4-BE49-F238E27FC236}">
                  <a16:creationId xmlns:a16="http://schemas.microsoft.com/office/drawing/2014/main" id="{0BC7CB6E-926C-4C01-B02F-9201DADF11E3}"/>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2" name="Freeform 32">
              <a:extLst>
                <a:ext uri="{FF2B5EF4-FFF2-40B4-BE49-F238E27FC236}">
                  <a16:creationId xmlns:a16="http://schemas.microsoft.com/office/drawing/2014/main" id="{51511758-87C5-4BBD-B95D-005EFE6EC3D3}"/>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73" name="Freeform 33">
              <a:extLst>
                <a:ext uri="{FF2B5EF4-FFF2-40B4-BE49-F238E27FC236}">
                  <a16:creationId xmlns:a16="http://schemas.microsoft.com/office/drawing/2014/main" id="{D464F906-9DE0-424A-9EA7-1F6E79D2C7A0}"/>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4" name="Freeform 34">
              <a:extLst>
                <a:ext uri="{FF2B5EF4-FFF2-40B4-BE49-F238E27FC236}">
                  <a16:creationId xmlns:a16="http://schemas.microsoft.com/office/drawing/2014/main" id="{81FB9735-78B3-4E7D-88CC-61EE54A8F797}"/>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5" name="Freeform 35">
              <a:extLst>
                <a:ext uri="{FF2B5EF4-FFF2-40B4-BE49-F238E27FC236}">
                  <a16:creationId xmlns:a16="http://schemas.microsoft.com/office/drawing/2014/main" id="{E5453FF8-1176-45D4-BBB2-918267E12157}"/>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76" name="Freeform 36">
              <a:extLst>
                <a:ext uri="{FF2B5EF4-FFF2-40B4-BE49-F238E27FC236}">
                  <a16:creationId xmlns:a16="http://schemas.microsoft.com/office/drawing/2014/main" id="{55B2584D-C123-4632-A95A-57F3CA5094D2}"/>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7" name="Freeform 37">
              <a:extLst>
                <a:ext uri="{FF2B5EF4-FFF2-40B4-BE49-F238E27FC236}">
                  <a16:creationId xmlns:a16="http://schemas.microsoft.com/office/drawing/2014/main" id="{81BA3D65-25C1-4C5F-9FF4-82B558334D1B}"/>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8" name="Freeform 38">
              <a:extLst>
                <a:ext uri="{FF2B5EF4-FFF2-40B4-BE49-F238E27FC236}">
                  <a16:creationId xmlns:a16="http://schemas.microsoft.com/office/drawing/2014/main" id="{F1268156-0AFF-4829-BFB0-39A0A56D5005}"/>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1068" name="Group 39">
              <a:extLst>
                <a:ext uri="{FF2B5EF4-FFF2-40B4-BE49-F238E27FC236}">
                  <a16:creationId xmlns:a16="http://schemas.microsoft.com/office/drawing/2014/main" id="{A0F930DF-04A1-4ADD-86E1-562CA187877B}"/>
                </a:ext>
              </a:extLst>
            </p:cNvPr>
            <p:cNvGrpSpPr>
              <a:grpSpLocks/>
            </p:cNvGrpSpPr>
            <p:nvPr userDrawn="1"/>
          </p:nvGrpSpPr>
          <p:grpSpPr bwMode="auto">
            <a:xfrm>
              <a:off x="0" y="1632"/>
              <a:ext cx="5758" cy="1858"/>
              <a:chOff x="0" y="1632"/>
              <a:chExt cx="5758" cy="1858"/>
            </a:xfrm>
          </p:grpSpPr>
          <p:sp>
            <p:nvSpPr>
              <p:cNvPr id="87080" name="Freeform 40">
                <a:extLst>
                  <a:ext uri="{FF2B5EF4-FFF2-40B4-BE49-F238E27FC236}">
                    <a16:creationId xmlns:a16="http://schemas.microsoft.com/office/drawing/2014/main" id="{80A2C291-C04D-445C-B3CF-512103CDAE84}"/>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81" name="Freeform 41">
                <a:extLst>
                  <a:ext uri="{FF2B5EF4-FFF2-40B4-BE49-F238E27FC236}">
                    <a16:creationId xmlns:a16="http://schemas.microsoft.com/office/drawing/2014/main" id="{13F47057-2B52-4885-8B68-778DE8B89A25}"/>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7082" name="Rectangle 42">
            <a:extLst>
              <a:ext uri="{FF2B5EF4-FFF2-40B4-BE49-F238E27FC236}">
                <a16:creationId xmlns:a16="http://schemas.microsoft.com/office/drawing/2014/main" id="{C334F81D-EC3B-44D3-A03F-91580F655447}"/>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7083" name="Rectangle 43">
            <a:extLst>
              <a:ext uri="{FF2B5EF4-FFF2-40B4-BE49-F238E27FC236}">
                <a16:creationId xmlns:a16="http://schemas.microsoft.com/office/drawing/2014/main" id="{1D955B6E-292E-4B64-9064-2A1202E72F97}"/>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7084" name="Rectangle 44">
            <a:extLst>
              <a:ext uri="{FF2B5EF4-FFF2-40B4-BE49-F238E27FC236}">
                <a16:creationId xmlns:a16="http://schemas.microsoft.com/office/drawing/2014/main" id="{A7AAF23A-5639-40C0-9716-544EC3ABC03F}"/>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5" name="Rectangle 45">
            <a:extLst>
              <a:ext uri="{FF2B5EF4-FFF2-40B4-BE49-F238E27FC236}">
                <a16:creationId xmlns:a16="http://schemas.microsoft.com/office/drawing/2014/main" id="{E69C3081-7ACD-42B6-8263-042D8286AA5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6" name="Rectangle 46">
            <a:extLst>
              <a:ext uri="{FF2B5EF4-FFF2-40B4-BE49-F238E27FC236}">
                <a16:creationId xmlns:a16="http://schemas.microsoft.com/office/drawing/2014/main" id="{B694C023-D467-4DC0-BE7D-612E9196C2D8}"/>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236462B6-364B-426B-872E-29297D1F95C3}" type="slidenum">
              <a:rPr lang="en-GB" altLang="en-US"/>
              <a:pPr>
                <a:defRPr/>
              </a:pPr>
              <a:t>‹#›</a:t>
            </a:fld>
            <a:endParaRPr lang="en-GB" altLang="en-US"/>
          </a:p>
        </p:txBody>
      </p:sp>
    </p:spTree>
  </p:cSld>
  <p:clrMap bg1="dk2" tx1="lt1" bg2="dk1" tx2="lt2" accent1="accent1" accent2="accent2" accent3="accent3" accent4="accent4" accent5="accent5" accent6="accent6" hlink="hlink" folHlink="folHlink"/>
  <p:sldLayoutIdLst>
    <p:sldLayoutId id="2147483810"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transition>
    <p:fade thruBlk="1"/>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descr="A picture containing sky, outdoor, sheep, ground&#10;&#10;Description automatically generated">
            <a:extLst>
              <a:ext uri="{FF2B5EF4-FFF2-40B4-BE49-F238E27FC236}">
                <a16:creationId xmlns:a16="http://schemas.microsoft.com/office/drawing/2014/main" id="{B1C5D880-06AE-41F2-994D-A8453C721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1588"/>
            <a:ext cx="51435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8">
            <a:extLst>
              <a:ext uri="{FF2B5EF4-FFF2-40B4-BE49-F238E27FC236}">
                <a16:creationId xmlns:a16="http://schemas.microsoft.com/office/drawing/2014/main" id="{9B1B2F43-DC40-422B-A8FF-D5A2C82648C0}"/>
              </a:ext>
            </a:extLst>
          </p:cNvPr>
          <p:cNvSpPr txBox="1">
            <a:spLocks noChangeArrowheads="1"/>
          </p:cNvSpPr>
          <p:nvPr/>
        </p:nvSpPr>
        <p:spPr bwMode="auto">
          <a:xfrm>
            <a:off x="-36513" y="836613"/>
            <a:ext cx="39766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4000" b="1">
                <a:solidFill>
                  <a:srgbClr val="FFFF00"/>
                </a:solidFill>
              </a:rPr>
              <a:t>The Trial of our Faith (1 Peter)</a:t>
            </a:r>
          </a:p>
        </p:txBody>
      </p:sp>
      <p:sp>
        <p:nvSpPr>
          <p:cNvPr id="3076" name="TextBox 9">
            <a:extLst>
              <a:ext uri="{FF2B5EF4-FFF2-40B4-BE49-F238E27FC236}">
                <a16:creationId xmlns:a16="http://schemas.microsoft.com/office/drawing/2014/main" id="{92860FF2-CF88-406B-9990-098F2BC1E096}"/>
              </a:ext>
            </a:extLst>
          </p:cNvPr>
          <p:cNvSpPr txBox="1">
            <a:spLocks noChangeArrowheads="1"/>
          </p:cNvSpPr>
          <p:nvPr/>
        </p:nvSpPr>
        <p:spPr bwMode="auto">
          <a:xfrm>
            <a:off x="-36513" y="3471863"/>
            <a:ext cx="3927476"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3600">
                <a:solidFill>
                  <a:srgbClr val="FFFF00"/>
                </a:solidFill>
              </a:rPr>
              <a:t>4) Spirits in prison</a:t>
            </a:r>
          </a:p>
        </p:txBody>
      </p:sp>
      <p:sp>
        <p:nvSpPr>
          <p:cNvPr id="3077" name="TextBox 10">
            <a:extLst>
              <a:ext uri="{FF2B5EF4-FFF2-40B4-BE49-F238E27FC236}">
                <a16:creationId xmlns:a16="http://schemas.microsoft.com/office/drawing/2014/main" id="{C0069254-20D7-4EC5-9FB3-22B0EB163B3A}"/>
              </a:ext>
            </a:extLst>
          </p:cNvPr>
          <p:cNvSpPr txBox="1">
            <a:spLocks noChangeArrowheads="1"/>
          </p:cNvSpPr>
          <p:nvPr/>
        </p:nvSpPr>
        <p:spPr bwMode="auto">
          <a:xfrm>
            <a:off x="4016375" y="6165850"/>
            <a:ext cx="4968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r>
              <a:rPr lang="en-GB" altLang="en-US" sz="1600" i="1"/>
              <a:t>Jesus “came down to Capernaum … and entered into Simon’s house” (Luke 4:31,38)</a:t>
            </a: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6448-F177-481B-9C67-128B5B45B30C}"/>
              </a:ext>
            </a:extLst>
          </p:cNvPr>
          <p:cNvSpPr>
            <a:spLocks noGrp="1"/>
          </p:cNvSpPr>
          <p:nvPr>
            <p:ph type="title"/>
          </p:nvPr>
        </p:nvSpPr>
        <p:spPr/>
        <p:txBody>
          <a:bodyPr/>
          <a:lstStyle/>
          <a:p>
            <a:r>
              <a:rPr lang="en-GB" b="1" dirty="0">
                <a:solidFill>
                  <a:srgbClr val="FFFF00"/>
                </a:solidFill>
              </a:rPr>
              <a:t>“Evildoers” (1 Peter)</a:t>
            </a:r>
          </a:p>
        </p:txBody>
      </p:sp>
      <p:sp>
        <p:nvSpPr>
          <p:cNvPr id="3" name="Content Placeholder 2">
            <a:extLst>
              <a:ext uri="{FF2B5EF4-FFF2-40B4-BE49-F238E27FC236}">
                <a16:creationId xmlns:a16="http://schemas.microsoft.com/office/drawing/2014/main" id="{F6107922-0961-4838-8420-B36431F16581}"/>
              </a:ext>
            </a:extLst>
          </p:cNvPr>
          <p:cNvSpPr>
            <a:spLocks noGrp="1"/>
          </p:cNvSpPr>
          <p:nvPr>
            <p:ph idx="1"/>
          </p:nvPr>
        </p:nvSpPr>
        <p:spPr/>
        <p:txBody>
          <a:bodyPr/>
          <a:lstStyle/>
          <a:p>
            <a:r>
              <a:rPr lang="en-GB" dirty="0"/>
              <a:t>The term occurs a number of times: 2:12,14; 3:16; 4:15.</a:t>
            </a:r>
          </a:p>
          <a:p>
            <a:r>
              <a:rPr lang="en-GB" dirty="0"/>
              <a:t>Christ was first (falsely) called this: “If he were not a malefactor (an evildoer, RV), we would not have delivered him up unto thee” (John 18:30).</a:t>
            </a:r>
          </a:p>
        </p:txBody>
      </p:sp>
    </p:spTree>
    <p:extLst>
      <p:ext uri="{BB962C8B-B14F-4D97-AF65-F5344CB8AC3E}">
        <p14:creationId xmlns:p14="http://schemas.microsoft.com/office/powerpoint/2010/main" val="9824053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697BE-5FAA-4C1A-AB63-B0B2963C4E10}"/>
              </a:ext>
            </a:extLst>
          </p:cNvPr>
          <p:cNvSpPr>
            <a:spLocks noGrp="1"/>
          </p:cNvSpPr>
          <p:nvPr>
            <p:ph type="title"/>
          </p:nvPr>
        </p:nvSpPr>
        <p:spPr>
          <a:xfrm>
            <a:off x="457200" y="277813"/>
            <a:ext cx="8229600" cy="918939"/>
          </a:xfrm>
        </p:spPr>
        <p:txBody>
          <a:bodyPr/>
          <a:lstStyle/>
          <a:p>
            <a:r>
              <a:rPr lang="en-GB" b="1" dirty="0">
                <a:solidFill>
                  <a:srgbClr val="FFFF00"/>
                </a:solidFill>
              </a:rPr>
              <a:t>The righteous servant</a:t>
            </a:r>
          </a:p>
        </p:txBody>
      </p:sp>
      <p:sp>
        <p:nvSpPr>
          <p:cNvPr id="3" name="Content Placeholder 2">
            <a:extLst>
              <a:ext uri="{FF2B5EF4-FFF2-40B4-BE49-F238E27FC236}">
                <a16:creationId xmlns:a16="http://schemas.microsoft.com/office/drawing/2014/main" id="{63ABF637-1C69-42CF-9BDF-CF193DC08669}"/>
              </a:ext>
            </a:extLst>
          </p:cNvPr>
          <p:cNvSpPr>
            <a:spLocks noGrp="1"/>
          </p:cNvSpPr>
          <p:nvPr>
            <p:ph sz="half" idx="1"/>
          </p:nvPr>
        </p:nvSpPr>
        <p:spPr>
          <a:xfrm>
            <a:off x="107504" y="1196752"/>
            <a:ext cx="4388296" cy="4934173"/>
          </a:xfrm>
        </p:spPr>
        <p:txBody>
          <a:bodyPr/>
          <a:lstStyle/>
          <a:p>
            <a:pPr marL="0" indent="0">
              <a:buNone/>
            </a:pPr>
            <a:r>
              <a:rPr lang="en-GB" b="1" dirty="0"/>
              <a:t>   ISAIAH 53</a:t>
            </a:r>
          </a:p>
          <a:p>
            <a:r>
              <a:rPr lang="en-GB" sz="2400" dirty="0"/>
              <a:t>V9: “No violence, neither was any deceit in his mouth”</a:t>
            </a:r>
          </a:p>
          <a:p>
            <a:r>
              <a:rPr lang="en-GB" sz="2400" dirty="0"/>
              <a:t>V7: “He was oppressed … opened not his mouth”</a:t>
            </a:r>
          </a:p>
          <a:p>
            <a:r>
              <a:rPr lang="en-GB" sz="2400" dirty="0"/>
              <a:t>V12: “He bare the sin of many” [see vs. 4-6,8,10,11] </a:t>
            </a:r>
          </a:p>
          <a:p>
            <a:r>
              <a:rPr lang="en-GB" sz="2400" dirty="0"/>
              <a:t>V5: “And with his stripes we are healed”</a:t>
            </a:r>
          </a:p>
          <a:p>
            <a:r>
              <a:rPr lang="en-GB" sz="2400" dirty="0"/>
              <a:t>V6: “All we like sheep have gone astray”</a:t>
            </a:r>
          </a:p>
        </p:txBody>
      </p:sp>
      <p:sp>
        <p:nvSpPr>
          <p:cNvPr id="4" name="Content Placeholder 3">
            <a:extLst>
              <a:ext uri="{FF2B5EF4-FFF2-40B4-BE49-F238E27FC236}">
                <a16:creationId xmlns:a16="http://schemas.microsoft.com/office/drawing/2014/main" id="{7232AFF4-27AE-4786-A23E-44BDD0C894CA}"/>
              </a:ext>
            </a:extLst>
          </p:cNvPr>
          <p:cNvSpPr>
            <a:spLocks noGrp="1"/>
          </p:cNvSpPr>
          <p:nvPr>
            <p:ph sz="half" idx="2"/>
          </p:nvPr>
        </p:nvSpPr>
        <p:spPr>
          <a:xfrm>
            <a:off x="4648200" y="1196752"/>
            <a:ext cx="4388296" cy="4934173"/>
          </a:xfrm>
        </p:spPr>
        <p:txBody>
          <a:bodyPr/>
          <a:lstStyle/>
          <a:p>
            <a:pPr marL="0" indent="0">
              <a:buNone/>
            </a:pPr>
            <a:r>
              <a:rPr lang="en-GB" b="1" dirty="0"/>
              <a:t>   1 PETER 2</a:t>
            </a:r>
          </a:p>
          <a:p>
            <a:r>
              <a:rPr lang="en-GB" sz="2400" dirty="0"/>
              <a:t>V22: “No sin, neither was guile found in his mouth”</a:t>
            </a:r>
          </a:p>
          <a:p>
            <a:r>
              <a:rPr lang="en-GB" sz="2400" dirty="0"/>
              <a:t>V23: “When he was reviled, reviled not again”</a:t>
            </a:r>
          </a:p>
          <a:p>
            <a:r>
              <a:rPr lang="en-GB" sz="2400" dirty="0"/>
              <a:t>V24: “Who his own self bare our sins …”</a:t>
            </a:r>
          </a:p>
          <a:p>
            <a:r>
              <a:rPr lang="en-GB" sz="2400" dirty="0"/>
              <a:t>V24: By whose stripes ye were healed”</a:t>
            </a:r>
          </a:p>
          <a:p>
            <a:r>
              <a:rPr lang="en-GB" sz="2400" dirty="0"/>
              <a:t>V25: “For ye were as sheep going astray”</a:t>
            </a:r>
          </a:p>
          <a:p>
            <a:endParaRPr lang="en-GB" sz="2400" dirty="0"/>
          </a:p>
        </p:txBody>
      </p:sp>
    </p:spTree>
    <p:extLst>
      <p:ext uri="{BB962C8B-B14F-4D97-AF65-F5344CB8AC3E}">
        <p14:creationId xmlns:p14="http://schemas.microsoft.com/office/powerpoint/2010/main" val="2587654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B907-ED0B-45EE-8934-B92B3B0CD94F}"/>
              </a:ext>
            </a:extLst>
          </p:cNvPr>
          <p:cNvSpPr>
            <a:spLocks noGrp="1"/>
          </p:cNvSpPr>
          <p:nvPr>
            <p:ph type="title"/>
          </p:nvPr>
        </p:nvSpPr>
        <p:spPr>
          <a:xfrm>
            <a:off x="457200" y="277813"/>
            <a:ext cx="8229600" cy="990947"/>
          </a:xfrm>
        </p:spPr>
        <p:txBody>
          <a:bodyPr/>
          <a:lstStyle/>
          <a:p>
            <a:r>
              <a:rPr lang="en-GB" sz="4000" b="1" dirty="0">
                <a:solidFill>
                  <a:srgbClr val="FFFF00"/>
                </a:solidFill>
              </a:rPr>
              <a:t>“Follow his steps” (1 Peter 2:21)</a:t>
            </a:r>
          </a:p>
        </p:txBody>
      </p:sp>
      <p:sp>
        <p:nvSpPr>
          <p:cNvPr id="5" name="Content Placeholder 4">
            <a:extLst>
              <a:ext uri="{FF2B5EF4-FFF2-40B4-BE49-F238E27FC236}">
                <a16:creationId xmlns:a16="http://schemas.microsoft.com/office/drawing/2014/main" id="{51798EA6-8FB7-4D5F-8E5B-5DB24DDC729A}"/>
              </a:ext>
            </a:extLst>
          </p:cNvPr>
          <p:cNvSpPr>
            <a:spLocks noGrp="1"/>
          </p:cNvSpPr>
          <p:nvPr>
            <p:ph idx="1"/>
          </p:nvPr>
        </p:nvSpPr>
        <p:spPr>
          <a:xfrm>
            <a:off x="323528" y="1268760"/>
            <a:ext cx="8496944" cy="5112568"/>
          </a:xfrm>
        </p:spPr>
        <p:txBody>
          <a:bodyPr/>
          <a:lstStyle/>
          <a:p>
            <a:r>
              <a:rPr lang="en-GB" sz="2800" dirty="0"/>
              <a:t>“Follow” – ‘to follow closely upon’.</a:t>
            </a:r>
          </a:p>
          <a:p>
            <a:r>
              <a:rPr lang="en-GB" sz="2800" dirty="0"/>
              <a:t>The two disciples of John the Baptist “followed” and “abode with him” (John 1:37-39).</a:t>
            </a:r>
          </a:p>
          <a:p>
            <a:r>
              <a:rPr lang="en-GB" sz="2800" dirty="0"/>
              <a:t>Jesus called his disciples to “follow me” (Matthew 4:18-20; “Come ye after me” (Mark 1:17) – come behind.</a:t>
            </a:r>
          </a:p>
          <a:p>
            <a:r>
              <a:rPr lang="en-GB" sz="2800" dirty="0"/>
              <a:t>Jesus said to Peter, “Get thee behind me” – which is where he should have been – and then exhorted his disciples to take up the cross and follow him (Matthew 16:23,24).</a:t>
            </a:r>
          </a:p>
          <a:p>
            <a:r>
              <a:rPr lang="en-GB" sz="2800" dirty="0"/>
              <a:t>In the kingdom: note Revelation 14:4.</a:t>
            </a:r>
          </a:p>
          <a:p>
            <a:endParaRPr lang="en-GB" sz="2800" dirty="0"/>
          </a:p>
        </p:txBody>
      </p:sp>
    </p:spTree>
    <p:extLst>
      <p:ext uri="{BB962C8B-B14F-4D97-AF65-F5344CB8AC3E}">
        <p14:creationId xmlns:p14="http://schemas.microsoft.com/office/powerpoint/2010/main" val="1778549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88C14-3D55-452D-93D7-B48B587E7D00}"/>
              </a:ext>
            </a:extLst>
          </p:cNvPr>
          <p:cNvSpPr>
            <a:spLocks noGrp="1"/>
          </p:cNvSpPr>
          <p:nvPr>
            <p:ph type="title"/>
          </p:nvPr>
        </p:nvSpPr>
        <p:spPr>
          <a:xfrm>
            <a:off x="457200" y="277813"/>
            <a:ext cx="8229600" cy="846931"/>
          </a:xfrm>
        </p:spPr>
        <p:txBody>
          <a:bodyPr/>
          <a:lstStyle/>
          <a:p>
            <a:r>
              <a:rPr lang="en-GB" b="1" dirty="0">
                <a:solidFill>
                  <a:srgbClr val="FFFF00"/>
                </a:solidFill>
              </a:rPr>
              <a:t>Spirits in prison (1)</a:t>
            </a:r>
          </a:p>
        </p:txBody>
      </p:sp>
      <p:sp>
        <p:nvSpPr>
          <p:cNvPr id="5" name="Content Placeholder 4">
            <a:extLst>
              <a:ext uri="{FF2B5EF4-FFF2-40B4-BE49-F238E27FC236}">
                <a16:creationId xmlns:a16="http://schemas.microsoft.com/office/drawing/2014/main" id="{4412066D-3075-4EAB-8893-F453484137CF}"/>
              </a:ext>
            </a:extLst>
          </p:cNvPr>
          <p:cNvSpPr>
            <a:spLocks noGrp="1"/>
          </p:cNvSpPr>
          <p:nvPr>
            <p:ph idx="1"/>
          </p:nvPr>
        </p:nvSpPr>
        <p:spPr>
          <a:xfrm>
            <a:off x="251520" y="1124744"/>
            <a:ext cx="8712968" cy="5112568"/>
          </a:xfrm>
        </p:spPr>
        <p:txBody>
          <a:bodyPr/>
          <a:lstStyle/>
          <a:p>
            <a:r>
              <a:rPr lang="en-GB" dirty="0"/>
              <a:t>“</a:t>
            </a:r>
            <a:r>
              <a:rPr lang="en-GB" sz="2800" dirty="0"/>
              <a:t>Spirits” – used of angels, e.g., Heb. 1:7,14.</a:t>
            </a:r>
          </a:p>
          <a:p>
            <a:r>
              <a:rPr lang="en-GB" sz="2800" dirty="0"/>
              <a:t>These “spirits” were “disobedient” (1 Peter 3:20) – so not angels.</a:t>
            </a:r>
          </a:p>
          <a:p>
            <a:r>
              <a:rPr lang="en-GB" sz="2800" dirty="0"/>
              <a:t>See 1 John 4:1-3 – “spirits” / “false prophets” (note also 1 Timothy 4:1).</a:t>
            </a:r>
          </a:p>
          <a:p>
            <a:r>
              <a:rPr lang="en-GB" sz="2800" dirty="0"/>
              <a:t>1 Peter 3:20: This does not say that Christ personally visited the people of Noah’s day, but that he did so “by the spirit” (or “in spirit”).</a:t>
            </a:r>
          </a:p>
          <a:p>
            <a:r>
              <a:rPr lang="en-GB" sz="2800" dirty="0"/>
              <a:t>It is called “the Spirit of Christ which was in [the prophets]” (1 Peter 1:11). This spirit was in Noah when he preached to the disobedient of his time.</a:t>
            </a:r>
          </a:p>
        </p:txBody>
      </p:sp>
    </p:spTree>
    <p:extLst>
      <p:ext uri="{BB962C8B-B14F-4D97-AF65-F5344CB8AC3E}">
        <p14:creationId xmlns:p14="http://schemas.microsoft.com/office/powerpoint/2010/main" val="3185467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EDD96-D927-4717-B39F-0407BCEDA9F1}"/>
              </a:ext>
            </a:extLst>
          </p:cNvPr>
          <p:cNvSpPr>
            <a:spLocks noGrp="1"/>
          </p:cNvSpPr>
          <p:nvPr>
            <p:ph type="title"/>
          </p:nvPr>
        </p:nvSpPr>
        <p:spPr>
          <a:xfrm>
            <a:off x="457200" y="277813"/>
            <a:ext cx="8229600" cy="918939"/>
          </a:xfrm>
        </p:spPr>
        <p:txBody>
          <a:bodyPr/>
          <a:lstStyle/>
          <a:p>
            <a:r>
              <a:rPr lang="en-GB" b="1" dirty="0">
                <a:solidFill>
                  <a:srgbClr val="FFFF00"/>
                </a:solidFill>
              </a:rPr>
              <a:t>Spirits in prison (2)</a:t>
            </a:r>
          </a:p>
        </p:txBody>
      </p:sp>
      <p:sp>
        <p:nvSpPr>
          <p:cNvPr id="3" name="Content Placeholder 2">
            <a:extLst>
              <a:ext uri="{FF2B5EF4-FFF2-40B4-BE49-F238E27FC236}">
                <a16:creationId xmlns:a16="http://schemas.microsoft.com/office/drawing/2014/main" id="{A235BFBB-EB40-471F-B6BD-80BE898C3C31}"/>
              </a:ext>
            </a:extLst>
          </p:cNvPr>
          <p:cNvSpPr>
            <a:spLocks noGrp="1"/>
          </p:cNvSpPr>
          <p:nvPr>
            <p:ph idx="1"/>
          </p:nvPr>
        </p:nvSpPr>
        <p:spPr/>
        <p:txBody>
          <a:bodyPr/>
          <a:lstStyle/>
          <a:p>
            <a:r>
              <a:rPr lang="en-GB" sz="2800" dirty="0"/>
              <a:t>In what sense were these people prisoners when preached to? They were prisoners of sin – “dead in trespasses and sins” (Ephesians 2:1), and all men and women are prisoners in this sense until they are made free in Christ.</a:t>
            </a:r>
          </a:p>
          <a:p>
            <a:r>
              <a:rPr lang="en-GB" sz="2800" dirty="0"/>
              <a:t>The idea of liberty from prison can be found elsewhere in connection with the work of Christ: see Isaiah 42:6,7; 49:8,9; 61:1; Zechariah 9:11; John 8:32,36; Ephesians 4:8).</a:t>
            </a:r>
          </a:p>
        </p:txBody>
      </p:sp>
    </p:spTree>
    <p:extLst>
      <p:ext uri="{BB962C8B-B14F-4D97-AF65-F5344CB8AC3E}">
        <p14:creationId xmlns:p14="http://schemas.microsoft.com/office/powerpoint/2010/main" val="474108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FACAA-92D8-4ABC-9883-B923C83D9BE7}"/>
              </a:ext>
            </a:extLst>
          </p:cNvPr>
          <p:cNvSpPr>
            <a:spLocks noGrp="1"/>
          </p:cNvSpPr>
          <p:nvPr>
            <p:ph type="title"/>
          </p:nvPr>
        </p:nvSpPr>
        <p:spPr>
          <a:xfrm>
            <a:off x="457200" y="277813"/>
            <a:ext cx="8229600" cy="1062955"/>
          </a:xfrm>
        </p:spPr>
        <p:txBody>
          <a:bodyPr/>
          <a:lstStyle/>
          <a:p>
            <a:r>
              <a:rPr lang="en-GB" b="1" dirty="0">
                <a:solidFill>
                  <a:srgbClr val="FFFF00"/>
                </a:solidFill>
              </a:rPr>
              <a:t>Spirits in prison (3)</a:t>
            </a:r>
          </a:p>
        </p:txBody>
      </p:sp>
      <p:sp>
        <p:nvSpPr>
          <p:cNvPr id="3" name="Content Placeholder 2">
            <a:extLst>
              <a:ext uri="{FF2B5EF4-FFF2-40B4-BE49-F238E27FC236}">
                <a16:creationId xmlns:a16="http://schemas.microsoft.com/office/drawing/2014/main" id="{BC919930-3517-4B66-A16F-C1F89A65D3D2}"/>
              </a:ext>
            </a:extLst>
          </p:cNvPr>
          <p:cNvSpPr>
            <a:spLocks noGrp="1"/>
          </p:cNvSpPr>
          <p:nvPr>
            <p:ph idx="1"/>
          </p:nvPr>
        </p:nvSpPr>
        <p:spPr>
          <a:xfrm>
            <a:off x="457200" y="1340768"/>
            <a:ext cx="8229600" cy="4790157"/>
          </a:xfrm>
        </p:spPr>
        <p:txBody>
          <a:bodyPr/>
          <a:lstStyle/>
          <a:p>
            <a:r>
              <a:rPr lang="en-GB" sz="2800" dirty="0"/>
              <a:t>Most of those in New Testament days who heard the Gospel message were “disobedient” (1 Peter 3:20); Peter compares the majority who were disobedient in Noah’s day with his own.</a:t>
            </a:r>
          </a:p>
          <a:p>
            <a:r>
              <a:rPr lang="en-GB" sz="2800" dirty="0"/>
              <a:t>“Spirits in prison” is a reference, not just to one  group of people at a particular point in time (those of Noah’s day provide a good example), but to </a:t>
            </a:r>
            <a:r>
              <a:rPr lang="en-GB" sz="2800" b="1" i="1" dirty="0"/>
              <a:t>a class of people</a:t>
            </a:r>
            <a:r>
              <a:rPr lang="en-GB" sz="2800" dirty="0"/>
              <a:t> which existed in Noah’s day, in New Testament times, and in our own time – people in bondage to sin and death.</a:t>
            </a:r>
          </a:p>
          <a:p>
            <a:endParaRPr lang="en-GB" dirty="0"/>
          </a:p>
        </p:txBody>
      </p:sp>
    </p:spTree>
    <p:extLst>
      <p:ext uri="{BB962C8B-B14F-4D97-AF65-F5344CB8AC3E}">
        <p14:creationId xmlns:p14="http://schemas.microsoft.com/office/powerpoint/2010/main" val="3081355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340DF8C-4D89-47B3-B351-ED48E6F6B5F2}"/>
              </a:ext>
            </a:extLst>
          </p:cNvPr>
          <p:cNvSpPr>
            <a:spLocks noGrp="1" noChangeArrowheads="1"/>
          </p:cNvSpPr>
          <p:nvPr>
            <p:ph type="title"/>
          </p:nvPr>
        </p:nvSpPr>
        <p:spPr>
          <a:xfrm>
            <a:off x="457200" y="277813"/>
            <a:ext cx="8229600" cy="990947"/>
          </a:xfrm>
        </p:spPr>
        <p:txBody>
          <a:bodyPr/>
          <a:lstStyle/>
          <a:p>
            <a:pPr eaLnBrk="1" hangingPunct="1">
              <a:defRPr/>
            </a:pPr>
            <a:r>
              <a:rPr lang="en-GB" b="1" dirty="0">
                <a:solidFill>
                  <a:srgbClr val="FFFF00"/>
                </a:solidFill>
              </a:rPr>
              <a:t>What did Noah preach? (1)</a:t>
            </a:r>
          </a:p>
        </p:txBody>
      </p:sp>
      <p:sp>
        <p:nvSpPr>
          <p:cNvPr id="17411" name="Rectangle 3">
            <a:extLst>
              <a:ext uri="{FF2B5EF4-FFF2-40B4-BE49-F238E27FC236}">
                <a16:creationId xmlns:a16="http://schemas.microsoft.com/office/drawing/2014/main" id="{B471E8A8-E7CB-4DFF-915E-B44F42086F55}"/>
              </a:ext>
            </a:extLst>
          </p:cNvPr>
          <p:cNvSpPr>
            <a:spLocks noGrp="1" noChangeArrowheads="1"/>
          </p:cNvSpPr>
          <p:nvPr>
            <p:ph type="body" idx="1"/>
          </p:nvPr>
        </p:nvSpPr>
        <p:spPr>
          <a:xfrm>
            <a:off x="457200" y="1412776"/>
            <a:ext cx="8229600" cy="4718149"/>
          </a:xfrm>
        </p:spPr>
        <p:txBody>
          <a:bodyPr/>
          <a:lstStyle/>
          <a:p>
            <a:pPr eaLnBrk="1" hangingPunct="1">
              <a:defRPr/>
            </a:pPr>
            <a:r>
              <a:rPr lang="en-GB" sz="2800" b="1" dirty="0">
                <a:solidFill>
                  <a:srgbClr val="00FF00"/>
                </a:solidFill>
              </a:rPr>
              <a:t>1) JUDGEMENT</a:t>
            </a:r>
            <a:r>
              <a:rPr lang="en-GB" sz="2800" dirty="0"/>
              <a:t> – Enoch warned the antediluvian world of this (see Jude verses 14,15). In the first instance, his words refer to the judgement of the Flood, which Christ warned was typical of future judgement (see Matthew 24:36-43).</a:t>
            </a:r>
          </a:p>
          <a:p>
            <a:pPr eaLnBrk="1" hangingPunct="1">
              <a:defRPr/>
            </a:pPr>
            <a:r>
              <a:rPr lang="en-GB" sz="2800" b="1" dirty="0">
                <a:solidFill>
                  <a:srgbClr val="00FF00"/>
                </a:solidFill>
              </a:rPr>
              <a:t>2) RIGHTEOUSNESS</a:t>
            </a:r>
            <a:r>
              <a:rPr lang="en-GB" sz="2800" dirty="0"/>
              <a:t> – In 2 Peter 2:5 we read that Noah was “A preacher (a herald) of righteousness”. He preached the right ways of God to a wicked world.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A725-33F8-4655-960C-4CF7F8CD10A0}"/>
              </a:ext>
            </a:extLst>
          </p:cNvPr>
          <p:cNvSpPr>
            <a:spLocks noGrp="1"/>
          </p:cNvSpPr>
          <p:nvPr>
            <p:ph type="title"/>
          </p:nvPr>
        </p:nvSpPr>
        <p:spPr>
          <a:xfrm>
            <a:off x="457200" y="277813"/>
            <a:ext cx="8229600" cy="918939"/>
          </a:xfrm>
        </p:spPr>
        <p:txBody>
          <a:bodyPr/>
          <a:lstStyle/>
          <a:p>
            <a:r>
              <a:rPr lang="en-GB" b="1" dirty="0">
                <a:solidFill>
                  <a:srgbClr val="FFFF00"/>
                </a:solidFill>
              </a:rPr>
              <a:t>What did Noah preach?</a:t>
            </a:r>
          </a:p>
        </p:txBody>
      </p:sp>
      <p:sp>
        <p:nvSpPr>
          <p:cNvPr id="3" name="Content Placeholder 2">
            <a:extLst>
              <a:ext uri="{FF2B5EF4-FFF2-40B4-BE49-F238E27FC236}">
                <a16:creationId xmlns:a16="http://schemas.microsoft.com/office/drawing/2014/main" id="{F1FFDE83-262F-4BA0-8214-214ABC382D5F}"/>
              </a:ext>
            </a:extLst>
          </p:cNvPr>
          <p:cNvSpPr>
            <a:spLocks noGrp="1"/>
          </p:cNvSpPr>
          <p:nvPr>
            <p:ph idx="1"/>
          </p:nvPr>
        </p:nvSpPr>
        <p:spPr>
          <a:xfrm>
            <a:off x="457200" y="1196752"/>
            <a:ext cx="8229600" cy="5383435"/>
          </a:xfrm>
        </p:spPr>
        <p:txBody>
          <a:bodyPr/>
          <a:lstStyle/>
          <a:p>
            <a:r>
              <a:rPr lang="en-GB" sz="2800" b="1" dirty="0">
                <a:solidFill>
                  <a:srgbClr val="00FF00"/>
                </a:solidFill>
                <a:effectLst>
                  <a:outerShdw blurRad="38100" dist="38100" dir="2700000" algn="tl">
                    <a:srgbClr val="000000">
                      <a:alpha val="43137"/>
                    </a:srgbClr>
                  </a:outerShdw>
                </a:effectLst>
              </a:rPr>
              <a:t>3) GOD'S LONGSUFFERING </a:t>
            </a:r>
            <a:r>
              <a:rPr lang="en-GB" sz="2800" dirty="0"/>
              <a:t>– This is referred to by Peter in 1 Peter 3:20.  Longsuffering is part of the character of God that had been revealed to Moses in Exodus 34. In Noah's day, God “waited” (Greek, ‘to await eagerly’); Rotherham says: “God was holding forth a welcome”. God's mercy was shown with an outstretched hand and an offer of grace. See also 2 Peter 3:9,15.</a:t>
            </a:r>
          </a:p>
          <a:p>
            <a:r>
              <a:rPr lang="en-GB" sz="2800" b="1" dirty="0">
                <a:solidFill>
                  <a:srgbClr val="00FF00"/>
                </a:solidFill>
                <a:effectLst>
                  <a:outerShdw blurRad="38100" dist="38100" dir="2700000" algn="tl">
                    <a:srgbClr val="000000">
                      <a:alpha val="43137"/>
                    </a:srgbClr>
                  </a:outerShdw>
                </a:effectLst>
              </a:rPr>
              <a:t>4) REPENTANCE</a:t>
            </a:r>
            <a:r>
              <a:rPr lang="en-GB" sz="2800" dirty="0">
                <a:effectLst>
                  <a:outerShdw blurRad="38100" dist="38100" dir="2700000" algn="tl">
                    <a:srgbClr val="000000">
                      <a:alpha val="43137"/>
                    </a:srgbClr>
                  </a:outerShdw>
                </a:effectLst>
              </a:rPr>
              <a:t> </a:t>
            </a:r>
            <a:r>
              <a:rPr lang="en-GB" sz="2800" dirty="0"/>
              <a:t>– as in 2 Peter 3:9.</a:t>
            </a:r>
          </a:p>
          <a:p>
            <a:r>
              <a:rPr lang="en-GB" sz="2800" b="1" dirty="0">
                <a:solidFill>
                  <a:srgbClr val="00FF00"/>
                </a:solidFill>
                <a:effectLst>
                  <a:outerShdw blurRad="38100" dist="38100" dir="2700000" algn="tl">
                    <a:srgbClr val="000000">
                      <a:alpha val="43137"/>
                    </a:srgbClr>
                  </a:outerShdw>
                </a:effectLst>
              </a:rPr>
              <a:t>5) He “CONDEMNED THE WORLD”</a:t>
            </a:r>
            <a:r>
              <a:rPr lang="en-GB" sz="2800" dirty="0"/>
              <a:t> – see Hebrews 11:7.</a:t>
            </a:r>
          </a:p>
        </p:txBody>
      </p:sp>
    </p:spTree>
    <p:extLst>
      <p:ext uri="{BB962C8B-B14F-4D97-AF65-F5344CB8AC3E}">
        <p14:creationId xmlns:p14="http://schemas.microsoft.com/office/powerpoint/2010/main" val="3687151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E96FB96-2464-4E98-AA25-FE93F0A737E2}"/>
              </a:ext>
            </a:extLst>
          </p:cNvPr>
          <p:cNvSpPr>
            <a:spLocks noGrp="1" noChangeArrowheads="1"/>
          </p:cNvSpPr>
          <p:nvPr>
            <p:ph type="title"/>
          </p:nvPr>
        </p:nvSpPr>
        <p:spPr/>
        <p:txBody>
          <a:bodyPr/>
          <a:lstStyle/>
          <a:p>
            <a:pPr eaLnBrk="1" hangingPunct="1">
              <a:defRPr/>
            </a:pPr>
            <a:r>
              <a:rPr lang="en-GB" b="1">
                <a:solidFill>
                  <a:srgbClr val="FFFF00"/>
                </a:solidFill>
              </a:rPr>
              <a:t>Size of Noah’s Ark (Gen. 6:15)</a:t>
            </a:r>
          </a:p>
        </p:txBody>
      </p:sp>
      <p:sp>
        <p:nvSpPr>
          <p:cNvPr id="23555" name="Rectangle 3">
            <a:extLst>
              <a:ext uri="{FF2B5EF4-FFF2-40B4-BE49-F238E27FC236}">
                <a16:creationId xmlns:a16="http://schemas.microsoft.com/office/drawing/2014/main" id="{9D5F886E-0809-4257-8E84-540660CC750A}"/>
              </a:ext>
            </a:extLst>
          </p:cNvPr>
          <p:cNvSpPr>
            <a:spLocks noGrp="1" noChangeArrowheads="1"/>
          </p:cNvSpPr>
          <p:nvPr>
            <p:ph type="body" idx="1"/>
          </p:nvPr>
        </p:nvSpPr>
        <p:spPr/>
        <p:txBody>
          <a:bodyPr/>
          <a:lstStyle/>
          <a:p>
            <a:pPr eaLnBrk="1" hangingPunct="1">
              <a:defRPr/>
            </a:pPr>
            <a:r>
              <a:rPr lang="en-GB" sz="2800" dirty="0"/>
              <a:t>In ancient times the length of the cubit could have been anything from about 46 cm to about 52 cm. Assuming the smaller size was used, then the ark measured </a:t>
            </a:r>
            <a:r>
              <a:rPr lang="en-GB" sz="2800" b="1" dirty="0">
                <a:solidFill>
                  <a:srgbClr val="00FF00"/>
                </a:solidFill>
              </a:rPr>
              <a:t>150 metres long x 25 metres wide x 15 metres high (450 feet long x 75 feet wide x 45 feet high)</a:t>
            </a:r>
            <a:r>
              <a:rPr lang="en-GB" sz="2800" b="1" dirty="0"/>
              <a:t>.</a:t>
            </a:r>
          </a:p>
          <a:p>
            <a:pPr eaLnBrk="1" hangingPunct="1">
              <a:defRPr/>
            </a:pPr>
            <a:r>
              <a:rPr lang="en-GB" sz="2800" dirty="0"/>
              <a:t>It was not until 1884 that another ship was built having a greater length than the Ark (the </a:t>
            </a:r>
            <a:r>
              <a:rPr lang="en-GB" sz="2800" dirty="0" err="1"/>
              <a:t>Cunard</a:t>
            </a:r>
            <a:r>
              <a:rPr lang="en-GB" sz="2800" dirty="0"/>
              <a:t> liner </a:t>
            </a:r>
            <a:r>
              <a:rPr lang="en-GB" sz="2800" i="1" dirty="0" err="1"/>
              <a:t>Eturia</a:t>
            </a:r>
            <a:r>
              <a:rPr lang="en-GB" sz="2800"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B0774-3F6D-48BD-9CFF-F3DF366EAE02}"/>
              </a:ext>
            </a:extLst>
          </p:cNvPr>
          <p:cNvSpPr>
            <a:spLocks noGrp="1"/>
          </p:cNvSpPr>
          <p:nvPr>
            <p:ph type="title"/>
          </p:nvPr>
        </p:nvSpPr>
        <p:spPr/>
        <p:txBody>
          <a:bodyPr/>
          <a:lstStyle/>
          <a:p>
            <a:r>
              <a:rPr lang="en-GB" sz="4000" b="1" dirty="0">
                <a:solidFill>
                  <a:srgbClr val="FFFF00"/>
                </a:solidFill>
              </a:rPr>
              <a:t>Disobedient spirits (1 Peter 3:20)</a:t>
            </a:r>
          </a:p>
        </p:txBody>
      </p:sp>
      <p:sp>
        <p:nvSpPr>
          <p:cNvPr id="3" name="Content Placeholder 2">
            <a:extLst>
              <a:ext uri="{FF2B5EF4-FFF2-40B4-BE49-F238E27FC236}">
                <a16:creationId xmlns:a16="http://schemas.microsoft.com/office/drawing/2014/main" id="{B9F0B369-1440-4C48-A402-431A07CDD8AC}"/>
              </a:ext>
            </a:extLst>
          </p:cNvPr>
          <p:cNvSpPr>
            <a:spLocks noGrp="1"/>
          </p:cNvSpPr>
          <p:nvPr>
            <p:ph idx="1"/>
          </p:nvPr>
        </p:nvSpPr>
        <p:spPr>
          <a:xfrm>
            <a:off x="251520" y="1600200"/>
            <a:ext cx="8640960" cy="4530725"/>
          </a:xfrm>
        </p:spPr>
        <p:txBody>
          <a:bodyPr/>
          <a:lstStyle/>
          <a:p>
            <a:r>
              <a:rPr lang="en-GB" sz="2800" dirty="0"/>
              <a:t>Disobedient spirits spoke evil of Noah, and suffered the judgment of the Flood. When Christ came and preached, disobedient spirits spoke evil of him also – as they did afterwards of his followers. The generation that rejected and crucified Christ suffered judgment like Noah’s contemporaries – and that is surely why the example of Noah’s day is referred to in 1 Peter 3.</a:t>
            </a:r>
          </a:p>
          <a:p>
            <a:r>
              <a:rPr lang="en-GB" sz="2800" dirty="0"/>
              <a:t>See also Luke 17:26,27 – note Daniel 9:26.</a:t>
            </a:r>
          </a:p>
        </p:txBody>
      </p:sp>
    </p:spTree>
    <p:extLst>
      <p:ext uri="{BB962C8B-B14F-4D97-AF65-F5344CB8AC3E}">
        <p14:creationId xmlns:p14="http://schemas.microsoft.com/office/powerpoint/2010/main" val="1876811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Beam</Template>
  <TotalTime>515</TotalTime>
  <Words>1020</Words>
  <Application>Microsoft Office PowerPoint</Application>
  <PresentationFormat>On-screen Show (4:3)</PresentationFormat>
  <Paragraphs>50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Beam</vt:lpstr>
      <vt:lpstr>PowerPoint Presentation</vt:lpstr>
      <vt:lpstr>“Evildoers” (1 Peter)</vt:lpstr>
      <vt:lpstr>The righteous servant</vt:lpstr>
      <vt:lpstr>“Follow his steps” (1 Peter 2:21)</vt:lpstr>
      <vt:lpstr>Spirits in prison (1)</vt:lpstr>
      <vt:lpstr>Spirits in prison (2)</vt:lpstr>
      <vt:lpstr>Spirits in prison (3)</vt:lpstr>
      <vt:lpstr>What did Noah preach? (1)</vt:lpstr>
      <vt:lpstr>What did Noah preach?</vt:lpstr>
      <vt:lpstr>Size of Noah’s Ark (Gen. 6:15)</vt:lpstr>
      <vt:lpstr>Disobedient spirits (1 Peter 3:20)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coming kingdom of God</dc:title>
  <dc:creator>Long</dc:creator>
  <cp:lastModifiedBy>Roger Long</cp:lastModifiedBy>
  <cp:revision>41</cp:revision>
  <dcterms:created xsi:type="dcterms:W3CDTF">2006-12-24T13:32:18Z</dcterms:created>
  <dcterms:modified xsi:type="dcterms:W3CDTF">2019-08-16T21:59:37Z</dcterms:modified>
</cp:coreProperties>
</file>