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12"/>
  </p:notesMasterIdLst>
  <p:sldIdLst>
    <p:sldId id="257" r:id="rId2"/>
    <p:sldId id="290" r:id="rId3"/>
    <p:sldId id="307" r:id="rId4"/>
    <p:sldId id="286" r:id="rId5"/>
    <p:sldId id="263" r:id="rId6"/>
    <p:sldId id="258" r:id="rId7"/>
    <p:sldId id="259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FC2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FB468-D4B4-4EA7-9DE1-E884F1F7318C}" type="datetimeFigureOut">
              <a:rPr lang="en-GB" smtClean="0"/>
              <a:t>16/08/2019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DA986-734B-42C9-96C6-BC08E7A57B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807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D6E9B488-217C-4639-86D7-0F08D03DF2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E7D26EA2-BE02-4ED7-9BD4-47C2EBDF1B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BE43F506-B422-4BDA-BE42-C7FC2942CA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E39874F-3AFA-4A89-963F-FCD0263C8454}" type="slidenum">
              <a:rPr lang="en-GB" altLang="en-US"/>
              <a:pPr eaLnBrk="1" hangingPunct="1"/>
              <a:t>2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D53D6358-86CF-4ED6-8806-22BA05B59A8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4806EB1-0D7E-4D98-BC59-BFBC8666680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A6E54726-983F-4967-8BB5-742D40B862A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37CA59F-1096-4188-81C5-F433E51F561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5A70926-BFAF-43FF-9C41-F8BF9108FF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8 w 1722"/>
                <a:gd name="T1" fmla="*/ 64 h 66"/>
                <a:gd name="T2" fmla="*/ 1718 w 1722"/>
                <a:gd name="T3" fmla="*/ 58 h 66"/>
                <a:gd name="T4" fmla="*/ 0 w 1722"/>
                <a:gd name="T5" fmla="*/ 0 h 66"/>
                <a:gd name="T6" fmla="*/ 0 w 1722"/>
                <a:gd name="T7" fmla="*/ 46 h 66"/>
                <a:gd name="T8" fmla="*/ 1718 w 1722"/>
                <a:gd name="T9" fmla="*/ 64 h 66"/>
                <a:gd name="T10" fmla="*/ 1718 w 1722"/>
                <a:gd name="T11" fmla="*/ 64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3FF5B4E5-9FFF-413E-AEF5-9AF44CC7673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3A031941-BD85-4BAB-AC1B-C91DCC429E1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3 w 975"/>
                <a:gd name="T1" fmla="*/ 48 h 101"/>
                <a:gd name="T2" fmla="*/ 973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3 w 975"/>
                <a:gd name="T9" fmla="*/ 48 h 101"/>
                <a:gd name="T10" fmla="*/ 973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FA6A4971-E065-4EB9-8563-DCC68B5550F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7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7 w 2141"/>
                <a:gd name="T7" fmla="*/ 0 h 198"/>
                <a:gd name="T8" fmla="*/ 2137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3B81711E-50BD-4A96-8CD7-A11BCE4935B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78BEA3E-281B-41C4-A631-B0334B48CAF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6 w 2517"/>
                <a:gd name="T1" fmla="*/ 276 h 276"/>
                <a:gd name="T2" fmla="*/ 2511 w 2517"/>
                <a:gd name="T3" fmla="*/ 204 h 276"/>
                <a:gd name="T4" fmla="*/ 2254 w 2517"/>
                <a:gd name="T5" fmla="*/ 0 h 276"/>
                <a:gd name="T6" fmla="*/ 0 w 2517"/>
                <a:gd name="T7" fmla="*/ 276 h 276"/>
                <a:gd name="T8" fmla="*/ 2176 w 2517"/>
                <a:gd name="T9" fmla="*/ 276 h 276"/>
                <a:gd name="T10" fmla="*/ 2176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35DBBC3-4564-4827-98C5-99551CD6BC7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1BE914F7-E2F4-46A9-80C5-F98FB77F9D9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7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7 w 729"/>
                <a:gd name="T7" fmla="*/ 240 h 240"/>
                <a:gd name="T8" fmla="*/ 727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6D8D2774-B262-4C3B-A678-D9FA0EAE21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30EB7853-1DE0-4E86-8DE5-0581269B102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7 w 729"/>
                <a:gd name="T1" fmla="*/ 318 h 318"/>
                <a:gd name="T2" fmla="*/ 727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7 w 729"/>
                <a:gd name="T9" fmla="*/ 318 h 318"/>
                <a:gd name="T10" fmla="*/ 727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5D443462-79ED-480A-B310-5AB836278D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0D3B09BE-2D59-433D-83B0-BF918DAF2F4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1CD39C88-2B98-408A-A022-B946EF1308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4F08C84E-1FBE-4884-A257-05060EDEBA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02F7497E-E4AD-4D50-90FC-65AE0AAE84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5647C0A-C262-4097-B9AE-B85FE46A18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51A647F8-F7A8-4D53-BE02-2472F9F961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888A0F8B-3E36-49A8-BDEC-4967ADCE3F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6A16A2D3-DF45-4127-B794-7B9828DAA74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56154425-82ED-40FF-9740-F6B0A38EC6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B2B7D47D-7E43-462D-A96F-50740813CC1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11766460-44F1-459C-AC0F-9F53A6B7528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ADB1F84E-EABB-4C17-81C2-DAB82FC7761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0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37A6C4C4-EF0A-4094-81C3-B4C1257E74C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FCBB6B21-AAAD-49F1-9E82-7B52AB3303F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517D6DED-090D-434B-8961-DE47B7D0E26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CAAF5D36-403F-41D5-B1ED-FAFAEB21E2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A4F89C34-75BB-4402-8336-7FE4A4CFFD7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4728600F-FB76-4449-8227-B3DA5A989E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3A890B0D-7A1A-455A-A334-1472B1CA33F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B3B9BF4B-C168-4FBD-BC4D-A106515CBE4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BB4B7D24-BAA2-4C70-BDE2-69A0CA2D68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635A594-39A7-4405-8796-9CE61BA6225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41" name="Group 39">
              <a:extLst>
                <a:ext uri="{FF2B5EF4-FFF2-40B4-BE49-F238E27FC236}">
                  <a16:creationId xmlns:a16="http://schemas.microsoft.com/office/drawing/2014/main" id="{E09CC5E1-C458-4929-86EB-B2A534D818B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>
                <a:extLst>
                  <a:ext uri="{FF2B5EF4-FFF2-40B4-BE49-F238E27FC236}">
                    <a16:creationId xmlns:a16="http://schemas.microsoft.com/office/drawing/2014/main" id="{1AD6F4A4-EBA9-42A8-BCAF-DB0540647A93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519FB0B8-3AA5-49CF-9270-D97809FD512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</p:grpSp>
      </p:grpSp>
      <p:sp>
        <p:nvSpPr>
          <p:cNvPr id="88106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8107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4" name="Rectangle 44">
            <a:extLst>
              <a:ext uri="{FF2B5EF4-FFF2-40B4-BE49-F238E27FC236}">
                <a16:creationId xmlns:a16="http://schemas.microsoft.com/office/drawing/2014/main" id="{FC916704-6A2F-48DA-A279-C1BA84556D9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>
            <a:extLst>
              <a:ext uri="{FF2B5EF4-FFF2-40B4-BE49-F238E27FC236}">
                <a16:creationId xmlns:a16="http://schemas.microsoft.com/office/drawing/2014/main" id="{5EEFD993-3399-4D2C-8C7C-F5788F2932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6" name="Rectangle 46">
            <a:extLst>
              <a:ext uri="{FF2B5EF4-FFF2-40B4-BE49-F238E27FC236}">
                <a16:creationId xmlns:a16="http://schemas.microsoft.com/office/drawing/2014/main" id="{F8EC443B-071A-484C-9307-C6A57992E2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10DC9-3239-4FB0-9C9C-73448BC8AA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0225657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3693AEEA-ECE1-4305-B4ED-A3F87749A0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8AFDE85A-D891-434B-8B55-421AB20276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055F958D-57A8-434A-A9F5-DA397F0FE1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8851A-F718-400D-92CF-31CA52A3AC5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611833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A7A1A5BE-882D-4F25-B2BE-C649491F78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85278ED7-1C2C-4EF7-ADF8-492780D4D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F48BA7E4-3750-4FBD-8B1E-EAA71E7C9E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019BC-CE7A-4CAB-A738-209723CDFF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6966632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233DF466-A630-4975-B5C3-F7DA67C5C0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C68A3EDB-A82E-4E2E-89AE-A8305FFB55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280099BC-E923-4935-A543-0989CB8B65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B5E1B-C293-46E6-A158-52B5C7597EF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0453493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DA8246F2-5E5B-476C-B42B-EFB7E4CA2D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45">
            <a:extLst>
              <a:ext uri="{FF2B5EF4-FFF2-40B4-BE49-F238E27FC236}">
                <a16:creationId xmlns:a16="http://schemas.microsoft.com/office/drawing/2014/main" id="{9136403E-D695-492C-AE27-69EB0029D8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2F4BB86C-342E-41D4-A2E0-A7DE91EC07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0C8C6-3BEA-4D31-A1E0-838DA4AECE4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27915312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EEF13B64-3C84-478B-AC2F-86B0B1F5BF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5ADB3649-1489-4031-9B34-A2BCDF753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0AE1DC9D-F433-48CF-8964-B7DA651331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F2C96-51DA-45C5-B658-772AB42A038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3911477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>
            <a:extLst>
              <a:ext uri="{FF2B5EF4-FFF2-40B4-BE49-F238E27FC236}">
                <a16:creationId xmlns:a16="http://schemas.microsoft.com/office/drawing/2014/main" id="{BB34CC86-A06C-451E-B9E4-A8278EEB73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45">
            <a:extLst>
              <a:ext uri="{FF2B5EF4-FFF2-40B4-BE49-F238E27FC236}">
                <a16:creationId xmlns:a16="http://schemas.microsoft.com/office/drawing/2014/main" id="{C21F6BB9-32CC-4122-89A0-37B7C9F94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6">
            <a:extLst>
              <a:ext uri="{FF2B5EF4-FFF2-40B4-BE49-F238E27FC236}">
                <a16:creationId xmlns:a16="http://schemas.microsoft.com/office/drawing/2014/main" id="{506A3664-F4AE-4CB7-8356-618EE5D370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3ACE9-E82A-49CB-A992-64A04D7720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45138553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3E9B75F-506A-4E40-8717-286893EE45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018FBD01-439A-4947-AA7C-F7C805D825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BE183204-F2DD-4CE6-9C39-78E5E8EB69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7DD0C-671F-4EE9-88C1-2BB3F15153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6731679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4762FE12-D9E9-4822-A8D4-550B200EE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170F016C-8E74-4684-ACC9-528E595B17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7DD648C7-8C47-459F-8033-90702C9AAF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888DF-8E3D-4F08-9891-42493449FDB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8278975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0F6DC9FE-B65E-44AA-82AE-074828EAE5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6EF6DE28-D332-488B-B430-65EAD69ECE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F31E906C-CCE6-40A5-B99D-CBE728583D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6531F-F6D0-49AE-90AF-9B76CD90552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61597261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4">
            <a:extLst>
              <a:ext uri="{FF2B5EF4-FFF2-40B4-BE49-F238E27FC236}">
                <a16:creationId xmlns:a16="http://schemas.microsoft.com/office/drawing/2014/main" id="{683A47C7-AE6C-4C76-9F67-52520C4B60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5">
            <a:extLst>
              <a:ext uri="{FF2B5EF4-FFF2-40B4-BE49-F238E27FC236}">
                <a16:creationId xmlns:a16="http://schemas.microsoft.com/office/drawing/2014/main" id="{DBB49C16-DCEB-48F1-8458-4106DA943C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6">
            <a:extLst>
              <a:ext uri="{FF2B5EF4-FFF2-40B4-BE49-F238E27FC236}">
                <a16:creationId xmlns:a16="http://schemas.microsoft.com/office/drawing/2014/main" id="{3AA2F52C-2B78-43F5-A2E4-481DEFBE5B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72F82-F1FC-47CF-A517-3C3DFE51A68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1095713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4">
            <a:extLst>
              <a:ext uri="{FF2B5EF4-FFF2-40B4-BE49-F238E27FC236}">
                <a16:creationId xmlns:a16="http://schemas.microsoft.com/office/drawing/2014/main" id="{215AE856-6CD3-4CBE-B0D5-681619918B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45">
            <a:extLst>
              <a:ext uri="{FF2B5EF4-FFF2-40B4-BE49-F238E27FC236}">
                <a16:creationId xmlns:a16="http://schemas.microsoft.com/office/drawing/2014/main" id="{E601013A-E423-40AA-9746-15065FA46B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931B5C69-F860-4902-B3A0-5DD6D16362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EA244-B924-43AB-90F3-975DF538622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0177596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4">
            <a:extLst>
              <a:ext uri="{FF2B5EF4-FFF2-40B4-BE49-F238E27FC236}">
                <a16:creationId xmlns:a16="http://schemas.microsoft.com/office/drawing/2014/main" id="{F633BA21-7670-4717-AD2E-41DA72F73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45">
            <a:extLst>
              <a:ext uri="{FF2B5EF4-FFF2-40B4-BE49-F238E27FC236}">
                <a16:creationId xmlns:a16="http://schemas.microsoft.com/office/drawing/2014/main" id="{6F5CC03D-811F-4E77-A214-20AD4CE75B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46">
            <a:extLst>
              <a:ext uri="{FF2B5EF4-FFF2-40B4-BE49-F238E27FC236}">
                <a16:creationId xmlns:a16="http://schemas.microsoft.com/office/drawing/2014/main" id="{96606580-F451-425F-AF0F-1F861AC655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AF47B-C57D-44A0-837A-00CFD0845E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9473713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9991A6B-0A1A-49DB-95E0-10ADE26451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87043" name="Freeform 3">
              <a:extLst>
                <a:ext uri="{FF2B5EF4-FFF2-40B4-BE49-F238E27FC236}">
                  <a16:creationId xmlns:a16="http://schemas.microsoft.com/office/drawing/2014/main" id="{D609AC22-039B-4189-B906-A86FD54325A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44" name="Freeform 4">
              <a:extLst>
                <a:ext uri="{FF2B5EF4-FFF2-40B4-BE49-F238E27FC236}">
                  <a16:creationId xmlns:a16="http://schemas.microsoft.com/office/drawing/2014/main" id="{C8BECB5A-3EB0-49D0-9531-16FB9A7B5A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45" name="Freeform 5">
              <a:extLst>
                <a:ext uri="{FF2B5EF4-FFF2-40B4-BE49-F238E27FC236}">
                  <a16:creationId xmlns:a16="http://schemas.microsoft.com/office/drawing/2014/main" id="{4442F06C-EC22-439F-9966-E41E4BB2501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4A59A481-E418-42AF-A5E9-292B16B3197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18 w 1722"/>
                <a:gd name="T1" fmla="*/ 64 h 66"/>
                <a:gd name="T2" fmla="*/ 1718 w 1722"/>
                <a:gd name="T3" fmla="*/ 58 h 66"/>
                <a:gd name="T4" fmla="*/ 0 w 1722"/>
                <a:gd name="T5" fmla="*/ 0 h 66"/>
                <a:gd name="T6" fmla="*/ 0 w 1722"/>
                <a:gd name="T7" fmla="*/ 46 h 66"/>
                <a:gd name="T8" fmla="*/ 1718 w 1722"/>
                <a:gd name="T9" fmla="*/ 64 h 66"/>
                <a:gd name="T10" fmla="*/ 1718 w 1722"/>
                <a:gd name="T11" fmla="*/ 64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47" name="Freeform 7">
              <a:extLst>
                <a:ext uri="{FF2B5EF4-FFF2-40B4-BE49-F238E27FC236}">
                  <a16:creationId xmlns:a16="http://schemas.microsoft.com/office/drawing/2014/main" id="{59CEBC87-5996-42B3-875B-9B9819EEE2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FDD1408F-21D7-438A-9068-1FABE3CC50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3 w 975"/>
                <a:gd name="T1" fmla="*/ 48 h 101"/>
                <a:gd name="T2" fmla="*/ 973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3 w 975"/>
                <a:gd name="T9" fmla="*/ 48 h 101"/>
                <a:gd name="T10" fmla="*/ 973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A80B8C20-758B-489B-AE29-31124244125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7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7 w 2141"/>
                <a:gd name="T7" fmla="*/ 0 h 198"/>
                <a:gd name="T8" fmla="*/ 2137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0" name="Freeform 10">
              <a:extLst>
                <a:ext uri="{FF2B5EF4-FFF2-40B4-BE49-F238E27FC236}">
                  <a16:creationId xmlns:a16="http://schemas.microsoft.com/office/drawing/2014/main" id="{6812FDC6-CE83-4735-83F0-D84F259C452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D4900A6C-7635-4A6F-9232-8944325080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6 w 2517"/>
                <a:gd name="T1" fmla="*/ 276 h 276"/>
                <a:gd name="T2" fmla="*/ 2511 w 2517"/>
                <a:gd name="T3" fmla="*/ 204 h 276"/>
                <a:gd name="T4" fmla="*/ 2254 w 2517"/>
                <a:gd name="T5" fmla="*/ 0 h 276"/>
                <a:gd name="T6" fmla="*/ 0 w 2517"/>
                <a:gd name="T7" fmla="*/ 276 h 276"/>
                <a:gd name="T8" fmla="*/ 2176 w 2517"/>
                <a:gd name="T9" fmla="*/ 276 h 276"/>
                <a:gd name="T10" fmla="*/ 2176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2" name="Freeform 12">
              <a:extLst>
                <a:ext uri="{FF2B5EF4-FFF2-40B4-BE49-F238E27FC236}">
                  <a16:creationId xmlns:a16="http://schemas.microsoft.com/office/drawing/2014/main" id="{22415758-69A2-4DDE-B13D-F9A6A29686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E50D575B-9D44-49E7-9B98-571722EDD7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7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7 w 729"/>
                <a:gd name="T7" fmla="*/ 240 h 240"/>
                <a:gd name="T8" fmla="*/ 727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4" name="Freeform 14">
              <a:extLst>
                <a:ext uri="{FF2B5EF4-FFF2-40B4-BE49-F238E27FC236}">
                  <a16:creationId xmlns:a16="http://schemas.microsoft.com/office/drawing/2014/main" id="{A7F5D189-3642-40C3-B45A-AA3E72E618A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CD42FE8C-B454-44D1-8D58-5F3E8DC214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7 w 729"/>
                <a:gd name="T1" fmla="*/ 318 h 318"/>
                <a:gd name="T2" fmla="*/ 727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7 w 729"/>
                <a:gd name="T9" fmla="*/ 318 h 318"/>
                <a:gd name="T10" fmla="*/ 727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56" name="Freeform 16">
              <a:extLst>
                <a:ext uri="{FF2B5EF4-FFF2-40B4-BE49-F238E27FC236}">
                  <a16:creationId xmlns:a16="http://schemas.microsoft.com/office/drawing/2014/main" id="{9F2C18F6-DE0F-4FDA-B5CD-5343DBE600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57" name="Freeform 17">
              <a:extLst>
                <a:ext uri="{FF2B5EF4-FFF2-40B4-BE49-F238E27FC236}">
                  <a16:creationId xmlns:a16="http://schemas.microsoft.com/office/drawing/2014/main" id="{ADFC3992-22DA-4254-87E4-9B6BB8B347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58" name="Freeform 18">
              <a:extLst>
                <a:ext uri="{FF2B5EF4-FFF2-40B4-BE49-F238E27FC236}">
                  <a16:creationId xmlns:a16="http://schemas.microsoft.com/office/drawing/2014/main" id="{49D77FF9-DD8E-4A1D-8FA6-876635D48A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74224B02-A824-4635-BAAF-BBCC86A7FFD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0" name="Freeform 20">
              <a:extLst>
                <a:ext uri="{FF2B5EF4-FFF2-40B4-BE49-F238E27FC236}">
                  <a16:creationId xmlns:a16="http://schemas.microsoft.com/office/drawing/2014/main" id="{AED6A79B-B7AB-4157-8AB6-0CD8A367534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E42B192D-7DCB-4384-BAA2-359126AC2AC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2" name="Freeform 22">
              <a:extLst>
                <a:ext uri="{FF2B5EF4-FFF2-40B4-BE49-F238E27FC236}">
                  <a16:creationId xmlns:a16="http://schemas.microsoft.com/office/drawing/2014/main" id="{66337B2F-B78E-4045-8E6D-8357DF094C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3" name="Freeform 23">
              <a:extLst>
                <a:ext uri="{FF2B5EF4-FFF2-40B4-BE49-F238E27FC236}">
                  <a16:creationId xmlns:a16="http://schemas.microsoft.com/office/drawing/2014/main" id="{E39A3E05-A81A-43E7-9986-E8D8C7ECC6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4" name="Freeform 24">
              <a:extLst>
                <a:ext uri="{FF2B5EF4-FFF2-40B4-BE49-F238E27FC236}">
                  <a16:creationId xmlns:a16="http://schemas.microsoft.com/office/drawing/2014/main" id="{EE522DAE-5BE2-4B79-917A-8AEB74AFE8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8C79EF75-A99F-48C0-9125-404CF2AC35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6" name="Freeform 26">
              <a:extLst>
                <a:ext uri="{FF2B5EF4-FFF2-40B4-BE49-F238E27FC236}">
                  <a16:creationId xmlns:a16="http://schemas.microsoft.com/office/drawing/2014/main" id="{38162027-AFA5-4E58-A2D7-3AD13915183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67" name="Freeform 27">
              <a:extLst>
                <a:ext uri="{FF2B5EF4-FFF2-40B4-BE49-F238E27FC236}">
                  <a16:creationId xmlns:a16="http://schemas.microsoft.com/office/drawing/2014/main" id="{1133051C-944D-46AD-9351-5511ECF378C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7" name="Freeform 28">
              <a:extLst>
                <a:ext uri="{FF2B5EF4-FFF2-40B4-BE49-F238E27FC236}">
                  <a16:creationId xmlns:a16="http://schemas.microsoft.com/office/drawing/2014/main" id="{BD2307A8-49E3-4E14-ACB5-3255B9AC8D0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0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69" name="Freeform 29">
              <a:extLst>
                <a:ext uri="{FF2B5EF4-FFF2-40B4-BE49-F238E27FC236}">
                  <a16:creationId xmlns:a16="http://schemas.microsoft.com/office/drawing/2014/main" id="{1A62FF67-805F-4292-9279-C6E6A1E2CC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1059" name="Freeform 30">
              <a:extLst>
                <a:ext uri="{FF2B5EF4-FFF2-40B4-BE49-F238E27FC236}">
                  <a16:creationId xmlns:a16="http://schemas.microsoft.com/office/drawing/2014/main" id="{5FBF75DD-5F37-4D09-8D73-706E671911F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7071" name="Freeform 31">
              <a:extLst>
                <a:ext uri="{FF2B5EF4-FFF2-40B4-BE49-F238E27FC236}">
                  <a16:creationId xmlns:a16="http://schemas.microsoft.com/office/drawing/2014/main" id="{7EAF1048-F21E-49D7-892D-059EF8399C4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2" name="Freeform 32">
              <a:extLst>
                <a:ext uri="{FF2B5EF4-FFF2-40B4-BE49-F238E27FC236}">
                  <a16:creationId xmlns:a16="http://schemas.microsoft.com/office/drawing/2014/main" id="{B41A1E47-12A8-4CF7-9C3B-87548410E09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3" name="Freeform 33">
              <a:extLst>
                <a:ext uri="{FF2B5EF4-FFF2-40B4-BE49-F238E27FC236}">
                  <a16:creationId xmlns:a16="http://schemas.microsoft.com/office/drawing/2014/main" id="{6AF722DC-EBAC-4D88-9487-8F45556C1AD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4" name="Freeform 34">
              <a:extLst>
                <a:ext uri="{FF2B5EF4-FFF2-40B4-BE49-F238E27FC236}">
                  <a16:creationId xmlns:a16="http://schemas.microsoft.com/office/drawing/2014/main" id="{A7D384BB-B518-459D-9DB9-724BADAFF1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5" name="Freeform 35">
              <a:extLst>
                <a:ext uri="{FF2B5EF4-FFF2-40B4-BE49-F238E27FC236}">
                  <a16:creationId xmlns:a16="http://schemas.microsoft.com/office/drawing/2014/main" id="{DC0EB6FD-43CE-4734-9ED8-499A52A664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6" name="Freeform 36">
              <a:extLst>
                <a:ext uri="{FF2B5EF4-FFF2-40B4-BE49-F238E27FC236}">
                  <a16:creationId xmlns:a16="http://schemas.microsoft.com/office/drawing/2014/main" id="{F72EFCCD-D882-4532-B129-EC550B699C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7" name="Freeform 37">
              <a:extLst>
                <a:ext uri="{FF2B5EF4-FFF2-40B4-BE49-F238E27FC236}">
                  <a16:creationId xmlns:a16="http://schemas.microsoft.com/office/drawing/2014/main" id="{16A2B61D-BF5D-41C7-AC09-7A49E90DEC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sp>
          <p:nvSpPr>
            <p:cNvPr id="87078" name="Freeform 38">
              <a:extLst>
                <a:ext uri="{FF2B5EF4-FFF2-40B4-BE49-F238E27FC236}">
                  <a16:creationId xmlns:a16="http://schemas.microsoft.com/office/drawing/2014/main" id="{3D9174C6-0639-4A42-9CA4-07F98663C8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1" hangingPunct="1">
                <a:defRPr/>
              </a:pPr>
              <a:endParaRPr lang="en-GB">
                <a:latin typeface="Arial" charset="0"/>
              </a:endParaRPr>
            </a:p>
          </p:txBody>
        </p:sp>
        <p:grpSp>
          <p:nvGrpSpPr>
            <p:cNvPr id="1068" name="Group 39">
              <a:extLst>
                <a:ext uri="{FF2B5EF4-FFF2-40B4-BE49-F238E27FC236}">
                  <a16:creationId xmlns:a16="http://schemas.microsoft.com/office/drawing/2014/main" id="{9E69909E-133B-43F1-958C-E59CA4DC689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87080" name="Freeform 40">
                <a:extLst>
                  <a:ext uri="{FF2B5EF4-FFF2-40B4-BE49-F238E27FC236}">
                    <a16:creationId xmlns:a16="http://schemas.microsoft.com/office/drawing/2014/main" id="{25C50814-3687-478F-AFE2-F7023C76C2F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  <p:sp>
            <p:nvSpPr>
              <p:cNvPr id="87081" name="Freeform 41">
                <a:extLst>
                  <a:ext uri="{FF2B5EF4-FFF2-40B4-BE49-F238E27FC236}">
                    <a16:creationId xmlns:a16="http://schemas.microsoft.com/office/drawing/2014/main" id="{D2B49A9E-575F-4A9D-B8B5-977D600E7EC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defRPr/>
                </a:pPr>
                <a:endParaRPr lang="en-GB">
                  <a:latin typeface="Arial" charset="0"/>
                </a:endParaRPr>
              </a:p>
            </p:txBody>
          </p:sp>
        </p:grpSp>
      </p:grpSp>
      <p:sp>
        <p:nvSpPr>
          <p:cNvPr id="87082" name="Rectangle 42">
            <a:extLst>
              <a:ext uri="{FF2B5EF4-FFF2-40B4-BE49-F238E27FC236}">
                <a16:creationId xmlns:a16="http://schemas.microsoft.com/office/drawing/2014/main" id="{C6654208-CC37-4878-91FF-E467FC89A1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87083" name="Rectangle 43">
            <a:extLst>
              <a:ext uri="{FF2B5EF4-FFF2-40B4-BE49-F238E27FC236}">
                <a16:creationId xmlns:a16="http://schemas.microsoft.com/office/drawing/2014/main" id="{3091BAD7-415A-40F7-AE5B-E365DBE2B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7084" name="Rectangle 44">
            <a:extLst>
              <a:ext uri="{FF2B5EF4-FFF2-40B4-BE49-F238E27FC236}">
                <a16:creationId xmlns:a16="http://schemas.microsoft.com/office/drawing/2014/main" id="{C551A8A9-F01C-43D4-9FE3-82436E319F7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7085" name="Rectangle 45">
            <a:extLst>
              <a:ext uri="{FF2B5EF4-FFF2-40B4-BE49-F238E27FC236}">
                <a16:creationId xmlns:a16="http://schemas.microsoft.com/office/drawing/2014/main" id="{7621272B-E516-41B0-AD08-E320E5957B0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7086" name="Rectangle 46">
            <a:extLst>
              <a:ext uri="{FF2B5EF4-FFF2-40B4-BE49-F238E27FC236}">
                <a16:creationId xmlns:a16="http://schemas.microsoft.com/office/drawing/2014/main" id="{5ACFE667-12D5-412F-A310-1A50127C67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E416F1E-896A-48AA-A02D-EE494979D29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4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5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6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7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A picture containing sky, outdoor, sheep, ground&#10;&#10;Description automatically generated">
            <a:extLst>
              <a:ext uri="{FF2B5EF4-FFF2-40B4-BE49-F238E27FC236}">
                <a16:creationId xmlns:a16="http://schemas.microsoft.com/office/drawing/2014/main" id="{C4355B75-4B39-4F4C-8795-7E1A7FBEA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-1588"/>
            <a:ext cx="51435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8">
            <a:extLst>
              <a:ext uri="{FF2B5EF4-FFF2-40B4-BE49-F238E27FC236}">
                <a16:creationId xmlns:a16="http://schemas.microsoft.com/office/drawing/2014/main" id="{6DDAA2BC-FCAB-47FB-BFAF-7DEFB5900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836613"/>
            <a:ext cx="39766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4000" b="1">
                <a:solidFill>
                  <a:srgbClr val="FFFF00"/>
                </a:solidFill>
              </a:rPr>
              <a:t>The Trial of our Faith (1 Peter)</a:t>
            </a:r>
          </a:p>
        </p:txBody>
      </p:sp>
      <p:sp>
        <p:nvSpPr>
          <p:cNvPr id="3076" name="TextBox 9">
            <a:extLst>
              <a:ext uri="{FF2B5EF4-FFF2-40B4-BE49-F238E27FC236}">
                <a16:creationId xmlns:a16="http://schemas.microsoft.com/office/drawing/2014/main" id="{348FB629-2A34-48C0-885C-626F036CF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471863"/>
            <a:ext cx="392747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3600">
                <a:solidFill>
                  <a:srgbClr val="FFFF00"/>
                </a:solidFill>
              </a:rPr>
              <a:t>6) The flock of God</a:t>
            </a:r>
          </a:p>
        </p:txBody>
      </p:sp>
      <p:sp>
        <p:nvSpPr>
          <p:cNvPr id="3077" name="TextBox 10">
            <a:extLst>
              <a:ext uri="{FF2B5EF4-FFF2-40B4-BE49-F238E27FC236}">
                <a16:creationId xmlns:a16="http://schemas.microsoft.com/office/drawing/2014/main" id="{46B4A056-187B-435E-A5F8-D2DD1BA7D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75" y="6165850"/>
            <a:ext cx="496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600" i="1"/>
              <a:t>Jesus “came down to Capernaum … and entered into Simon’s house” (Luke 4:31,38)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E7A47-D597-48B8-A73F-36D13A3F0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God’s judgment falls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BE3D3-2C81-4B68-98C0-269CA9045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3600" dirty="0"/>
              <a:t>First on the Household</a:t>
            </a:r>
          </a:p>
          <a:p>
            <a:pPr>
              <a:defRPr/>
            </a:pPr>
            <a:r>
              <a:rPr lang="en-GB" sz="3600" dirty="0"/>
              <a:t>Then it spreads to Israel</a:t>
            </a:r>
          </a:p>
          <a:p>
            <a:pPr>
              <a:defRPr/>
            </a:pPr>
            <a:r>
              <a:rPr lang="en-GB" sz="3600" dirty="0"/>
              <a:t>Finally to the world at large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sz="3600" b="1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GB" sz="3600" b="1" dirty="0"/>
              <a:t>   </a:t>
            </a:r>
            <a:r>
              <a:rPr lang="en-GB" sz="3600" b="1" i="1" dirty="0">
                <a:solidFill>
                  <a:srgbClr val="92D050"/>
                </a:solidFill>
              </a:rPr>
              <a:t>The prophets suggest this will be the pattern in the age to come.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GB" dirty="0"/>
              <a:t>  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9D9EF-6C08-49A0-BE95-11370DA66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Standing before the Judgment Seat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FA685-A316-4E54-8ACA-F1CC7AE54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430712"/>
          </a:xfrm>
        </p:spPr>
        <p:txBody>
          <a:bodyPr/>
          <a:lstStyle/>
          <a:p>
            <a:pPr>
              <a:defRPr/>
            </a:pPr>
            <a:r>
              <a:rPr lang="en-GB" dirty="0"/>
              <a:t>“We shall all stand before the judgment seat of Christ … So then every one of us shall give account of himself to God.”                            </a:t>
            </a:r>
            <a:r>
              <a:rPr lang="en-GB" sz="3000" i="1" dirty="0"/>
              <a:t>(Romans 14:10,12)</a:t>
            </a:r>
          </a:p>
          <a:p>
            <a:pPr>
              <a:defRPr/>
            </a:pPr>
            <a:r>
              <a:rPr lang="en-GB" sz="3000" dirty="0"/>
              <a:t>“We must all appear before the judgment seat of Christ …”         </a:t>
            </a:r>
            <a:r>
              <a:rPr lang="en-GB" sz="3000" i="1" dirty="0"/>
              <a:t>(2 Corinthians 5:10)</a:t>
            </a: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7D4B1-C7F2-4AD4-8288-B504080C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sz="4000" b="1" dirty="0">
                <a:solidFill>
                  <a:srgbClr val="FFFF00"/>
                </a:solidFill>
              </a:rPr>
              <a:t>Knowledge brings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464E3-03C2-400D-92B1-2B7B0F5D5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8050"/>
          </a:xfrm>
        </p:spPr>
        <p:txBody>
          <a:bodyPr/>
          <a:lstStyle/>
          <a:p>
            <a:pPr>
              <a:defRPr/>
            </a:pPr>
            <a:r>
              <a:rPr lang="en-GB" dirty="0"/>
              <a:t>“I will raise them up a Prophet from among their brethren, like unto thee, and will put my words in his mouth; and he shall speak unto them all that I shall command him. And it shall come to pass, that whosoever will not hearken unto my words which he shall speak in my name, </a:t>
            </a:r>
            <a:r>
              <a:rPr lang="en-GB" b="1" i="1" dirty="0">
                <a:solidFill>
                  <a:srgbClr val="92D050"/>
                </a:solidFill>
              </a:rPr>
              <a:t>I will require it of him</a:t>
            </a:r>
            <a:r>
              <a:rPr lang="en-GB" dirty="0"/>
              <a:t>.” </a:t>
            </a:r>
            <a:r>
              <a:rPr lang="en-GB" sz="3000" i="1" dirty="0"/>
              <a:t>(Deut. 18:18,19; see Jn. 12:44-48; Matt. 10:33; Mk. 8:38)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4EECB-7F60-4202-A50A-4F6D31C6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“Commit the keeping of their souls …” (1 Pet. 4:19)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96711-8AD1-4ADE-86D8-DEF5065FF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8109"/>
          </a:xfrm>
        </p:spPr>
        <p:txBody>
          <a:bodyPr/>
          <a:lstStyle/>
          <a:p>
            <a:r>
              <a:rPr lang="en-GB" sz="2800" dirty="0"/>
              <a:t>“Commit” (Gk. </a:t>
            </a:r>
            <a:r>
              <a:rPr lang="en-GB" sz="2800" i="1" dirty="0" err="1"/>
              <a:t>paratithemi</a:t>
            </a:r>
            <a:r>
              <a:rPr lang="en-GB" sz="2800" dirty="0"/>
              <a:t>), ‘entrust’: a banking word for the giving in trust of valuables as a deposit. Same word as Luke 23:46.</a:t>
            </a:r>
          </a:p>
          <a:p>
            <a:r>
              <a:rPr lang="en-GB" sz="2800" dirty="0"/>
              <a:t>“Unto a faithful Creator” – The transfiguration of Christ left an indelible mark on Peter – see 2 Pet. 1:16-18; 1 Pet. 1:4; 4:19; 5:1,4. He saw that God is able to re-create men out of the dust who have been dead for centuries.</a:t>
            </a:r>
          </a:p>
        </p:txBody>
      </p:sp>
    </p:spTree>
    <p:extLst>
      <p:ext uri="{BB962C8B-B14F-4D97-AF65-F5344CB8AC3E}">
        <p14:creationId xmlns:p14="http://schemas.microsoft.com/office/powerpoint/2010/main" val="403885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EEF96-114C-4296-B0AF-D83DCA0B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3050"/>
            <a:ext cx="3888431" cy="1427758"/>
          </a:xfrm>
        </p:spPr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“Feed the flock of God …”</a:t>
            </a:r>
          </a:p>
        </p:txBody>
      </p:sp>
      <p:pic>
        <p:nvPicPr>
          <p:cNvPr id="9" name="Content Placeholder 8" descr="A herd of sheep standing on a field&#10;&#10;Description automatically generated">
            <a:extLst>
              <a:ext uri="{FF2B5EF4-FFF2-40B4-BE49-F238E27FC236}">
                <a16:creationId xmlns:a16="http://schemas.microsoft.com/office/drawing/2014/main" id="{68126B4D-E87B-4FC8-9F82-CF72558D5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687" y="2060848"/>
            <a:ext cx="6032137" cy="4524102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37BF542-A8F5-4F41-AC20-7DCD4206E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513" y="2636912"/>
            <a:ext cx="2304255" cy="3489251"/>
          </a:xfrm>
        </p:spPr>
        <p:txBody>
          <a:bodyPr/>
          <a:lstStyle/>
          <a:p>
            <a:r>
              <a:rPr lang="en-GB" sz="2800" dirty="0"/>
              <a:t>“Feed” (Greek, </a:t>
            </a:r>
            <a:r>
              <a:rPr lang="en-GB" sz="2800" i="1" dirty="0" err="1"/>
              <a:t>poimaino</a:t>
            </a:r>
            <a:r>
              <a:rPr lang="en-GB" sz="2800" dirty="0"/>
              <a:t>, ‘to tend as a shepherd’).</a:t>
            </a:r>
          </a:p>
        </p:txBody>
      </p:sp>
    </p:spTree>
    <p:extLst>
      <p:ext uri="{BB962C8B-B14F-4D97-AF65-F5344CB8AC3E}">
        <p14:creationId xmlns:p14="http://schemas.microsoft.com/office/powerpoint/2010/main" val="292358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D9D0C2-C0D3-4E58-89CD-D4FFCE66C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The Shepherd – Old Testament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035D72-A7C5-4B38-8010-BAC728D24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 God is presented as the Great Shepherd of His people, both nationally and individually (e.g., Psa. 80:1; 23:1).</a:t>
            </a:r>
          </a:p>
          <a:p>
            <a:r>
              <a:rPr lang="en-GB" dirty="0"/>
              <a:t>The Son of God, Messiah, is also spoken of prophetically as the Shepherd – e.g., Zech. 13:7, Isaiah 40:11.</a:t>
            </a:r>
          </a:p>
          <a:p>
            <a:r>
              <a:rPr lang="en-GB" dirty="0"/>
              <a:t>Other good shepherds – e.g., Moses (Psa. 77:20; David (2 Sam. 7:8).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596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65DD8-CD4E-4FEF-A45E-4A29A35D6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FFFF00"/>
                </a:solidFill>
              </a:rPr>
              <a:t>The shepherd’s duties (Ezek. 34:2-4)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0A328-3201-4756-9DC2-C1F9E7DB6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30117"/>
          </a:xfrm>
        </p:spPr>
        <p:txBody>
          <a:bodyPr/>
          <a:lstStyle/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1)</a:t>
            </a:r>
            <a:r>
              <a:rPr lang="en-GB" dirty="0"/>
              <a:t> Feeding the flock</a:t>
            </a:r>
          </a:p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2)</a:t>
            </a:r>
            <a:r>
              <a:rPr lang="en-GB" dirty="0"/>
              <a:t> Strengthening the diseased</a:t>
            </a:r>
          </a:p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3)</a:t>
            </a:r>
            <a:r>
              <a:rPr lang="en-GB" dirty="0"/>
              <a:t> Healing the sick</a:t>
            </a:r>
          </a:p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4)</a:t>
            </a:r>
            <a:r>
              <a:rPr lang="en-GB" dirty="0"/>
              <a:t> Binding the broken</a:t>
            </a:r>
          </a:p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5)</a:t>
            </a:r>
            <a:r>
              <a:rPr lang="en-GB" dirty="0"/>
              <a:t> Bringing back those driven away</a:t>
            </a:r>
          </a:p>
          <a:p>
            <a:pPr marL="0" indent="0">
              <a:buNone/>
            </a:pPr>
            <a:r>
              <a:rPr lang="en-GB" b="1" dirty="0">
                <a:solidFill>
                  <a:srgbClr val="71FC24"/>
                </a:solidFill>
              </a:rPr>
              <a:t>6)</a:t>
            </a:r>
            <a:r>
              <a:rPr lang="en-GB" dirty="0"/>
              <a:t> Seeking out the lost</a:t>
            </a:r>
          </a:p>
        </p:txBody>
      </p:sp>
    </p:spTree>
    <p:extLst>
      <p:ext uri="{BB962C8B-B14F-4D97-AF65-F5344CB8AC3E}">
        <p14:creationId xmlns:p14="http://schemas.microsoft.com/office/powerpoint/2010/main" val="5803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18E59-6664-45E2-AAB6-BB36B8598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7813"/>
            <a:ext cx="8856984" cy="1143000"/>
          </a:xfrm>
        </p:spPr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Beside the Sea of Galilee – Jn. 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00551-E1E6-4AF8-8F09-0D36BB04E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V15 – “</a:t>
            </a:r>
            <a:r>
              <a:rPr lang="en-GB" dirty="0" err="1"/>
              <a:t>Lovest</a:t>
            </a:r>
            <a:r>
              <a:rPr lang="en-GB" dirty="0"/>
              <a:t> thou me?” (Gk. </a:t>
            </a:r>
            <a:r>
              <a:rPr lang="en-GB" i="1" dirty="0" err="1"/>
              <a:t>agapao</a:t>
            </a:r>
            <a:r>
              <a:rPr lang="en-GB" dirty="0"/>
              <a:t>) / “I love thee” (Gk. </a:t>
            </a:r>
            <a:r>
              <a:rPr lang="en-GB" i="1" dirty="0" err="1"/>
              <a:t>phileo</a:t>
            </a:r>
            <a:r>
              <a:rPr lang="en-GB" dirty="0"/>
              <a:t>) / “Feed my lambs” (Gk. </a:t>
            </a:r>
            <a:r>
              <a:rPr lang="en-GB" i="1" dirty="0" err="1"/>
              <a:t>bosko</a:t>
            </a:r>
            <a:r>
              <a:rPr lang="en-GB" dirty="0"/>
              <a:t> – as Matt. 8:30; Lk. 15:15).</a:t>
            </a:r>
          </a:p>
          <a:p>
            <a:r>
              <a:rPr lang="en-GB" dirty="0"/>
              <a:t>V16 – “</a:t>
            </a:r>
            <a:r>
              <a:rPr lang="en-GB" dirty="0" err="1"/>
              <a:t>Lovest</a:t>
            </a:r>
            <a:r>
              <a:rPr lang="en-GB" dirty="0"/>
              <a:t> thou me?” (Gk. </a:t>
            </a:r>
            <a:r>
              <a:rPr lang="en-GB" i="1" dirty="0" err="1"/>
              <a:t>agapao</a:t>
            </a:r>
            <a:r>
              <a:rPr lang="en-GB" dirty="0"/>
              <a:t>) / “I love thee” (Gk. </a:t>
            </a:r>
            <a:r>
              <a:rPr lang="en-GB" i="1" dirty="0" err="1"/>
              <a:t>phileo</a:t>
            </a:r>
            <a:r>
              <a:rPr lang="en-GB" dirty="0"/>
              <a:t>) / “Feed” (Gk. </a:t>
            </a:r>
            <a:r>
              <a:rPr lang="en-GB" i="1" dirty="0" err="1"/>
              <a:t>poimaino</a:t>
            </a:r>
            <a:r>
              <a:rPr lang="en-GB" dirty="0"/>
              <a:t>), ‘to tend as a shepherd’.</a:t>
            </a:r>
          </a:p>
          <a:p>
            <a:r>
              <a:rPr lang="en-GB" dirty="0"/>
              <a:t>V17 – “</a:t>
            </a:r>
            <a:r>
              <a:rPr lang="en-GB" dirty="0" err="1"/>
              <a:t>Lovest</a:t>
            </a:r>
            <a:r>
              <a:rPr lang="en-GB" dirty="0"/>
              <a:t> thou me?” (Gk. </a:t>
            </a:r>
            <a:r>
              <a:rPr lang="en-GB" i="1" dirty="0" err="1"/>
              <a:t>phileo</a:t>
            </a:r>
            <a:r>
              <a:rPr lang="en-GB" dirty="0"/>
              <a:t>) / “Feed” (Gk. </a:t>
            </a:r>
            <a:r>
              <a:rPr lang="en-GB" i="1" dirty="0" err="1"/>
              <a:t>bosko</a:t>
            </a:r>
            <a:r>
              <a:rPr lang="en-GB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76812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C6C98-1798-4384-B035-23F8D5E71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FFFF00"/>
                </a:solidFill>
              </a:rPr>
              <a:t>Tending the ecclesial flock</a:t>
            </a:r>
            <a:br>
              <a:rPr lang="en-GB" sz="4000" b="1" dirty="0">
                <a:solidFill>
                  <a:srgbClr val="FFFF00"/>
                </a:solidFill>
              </a:rPr>
            </a:br>
            <a:r>
              <a:rPr lang="en-GB" sz="4000" b="1" dirty="0">
                <a:solidFill>
                  <a:srgbClr val="FFFF00"/>
                </a:solidFill>
              </a:rPr>
              <a:t> (1 Pet. 5:2-4)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D736F-EEEC-4079-AB38-EA2BAD41E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6101"/>
          </a:xfrm>
        </p:spPr>
        <p:txBody>
          <a:bodyPr/>
          <a:lstStyle/>
          <a:p>
            <a:r>
              <a:rPr lang="en-GB" sz="2800" dirty="0"/>
              <a:t>“Not by constraint but willingly” – work for the right reason, not grudgingly.</a:t>
            </a:r>
          </a:p>
          <a:p>
            <a:r>
              <a:rPr lang="en-GB" sz="2800" dirty="0"/>
              <a:t>“Not for filthy lucre” (“dishonest gain”, NKJV) – work with the right motive, not seeking material gain.</a:t>
            </a:r>
          </a:p>
          <a:p>
            <a:r>
              <a:rPr lang="en-GB" sz="2800" dirty="0"/>
              <a:t>“Neither as being lords …” – work in the right manner, not in a domineering way, but setting an example (note also: Exod. 1:13; Lev. 25:42,43,46; Ezek. 34:4,RV; Lk. 22:25,26). </a:t>
            </a:r>
          </a:p>
        </p:txBody>
      </p:sp>
    </p:spTree>
    <p:extLst>
      <p:ext uri="{BB962C8B-B14F-4D97-AF65-F5344CB8AC3E}">
        <p14:creationId xmlns:p14="http://schemas.microsoft.com/office/powerpoint/2010/main" val="135743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438</TotalTime>
  <Words>653</Words>
  <Application>Microsoft Office PowerPoint</Application>
  <PresentationFormat>On-screen Show (4:3)</PresentationFormat>
  <Paragraphs>40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Beam</vt:lpstr>
      <vt:lpstr>PowerPoint Presentation</vt:lpstr>
      <vt:lpstr>God’s judgment falls …</vt:lpstr>
      <vt:lpstr>Standing before the Judgment Seat</vt:lpstr>
      <vt:lpstr>Knowledge brings responsibility</vt:lpstr>
      <vt:lpstr>“Commit the keeping of their souls …” (1 Pet. 4:19)</vt:lpstr>
      <vt:lpstr>“Feed the flock of God …”</vt:lpstr>
      <vt:lpstr>The Shepherd – Old Testament</vt:lpstr>
      <vt:lpstr>The shepherd’s duties (Ezek. 34:2-4)</vt:lpstr>
      <vt:lpstr>Beside the Sea of Galilee – Jn. 21</vt:lpstr>
      <vt:lpstr>Tending the ecclesial flock  (1 Pet. 5:2-4)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coming kingdom of God</dc:title>
  <dc:creator>Long</dc:creator>
  <cp:lastModifiedBy>Roger Long</cp:lastModifiedBy>
  <cp:revision>32</cp:revision>
  <dcterms:created xsi:type="dcterms:W3CDTF">2006-12-24T13:32:18Z</dcterms:created>
  <dcterms:modified xsi:type="dcterms:W3CDTF">2019-08-16T22:05:28Z</dcterms:modified>
</cp:coreProperties>
</file>