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58" r:id="rId3"/>
    <p:sldId id="259" r:id="rId4"/>
    <p:sldId id="261" r:id="rId5"/>
    <p:sldId id="262" r:id="rId6"/>
    <p:sldId id="260" r:id="rId7"/>
    <p:sldId id="263"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3DFE42-D8CA-4903-AF9A-131F846AF89C}" v="54" dt="2020-04-01T22:54:53.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4" autoAdjust="0"/>
    <p:restoredTop sz="94660"/>
  </p:normalViewPr>
  <p:slideViewPr>
    <p:cSldViewPr snapToGrid="0">
      <p:cViewPr varScale="1">
        <p:scale>
          <a:sx n="120" d="100"/>
          <a:sy n="120" d="100"/>
        </p:scale>
        <p:origin x="14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Styles" userId="11bb2e143f2d2109" providerId="LiveId" clId="{963DFE42-D8CA-4903-AF9A-131F846AF89C}"/>
    <pc:docChg chg="undo custSel mod addSld modSld">
      <pc:chgData name="Bryan Styles" userId="11bb2e143f2d2109" providerId="LiveId" clId="{963DFE42-D8CA-4903-AF9A-131F846AF89C}" dt="2020-04-01T22:54:53.317" v="971" actId="404"/>
      <pc:docMkLst>
        <pc:docMk/>
      </pc:docMkLst>
      <pc:sldChg chg="addSp modSp mod modAnim">
        <pc:chgData name="Bryan Styles" userId="11bb2e143f2d2109" providerId="LiveId" clId="{963DFE42-D8CA-4903-AF9A-131F846AF89C}" dt="2020-04-01T10:36:45.910" v="186" actId="404"/>
        <pc:sldMkLst>
          <pc:docMk/>
          <pc:sldMk cId="3681535180" sldId="258"/>
        </pc:sldMkLst>
        <pc:spChg chg="mod">
          <ac:chgData name="Bryan Styles" userId="11bb2e143f2d2109" providerId="LiveId" clId="{963DFE42-D8CA-4903-AF9A-131F846AF89C}" dt="2020-04-01T10:35:01.059" v="155" actId="27636"/>
          <ac:spMkLst>
            <pc:docMk/>
            <pc:sldMk cId="3681535180" sldId="258"/>
            <ac:spMk id="3" creationId="{C1C03030-99A2-45C8-B829-60434EE56449}"/>
          </ac:spMkLst>
        </pc:spChg>
        <pc:spChg chg="add mod">
          <ac:chgData name="Bryan Styles" userId="11bb2e143f2d2109" providerId="LiveId" clId="{963DFE42-D8CA-4903-AF9A-131F846AF89C}" dt="2020-04-01T10:36:45.910" v="186" actId="404"/>
          <ac:spMkLst>
            <pc:docMk/>
            <pc:sldMk cId="3681535180" sldId="258"/>
            <ac:spMk id="4" creationId="{FC32F41D-7377-4B44-95BE-9584513C0813}"/>
          </ac:spMkLst>
        </pc:spChg>
      </pc:sldChg>
      <pc:sldChg chg="addSp modSp mod">
        <pc:chgData name="Bryan Styles" userId="11bb2e143f2d2109" providerId="LiveId" clId="{963DFE42-D8CA-4903-AF9A-131F846AF89C}" dt="2020-04-01T22:54:53.317" v="971" actId="404"/>
        <pc:sldMkLst>
          <pc:docMk/>
          <pc:sldMk cId="2551374688" sldId="259"/>
        </pc:sldMkLst>
        <pc:spChg chg="add mod">
          <ac:chgData name="Bryan Styles" userId="11bb2e143f2d2109" providerId="LiveId" clId="{963DFE42-D8CA-4903-AF9A-131F846AF89C}" dt="2020-04-01T10:36:57.516" v="190" actId="1076"/>
          <ac:spMkLst>
            <pc:docMk/>
            <pc:sldMk cId="2551374688" sldId="259"/>
            <ac:spMk id="2" creationId="{E0AD5656-1DEA-4988-A6A6-3A9A59603EFB}"/>
          </ac:spMkLst>
        </pc:spChg>
        <pc:spChg chg="mod">
          <ac:chgData name="Bryan Styles" userId="11bb2e143f2d2109" providerId="LiveId" clId="{963DFE42-D8CA-4903-AF9A-131F846AF89C}" dt="2020-04-01T22:54:53.317" v="971" actId="404"/>
          <ac:spMkLst>
            <pc:docMk/>
            <pc:sldMk cId="2551374688" sldId="259"/>
            <ac:spMk id="3" creationId="{C1C03030-99A2-45C8-B829-60434EE56449}"/>
          </ac:spMkLst>
        </pc:spChg>
        <pc:spChg chg="add mod">
          <ac:chgData name="Bryan Styles" userId="11bb2e143f2d2109" providerId="LiveId" clId="{963DFE42-D8CA-4903-AF9A-131F846AF89C}" dt="2020-04-01T10:43:19.657" v="338" actId="122"/>
          <ac:spMkLst>
            <pc:docMk/>
            <pc:sldMk cId="2551374688" sldId="259"/>
            <ac:spMk id="4" creationId="{D7104801-20D2-4D2C-A4DD-84E2B12C61F0}"/>
          </ac:spMkLst>
        </pc:spChg>
      </pc:sldChg>
      <pc:sldChg chg="addSp modSp mod">
        <pc:chgData name="Bryan Styles" userId="11bb2e143f2d2109" providerId="LiveId" clId="{963DFE42-D8CA-4903-AF9A-131F846AF89C}" dt="2020-04-01T11:02:43.433" v="842" actId="1035"/>
        <pc:sldMkLst>
          <pc:docMk/>
          <pc:sldMk cId="3900422581" sldId="260"/>
        </pc:sldMkLst>
        <pc:spChg chg="mod">
          <ac:chgData name="Bryan Styles" userId="11bb2e143f2d2109" providerId="LiveId" clId="{963DFE42-D8CA-4903-AF9A-131F846AF89C}" dt="2020-04-01T11:02:43.433" v="842" actId="1035"/>
          <ac:spMkLst>
            <pc:docMk/>
            <pc:sldMk cId="3900422581" sldId="260"/>
            <ac:spMk id="3" creationId="{6CA971DB-DA6A-4EFC-8E4D-C1776A1EB0D9}"/>
          </ac:spMkLst>
        </pc:spChg>
        <pc:spChg chg="mod">
          <ac:chgData name="Bryan Styles" userId="11bb2e143f2d2109" providerId="LiveId" clId="{963DFE42-D8CA-4903-AF9A-131F846AF89C}" dt="2020-04-01T10:46:49.274" v="483" actId="20577"/>
          <ac:spMkLst>
            <pc:docMk/>
            <pc:sldMk cId="3900422581" sldId="260"/>
            <ac:spMk id="4" creationId="{3C30D753-9AC6-4AC2-92FD-E5FC56E1F9F9}"/>
          </ac:spMkLst>
        </pc:spChg>
        <pc:spChg chg="add mod">
          <ac:chgData name="Bryan Styles" userId="11bb2e143f2d2109" providerId="LiveId" clId="{963DFE42-D8CA-4903-AF9A-131F846AF89C}" dt="2020-04-01T10:57:09.082" v="701" actId="1036"/>
          <ac:spMkLst>
            <pc:docMk/>
            <pc:sldMk cId="3900422581" sldId="260"/>
            <ac:spMk id="5" creationId="{D557E3B7-D7FC-4121-8B4E-6EFA581B8AAF}"/>
          </ac:spMkLst>
        </pc:spChg>
      </pc:sldChg>
      <pc:sldChg chg="addSp modSp mod">
        <pc:chgData name="Bryan Styles" userId="11bb2e143f2d2109" providerId="LiveId" clId="{963DFE42-D8CA-4903-AF9A-131F846AF89C}" dt="2020-04-01T11:21:26.098" v="855" actId="113"/>
        <pc:sldMkLst>
          <pc:docMk/>
          <pc:sldMk cId="3896018822" sldId="261"/>
        </pc:sldMkLst>
        <pc:spChg chg="mod">
          <ac:chgData name="Bryan Styles" userId="11bb2e143f2d2109" providerId="LiveId" clId="{963DFE42-D8CA-4903-AF9A-131F846AF89C}" dt="2020-04-01T11:21:26.098" v="855" actId="113"/>
          <ac:spMkLst>
            <pc:docMk/>
            <pc:sldMk cId="3896018822" sldId="261"/>
            <ac:spMk id="2" creationId="{D9924730-ED31-4094-A6CC-C4C7954E784C}"/>
          </ac:spMkLst>
        </pc:spChg>
        <pc:spChg chg="mod">
          <ac:chgData name="Bryan Styles" userId="11bb2e143f2d2109" providerId="LiveId" clId="{963DFE42-D8CA-4903-AF9A-131F846AF89C}" dt="2020-04-01T10:29:03.416" v="87" actId="114"/>
          <ac:spMkLst>
            <pc:docMk/>
            <pc:sldMk cId="3896018822" sldId="261"/>
            <ac:spMk id="3" creationId="{9D3625C9-CC42-4223-9B0D-3EE345C33C0A}"/>
          </ac:spMkLst>
        </pc:spChg>
        <pc:spChg chg="add mod">
          <ac:chgData name="Bryan Styles" userId="11bb2e143f2d2109" providerId="LiveId" clId="{963DFE42-D8CA-4903-AF9A-131F846AF89C}" dt="2020-04-01T10:43:51.105" v="410" actId="1076"/>
          <ac:spMkLst>
            <pc:docMk/>
            <pc:sldMk cId="3896018822" sldId="261"/>
            <ac:spMk id="4" creationId="{6076833A-D13E-44DA-9050-33690560E1CC}"/>
          </ac:spMkLst>
        </pc:spChg>
      </pc:sldChg>
      <pc:sldChg chg="addSp delSp modSp mod">
        <pc:chgData name="Bryan Styles" userId="11bb2e143f2d2109" providerId="LiveId" clId="{963DFE42-D8CA-4903-AF9A-131F846AF89C}" dt="2020-04-01T11:20:56.130" v="850" actId="20577"/>
        <pc:sldMkLst>
          <pc:docMk/>
          <pc:sldMk cId="948237431" sldId="262"/>
        </pc:sldMkLst>
        <pc:spChg chg="del">
          <ac:chgData name="Bryan Styles" userId="11bb2e143f2d2109" providerId="LiveId" clId="{963DFE42-D8CA-4903-AF9A-131F846AF89C}" dt="2020-04-01T10:44:12.246" v="412" actId="478"/>
          <ac:spMkLst>
            <pc:docMk/>
            <pc:sldMk cId="948237431" sldId="262"/>
            <ac:spMk id="2" creationId="{6AB7417A-1384-4EF1-9D62-A7CC093ADE07}"/>
          </ac:spMkLst>
        </pc:spChg>
        <pc:spChg chg="mod">
          <ac:chgData name="Bryan Styles" userId="11bb2e143f2d2109" providerId="LiveId" clId="{963DFE42-D8CA-4903-AF9A-131F846AF89C}" dt="2020-04-01T11:20:56.130" v="850" actId="20577"/>
          <ac:spMkLst>
            <pc:docMk/>
            <pc:sldMk cId="948237431" sldId="262"/>
            <ac:spMk id="3" creationId="{BC04479D-95C4-4550-B243-DA982F8D079B}"/>
          </ac:spMkLst>
        </pc:spChg>
        <pc:spChg chg="add mod">
          <ac:chgData name="Bryan Styles" userId="11bb2e143f2d2109" providerId="LiveId" clId="{963DFE42-D8CA-4903-AF9A-131F846AF89C}" dt="2020-04-01T10:44:24.245" v="463" actId="20577"/>
          <ac:spMkLst>
            <pc:docMk/>
            <pc:sldMk cId="948237431" sldId="262"/>
            <ac:spMk id="4" creationId="{F61D0249-306D-4097-AF56-C19DB447DCAF}"/>
          </ac:spMkLst>
        </pc:spChg>
        <pc:spChg chg="add mod">
          <ac:chgData name="Bryan Styles" userId="11bb2e143f2d2109" providerId="LiveId" clId="{963DFE42-D8CA-4903-AF9A-131F846AF89C}" dt="2020-04-01T11:02:09.349" v="837" actId="20577"/>
          <ac:spMkLst>
            <pc:docMk/>
            <pc:sldMk cId="948237431" sldId="262"/>
            <ac:spMk id="5" creationId="{545A5058-BD9F-4A93-8533-69DFD5733496}"/>
          </ac:spMkLst>
        </pc:spChg>
      </pc:sldChg>
      <pc:sldChg chg="addSp modSp mod">
        <pc:chgData name="Bryan Styles" userId="11bb2e143f2d2109" providerId="LiveId" clId="{963DFE42-D8CA-4903-AF9A-131F846AF89C}" dt="2020-04-01T10:48:37.427" v="590" actId="1076"/>
        <pc:sldMkLst>
          <pc:docMk/>
          <pc:sldMk cId="1088922508" sldId="263"/>
        </pc:sldMkLst>
        <pc:spChg chg="mod">
          <ac:chgData name="Bryan Styles" userId="11bb2e143f2d2109" providerId="LiveId" clId="{963DFE42-D8CA-4903-AF9A-131F846AF89C}" dt="2020-04-01T10:47:47.035" v="492" actId="20577"/>
          <ac:spMkLst>
            <pc:docMk/>
            <pc:sldMk cId="1088922508" sldId="263"/>
            <ac:spMk id="2" creationId="{81EAF9B0-977E-4B50-8D11-B32197AF35F5}"/>
          </ac:spMkLst>
        </pc:spChg>
        <pc:spChg chg="add mod">
          <ac:chgData name="Bryan Styles" userId="11bb2e143f2d2109" providerId="LiveId" clId="{963DFE42-D8CA-4903-AF9A-131F846AF89C}" dt="2020-04-01T10:48:37.427" v="590" actId="1076"/>
          <ac:spMkLst>
            <pc:docMk/>
            <pc:sldMk cId="1088922508" sldId="263"/>
            <ac:spMk id="4" creationId="{4A65E13B-5EE5-4DB7-8894-F4D31E2FDD3B}"/>
          </ac:spMkLst>
        </pc:spChg>
      </pc:sldChg>
      <pc:sldChg chg="addSp delSp modSp add mod setBg">
        <pc:chgData name="Bryan Styles" userId="11bb2e143f2d2109" providerId="LiveId" clId="{963DFE42-D8CA-4903-AF9A-131F846AF89C}" dt="2020-04-01T10:34:38.368" v="147" actId="478"/>
        <pc:sldMkLst>
          <pc:docMk/>
          <pc:sldMk cId="1251034020" sldId="264"/>
        </pc:sldMkLst>
        <pc:spChg chg="mod">
          <ac:chgData name="Bryan Styles" userId="11bb2e143f2d2109" providerId="LiveId" clId="{963DFE42-D8CA-4903-AF9A-131F846AF89C}" dt="2020-04-01T10:34:21.707" v="138" actId="14100"/>
          <ac:spMkLst>
            <pc:docMk/>
            <pc:sldMk cId="1251034020" sldId="264"/>
            <ac:spMk id="2" creationId="{B404F7A9-42E4-4671-8411-277A8D5E2568}"/>
          </ac:spMkLst>
        </pc:spChg>
        <pc:spChg chg="del">
          <ac:chgData name="Bryan Styles" userId="11bb2e143f2d2109" providerId="LiveId" clId="{963DFE42-D8CA-4903-AF9A-131F846AF89C}" dt="2020-04-01T10:32:58.357" v="124" actId="478"/>
          <ac:spMkLst>
            <pc:docMk/>
            <pc:sldMk cId="1251034020" sldId="264"/>
            <ac:spMk id="3" creationId="{1A5F4F48-DAAB-4055-9BF6-59CE4D65DE52}"/>
          </ac:spMkLst>
        </pc:spChg>
        <pc:spChg chg="add del">
          <ac:chgData name="Bryan Styles" userId="11bb2e143f2d2109" providerId="LiveId" clId="{963DFE42-D8CA-4903-AF9A-131F846AF89C}" dt="2020-04-01T10:33:13.010" v="126" actId="26606"/>
          <ac:spMkLst>
            <pc:docMk/>
            <pc:sldMk cId="1251034020" sldId="264"/>
            <ac:spMk id="71" creationId="{E45B1D5C-0827-4AF0-8186-11FC5A8B8B92}"/>
          </ac:spMkLst>
        </pc:spChg>
        <pc:spChg chg="add del">
          <ac:chgData name="Bryan Styles" userId="11bb2e143f2d2109" providerId="LiveId" clId="{963DFE42-D8CA-4903-AF9A-131F846AF89C}" dt="2020-04-01T10:33:13.010" v="126" actId="26606"/>
          <ac:spMkLst>
            <pc:docMk/>
            <pc:sldMk cId="1251034020" sldId="264"/>
            <ac:spMk id="73" creationId="{99413ED5-9ED4-4772-BCE4-2BCAE6B12E35}"/>
          </ac:spMkLst>
        </pc:spChg>
        <pc:spChg chg="add del">
          <ac:chgData name="Bryan Styles" userId="11bb2e143f2d2109" providerId="LiveId" clId="{963DFE42-D8CA-4903-AF9A-131F846AF89C}" dt="2020-04-01T10:33:13.010" v="126" actId="26606"/>
          <ac:spMkLst>
            <pc:docMk/>
            <pc:sldMk cId="1251034020" sldId="264"/>
            <ac:spMk id="75" creationId="{04357C93-F0CB-4A1C-8F77-4E9063789819}"/>
          </ac:spMkLst>
        </pc:spChg>
        <pc:spChg chg="add del">
          <ac:chgData name="Bryan Styles" userId="11bb2e143f2d2109" providerId="LiveId" clId="{963DFE42-D8CA-4903-AF9A-131F846AF89C}" dt="2020-04-01T10:33:13.010" v="126" actId="26606"/>
          <ac:spMkLst>
            <pc:docMk/>
            <pc:sldMk cId="1251034020" sldId="264"/>
            <ac:spMk id="77" creationId="{90F533E9-6690-41A8-A372-4C6C622D028D}"/>
          </ac:spMkLst>
        </pc:spChg>
        <pc:spChg chg="add">
          <ac:chgData name="Bryan Styles" userId="11bb2e143f2d2109" providerId="LiveId" clId="{963DFE42-D8CA-4903-AF9A-131F846AF89C}" dt="2020-04-01T10:33:13.064" v="127" actId="26606"/>
          <ac:spMkLst>
            <pc:docMk/>
            <pc:sldMk cId="1251034020" sldId="264"/>
            <ac:spMk id="1029" creationId="{6753252F-4873-4F63-801D-CC719279A7D5}"/>
          </ac:spMkLst>
        </pc:spChg>
        <pc:spChg chg="add">
          <ac:chgData name="Bryan Styles" userId="11bb2e143f2d2109" providerId="LiveId" clId="{963DFE42-D8CA-4903-AF9A-131F846AF89C}" dt="2020-04-01T10:33:13.064" v="127" actId="26606"/>
          <ac:spMkLst>
            <pc:docMk/>
            <pc:sldMk cId="1251034020" sldId="264"/>
            <ac:spMk id="1030" creationId="{047C8CCB-F95D-4249-92DD-651249D3535A}"/>
          </ac:spMkLst>
        </pc:spChg>
        <pc:picChg chg="add del mod">
          <ac:chgData name="Bryan Styles" userId="11bb2e143f2d2109" providerId="LiveId" clId="{963DFE42-D8CA-4903-AF9A-131F846AF89C}" dt="2020-04-01T10:34:22.632" v="139"/>
          <ac:picMkLst>
            <pc:docMk/>
            <pc:sldMk cId="1251034020" sldId="264"/>
            <ac:picMk id="4" creationId="{4123E816-456B-4738-82C7-7FB4C997FA7C}"/>
          </ac:picMkLst>
        </pc:picChg>
        <pc:picChg chg="add mod">
          <ac:chgData name="Bryan Styles" userId="11bb2e143f2d2109" providerId="LiveId" clId="{963DFE42-D8CA-4903-AF9A-131F846AF89C}" dt="2020-04-01T10:33:13.064" v="127" actId="26606"/>
          <ac:picMkLst>
            <pc:docMk/>
            <pc:sldMk cId="1251034020" sldId="264"/>
            <ac:picMk id="1026" creationId="{3ECD2D65-682E-4A62-9F57-2F96D3F47BAC}"/>
          </ac:picMkLst>
        </pc:picChg>
        <pc:picChg chg="add del mod">
          <ac:chgData name="Bryan Styles" userId="11bb2e143f2d2109" providerId="LiveId" clId="{963DFE42-D8CA-4903-AF9A-131F846AF89C}" dt="2020-04-01T10:32:10.282" v="117" actId="478"/>
          <ac:picMkLst>
            <pc:docMk/>
            <pc:sldMk cId="1251034020" sldId="264"/>
            <ac:picMk id="1028" creationId="{BB223AC5-DC6A-4365-BAD4-B8E5F5C12876}"/>
          </ac:picMkLst>
        </pc:picChg>
        <pc:picChg chg="add del mod">
          <ac:chgData name="Bryan Styles" userId="11bb2e143f2d2109" providerId="LiveId" clId="{963DFE42-D8CA-4903-AF9A-131F846AF89C}" dt="2020-04-01T10:34:38.368" v="147" actId="478"/>
          <ac:picMkLst>
            <pc:docMk/>
            <pc:sldMk cId="1251034020" sldId="264"/>
            <ac:picMk id="1032" creationId="{B5FB4B56-EF49-4511-87F9-25AF4B46DDE8}"/>
          </ac:picMkLst>
        </pc:picChg>
      </pc:sldChg>
      <pc:sldChg chg="modSp add mod">
        <pc:chgData name="Bryan Styles" userId="11bb2e143f2d2109" providerId="LiveId" clId="{963DFE42-D8CA-4903-AF9A-131F846AF89C}" dt="2020-04-01T11:29:04.867" v="970" actId="20577"/>
        <pc:sldMkLst>
          <pc:docMk/>
          <pc:sldMk cId="4105587061" sldId="265"/>
        </pc:sldMkLst>
        <pc:spChg chg="mod">
          <ac:chgData name="Bryan Styles" userId="11bb2e143f2d2109" providerId="LiveId" clId="{963DFE42-D8CA-4903-AF9A-131F846AF89C}" dt="2020-04-01T11:28:08.374" v="894" actId="14100"/>
          <ac:spMkLst>
            <pc:docMk/>
            <pc:sldMk cId="4105587061" sldId="265"/>
            <ac:spMk id="2" creationId="{81EAF9B0-977E-4B50-8D11-B32197AF35F5}"/>
          </ac:spMkLst>
        </pc:spChg>
        <pc:spChg chg="mod">
          <ac:chgData name="Bryan Styles" userId="11bb2e143f2d2109" providerId="LiveId" clId="{963DFE42-D8CA-4903-AF9A-131F846AF89C}" dt="2020-04-01T11:28:25.118" v="909" actId="6549"/>
          <ac:spMkLst>
            <pc:docMk/>
            <pc:sldMk cId="4105587061" sldId="265"/>
            <ac:spMk id="3" creationId="{81A0AFD2-AD7D-47C5-99C6-D502538F3F83}"/>
          </ac:spMkLst>
        </pc:spChg>
        <pc:spChg chg="mod">
          <ac:chgData name="Bryan Styles" userId="11bb2e143f2d2109" providerId="LiveId" clId="{963DFE42-D8CA-4903-AF9A-131F846AF89C}" dt="2020-04-01T11:29:04.867" v="970" actId="20577"/>
          <ac:spMkLst>
            <pc:docMk/>
            <pc:sldMk cId="4105587061" sldId="265"/>
            <ac:spMk id="4" creationId="{4A65E13B-5EE5-4DB7-8894-F4D31E2FDD3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24BC-8841-4440-A50A-A3C1C98A1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D068-E2AC-451E-8793-FFCDC96562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910727-AC2B-4139-B1CC-06B3FCFC6408}"/>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3884661C-DF8E-468F-9AA4-8903B18462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2D7EFE-6336-4751-8663-E15033471726}"/>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276105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8EC51-4A4A-4531-83CA-790BC8B580F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5571C4-0E5E-4AF9-8453-026F0BAF6C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EC1900-DF1F-4BAB-A5DD-D1ED1BDA7B65}"/>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909A3963-2F45-42AA-A88C-8881732D6C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838B1-B392-4D21-8A70-06DC88D7924F}"/>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2048704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0FBEA-8D11-4FF8-9A4D-B82827C9C7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E0EFE5-03D9-415E-BE7D-C115A75AE3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B3F77E-7623-4F3B-9FBD-F331505E84E9}"/>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7742F707-F1D5-4756-809C-652E12CD6D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6C3B4-12A3-4810-A11C-C4D23882E372}"/>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536034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8A62F-4441-42C4-A3E5-09E11908A8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5BC03C-F051-4F3F-B57D-49511EF424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B434E-31C9-4CB2-982D-5E5C9FDB945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914B11-470C-4A59-AD62-7EFCBEE5A765}"/>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6" name="Footer Placeholder 5">
            <a:extLst>
              <a:ext uri="{FF2B5EF4-FFF2-40B4-BE49-F238E27FC236}">
                <a16:creationId xmlns:a16="http://schemas.microsoft.com/office/drawing/2014/main" id="{BFE17E3B-4BAA-478D-937C-FC10012F53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69943C-5ED2-4D41-A442-2592ECABDDDC}"/>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53217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4C51C-E75E-4650-873F-D3517D7D33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89FE7E-3BAB-4B5C-807A-C726A6B763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9C846-AFE7-4265-9949-FB7BACE972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F36AC6-23B9-40C7-8C0B-6B8C44B664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DB3228-3A32-4480-B1FD-6B90F00BEA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996509-4188-434C-941F-744AC4994A37}"/>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8" name="Footer Placeholder 7">
            <a:extLst>
              <a:ext uri="{FF2B5EF4-FFF2-40B4-BE49-F238E27FC236}">
                <a16:creationId xmlns:a16="http://schemas.microsoft.com/office/drawing/2014/main" id="{7A0AB485-5788-48CB-B8A5-E0099AD577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E10053-5705-4320-AE63-724D3E0B1CC8}"/>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3622819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4592-B7D8-46DE-B00E-02057F66DB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68AB94-14AF-4D40-A77D-74D7E46AFA4F}"/>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4" name="Footer Placeholder 3">
            <a:extLst>
              <a:ext uri="{FF2B5EF4-FFF2-40B4-BE49-F238E27FC236}">
                <a16:creationId xmlns:a16="http://schemas.microsoft.com/office/drawing/2014/main" id="{EAF4017C-B0BA-43DF-923B-7A24A5719F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0C132F-03E8-4C7C-A176-2B443E70440E}"/>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169650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103A7C-52E3-45E0-ABD0-65D78247E29F}"/>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3" name="Footer Placeholder 2">
            <a:extLst>
              <a:ext uri="{FF2B5EF4-FFF2-40B4-BE49-F238E27FC236}">
                <a16:creationId xmlns:a16="http://schemas.microsoft.com/office/drawing/2014/main" id="{21C7E0FD-6063-4634-9EC6-CBC66A441C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1DB36F-B314-46D3-A181-7FEAD5C5FFFF}"/>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2294494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58CF2-A9CC-483C-A9D8-C2A7D81D0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C52667-FA4A-4F79-B82B-4C8E24403A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FF6205-B150-4EB8-B6F8-9816BA048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4EE489-17AB-46C6-A61F-E0504CC09EFD}"/>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6" name="Footer Placeholder 5">
            <a:extLst>
              <a:ext uri="{FF2B5EF4-FFF2-40B4-BE49-F238E27FC236}">
                <a16:creationId xmlns:a16="http://schemas.microsoft.com/office/drawing/2014/main" id="{D0DDA0A8-B791-4EE6-B029-8279456C44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85309F-E022-4394-886C-22260DD8E8D4}"/>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293180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83C13-07F9-460A-A45C-77989A296F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BFD08D-CA3E-4207-8585-B99BC5781F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C41F22-9E69-46EA-94B6-9F89926205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30002-AC27-466A-AF62-0D7246BD8BCA}"/>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6" name="Footer Placeholder 5">
            <a:extLst>
              <a:ext uri="{FF2B5EF4-FFF2-40B4-BE49-F238E27FC236}">
                <a16:creationId xmlns:a16="http://schemas.microsoft.com/office/drawing/2014/main" id="{C4DAF08A-195B-429D-97CE-8ACA254C6C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3B0056-EBF8-4C6A-A7B9-A442B379D64F}"/>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1494877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D884-4B22-41A1-AC1A-77FE07DCA6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DDA62D-2364-483E-8D3D-75B34BE682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45BDF-9AC9-4E46-833C-7B0A18D18439}"/>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AD22DDD9-390A-429E-8EE7-681A7FC20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61B43D-E0F8-4160-898E-9416809FBC94}"/>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1564316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1FEBB9-2533-44FB-ADFD-335869588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5721B8-3982-46B1-9EB5-B78413792E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189B88-566F-4102-8949-3569D808B849}"/>
              </a:ext>
            </a:extLst>
          </p:cNvPr>
          <p:cNvSpPr>
            <a:spLocks noGrp="1"/>
          </p:cNvSpPr>
          <p:nvPr>
            <p:ph type="dt" sz="half" idx="10"/>
          </p:nvPr>
        </p:nvSpPr>
        <p:spPr/>
        <p:txBody>
          <a:body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8B1A640A-082D-4672-AFB6-C7419A7C5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C489C6-8C62-4C3D-909D-F37C35CFF10C}"/>
              </a:ext>
            </a:extLst>
          </p:cNvPr>
          <p:cNvSpPr>
            <a:spLocks noGrp="1"/>
          </p:cNvSpPr>
          <p:nvPr>
            <p:ph type="sldNum" sz="quarter" idx="12"/>
          </p:nvPr>
        </p:nvSpPr>
        <p:spPr/>
        <p:txBody>
          <a:bodyPr/>
          <a:lstStyle/>
          <a:p>
            <a:fld id="{C5551523-D553-4F6F-A19C-4942244D19BF}" type="slidenum">
              <a:rPr lang="en-US" smtClean="0"/>
              <a:t>‹#›</a:t>
            </a:fld>
            <a:endParaRPr lang="en-US"/>
          </a:p>
        </p:txBody>
      </p:sp>
    </p:spTree>
    <p:extLst>
      <p:ext uri="{BB962C8B-B14F-4D97-AF65-F5344CB8AC3E}">
        <p14:creationId xmlns:p14="http://schemas.microsoft.com/office/powerpoint/2010/main" val="2808046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05B85F-84B8-4EE4-9D5E-EAA66C8C96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F583C6-E7AD-4324-8A8B-FE974B82D3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7ED644-D43A-422C-BB76-7151AD54AC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76D0C-2137-460C-A770-CD36DEDC1E3F}" type="datetimeFigureOut">
              <a:rPr lang="en-US" smtClean="0"/>
              <a:t>3/31/2020</a:t>
            </a:fld>
            <a:endParaRPr lang="en-US"/>
          </a:p>
        </p:txBody>
      </p:sp>
      <p:sp>
        <p:nvSpPr>
          <p:cNvPr id="5" name="Footer Placeholder 4">
            <a:extLst>
              <a:ext uri="{FF2B5EF4-FFF2-40B4-BE49-F238E27FC236}">
                <a16:creationId xmlns:a16="http://schemas.microsoft.com/office/drawing/2014/main" id="{7E08A0AF-3F9F-4A0B-8A08-A3B77A011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05CEA1-D921-4B57-8868-CC41D27CC3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51523-D553-4F6F-A19C-4942244D19BF}" type="slidenum">
              <a:rPr lang="en-US" smtClean="0"/>
              <a:t>‹#›</a:t>
            </a:fld>
            <a:endParaRPr lang="en-US"/>
          </a:p>
        </p:txBody>
      </p:sp>
    </p:spTree>
    <p:extLst>
      <p:ext uri="{BB962C8B-B14F-4D97-AF65-F5344CB8AC3E}">
        <p14:creationId xmlns:p14="http://schemas.microsoft.com/office/powerpoint/2010/main" val="4081959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7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0" name="Rectangle 7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3A4D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04F7A9-42E4-4671-8411-277A8D5E2568}"/>
              </a:ext>
            </a:extLst>
          </p:cNvPr>
          <p:cNvSpPr>
            <a:spLocks noGrp="1"/>
          </p:cNvSpPr>
          <p:nvPr>
            <p:ph type="ctr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r>
              <a:rPr lang="en-US" sz="2800" kern="1200" dirty="0">
                <a:solidFill>
                  <a:srgbClr val="FFFFFF"/>
                </a:solidFill>
                <a:latin typeface="+mj-lt"/>
                <a:ea typeface="+mj-ea"/>
                <a:cs typeface="+mj-cs"/>
              </a:rPr>
              <a:t>Relevance of Passover</a:t>
            </a:r>
          </a:p>
        </p:txBody>
      </p:sp>
      <p:pic>
        <p:nvPicPr>
          <p:cNvPr id="1026" name="Picture 2">
            <a:extLst>
              <a:ext uri="{FF2B5EF4-FFF2-40B4-BE49-F238E27FC236}">
                <a16:creationId xmlns:a16="http://schemas.microsoft.com/office/drawing/2014/main" id="{3ECD2D65-682E-4A62-9F57-2F96D3F47BA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8600" y="1402629"/>
            <a:ext cx="7188199" cy="4049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034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03030-99A2-45C8-B829-60434EE56449}"/>
              </a:ext>
            </a:extLst>
          </p:cNvPr>
          <p:cNvSpPr>
            <a:spLocks noGrp="1"/>
          </p:cNvSpPr>
          <p:nvPr>
            <p:ph idx="1"/>
          </p:nvPr>
        </p:nvSpPr>
        <p:spPr>
          <a:xfrm>
            <a:off x="307383" y="667910"/>
            <a:ext cx="11577234" cy="6190090"/>
          </a:xfrm>
        </p:spPr>
        <p:txBody>
          <a:bodyPr>
            <a:normAutofit fontScale="92500" lnSpcReduction="20000"/>
          </a:bodyPr>
          <a:lstStyle/>
          <a:p>
            <a:pPr lvl="0" fontAlgn="ctr"/>
            <a:r>
              <a:rPr lang="en-US" dirty="0"/>
              <a:t>Day 10 (Ex 12:3-5)</a:t>
            </a:r>
          </a:p>
          <a:p>
            <a:pPr lvl="1" fontAlgn="ctr"/>
            <a:r>
              <a:rPr lang="en-US" dirty="0"/>
              <a:t>Take 1 lamb per household</a:t>
            </a:r>
          </a:p>
          <a:p>
            <a:pPr lvl="2" fontAlgn="ctr"/>
            <a:r>
              <a:rPr lang="en-US" dirty="0"/>
              <a:t>If household too small, combine households based on how much people could eat</a:t>
            </a:r>
          </a:p>
          <a:p>
            <a:pPr lvl="2" fontAlgn="ctr"/>
            <a:r>
              <a:rPr lang="en-US" dirty="0"/>
              <a:t>Must be w/out blemish, male, 1st year, from sheep or goats</a:t>
            </a:r>
          </a:p>
          <a:p>
            <a:pPr lvl="1" fontAlgn="ctr">
              <a:spcAft>
                <a:spcPts val="600"/>
              </a:spcAft>
            </a:pPr>
            <a:r>
              <a:rPr lang="en-US" dirty="0"/>
              <a:t>Keep it until 14th day of month</a:t>
            </a:r>
          </a:p>
          <a:p>
            <a:pPr lvl="0" fontAlgn="ctr"/>
            <a:r>
              <a:rPr lang="en-US" dirty="0"/>
              <a:t>Day 14 (Ex 12:6 - 13)</a:t>
            </a:r>
          </a:p>
          <a:p>
            <a:pPr lvl="1" fontAlgn="ctr"/>
            <a:r>
              <a:rPr lang="en-US" dirty="0"/>
              <a:t>Kill the lamb in the evening of the 14th day  </a:t>
            </a:r>
          </a:p>
          <a:p>
            <a:pPr lvl="1" fontAlgn="ctr"/>
            <a:r>
              <a:rPr lang="en-US" dirty="0"/>
              <a:t>Take blood and apply to all 3 door posts of house where eating Passover - sides &amp; top</a:t>
            </a:r>
          </a:p>
          <a:p>
            <a:pPr lvl="2" fontAlgn="ctr"/>
            <a:r>
              <a:rPr lang="en-US" dirty="0"/>
              <a:t>Using a 'bunch of hyssop' (Ex 12:22)</a:t>
            </a:r>
          </a:p>
          <a:p>
            <a:pPr lvl="1" fontAlgn="ctr"/>
            <a:r>
              <a:rPr lang="en-US" dirty="0"/>
              <a:t>Cook lamb that night</a:t>
            </a:r>
          </a:p>
          <a:p>
            <a:pPr lvl="2" fontAlgn="ctr"/>
            <a:r>
              <a:rPr lang="en-US" dirty="0"/>
              <a:t>Roast over fire (no boiling, not raw)</a:t>
            </a:r>
          </a:p>
          <a:p>
            <a:pPr lvl="3" fontAlgn="ctr"/>
            <a:r>
              <a:rPr lang="en-US" dirty="0"/>
              <a:t>Had to be whole - including head, legs, entrails</a:t>
            </a:r>
          </a:p>
          <a:p>
            <a:pPr lvl="1" fontAlgn="ctr"/>
            <a:r>
              <a:rPr lang="en-US" dirty="0"/>
              <a:t>Eat the lamb</a:t>
            </a:r>
          </a:p>
          <a:p>
            <a:pPr lvl="2" fontAlgn="ctr"/>
            <a:r>
              <a:rPr lang="en-US" dirty="0"/>
              <a:t>Eat with unleavened bread and bitter herbs</a:t>
            </a:r>
          </a:p>
          <a:p>
            <a:pPr lvl="2" fontAlgn="ctr"/>
            <a:r>
              <a:rPr lang="en-US" dirty="0"/>
              <a:t>Burn leftovers in the fire - nothing remain until the morning</a:t>
            </a:r>
          </a:p>
          <a:p>
            <a:pPr lvl="2" fontAlgn="ctr"/>
            <a:r>
              <a:rPr lang="en-US" dirty="0"/>
              <a:t>Eat quickly!!</a:t>
            </a:r>
          </a:p>
          <a:p>
            <a:pPr lvl="3" fontAlgn="ctr"/>
            <a:r>
              <a:rPr lang="en-US" dirty="0"/>
              <a:t>Loins girded, shoes on feet, staff in hand</a:t>
            </a:r>
          </a:p>
          <a:p>
            <a:pPr lvl="1" fontAlgn="ctr"/>
            <a:r>
              <a:rPr lang="en-US" dirty="0"/>
              <a:t>God would pass through land of Egypt that night to kill firstborn of man/animal</a:t>
            </a:r>
          </a:p>
          <a:p>
            <a:pPr lvl="2" fontAlgn="ctr"/>
            <a:r>
              <a:rPr lang="en-US" dirty="0"/>
              <a:t>Exception: houses with blood on posts would be passed over and no one die inside</a:t>
            </a:r>
          </a:p>
          <a:p>
            <a:pPr lvl="3" fontAlgn="ctr"/>
            <a:r>
              <a:rPr lang="en-US" dirty="0"/>
              <a:t>Had to stay inside house until the morning!! (Ex 12:22)</a:t>
            </a:r>
          </a:p>
        </p:txBody>
      </p:sp>
      <p:sp>
        <p:nvSpPr>
          <p:cNvPr id="4" name="Rectangle 3">
            <a:extLst>
              <a:ext uri="{FF2B5EF4-FFF2-40B4-BE49-F238E27FC236}">
                <a16:creationId xmlns:a16="http://schemas.microsoft.com/office/drawing/2014/main" id="{FC32F41D-7377-4B44-95BE-9584513C0813}"/>
              </a:ext>
            </a:extLst>
          </p:cNvPr>
          <p:cNvSpPr/>
          <p:nvPr/>
        </p:nvSpPr>
        <p:spPr>
          <a:xfrm>
            <a:off x="0" y="0"/>
            <a:ext cx="5784660" cy="584775"/>
          </a:xfrm>
          <a:prstGeom prst="rect">
            <a:avLst/>
          </a:prstGeom>
        </p:spPr>
        <p:txBody>
          <a:bodyPr wrap="none">
            <a:spAutoFit/>
          </a:bodyPr>
          <a:lstStyle/>
          <a:p>
            <a:r>
              <a:rPr lang="en-US" sz="3200" b="1" dirty="0"/>
              <a:t>Original Passover </a:t>
            </a:r>
            <a:r>
              <a:rPr lang="en-US" sz="3200" i="1" dirty="0"/>
              <a:t>- </a:t>
            </a:r>
            <a:r>
              <a:rPr lang="en-US" sz="2800" dirty="0"/>
              <a:t>Order of events </a:t>
            </a:r>
            <a:endParaRPr lang="en-US" sz="3200" dirty="0"/>
          </a:p>
        </p:txBody>
      </p:sp>
    </p:spTree>
    <p:extLst>
      <p:ext uri="{BB962C8B-B14F-4D97-AF65-F5344CB8AC3E}">
        <p14:creationId xmlns:p14="http://schemas.microsoft.com/office/powerpoint/2010/main" val="368153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animEffect transition="in" filter="fade">
                                      <p:cBhvr>
                                        <p:cTn id="25" dur="500"/>
                                        <p:tgtEl>
                                          <p:spTgt spid="3">
                                            <p:txEl>
                                              <p:pRg st="11" end="1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animEffect transition="in" filter="fade">
                                      <p:cBhvr>
                                        <p:cTn id="28" dur="500"/>
                                        <p:tgtEl>
                                          <p:spTgt spid="3">
                                            <p:txEl>
                                              <p:pRg st="12" end="1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animEffect transition="in" filter="fade">
                                      <p:cBhvr>
                                        <p:cTn id="31" dur="500"/>
                                        <p:tgtEl>
                                          <p:spTgt spid="3">
                                            <p:txEl>
                                              <p:pRg st="13" end="1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4" end="14"/>
                                            </p:txEl>
                                          </p:spTgt>
                                        </p:tgtEl>
                                        <p:attrNameLst>
                                          <p:attrName>style.visibility</p:attrName>
                                        </p:attrNameLst>
                                      </p:cBhvr>
                                      <p:to>
                                        <p:strVal val="visible"/>
                                      </p:to>
                                    </p:set>
                                    <p:animEffect transition="in" filter="fade">
                                      <p:cBhvr>
                                        <p:cTn id="34" dur="500"/>
                                        <p:tgtEl>
                                          <p:spTgt spid="3">
                                            <p:txEl>
                                              <p:pRg st="14" end="14"/>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animEffect transition="in" filter="fade">
                                      <p:cBhvr>
                                        <p:cTn id="37" dur="500"/>
                                        <p:tgtEl>
                                          <p:spTgt spid="3">
                                            <p:txEl>
                                              <p:pRg st="15" end="1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6" end="16"/>
                                            </p:txEl>
                                          </p:spTgt>
                                        </p:tgtEl>
                                        <p:attrNameLst>
                                          <p:attrName>style.visibility</p:attrName>
                                        </p:attrNameLst>
                                      </p:cBhvr>
                                      <p:to>
                                        <p:strVal val="visible"/>
                                      </p:to>
                                    </p:set>
                                    <p:animEffect transition="in" filter="fade">
                                      <p:cBhvr>
                                        <p:cTn id="40" dur="500"/>
                                        <p:tgtEl>
                                          <p:spTgt spid="3">
                                            <p:txEl>
                                              <p:pRg st="16" end="16"/>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7" end="17"/>
                                            </p:txEl>
                                          </p:spTgt>
                                        </p:tgtEl>
                                        <p:attrNameLst>
                                          <p:attrName>style.visibility</p:attrName>
                                        </p:attrNameLst>
                                      </p:cBhvr>
                                      <p:to>
                                        <p:strVal val="visible"/>
                                      </p:to>
                                    </p:set>
                                    <p:animEffect transition="in" filter="fade">
                                      <p:cBhvr>
                                        <p:cTn id="43" dur="500"/>
                                        <p:tgtEl>
                                          <p:spTgt spid="3">
                                            <p:txEl>
                                              <p:pRg st="17" end="17"/>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8" end="18"/>
                                            </p:txEl>
                                          </p:spTgt>
                                        </p:tgtEl>
                                        <p:attrNameLst>
                                          <p:attrName>style.visibility</p:attrName>
                                        </p:attrNameLst>
                                      </p:cBhvr>
                                      <p:to>
                                        <p:strVal val="visible"/>
                                      </p:to>
                                    </p:set>
                                    <p:animEffect transition="in" filter="fade">
                                      <p:cBhvr>
                                        <p:cTn id="46" dur="500"/>
                                        <p:tgtEl>
                                          <p:spTgt spid="3">
                                            <p:txEl>
                                              <p:pRg st="18" end="18"/>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9" end="19"/>
                                            </p:txEl>
                                          </p:spTgt>
                                        </p:tgtEl>
                                        <p:attrNameLst>
                                          <p:attrName>style.visibility</p:attrName>
                                        </p:attrNameLst>
                                      </p:cBhvr>
                                      <p:to>
                                        <p:strVal val="visible"/>
                                      </p:to>
                                    </p:set>
                                    <p:animEffect transition="in" filter="fade">
                                      <p:cBhvr>
                                        <p:cTn id="49"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C03030-99A2-45C8-B829-60434EE56449}"/>
              </a:ext>
            </a:extLst>
          </p:cNvPr>
          <p:cNvSpPr>
            <a:spLocks noGrp="1"/>
          </p:cNvSpPr>
          <p:nvPr>
            <p:ph idx="1"/>
          </p:nvPr>
        </p:nvSpPr>
        <p:spPr>
          <a:xfrm>
            <a:off x="222634" y="985240"/>
            <a:ext cx="11831688" cy="4620430"/>
          </a:xfrm>
        </p:spPr>
        <p:txBody>
          <a:bodyPr>
            <a:normAutofit/>
          </a:bodyPr>
          <a:lstStyle/>
          <a:p>
            <a:pPr fontAlgn="ctr"/>
            <a:r>
              <a:rPr lang="en-US" dirty="0"/>
              <a:t>Day 15 - 21 </a:t>
            </a:r>
            <a:r>
              <a:rPr lang="en-US" sz="2400" dirty="0"/>
              <a:t>(Ex 12:16-20; 34:18; Lev 23:6-8; </a:t>
            </a:r>
            <a:r>
              <a:rPr lang="en-US" sz="2400" dirty="0" err="1"/>
              <a:t>Deut</a:t>
            </a:r>
            <a:r>
              <a:rPr lang="en-US" sz="2400" dirty="0"/>
              <a:t> 16:3-4)</a:t>
            </a:r>
            <a:r>
              <a:rPr lang="en-US" dirty="0"/>
              <a:t> - Feast of Unleavened Bread</a:t>
            </a:r>
          </a:p>
          <a:p>
            <a:pPr lvl="1" fontAlgn="ctr"/>
            <a:r>
              <a:rPr lang="en-US" dirty="0"/>
              <a:t>Remove leaven from entire house (Ex 12:15; 34:25; </a:t>
            </a:r>
            <a:r>
              <a:rPr lang="en-US" dirty="0" err="1"/>
              <a:t>Deut</a:t>
            </a:r>
            <a:r>
              <a:rPr lang="en-US" dirty="0"/>
              <a:t> 16:3-4)</a:t>
            </a:r>
          </a:p>
          <a:p>
            <a:pPr lvl="2" fontAlgn="ctr"/>
            <a:r>
              <a:rPr lang="en-US" dirty="0"/>
              <a:t>Anyone eating leaven during this time period cut off from people!</a:t>
            </a:r>
          </a:p>
          <a:p>
            <a:pPr lvl="1" fontAlgn="ctr"/>
            <a:r>
              <a:rPr lang="en-US" dirty="0"/>
              <a:t>No work was allowed on 1st or 7th day (Ex 12:16; Lev 23:7-8; Num 28:18,25; </a:t>
            </a:r>
            <a:r>
              <a:rPr lang="en-US" dirty="0" err="1"/>
              <a:t>Deut</a:t>
            </a:r>
            <a:r>
              <a:rPr lang="en-US" dirty="0"/>
              <a:t> 16:8)</a:t>
            </a:r>
          </a:p>
          <a:p>
            <a:pPr lvl="1" fontAlgn="ctr"/>
            <a:r>
              <a:rPr lang="en-US" dirty="0"/>
              <a:t>Every day, a series of offerings made (Num 28:24)</a:t>
            </a:r>
          </a:p>
          <a:p>
            <a:pPr lvl="2" fontAlgn="ctr"/>
            <a:r>
              <a:rPr lang="en-US" dirty="0"/>
              <a:t>Special: 2 young bullocks, 1 ram, 7 lambs of 1st year, 1 goat for sin offering (Num 28:19,22) - all w/out blemish</a:t>
            </a:r>
          </a:p>
          <a:p>
            <a:pPr lvl="2" fontAlgn="ctr"/>
            <a:r>
              <a:rPr lang="en-US" dirty="0"/>
              <a:t>Meal offering: flour mingled with oil in different increments w/ each offering (Num 28:20-21)</a:t>
            </a:r>
          </a:p>
          <a:p>
            <a:pPr lvl="2" fontAlgn="ctr"/>
            <a:r>
              <a:rPr lang="en-US" dirty="0"/>
              <a:t>Standard: 'the daily' = the 'continual burnt offering' &amp; drink offering (Num 28:23-24)</a:t>
            </a:r>
          </a:p>
          <a:p>
            <a:pPr lvl="1" fontAlgn="ctr"/>
            <a:r>
              <a:rPr lang="en-US" dirty="0"/>
              <a:t>Only unleavened bread - no leaven!  </a:t>
            </a:r>
          </a:p>
          <a:p>
            <a:pPr lvl="2" fontAlgn="ctr"/>
            <a:r>
              <a:rPr lang="en-US" dirty="0"/>
              <a:t>Applied to all in congregation (stranger or native Israelite)</a:t>
            </a:r>
          </a:p>
        </p:txBody>
      </p:sp>
      <p:sp>
        <p:nvSpPr>
          <p:cNvPr id="2" name="Rectangle 1">
            <a:extLst>
              <a:ext uri="{FF2B5EF4-FFF2-40B4-BE49-F238E27FC236}">
                <a16:creationId xmlns:a16="http://schemas.microsoft.com/office/drawing/2014/main" id="{E0AD5656-1DEA-4988-A6A6-3A9A59603EFB}"/>
              </a:ext>
            </a:extLst>
          </p:cNvPr>
          <p:cNvSpPr/>
          <p:nvPr/>
        </p:nvSpPr>
        <p:spPr>
          <a:xfrm>
            <a:off x="0" y="71764"/>
            <a:ext cx="4742773" cy="584775"/>
          </a:xfrm>
          <a:prstGeom prst="rect">
            <a:avLst/>
          </a:prstGeom>
        </p:spPr>
        <p:txBody>
          <a:bodyPr wrap="none">
            <a:spAutoFit/>
          </a:bodyPr>
          <a:lstStyle/>
          <a:p>
            <a:pPr fontAlgn="ctr"/>
            <a:r>
              <a:rPr lang="en-US" sz="3200" b="1" dirty="0"/>
              <a:t>Feast of Unleavened Bread</a:t>
            </a:r>
          </a:p>
        </p:txBody>
      </p:sp>
      <p:sp>
        <p:nvSpPr>
          <p:cNvPr id="4" name="TextBox 3">
            <a:extLst>
              <a:ext uri="{FF2B5EF4-FFF2-40B4-BE49-F238E27FC236}">
                <a16:creationId xmlns:a16="http://schemas.microsoft.com/office/drawing/2014/main" id="{D7104801-20D2-4D2C-A4DD-84E2B12C61F0}"/>
              </a:ext>
            </a:extLst>
          </p:cNvPr>
          <p:cNvSpPr txBox="1"/>
          <p:nvPr/>
        </p:nvSpPr>
        <p:spPr>
          <a:xfrm>
            <a:off x="1359673" y="6003235"/>
            <a:ext cx="8817996" cy="40011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b="1" dirty="0"/>
              <a:t>Feast of Unleavened Bread was implemented at a later point after the Exodus</a:t>
            </a:r>
          </a:p>
        </p:txBody>
      </p:sp>
    </p:spTree>
    <p:extLst>
      <p:ext uri="{BB962C8B-B14F-4D97-AF65-F5344CB8AC3E}">
        <p14:creationId xmlns:p14="http://schemas.microsoft.com/office/powerpoint/2010/main" val="255137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24730-ED31-4094-A6CC-C4C7954E784C}"/>
              </a:ext>
            </a:extLst>
          </p:cNvPr>
          <p:cNvSpPr>
            <a:spLocks noGrp="1"/>
          </p:cNvSpPr>
          <p:nvPr>
            <p:ph type="title"/>
          </p:nvPr>
        </p:nvSpPr>
        <p:spPr>
          <a:xfrm>
            <a:off x="239684" y="18256"/>
            <a:ext cx="10515600" cy="662782"/>
          </a:xfrm>
        </p:spPr>
        <p:txBody>
          <a:bodyPr>
            <a:normAutofit/>
          </a:bodyPr>
          <a:lstStyle/>
          <a:p>
            <a:r>
              <a:rPr lang="en-US" sz="3200" b="1" dirty="0">
                <a:latin typeface="+mn-lt"/>
              </a:rPr>
              <a:t>Symbols &amp; their meaning </a:t>
            </a:r>
            <a:r>
              <a:rPr lang="en-US" sz="2400" b="1" dirty="0">
                <a:latin typeface="+mn-lt"/>
              </a:rPr>
              <a:t>(1 Cor 5:6-8)</a:t>
            </a:r>
            <a:endParaRPr lang="en-US" sz="3200" b="1" dirty="0">
              <a:latin typeface="+mn-lt"/>
            </a:endParaRPr>
          </a:p>
        </p:txBody>
      </p:sp>
      <p:sp>
        <p:nvSpPr>
          <p:cNvPr id="3" name="Content Placeholder 2">
            <a:extLst>
              <a:ext uri="{FF2B5EF4-FFF2-40B4-BE49-F238E27FC236}">
                <a16:creationId xmlns:a16="http://schemas.microsoft.com/office/drawing/2014/main" id="{9D3625C9-CC42-4223-9B0D-3EE345C33C0A}"/>
              </a:ext>
            </a:extLst>
          </p:cNvPr>
          <p:cNvSpPr>
            <a:spLocks noGrp="1"/>
          </p:cNvSpPr>
          <p:nvPr>
            <p:ph idx="1"/>
          </p:nvPr>
        </p:nvSpPr>
        <p:spPr>
          <a:xfrm>
            <a:off x="838200" y="831272"/>
            <a:ext cx="11098876" cy="6026727"/>
          </a:xfrm>
        </p:spPr>
        <p:txBody>
          <a:bodyPr>
            <a:normAutofit/>
          </a:bodyPr>
          <a:lstStyle/>
          <a:p>
            <a:pPr fontAlgn="ctr"/>
            <a:r>
              <a:rPr lang="en-US" dirty="0"/>
              <a:t>Passover Lamb = Jesus Christ </a:t>
            </a:r>
            <a:r>
              <a:rPr lang="en-US" sz="2400" dirty="0"/>
              <a:t>(1 Cor 5:7)</a:t>
            </a:r>
            <a:endParaRPr lang="en-US" dirty="0"/>
          </a:p>
          <a:p>
            <a:pPr fontAlgn="ctr"/>
            <a:r>
              <a:rPr lang="en-US" dirty="0"/>
              <a:t>Leaven  = sin &amp; its pervasive effects… 'malice and wickedness' </a:t>
            </a:r>
            <a:r>
              <a:rPr lang="en-US" sz="2400" dirty="0"/>
              <a:t>(1 Cor 5:6-7)</a:t>
            </a:r>
          </a:p>
          <a:p>
            <a:pPr fontAlgn="ctr"/>
            <a:r>
              <a:rPr lang="en-US" dirty="0"/>
              <a:t>Cleaning Leaven from house = removing sin from our lives to make us new </a:t>
            </a:r>
            <a:r>
              <a:rPr lang="en-US" sz="2400" dirty="0"/>
              <a:t>(1 Cor 5:7)</a:t>
            </a:r>
          </a:p>
          <a:p>
            <a:pPr fontAlgn="ctr"/>
            <a:r>
              <a:rPr lang="en-US" dirty="0"/>
              <a:t>Unleavened Bread = Sincerity and Truth in worship </a:t>
            </a:r>
            <a:r>
              <a:rPr lang="en-US" sz="2400" dirty="0"/>
              <a:t>(1 Cor 5:8)</a:t>
            </a:r>
          </a:p>
          <a:p>
            <a:pPr lvl="1" fontAlgn="ctr"/>
            <a:r>
              <a:rPr lang="en-US" dirty="0"/>
              <a:t>Called 'bread of affliction' (</a:t>
            </a:r>
            <a:r>
              <a:rPr lang="en-US" dirty="0" err="1"/>
              <a:t>Deut</a:t>
            </a:r>
            <a:r>
              <a:rPr lang="en-US" dirty="0"/>
              <a:t> 16:3) - God had seen their affliction (Ex 3:17, 17; 4:31) and would deliver them from their taskmasters.  </a:t>
            </a:r>
          </a:p>
          <a:p>
            <a:pPr lvl="2" fontAlgn="ctr"/>
            <a:r>
              <a:rPr lang="en-US" dirty="0"/>
              <a:t>Remind them of the affliction that they were delivered from on the night of the Passover</a:t>
            </a:r>
          </a:p>
          <a:p>
            <a:pPr fontAlgn="ctr"/>
            <a:r>
              <a:rPr lang="en-US" dirty="0"/>
              <a:t>Blood on doorpost = removal/forgiveness of sin (Heb 9:22).  </a:t>
            </a:r>
          </a:p>
          <a:p>
            <a:pPr lvl="1" fontAlgn="ctr"/>
            <a:r>
              <a:rPr lang="en-US" dirty="0"/>
              <a:t>No blood = death &amp; bearing of sin (Num 9:13)</a:t>
            </a:r>
          </a:p>
          <a:p>
            <a:pPr fontAlgn="ctr"/>
            <a:r>
              <a:rPr lang="en-US" dirty="0"/>
              <a:t>Hyssop = cleansing </a:t>
            </a:r>
            <a:r>
              <a:rPr lang="en-US" sz="2400" dirty="0"/>
              <a:t>(</a:t>
            </a:r>
            <a:r>
              <a:rPr lang="en-US" sz="2400" i="1" dirty="0"/>
              <a:t>leprosy</a:t>
            </a:r>
            <a:r>
              <a:rPr lang="en-US" sz="2400" dirty="0"/>
              <a:t> - Lev 14:2-4; </a:t>
            </a:r>
            <a:r>
              <a:rPr lang="en-US" sz="2400" i="1" dirty="0"/>
              <a:t>dead</a:t>
            </a:r>
            <a:r>
              <a:rPr lang="en-US" sz="2400" dirty="0"/>
              <a:t> – Num 19:4-9; </a:t>
            </a:r>
            <a:r>
              <a:rPr lang="en-US" sz="2400" i="1" dirty="0"/>
              <a:t>sin</a:t>
            </a:r>
            <a:r>
              <a:rPr lang="en-US" sz="2400" dirty="0"/>
              <a:t> – </a:t>
            </a:r>
            <a:r>
              <a:rPr lang="en-US" sz="2400" dirty="0" err="1"/>
              <a:t>Psa</a:t>
            </a:r>
            <a:r>
              <a:rPr lang="en-US" sz="2400" dirty="0"/>
              <a:t> 51:7)</a:t>
            </a:r>
            <a:endParaRPr lang="en-US" dirty="0"/>
          </a:p>
          <a:p>
            <a:endParaRPr lang="en-US" dirty="0"/>
          </a:p>
        </p:txBody>
      </p:sp>
      <p:sp>
        <p:nvSpPr>
          <p:cNvPr id="4" name="TextBox 3">
            <a:extLst>
              <a:ext uri="{FF2B5EF4-FFF2-40B4-BE49-F238E27FC236}">
                <a16:creationId xmlns:a16="http://schemas.microsoft.com/office/drawing/2014/main" id="{6076833A-D13E-44DA-9050-33690560E1CC}"/>
              </a:ext>
            </a:extLst>
          </p:cNvPr>
          <p:cNvSpPr txBox="1"/>
          <p:nvPr/>
        </p:nvSpPr>
        <p:spPr>
          <a:xfrm>
            <a:off x="2168056" y="6034319"/>
            <a:ext cx="7855888" cy="40011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b="1" dirty="0"/>
              <a:t>Passover pointed forward to redemptive work of Jesus Christ</a:t>
            </a:r>
          </a:p>
        </p:txBody>
      </p:sp>
    </p:spTree>
    <p:extLst>
      <p:ext uri="{BB962C8B-B14F-4D97-AF65-F5344CB8AC3E}">
        <p14:creationId xmlns:p14="http://schemas.microsoft.com/office/powerpoint/2010/main" val="3896018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04479D-95C4-4550-B243-DA982F8D079B}"/>
              </a:ext>
            </a:extLst>
          </p:cNvPr>
          <p:cNvSpPr>
            <a:spLocks noGrp="1"/>
          </p:cNvSpPr>
          <p:nvPr>
            <p:ph idx="1"/>
          </p:nvPr>
        </p:nvSpPr>
        <p:spPr>
          <a:xfrm>
            <a:off x="512195" y="1000096"/>
            <a:ext cx="11565835" cy="4857808"/>
          </a:xfrm>
        </p:spPr>
        <p:txBody>
          <a:bodyPr>
            <a:normAutofit/>
          </a:bodyPr>
          <a:lstStyle/>
          <a:p>
            <a:r>
              <a:rPr lang="en-US" dirty="0"/>
              <a:t>Removing leaven from our lives</a:t>
            </a:r>
          </a:p>
          <a:p>
            <a:r>
              <a:rPr lang="en-US" dirty="0"/>
              <a:t>Forgiveness / Deliverance only available in Christ </a:t>
            </a:r>
            <a:r>
              <a:rPr lang="en-US" sz="2400" dirty="0"/>
              <a:t>(</a:t>
            </a:r>
            <a:r>
              <a:rPr lang="en-US" sz="2400" i="1" dirty="0"/>
              <a:t>baptism - </a:t>
            </a:r>
            <a:r>
              <a:rPr lang="en-US" sz="2400" dirty="0"/>
              <a:t>Gal 3:27; Heb 9:14)</a:t>
            </a:r>
          </a:p>
          <a:p>
            <a:pPr lvl="1"/>
            <a:r>
              <a:rPr lang="en-US" dirty="0"/>
              <a:t>Those not in covenant will be cut off (Num 9:13)… God would not ‘pass over’</a:t>
            </a:r>
          </a:p>
          <a:p>
            <a:r>
              <a:rPr lang="en-US" dirty="0"/>
              <a:t>‘Haste’ - Ready at all times to leave Egypt!</a:t>
            </a:r>
          </a:p>
          <a:p>
            <a:pPr lvl="1"/>
            <a:r>
              <a:rPr lang="en-US" dirty="0"/>
              <a:t>"Looking for and hasting unto the coming day of God…" (2 Pet 3:12)</a:t>
            </a:r>
          </a:p>
          <a:p>
            <a:pPr lvl="1" fontAlgn="ctr"/>
            <a:r>
              <a:rPr lang="en-US" dirty="0"/>
              <a:t>Girded loins </a:t>
            </a:r>
          </a:p>
          <a:p>
            <a:pPr lvl="2" fontAlgn="ctr"/>
            <a:r>
              <a:rPr lang="en-US" dirty="0"/>
              <a:t>gird up the loins of your mind (1 Pet 1:13) - a clear allusion to Passover</a:t>
            </a:r>
          </a:p>
          <a:p>
            <a:pPr lvl="2" fontAlgn="ctr"/>
            <a:r>
              <a:rPr lang="en-US" dirty="0"/>
              <a:t>Loins girt with truth (Eph 6:14)</a:t>
            </a:r>
          </a:p>
          <a:p>
            <a:pPr lvl="2" fontAlgn="ctr"/>
            <a:r>
              <a:rPr lang="en-US" dirty="0"/>
              <a:t>Therefore, our minds must be filled and prepared with truth!!  Is this what we are filling our minds with during this time?  Are we focused?</a:t>
            </a:r>
          </a:p>
          <a:p>
            <a:pPr lvl="1" fontAlgn="ctr"/>
            <a:r>
              <a:rPr lang="en-US" dirty="0"/>
              <a:t>Shoes on feet</a:t>
            </a:r>
          </a:p>
          <a:p>
            <a:pPr lvl="2" fontAlgn="ctr"/>
            <a:r>
              <a:rPr lang="en-US" dirty="0"/>
              <a:t>Feet shod with the preparation of the Gospel of Peace (Eph 6:15)</a:t>
            </a:r>
          </a:p>
          <a:p>
            <a:endParaRPr lang="en-US" dirty="0"/>
          </a:p>
        </p:txBody>
      </p:sp>
      <p:sp>
        <p:nvSpPr>
          <p:cNvPr id="4" name="Rectangle 3">
            <a:extLst>
              <a:ext uri="{FF2B5EF4-FFF2-40B4-BE49-F238E27FC236}">
                <a16:creationId xmlns:a16="http://schemas.microsoft.com/office/drawing/2014/main" id="{F61D0249-306D-4097-AF56-C19DB447DCAF}"/>
              </a:ext>
            </a:extLst>
          </p:cNvPr>
          <p:cNvSpPr/>
          <p:nvPr/>
        </p:nvSpPr>
        <p:spPr>
          <a:xfrm>
            <a:off x="0" y="71764"/>
            <a:ext cx="4533421" cy="584775"/>
          </a:xfrm>
          <a:prstGeom prst="rect">
            <a:avLst/>
          </a:prstGeom>
        </p:spPr>
        <p:txBody>
          <a:bodyPr wrap="none">
            <a:spAutoFit/>
          </a:bodyPr>
          <a:lstStyle/>
          <a:p>
            <a:pPr fontAlgn="ctr"/>
            <a:r>
              <a:rPr lang="en-US" sz="3200" b="1" dirty="0"/>
              <a:t>Principles of the Passover</a:t>
            </a:r>
          </a:p>
        </p:txBody>
      </p:sp>
      <p:sp>
        <p:nvSpPr>
          <p:cNvPr id="5" name="TextBox 4">
            <a:extLst>
              <a:ext uri="{FF2B5EF4-FFF2-40B4-BE49-F238E27FC236}">
                <a16:creationId xmlns:a16="http://schemas.microsoft.com/office/drawing/2014/main" id="{545A5058-BD9F-4A93-8533-69DFD5733496}"/>
              </a:ext>
            </a:extLst>
          </p:cNvPr>
          <p:cNvSpPr txBox="1"/>
          <p:nvPr/>
        </p:nvSpPr>
        <p:spPr>
          <a:xfrm>
            <a:off x="2565620" y="6105880"/>
            <a:ext cx="7079311" cy="40011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b="1" dirty="0"/>
              <a:t>Remove Evil, Get Baptized into Christ, Be Ready for Christ </a:t>
            </a:r>
          </a:p>
        </p:txBody>
      </p:sp>
    </p:spTree>
    <p:extLst>
      <p:ext uri="{BB962C8B-B14F-4D97-AF65-F5344CB8AC3E}">
        <p14:creationId xmlns:p14="http://schemas.microsoft.com/office/powerpoint/2010/main" val="948237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A971DB-DA6A-4EFC-8E4D-C1776A1EB0D9}"/>
              </a:ext>
            </a:extLst>
          </p:cNvPr>
          <p:cNvSpPr>
            <a:spLocks noGrp="1"/>
          </p:cNvSpPr>
          <p:nvPr>
            <p:ph idx="1"/>
          </p:nvPr>
        </p:nvSpPr>
        <p:spPr>
          <a:xfrm>
            <a:off x="415636" y="708385"/>
            <a:ext cx="11587942" cy="6035041"/>
          </a:xfrm>
        </p:spPr>
        <p:txBody>
          <a:bodyPr>
            <a:normAutofit lnSpcReduction="10000"/>
          </a:bodyPr>
          <a:lstStyle/>
          <a:p>
            <a:r>
              <a:rPr lang="en-US" dirty="0"/>
              <a:t>This was to help them </a:t>
            </a:r>
            <a:r>
              <a:rPr lang="en-US" b="1" dirty="0"/>
              <a:t>remember God's deliverance</a:t>
            </a:r>
            <a:r>
              <a:rPr lang="en-US" dirty="0"/>
              <a:t>, all the days of their life (Ex 12:14; 13:3, 9; </a:t>
            </a:r>
            <a:r>
              <a:rPr lang="en-US" dirty="0" err="1"/>
              <a:t>Deut</a:t>
            </a:r>
            <a:r>
              <a:rPr lang="en-US" dirty="0"/>
              <a:t> 16:3) and </a:t>
            </a:r>
            <a:r>
              <a:rPr lang="en-US" b="1" dirty="0"/>
              <a:t>His expectation from them </a:t>
            </a:r>
            <a:r>
              <a:rPr lang="en-US" dirty="0"/>
              <a:t>as a result</a:t>
            </a:r>
          </a:p>
          <a:p>
            <a:pPr fontAlgn="ctr"/>
            <a:r>
              <a:rPr lang="en-US" dirty="0"/>
              <a:t>Personal: "And this day shall be unto you for a memorial"  (Ex 12:14)</a:t>
            </a:r>
          </a:p>
          <a:p>
            <a:pPr fontAlgn="ctr">
              <a:spcAft>
                <a:spcPts val="600"/>
              </a:spcAft>
            </a:pPr>
            <a:r>
              <a:rPr lang="en-US" dirty="0"/>
              <a:t>Teaching Next Generation:  </a:t>
            </a:r>
          </a:p>
          <a:p>
            <a:pPr lvl="1" fontAlgn="ctr"/>
            <a:r>
              <a:rPr lang="en-US" dirty="0"/>
              <a:t>Feast itself: </a:t>
            </a:r>
          </a:p>
          <a:p>
            <a:pPr lvl="2" fontAlgn="ctr"/>
            <a:r>
              <a:rPr lang="en-US" dirty="0"/>
              <a:t>"When your children shall say unto you, what mean ye by this service?  That ye shall say, </a:t>
            </a:r>
            <a:r>
              <a:rPr lang="en-US" b="1" dirty="0"/>
              <a:t>It is the sacrifice of the LORD's </a:t>
            </a:r>
            <a:r>
              <a:rPr lang="en-US" b="1" dirty="0" err="1"/>
              <a:t>passover</a:t>
            </a:r>
            <a:r>
              <a:rPr lang="en-US" dirty="0"/>
              <a:t>, who passed over the houses of the children of Israel in Egypt, when he smote the Egyptians, and delivered our houses  And the people bowed the head and worshipped."  (Ex 12:26-27)</a:t>
            </a:r>
          </a:p>
          <a:p>
            <a:pPr lvl="2" fontAlgn="ctr">
              <a:spcAft>
                <a:spcPts val="600"/>
              </a:spcAft>
            </a:pPr>
            <a:r>
              <a:rPr lang="en-US" dirty="0"/>
              <a:t>"And thou shalt shew thy son in that day, saying, this is done </a:t>
            </a:r>
            <a:r>
              <a:rPr lang="en-US" b="1" dirty="0"/>
              <a:t>because of that which the LORD </a:t>
            </a:r>
            <a:r>
              <a:rPr lang="en-US" dirty="0"/>
              <a:t>did unto me when I came forth out of Egypt" (Ex 13:8)</a:t>
            </a:r>
          </a:p>
          <a:p>
            <a:pPr lvl="1" fontAlgn="ctr"/>
            <a:r>
              <a:rPr lang="en-US" dirty="0"/>
              <a:t>Dedication of firstborn: </a:t>
            </a:r>
          </a:p>
          <a:p>
            <a:pPr lvl="2" fontAlgn="ctr"/>
            <a:r>
              <a:rPr lang="en-US" dirty="0"/>
              <a:t>"And it shall be when thy son </a:t>
            </a:r>
            <a:r>
              <a:rPr lang="en-US" dirty="0" err="1"/>
              <a:t>asketh</a:t>
            </a:r>
            <a:r>
              <a:rPr lang="en-US" dirty="0"/>
              <a:t> thee in time to come, saying, what is this? That thou shalt say unto him, By strength of hand the LORD brough us out of rom Egypt, from the house of bondage:  And it came to pass, when Pharaoh would hardly let us go, that the LORD slew all the firstborn in the land of Egypt, both the firstborn of man, and the firstborn of beast: </a:t>
            </a:r>
            <a:r>
              <a:rPr lang="en-US" b="1" dirty="0"/>
              <a:t>therefore I sacrifice to the LORD all that </a:t>
            </a:r>
            <a:r>
              <a:rPr lang="en-US" b="1" dirty="0" err="1"/>
              <a:t>openeth</a:t>
            </a:r>
            <a:r>
              <a:rPr lang="en-US" b="1" dirty="0"/>
              <a:t> the matrix, being males; but all the firstborn of my children I redeem</a:t>
            </a:r>
            <a:r>
              <a:rPr lang="en-US" dirty="0"/>
              <a:t>." (Ex 13:11-16) </a:t>
            </a:r>
            <a:r>
              <a:rPr lang="en-US" i="1" dirty="0"/>
              <a:t>cp. to Num 8:16-19</a:t>
            </a:r>
          </a:p>
        </p:txBody>
      </p:sp>
      <p:sp>
        <p:nvSpPr>
          <p:cNvPr id="4" name="Rectangle 3">
            <a:extLst>
              <a:ext uri="{FF2B5EF4-FFF2-40B4-BE49-F238E27FC236}">
                <a16:creationId xmlns:a16="http://schemas.microsoft.com/office/drawing/2014/main" id="{3C30D753-9AC6-4AC2-92FD-E5FC56E1F9F9}"/>
              </a:ext>
            </a:extLst>
          </p:cNvPr>
          <p:cNvSpPr/>
          <p:nvPr/>
        </p:nvSpPr>
        <p:spPr>
          <a:xfrm>
            <a:off x="0" y="74819"/>
            <a:ext cx="5247861" cy="584775"/>
          </a:xfrm>
          <a:prstGeom prst="rect">
            <a:avLst/>
          </a:prstGeom>
        </p:spPr>
        <p:txBody>
          <a:bodyPr wrap="square">
            <a:spAutoFit/>
          </a:bodyPr>
          <a:lstStyle/>
          <a:p>
            <a:r>
              <a:rPr lang="en-US" sz="3200" b="1" dirty="0"/>
              <a:t>Why every year??</a:t>
            </a:r>
          </a:p>
        </p:txBody>
      </p:sp>
      <p:sp>
        <p:nvSpPr>
          <p:cNvPr id="5" name="TextBox 4">
            <a:extLst>
              <a:ext uri="{FF2B5EF4-FFF2-40B4-BE49-F238E27FC236}">
                <a16:creationId xmlns:a16="http://schemas.microsoft.com/office/drawing/2014/main" id="{D557E3B7-D7FC-4121-8B4E-6EFA581B8AAF}"/>
              </a:ext>
            </a:extLst>
          </p:cNvPr>
          <p:cNvSpPr txBox="1"/>
          <p:nvPr/>
        </p:nvSpPr>
        <p:spPr>
          <a:xfrm>
            <a:off x="2096495" y="6414875"/>
            <a:ext cx="7855888" cy="400110"/>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000" b="1" dirty="0"/>
              <a:t>God expects us to </a:t>
            </a:r>
            <a:r>
              <a:rPr lang="en-US" sz="2000" b="1" u="sng" dirty="0"/>
              <a:t>remember</a:t>
            </a:r>
            <a:r>
              <a:rPr lang="en-US" sz="2000" b="1" dirty="0"/>
              <a:t> and </a:t>
            </a:r>
            <a:r>
              <a:rPr lang="en-US" sz="2000" b="1" u="sng" dirty="0"/>
              <a:t>respond</a:t>
            </a:r>
            <a:r>
              <a:rPr lang="en-US" sz="2000" b="1" dirty="0"/>
              <a:t> to His loving kindness</a:t>
            </a:r>
          </a:p>
        </p:txBody>
      </p:sp>
    </p:spTree>
    <p:extLst>
      <p:ext uri="{BB962C8B-B14F-4D97-AF65-F5344CB8AC3E}">
        <p14:creationId xmlns:p14="http://schemas.microsoft.com/office/powerpoint/2010/main" val="3900422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F9B0-977E-4B50-8D11-B32197AF35F5}"/>
              </a:ext>
            </a:extLst>
          </p:cNvPr>
          <p:cNvSpPr>
            <a:spLocks noGrp="1"/>
          </p:cNvSpPr>
          <p:nvPr>
            <p:ph type="title"/>
          </p:nvPr>
        </p:nvSpPr>
        <p:spPr>
          <a:xfrm>
            <a:off x="189808" y="265372"/>
            <a:ext cx="10515600" cy="865159"/>
          </a:xfrm>
        </p:spPr>
        <p:txBody>
          <a:bodyPr>
            <a:normAutofit/>
          </a:bodyPr>
          <a:lstStyle/>
          <a:p>
            <a:r>
              <a:rPr lang="en-US" sz="3600" b="1" dirty="0">
                <a:latin typeface="+mn-lt"/>
              </a:rPr>
              <a:t>Ezra’s Passover </a:t>
            </a:r>
            <a:r>
              <a:rPr lang="en-US" sz="2800" b="1" dirty="0">
                <a:latin typeface="+mn-lt"/>
              </a:rPr>
              <a:t>(Ezra 6:19-22)</a:t>
            </a:r>
            <a:endParaRPr lang="en-US" sz="3600" b="1" dirty="0">
              <a:latin typeface="+mn-lt"/>
            </a:endParaRPr>
          </a:p>
        </p:txBody>
      </p:sp>
      <p:sp>
        <p:nvSpPr>
          <p:cNvPr id="3" name="Content Placeholder 2">
            <a:extLst>
              <a:ext uri="{FF2B5EF4-FFF2-40B4-BE49-F238E27FC236}">
                <a16:creationId xmlns:a16="http://schemas.microsoft.com/office/drawing/2014/main" id="{81A0AFD2-AD7D-47C5-99C6-D502538F3F83}"/>
              </a:ext>
            </a:extLst>
          </p:cNvPr>
          <p:cNvSpPr>
            <a:spLocks noGrp="1"/>
          </p:cNvSpPr>
          <p:nvPr>
            <p:ph idx="1"/>
          </p:nvPr>
        </p:nvSpPr>
        <p:spPr>
          <a:xfrm>
            <a:off x="538248" y="1310237"/>
            <a:ext cx="11653751" cy="4824556"/>
          </a:xfrm>
        </p:spPr>
        <p:txBody>
          <a:bodyPr>
            <a:normAutofit/>
          </a:bodyPr>
          <a:lstStyle/>
          <a:p>
            <a:pPr fontAlgn="ctr"/>
            <a:r>
              <a:rPr lang="en-US" sz="3200" dirty="0"/>
              <a:t>Remove Evil:  </a:t>
            </a:r>
          </a:p>
          <a:p>
            <a:pPr lvl="1" fontAlgn="ctr"/>
            <a:r>
              <a:rPr lang="en-US" sz="2800" dirty="0"/>
              <a:t>Purified themselves (v.20), 'separated themselves from the filthiness of the heathen of the land' (v.21)</a:t>
            </a:r>
          </a:p>
          <a:p>
            <a:pPr fontAlgn="ctr"/>
            <a:r>
              <a:rPr lang="en-US" sz="3200" dirty="0"/>
              <a:t>Seek Good:  </a:t>
            </a:r>
          </a:p>
          <a:p>
            <a:pPr lvl="1" fontAlgn="ctr"/>
            <a:r>
              <a:rPr lang="en-US" sz="2800" dirty="0"/>
              <a:t>Seek the LORD God of Israel (v.21)</a:t>
            </a:r>
          </a:p>
          <a:p>
            <a:pPr fontAlgn="ctr"/>
            <a:r>
              <a:rPr lang="en-US" sz="3200" dirty="0"/>
              <a:t>Kept Passover </a:t>
            </a:r>
          </a:p>
          <a:p>
            <a:pPr lvl="1" fontAlgn="ctr"/>
            <a:r>
              <a:rPr lang="en-US" sz="2800" dirty="0"/>
              <a:t>Killed the Passover… all who had separated themselves… did eat (v.20-21)</a:t>
            </a:r>
          </a:p>
          <a:p>
            <a:pPr fontAlgn="ctr"/>
            <a:r>
              <a:rPr lang="en-US" sz="3200" dirty="0"/>
              <a:t>Joyful Attitude (v.22)</a:t>
            </a:r>
          </a:p>
          <a:p>
            <a:pPr lvl="1" fontAlgn="ctr"/>
            <a:r>
              <a:rPr lang="en-US" sz="2800" dirty="0"/>
              <a:t>Kept the feast… with joy… LORD had made the joyful</a:t>
            </a:r>
          </a:p>
          <a:p>
            <a:endParaRPr lang="en-US" sz="3200" dirty="0"/>
          </a:p>
        </p:txBody>
      </p:sp>
      <p:sp>
        <p:nvSpPr>
          <p:cNvPr id="4" name="TextBox 3">
            <a:extLst>
              <a:ext uri="{FF2B5EF4-FFF2-40B4-BE49-F238E27FC236}">
                <a16:creationId xmlns:a16="http://schemas.microsoft.com/office/drawing/2014/main" id="{4A65E13B-5EE5-4DB7-8894-F4D31E2FDD3B}"/>
              </a:ext>
            </a:extLst>
          </p:cNvPr>
          <p:cNvSpPr txBox="1"/>
          <p:nvPr/>
        </p:nvSpPr>
        <p:spPr>
          <a:xfrm>
            <a:off x="3138597" y="6134793"/>
            <a:ext cx="5914806"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400" b="1" dirty="0"/>
              <a:t>This is the model to follow in our lives!</a:t>
            </a:r>
          </a:p>
        </p:txBody>
      </p:sp>
    </p:spTree>
    <p:extLst>
      <p:ext uri="{BB962C8B-B14F-4D97-AF65-F5344CB8AC3E}">
        <p14:creationId xmlns:p14="http://schemas.microsoft.com/office/powerpoint/2010/main" val="1088922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F9B0-977E-4B50-8D11-B32197AF35F5}"/>
              </a:ext>
            </a:extLst>
          </p:cNvPr>
          <p:cNvSpPr>
            <a:spLocks noGrp="1"/>
          </p:cNvSpPr>
          <p:nvPr>
            <p:ph type="title"/>
          </p:nvPr>
        </p:nvSpPr>
        <p:spPr>
          <a:xfrm>
            <a:off x="43070" y="0"/>
            <a:ext cx="10515600" cy="723207"/>
          </a:xfrm>
        </p:spPr>
        <p:txBody>
          <a:bodyPr>
            <a:normAutofit/>
          </a:bodyPr>
          <a:lstStyle/>
          <a:p>
            <a:r>
              <a:rPr lang="en-US" sz="3600" b="1" dirty="0">
                <a:latin typeface="+mn-lt"/>
              </a:rPr>
              <a:t>Jesus – the true Passover</a:t>
            </a:r>
          </a:p>
        </p:txBody>
      </p:sp>
      <p:sp>
        <p:nvSpPr>
          <p:cNvPr id="3" name="Content Placeholder 2">
            <a:extLst>
              <a:ext uri="{FF2B5EF4-FFF2-40B4-BE49-F238E27FC236}">
                <a16:creationId xmlns:a16="http://schemas.microsoft.com/office/drawing/2014/main" id="{81A0AFD2-AD7D-47C5-99C6-D502538F3F83}"/>
              </a:ext>
            </a:extLst>
          </p:cNvPr>
          <p:cNvSpPr>
            <a:spLocks noGrp="1"/>
          </p:cNvSpPr>
          <p:nvPr>
            <p:ph idx="1"/>
          </p:nvPr>
        </p:nvSpPr>
        <p:spPr>
          <a:xfrm>
            <a:off x="538248" y="691763"/>
            <a:ext cx="11653751" cy="5443030"/>
          </a:xfrm>
        </p:spPr>
        <p:txBody>
          <a:bodyPr>
            <a:normAutofit fontScale="92500" lnSpcReduction="10000"/>
          </a:bodyPr>
          <a:lstStyle/>
          <a:p>
            <a:pPr lvl="0"/>
            <a:r>
              <a:rPr lang="en-US" dirty="0"/>
              <a:t>Jesus entered Jerusalem on 10</a:t>
            </a:r>
            <a:r>
              <a:rPr lang="en-US" baseline="30000" dirty="0"/>
              <a:t>th</a:t>
            </a:r>
            <a:r>
              <a:rPr lang="en-US" dirty="0"/>
              <a:t> day of the month (Matt 21:7-10)</a:t>
            </a:r>
          </a:p>
          <a:p>
            <a:pPr lvl="0"/>
            <a:r>
              <a:rPr lang="en-US" dirty="0"/>
              <a:t>Told his disciples, ‘take, eat, this is by body given for you (1 Cor 11:24)</a:t>
            </a:r>
          </a:p>
          <a:p>
            <a:pPr lvl="0"/>
            <a:r>
              <a:rPr lang="en-US" dirty="0"/>
              <a:t>Jesus is called ‘our Passover’ (1 Cor 5:7)</a:t>
            </a:r>
          </a:p>
          <a:p>
            <a:pPr lvl="0"/>
            <a:r>
              <a:rPr lang="en-US" dirty="0"/>
              <a:t>Jesus was perfect – without blemish – thoroughly examined by HP and Pilate</a:t>
            </a:r>
          </a:p>
          <a:p>
            <a:pPr lvl="1"/>
            <a:r>
              <a:rPr lang="en-US" dirty="0"/>
              <a:t>5 times, ‘I find no fault in him at all’ (Jn 18:38; Lk 23:4, 14, 22; Jn 19:4)</a:t>
            </a:r>
          </a:p>
          <a:p>
            <a:pPr lvl="0"/>
            <a:r>
              <a:rPr lang="en-US" dirty="0"/>
              <a:t>Jesus died at same time Passover lamb was put to death (Mk 15:34; Mt 27:45-50)</a:t>
            </a:r>
          </a:p>
          <a:p>
            <a:pPr lvl="0"/>
            <a:r>
              <a:rPr lang="en-US" dirty="0"/>
              <a:t>Participation in Christ’s sacrifice requires self-examination (like searching for leaven) – ‘so let a man examine himself’ (1 Cor 11:28)</a:t>
            </a:r>
          </a:p>
          <a:p>
            <a:pPr lvl="0"/>
            <a:r>
              <a:rPr lang="en-US" dirty="0"/>
              <a:t>Both involved blood on posts – doorposts/cross</a:t>
            </a:r>
          </a:p>
          <a:p>
            <a:pPr lvl="0"/>
            <a:r>
              <a:rPr lang="en-US" dirty="0"/>
              <a:t>Neither sacrifice had a bone broken (Ex 12:46 cp to Jn 19:31-36)</a:t>
            </a:r>
          </a:p>
          <a:p>
            <a:pPr lvl="0"/>
            <a:r>
              <a:rPr lang="en-US" dirty="0"/>
              <a:t>Both meals would be remembered in safety of Promised Land</a:t>
            </a:r>
          </a:p>
          <a:p>
            <a:pPr lvl="1"/>
            <a:r>
              <a:rPr lang="en-US" dirty="0"/>
              <a:t>When Yahweh shall bring thee into the land of the Canaanites (Ex 13:5)</a:t>
            </a:r>
          </a:p>
          <a:p>
            <a:pPr lvl="1"/>
            <a:r>
              <a:rPr lang="en-US" dirty="0"/>
              <a:t>Until it be fulfilled in the kingdom of God (Lk 22:16-18)</a:t>
            </a:r>
          </a:p>
          <a:p>
            <a:endParaRPr lang="en-US" sz="3200" dirty="0"/>
          </a:p>
        </p:txBody>
      </p:sp>
      <p:sp>
        <p:nvSpPr>
          <p:cNvPr id="4" name="TextBox 3">
            <a:extLst>
              <a:ext uri="{FF2B5EF4-FFF2-40B4-BE49-F238E27FC236}">
                <a16:creationId xmlns:a16="http://schemas.microsoft.com/office/drawing/2014/main" id="{4A65E13B-5EE5-4DB7-8894-F4D31E2FDD3B}"/>
              </a:ext>
            </a:extLst>
          </p:cNvPr>
          <p:cNvSpPr txBox="1"/>
          <p:nvPr/>
        </p:nvSpPr>
        <p:spPr>
          <a:xfrm>
            <a:off x="2343467" y="6291642"/>
            <a:ext cx="5914806" cy="461665"/>
          </a:xfrm>
          <a:prstGeom prst="rect">
            <a:avLst/>
          </a:prstGeom>
          <a:solidFill>
            <a:schemeClr val="accent1">
              <a:lumMod val="40000"/>
              <a:lumOff val="60000"/>
            </a:schemeClr>
          </a:solidFill>
          <a:ln>
            <a:solidFill>
              <a:schemeClr val="tx1"/>
            </a:solidFill>
          </a:ln>
        </p:spPr>
        <p:txBody>
          <a:bodyPr wrap="square" rtlCol="0">
            <a:spAutoFit/>
          </a:bodyPr>
          <a:lstStyle/>
          <a:p>
            <a:pPr algn="ctr"/>
            <a:r>
              <a:rPr lang="en-US" sz="2400" b="1" dirty="0"/>
              <a:t>Everything points forward to Jesus Christ</a:t>
            </a:r>
          </a:p>
        </p:txBody>
      </p:sp>
    </p:spTree>
    <p:extLst>
      <p:ext uri="{BB962C8B-B14F-4D97-AF65-F5344CB8AC3E}">
        <p14:creationId xmlns:p14="http://schemas.microsoft.com/office/powerpoint/2010/main" val="4105587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741</TotalTime>
  <Words>1314</Words>
  <Application>Microsoft Office PowerPoint</Application>
  <PresentationFormat>Widescreen</PresentationFormat>
  <Paragraphs>92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Relevance of Passover</vt:lpstr>
      <vt:lpstr>PowerPoint Presentation</vt:lpstr>
      <vt:lpstr>PowerPoint Presentation</vt:lpstr>
      <vt:lpstr>Symbols &amp; their meaning (1 Cor 5:6-8)</vt:lpstr>
      <vt:lpstr>PowerPoint Presentation</vt:lpstr>
      <vt:lpstr>PowerPoint Presentation</vt:lpstr>
      <vt:lpstr>Ezra’s Passover (Ezra 6:19-22)</vt:lpstr>
      <vt:lpstr>Jesus – the true Passover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Relevance of Passover</dc:title>
  <dc:creator>Bryan Styles</dc:creator>
  <cp:lastModifiedBy>Bryan Styles</cp:lastModifiedBy>
  <cp:revision>1</cp:revision>
  <dcterms:created xsi:type="dcterms:W3CDTF">2020-04-01T10:33:12Z</dcterms:created>
  <dcterms:modified xsi:type="dcterms:W3CDTF">2020-04-01T22:54:58Z</dcterms:modified>
</cp:coreProperties>
</file>