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0" r:id="rId5"/>
    <p:sldId id="289" r:id="rId6"/>
    <p:sldId id="292" r:id="rId7"/>
    <p:sldId id="288" r:id="rId8"/>
    <p:sldId id="293" r:id="rId9"/>
    <p:sldId id="285" r:id="rId10"/>
    <p:sldId id="294" r:id="rId11"/>
    <p:sldId id="295" r:id="rId12"/>
    <p:sldId id="298" r:id="rId13"/>
    <p:sldId id="299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4" autoAdjust="0"/>
    <p:restoredTop sz="92419" autoAdjust="0"/>
  </p:normalViewPr>
  <p:slideViewPr>
    <p:cSldViewPr snapToGrid="0">
      <p:cViewPr varScale="1">
        <p:scale>
          <a:sx n="110" d="100"/>
          <a:sy n="110" d="100"/>
        </p:scale>
        <p:origin x="440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8C951B-0EF0-4F33-90A5-64FF71EE761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B27955-0E9C-4D52-B315-A345AA622D7F}">
      <dgm:prSet phldrT="[Text]" custT="1"/>
      <dgm:spPr>
        <a:ln>
          <a:noFill/>
        </a:ln>
      </dgm:spPr>
      <dgm:t>
        <a:bodyPr/>
        <a:lstStyle/>
        <a:p>
          <a:r>
            <a:rPr lang="en-AU" sz="3600" dirty="0"/>
            <a:t>SoW</a:t>
          </a:r>
          <a:endParaRPr lang="en-GB" sz="3600" dirty="0"/>
        </a:p>
      </dgm:t>
    </dgm:pt>
    <dgm:pt modelId="{162BEFE6-E2DF-4834-A958-EFA203E92269}" type="parTrans" cxnId="{BCC425C0-927E-46EA-AE18-CC2AB6047E35}">
      <dgm:prSet/>
      <dgm:spPr/>
      <dgm:t>
        <a:bodyPr/>
        <a:lstStyle/>
        <a:p>
          <a:endParaRPr lang="en-GB"/>
        </a:p>
      </dgm:t>
    </dgm:pt>
    <dgm:pt modelId="{8003A54C-C1F1-413A-AA2A-E4AE3020EEE5}" type="sibTrans" cxnId="{BCC425C0-927E-46EA-AE18-CC2AB6047E35}">
      <dgm:prSet/>
      <dgm:spPr/>
      <dgm:t>
        <a:bodyPr/>
        <a:lstStyle/>
        <a:p>
          <a:endParaRPr lang="en-GB"/>
        </a:p>
      </dgm:t>
    </dgm:pt>
    <dgm:pt modelId="{347B07E9-97D2-48FA-9ABE-FAE15D6322E8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Deborah</a:t>
          </a:r>
          <a:endParaRPr lang="en-GB" sz="2400" dirty="0"/>
        </a:p>
      </dgm:t>
    </dgm:pt>
    <dgm:pt modelId="{6E4425AF-14EE-4538-AB3F-C9C0C3D3D132}" type="parTrans" cxnId="{288D6187-C158-429F-83B8-3230282520A9}">
      <dgm:prSet/>
      <dgm:spPr/>
      <dgm:t>
        <a:bodyPr/>
        <a:lstStyle/>
        <a:p>
          <a:endParaRPr lang="en-GB"/>
        </a:p>
      </dgm:t>
    </dgm:pt>
    <dgm:pt modelId="{FE21ABF0-8037-4E97-91B8-72F984835DE0}" type="sibTrans" cxnId="{288D6187-C158-429F-83B8-3230282520A9}">
      <dgm:prSet/>
      <dgm:spPr/>
      <dgm:t>
        <a:bodyPr/>
        <a:lstStyle/>
        <a:p>
          <a:endParaRPr lang="en-GB"/>
        </a:p>
      </dgm:t>
    </dgm:pt>
    <dgm:pt modelId="{1A356194-FB94-491E-83EF-5E168EF1CFB6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Barak</a:t>
          </a:r>
          <a:endParaRPr lang="en-GB" sz="2400" dirty="0"/>
        </a:p>
      </dgm:t>
    </dgm:pt>
    <dgm:pt modelId="{B4859B5D-A4AC-4B14-8122-C26386AB651C}" type="parTrans" cxnId="{863115DC-4598-46F4-B319-129B8988C234}">
      <dgm:prSet/>
      <dgm:spPr/>
      <dgm:t>
        <a:bodyPr/>
        <a:lstStyle/>
        <a:p>
          <a:endParaRPr lang="en-GB"/>
        </a:p>
      </dgm:t>
    </dgm:pt>
    <dgm:pt modelId="{AD06B4FB-6B4B-4134-AA4E-4C5A0CDA9DA4}" type="sibTrans" cxnId="{863115DC-4598-46F4-B319-129B8988C234}">
      <dgm:prSet/>
      <dgm:spPr/>
      <dgm:t>
        <a:bodyPr/>
        <a:lstStyle/>
        <a:p>
          <a:endParaRPr lang="en-GB"/>
        </a:p>
      </dgm:t>
    </dgm:pt>
    <dgm:pt modelId="{8B5D5924-03D5-460F-93AF-7594735285DD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Naphtali</a:t>
          </a:r>
        </a:p>
      </dgm:t>
    </dgm:pt>
    <dgm:pt modelId="{3D24EBDD-B30A-4B85-8FB8-705ED153B667}" type="parTrans" cxnId="{29828395-F52B-46C0-9511-06E1679AA5F7}">
      <dgm:prSet/>
      <dgm:spPr/>
      <dgm:t>
        <a:bodyPr/>
        <a:lstStyle/>
        <a:p>
          <a:endParaRPr lang="en-GB"/>
        </a:p>
      </dgm:t>
    </dgm:pt>
    <dgm:pt modelId="{E424E915-8EE2-46C6-8362-8CB3845B2D5B}" type="sibTrans" cxnId="{29828395-F52B-46C0-9511-06E1679AA5F7}">
      <dgm:prSet/>
      <dgm:spPr/>
      <dgm:t>
        <a:bodyPr/>
        <a:lstStyle/>
        <a:p>
          <a:endParaRPr lang="en-GB"/>
        </a:p>
      </dgm:t>
    </dgm:pt>
    <dgm:pt modelId="{D09BE630-9781-4AC7-82E4-9A0B2E9CC073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Zebulun</a:t>
          </a:r>
        </a:p>
      </dgm:t>
    </dgm:pt>
    <dgm:pt modelId="{DEE12B57-99FA-4028-A8B4-4FB293EAF788}" type="parTrans" cxnId="{C6C5DBB0-EED8-4592-ADA1-3D5DFC2ECFE5}">
      <dgm:prSet/>
      <dgm:spPr/>
      <dgm:t>
        <a:bodyPr/>
        <a:lstStyle/>
        <a:p>
          <a:endParaRPr lang="en-GB"/>
        </a:p>
      </dgm:t>
    </dgm:pt>
    <dgm:pt modelId="{8B212D78-D207-4FFD-9159-1FB337AA2C67}" type="sibTrans" cxnId="{C6C5DBB0-EED8-4592-ADA1-3D5DFC2ECFE5}">
      <dgm:prSet/>
      <dgm:spPr/>
      <dgm:t>
        <a:bodyPr/>
        <a:lstStyle/>
        <a:p>
          <a:endParaRPr lang="en-GB"/>
        </a:p>
      </dgm:t>
    </dgm:pt>
    <dgm:pt modelId="{1C11CA99-06B5-4BE2-86CD-B5029AB0157E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Jael</a:t>
          </a:r>
        </a:p>
      </dgm:t>
    </dgm:pt>
    <dgm:pt modelId="{57564D3A-5B91-42EB-AB89-09F7B0D81C87}" type="parTrans" cxnId="{942B91CB-E1EC-47EF-A1D1-7760DFF3A77B}">
      <dgm:prSet/>
      <dgm:spPr/>
      <dgm:t>
        <a:bodyPr/>
        <a:lstStyle/>
        <a:p>
          <a:endParaRPr lang="en-GB"/>
        </a:p>
      </dgm:t>
    </dgm:pt>
    <dgm:pt modelId="{B529D76E-C328-492D-8341-B39949982883}" type="sibTrans" cxnId="{942B91CB-E1EC-47EF-A1D1-7760DFF3A77B}">
      <dgm:prSet/>
      <dgm:spPr/>
      <dgm:t>
        <a:bodyPr/>
        <a:lstStyle/>
        <a:p>
          <a:endParaRPr lang="en-GB"/>
        </a:p>
      </dgm:t>
    </dgm:pt>
    <dgm:pt modelId="{C2B22B39-87BE-47B4-B573-A8CED3A3E917}" type="pres">
      <dgm:prSet presAssocID="{B18C951B-0EF0-4F33-90A5-64FF71EE76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D880886-4FA8-423D-A3B1-71EE7FEBAABD}" type="pres">
      <dgm:prSet presAssocID="{F3B27955-0E9C-4D52-B315-A345AA622D7F}" presName="centerShape" presStyleLbl="node0" presStyleIdx="0" presStyleCnt="1" custScaleX="116035" custScaleY="116035" custLinFactNeighborX="3411" custLinFactNeighborY="-1059"/>
      <dgm:spPr/>
    </dgm:pt>
    <dgm:pt modelId="{067BBDDA-13D4-4EF1-AE21-AF2CD60A7DBB}" type="pres">
      <dgm:prSet presAssocID="{6E4425AF-14EE-4538-AB3F-C9C0C3D3D132}" presName="Name9" presStyleLbl="parChTrans1D2" presStyleIdx="0" presStyleCnt="5"/>
      <dgm:spPr/>
    </dgm:pt>
    <dgm:pt modelId="{43675110-2DE6-46A4-AACC-5ED83483792E}" type="pres">
      <dgm:prSet presAssocID="{6E4425AF-14EE-4538-AB3F-C9C0C3D3D132}" presName="connTx" presStyleLbl="parChTrans1D2" presStyleIdx="0" presStyleCnt="5"/>
      <dgm:spPr/>
    </dgm:pt>
    <dgm:pt modelId="{3D74B041-8AEB-40DB-8ACB-DFD9579BB5FC}" type="pres">
      <dgm:prSet presAssocID="{347B07E9-97D2-48FA-9ABE-FAE15D6322E8}" presName="node" presStyleLbl="node1" presStyleIdx="0" presStyleCnt="5" custScaleX="103715" custScaleY="103715" custRadScaleRad="120136" custRadScaleInc="-101982">
        <dgm:presLayoutVars>
          <dgm:bulletEnabled val="1"/>
        </dgm:presLayoutVars>
      </dgm:prSet>
      <dgm:spPr/>
    </dgm:pt>
    <dgm:pt modelId="{BBCCE773-3376-4249-A72C-C086D0832D9C}" type="pres">
      <dgm:prSet presAssocID="{B4859B5D-A4AC-4B14-8122-C26386AB651C}" presName="Name9" presStyleLbl="parChTrans1D2" presStyleIdx="1" presStyleCnt="5"/>
      <dgm:spPr/>
    </dgm:pt>
    <dgm:pt modelId="{B2BFC672-0655-4BAF-8663-534724D52B92}" type="pres">
      <dgm:prSet presAssocID="{B4859B5D-A4AC-4B14-8122-C26386AB651C}" presName="connTx" presStyleLbl="parChTrans1D2" presStyleIdx="1" presStyleCnt="5"/>
      <dgm:spPr/>
    </dgm:pt>
    <dgm:pt modelId="{8BA089A9-A018-453C-9B84-BFE63119AE5D}" type="pres">
      <dgm:prSet presAssocID="{1A356194-FB94-491E-83EF-5E168EF1CFB6}" presName="node" presStyleLbl="node1" presStyleIdx="1" presStyleCnt="5" custScaleX="77143" custScaleY="77143" custRadScaleRad="88326" custRadScaleInc="-216515">
        <dgm:presLayoutVars>
          <dgm:bulletEnabled val="1"/>
        </dgm:presLayoutVars>
      </dgm:prSet>
      <dgm:spPr/>
    </dgm:pt>
    <dgm:pt modelId="{79695D68-700F-403B-A5F2-9F6327CDE238}" type="pres">
      <dgm:prSet presAssocID="{3D24EBDD-B30A-4B85-8FB8-705ED153B667}" presName="Name9" presStyleLbl="parChTrans1D2" presStyleIdx="2" presStyleCnt="5"/>
      <dgm:spPr/>
    </dgm:pt>
    <dgm:pt modelId="{D2B5CE4F-82CA-4D73-8EED-15294AA38762}" type="pres">
      <dgm:prSet presAssocID="{3D24EBDD-B30A-4B85-8FB8-705ED153B667}" presName="connTx" presStyleLbl="parChTrans1D2" presStyleIdx="2" presStyleCnt="5"/>
      <dgm:spPr/>
    </dgm:pt>
    <dgm:pt modelId="{6571C316-5662-4671-A5DD-C1D9FC2F7E05}" type="pres">
      <dgm:prSet presAssocID="{8B5D5924-03D5-460F-93AF-7594735285DD}" presName="node" presStyleLbl="node1" presStyleIdx="2" presStyleCnt="5" custScaleX="96763" custScaleY="96763" custRadScaleRad="102585" custRadScaleInc="133369">
        <dgm:presLayoutVars>
          <dgm:bulletEnabled val="1"/>
        </dgm:presLayoutVars>
      </dgm:prSet>
      <dgm:spPr/>
    </dgm:pt>
    <dgm:pt modelId="{C6FD8846-2CA1-45A6-B5D8-58969861715B}" type="pres">
      <dgm:prSet presAssocID="{DEE12B57-99FA-4028-A8B4-4FB293EAF788}" presName="Name9" presStyleLbl="parChTrans1D2" presStyleIdx="3" presStyleCnt="5"/>
      <dgm:spPr/>
    </dgm:pt>
    <dgm:pt modelId="{0AB7E18A-0155-49DE-B3ED-23E24B128ECC}" type="pres">
      <dgm:prSet presAssocID="{DEE12B57-99FA-4028-A8B4-4FB293EAF788}" presName="connTx" presStyleLbl="parChTrans1D2" presStyleIdx="3" presStyleCnt="5"/>
      <dgm:spPr/>
    </dgm:pt>
    <dgm:pt modelId="{7B82202A-BABB-4143-88F7-3DB6E2CD57E2}" type="pres">
      <dgm:prSet presAssocID="{D09BE630-9781-4AC7-82E4-9A0B2E9CC073}" presName="node" presStyleLbl="node1" presStyleIdx="3" presStyleCnt="5" custScaleX="94164" custScaleY="94164" custRadScaleRad="97269" custRadScaleInc="60735">
        <dgm:presLayoutVars>
          <dgm:bulletEnabled val="1"/>
        </dgm:presLayoutVars>
      </dgm:prSet>
      <dgm:spPr/>
    </dgm:pt>
    <dgm:pt modelId="{10331201-5B7D-443C-9737-7B1ECA69C6CB}" type="pres">
      <dgm:prSet presAssocID="{57564D3A-5B91-42EB-AB89-09F7B0D81C87}" presName="Name9" presStyleLbl="parChTrans1D2" presStyleIdx="4" presStyleCnt="5"/>
      <dgm:spPr/>
    </dgm:pt>
    <dgm:pt modelId="{145BC4EB-79A6-46DE-9344-117F1FB9200C}" type="pres">
      <dgm:prSet presAssocID="{57564D3A-5B91-42EB-AB89-09F7B0D81C87}" presName="connTx" presStyleLbl="parChTrans1D2" presStyleIdx="4" presStyleCnt="5"/>
      <dgm:spPr/>
    </dgm:pt>
    <dgm:pt modelId="{111F5A9C-7AF2-4277-9366-A56F2D800763}" type="pres">
      <dgm:prSet presAssocID="{1C11CA99-06B5-4BE2-86CD-B5029AB0157E}" presName="node" presStyleLbl="node1" presStyleIdx="4" presStyleCnt="5" custScaleX="77143" custScaleY="77143" custRadScaleRad="125361" custRadScaleInc="-25675">
        <dgm:presLayoutVars>
          <dgm:bulletEnabled val="1"/>
        </dgm:presLayoutVars>
      </dgm:prSet>
      <dgm:spPr/>
    </dgm:pt>
  </dgm:ptLst>
  <dgm:cxnLst>
    <dgm:cxn modelId="{A4BA9D02-F402-4F27-87DF-0B8639678AEF}" type="presOf" srcId="{F3B27955-0E9C-4D52-B315-A345AA622D7F}" destId="{BD880886-4FA8-423D-A3B1-71EE7FEBAABD}" srcOrd="0" destOrd="0" presId="urn:microsoft.com/office/officeart/2005/8/layout/radial1"/>
    <dgm:cxn modelId="{3B33201C-F495-4C86-A6DD-63ACADB44937}" type="presOf" srcId="{1A356194-FB94-491E-83EF-5E168EF1CFB6}" destId="{8BA089A9-A018-453C-9B84-BFE63119AE5D}" srcOrd="0" destOrd="0" presId="urn:microsoft.com/office/officeart/2005/8/layout/radial1"/>
    <dgm:cxn modelId="{5419F626-8BF5-441A-AB61-0A2A6E05974F}" type="presOf" srcId="{6E4425AF-14EE-4538-AB3F-C9C0C3D3D132}" destId="{43675110-2DE6-46A4-AACC-5ED83483792E}" srcOrd="1" destOrd="0" presId="urn:microsoft.com/office/officeart/2005/8/layout/radial1"/>
    <dgm:cxn modelId="{CA41BE3E-4347-49C2-89B7-6786EB4CA7B1}" type="presOf" srcId="{57564D3A-5B91-42EB-AB89-09F7B0D81C87}" destId="{10331201-5B7D-443C-9737-7B1ECA69C6CB}" srcOrd="0" destOrd="0" presId="urn:microsoft.com/office/officeart/2005/8/layout/radial1"/>
    <dgm:cxn modelId="{D44F1848-7F04-470F-B4D5-A7A45B239D30}" type="presOf" srcId="{B4859B5D-A4AC-4B14-8122-C26386AB651C}" destId="{B2BFC672-0655-4BAF-8663-534724D52B92}" srcOrd="1" destOrd="0" presId="urn:microsoft.com/office/officeart/2005/8/layout/radial1"/>
    <dgm:cxn modelId="{390D8350-6778-45EF-BCC0-CA4D7BA104E8}" type="presOf" srcId="{1C11CA99-06B5-4BE2-86CD-B5029AB0157E}" destId="{111F5A9C-7AF2-4277-9366-A56F2D800763}" srcOrd="0" destOrd="0" presId="urn:microsoft.com/office/officeart/2005/8/layout/radial1"/>
    <dgm:cxn modelId="{4F39915A-F19E-42A1-8025-B07BC78DF044}" type="presOf" srcId="{B4859B5D-A4AC-4B14-8122-C26386AB651C}" destId="{BBCCE773-3376-4249-A72C-C086D0832D9C}" srcOrd="0" destOrd="0" presId="urn:microsoft.com/office/officeart/2005/8/layout/radial1"/>
    <dgm:cxn modelId="{BC471A69-7B80-4708-B50B-E653375712C6}" type="presOf" srcId="{347B07E9-97D2-48FA-9ABE-FAE15D6322E8}" destId="{3D74B041-8AEB-40DB-8ACB-DFD9579BB5FC}" srcOrd="0" destOrd="0" presId="urn:microsoft.com/office/officeart/2005/8/layout/radial1"/>
    <dgm:cxn modelId="{7C45BB71-E046-448D-B851-43635685028D}" type="presOf" srcId="{8B5D5924-03D5-460F-93AF-7594735285DD}" destId="{6571C316-5662-4671-A5DD-C1D9FC2F7E05}" srcOrd="0" destOrd="0" presId="urn:microsoft.com/office/officeart/2005/8/layout/radial1"/>
    <dgm:cxn modelId="{3341E87C-B89C-4A7D-AD58-424D0049C3EA}" type="presOf" srcId="{D09BE630-9781-4AC7-82E4-9A0B2E9CC073}" destId="{7B82202A-BABB-4143-88F7-3DB6E2CD57E2}" srcOrd="0" destOrd="0" presId="urn:microsoft.com/office/officeart/2005/8/layout/radial1"/>
    <dgm:cxn modelId="{288D6187-C158-429F-83B8-3230282520A9}" srcId="{F3B27955-0E9C-4D52-B315-A345AA622D7F}" destId="{347B07E9-97D2-48FA-9ABE-FAE15D6322E8}" srcOrd="0" destOrd="0" parTransId="{6E4425AF-14EE-4538-AB3F-C9C0C3D3D132}" sibTransId="{FE21ABF0-8037-4E97-91B8-72F984835DE0}"/>
    <dgm:cxn modelId="{29828395-F52B-46C0-9511-06E1679AA5F7}" srcId="{F3B27955-0E9C-4D52-B315-A345AA622D7F}" destId="{8B5D5924-03D5-460F-93AF-7594735285DD}" srcOrd="2" destOrd="0" parTransId="{3D24EBDD-B30A-4B85-8FB8-705ED153B667}" sibTransId="{E424E915-8EE2-46C6-8362-8CB3845B2D5B}"/>
    <dgm:cxn modelId="{3D4E59A2-F79E-4833-98DA-9134758A3713}" type="presOf" srcId="{3D24EBDD-B30A-4B85-8FB8-705ED153B667}" destId="{79695D68-700F-403B-A5F2-9F6327CDE238}" srcOrd="0" destOrd="0" presId="urn:microsoft.com/office/officeart/2005/8/layout/radial1"/>
    <dgm:cxn modelId="{C6C5DBB0-EED8-4592-ADA1-3D5DFC2ECFE5}" srcId="{F3B27955-0E9C-4D52-B315-A345AA622D7F}" destId="{D09BE630-9781-4AC7-82E4-9A0B2E9CC073}" srcOrd="3" destOrd="0" parTransId="{DEE12B57-99FA-4028-A8B4-4FB293EAF788}" sibTransId="{8B212D78-D207-4FFD-9159-1FB337AA2C67}"/>
    <dgm:cxn modelId="{F7B6ECB1-9883-46A5-88C7-58C0DAFAFAA2}" type="presOf" srcId="{57564D3A-5B91-42EB-AB89-09F7B0D81C87}" destId="{145BC4EB-79A6-46DE-9344-117F1FB9200C}" srcOrd="1" destOrd="0" presId="urn:microsoft.com/office/officeart/2005/8/layout/radial1"/>
    <dgm:cxn modelId="{74A032B5-6992-429E-9E01-F66BB49899BD}" type="presOf" srcId="{3D24EBDD-B30A-4B85-8FB8-705ED153B667}" destId="{D2B5CE4F-82CA-4D73-8EED-15294AA38762}" srcOrd="1" destOrd="0" presId="urn:microsoft.com/office/officeart/2005/8/layout/radial1"/>
    <dgm:cxn modelId="{55807EBC-3B1F-482D-A689-40F091052ACB}" type="presOf" srcId="{DEE12B57-99FA-4028-A8B4-4FB293EAF788}" destId="{0AB7E18A-0155-49DE-B3ED-23E24B128ECC}" srcOrd="1" destOrd="0" presId="urn:microsoft.com/office/officeart/2005/8/layout/radial1"/>
    <dgm:cxn modelId="{BCC425C0-927E-46EA-AE18-CC2AB6047E35}" srcId="{B18C951B-0EF0-4F33-90A5-64FF71EE7615}" destId="{F3B27955-0E9C-4D52-B315-A345AA622D7F}" srcOrd="0" destOrd="0" parTransId="{162BEFE6-E2DF-4834-A958-EFA203E92269}" sibTransId="{8003A54C-C1F1-413A-AA2A-E4AE3020EEE5}"/>
    <dgm:cxn modelId="{AD5205C1-2A8C-4F92-A5FC-445997B395E1}" type="presOf" srcId="{B18C951B-0EF0-4F33-90A5-64FF71EE7615}" destId="{C2B22B39-87BE-47B4-B573-A8CED3A3E917}" srcOrd="0" destOrd="0" presId="urn:microsoft.com/office/officeart/2005/8/layout/radial1"/>
    <dgm:cxn modelId="{942B91CB-E1EC-47EF-A1D1-7760DFF3A77B}" srcId="{F3B27955-0E9C-4D52-B315-A345AA622D7F}" destId="{1C11CA99-06B5-4BE2-86CD-B5029AB0157E}" srcOrd="4" destOrd="0" parTransId="{57564D3A-5B91-42EB-AB89-09F7B0D81C87}" sibTransId="{B529D76E-C328-492D-8341-B39949982883}"/>
    <dgm:cxn modelId="{ED74D6DB-E4E1-4C13-A48E-3C4FBCAA1FC0}" type="presOf" srcId="{6E4425AF-14EE-4538-AB3F-C9C0C3D3D132}" destId="{067BBDDA-13D4-4EF1-AE21-AF2CD60A7DBB}" srcOrd="0" destOrd="0" presId="urn:microsoft.com/office/officeart/2005/8/layout/radial1"/>
    <dgm:cxn modelId="{863115DC-4598-46F4-B319-129B8988C234}" srcId="{F3B27955-0E9C-4D52-B315-A345AA622D7F}" destId="{1A356194-FB94-491E-83EF-5E168EF1CFB6}" srcOrd="1" destOrd="0" parTransId="{B4859B5D-A4AC-4B14-8122-C26386AB651C}" sibTransId="{AD06B4FB-6B4B-4134-AA4E-4C5A0CDA9DA4}"/>
    <dgm:cxn modelId="{058BFAE5-EF17-426D-BF45-59D250D67F73}" type="presOf" srcId="{DEE12B57-99FA-4028-A8B4-4FB293EAF788}" destId="{C6FD8846-2CA1-45A6-B5D8-58969861715B}" srcOrd="0" destOrd="0" presId="urn:microsoft.com/office/officeart/2005/8/layout/radial1"/>
    <dgm:cxn modelId="{4A1542A8-31AE-4CBF-9615-BE3AB3DCE391}" type="presParOf" srcId="{C2B22B39-87BE-47B4-B573-A8CED3A3E917}" destId="{BD880886-4FA8-423D-A3B1-71EE7FEBAABD}" srcOrd="0" destOrd="0" presId="urn:microsoft.com/office/officeart/2005/8/layout/radial1"/>
    <dgm:cxn modelId="{6CA54CCE-D451-4BE0-B5CD-02C9A3FF6099}" type="presParOf" srcId="{C2B22B39-87BE-47B4-B573-A8CED3A3E917}" destId="{067BBDDA-13D4-4EF1-AE21-AF2CD60A7DBB}" srcOrd="1" destOrd="0" presId="urn:microsoft.com/office/officeart/2005/8/layout/radial1"/>
    <dgm:cxn modelId="{86BFB3BE-EED0-4154-BBA1-EDBE8B7212F5}" type="presParOf" srcId="{067BBDDA-13D4-4EF1-AE21-AF2CD60A7DBB}" destId="{43675110-2DE6-46A4-AACC-5ED83483792E}" srcOrd="0" destOrd="0" presId="urn:microsoft.com/office/officeart/2005/8/layout/radial1"/>
    <dgm:cxn modelId="{2FC781E5-0164-4071-9E96-BF8001A6BCEF}" type="presParOf" srcId="{C2B22B39-87BE-47B4-B573-A8CED3A3E917}" destId="{3D74B041-8AEB-40DB-8ACB-DFD9579BB5FC}" srcOrd="2" destOrd="0" presId="urn:microsoft.com/office/officeart/2005/8/layout/radial1"/>
    <dgm:cxn modelId="{7AD6E746-3990-41FA-85DD-5A3E55AA2B70}" type="presParOf" srcId="{C2B22B39-87BE-47B4-B573-A8CED3A3E917}" destId="{BBCCE773-3376-4249-A72C-C086D0832D9C}" srcOrd="3" destOrd="0" presId="urn:microsoft.com/office/officeart/2005/8/layout/radial1"/>
    <dgm:cxn modelId="{4221C5BC-6984-4205-AF1F-F13CE6B4A070}" type="presParOf" srcId="{BBCCE773-3376-4249-A72C-C086D0832D9C}" destId="{B2BFC672-0655-4BAF-8663-534724D52B92}" srcOrd="0" destOrd="0" presId="urn:microsoft.com/office/officeart/2005/8/layout/radial1"/>
    <dgm:cxn modelId="{1F8848C3-74FB-4D05-87BA-F84B5162F24C}" type="presParOf" srcId="{C2B22B39-87BE-47B4-B573-A8CED3A3E917}" destId="{8BA089A9-A018-453C-9B84-BFE63119AE5D}" srcOrd="4" destOrd="0" presId="urn:microsoft.com/office/officeart/2005/8/layout/radial1"/>
    <dgm:cxn modelId="{CEC82D99-8D5E-454F-850B-182A6C53FEC5}" type="presParOf" srcId="{C2B22B39-87BE-47B4-B573-A8CED3A3E917}" destId="{79695D68-700F-403B-A5F2-9F6327CDE238}" srcOrd="5" destOrd="0" presId="urn:microsoft.com/office/officeart/2005/8/layout/radial1"/>
    <dgm:cxn modelId="{CA59CC21-7D20-4479-8B38-5D567164C2C0}" type="presParOf" srcId="{79695D68-700F-403B-A5F2-9F6327CDE238}" destId="{D2B5CE4F-82CA-4D73-8EED-15294AA38762}" srcOrd="0" destOrd="0" presId="urn:microsoft.com/office/officeart/2005/8/layout/radial1"/>
    <dgm:cxn modelId="{E72021BB-9E3D-4F05-A0CD-27654386EC42}" type="presParOf" srcId="{C2B22B39-87BE-47B4-B573-A8CED3A3E917}" destId="{6571C316-5662-4671-A5DD-C1D9FC2F7E05}" srcOrd="6" destOrd="0" presId="urn:microsoft.com/office/officeart/2005/8/layout/radial1"/>
    <dgm:cxn modelId="{FF80F5BF-D2EA-4E7C-9DA9-EBB412053283}" type="presParOf" srcId="{C2B22B39-87BE-47B4-B573-A8CED3A3E917}" destId="{C6FD8846-2CA1-45A6-B5D8-58969861715B}" srcOrd="7" destOrd="0" presId="urn:microsoft.com/office/officeart/2005/8/layout/radial1"/>
    <dgm:cxn modelId="{78220D5A-9F97-463D-BE92-F35BBB92D928}" type="presParOf" srcId="{C6FD8846-2CA1-45A6-B5D8-58969861715B}" destId="{0AB7E18A-0155-49DE-B3ED-23E24B128ECC}" srcOrd="0" destOrd="0" presId="urn:microsoft.com/office/officeart/2005/8/layout/radial1"/>
    <dgm:cxn modelId="{83E0CB87-E82F-494D-8018-EDB0E02ADAAF}" type="presParOf" srcId="{C2B22B39-87BE-47B4-B573-A8CED3A3E917}" destId="{7B82202A-BABB-4143-88F7-3DB6E2CD57E2}" srcOrd="8" destOrd="0" presId="urn:microsoft.com/office/officeart/2005/8/layout/radial1"/>
    <dgm:cxn modelId="{7CDCE3E2-BD70-4321-8D46-1A88FE866CDC}" type="presParOf" srcId="{C2B22B39-87BE-47B4-B573-A8CED3A3E917}" destId="{10331201-5B7D-443C-9737-7B1ECA69C6CB}" srcOrd="9" destOrd="0" presId="urn:microsoft.com/office/officeart/2005/8/layout/radial1"/>
    <dgm:cxn modelId="{9D3F9D3C-0B55-4464-95F9-D18B9479EE43}" type="presParOf" srcId="{10331201-5B7D-443C-9737-7B1ECA69C6CB}" destId="{145BC4EB-79A6-46DE-9344-117F1FB9200C}" srcOrd="0" destOrd="0" presId="urn:microsoft.com/office/officeart/2005/8/layout/radial1"/>
    <dgm:cxn modelId="{6A5647E9-7393-48E6-AD24-1E199611B6D0}" type="presParOf" srcId="{C2B22B39-87BE-47B4-B573-A8CED3A3E917}" destId="{111F5A9C-7AF2-4277-9366-A56F2D80076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8C951B-0EF0-4F33-90A5-64FF71EE761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B27955-0E9C-4D52-B315-A345AA622D7F}">
      <dgm:prSet phldrT="[Text]" custT="1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sz="3600" dirty="0" err="1"/>
            <a:t>SoS</a:t>
          </a:r>
          <a:endParaRPr lang="en-GB" sz="3600" dirty="0"/>
        </a:p>
      </dgm:t>
    </dgm:pt>
    <dgm:pt modelId="{162BEFE6-E2DF-4834-A958-EFA203E92269}" type="parTrans" cxnId="{BCC425C0-927E-46EA-AE18-CC2AB6047E35}">
      <dgm:prSet/>
      <dgm:spPr/>
      <dgm:t>
        <a:bodyPr/>
        <a:lstStyle/>
        <a:p>
          <a:endParaRPr lang="en-GB"/>
        </a:p>
      </dgm:t>
    </dgm:pt>
    <dgm:pt modelId="{8003A54C-C1F1-413A-AA2A-E4AE3020EEE5}" type="sibTrans" cxnId="{BCC425C0-927E-46EA-AE18-CC2AB6047E35}">
      <dgm:prSet/>
      <dgm:spPr/>
      <dgm:t>
        <a:bodyPr/>
        <a:lstStyle/>
        <a:p>
          <a:endParaRPr lang="en-GB"/>
        </a:p>
      </dgm:t>
    </dgm:pt>
    <dgm:pt modelId="{347B07E9-97D2-48FA-9ABE-FAE15D6322E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 err="1"/>
            <a:t>Jabin</a:t>
          </a:r>
          <a:endParaRPr lang="en-AU" dirty="0"/>
        </a:p>
      </dgm:t>
    </dgm:pt>
    <dgm:pt modelId="{6E4425AF-14EE-4538-AB3F-C9C0C3D3D132}" type="parTrans" cxnId="{288D6187-C158-429F-83B8-3230282520A9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FE21ABF0-8037-4E97-91B8-72F984835DE0}" type="sibTrans" cxnId="{288D6187-C158-429F-83B8-3230282520A9}">
      <dgm:prSet/>
      <dgm:spPr/>
      <dgm:t>
        <a:bodyPr/>
        <a:lstStyle/>
        <a:p>
          <a:endParaRPr lang="en-GB"/>
        </a:p>
      </dgm:t>
    </dgm:pt>
    <dgm:pt modelId="{92D605A8-32A3-4C16-9CE8-75683EF70D1A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Sisera</a:t>
          </a:r>
          <a:endParaRPr lang="en-GB" dirty="0"/>
        </a:p>
      </dgm:t>
    </dgm:pt>
    <dgm:pt modelId="{02B8F7B4-0663-45A6-B7DE-05023847F975}" type="parTrans" cxnId="{40C09E03-32DB-491C-A0E1-E6CE016CBB99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68D45812-9F5E-4A20-8AA2-59FCB0BE5C05}" type="sibTrans" cxnId="{40C09E03-32DB-491C-A0E1-E6CE016CBB99}">
      <dgm:prSet/>
      <dgm:spPr/>
      <dgm:t>
        <a:bodyPr/>
        <a:lstStyle/>
        <a:p>
          <a:endParaRPr lang="en-GB"/>
        </a:p>
      </dgm:t>
    </dgm:pt>
    <dgm:pt modelId="{A953658F-4CFE-4E1B-950C-6BC5F69A5BA4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Heber</a:t>
          </a:r>
          <a:endParaRPr lang="en-GB" dirty="0"/>
        </a:p>
      </dgm:t>
    </dgm:pt>
    <dgm:pt modelId="{1760DE50-19D1-4F1B-B482-4307C3C0D56F}" type="parTrans" cxnId="{F4F5AD79-7F58-49C0-8360-E481947CE932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77E48449-A4C2-4B9B-AAB2-BCB9757F855E}" type="sibTrans" cxnId="{F4F5AD79-7F58-49C0-8360-E481947CE932}">
      <dgm:prSet/>
      <dgm:spPr/>
      <dgm:t>
        <a:bodyPr/>
        <a:lstStyle/>
        <a:p>
          <a:endParaRPr lang="en-GB"/>
        </a:p>
      </dgm:t>
    </dgm:pt>
    <dgm:pt modelId="{4173CC5B-A04C-4B2F-B66A-1AAA050ACF9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Canaan</a:t>
          </a:r>
        </a:p>
      </dgm:t>
    </dgm:pt>
    <dgm:pt modelId="{2221BFA6-9327-4200-AAC5-AE3BCB412374}" type="parTrans" cxnId="{58C36BB2-0DEC-4013-ADA4-906D314A9AC4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B7A07061-8A35-45FE-9983-18A46DF997E8}" type="sibTrans" cxnId="{58C36BB2-0DEC-4013-ADA4-906D314A9AC4}">
      <dgm:prSet/>
      <dgm:spPr/>
      <dgm:t>
        <a:bodyPr/>
        <a:lstStyle/>
        <a:p>
          <a:endParaRPr lang="en-GB"/>
        </a:p>
      </dgm:t>
    </dgm:pt>
    <dgm:pt modelId="{C2B22B39-87BE-47B4-B573-A8CED3A3E917}" type="pres">
      <dgm:prSet presAssocID="{B18C951B-0EF0-4F33-90A5-64FF71EE76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D880886-4FA8-423D-A3B1-71EE7FEBAABD}" type="pres">
      <dgm:prSet presAssocID="{F3B27955-0E9C-4D52-B315-A345AA622D7F}" presName="centerShape" presStyleLbl="node0" presStyleIdx="0" presStyleCnt="1" custScaleX="111081" custScaleY="111081" custLinFactNeighborX="-72686" custLinFactNeighborY="-16524"/>
      <dgm:spPr/>
    </dgm:pt>
    <dgm:pt modelId="{2E4620FB-60CB-4688-A22B-FE0269F445F2}" type="pres">
      <dgm:prSet presAssocID="{2221BFA6-9327-4200-AAC5-AE3BCB412374}" presName="Name9" presStyleLbl="parChTrans1D2" presStyleIdx="0" presStyleCnt="4"/>
      <dgm:spPr/>
    </dgm:pt>
    <dgm:pt modelId="{078D0953-E5C3-4A32-87C1-128400036FD5}" type="pres">
      <dgm:prSet presAssocID="{2221BFA6-9327-4200-AAC5-AE3BCB412374}" presName="connTx" presStyleLbl="parChTrans1D2" presStyleIdx="0" presStyleCnt="4"/>
      <dgm:spPr/>
    </dgm:pt>
    <dgm:pt modelId="{DA3F1D81-0C98-4A9F-BCE1-20CB3FDABA8D}" type="pres">
      <dgm:prSet presAssocID="{4173CC5B-A04C-4B2F-B66A-1AAA050ACF98}" presName="node" presStyleLbl="node1" presStyleIdx="0" presStyleCnt="4" custScaleX="81085" custScaleY="81085" custRadScaleRad="122208" custRadScaleInc="-75754">
        <dgm:presLayoutVars>
          <dgm:bulletEnabled val="1"/>
        </dgm:presLayoutVars>
      </dgm:prSet>
      <dgm:spPr/>
    </dgm:pt>
    <dgm:pt modelId="{067BBDDA-13D4-4EF1-AE21-AF2CD60A7DBB}" type="pres">
      <dgm:prSet presAssocID="{6E4425AF-14EE-4538-AB3F-C9C0C3D3D132}" presName="Name9" presStyleLbl="parChTrans1D2" presStyleIdx="1" presStyleCnt="4"/>
      <dgm:spPr/>
    </dgm:pt>
    <dgm:pt modelId="{43675110-2DE6-46A4-AACC-5ED83483792E}" type="pres">
      <dgm:prSet presAssocID="{6E4425AF-14EE-4538-AB3F-C9C0C3D3D132}" presName="connTx" presStyleLbl="parChTrans1D2" presStyleIdx="1" presStyleCnt="4"/>
      <dgm:spPr/>
    </dgm:pt>
    <dgm:pt modelId="{3D74B041-8AEB-40DB-8ACB-DFD9579BB5FC}" type="pres">
      <dgm:prSet presAssocID="{347B07E9-97D2-48FA-9ABE-FAE15D6322E8}" presName="node" presStyleLbl="node1" presStyleIdx="1" presStyleCnt="4" custRadScaleRad="29692" custRadScaleInc="258121">
        <dgm:presLayoutVars>
          <dgm:bulletEnabled val="1"/>
        </dgm:presLayoutVars>
      </dgm:prSet>
      <dgm:spPr/>
    </dgm:pt>
    <dgm:pt modelId="{793D2721-2172-4091-B35F-A2108F1D1CDC}" type="pres">
      <dgm:prSet presAssocID="{02B8F7B4-0663-45A6-B7DE-05023847F975}" presName="Name9" presStyleLbl="parChTrans1D2" presStyleIdx="2" presStyleCnt="4"/>
      <dgm:spPr/>
    </dgm:pt>
    <dgm:pt modelId="{358D5134-3D22-429B-8C21-28E303F49538}" type="pres">
      <dgm:prSet presAssocID="{02B8F7B4-0663-45A6-B7DE-05023847F975}" presName="connTx" presStyleLbl="parChTrans1D2" presStyleIdx="2" presStyleCnt="4"/>
      <dgm:spPr/>
    </dgm:pt>
    <dgm:pt modelId="{8F3998FC-748B-46FE-999E-6D48D5E7EC7E}" type="pres">
      <dgm:prSet presAssocID="{92D605A8-32A3-4C16-9CE8-75683EF70D1A}" presName="node" presStyleLbl="node1" presStyleIdx="2" presStyleCnt="4" custRadScaleRad="92800" custRadScaleInc="130378">
        <dgm:presLayoutVars>
          <dgm:bulletEnabled val="1"/>
        </dgm:presLayoutVars>
      </dgm:prSet>
      <dgm:spPr/>
    </dgm:pt>
    <dgm:pt modelId="{7685A222-4937-46FA-9FAD-2A5BFA2B4B8E}" type="pres">
      <dgm:prSet presAssocID="{1760DE50-19D1-4F1B-B482-4307C3C0D56F}" presName="Name9" presStyleLbl="parChTrans1D2" presStyleIdx="3" presStyleCnt="4"/>
      <dgm:spPr/>
    </dgm:pt>
    <dgm:pt modelId="{A99A5C0E-F5D3-4948-BD17-86629D8C7BCC}" type="pres">
      <dgm:prSet presAssocID="{1760DE50-19D1-4F1B-B482-4307C3C0D56F}" presName="connTx" presStyleLbl="parChTrans1D2" presStyleIdx="3" presStyleCnt="4"/>
      <dgm:spPr/>
    </dgm:pt>
    <dgm:pt modelId="{F9B5497A-6475-416A-AE91-98C9D2534050}" type="pres">
      <dgm:prSet presAssocID="{A953658F-4CFE-4E1B-950C-6BC5F69A5BA4}" presName="node" presStyleLbl="node1" presStyleIdx="3" presStyleCnt="4" custScaleX="81414" custScaleY="81414" custRadScaleRad="59809" custRadScaleInc="223726">
        <dgm:presLayoutVars>
          <dgm:bulletEnabled val="1"/>
        </dgm:presLayoutVars>
      </dgm:prSet>
      <dgm:spPr/>
    </dgm:pt>
  </dgm:ptLst>
  <dgm:cxnLst>
    <dgm:cxn modelId="{A4BA9D02-F402-4F27-87DF-0B8639678AEF}" type="presOf" srcId="{F3B27955-0E9C-4D52-B315-A345AA622D7F}" destId="{BD880886-4FA8-423D-A3B1-71EE7FEBAABD}" srcOrd="0" destOrd="0" presId="urn:microsoft.com/office/officeart/2005/8/layout/radial1"/>
    <dgm:cxn modelId="{40C09E03-32DB-491C-A0E1-E6CE016CBB99}" srcId="{F3B27955-0E9C-4D52-B315-A345AA622D7F}" destId="{92D605A8-32A3-4C16-9CE8-75683EF70D1A}" srcOrd="2" destOrd="0" parTransId="{02B8F7B4-0663-45A6-B7DE-05023847F975}" sibTransId="{68D45812-9F5E-4A20-8AA2-59FCB0BE5C05}"/>
    <dgm:cxn modelId="{EAD2AA23-51C0-4A82-8773-E52B1BF29CEC}" type="presOf" srcId="{A953658F-4CFE-4E1B-950C-6BC5F69A5BA4}" destId="{F9B5497A-6475-416A-AE91-98C9D2534050}" srcOrd="0" destOrd="0" presId="urn:microsoft.com/office/officeart/2005/8/layout/radial1"/>
    <dgm:cxn modelId="{5419F626-8BF5-441A-AB61-0A2A6E05974F}" type="presOf" srcId="{6E4425AF-14EE-4538-AB3F-C9C0C3D3D132}" destId="{43675110-2DE6-46A4-AACC-5ED83483792E}" srcOrd="1" destOrd="0" presId="urn:microsoft.com/office/officeart/2005/8/layout/radial1"/>
    <dgm:cxn modelId="{A57F2047-532B-46E5-BF4B-81D28615A272}" type="presOf" srcId="{1760DE50-19D1-4F1B-B482-4307C3C0D56F}" destId="{A99A5C0E-F5D3-4948-BD17-86629D8C7BCC}" srcOrd="1" destOrd="0" presId="urn:microsoft.com/office/officeart/2005/8/layout/radial1"/>
    <dgm:cxn modelId="{8C22EE4D-311C-4B8A-B81F-058ABA4B9C3D}" type="presOf" srcId="{4173CC5B-A04C-4B2F-B66A-1AAA050ACF98}" destId="{DA3F1D81-0C98-4A9F-BCE1-20CB3FDABA8D}" srcOrd="0" destOrd="0" presId="urn:microsoft.com/office/officeart/2005/8/layout/radial1"/>
    <dgm:cxn modelId="{BC471A69-7B80-4708-B50B-E653375712C6}" type="presOf" srcId="{347B07E9-97D2-48FA-9ABE-FAE15D6322E8}" destId="{3D74B041-8AEB-40DB-8ACB-DFD9579BB5FC}" srcOrd="0" destOrd="0" presId="urn:microsoft.com/office/officeart/2005/8/layout/radial1"/>
    <dgm:cxn modelId="{497A9B73-E6D7-455B-BD7B-EFBD498C76B9}" type="presOf" srcId="{2221BFA6-9327-4200-AAC5-AE3BCB412374}" destId="{2E4620FB-60CB-4688-A22B-FE0269F445F2}" srcOrd="0" destOrd="0" presId="urn:microsoft.com/office/officeart/2005/8/layout/radial1"/>
    <dgm:cxn modelId="{F4F5AD79-7F58-49C0-8360-E481947CE932}" srcId="{F3B27955-0E9C-4D52-B315-A345AA622D7F}" destId="{A953658F-4CFE-4E1B-950C-6BC5F69A5BA4}" srcOrd="3" destOrd="0" parTransId="{1760DE50-19D1-4F1B-B482-4307C3C0D56F}" sibTransId="{77E48449-A4C2-4B9B-AAB2-BCB9757F855E}"/>
    <dgm:cxn modelId="{288D6187-C158-429F-83B8-3230282520A9}" srcId="{F3B27955-0E9C-4D52-B315-A345AA622D7F}" destId="{347B07E9-97D2-48FA-9ABE-FAE15D6322E8}" srcOrd="1" destOrd="0" parTransId="{6E4425AF-14EE-4538-AB3F-C9C0C3D3D132}" sibTransId="{FE21ABF0-8037-4E97-91B8-72F984835DE0}"/>
    <dgm:cxn modelId="{5CA41996-542E-420D-910B-F6EAB12D70F8}" type="presOf" srcId="{92D605A8-32A3-4C16-9CE8-75683EF70D1A}" destId="{8F3998FC-748B-46FE-999E-6D48D5E7EC7E}" srcOrd="0" destOrd="0" presId="urn:microsoft.com/office/officeart/2005/8/layout/radial1"/>
    <dgm:cxn modelId="{662AA0AC-C67E-415B-B6BD-87E44F5445B6}" type="presOf" srcId="{02B8F7B4-0663-45A6-B7DE-05023847F975}" destId="{793D2721-2172-4091-B35F-A2108F1D1CDC}" srcOrd="0" destOrd="0" presId="urn:microsoft.com/office/officeart/2005/8/layout/radial1"/>
    <dgm:cxn modelId="{84FFA7AE-1645-4F49-BB06-500CBE87F0EC}" type="presOf" srcId="{1760DE50-19D1-4F1B-B482-4307C3C0D56F}" destId="{7685A222-4937-46FA-9FAD-2A5BFA2B4B8E}" srcOrd="0" destOrd="0" presId="urn:microsoft.com/office/officeart/2005/8/layout/radial1"/>
    <dgm:cxn modelId="{58C36BB2-0DEC-4013-ADA4-906D314A9AC4}" srcId="{F3B27955-0E9C-4D52-B315-A345AA622D7F}" destId="{4173CC5B-A04C-4B2F-B66A-1AAA050ACF98}" srcOrd="0" destOrd="0" parTransId="{2221BFA6-9327-4200-AAC5-AE3BCB412374}" sibTransId="{B7A07061-8A35-45FE-9983-18A46DF997E8}"/>
    <dgm:cxn modelId="{BCC425C0-927E-46EA-AE18-CC2AB6047E35}" srcId="{B18C951B-0EF0-4F33-90A5-64FF71EE7615}" destId="{F3B27955-0E9C-4D52-B315-A345AA622D7F}" srcOrd="0" destOrd="0" parTransId="{162BEFE6-E2DF-4834-A958-EFA203E92269}" sibTransId="{8003A54C-C1F1-413A-AA2A-E4AE3020EEE5}"/>
    <dgm:cxn modelId="{AD5205C1-2A8C-4F92-A5FC-445997B395E1}" type="presOf" srcId="{B18C951B-0EF0-4F33-90A5-64FF71EE7615}" destId="{C2B22B39-87BE-47B4-B573-A8CED3A3E917}" srcOrd="0" destOrd="0" presId="urn:microsoft.com/office/officeart/2005/8/layout/radial1"/>
    <dgm:cxn modelId="{ED74D6DB-E4E1-4C13-A48E-3C4FBCAA1FC0}" type="presOf" srcId="{6E4425AF-14EE-4538-AB3F-C9C0C3D3D132}" destId="{067BBDDA-13D4-4EF1-AE21-AF2CD60A7DBB}" srcOrd="0" destOrd="0" presId="urn:microsoft.com/office/officeart/2005/8/layout/radial1"/>
    <dgm:cxn modelId="{1E13F7E1-7E2E-49E2-AAE3-7C6C06D676E5}" type="presOf" srcId="{2221BFA6-9327-4200-AAC5-AE3BCB412374}" destId="{078D0953-E5C3-4A32-87C1-128400036FD5}" srcOrd="1" destOrd="0" presId="urn:microsoft.com/office/officeart/2005/8/layout/radial1"/>
    <dgm:cxn modelId="{A7F6AEFB-4446-4E23-B155-5D025CE946E9}" type="presOf" srcId="{02B8F7B4-0663-45A6-B7DE-05023847F975}" destId="{358D5134-3D22-429B-8C21-28E303F49538}" srcOrd="1" destOrd="0" presId="urn:microsoft.com/office/officeart/2005/8/layout/radial1"/>
    <dgm:cxn modelId="{4A1542A8-31AE-4CBF-9615-BE3AB3DCE391}" type="presParOf" srcId="{C2B22B39-87BE-47B4-B573-A8CED3A3E917}" destId="{BD880886-4FA8-423D-A3B1-71EE7FEBAABD}" srcOrd="0" destOrd="0" presId="urn:microsoft.com/office/officeart/2005/8/layout/radial1"/>
    <dgm:cxn modelId="{150741E1-7F63-41EE-90AF-E8F4CBBDACCC}" type="presParOf" srcId="{C2B22B39-87BE-47B4-B573-A8CED3A3E917}" destId="{2E4620FB-60CB-4688-A22B-FE0269F445F2}" srcOrd="1" destOrd="0" presId="urn:microsoft.com/office/officeart/2005/8/layout/radial1"/>
    <dgm:cxn modelId="{F9E57CBB-E0E7-460F-BCAF-3EA22873F836}" type="presParOf" srcId="{2E4620FB-60CB-4688-A22B-FE0269F445F2}" destId="{078D0953-E5C3-4A32-87C1-128400036FD5}" srcOrd="0" destOrd="0" presId="urn:microsoft.com/office/officeart/2005/8/layout/radial1"/>
    <dgm:cxn modelId="{8A57CADF-A2FE-4CB2-B72F-5D8F6FE4AB2B}" type="presParOf" srcId="{C2B22B39-87BE-47B4-B573-A8CED3A3E917}" destId="{DA3F1D81-0C98-4A9F-BCE1-20CB3FDABA8D}" srcOrd="2" destOrd="0" presId="urn:microsoft.com/office/officeart/2005/8/layout/radial1"/>
    <dgm:cxn modelId="{6CA54CCE-D451-4BE0-B5CD-02C9A3FF6099}" type="presParOf" srcId="{C2B22B39-87BE-47B4-B573-A8CED3A3E917}" destId="{067BBDDA-13D4-4EF1-AE21-AF2CD60A7DBB}" srcOrd="3" destOrd="0" presId="urn:microsoft.com/office/officeart/2005/8/layout/radial1"/>
    <dgm:cxn modelId="{86BFB3BE-EED0-4154-BBA1-EDBE8B7212F5}" type="presParOf" srcId="{067BBDDA-13D4-4EF1-AE21-AF2CD60A7DBB}" destId="{43675110-2DE6-46A4-AACC-5ED83483792E}" srcOrd="0" destOrd="0" presId="urn:microsoft.com/office/officeart/2005/8/layout/radial1"/>
    <dgm:cxn modelId="{2FC781E5-0164-4071-9E96-BF8001A6BCEF}" type="presParOf" srcId="{C2B22B39-87BE-47B4-B573-A8CED3A3E917}" destId="{3D74B041-8AEB-40DB-8ACB-DFD9579BB5FC}" srcOrd="4" destOrd="0" presId="urn:microsoft.com/office/officeart/2005/8/layout/radial1"/>
    <dgm:cxn modelId="{E5437D39-E8CF-43DA-A26C-3303AED4D54A}" type="presParOf" srcId="{C2B22B39-87BE-47B4-B573-A8CED3A3E917}" destId="{793D2721-2172-4091-B35F-A2108F1D1CDC}" srcOrd="5" destOrd="0" presId="urn:microsoft.com/office/officeart/2005/8/layout/radial1"/>
    <dgm:cxn modelId="{58CC2553-FA54-4A26-8A0C-276FDCB85305}" type="presParOf" srcId="{793D2721-2172-4091-B35F-A2108F1D1CDC}" destId="{358D5134-3D22-429B-8C21-28E303F49538}" srcOrd="0" destOrd="0" presId="urn:microsoft.com/office/officeart/2005/8/layout/radial1"/>
    <dgm:cxn modelId="{62A3DE5C-1FBE-45F9-B7DF-49AE7A9102E2}" type="presParOf" srcId="{C2B22B39-87BE-47B4-B573-A8CED3A3E917}" destId="{8F3998FC-748B-46FE-999E-6D48D5E7EC7E}" srcOrd="6" destOrd="0" presId="urn:microsoft.com/office/officeart/2005/8/layout/radial1"/>
    <dgm:cxn modelId="{A76D2E85-6BC5-469A-9D34-6465F04BE6B7}" type="presParOf" srcId="{C2B22B39-87BE-47B4-B573-A8CED3A3E917}" destId="{7685A222-4937-46FA-9FAD-2A5BFA2B4B8E}" srcOrd="7" destOrd="0" presId="urn:microsoft.com/office/officeart/2005/8/layout/radial1"/>
    <dgm:cxn modelId="{0B8065B5-07B6-4E6F-9CE6-B997B02FA16E}" type="presParOf" srcId="{7685A222-4937-46FA-9FAD-2A5BFA2B4B8E}" destId="{A99A5C0E-F5D3-4948-BD17-86629D8C7BCC}" srcOrd="0" destOrd="0" presId="urn:microsoft.com/office/officeart/2005/8/layout/radial1"/>
    <dgm:cxn modelId="{2CEDEABB-FBCA-496A-BD7E-F8881E5491EB}" type="presParOf" srcId="{C2B22B39-87BE-47B4-B573-A8CED3A3E917}" destId="{F9B5497A-6475-416A-AE91-98C9D2534050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8C951B-0EF0-4F33-90A5-64FF71EE761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B27955-0E9C-4D52-B315-A345AA622D7F}">
      <dgm:prSet phldrT="[Text]" custT="1"/>
      <dgm:spPr>
        <a:ln>
          <a:noFill/>
        </a:ln>
      </dgm:spPr>
      <dgm:t>
        <a:bodyPr/>
        <a:lstStyle/>
        <a:p>
          <a:r>
            <a:rPr lang="en-AU" sz="3600" dirty="0"/>
            <a:t>SoW</a:t>
          </a:r>
          <a:endParaRPr lang="en-GB" sz="3600" dirty="0"/>
        </a:p>
      </dgm:t>
    </dgm:pt>
    <dgm:pt modelId="{162BEFE6-E2DF-4834-A958-EFA203E92269}" type="parTrans" cxnId="{BCC425C0-927E-46EA-AE18-CC2AB6047E35}">
      <dgm:prSet/>
      <dgm:spPr/>
      <dgm:t>
        <a:bodyPr/>
        <a:lstStyle/>
        <a:p>
          <a:endParaRPr lang="en-GB"/>
        </a:p>
      </dgm:t>
    </dgm:pt>
    <dgm:pt modelId="{8003A54C-C1F1-413A-AA2A-E4AE3020EEE5}" type="sibTrans" cxnId="{BCC425C0-927E-46EA-AE18-CC2AB6047E35}">
      <dgm:prSet/>
      <dgm:spPr/>
      <dgm:t>
        <a:bodyPr/>
        <a:lstStyle/>
        <a:p>
          <a:endParaRPr lang="en-GB"/>
        </a:p>
      </dgm:t>
    </dgm:pt>
    <dgm:pt modelId="{347B07E9-97D2-48FA-9ABE-FAE15D6322E8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Deborah</a:t>
          </a:r>
          <a:endParaRPr lang="en-GB" sz="2400" dirty="0"/>
        </a:p>
      </dgm:t>
    </dgm:pt>
    <dgm:pt modelId="{6E4425AF-14EE-4538-AB3F-C9C0C3D3D132}" type="parTrans" cxnId="{288D6187-C158-429F-83B8-3230282520A9}">
      <dgm:prSet/>
      <dgm:spPr/>
      <dgm:t>
        <a:bodyPr/>
        <a:lstStyle/>
        <a:p>
          <a:endParaRPr lang="en-GB"/>
        </a:p>
      </dgm:t>
    </dgm:pt>
    <dgm:pt modelId="{FE21ABF0-8037-4E97-91B8-72F984835DE0}" type="sibTrans" cxnId="{288D6187-C158-429F-83B8-3230282520A9}">
      <dgm:prSet/>
      <dgm:spPr/>
      <dgm:t>
        <a:bodyPr/>
        <a:lstStyle/>
        <a:p>
          <a:endParaRPr lang="en-GB"/>
        </a:p>
      </dgm:t>
    </dgm:pt>
    <dgm:pt modelId="{1A356194-FB94-491E-83EF-5E168EF1CFB6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Barak</a:t>
          </a:r>
          <a:endParaRPr lang="en-GB" sz="2400" dirty="0"/>
        </a:p>
      </dgm:t>
    </dgm:pt>
    <dgm:pt modelId="{B4859B5D-A4AC-4B14-8122-C26386AB651C}" type="parTrans" cxnId="{863115DC-4598-46F4-B319-129B8988C234}">
      <dgm:prSet/>
      <dgm:spPr/>
      <dgm:t>
        <a:bodyPr/>
        <a:lstStyle/>
        <a:p>
          <a:endParaRPr lang="en-GB"/>
        </a:p>
      </dgm:t>
    </dgm:pt>
    <dgm:pt modelId="{AD06B4FB-6B4B-4134-AA4E-4C5A0CDA9DA4}" type="sibTrans" cxnId="{863115DC-4598-46F4-B319-129B8988C234}">
      <dgm:prSet/>
      <dgm:spPr/>
      <dgm:t>
        <a:bodyPr/>
        <a:lstStyle/>
        <a:p>
          <a:endParaRPr lang="en-GB"/>
        </a:p>
      </dgm:t>
    </dgm:pt>
    <dgm:pt modelId="{8B5D5924-03D5-460F-93AF-7594735285DD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Naphtali</a:t>
          </a:r>
        </a:p>
      </dgm:t>
    </dgm:pt>
    <dgm:pt modelId="{3D24EBDD-B30A-4B85-8FB8-705ED153B667}" type="parTrans" cxnId="{29828395-F52B-46C0-9511-06E1679AA5F7}">
      <dgm:prSet/>
      <dgm:spPr/>
      <dgm:t>
        <a:bodyPr/>
        <a:lstStyle/>
        <a:p>
          <a:endParaRPr lang="en-GB"/>
        </a:p>
      </dgm:t>
    </dgm:pt>
    <dgm:pt modelId="{E424E915-8EE2-46C6-8362-8CB3845B2D5B}" type="sibTrans" cxnId="{29828395-F52B-46C0-9511-06E1679AA5F7}">
      <dgm:prSet/>
      <dgm:spPr/>
      <dgm:t>
        <a:bodyPr/>
        <a:lstStyle/>
        <a:p>
          <a:endParaRPr lang="en-GB"/>
        </a:p>
      </dgm:t>
    </dgm:pt>
    <dgm:pt modelId="{D09BE630-9781-4AC7-82E4-9A0B2E9CC073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Zebulun</a:t>
          </a:r>
        </a:p>
      </dgm:t>
    </dgm:pt>
    <dgm:pt modelId="{DEE12B57-99FA-4028-A8B4-4FB293EAF788}" type="parTrans" cxnId="{C6C5DBB0-EED8-4592-ADA1-3D5DFC2ECFE5}">
      <dgm:prSet/>
      <dgm:spPr/>
      <dgm:t>
        <a:bodyPr/>
        <a:lstStyle/>
        <a:p>
          <a:endParaRPr lang="en-GB"/>
        </a:p>
      </dgm:t>
    </dgm:pt>
    <dgm:pt modelId="{8B212D78-D207-4FFD-9159-1FB337AA2C67}" type="sibTrans" cxnId="{C6C5DBB0-EED8-4592-ADA1-3D5DFC2ECFE5}">
      <dgm:prSet/>
      <dgm:spPr/>
      <dgm:t>
        <a:bodyPr/>
        <a:lstStyle/>
        <a:p>
          <a:endParaRPr lang="en-GB"/>
        </a:p>
      </dgm:t>
    </dgm:pt>
    <dgm:pt modelId="{1C11CA99-06B5-4BE2-86CD-B5029AB0157E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Jael</a:t>
          </a:r>
        </a:p>
      </dgm:t>
    </dgm:pt>
    <dgm:pt modelId="{57564D3A-5B91-42EB-AB89-09F7B0D81C87}" type="parTrans" cxnId="{942B91CB-E1EC-47EF-A1D1-7760DFF3A77B}">
      <dgm:prSet/>
      <dgm:spPr/>
      <dgm:t>
        <a:bodyPr/>
        <a:lstStyle/>
        <a:p>
          <a:endParaRPr lang="en-GB"/>
        </a:p>
      </dgm:t>
    </dgm:pt>
    <dgm:pt modelId="{B529D76E-C328-492D-8341-B39949982883}" type="sibTrans" cxnId="{942B91CB-E1EC-47EF-A1D1-7760DFF3A77B}">
      <dgm:prSet/>
      <dgm:spPr/>
      <dgm:t>
        <a:bodyPr/>
        <a:lstStyle/>
        <a:p>
          <a:endParaRPr lang="en-GB"/>
        </a:p>
      </dgm:t>
    </dgm:pt>
    <dgm:pt modelId="{C2B22B39-87BE-47B4-B573-A8CED3A3E917}" type="pres">
      <dgm:prSet presAssocID="{B18C951B-0EF0-4F33-90A5-64FF71EE76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D880886-4FA8-423D-A3B1-71EE7FEBAABD}" type="pres">
      <dgm:prSet presAssocID="{F3B27955-0E9C-4D52-B315-A345AA622D7F}" presName="centerShape" presStyleLbl="node0" presStyleIdx="0" presStyleCnt="1" custScaleX="116035" custScaleY="116035" custLinFactNeighborX="3411" custLinFactNeighborY="-1059"/>
      <dgm:spPr/>
    </dgm:pt>
    <dgm:pt modelId="{067BBDDA-13D4-4EF1-AE21-AF2CD60A7DBB}" type="pres">
      <dgm:prSet presAssocID="{6E4425AF-14EE-4538-AB3F-C9C0C3D3D132}" presName="Name9" presStyleLbl="parChTrans1D2" presStyleIdx="0" presStyleCnt="5"/>
      <dgm:spPr/>
    </dgm:pt>
    <dgm:pt modelId="{43675110-2DE6-46A4-AACC-5ED83483792E}" type="pres">
      <dgm:prSet presAssocID="{6E4425AF-14EE-4538-AB3F-C9C0C3D3D132}" presName="connTx" presStyleLbl="parChTrans1D2" presStyleIdx="0" presStyleCnt="5"/>
      <dgm:spPr/>
    </dgm:pt>
    <dgm:pt modelId="{3D74B041-8AEB-40DB-8ACB-DFD9579BB5FC}" type="pres">
      <dgm:prSet presAssocID="{347B07E9-97D2-48FA-9ABE-FAE15D6322E8}" presName="node" presStyleLbl="node1" presStyleIdx="0" presStyleCnt="5" custScaleX="103715" custScaleY="103715" custRadScaleRad="120136" custRadScaleInc="-101982">
        <dgm:presLayoutVars>
          <dgm:bulletEnabled val="1"/>
        </dgm:presLayoutVars>
      </dgm:prSet>
      <dgm:spPr/>
    </dgm:pt>
    <dgm:pt modelId="{BBCCE773-3376-4249-A72C-C086D0832D9C}" type="pres">
      <dgm:prSet presAssocID="{B4859B5D-A4AC-4B14-8122-C26386AB651C}" presName="Name9" presStyleLbl="parChTrans1D2" presStyleIdx="1" presStyleCnt="5"/>
      <dgm:spPr/>
    </dgm:pt>
    <dgm:pt modelId="{B2BFC672-0655-4BAF-8663-534724D52B92}" type="pres">
      <dgm:prSet presAssocID="{B4859B5D-A4AC-4B14-8122-C26386AB651C}" presName="connTx" presStyleLbl="parChTrans1D2" presStyleIdx="1" presStyleCnt="5"/>
      <dgm:spPr/>
    </dgm:pt>
    <dgm:pt modelId="{8BA089A9-A018-453C-9B84-BFE63119AE5D}" type="pres">
      <dgm:prSet presAssocID="{1A356194-FB94-491E-83EF-5E168EF1CFB6}" presName="node" presStyleLbl="node1" presStyleIdx="1" presStyleCnt="5" custScaleX="77143" custScaleY="77143" custRadScaleRad="88326" custRadScaleInc="-216515">
        <dgm:presLayoutVars>
          <dgm:bulletEnabled val="1"/>
        </dgm:presLayoutVars>
      </dgm:prSet>
      <dgm:spPr/>
    </dgm:pt>
    <dgm:pt modelId="{79695D68-700F-403B-A5F2-9F6327CDE238}" type="pres">
      <dgm:prSet presAssocID="{3D24EBDD-B30A-4B85-8FB8-705ED153B667}" presName="Name9" presStyleLbl="parChTrans1D2" presStyleIdx="2" presStyleCnt="5"/>
      <dgm:spPr/>
    </dgm:pt>
    <dgm:pt modelId="{D2B5CE4F-82CA-4D73-8EED-15294AA38762}" type="pres">
      <dgm:prSet presAssocID="{3D24EBDD-B30A-4B85-8FB8-705ED153B667}" presName="connTx" presStyleLbl="parChTrans1D2" presStyleIdx="2" presStyleCnt="5"/>
      <dgm:spPr/>
    </dgm:pt>
    <dgm:pt modelId="{6571C316-5662-4671-A5DD-C1D9FC2F7E05}" type="pres">
      <dgm:prSet presAssocID="{8B5D5924-03D5-460F-93AF-7594735285DD}" presName="node" presStyleLbl="node1" presStyleIdx="2" presStyleCnt="5" custScaleX="96763" custScaleY="96763" custRadScaleRad="102585" custRadScaleInc="133369">
        <dgm:presLayoutVars>
          <dgm:bulletEnabled val="1"/>
        </dgm:presLayoutVars>
      </dgm:prSet>
      <dgm:spPr/>
    </dgm:pt>
    <dgm:pt modelId="{C6FD8846-2CA1-45A6-B5D8-58969861715B}" type="pres">
      <dgm:prSet presAssocID="{DEE12B57-99FA-4028-A8B4-4FB293EAF788}" presName="Name9" presStyleLbl="parChTrans1D2" presStyleIdx="3" presStyleCnt="5"/>
      <dgm:spPr/>
    </dgm:pt>
    <dgm:pt modelId="{0AB7E18A-0155-49DE-B3ED-23E24B128ECC}" type="pres">
      <dgm:prSet presAssocID="{DEE12B57-99FA-4028-A8B4-4FB293EAF788}" presName="connTx" presStyleLbl="parChTrans1D2" presStyleIdx="3" presStyleCnt="5"/>
      <dgm:spPr/>
    </dgm:pt>
    <dgm:pt modelId="{7B82202A-BABB-4143-88F7-3DB6E2CD57E2}" type="pres">
      <dgm:prSet presAssocID="{D09BE630-9781-4AC7-82E4-9A0B2E9CC073}" presName="node" presStyleLbl="node1" presStyleIdx="3" presStyleCnt="5" custScaleX="94164" custScaleY="94164" custRadScaleRad="97269" custRadScaleInc="60735">
        <dgm:presLayoutVars>
          <dgm:bulletEnabled val="1"/>
        </dgm:presLayoutVars>
      </dgm:prSet>
      <dgm:spPr/>
    </dgm:pt>
    <dgm:pt modelId="{10331201-5B7D-443C-9737-7B1ECA69C6CB}" type="pres">
      <dgm:prSet presAssocID="{57564D3A-5B91-42EB-AB89-09F7B0D81C87}" presName="Name9" presStyleLbl="parChTrans1D2" presStyleIdx="4" presStyleCnt="5"/>
      <dgm:spPr/>
    </dgm:pt>
    <dgm:pt modelId="{145BC4EB-79A6-46DE-9344-117F1FB9200C}" type="pres">
      <dgm:prSet presAssocID="{57564D3A-5B91-42EB-AB89-09F7B0D81C87}" presName="connTx" presStyleLbl="parChTrans1D2" presStyleIdx="4" presStyleCnt="5"/>
      <dgm:spPr/>
    </dgm:pt>
    <dgm:pt modelId="{111F5A9C-7AF2-4277-9366-A56F2D800763}" type="pres">
      <dgm:prSet presAssocID="{1C11CA99-06B5-4BE2-86CD-B5029AB0157E}" presName="node" presStyleLbl="node1" presStyleIdx="4" presStyleCnt="5" custScaleX="77143" custScaleY="77143" custRadScaleRad="125361" custRadScaleInc="-25675">
        <dgm:presLayoutVars>
          <dgm:bulletEnabled val="1"/>
        </dgm:presLayoutVars>
      </dgm:prSet>
      <dgm:spPr/>
    </dgm:pt>
  </dgm:ptLst>
  <dgm:cxnLst>
    <dgm:cxn modelId="{A4BA9D02-F402-4F27-87DF-0B8639678AEF}" type="presOf" srcId="{F3B27955-0E9C-4D52-B315-A345AA622D7F}" destId="{BD880886-4FA8-423D-A3B1-71EE7FEBAABD}" srcOrd="0" destOrd="0" presId="urn:microsoft.com/office/officeart/2005/8/layout/radial1"/>
    <dgm:cxn modelId="{3B33201C-F495-4C86-A6DD-63ACADB44937}" type="presOf" srcId="{1A356194-FB94-491E-83EF-5E168EF1CFB6}" destId="{8BA089A9-A018-453C-9B84-BFE63119AE5D}" srcOrd="0" destOrd="0" presId="urn:microsoft.com/office/officeart/2005/8/layout/radial1"/>
    <dgm:cxn modelId="{5419F626-8BF5-441A-AB61-0A2A6E05974F}" type="presOf" srcId="{6E4425AF-14EE-4538-AB3F-C9C0C3D3D132}" destId="{43675110-2DE6-46A4-AACC-5ED83483792E}" srcOrd="1" destOrd="0" presId="urn:microsoft.com/office/officeart/2005/8/layout/radial1"/>
    <dgm:cxn modelId="{CA41BE3E-4347-49C2-89B7-6786EB4CA7B1}" type="presOf" srcId="{57564D3A-5B91-42EB-AB89-09F7B0D81C87}" destId="{10331201-5B7D-443C-9737-7B1ECA69C6CB}" srcOrd="0" destOrd="0" presId="urn:microsoft.com/office/officeart/2005/8/layout/radial1"/>
    <dgm:cxn modelId="{D44F1848-7F04-470F-B4D5-A7A45B239D30}" type="presOf" srcId="{B4859B5D-A4AC-4B14-8122-C26386AB651C}" destId="{B2BFC672-0655-4BAF-8663-534724D52B92}" srcOrd="1" destOrd="0" presId="urn:microsoft.com/office/officeart/2005/8/layout/radial1"/>
    <dgm:cxn modelId="{390D8350-6778-45EF-BCC0-CA4D7BA104E8}" type="presOf" srcId="{1C11CA99-06B5-4BE2-86CD-B5029AB0157E}" destId="{111F5A9C-7AF2-4277-9366-A56F2D800763}" srcOrd="0" destOrd="0" presId="urn:microsoft.com/office/officeart/2005/8/layout/radial1"/>
    <dgm:cxn modelId="{4F39915A-F19E-42A1-8025-B07BC78DF044}" type="presOf" srcId="{B4859B5D-A4AC-4B14-8122-C26386AB651C}" destId="{BBCCE773-3376-4249-A72C-C086D0832D9C}" srcOrd="0" destOrd="0" presId="urn:microsoft.com/office/officeart/2005/8/layout/radial1"/>
    <dgm:cxn modelId="{BC471A69-7B80-4708-B50B-E653375712C6}" type="presOf" srcId="{347B07E9-97D2-48FA-9ABE-FAE15D6322E8}" destId="{3D74B041-8AEB-40DB-8ACB-DFD9579BB5FC}" srcOrd="0" destOrd="0" presId="urn:microsoft.com/office/officeart/2005/8/layout/radial1"/>
    <dgm:cxn modelId="{7C45BB71-E046-448D-B851-43635685028D}" type="presOf" srcId="{8B5D5924-03D5-460F-93AF-7594735285DD}" destId="{6571C316-5662-4671-A5DD-C1D9FC2F7E05}" srcOrd="0" destOrd="0" presId="urn:microsoft.com/office/officeart/2005/8/layout/radial1"/>
    <dgm:cxn modelId="{3341E87C-B89C-4A7D-AD58-424D0049C3EA}" type="presOf" srcId="{D09BE630-9781-4AC7-82E4-9A0B2E9CC073}" destId="{7B82202A-BABB-4143-88F7-3DB6E2CD57E2}" srcOrd="0" destOrd="0" presId="urn:microsoft.com/office/officeart/2005/8/layout/radial1"/>
    <dgm:cxn modelId="{288D6187-C158-429F-83B8-3230282520A9}" srcId="{F3B27955-0E9C-4D52-B315-A345AA622D7F}" destId="{347B07E9-97D2-48FA-9ABE-FAE15D6322E8}" srcOrd="0" destOrd="0" parTransId="{6E4425AF-14EE-4538-AB3F-C9C0C3D3D132}" sibTransId="{FE21ABF0-8037-4E97-91B8-72F984835DE0}"/>
    <dgm:cxn modelId="{29828395-F52B-46C0-9511-06E1679AA5F7}" srcId="{F3B27955-0E9C-4D52-B315-A345AA622D7F}" destId="{8B5D5924-03D5-460F-93AF-7594735285DD}" srcOrd="2" destOrd="0" parTransId="{3D24EBDD-B30A-4B85-8FB8-705ED153B667}" sibTransId="{E424E915-8EE2-46C6-8362-8CB3845B2D5B}"/>
    <dgm:cxn modelId="{3D4E59A2-F79E-4833-98DA-9134758A3713}" type="presOf" srcId="{3D24EBDD-B30A-4B85-8FB8-705ED153B667}" destId="{79695D68-700F-403B-A5F2-9F6327CDE238}" srcOrd="0" destOrd="0" presId="urn:microsoft.com/office/officeart/2005/8/layout/radial1"/>
    <dgm:cxn modelId="{C6C5DBB0-EED8-4592-ADA1-3D5DFC2ECFE5}" srcId="{F3B27955-0E9C-4D52-B315-A345AA622D7F}" destId="{D09BE630-9781-4AC7-82E4-9A0B2E9CC073}" srcOrd="3" destOrd="0" parTransId="{DEE12B57-99FA-4028-A8B4-4FB293EAF788}" sibTransId="{8B212D78-D207-4FFD-9159-1FB337AA2C67}"/>
    <dgm:cxn modelId="{F7B6ECB1-9883-46A5-88C7-58C0DAFAFAA2}" type="presOf" srcId="{57564D3A-5B91-42EB-AB89-09F7B0D81C87}" destId="{145BC4EB-79A6-46DE-9344-117F1FB9200C}" srcOrd="1" destOrd="0" presId="urn:microsoft.com/office/officeart/2005/8/layout/radial1"/>
    <dgm:cxn modelId="{74A032B5-6992-429E-9E01-F66BB49899BD}" type="presOf" srcId="{3D24EBDD-B30A-4B85-8FB8-705ED153B667}" destId="{D2B5CE4F-82CA-4D73-8EED-15294AA38762}" srcOrd="1" destOrd="0" presId="urn:microsoft.com/office/officeart/2005/8/layout/radial1"/>
    <dgm:cxn modelId="{55807EBC-3B1F-482D-A689-40F091052ACB}" type="presOf" srcId="{DEE12B57-99FA-4028-A8B4-4FB293EAF788}" destId="{0AB7E18A-0155-49DE-B3ED-23E24B128ECC}" srcOrd="1" destOrd="0" presId="urn:microsoft.com/office/officeart/2005/8/layout/radial1"/>
    <dgm:cxn modelId="{BCC425C0-927E-46EA-AE18-CC2AB6047E35}" srcId="{B18C951B-0EF0-4F33-90A5-64FF71EE7615}" destId="{F3B27955-0E9C-4D52-B315-A345AA622D7F}" srcOrd="0" destOrd="0" parTransId="{162BEFE6-E2DF-4834-A958-EFA203E92269}" sibTransId="{8003A54C-C1F1-413A-AA2A-E4AE3020EEE5}"/>
    <dgm:cxn modelId="{AD5205C1-2A8C-4F92-A5FC-445997B395E1}" type="presOf" srcId="{B18C951B-0EF0-4F33-90A5-64FF71EE7615}" destId="{C2B22B39-87BE-47B4-B573-A8CED3A3E917}" srcOrd="0" destOrd="0" presId="urn:microsoft.com/office/officeart/2005/8/layout/radial1"/>
    <dgm:cxn modelId="{942B91CB-E1EC-47EF-A1D1-7760DFF3A77B}" srcId="{F3B27955-0E9C-4D52-B315-A345AA622D7F}" destId="{1C11CA99-06B5-4BE2-86CD-B5029AB0157E}" srcOrd="4" destOrd="0" parTransId="{57564D3A-5B91-42EB-AB89-09F7B0D81C87}" sibTransId="{B529D76E-C328-492D-8341-B39949982883}"/>
    <dgm:cxn modelId="{ED74D6DB-E4E1-4C13-A48E-3C4FBCAA1FC0}" type="presOf" srcId="{6E4425AF-14EE-4538-AB3F-C9C0C3D3D132}" destId="{067BBDDA-13D4-4EF1-AE21-AF2CD60A7DBB}" srcOrd="0" destOrd="0" presId="urn:microsoft.com/office/officeart/2005/8/layout/radial1"/>
    <dgm:cxn modelId="{863115DC-4598-46F4-B319-129B8988C234}" srcId="{F3B27955-0E9C-4D52-B315-A345AA622D7F}" destId="{1A356194-FB94-491E-83EF-5E168EF1CFB6}" srcOrd="1" destOrd="0" parTransId="{B4859B5D-A4AC-4B14-8122-C26386AB651C}" sibTransId="{AD06B4FB-6B4B-4134-AA4E-4C5A0CDA9DA4}"/>
    <dgm:cxn modelId="{058BFAE5-EF17-426D-BF45-59D250D67F73}" type="presOf" srcId="{DEE12B57-99FA-4028-A8B4-4FB293EAF788}" destId="{C6FD8846-2CA1-45A6-B5D8-58969861715B}" srcOrd="0" destOrd="0" presId="urn:microsoft.com/office/officeart/2005/8/layout/radial1"/>
    <dgm:cxn modelId="{4A1542A8-31AE-4CBF-9615-BE3AB3DCE391}" type="presParOf" srcId="{C2B22B39-87BE-47B4-B573-A8CED3A3E917}" destId="{BD880886-4FA8-423D-A3B1-71EE7FEBAABD}" srcOrd="0" destOrd="0" presId="urn:microsoft.com/office/officeart/2005/8/layout/radial1"/>
    <dgm:cxn modelId="{6CA54CCE-D451-4BE0-B5CD-02C9A3FF6099}" type="presParOf" srcId="{C2B22B39-87BE-47B4-B573-A8CED3A3E917}" destId="{067BBDDA-13D4-4EF1-AE21-AF2CD60A7DBB}" srcOrd="1" destOrd="0" presId="urn:microsoft.com/office/officeart/2005/8/layout/radial1"/>
    <dgm:cxn modelId="{86BFB3BE-EED0-4154-BBA1-EDBE8B7212F5}" type="presParOf" srcId="{067BBDDA-13D4-4EF1-AE21-AF2CD60A7DBB}" destId="{43675110-2DE6-46A4-AACC-5ED83483792E}" srcOrd="0" destOrd="0" presId="urn:microsoft.com/office/officeart/2005/8/layout/radial1"/>
    <dgm:cxn modelId="{2FC781E5-0164-4071-9E96-BF8001A6BCEF}" type="presParOf" srcId="{C2B22B39-87BE-47B4-B573-A8CED3A3E917}" destId="{3D74B041-8AEB-40DB-8ACB-DFD9579BB5FC}" srcOrd="2" destOrd="0" presId="urn:microsoft.com/office/officeart/2005/8/layout/radial1"/>
    <dgm:cxn modelId="{7AD6E746-3990-41FA-85DD-5A3E55AA2B70}" type="presParOf" srcId="{C2B22B39-87BE-47B4-B573-A8CED3A3E917}" destId="{BBCCE773-3376-4249-A72C-C086D0832D9C}" srcOrd="3" destOrd="0" presId="urn:microsoft.com/office/officeart/2005/8/layout/radial1"/>
    <dgm:cxn modelId="{4221C5BC-6984-4205-AF1F-F13CE6B4A070}" type="presParOf" srcId="{BBCCE773-3376-4249-A72C-C086D0832D9C}" destId="{B2BFC672-0655-4BAF-8663-534724D52B92}" srcOrd="0" destOrd="0" presId="urn:microsoft.com/office/officeart/2005/8/layout/radial1"/>
    <dgm:cxn modelId="{1F8848C3-74FB-4D05-87BA-F84B5162F24C}" type="presParOf" srcId="{C2B22B39-87BE-47B4-B573-A8CED3A3E917}" destId="{8BA089A9-A018-453C-9B84-BFE63119AE5D}" srcOrd="4" destOrd="0" presId="urn:microsoft.com/office/officeart/2005/8/layout/radial1"/>
    <dgm:cxn modelId="{CEC82D99-8D5E-454F-850B-182A6C53FEC5}" type="presParOf" srcId="{C2B22B39-87BE-47B4-B573-A8CED3A3E917}" destId="{79695D68-700F-403B-A5F2-9F6327CDE238}" srcOrd="5" destOrd="0" presId="urn:microsoft.com/office/officeart/2005/8/layout/radial1"/>
    <dgm:cxn modelId="{CA59CC21-7D20-4479-8B38-5D567164C2C0}" type="presParOf" srcId="{79695D68-700F-403B-A5F2-9F6327CDE238}" destId="{D2B5CE4F-82CA-4D73-8EED-15294AA38762}" srcOrd="0" destOrd="0" presId="urn:microsoft.com/office/officeart/2005/8/layout/radial1"/>
    <dgm:cxn modelId="{E72021BB-9E3D-4F05-A0CD-27654386EC42}" type="presParOf" srcId="{C2B22B39-87BE-47B4-B573-A8CED3A3E917}" destId="{6571C316-5662-4671-A5DD-C1D9FC2F7E05}" srcOrd="6" destOrd="0" presId="urn:microsoft.com/office/officeart/2005/8/layout/radial1"/>
    <dgm:cxn modelId="{FF80F5BF-D2EA-4E7C-9DA9-EBB412053283}" type="presParOf" srcId="{C2B22B39-87BE-47B4-B573-A8CED3A3E917}" destId="{C6FD8846-2CA1-45A6-B5D8-58969861715B}" srcOrd="7" destOrd="0" presId="urn:microsoft.com/office/officeart/2005/8/layout/radial1"/>
    <dgm:cxn modelId="{78220D5A-9F97-463D-BE92-F35BBB92D928}" type="presParOf" srcId="{C6FD8846-2CA1-45A6-B5D8-58969861715B}" destId="{0AB7E18A-0155-49DE-B3ED-23E24B128ECC}" srcOrd="0" destOrd="0" presId="urn:microsoft.com/office/officeart/2005/8/layout/radial1"/>
    <dgm:cxn modelId="{83E0CB87-E82F-494D-8018-EDB0E02ADAAF}" type="presParOf" srcId="{C2B22B39-87BE-47B4-B573-A8CED3A3E917}" destId="{7B82202A-BABB-4143-88F7-3DB6E2CD57E2}" srcOrd="8" destOrd="0" presId="urn:microsoft.com/office/officeart/2005/8/layout/radial1"/>
    <dgm:cxn modelId="{7CDCE3E2-BD70-4321-8D46-1A88FE866CDC}" type="presParOf" srcId="{C2B22B39-87BE-47B4-B573-A8CED3A3E917}" destId="{10331201-5B7D-443C-9737-7B1ECA69C6CB}" srcOrd="9" destOrd="0" presId="urn:microsoft.com/office/officeart/2005/8/layout/radial1"/>
    <dgm:cxn modelId="{9D3F9D3C-0B55-4464-95F9-D18B9479EE43}" type="presParOf" srcId="{10331201-5B7D-443C-9737-7B1ECA69C6CB}" destId="{145BC4EB-79A6-46DE-9344-117F1FB9200C}" srcOrd="0" destOrd="0" presId="urn:microsoft.com/office/officeart/2005/8/layout/radial1"/>
    <dgm:cxn modelId="{6A5647E9-7393-48E6-AD24-1E199611B6D0}" type="presParOf" srcId="{C2B22B39-87BE-47B4-B573-A8CED3A3E917}" destId="{111F5A9C-7AF2-4277-9366-A56F2D80076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8C951B-0EF0-4F33-90A5-64FF71EE761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B27955-0E9C-4D52-B315-A345AA622D7F}">
      <dgm:prSet phldrT="[Text]" custT="1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sz="3600" dirty="0" err="1"/>
            <a:t>SoS</a:t>
          </a:r>
          <a:endParaRPr lang="en-GB" sz="3600" dirty="0"/>
        </a:p>
      </dgm:t>
    </dgm:pt>
    <dgm:pt modelId="{162BEFE6-E2DF-4834-A958-EFA203E92269}" type="parTrans" cxnId="{BCC425C0-927E-46EA-AE18-CC2AB6047E35}">
      <dgm:prSet/>
      <dgm:spPr/>
      <dgm:t>
        <a:bodyPr/>
        <a:lstStyle/>
        <a:p>
          <a:endParaRPr lang="en-GB"/>
        </a:p>
      </dgm:t>
    </dgm:pt>
    <dgm:pt modelId="{8003A54C-C1F1-413A-AA2A-E4AE3020EEE5}" type="sibTrans" cxnId="{BCC425C0-927E-46EA-AE18-CC2AB6047E35}">
      <dgm:prSet/>
      <dgm:spPr/>
      <dgm:t>
        <a:bodyPr/>
        <a:lstStyle/>
        <a:p>
          <a:endParaRPr lang="en-GB"/>
        </a:p>
      </dgm:t>
    </dgm:pt>
    <dgm:pt modelId="{347B07E9-97D2-48FA-9ABE-FAE15D6322E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 err="1"/>
            <a:t>Jabin</a:t>
          </a:r>
          <a:endParaRPr lang="en-AU" dirty="0"/>
        </a:p>
      </dgm:t>
    </dgm:pt>
    <dgm:pt modelId="{6E4425AF-14EE-4538-AB3F-C9C0C3D3D132}" type="parTrans" cxnId="{288D6187-C158-429F-83B8-3230282520A9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FE21ABF0-8037-4E97-91B8-72F984835DE0}" type="sibTrans" cxnId="{288D6187-C158-429F-83B8-3230282520A9}">
      <dgm:prSet/>
      <dgm:spPr/>
      <dgm:t>
        <a:bodyPr/>
        <a:lstStyle/>
        <a:p>
          <a:endParaRPr lang="en-GB"/>
        </a:p>
      </dgm:t>
    </dgm:pt>
    <dgm:pt modelId="{92D605A8-32A3-4C16-9CE8-75683EF70D1A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Sisera</a:t>
          </a:r>
          <a:endParaRPr lang="en-GB" dirty="0"/>
        </a:p>
      </dgm:t>
    </dgm:pt>
    <dgm:pt modelId="{02B8F7B4-0663-45A6-B7DE-05023847F975}" type="parTrans" cxnId="{40C09E03-32DB-491C-A0E1-E6CE016CBB99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68D45812-9F5E-4A20-8AA2-59FCB0BE5C05}" type="sibTrans" cxnId="{40C09E03-32DB-491C-A0E1-E6CE016CBB99}">
      <dgm:prSet/>
      <dgm:spPr/>
      <dgm:t>
        <a:bodyPr/>
        <a:lstStyle/>
        <a:p>
          <a:endParaRPr lang="en-GB"/>
        </a:p>
      </dgm:t>
    </dgm:pt>
    <dgm:pt modelId="{A953658F-4CFE-4E1B-950C-6BC5F69A5BA4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Heber</a:t>
          </a:r>
          <a:endParaRPr lang="en-GB" dirty="0"/>
        </a:p>
      </dgm:t>
    </dgm:pt>
    <dgm:pt modelId="{1760DE50-19D1-4F1B-B482-4307C3C0D56F}" type="parTrans" cxnId="{F4F5AD79-7F58-49C0-8360-E481947CE932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77E48449-A4C2-4B9B-AAB2-BCB9757F855E}" type="sibTrans" cxnId="{F4F5AD79-7F58-49C0-8360-E481947CE932}">
      <dgm:prSet/>
      <dgm:spPr/>
      <dgm:t>
        <a:bodyPr/>
        <a:lstStyle/>
        <a:p>
          <a:endParaRPr lang="en-GB"/>
        </a:p>
      </dgm:t>
    </dgm:pt>
    <dgm:pt modelId="{4173CC5B-A04C-4B2F-B66A-1AAA050ACF9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Canaan</a:t>
          </a:r>
        </a:p>
      </dgm:t>
    </dgm:pt>
    <dgm:pt modelId="{2221BFA6-9327-4200-AAC5-AE3BCB412374}" type="parTrans" cxnId="{58C36BB2-0DEC-4013-ADA4-906D314A9AC4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B7A07061-8A35-45FE-9983-18A46DF997E8}" type="sibTrans" cxnId="{58C36BB2-0DEC-4013-ADA4-906D314A9AC4}">
      <dgm:prSet/>
      <dgm:spPr/>
      <dgm:t>
        <a:bodyPr/>
        <a:lstStyle/>
        <a:p>
          <a:endParaRPr lang="en-GB"/>
        </a:p>
      </dgm:t>
    </dgm:pt>
    <dgm:pt modelId="{C2B22B39-87BE-47B4-B573-A8CED3A3E917}" type="pres">
      <dgm:prSet presAssocID="{B18C951B-0EF0-4F33-90A5-64FF71EE76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D880886-4FA8-423D-A3B1-71EE7FEBAABD}" type="pres">
      <dgm:prSet presAssocID="{F3B27955-0E9C-4D52-B315-A345AA622D7F}" presName="centerShape" presStyleLbl="node0" presStyleIdx="0" presStyleCnt="1" custScaleX="111081" custScaleY="111081" custLinFactNeighborX="-72686" custLinFactNeighborY="-16524"/>
      <dgm:spPr/>
    </dgm:pt>
    <dgm:pt modelId="{2E4620FB-60CB-4688-A22B-FE0269F445F2}" type="pres">
      <dgm:prSet presAssocID="{2221BFA6-9327-4200-AAC5-AE3BCB412374}" presName="Name9" presStyleLbl="parChTrans1D2" presStyleIdx="0" presStyleCnt="4"/>
      <dgm:spPr/>
    </dgm:pt>
    <dgm:pt modelId="{078D0953-E5C3-4A32-87C1-128400036FD5}" type="pres">
      <dgm:prSet presAssocID="{2221BFA6-9327-4200-AAC5-AE3BCB412374}" presName="connTx" presStyleLbl="parChTrans1D2" presStyleIdx="0" presStyleCnt="4"/>
      <dgm:spPr/>
    </dgm:pt>
    <dgm:pt modelId="{DA3F1D81-0C98-4A9F-BCE1-20CB3FDABA8D}" type="pres">
      <dgm:prSet presAssocID="{4173CC5B-A04C-4B2F-B66A-1AAA050ACF98}" presName="node" presStyleLbl="node1" presStyleIdx="0" presStyleCnt="4" custScaleX="81085" custScaleY="81085" custRadScaleRad="122208" custRadScaleInc="-75754">
        <dgm:presLayoutVars>
          <dgm:bulletEnabled val="1"/>
        </dgm:presLayoutVars>
      </dgm:prSet>
      <dgm:spPr/>
    </dgm:pt>
    <dgm:pt modelId="{067BBDDA-13D4-4EF1-AE21-AF2CD60A7DBB}" type="pres">
      <dgm:prSet presAssocID="{6E4425AF-14EE-4538-AB3F-C9C0C3D3D132}" presName="Name9" presStyleLbl="parChTrans1D2" presStyleIdx="1" presStyleCnt="4"/>
      <dgm:spPr/>
    </dgm:pt>
    <dgm:pt modelId="{43675110-2DE6-46A4-AACC-5ED83483792E}" type="pres">
      <dgm:prSet presAssocID="{6E4425AF-14EE-4538-AB3F-C9C0C3D3D132}" presName="connTx" presStyleLbl="parChTrans1D2" presStyleIdx="1" presStyleCnt="4"/>
      <dgm:spPr/>
    </dgm:pt>
    <dgm:pt modelId="{3D74B041-8AEB-40DB-8ACB-DFD9579BB5FC}" type="pres">
      <dgm:prSet presAssocID="{347B07E9-97D2-48FA-9ABE-FAE15D6322E8}" presName="node" presStyleLbl="node1" presStyleIdx="1" presStyleCnt="4" custRadScaleRad="29692" custRadScaleInc="258121">
        <dgm:presLayoutVars>
          <dgm:bulletEnabled val="1"/>
        </dgm:presLayoutVars>
      </dgm:prSet>
      <dgm:spPr/>
    </dgm:pt>
    <dgm:pt modelId="{793D2721-2172-4091-B35F-A2108F1D1CDC}" type="pres">
      <dgm:prSet presAssocID="{02B8F7B4-0663-45A6-B7DE-05023847F975}" presName="Name9" presStyleLbl="parChTrans1D2" presStyleIdx="2" presStyleCnt="4"/>
      <dgm:spPr/>
    </dgm:pt>
    <dgm:pt modelId="{358D5134-3D22-429B-8C21-28E303F49538}" type="pres">
      <dgm:prSet presAssocID="{02B8F7B4-0663-45A6-B7DE-05023847F975}" presName="connTx" presStyleLbl="parChTrans1D2" presStyleIdx="2" presStyleCnt="4"/>
      <dgm:spPr/>
    </dgm:pt>
    <dgm:pt modelId="{8F3998FC-748B-46FE-999E-6D48D5E7EC7E}" type="pres">
      <dgm:prSet presAssocID="{92D605A8-32A3-4C16-9CE8-75683EF70D1A}" presName="node" presStyleLbl="node1" presStyleIdx="2" presStyleCnt="4" custRadScaleRad="92800" custRadScaleInc="130378">
        <dgm:presLayoutVars>
          <dgm:bulletEnabled val="1"/>
        </dgm:presLayoutVars>
      </dgm:prSet>
      <dgm:spPr/>
    </dgm:pt>
    <dgm:pt modelId="{7685A222-4937-46FA-9FAD-2A5BFA2B4B8E}" type="pres">
      <dgm:prSet presAssocID="{1760DE50-19D1-4F1B-B482-4307C3C0D56F}" presName="Name9" presStyleLbl="parChTrans1D2" presStyleIdx="3" presStyleCnt="4"/>
      <dgm:spPr/>
    </dgm:pt>
    <dgm:pt modelId="{A99A5C0E-F5D3-4948-BD17-86629D8C7BCC}" type="pres">
      <dgm:prSet presAssocID="{1760DE50-19D1-4F1B-B482-4307C3C0D56F}" presName="connTx" presStyleLbl="parChTrans1D2" presStyleIdx="3" presStyleCnt="4"/>
      <dgm:spPr/>
    </dgm:pt>
    <dgm:pt modelId="{F9B5497A-6475-416A-AE91-98C9D2534050}" type="pres">
      <dgm:prSet presAssocID="{A953658F-4CFE-4E1B-950C-6BC5F69A5BA4}" presName="node" presStyleLbl="node1" presStyleIdx="3" presStyleCnt="4" custScaleX="81414" custScaleY="81414" custRadScaleRad="59809" custRadScaleInc="223726">
        <dgm:presLayoutVars>
          <dgm:bulletEnabled val="1"/>
        </dgm:presLayoutVars>
      </dgm:prSet>
      <dgm:spPr/>
    </dgm:pt>
  </dgm:ptLst>
  <dgm:cxnLst>
    <dgm:cxn modelId="{A4BA9D02-F402-4F27-87DF-0B8639678AEF}" type="presOf" srcId="{F3B27955-0E9C-4D52-B315-A345AA622D7F}" destId="{BD880886-4FA8-423D-A3B1-71EE7FEBAABD}" srcOrd="0" destOrd="0" presId="urn:microsoft.com/office/officeart/2005/8/layout/radial1"/>
    <dgm:cxn modelId="{40C09E03-32DB-491C-A0E1-E6CE016CBB99}" srcId="{F3B27955-0E9C-4D52-B315-A345AA622D7F}" destId="{92D605A8-32A3-4C16-9CE8-75683EF70D1A}" srcOrd="2" destOrd="0" parTransId="{02B8F7B4-0663-45A6-B7DE-05023847F975}" sibTransId="{68D45812-9F5E-4A20-8AA2-59FCB0BE5C05}"/>
    <dgm:cxn modelId="{EAD2AA23-51C0-4A82-8773-E52B1BF29CEC}" type="presOf" srcId="{A953658F-4CFE-4E1B-950C-6BC5F69A5BA4}" destId="{F9B5497A-6475-416A-AE91-98C9D2534050}" srcOrd="0" destOrd="0" presId="urn:microsoft.com/office/officeart/2005/8/layout/radial1"/>
    <dgm:cxn modelId="{5419F626-8BF5-441A-AB61-0A2A6E05974F}" type="presOf" srcId="{6E4425AF-14EE-4538-AB3F-C9C0C3D3D132}" destId="{43675110-2DE6-46A4-AACC-5ED83483792E}" srcOrd="1" destOrd="0" presId="urn:microsoft.com/office/officeart/2005/8/layout/radial1"/>
    <dgm:cxn modelId="{A57F2047-532B-46E5-BF4B-81D28615A272}" type="presOf" srcId="{1760DE50-19D1-4F1B-B482-4307C3C0D56F}" destId="{A99A5C0E-F5D3-4948-BD17-86629D8C7BCC}" srcOrd="1" destOrd="0" presId="urn:microsoft.com/office/officeart/2005/8/layout/radial1"/>
    <dgm:cxn modelId="{8C22EE4D-311C-4B8A-B81F-058ABA4B9C3D}" type="presOf" srcId="{4173CC5B-A04C-4B2F-B66A-1AAA050ACF98}" destId="{DA3F1D81-0C98-4A9F-BCE1-20CB3FDABA8D}" srcOrd="0" destOrd="0" presId="urn:microsoft.com/office/officeart/2005/8/layout/radial1"/>
    <dgm:cxn modelId="{BC471A69-7B80-4708-B50B-E653375712C6}" type="presOf" srcId="{347B07E9-97D2-48FA-9ABE-FAE15D6322E8}" destId="{3D74B041-8AEB-40DB-8ACB-DFD9579BB5FC}" srcOrd="0" destOrd="0" presId="urn:microsoft.com/office/officeart/2005/8/layout/radial1"/>
    <dgm:cxn modelId="{497A9B73-E6D7-455B-BD7B-EFBD498C76B9}" type="presOf" srcId="{2221BFA6-9327-4200-AAC5-AE3BCB412374}" destId="{2E4620FB-60CB-4688-A22B-FE0269F445F2}" srcOrd="0" destOrd="0" presId="urn:microsoft.com/office/officeart/2005/8/layout/radial1"/>
    <dgm:cxn modelId="{F4F5AD79-7F58-49C0-8360-E481947CE932}" srcId="{F3B27955-0E9C-4D52-B315-A345AA622D7F}" destId="{A953658F-4CFE-4E1B-950C-6BC5F69A5BA4}" srcOrd="3" destOrd="0" parTransId="{1760DE50-19D1-4F1B-B482-4307C3C0D56F}" sibTransId="{77E48449-A4C2-4B9B-AAB2-BCB9757F855E}"/>
    <dgm:cxn modelId="{288D6187-C158-429F-83B8-3230282520A9}" srcId="{F3B27955-0E9C-4D52-B315-A345AA622D7F}" destId="{347B07E9-97D2-48FA-9ABE-FAE15D6322E8}" srcOrd="1" destOrd="0" parTransId="{6E4425AF-14EE-4538-AB3F-C9C0C3D3D132}" sibTransId="{FE21ABF0-8037-4E97-91B8-72F984835DE0}"/>
    <dgm:cxn modelId="{5CA41996-542E-420D-910B-F6EAB12D70F8}" type="presOf" srcId="{92D605A8-32A3-4C16-9CE8-75683EF70D1A}" destId="{8F3998FC-748B-46FE-999E-6D48D5E7EC7E}" srcOrd="0" destOrd="0" presId="urn:microsoft.com/office/officeart/2005/8/layout/radial1"/>
    <dgm:cxn modelId="{662AA0AC-C67E-415B-B6BD-87E44F5445B6}" type="presOf" srcId="{02B8F7B4-0663-45A6-B7DE-05023847F975}" destId="{793D2721-2172-4091-B35F-A2108F1D1CDC}" srcOrd="0" destOrd="0" presId="urn:microsoft.com/office/officeart/2005/8/layout/radial1"/>
    <dgm:cxn modelId="{84FFA7AE-1645-4F49-BB06-500CBE87F0EC}" type="presOf" srcId="{1760DE50-19D1-4F1B-B482-4307C3C0D56F}" destId="{7685A222-4937-46FA-9FAD-2A5BFA2B4B8E}" srcOrd="0" destOrd="0" presId="urn:microsoft.com/office/officeart/2005/8/layout/radial1"/>
    <dgm:cxn modelId="{58C36BB2-0DEC-4013-ADA4-906D314A9AC4}" srcId="{F3B27955-0E9C-4D52-B315-A345AA622D7F}" destId="{4173CC5B-A04C-4B2F-B66A-1AAA050ACF98}" srcOrd="0" destOrd="0" parTransId="{2221BFA6-9327-4200-AAC5-AE3BCB412374}" sibTransId="{B7A07061-8A35-45FE-9983-18A46DF997E8}"/>
    <dgm:cxn modelId="{BCC425C0-927E-46EA-AE18-CC2AB6047E35}" srcId="{B18C951B-0EF0-4F33-90A5-64FF71EE7615}" destId="{F3B27955-0E9C-4D52-B315-A345AA622D7F}" srcOrd="0" destOrd="0" parTransId="{162BEFE6-E2DF-4834-A958-EFA203E92269}" sibTransId="{8003A54C-C1F1-413A-AA2A-E4AE3020EEE5}"/>
    <dgm:cxn modelId="{AD5205C1-2A8C-4F92-A5FC-445997B395E1}" type="presOf" srcId="{B18C951B-0EF0-4F33-90A5-64FF71EE7615}" destId="{C2B22B39-87BE-47B4-B573-A8CED3A3E917}" srcOrd="0" destOrd="0" presId="urn:microsoft.com/office/officeart/2005/8/layout/radial1"/>
    <dgm:cxn modelId="{ED74D6DB-E4E1-4C13-A48E-3C4FBCAA1FC0}" type="presOf" srcId="{6E4425AF-14EE-4538-AB3F-C9C0C3D3D132}" destId="{067BBDDA-13D4-4EF1-AE21-AF2CD60A7DBB}" srcOrd="0" destOrd="0" presId="urn:microsoft.com/office/officeart/2005/8/layout/radial1"/>
    <dgm:cxn modelId="{1E13F7E1-7E2E-49E2-AAE3-7C6C06D676E5}" type="presOf" srcId="{2221BFA6-9327-4200-AAC5-AE3BCB412374}" destId="{078D0953-E5C3-4A32-87C1-128400036FD5}" srcOrd="1" destOrd="0" presId="urn:microsoft.com/office/officeart/2005/8/layout/radial1"/>
    <dgm:cxn modelId="{A7F6AEFB-4446-4E23-B155-5D025CE946E9}" type="presOf" srcId="{02B8F7B4-0663-45A6-B7DE-05023847F975}" destId="{358D5134-3D22-429B-8C21-28E303F49538}" srcOrd="1" destOrd="0" presId="urn:microsoft.com/office/officeart/2005/8/layout/radial1"/>
    <dgm:cxn modelId="{4A1542A8-31AE-4CBF-9615-BE3AB3DCE391}" type="presParOf" srcId="{C2B22B39-87BE-47B4-B573-A8CED3A3E917}" destId="{BD880886-4FA8-423D-A3B1-71EE7FEBAABD}" srcOrd="0" destOrd="0" presId="urn:microsoft.com/office/officeart/2005/8/layout/radial1"/>
    <dgm:cxn modelId="{150741E1-7F63-41EE-90AF-E8F4CBBDACCC}" type="presParOf" srcId="{C2B22B39-87BE-47B4-B573-A8CED3A3E917}" destId="{2E4620FB-60CB-4688-A22B-FE0269F445F2}" srcOrd="1" destOrd="0" presId="urn:microsoft.com/office/officeart/2005/8/layout/radial1"/>
    <dgm:cxn modelId="{F9E57CBB-E0E7-460F-BCAF-3EA22873F836}" type="presParOf" srcId="{2E4620FB-60CB-4688-A22B-FE0269F445F2}" destId="{078D0953-E5C3-4A32-87C1-128400036FD5}" srcOrd="0" destOrd="0" presId="urn:microsoft.com/office/officeart/2005/8/layout/radial1"/>
    <dgm:cxn modelId="{8A57CADF-A2FE-4CB2-B72F-5D8F6FE4AB2B}" type="presParOf" srcId="{C2B22B39-87BE-47B4-B573-A8CED3A3E917}" destId="{DA3F1D81-0C98-4A9F-BCE1-20CB3FDABA8D}" srcOrd="2" destOrd="0" presId="urn:microsoft.com/office/officeart/2005/8/layout/radial1"/>
    <dgm:cxn modelId="{6CA54CCE-D451-4BE0-B5CD-02C9A3FF6099}" type="presParOf" srcId="{C2B22B39-87BE-47B4-B573-A8CED3A3E917}" destId="{067BBDDA-13D4-4EF1-AE21-AF2CD60A7DBB}" srcOrd="3" destOrd="0" presId="urn:microsoft.com/office/officeart/2005/8/layout/radial1"/>
    <dgm:cxn modelId="{86BFB3BE-EED0-4154-BBA1-EDBE8B7212F5}" type="presParOf" srcId="{067BBDDA-13D4-4EF1-AE21-AF2CD60A7DBB}" destId="{43675110-2DE6-46A4-AACC-5ED83483792E}" srcOrd="0" destOrd="0" presId="urn:microsoft.com/office/officeart/2005/8/layout/radial1"/>
    <dgm:cxn modelId="{2FC781E5-0164-4071-9E96-BF8001A6BCEF}" type="presParOf" srcId="{C2B22B39-87BE-47B4-B573-A8CED3A3E917}" destId="{3D74B041-8AEB-40DB-8ACB-DFD9579BB5FC}" srcOrd="4" destOrd="0" presId="urn:microsoft.com/office/officeart/2005/8/layout/radial1"/>
    <dgm:cxn modelId="{E5437D39-E8CF-43DA-A26C-3303AED4D54A}" type="presParOf" srcId="{C2B22B39-87BE-47B4-B573-A8CED3A3E917}" destId="{793D2721-2172-4091-B35F-A2108F1D1CDC}" srcOrd="5" destOrd="0" presId="urn:microsoft.com/office/officeart/2005/8/layout/radial1"/>
    <dgm:cxn modelId="{58CC2553-FA54-4A26-8A0C-276FDCB85305}" type="presParOf" srcId="{793D2721-2172-4091-B35F-A2108F1D1CDC}" destId="{358D5134-3D22-429B-8C21-28E303F49538}" srcOrd="0" destOrd="0" presId="urn:microsoft.com/office/officeart/2005/8/layout/radial1"/>
    <dgm:cxn modelId="{62A3DE5C-1FBE-45F9-B7DF-49AE7A9102E2}" type="presParOf" srcId="{C2B22B39-87BE-47B4-B573-A8CED3A3E917}" destId="{8F3998FC-748B-46FE-999E-6D48D5E7EC7E}" srcOrd="6" destOrd="0" presId="urn:microsoft.com/office/officeart/2005/8/layout/radial1"/>
    <dgm:cxn modelId="{A76D2E85-6BC5-469A-9D34-6465F04BE6B7}" type="presParOf" srcId="{C2B22B39-87BE-47B4-B573-A8CED3A3E917}" destId="{7685A222-4937-46FA-9FAD-2A5BFA2B4B8E}" srcOrd="7" destOrd="0" presId="urn:microsoft.com/office/officeart/2005/8/layout/radial1"/>
    <dgm:cxn modelId="{0B8065B5-07B6-4E6F-9CE6-B997B02FA16E}" type="presParOf" srcId="{7685A222-4937-46FA-9FAD-2A5BFA2B4B8E}" destId="{A99A5C0E-F5D3-4948-BD17-86629D8C7BCC}" srcOrd="0" destOrd="0" presId="urn:microsoft.com/office/officeart/2005/8/layout/radial1"/>
    <dgm:cxn modelId="{2CEDEABB-FBCA-496A-BD7E-F8881E5491EB}" type="presParOf" srcId="{C2B22B39-87BE-47B4-B573-A8CED3A3E917}" destId="{F9B5497A-6475-416A-AE91-98C9D2534050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8C951B-0EF0-4F33-90A5-64FF71EE761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B27955-0E9C-4D52-B315-A345AA622D7F}">
      <dgm:prSet phldrT="[Text]" custT="1"/>
      <dgm:spPr>
        <a:ln>
          <a:noFill/>
        </a:ln>
      </dgm:spPr>
      <dgm:t>
        <a:bodyPr/>
        <a:lstStyle/>
        <a:p>
          <a:r>
            <a:rPr lang="en-AU" sz="3600" dirty="0"/>
            <a:t>SoW</a:t>
          </a:r>
          <a:endParaRPr lang="en-GB" sz="3600" dirty="0"/>
        </a:p>
      </dgm:t>
    </dgm:pt>
    <dgm:pt modelId="{162BEFE6-E2DF-4834-A958-EFA203E92269}" type="parTrans" cxnId="{BCC425C0-927E-46EA-AE18-CC2AB6047E35}">
      <dgm:prSet/>
      <dgm:spPr/>
      <dgm:t>
        <a:bodyPr/>
        <a:lstStyle/>
        <a:p>
          <a:endParaRPr lang="en-GB"/>
        </a:p>
      </dgm:t>
    </dgm:pt>
    <dgm:pt modelId="{8003A54C-C1F1-413A-AA2A-E4AE3020EEE5}" type="sibTrans" cxnId="{BCC425C0-927E-46EA-AE18-CC2AB6047E35}">
      <dgm:prSet/>
      <dgm:spPr/>
      <dgm:t>
        <a:bodyPr/>
        <a:lstStyle/>
        <a:p>
          <a:endParaRPr lang="en-GB"/>
        </a:p>
      </dgm:t>
    </dgm:pt>
    <dgm:pt modelId="{347B07E9-97D2-48FA-9ABE-FAE15D6322E8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Deborah</a:t>
          </a:r>
          <a:endParaRPr lang="en-GB" sz="2400" dirty="0"/>
        </a:p>
      </dgm:t>
    </dgm:pt>
    <dgm:pt modelId="{6E4425AF-14EE-4538-AB3F-C9C0C3D3D132}" type="parTrans" cxnId="{288D6187-C158-429F-83B8-3230282520A9}">
      <dgm:prSet/>
      <dgm:spPr/>
      <dgm:t>
        <a:bodyPr/>
        <a:lstStyle/>
        <a:p>
          <a:endParaRPr lang="en-GB"/>
        </a:p>
      </dgm:t>
    </dgm:pt>
    <dgm:pt modelId="{FE21ABF0-8037-4E97-91B8-72F984835DE0}" type="sibTrans" cxnId="{288D6187-C158-429F-83B8-3230282520A9}">
      <dgm:prSet/>
      <dgm:spPr/>
      <dgm:t>
        <a:bodyPr/>
        <a:lstStyle/>
        <a:p>
          <a:endParaRPr lang="en-GB"/>
        </a:p>
      </dgm:t>
    </dgm:pt>
    <dgm:pt modelId="{1A356194-FB94-491E-83EF-5E168EF1CFB6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Barak</a:t>
          </a:r>
          <a:endParaRPr lang="en-GB" sz="2400" dirty="0"/>
        </a:p>
      </dgm:t>
    </dgm:pt>
    <dgm:pt modelId="{B4859B5D-A4AC-4B14-8122-C26386AB651C}" type="parTrans" cxnId="{863115DC-4598-46F4-B319-129B8988C234}">
      <dgm:prSet/>
      <dgm:spPr/>
      <dgm:t>
        <a:bodyPr/>
        <a:lstStyle/>
        <a:p>
          <a:endParaRPr lang="en-GB"/>
        </a:p>
      </dgm:t>
    </dgm:pt>
    <dgm:pt modelId="{AD06B4FB-6B4B-4134-AA4E-4C5A0CDA9DA4}" type="sibTrans" cxnId="{863115DC-4598-46F4-B319-129B8988C234}">
      <dgm:prSet/>
      <dgm:spPr/>
      <dgm:t>
        <a:bodyPr/>
        <a:lstStyle/>
        <a:p>
          <a:endParaRPr lang="en-GB"/>
        </a:p>
      </dgm:t>
    </dgm:pt>
    <dgm:pt modelId="{8B5D5924-03D5-460F-93AF-7594735285DD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Naphtali</a:t>
          </a:r>
        </a:p>
      </dgm:t>
    </dgm:pt>
    <dgm:pt modelId="{3D24EBDD-B30A-4B85-8FB8-705ED153B667}" type="parTrans" cxnId="{29828395-F52B-46C0-9511-06E1679AA5F7}">
      <dgm:prSet/>
      <dgm:spPr/>
      <dgm:t>
        <a:bodyPr/>
        <a:lstStyle/>
        <a:p>
          <a:endParaRPr lang="en-GB"/>
        </a:p>
      </dgm:t>
    </dgm:pt>
    <dgm:pt modelId="{E424E915-8EE2-46C6-8362-8CB3845B2D5B}" type="sibTrans" cxnId="{29828395-F52B-46C0-9511-06E1679AA5F7}">
      <dgm:prSet/>
      <dgm:spPr/>
      <dgm:t>
        <a:bodyPr/>
        <a:lstStyle/>
        <a:p>
          <a:endParaRPr lang="en-GB"/>
        </a:p>
      </dgm:t>
    </dgm:pt>
    <dgm:pt modelId="{D09BE630-9781-4AC7-82E4-9A0B2E9CC073}">
      <dgm:prSet phldrT="[Text]" custT="1"/>
      <dgm:spPr>
        <a:ln>
          <a:noFill/>
        </a:ln>
      </dgm:spPr>
      <dgm:t>
        <a:bodyPr/>
        <a:lstStyle/>
        <a:p>
          <a:r>
            <a:rPr lang="en-AU" sz="2400" dirty="0"/>
            <a:t>Zebulun</a:t>
          </a:r>
        </a:p>
      </dgm:t>
    </dgm:pt>
    <dgm:pt modelId="{DEE12B57-99FA-4028-A8B4-4FB293EAF788}" type="parTrans" cxnId="{C6C5DBB0-EED8-4592-ADA1-3D5DFC2ECFE5}">
      <dgm:prSet/>
      <dgm:spPr/>
      <dgm:t>
        <a:bodyPr/>
        <a:lstStyle/>
        <a:p>
          <a:endParaRPr lang="en-GB"/>
        </a:p>
      </dgm:t>
    </dgm:pt>
    <dgm:pt modelId="{8B212D78-D207-4FFD-9159-1FB337AA2C67}" type="sibTrans" cxnId="{C6C5DBB0-EED8-4592-ADA1-3D5DFC2ECFE5}">
      <dgm:prSet/>
      <dgm:spPr/>
      <dgm:t>
        <a:bodyPr/>
        <a:lstStyle/>
        <a:p>
          <a:endParaRPr lang="en-GB"/>
        </a:p>
      </dgm:t>
    </dgm:pt>
    <dgm:pt modelId="{1C11CA99-06B5-4BE2-86CD-B5029AB0157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AU" sz="2400" dirty="0"/>
            <a:t>Jael</a:t>
          </a:r>
        </a:p>
      </dgm:t>
    </dgm:pt>
    <dgm:pt modelId="{57564D3A-5B91-42EB-AB89-09F7B0D81C87}" type="parTrans" cxnId="{942B91CB-E1EC-47EF-A1D1-7760DFF3A77B}">
      <dgm:prSet/>
      <dgm:spPr/>
      <dgm:t>
        <a:bodyPr/>
        <a:lstStyle/>
        <a:p>
          <a:endParaRPr lang="en-GB"/>
        </a:p>
      </dgm:t>
    </dgm:pt>
    <dgm:pt modelId="{B529D76E-C328-492D-8341-B39949982883}" type="sibTrans" cxnId="{942B91CB-E1EC-47EF-A1D1-7760DFF3A77B}">
      <dgm:prSet/>
      <dgm:spPr/>
      <dgm:t>
        <a:bodyPr/>
        <a:lstStyle/>
        <a:p>
          <a:endParaRPr lang="en-GB"/>
        </a:p>
      </dgm:t>
    </dgm:pt>
    <dgm:pt modelId="{C2B22B39-87BE-47B4-B573-A8CED3A3E917}" type="pres">
      <dgm:prSet presAssocID="{B18C951B-0EF0-4F33-90A5-64FF71EE76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D880886-4FA8-423D-A3B1-71EE7FEBAABD}" type="pres">
      <dgm:prSet presAssocID="{F3B27955-0E9C-4D52-B315-A345AA622D7F}" presName="centerShape" presStyleLbl="node0" presStyleIdx="0" presStyleCnt="1" custScaleX="116035" custScaleY="116035" custLinFactNeighborX="3411" custLinFactNeighborY="-1059"/>
      <dgm:spPr/>
    </dgm:pt>
    <dgm:pt modelId="{067BBDDA-13D4-4EF1-AE21-AF2CD60A7DBB}" type="pres">
      <dgm:prSet presAssocID="{6E4425AF-14EE-4538-AB3F-C9C0C3D3D132}" presName="Name9" presStyleLbl="parChTrans1D2" presStyleIdx="0" presStyleCnt="5"/>
      <dgm:spPr/>
    </dgm:pt>
    <dgm:pt modelId="{43675110-2DE6-46A4-AACC-5ED83483792E}" type="pres">
      <dgm:prSet presAssocID="{6E4425AF-14EE-4538-AB3F-C9C0C3D3D132}" presName="connTx" presStyleLbl="parChTrans1D2" presStyleIdx="0" presStyleCnt="5"/>
      <dgm:spPr/>
    </dgm:pt>
    <dgm:pt modelId="{3D74B041-8AEB-40DB-8ACB-DFD9579BB5FC}" type="pres">
      <dgm:prSet presAssocID="{347B07E9-97D2-48FA-9ABE-FAE15D6322E8}" presName="node" presStyleLbl="node1" presStyleIdx="0" presStyleCnt="5" custScaleX="103715" custScaleY="103715" custRadScaleRad="120136" custRadScaleInc="-101982">
        <dgm:presLayoutVars>
          <dgm:bulletEnabled val="1"/>
        </dgm:presLayoutVars>
      </dgm:prSet>
      <dgm:spPr/>
    </dgm:pt>
    <dgm:pt modelId="{BBCCE773-3376-4249-A72C-C086D0832D9C}" type="pres">
      <dgm:prSet presAssocID="{B4859B5D-A4AC-4B14-8122-C26386AB651C}" presName="Name9" presStyleLbl="parChTrans1D2" presStyleIdx="1" presStyleCnt="5"/>
      <dgm:spPr/>
    </dgm:pt>
    <dgm:pt modelId="{B2BFC672-0655-4BAF-8663-534724D52B92}" type="pres">
      <dgm:prSet presAssocID="{B4859B5D-A4AC-4B14-8122-C26386AB651C}" presName="connTx" presStyleLbl="parChTrans1D2" presStyleIdx="1" presStyleCnt="5"/>
      <dgm:spPr/>
    </dgm:pt>
    <dgm:pt modelId="{8BA089A9-A018-453C-9B84-BFE63119AE5D}" type="pres">
      <dgm:prSet presAssocID="{1A356194-FB94-491E-83EF-5E168EF1CFB6}" presName="node" presStyleLbl="node1" presStyleIdx="1" presStyleCnt="5" custScaleX="77143" custScaleY="77143" custRadScaleRad="88326" custRadScaleInc="-216515">
        <dgm:presLayoutVars>
          <dgm:bulletEnabled val="1"/>
        </dgm:presLayoutVars>
      </dgm:prSet>
      <dgm:spPr/>
    </dgm:pt>
    <dgm:pt modelId="{79695D68-700F-403B-A5F2-9F6327CDE238}" type="pres">
      <dgm:prSet presAssocID="{3D24EBDD-B30A-4B85-8FB8-705ED153B667}" presName="Name9" presStyleLbl="parChTrans1D2" presStyleIdx="2" presStyleCnt="5"/>
      <dgm:spPr/>
    </dgm:pt>
    <dgm:pt modelId="{D2B5CE4F-82CA-4D73-8EED-15294AA38762}" type="pres">
      <dgm:prSet presAssocID="{3D24EBDD-B30A-4B85-8FB8-705ED153B667}" presName="connTx" presStyleLbl="parChTrans1D2" presStyleIdx="2" presStyleCnt="5"/>
      <dgm:spPr/>
    </dgm:pt>
    <dgm:pt modelId="{6571C316-5662-4671-A5DD-C1D9FC2F7E05}" type="pres">
      <dgm:prSet presAssocID="{8B5D5924-03D5-460F-93AF-7594735285DD}" presName="node" presStyleLbl="node1" presStyleIdx="2" presStyleCnt="5" custScaleX="96763" custScaleY="96763" custRadScaleRad="102585" custRadScaleInc="133369">
        <dgm:presLayoutVars>
          <dgm:bulletEnabled val="1"/>
        </dgm:presLayoutVars>
      </dgm:prSet>
      <dgm:spPr/>
    </dgm:pt>
    <dgm:pt modelId="{C6FD8846-2CA1-45A6-B5D8-58969861715B}" type="pres">
      <dgm:prSet presAssocID="{DEE12B57-99FA-4028-A8B4-4FB293EAF788}" presName="Name9" presStyleLbl="parChTrans1D2" presStyleIdx="3" presStyleCnt="5"/>
      <dgm:spPr/>
    </dgm:pt>
    <dgm:pt modelId="{0AB7E18A-0155-49DE-B3ED-23E24B128ECC}" type="pres">
      <dgm:prSet presAssocID="{DEE12B57-99FA-4028-A8B4-4FB293EAF788}" presName="connTx" presStyleLbl="parChTrans1D2" presStyleIdx="3" presStyleCnt="5"/>
      <dgm:spPr/>
    </dgm:pt>
    <dgm:pt modelId="{7B82202A-BABB-4143-88F7-3DB6E2CD57E2}" type="pres">
      <dgm:prSet presAssocID="{D09BE630-9781-4AC7-82E4-9A0B2E9CC073}" presName="node" presStyleLbl="node1" presStyleIdx="3" presStyleCnt="5" custScaleX="94164" custScaleY="94164" custRadScaleRad="97269" custRadScaleInc="60735">
        <dgm:presLayoutVars>
          <dgm:bulletEnabled val="1"/>
        </dgm:presLayoutVars>
      </dgm:prSet>
      <dgm:spPr/>
    </dgm:pt>
    <dgm:pt modelId="{10331201-5B7D-443C-9737-7B1ECA69C6CB}" type="pres">
      <dgm:prSet presAssocID="{57564D3A-5B91-42EB-AB89-09F7B0D81C87}" presName="Name9" presStyleLbl="parChTrans1D2" presStyleIdx="4" presStyleCnt="5"/>
      <dgm:spPr/>
    </dgm:pt>
    <dgm:pt modelId="{145BC4EB-79A6-46DE-9344-117F1FB9200C}" type="pres">
      <dgm:prSet presAssocID="{57564D3A-5B91-42EB-AB89-09F7B0D81C87}" presName="connTx" presStyleLbl="parChTrans1D2" presStyleIdx="4" presStyleCnt="5"/>
      <dgm:spPr/>
    </dgm:pt>
    <dgm:pt modelId="{111F5A9C-7AF2-4277-9366-A56F2D800763}" type="pres">
      <dgm:prSet presAssocID="{1C11CA99-06B5-4BE2-86CD-B5029AB0157E}" presName="node" presStyleLbl="node1" presStyleIdx="4" presStyleCnt="5" custScaleX="77143" custScaleY="77143" custRadScaleRad="125361" custRadScaleInc="-25675">
        <dgm:presLayoutVars>
          <dgm:bulletEnabled val="1"/>
        </dgm:presLayoutVars>
      </dgm:prSet>
      <dgm:spPr/>
    </dgm:pt>
  </dgm:ptLst>
  <dgm:cxnLst>
    <dgm:cxn modelId="{A4BA9D02-F402-4F27-87DF-0B8639678AEF}" type="presOf" srcId="{F3B27955-0E9C-4D52-B315-A345AA622D7F}" destId="{BD880886-4FA8-423D-A3B1-71EE7FEBAABD}" srcOrd="0" destOrd="0" presId="urn:microsoft.com/office/officeart/2005/8/layout/radial1"/>
    <dgm:cxn modelId="{3B33201C-F495-4C86-A6DD-63ACADB44937}" type="presOf" srcId="{1A356194-FB94-491E-83EF-5E168EF1CFB6}" destId="{8BA089A9-A018-453C-9B84-BFE63119AE5D}" srcOrd="0" destOrd="0" presId="urn:microsoft.com/office/officeart/2005/8/layout/radial1"/>
    <dgm:cxn modelId="{5419F626-8BF5-441A-AB61-0A2A6E05974F}" type="presOf" srcId="{6E4425AF-14EE-4538-AB3F-C9C0C3D3D132}" destId="{43675110-2DE6-46A4-AACC-5ED83483792E}" srcOrd="1" destOrd="0" presId="urn:microsoft.com/office/officeart/2005/8/layout/radial1"/>
    <dgm:cxn modelId="{CA41BE3E-4347-49C2-89B7-6786EB4CA7B1}" type="presOf" srcId="{57564D3A-5B91-42EB-AB89-09F7B0D81C87}" destId="{10331201-5B7D-443C-9737-7B1ECA69C6CB}" srcOrd="0" destOrd="0" presId="urn:microsoft.com/office/officeart/2005/8/layout/radial1"/>
    <dgm:cxn modelId="{D44F1848-7F04-470F-B4D5-A7A45B239D30}" type="presOf" srcId="{B4859B5D-A4AC-4B14-8122-C26386AB651C}" destId="{B2BFC672-0655-4BAF-8663-534724D52B92}" srcOrd="1" destOrd="0" presId="urn:microsoft.com/office/officeart/2005/8/layout/radial1"/>
    <dgm:cxn modelId="{390D8350-6778-45EF-BCC0-CA4D7BA104E8}" type="presOf" srcId="{1C11CA99-06B5-4BE2-86CD-B5029AB0157E}" destId="{111F5A9C-7AF2-4277-9366-A56F2D800763}" srcOrd="0" destOrd="0" presId="urn:microsoft.com/office/officeart/2005/8/layout/radial1"/>
    <dgm:cxn modelId="{4F39915A-F19E-42A1-8025-B07BC78DF044}" type="presOf" srcId="{B4859B5D-A4AC-4B14-8122-C26386AB651C}" destId="{BBCCE773-3376-4249-A72C-C086D0832D9C}" srcOrd="0" destOrd="0" presId="urn:microsoft.com/office/officeart/2005/8/layout/radial1"/>
    <dgm:cxn modelId="{BC471A69-7B80-4708-B50B-E653375712C6}" type="presOf" srcId="{347B07E9-97D2-48FA-9ABE-FAE15D6322E8}" destId="{3D74B041-8AEB-40DB-8ACB-DFD9579BB5FC}" srcOrd="0" destOrd="0" presId="urn:microsoft.com/office/officeart/2005/8/layout/radial1"/>
    <dgm:cxn modelId="{7C45BB71-E046-448D-B851-43635685028D}" type="presOf" srcId="{8B5D5924-03D5-460F-93AF-7594735285DD}" destId="{6571C316-5662-4671-A5DD-C1D9FC2F7E05}" srcOrd="0" destOrd="0" presId="urn:microsoft.com/office/officeart/2005/8/layout/radial1"/>
    <dgm:cxn modelId="{3341E87C-B89C-4A7D-AD58-424D0049C3EA}" type="presOf" srcId="{D09BE630-9781-4AC7-82E4-9A0B2E9CC073}" destId="{7B82202A-BABB-4143-88F7-3DB6E2CD57E2}" srcOrd="0" destOrd="0" presId="urn:microsoft.com/office/officeart/2005/8/layout/radial1"/>
    <dgm:cxn modelId="{288D6187-C158-429F-83B8-3230282520A9}" srcId="{F3B27955-0E9C-4D52-B315-A345AA622D7F}" destId="{347B07E9-97D2-48FA-9ABE-FAE15D6322E8}" srcOrd="0" destOrd="0" parTransId="{6E4425AF-14EE-4538-AB3F-C9C0C3D3D132}" sibTransId="{FE21ABF0-8037-4E97-91B8-72F984835DE0}"/>
    <dgm:cxn modelId="{29828395-F52B-46C0-9511-06E1679AA5F7}" srcId="{F3B27955-0E9C-4D52-B315-A345AA622D7F}" destId="{8B5D5924-03D5-460F-93AF-7594735285DD}" srcOrd="2" destOrd="0" parTransId="{3D24EBDD-B30A-4B85-8FB8-705ED153B667}" sibTransId="{E424E915-8EE2-46C6-8362-8CB3845B2D5B}"/>
    <dgm:cxn modelId="{3D4E59A2-F79E-4833-98DA-9134758A3713}" type="presOf" srcId="{3D24EBDD-B30A-4B85-8FB8-705ED153B667}" destId="{79695D68-700F-403B-A5F2-9F6327CDE238}" srcOrd="0" destOrd="0" presId="urn:microsoft.com/office/officeart/2005/8/layout/radial1"/>
    <dgm:cxn modelId="{C6C5DBB0-EED8-4592-ADA1-3D5DFC2ECFE5}" srcId="{F3B27955-0E9C-4D52-B315-A345AA622D7F}" destId="{D09BE630-9781-4AC7-82E4-9A0B2E9CC073}" srcOrd="3" destOrd="0" parTransId="{DEE12B57-99FA-4028-A8B4-4FB293EAF788}" sibTransId="{8B212D78-D207-4FFD-9159-1FB337AA2C67}"/>
    <dgm:cxn modelId="{F7B6ECB1-9883-46A5-88C7-58C0DAFAFAA2}" type="presOf" srcId="{57564D3A-5B91-42EB-AB89-09F7B0D81C87}" destId="{145BC4EB-79A6-46DE-9344-117F1FB9200C}" srcOrd="1" destOrd="0" presId="urn:microsoft.com/office/officeart/2005/8/layout/radial1"/>
    <dgm:cxn modelId="{74A032B5-6992-429E-9E01-F66BB49899BD}" type="presOf" srcId="{3D24EBDD-B30A-4B85-8FB8-705ED153B667}" destId="{D2B5CE4F-82CA-4D73-8EED-15294AA38762}" srcOrd="1" destOrd="0" presId="urn:microsoft.com/office/officeart/2005/8/layout/radial1"/>
    <dgm:cxn modelId="{55807EBC-3B1F-482D-A689-40F091052ACB}" type="presOf" srcId="{DEE12B57-99FA-4028-A8B4-4FB293EAF788}" destId="{0AB7E18A-0155-49DE-B3ED-23E24B128ECC}" srcOrd="1" destOrd="0" presId="urn:microsoft.com/office/officeart/2005/8/layout/radial1"/>
    <dgm:cxn modelId="{BCC425C0-927E-46EA-AE18-CC2AB6047E35}" srcId="{B18C951B-0EF0-4F33-90A5-64FF71EE7615}" destId="{F3B27955-0E9C-4D52-B315-A345AA622D7F}" srcOrd="0" destOrd="0" parTransId="{162BEFE6-E2DF-4834-A958-EFA203E92269}" sibTransId="{8003A54C-C1F1-413A-AA2A-E4AE3020EEE5}"/>
    <dgm:cxn modelId="{AD5205C1-2A8C-4F92-A5FC-445997B395E1}" type="presOf" srcId="{B18C951B-0EF0-4F33-90A5-64FF71EE7615}" destId="{C2B22B39-87BE-47B4-B573-A8CED3A3E917}" srcOrd="0" destOrd="0" presId="urn:microsoft.com/office/officeart/2005/8/layout/radial1"/>
    <dgm:cxn modelId="{942B91CB-E1EC-47EF-A1D1-7760DFF3A77B}" srcId="{F3B27955-0E9C-4D52-B315-A345AA622D7F}" destId="{1C11CA99-06B5-4BE2-86CD-B5029AB0157E}" srcOrd="4" destOrd="0" parTransId="{57564D3A-5B91-42EB-AB89-09F7B0D81C87}" sibTransId="{B529D76E-C328-492D-8341-B39949982883}"/>
    <dgm:cxn modelId="{ED74D6DB-E4E1-4C13-A48E-3C4FBCAA1FC0}" type="presOf" srcId="{6E4425AF-14EE-4538-AB3F-C9C0C3D3D132}" destId="{067BBDDA-13D4-4EF1-AE21-AF2CD60A7DBB}" srcOrd="0" destOrd="0" presId="urn:microsoft.com/office/officeart/2005/8/layout/radial1"/>
    <dgm:cxn modelId="{863115DC-4598-46F4-B319-129B8988C234}" srcId="{F3B27955-0E9C-4D52-B315-A345AA622D7F}" destId="{1A356194-FB94-491E-83EF-5E168EF1CFB6}" srcOrd="1" destOrd="0" parTransId="{B4859B5D-A4AC-4B14-8122-C26386AB651C}" sibTransId="{AD06B4FB-6B4B-4134-AA4E-4C5A0CDA9DA4}"/>
    <dgm:cxn modelId="{058BFAE5-EF17-426D-BF45-59D250D67F73}" type="presOf" srcId="{DEE12B57-99FA-4028-A8B4-4FB293EAF788}" destId="{C6FD8846-2CA1-45A6-B5D8-58969861715B}" srcOrd="0" destOrd="0" presId="urn:microsoft.com/office/officeart/2005/8/layout/radial1"/>
    <dgm:cxn modelId="{4A1542A8-31AE-4CBF-9615-BE3AB3DCE391}" type="presParOf" srcId="{C2B22B39-87BE-47B4-B573-A8CED3A3E917}" destId="{BD880886-4FA8-423D-A3B1-71EE7FEBAABD}" srcOrd="0" destOrd="0" presId="urn:microsoft.com/office/officeart/2005/8/layout/radial1"/>
    <dgm:cxn modelId="{6CA54CCE-D451-4BE0-B5CD-02C9A3FF6099}" type="presParOf" srcId="{C2B22B39-87BE-47B4-B573-A8CED3A3E917}" destId="{067BBDDA-13D4-4EF1-AE21-AF2CD60A7DBB}" srcOrd="1" destOrd="0" presId="urn:microsoft.com/office/officeart/2005/8/layout/radial1"/>
    <dgm:cxn modelId="{86BFB3BE-EED0-4154-BBA1-EDBE8B7212F5}" type="presParOf" srcId="{067BBDDA-13D4-4EF1-AE21-AF2CD60A7DBB}" destId="{43675110-2DE6-46A4-AACC-5ED83483792E}" srcOrd="0" destOrd="0" presId="urn:microsoft.com/office/officeart/2005/8/layout/radial1"/>
    <dgm:cxn modelId="{2FC781E5-0164-4071-9E96-BF8001A6BCEF}" type="presParOf" srcId="{C2B22B39-87BE-47B4-B573-A8CED3A3E917}" destId="{3D74B041-8AEB-40DB-8ACB-DFD9579BB5FC}" srcOrd="2" destOrd="0" presId="urn:microsoft.com/office/officeart/2005/8/layout/radial1"/>
    <dgm:cxn modelId="{7AD6E746-3990-41FA-85DD-5A3E55AA2B70}" type="presParOf" srcId="{C2B22B39-87BE-47B4-B573-A8CED3A3E917}" destId="{BBCCE773-3376-4249-A72C-C086D0832D9C}" srcOrd="3" destOrd="0" presId="urn:microsoft.com/office/officeart/2005/8/layout/radial1"/>
    <dgm:cxn modelId="{4221C5BC-6984-4205-AF1F-F13CE6B4A070}" type="presParOf" srcId="{BBCCE773-3376-4249-A72C-C086D0832D9C}" destId="{B2BFC672-0655-4BAF-8663-534724D52B92}" srcOrd="0" destOrd="0" presId="urn:microsoft.com/office/officeart/2005/8/layout/radial1"/>
    <dgm:cxn modelId="{1F8848C3-74FB-4D05-87BA-F84B5162F24C}" type="presParOf" srcId="{C2B22B39-87BE-47B4-B573-A8CED3A3E917}" destId="{8BA089A9-A018-453C-9B84-BFE63119AE5D}" srcOrd="4" destOrd="0" presId="urn:microsoft.com/office/officeart/2005/8/layout/radial1"/>
    <dgm:cxn modelId="{CEC82D99-8D5E-454F-850B-182A6C53FEC5}" type="presParOf" srcId="{C2B22B39-87BE-47B4-B573-A8CED3A3E917}" destId="{79695D68-700F-403B-A5F2-9F6327CDE238}" srcOrd="5" destOrd="0" presId="urn:microsoft.com/office/officeart/2005/8/layout/radial1"/>
    <dgm:cxn modelId="{CA59CC21-7D20-4479-8B38-5D567164C2C0}" type="presParOf" srcId="{79695D68-700F-403B-A5F2-9F6327CDE238}" destId="{D2B5CE4F-82CA-4D73-8EED-15294AA38762}" srcOrd="0" destOrd="0" presId="urn:microsoft.com/office/officeart/2005/8/layout/radial1"/>
    <dgm:cxn modelId="{E72021BB-9E3D-4F05-A0CD-27654386EC42}" type="presParOf" srcId="{C2B22B39-87BE-47B4-B573-A8CED3A3E917}" destId="{6571C316-5662-4671-A5DD-C1D9FC2F7E05}" srcOrd="6" destOrd="0" presId="urn:microsoft.com/office/officeart/2005/8/layout/radial1"/>
    <dgm:cxn modelId="{FF80F5BF-D2EA-4E7C-9DA9-EBB412053283}" type="presParOf" srcId="{C2B22B39-87BE-47B4-B573-A8CED3A3E917}" destId="{C6FD8846-2CA1-45A6-B5D8-58969861715B}" srcOrd="7" destOrd="0" presId="urn:microsoft.com/office/officeart/2005/8/layout/radial1"/>
    <dgm:cxn modelId="{78220D5A-9F97-463D-BE92-F35BBB92D928}" type="presParOf" srcId="{C6FD8846-2CA1-45A6-B5D8-58969861715B}" destId="{0AB7E18A-0155-49DE-B3ED-23E24B128ECC}" srcOrd="0" destOrd="0" presId="urn:microsoft.com/office/officeart/2005/8/layout/radial1"/>
    <dgm:cxn modelId="{83E0CB87-E82F-494D-8018-EDB0E02ADAAF}" type="presParOf" srcId="{C2B22B39-87BE-47B4-B573-A8CED3A3E917}" destId="{7B82202A-BABB-4143-88F7-3DB6E2CD57E2}" srcOrd="8" destOrd="0" presId="urn:microsoft.com/office/officeart/2005/8/layout/radial1"/>
    <dgm:cxn modelId="{7CDCE3E2-BD70-4321-8D46-1A88FE866CDC}" type="presParOf" srcId="{C2B22B39-87BE-47B4-B573-A8CED3A3E917}" destId="{10331201-5B7D-443C-9737-7B1ECA69C6CB}" srcOrd="9" destOrd="0" presId="urn:microsoft.com/office/officeart/2005/8/layout/radial1"/>
    <dgm:cxn modelId="{9D3F9D3C-0B55-4464-95F9-D18B9479EE43}" type="presParOf" srcId="{10331201-5B7D-443C-9737-7B1ECA69C6CB}" destId="{145BC4EB-79A6-46DE-9344-117F1FB9200C}" srcOrd="0" destOrd="0" presId="urn:microsoft.com/office/officeart/2005/8/layout/radial1"/>
    <dgm:cxn modelId="{6A5647E9-7393-48E6-AD24-1E199611B6D0}" type="presParOf" srcId="{C2B22B39-87BE-47B4-B573-A8CED3A3E917}" destId="{111F5A9C-7AF2-4277-9366-A56F2D80076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8C951B-0EF0-4F33-90A5-64FF71EE7615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B27955-0E9C-4D52-B315-A345AA622D7F}">
      <dgm:prSet phldrT="[Text]" custT="1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sz="3600" dirty="0" err="1"/>
            <a:t>SoS</a:t>
          </a:r>
          <a:endParaRPr lang="en-GB" sz="3600" dirty="0"/>
        </a:p>
      </dgm:t>
    </dgm:pt>
    <dgm:pt modelId="{162BEFE6-E2DF-4834-A958-EFA203E92269}" type="parTrans" cxnId="{BCC425C0-927E-46EA-AE18-CC2AB6047E35}">
      <dgm:prSet/>
      <dgm:spPr/>
      <dgm:t>
        <a:bodyPr/>
        <a:lstStyle/>
        <a:p>
          <a:endParaRPr lang="en-GB"/>
        </a:p>
      </dgm:t>
    </dgm:pt>
    <dgm:pt modelId="{8003A54C-C1F1-413A-AA2A-E4AE3020EEE5}" type="sibTrans" cxnId="{BCC425C0-927E-46EA-AE18-CC2AB6047E35}">
      <dgm:prSet/>
      <dgm:spPr/>
      <dgm:t>
        <a:bodyPr/>
        <a:lstStyle/>
        <a:p>
          <a:endParaRPr lang="en-GB"/>
        </a:p>
      </dgm:t>
    </dgm:pt>
    <dgm:pt modelId="{347B07E9-97D2-48FA-9ABE-FAE15D6322E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 err="1"/>
            <a:t>Jabin</a:t>
          </a:r>
          <a:endParaRPr lang="en-AU" dirty="0"/>
        </a:p>
      </dgm:t>
    </dgm:pt>
    <dgm:pt modelId="{6E4425AF-14EE-4538-AB3F-C9C0C3D3D132}" type="parTrans" cxnId="{288D6187-C158-429F-83B8-3230282520A9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FE21ABF0-8037-4E97-91B8-72F984835DE0}" type="sibTrans" cxnId="{288D6187-C158-429F-83B8-3230282520A9}">
      <dgm:prSet/>
      <dgm:spPr/>
      <dgm:t>
        <a:bodyPr/>
        <a:lstStyle/>
        <a:p>
          <a:endParaRPr lang="en-GB"/>
        </a:p>
      </dgm:t>
    </dgm:pt>
    <dgm:pt modelId="{92D605A8-32A3-4C16-9CE8-75683EF70D1A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Sisera</a:t>
          </a:r>
          <a:endParaRPr lang="en-GB" dirty="0"/>
        </a:p>
      </dgm:t>
    </dgm:pt>
    <dgm:pt modelId="{02B8F7B4-0663-45A6-B7DE-05023847F975}" type="parTrans" cxnId="{40C09E03-32DB-491C-A0E1-E6CE016CBB99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68D45812-9F5E-4A20-8AA2-59FCB0BE5C05}" type="sibTrans" cxnId="{40C09E03-32DB-491C-A0E1-E6CE016CBB99}">
      <dgm:prSet/>
      <dgm:spPr/>
      <dgm:t>
        <a:bodyPr/>
        <a:lstStyle/>
        <a:p>
          <a:endParaRPr lang="en-GB"/>
        </a:p>
      </dgm:t>
    </dgm:pt>
    <dgm:pt modelId="{A953658F-4CFE-4E1B-950C-6BC5F69A5BA4}">
      <dgm:prSet phldrT="[Text]"/>
      <dgm:spPr>
        <a:solidFill>
          <a:srgbClr val="993300"/>
        </a:solidFill>
        <a:ln>
          <a:solidFill>
            <a:schemeClr val="tx1"/>
          </a:solidFill>
        </a:ln>
      </dgm:spPr>
      <dgm:t>
        <a:bodyPr/>
        <a:lstStyle/>
        <a:p>
          <a:r>
            <a:rPr lang="en-AU" dirty="0"/>
            <a:t>Heber</a:t>
          </a:r>
          <a:endParaRPr lang="en-GB" dirty="0"/>
        </a:p>
      </dgm:t>
    </dgm:pt>
    <dgm:pt modelId="{1760DE50-19D1-4F1B-B482-4307C3C0D56F}" type="parTrans" cxnId="{F4F5AD79-7F58-49C0-8360-E481947CE932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77E48449-A4C2-4B9B-AAB2-BCB9757F855E}" type="sibTrans" cxnId="{F4F5AD79-7F58-49C0-8360-E481947CE932}">
      <dgm:prSet/>
      <dgm:spPr/>
      <dgm:t>
        <a:bodyPr/>
        <a:lstStyle/>
        <a:p>
          <a:endParaRPr lang="en-GB"/>
        </a:p>
      </dgm:t>
    </dgm:pt>
    <dgm:pt modelId="{4173CC5B-A04C-4B2F-B66A-1AAA050ACF98}">
      <dgm:prSet phldrT="[Text]"/>
      <dgm:spPr>
        <a:solidFill>
          <a:srgbClr val="993300"/>
        </a:solidFill>
        <a:ln>
          <a:noFill/>
        </a:ln>
      </dgm:spPr>
      <dgm:t>
        <a:bodyPr/>
        <a:lstStyle/>
        <a:p>
          <a:r>
            <a:rPr lang="en-AU" dirty="0"/>
            <a:t>Canaan</a:t>
          </a:r>
        </a:p>
      </dgm:t>
    </dgm:pt>
    <dgm:pt modelId="{2221BFA6-9327-4200-AAC5-AE3BCB412374}" type="parTrans" cxnId="{58C36BB2-0DEC-4013-ADA4-906D314A9AC4}">
      <dgm:prSet/>
      <dgm:spPr>
        <a:ln>
          <a:solidFill>
            <a:srgbClr val="993300"/>
          </a:solidFill>
        </a:ln>
      </dgm:spPr>
      <dgm:t>
        <a:bodyPr/>
        <a:lstStyle/>
        <a:p>
          <a:endParaRPr lang="en-GB"/>
        </a:p>
      </dgm:t>
    </dgm:pt>
    <dgm:pt modelId="{B7A07061-8A35-45FE-9983-18A46DF997E8}" type="sibTrans" cxnId="{58C36BB2-0DEC-4013-ADA4-906D314A9AC4}">
      <dgm:prSet/>
      <dgm:spPr/>
      <dgm:t>
        <a:bodyPr/>
        <a:lstStyle/>
        <a:p>
          <a:endParaRPr lang="en-GB"/>
        </a:p>
      </dgm:t>
    </dgm:pt>
    <dgm:pt modelId="{C2B22B39-87BE-47B4-B573-A8CED3A3E917}" type="pres">
      <dgm:prSet presAssocID="{B18C951B-0EF0-4F33-90A5-64FF71EE761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D880886-4FA8-423D-A3B1-71EE7FEBAABD}" type="pres">
      <dgm:prSet presAssocID="{F3B27955-0E9C-4D52-B315-A345AA622D7F}" presName="centerShape" presStyleLbl="node0" presStyleIdx="0" presStyleCnt="1" custScaleX="111081" custScaleY="111081" custLinFactNeighborX="-72686" custLinFactNeighborY="-16524"/>
      <dgm:spPr/>
    </dgm:pt>
    <dgm:pt modelId="{2E4620FB-60CB-4688-A22B-FE0269F445F2}" type="pres">
      <dgm:prSet presAssocID="{2221BFA6-9327-4200-AAC5-AE3BCB412374}" presName="Name9" presStyleLbl="parChTrans1D2" presStyleIdx="0" presStyleCnt="4"/>
      <dgm:spPr/>
    </dgm:pt>
    <dgm:pt modelId="{078D0953-E5C3-4A32-87C1-128400036FD5}" type="pres">
      <dgm:prSet presAssocID="{2221BFA6-9327-4200-AAC5-AE3BCB412374}" presName="connTx" presStyleLbl="parChTrans1D2" presStyleIdx="0" presStyleCnt="4"/>
      <dgm:spPr/>
    </dgm:pt>
    <dgm:pt modelId="{DA3F1D81-0C98-4A9F-BCE1-20CB3FDABA8D}" type="pres">
      <dgm:prSet presAssocID="{4173CC5B-A04C-4B2F-B66A-1AAA050ACF98}" presName="node" presStyleLbl="node1" presStyleIdx="0" presStyleCnt="4" custScaleX="81085" custScaleY="81085" custRadScaleRad="122208" custRadScaleInc="-75754">
        <dgm:presLayoutVars>
          <dgm:bulletEnabled val="1"/>
        </dgm:presLayoutVars>
      </dgm:prSet>
      <dgm:spPr/>
    </dgm:pt>
    <dgm:pt modelId="{067BBDDA-13D4-4EF1-AE21-AF2CD60A7DBB}" type="pres">
      <dgm:prSet presAssocID="{6E4425AF-14EE-4538-AB3F-C9C0C3D3D132}" presName="Name9" presStyleLbl="parChTrans1D2" presStyleIdx="1" presStyleCnt="4"/>
      <dgm:spPr/>
    </dgm:pt>
    <dgm:pt modelId="{43675110-2DE6-46A4-AACC-5ED83483792E}" type="pres">
      <dgm:prSet presAssocID="{6E4425AF-14EE-4538-AB3F-C9C0C3D3D132}" presName="connTx" presStyleLbl="parChTrans1D2" presStyleIdx="1" presStyleCnt="4"/>
      <dgm:spPr/>
    </dgm:pt>
    <dgm:pt modelId="{3D74B041-8AEB-40DB-8ACB-DFD9579BB5FC}" type="pres">
      <dgm:prSet presAssocID="{347B07E9-97D2-48FA-9ABE-FAE15D6322E8}" presName="node" presStyleLbl="node1" presStyleIdx="1" presStyleCnt="4" custRadScaleRad="29692" custRadScaleInc="258121">
        <dgm:presLayoutVars>
          <dgm:bulletEnabled val="1"/>
        </dgm:presLayoutVars>
      </dgm:prSet>
      <dgm:spPr/>
    </dgm:pt>
    <dgm:pt modelId="{793D2721-2172-4091-B35F-A2108F1D1CDC}" type="pres">
      <dgm:prSet presAssocID="{02B8F7B4-0663-45A6-B7DE-05023847F975}" presName="Name9" presStyleLbl="parChTrans1D2" presStyleIdx="2" presStyleCnt="4"/>
      <dgm:spPr/>
    </dgm:pt>
    <dgm:pt modelId="{358D5134-3D22-429B-8C21-28E303F49538}" type="pres">
      <dgm:prSet presAssocID="{02B8F7B4-0663-45A6-B7DE-05023847F975}" presName="connTx" presStyleLbl="parChTrans1D2" presStyleIdx="2" presStyleCnt="4"/>
      <dgm:spPr/>
    </dgm:pt>
    <dgm:pt modelId="{8F3998FC-748B-46FE-999E-6D48D5E7EC7E}" type="pres">
      <dgm:prSet presAssocID="{92D605A8-32A3-4C16-9CE8-75683EF70D1A}" presName="node" presStyleLbl="node1" presStyleIdx="2" presStyleCnt="4" custRadScaleRad="92800" custRadScaleInc="130378">
        <dgm:presLayoutVars>
          <dgm:bulletEnabled val="1"/>
        </dgm:presLayoutVars>
      </dgm:prSet>
      <dgm:spPr/>
    </dgm:pt>
    <dgm:pt modelId="{7685A222-4937-46FA-9FAD-2A5BFA2B4B8E}" type="pres">
      <dgm:prSet presAssocID="{1760DE50-19D1-4F1B-B482-4307C3C0D56F}" presName="Name9" presStyleLbl="parChTrans1D2" presStyleIdx="3" presStyleCnt="4"/>
      <dgm:spPr/>
    </dgm:pt>
    <dgm:pt modelId="{A99A5C0E-F5D3-4948-BD17-86629D8C7BCC}" type="pres">
      <dgm:prSet presAssocID="{1760DE50-19D1-4F1B-B482-4307C3C0D56F}" presName="connTx" presStyleLbl="parChTrans1D2" presStyleIdx="3" presStyleCnt="4"/>
      <dgm:spPr/>
    </dgm:pt>
    <dgm:pt modelId="{F9B5497A-6475-416A-AE91-98C9D2534050}" type="pres">
      <dgm:prSet presAssocID="{A953658F-4CFE-4E1B-950C-6BC5F69A5BA4}" presName="node" presStyleLbl="node1" presStyleIdx="3" presStyleCnt="4" custScaleX="81414" custScaleY="81414" custRadScaleRad="59809" custRadScaleInc="223726">
        <dgm:presLayoutVars>
          <dgm:bulletEnabled val="1"/>
        </dgm:presLayoutVars>
      </dgm:prSet>
      <dgm:spPr/>
    </dgm:pt>
  </dgm:ptLst>
  <dgm:cxnLst>
    <dgm:cxn modelId="{A4BA9D02-F402-4F27-87DF-0B8639678AEF}" type="presOf" srcId="{F3B27955-0E9C-4D52-B315-A345AA622D7F}" destId="{BD880886-4FA8-423D-A3B1-71EE7FEBAABD}" srcOrd="0" destOrd="0" presId="urn:microsoft.com/office/officeart/2005/8/layout/radial1"/>
    <dgm:cxn modelId="{40C09E03-32DB-491C-A0E1-E6CE016CBB99}" srcId="{F3B27955-0E9C-4D52-B315-A345AA622D7F}" destId="{92D605A8-32A3-4C16-9CE8-75683EF70D1A}" srcOrd="2" destOrd="0" parTransId="{02B8F7B4-0663-45A6-B7DE-05023847F975}" sibTransId="{68D45812-9F5E-4A20-8AA2-59FCB0BE5C05}"/>
    <dgm:cxn modelId="{EAD2AA23-51C0-4A82-8773-E52B1BF29CEC}" type="presOf" srcId="{A953658F-4CFE-4E1B-950C-6BC5F69A5BA4}" destId="{F9B5497A-6475-416A-AE91-98C9D2534050}" srcOrd="0" destOrd="0" presId="urn:microsoft.com/office/officeart/2005/8/layout/radial1"/>
    <dgm:cxn modelId="{5419F626-8BF5-441A-AB61-0A2A6E05974F}" type="presOf" srcId="{6E4425AF-14EE-4538-AB3F-C9C0C3D3D132}" destId="{43675110-2DE6-46A4-AACC-5ED83483792E}" srcOrd="1" destOrd="0" presId="urn:microsoft.com/office/officeart/2005/8/layout/radial1"/>
    <dgm:cxn modelId="{A57F2047-532B-46E5-BF4B-81D28615A272}" type="presOf" srcId="{1760DE50-19D1-4F1B-B482-4307C3C0D56F}" destId="{A99A5C0E-F5D3-4948-BD17-86629D8C7BCC}" srcOrd="1" destOrd="0" presId="urn:microsoft.com/office/officeart/2005/8/layout/radial1"/>
    <dgm:cxn modelId="{8C22EE4D-311C-4B8A-B81F-058ABA4B9C3D}" type="presOf" srcId="{4173CC5B-A04C-4B2F-B66A-1AAA050ACF98}" destId="{DA3F1D81-0C98-4A9F-BCE1-20CB3FDABA8D}" srcOrd="0" destOrd="0" presId="urn:microsoft.com/office/officeart/2005/8/layout/radial1"/>
    <dgm:cxn modelId="{BC471A69-7B80-4708-B50B-E653375712C6}" type="presOf" srcId="{347B07E9-97D2-48FA-9ABE-FAE15D6322E8}" destId="{3D74B041-8AEB-40DB-8ACB-DFD9579BB5FC}" srcOrd="0" destOrd="0" presId="urn:microsoft.com/office/officeart/2005/8/layout/radial1"/>
    <dgm:cxn modelId="{497A9B73-E6D7-455B-BD7B-EFBD498C76B9}" type="presOf" srcId="{2221BFA6-9327-4200-AAC5-AE3BCB412374}" destId="{2E4620FB-60CB-4688-A22B-FE0269F445F2}" srcOrd="0" destOrd="0" presId="urn:microsoft.com/office/officeart/2005/8/layout/radial1"/>
    <dgm:cxn modelId="{F4F5AD79-7F58-49C0-8360-E481947CE932}" srcId="{F3B27955-0E9C-4D52-B315-A345AA622D7F}" destId="{A953658F-4CFE-4E1B-950C-6BC5F69A5BA4}" srcOrd="3" destOrd="0" parTransId="{1760DE50-19D1-4F1B-B482-4307C3C0D56F}" sibTransId="{77E48449-A4C2-4B9B-AAB2-BCB9757F855E}"/>
    <dgm:cxn modelId="{288D6187-C158-429F-83B8-3230282520A9}" srcId="{F3B27955-0E9C-4D52-B315-A345AA622D7F}" destId="{347B07E9-97D2-48FA-9ABE-FAE15D6322E8}" srcOrd="1" destOrd="0" parTransId="{6E4425AF-14EE-4538-AB3F-C9C0C3D3D132}" sibTransId="{FE21ABF0-8037-4E97-91B8-72F984835DE0}"/>
    <dgm:cxn modelId="{5CA41996-542E-420D-910B-F6EAB12D70F8}" type="presOf" srcId="{92D605A8-32A3-4C16-9CE8-75683EF70D1A}" destId="{8F3998FC-748B-46FE-999E-6D48D5E7EC7E}" srcOrd="0" destOrd="0" presId="urn:microsoft.com/office/officeart/2005/8/layout/radial1"/>
    <dgm:cxn modelId="{662AA0AC-C67E-415B-B6BD-87E44F5445B6}" type="presOf" srcId="{02B8F7B4-0663-45A6-B7DE-05023847F975}" destId="{793D2721-2172-4091-B35F-A2108F1D1CDC}" srcOrd="0" destOrd="0" presId="urn:microsoft.com/office/officeart/2005/8/layout/radial1"/>
    <dgm:cxn modelId="{84FFA7AE-1645-4F49-BB06-500CBE87F0EC}" type="presOf" srcId="{1760DE50-19D1-4F1B-B482-4307C3C0D56F}" destId="{7685A222-4937-46FA-9FAD-2A5BFA2B4B8E}" srcOrd="0" destOrd="0" presId="urn:microsoft.com/office/officeart/2005/8/layout/radial1"/>
    <dgm:cxn modelId="{58C36BB2-0DEC-4013-ADA4-906D314A9AC4}" srcId="{F3B27955-0E9C-4D52-B315-A345AA622D7F}" destId="{4173CC5B-A04C-4B2F-B66A-1AAA050ACF98}" srcOrd="0" destOrd="0" parTransId="{2221BFA6-9327-4200-AAC5-AE3BCB412374}" sibTransId="{B7A07061-8A35-45FE-9983-18A46DF997E8}"/>
    <dgm:cxn modelId="{BCC425C0-927E-46EA-AE18-CC2AB6047E35}" srcId="{B18C951B-0EF0-4F33-90A5-64FF71EE7615}" destId="{F3B27955-0E9C-4D52-B315-A345AA622D7F}" srcOrd="0" destOrd="0" parTransId="{162BEFE6-E2DF-4834-A958-EFA203E92269}" sibTransId="{8003A54C-C1F1-413A-AA2A-E4AE3020EEE5}"/>
    <dgm:cxn modelId="{AD5205C1-2A8C-4F92-A5FC-445997B395E1}" type="presOf" srcId="{B18C951B-0EF0-4F33-90A5-64FF71EE7615}" destId="{C2B22B39-87BE-47B4-B573-A8CED3A3E917}" srcOrd="0" destOrd="0" presId="urn:microsoft.com/office/officeart/2005/8/layout/radial1"/>
    <dgm:cxn modelId="{ED74D6DB-E4E1-4C13-A48E-3C4FBCAA1FC0}" type="presOf" srcId="{6E4425AF-14EE-4538-AB3F-C9C0C3D3D132}" destId="{067BBDDA-13D4-4EF1-AE21-AF2CD60A7DBB}" srcOrd="0" destOrd="0" presId="urn:microsoft.com/office/officeart/2005/8/layout/radial1"/>
    <dgm:cxn modelId="{1E13F7E1-7E2E-49E2-AAE3-7C6C06D676E5}" type="presOf" srcId="{2221BFA6-9327-4200-AAC5-AE3BCB412374}" destId="{078D0953-E5C3-4A32-87C1-128400036FD5}" srcOrd="1" destOrd="0" presId="urn:microsoft.com/office/officeart/2005/8/layout/radial1"/>
    <dgm:cxn modelId="{A7F6AEFB-4446-4E23-B155-5D025CE946E9}" type="presOf" srcId="{02B8F7B4-0663-45A6-B7DE-05023847F975}" destId="{358D5134-3D22-429B-8C21-28E303F49538}" srcOrd="1" destOrd="0" presId="urn:microsoft.com/office/officeart/2005/8/layout/radial1"/>
    <dgm:cxn modelId="{4A1542A8-31AE-4CBF-9615-BE3AB3DCE391}" type="presParOf" srcId="{C2B22B39-87BE-47B4-B573-A8CED3A3E917}" destId="{BD880886-4FA8-423D-A3B1-71EE7FEBAABD}" srcOrd="0" destOrd="0" presId="urn:microsoft.com/office/officeart/2005/8/layout/radial1"/>
    <dgm:cxn modelId="{150741E1-7F63-41EE-90AF-E8F4CBBDACCC}" type="presParOf" srcId="{C2B22B39-87BE-47B4-B573-A8CED3A3E917}" destId="{2E4620FB-60CB-4688-A22B-FE0269F445F2}" srcOrd="1" destOrd="0" presId="urn:microsoft.com/office/officeart/2005/8/layout/radial1"/>
    <dgm:cxn modelId="{F9E57CBB-E0E7-460F-BCAF-3EA22873F836}" type="presParOf" srcId="{2E4620FB-60CB-4688-A22B-FE0269F445F2}" destId="{078D0953-E5C3-4A32-87C1-128400036FD5}" srcOrd="0" destOrd="0" presId="urn:microsoft.com/office/officeart/2005/8/layout/radial1"/>
    <dgm:cxn modelId="{8A57CADF-A2FE-4CB2-B72F-5D8F6FE4AB2B}" type="presParOf" srcId="{C2B22B39-87BE-47B4-B573-A8CED3A3E917}" destId="{DA3F1D81-0C98-4A9F-BCE1-20CB3FDABA8D}" srcOrd="2" destOrd="0" presId="urn:microsoft.com/office/officeart/2005/8/layout/radial1"/>
    <dgm:cxn modelId="{6CA54CCE-D451-4BE0-B5CD-02C9A3FF6099}" type="presParOf" srcId="{C2B22B39-87BE-47B4-B573-A8CED3A3E917}" destId="{067BBDDA-13D4-4EF1-AE21-AF2CD60A7DBB}" srcOrd="3" destOrd="0" presId="urn:microsoft.com/office/officeart/2005/8/layout/radial1"/>
    <dgm:cxn modelId="{86BFB3BE-EED0-4154-BBA1-EDBE8B7212F5}" type="presParOf" srcId="{067BBDDA-13D4-4EF1-AE21-AF2CD60A7DBB}" destId="{43675110-2DE6-46A4-AACC-5ED83483792E}" srcOrd="0" destOrd="0" presId="urn:microsoft.com/office/officeart/2005/8/layout/radial1"/>
    <dgm:cxn modelId="{2FC781E5-0164-4071-9E96-BF8001A6BCEF}" type="presParOf" srcId="{C2B22B39-87BE-47B4-B573-A8CED3A3E917}" destId="{3D74B041-8AEB-40DB-8ACB-DFD9579BB5FC}" srcOrd="4" destOrd="0" presId="urn:microsoft.com/office/officeart/2005/8/layout/radial1"/>
    <dgm:cxn modelId="{E5437D39-E8CF-43DA-A26C-3303AED4D54A}" type="presParOf" srcId="{C2B22B39-87BE-47B4-B573-A8CED3A3E917}" destId="{793D2721-2172-4091-B35F-A2108F1D1CDC}" srcOrd="5" destOrd="0" presId="urn:microsoft.com/office/officeart/2005/8/layout/radial1"/>
    <dgm:cxn modelId="{58CC2553-FA54-4A26-8A0C-276FDCB85305}" type="presParOf" srcId="{793D2721-2172-4091-B35F-A2108F1D1CDC}" destId="{358D5134-3D22-429B-8C21-28E303F49538}" srcOrd="0" destOrd="0" presId="urn:microsoft.com/office/officeart/2005/8/layout/radial1"/>
    <dgm:cxn modelId="{62A3DE5C-1FBE-45F9-B7DF-49AE7A9102E2}" type="presParOf" srcId="{C2B22B39-87BE-47B4-B573-A8CED3A3E917}" destId="{8F3998FC-748B-46FE-999E-6D48D5E7EC7E}" srcOrd="6" destOrd="0" presId="urn:microsoft.com/office/officeart/2005/8/layout/radial1"/>
    <dgm:cxn modelId="{A76D2E85-6BC5-469A-9D34-6465F04BE6B7}" type="presParOf" srcId="{C2B22B39-87BE-47B4-B573-A8CED3A3E917}" destId="{7685A222-4937-46FA-9FAD-2A5BFA2B4B8E}" srcOrd="7" destOrd="0" presId="urn:microsoft.com/office/officeart/2005/8/layout/radial1"/>
    <dgm:cxn modelId="{0B8065B5-07B6-4E6F-9CE6-B997B02FA16E}" type="presParOf" srcId="{7685A222-4937-46FA-9FAD-2A5BFA2B4B8E}" destId="{A99A5C0E-F5D3-4948-BD17-86629D8C7BCC}" srcOrd="0" destOrd="0" presId="urn:microsoft.com/office/officeart/2005/8/layout/radial1"/>
    <dgm:cxn modelId="{2CEDEABB-FBCA-496A-BD7E-F8881E5491EB}" type="presParOf" srcId="{C2B22B39-87BE-47B4-B573-A8CED3A3E917}" destId="{F9B5497A-6475-416A-AE91-98C9D2534050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80886-4FA8-423D-A3B1-71EE7FEBAABD}">
      <dsp:nvSpPr>
        <dsp:cNvPr id="0" name=""/>
        <dsp:cNvSpPr/>
      </dsp:nvSpPr>
      <dsp:spPr>
        <a:xfrm>
          <a:off x="3152645" y="2270927"/>
          <a:ext cx="2152075" cy="21520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/>
            <a:t>SoW</a:t>
          </a:r>
          <a:endParaRPr lang="en-GB" sz="3600" kern="1200" dirty="0"/>
        </a:p>
      </dsp:txBody>
      <dsp:txXfrm>
        <a:off x="3467809" y="2586091"/>
        <a:ext cx="1521747" cy="1521747"/>
      </dsp:txXfrm>
    </dsp:sp>
    <dsp:sp modelId="{067BBDDA-13D4-4EF1-AE21-AF2CD60A7DBB}">
      <dsp:nvSpPr>
        <dsp:cNvPr id="0" name=""/>
        <dsp:cNvSpPr/>
      </dsp:nvSpPr>
      <dsp:spPr>
        <a:xfrm rot="13808400">
          <a:off x="2780783" y="2145740"/>
          <a:ext cx="924182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924182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219770" y="2143172"/>
        <a:ext cx="46209" cy="46209"/>
      </dsp:txXfrm>
    </dsp:sp>
    <dsp:sp modelId="{3D74B041-8AEB-40DB-8ACB-DFD9579BB5FC}">
      <dsp:nvSpPr>
        <dsp:cNvPr id="0" name=""/>
        <dsp:cNvSpPr/>
      </dsp:nvSpPr>
      <dsp:spPr>
        <a:xfrm>
          <a:off x="1368500" y="111498"/>
          <a:ext cx="1923578" cy="19235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Deborah</a:t>
          </a:r>
          <a:endParaRPr lang="en-GB" sz="2400" kern="1200" dirty="0"/>
        </a:p>
      </dsp:txBody>
      <dsp:txXfrm>
        <a:off x="1650201" y="393199"/>
        <a:ext cx="1360176" cy="1360176"/>
      </dsp:txXfrm>
    </dsp:sp>
    <dsp:sp modelId="{BBCCE773-3376-4249-A72C-C086D0832D9C}">
      <dsp:nvSpPr>
        <dsp:cNvPr id="0" name=""/>
        <dsp:cNvSpPr/>
      </dsp:nvSpPr>
      <dsp:spPr>
        <a:xfrm rot="15566852">
          <a:off x="3845999" y="2114352"/>
          <a:ext cx="313780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313780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995045" y="2127044"/>
        <a:ext cx="15689" cy="15689"/>
      </dsp:txXfrm>
    </dsp:sp>
    <dsp:sp modelId="{8BA089A9-A018-453C-9B84-BFE63119AE5D}">
      <dsp:nvSpPr>
        <dsp:cNvPr id="0" name=""/>
        <dsp:cNvSpPr/>
      </dsp:nvSpPr>
      <dsp:spPr>
        <a:xfrm>
          <a:off x="3127769" y="561997"/>
          <a:ext cx="1430753" cy="14307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Barak</a:t>
          </a:r>
          <a:endParaRPr lang="en-GB" sz="2400" kern="1200" dirty="0"/>
        </a:p>
      </dsp:txBody>
      <dsp:txXfrm>
        <a:off x="3337298" y="771526"/>
        <a:ext cx="1011695" cy="1011695"/>
      </dsp:txXfrm>
    </dsp:sp>
    <dsp:sp modelId="{79695D68-700F-403B-A5F2-9F6327CDE238}">
      <dsp:nvSpPr>
        <dsp:cNvPr id="0" name=""/>
        <dsp:cNvSpPr/>
      </dsp:nvSpPr>
      <dsp:spPr>
        <a:xfrm rot="6513164">
          <a:off x="3778140" y="4424342"/>
          <a:ext cx="164123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164123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856098" y="4440775"/>
        <a:ext cx="8206" cy="8206"/>
      </dsp:txXfrm>
    </dsp:sp>
    <dsp:sp modelId="{6571C316-5662-4671-A5DD-C1D9FC2F7E05}">
      <dsp:nvSpPr>
        <dsp:cNvPr id="0" name=""/>
        <dsp:cNvSpPr/>
      </dsp:nvSpPr>
      <dsp:spPr>
        <a:xfrm>
          <a:off x="2651263" y="4476043"/>
          <a:ext cx="1794641" cy="17946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Naphtali</a:t>
          </a:r>
        </a:p>
      </dsp:txBody>
      <dsp:txXfrm>
        <a:off x="2914082" y="4738862"/>
        <a:ext cx="1269003" cy="1269003"/>
      </dsp:txXfrm>
    </dsp:sp>
    <dsp:sp modelId="{C6FD8846-2CA1-45A6-B5D8-58969861715B}">
      <dsp:nvSpPr>
        <dsp:cNvPr id="0" name=""/>
        <dsp:cNvSpPr/>
      </dsp:nvSpPr>
      <dsp:spPr>
        <a:xfrm rot="8932434">
          <a:off x="2782438" y="4028908"/>
          <a:ext cx="565854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565854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051219" y="4035298"/>
        <a:ext cx="28292" cy="28292"/>
      </dsp:txXfrm>
    </dsp:sp>
    <dsp:sp modelId="{7B82202A-BABB-4143-88F7-3DB6E2CD57E2}">
      <dsp:nvSpPr>
        <dsp:cNvPr id="0" name=""/>
        <dsp:cNvSpPr/>
      </dsp:nvSpPr>
      <dsp:spPr>
        <a:xfrm>
          <a:off x="1202448" y="3773864"/>
          <a:ext cx="1746438" cy="17464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Zebulun</a:t>
          </a:r>
        </a:p>
      </dsp:txBody>
      <dsp:txXfrm>
        <a:off x="1458208" y="4029624"/>
        <a:ext cx="1234918" cy="1234918"/>
      </dsp:txXfrm>
    </dsp:sp>
    <dsp:sp modelId="{10331201-5B7D-443C-9737-7B1ECA69C6CB}">
      <dsp:nvSpPr>
        <dsp:cNvPr id="0" name=""/>
        <dsp:cNvSpPr/>
      </dsp:nvSpPr>
      <dsp:spPr>
        <a:xfrm rot="11243734">
          <a:off x="1776705" y="3098418"/>
          <a:ext cx="1390675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1390675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2437276" y="3084188"/>
        <a:ext cx="69533" cy="69533"/>
      </dsp:txXfrm>
    </dsp:sp>
    <dsp:sp modelId="{111F5A9C-7AF2-4277-9366-A56F2D800763}">
      <dsp:nvSpPr>
        <dsp:cNvPr id="0" name=""/>
        <dsp:cNvSpPr/>
      </dsp:nvSpPr>
      <dsp:spPr>
        <a:xfrm>
          <a:off x="357687" y="2221993"/>
          <a:ext cx="1430753" cy="14307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Jael</a:t>
          </a:r>
        </a:p>
      </dsp:txBody>
      <dsp:txXfrm>
        <a:off x="567216" y="2431522"/>
        <a:ext cx="1011695" cy="10116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80886-4FA8-423D-A3B1-71EE7FEBAABD}">
      <dsp:nvSpPr>
        <dsp:cNvPr id="0" name=""/>
        <dsp:cNvSpPr/>
      </dsp:nvSpPr>
      <dsp:spPr>
        <a:xfrm>
          <a:off x="0" y="1390468"/>
          <a:ext cx="2005879" cy="2005879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 err="1"/>
            <a:t>SoS</a:t>
          </a:r>
          <a:endParaRPr lang="en-GB" sz="3600" kern="1200" dirty="0"/>
        </a:p>
      </dsp:txBody>
      <dsp:txXfrm>
        <a:off x="293754" y="1684222"/>
        <a:ext cx="1418371" cy="1418371"/>
      </dsp:txXfrm>
    </dsp:sp>
    <dsp:sp modelId="{2E4620FB-60CB-4688-A22B-FE0269F445F2}">
      <dsp:nvSpPr>
        <dsp:cNvPr id="0" name=""/>
        <dsp:cNvSpPr/>
      </dsp:nvSpPr>
      <dsp:spPr>
        <a:xfrm rot="18630865">
          <a:off x="1589497" y="1469911"/>
          <a:ext cx="370998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370998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765722" y="1480631"/>
        <a:ext cx="18549" cy="18549"/>
      </dsp:txXfrm>
    </dsp:sp>
    <dsp:sp modelId="{DA3F1D81-0C98-4A9F-BCE1-20CB3FDABA8D}">
      <dsp:nvSpPr>
        <dsp:cNvPr id="0" name=""/>
        <dsp:cNvSpPr/>
      </dsp:nvSpPr>
      <dsp:spPr>
        <a:xfrm>
          <a:off x="1639002" y="60192"/>
          <a:ext cx="1464217" cy="1464217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Canaan</a:t>
          </a:r>
        </a:p>
      </dsp:txBody>
      <dsp:txXfrm>
        <a:off x="1853432" y="274622"/>
        <a:ext cx="1035357" cy="1035357"/>
      </dsp:txXfrm>
    </dsp:sp>
    <dsp:sp modelId="{067BBDDA-13D4-4EF1-AE21-AF2CD60A7DBB}">
      <dsp:nvSpPr>
        <dsp:cNvPr id="0" name=""/>
        <dsp:cNvSpPr/>
      </dsp:nvSpPr>
      <dsp:spPr>
        <a:xfrm rot="1662742">
          <a:off x="1827185" y="3097859"/>
          <a:ext cx="1109795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1109795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354338" y="3090109"/>
        <a:ext cx="55489" cy="55489"/>
      </dsp:txXfrm>
    </dsp:sp>
    <dsp:sp modelId="{3D74B041-8AEB-40DB-8ACB-DFD9579BB5FC}">
      <dsp:nvSpPr>
        <dsp:cNvPr id="0" name=""/>
        <dsp:cNvSpPr/>
      </dsp:nvSpPr>
      <dsp:spPr>
        <a:xfrm>
          <a:off x="2769762" y="2892883"/>
          <a:ext cx="1805781" cy="1805781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 err="1"/>
            <a:t>Jabin</a:t>
          </a:r>
          <a:endParaRPr lang="en-AU" sz="2400" kern="1200" dirty="0"/>
        </a:p>
      </dsp:txBody>
      <dsp:txXfrm>
        <a:off x="3034213" y="3157334"/>
        <a:ext cx="1276879" cy="1276879"/>
      </dsp:txXfrm>
    </dsp:sp>
    <dsp:sp modelId="{793D2721-2172-4091-B35F-A2108F1D1CDC}">
      <dsp:nvSpPr>
        <dsp:cNvPr id="0" name=""/>
        <dsp:cNvSpPr/>
      </dsp:nvSpPr>
      <dsp:spPr>
        <a:xfrm rot="3583170">
          <a:off x="1432886" y="3371502"/>
          <a:ext cx="305668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305668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578078" y="3383855"/>
        <a:ext cx="15283" cy="15283"/>
      </dsp:txXfrm>
    </dsp:sp>
    <dsp:sp modelId="{8F3998FC-748B-46FE-999E-6D48D5E7EC7E}">
      <dsp:nvSpPr>
        <dsp:cNvPr id="0" name=""/>
        <dsp:cNvSpPr/>
      </dsp:nvSpPr>
      <dsp:spPr>
        <a:xfrm>
          <a:off x="1215161" y="3400295"/>
          <a:ext cx="1805781" cy="1805781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Sisera</a:t>
          </a:r>
          <a:endParaRPr lang="en-GB" sz="2400" kern="1200" dirty="0"/>
        </a:p>
      </dsp:txBody>
      <dsp:txXfrm>
        <a:off x="1479612" y="3664746"/>
        <a:ext cx="1276879" cy="1276879"/>
      </dsp:txXfrm>
    </dsp:sp>
    <dsp:sp modelId="{7685A222-4937-46FA-9FAD-2A5BFA2B4B8E}">
      <dsp:nvSpPr>
        <dsp:cNvPr id="0" name=""/>
        <dsp:cNvSpPr/>
      </dsp:nvSpPr>
      <dsp:spPr>
        <a:xfrm rot="20965610">
          <a:off x="1975647" y="2046687"/>
          <a:ext cx="155533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1555339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2714433" y="2027799"/>
        <a:ext cx="77766" cy="77766"/>
      </dsp:txXfrm>
    </dsp:sp>
    <dsp:sp modelId="{F9B5497A-6475-416A-AE91-98C9D2534050}">
      <dsp:nvSpPr>
        <dsp:cNvPr id="0" name=""/>
        <dsp:cNvSpPr/>
      </dsp:nvSpPr>
      <dsp:spPr>
        <a:xfrm>
          <a:off x="3505302" y="1054027"/>
          <a:ext cx="1470158" cy="1470158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Heber</a:t>
          </a:r>
          <a:endParaRPr lang="en-GB" sz="2400" kern="1200" dirty="0"/>
        </a:p>
      </dsp:txBody>
      <dsp:txXfrm>
        <a:off x="3720602" y="1269327"/>
        <a:ext cx="1039558" cy="10395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80886-4FA8-423D-A3B1-71EE7FEBAABD}">
      <dsp:nvSpPr>
        <dsp:cNvPr id="0" name=""/>
        <dsp:cNvSpPr/>
      </dsp:nvSpPr>
      <dsp:spPr>
        <a:xfrm>
          <a:off x="3152645" y="2270927"/>
          <a:ext cx="2152075" cy="21520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/>
            <a:t>SoW</a:t>
          </a:r>
          <a:endParaRPr lang="en-GB" sz="3600" kern="1200" dirty="0"/>
        </a:p>
      </dsp:txBody>
      <dsp:txXfrm>
        <a:off x="3467809" y="2586091"/>
        <a:ext cx="1521747" cy="1521747"/>
      </dsp:txXfrm>
    </dsp:sp>
    <dsp:sp modelId="{067BBDDA-13D4-4EF1-AE21-AF2CD60A7DBB}">
      <dsp:nvSpPr>
        <dsp:cNvPr id="0" name=""/>
        <dsp:cNvSpPr/>
      </dsp:nvSpPr>
      <dsp:spPr>
        <a:xfrm rot="13808400">
          <a:off x="2780783" y="2145740"/>
          <a:ext cx="924182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924182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219770" y="2143172"/>
        <a:ext cx="46209" cy="46209"/>
      </dsp:txXfrm>
    </dsp:sp>
    <dsp:sp modelId="{3D74B041-8AEB-40DB-8ACB-DFD9579BB5FC}">
      <dsp:nvSpPr>
        <dsp:cNvPr id="0" name=""/>
        <dsp:cNvSpPr/>
      </dsp:nvSpPr>
      <dsp:spPr>
        <a:xfrm>
          <a:off x="1368500" y="111498"/>
          <a:ext cx="1923578" cy="19235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Deborah</a:t>
          </a:r>
          <a:endParaRPr lang="en-GB" sz="2400" kern="1200" dirty="0"/>
        </a:p>
      </dsp:txBody>
      <dsp:txXfrm>
        <a:off x="1650201" y="393199"/>
        <a:ext cx="1360176" cy="1360176"/>
      </dsp:txXfrm>
    </dsp:sp>
    <dsp:sp modelId="{BBCCE773-3376-4249-A72C-C086D0832D9C}">
      <dsp:nvSpPr>
        <dsp:cNvPr id="0" name=""/>
        <dsp:cNvSpPr/>
      </dsp:nvSpPr>
      <dsp:spPr>
        <a:xfrm rot="15566852">
          <a:off x="3845999" y="2114352"/>
          <a:ext cx="313780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313780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995045" y="2127044"/>
        <a:ext cx="15689" cy="15689"/>
      </dsp:txXfrm>
    </dsp:sp>
    <dsp:sp modelId="{8BA089A9-A018-453C-9B84-BFE63119AE5D}">
      <dsp:nvSpPr>
        <dsp:cNvPr id="0" name=""/>
        <dsp:cNvSpPr/>
      </dsp:nvSpPr>
      <dsp:spPr>
        <a:xfrm>
          <a:off x="3127769" y="561997"/>
          <a:ext cx="1430753" cy="14307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Barak</a:t>
          </a:r>
          <a:endParaRPr lang="en-GB" sz="2400" kern="1200" dirty="0"/>
        </a:p>
      </dsp:txBody>
      <dsp:txXfrm>
        <a:off x="3337298" y="771526"/>
        <a:ext cx="1011695" cy="1011695"/>
      </dsp:txXfrm>
    </dsp:sp>
    <dsp:sp modelId="{79695D68-700F-403B-A5F2-9F6327CDE238}">
      <dsp:nvSpPr>
        <dsp:cNvPr id="0" name=""/>
        <dsp:cNvSpPr/>
      </dsp:nvSpPr>
      <dsp:spPr>
        <a:xfrm rot="6513164">
          <a:off x="3778140" y="4424342"/>
          <a:ext cx="164123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164123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856098" y="4440775"/>
        <a:ext cx="8206" cy="8206"/>
      </dsp:txXfrm>
    </dsp:sp>
    <dsp:sp modelId="{6571C316-5662-4671-A5DD-C1D9FC2F7E05}">
      <dsp:nvSpPr>
        <dsp:cNvPr id="0" name=""/>
        <dsp:cNvSpPr/>
      </dsp:nvSpPr>
      <dsp:spPr>
        <a:xfrm>
          <a:off x="2651263" y="4476043"/>
          <a:ext cx="1794641" cy="17946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Naphtali</a:t>
          </a:r>
        </a:p>
      </dsp:txBody>
      <dsp:txXfrm>
        <a:off x="2914082" y="4738862"/>
        <a:ext cx="1269003" cy="1269003"/>
      </dsp:txXfrm>
    </dsp:sp>
    <dsp:sp modelId="{C6FD8846-2CA1-45A6-B5D8-58969861715B}">
      <dsp:nvSpPr>
        <dsp:cNvPr id="0" name=""/>
        <dsp:cNvSpPr/>
      </dsp:nvSpPr>
      <dsp:spPr>
        <a:xfrm rot="8932434">
          <a:off x="2782438" y="4028908"/>
          <a:ext cx="565854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565854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051219" y="4035298"/>
        <a:ext cx="28292" cy="28292"/>
      </dsp:txXfrm>
    </dsp:sp>
    <dsp:sp modelId="{7B82202A-BABB-4143-88F7-3DB6E2CD57E2}">
      <dsp:nvSpPr>
        <dsp:cNvPr id="0" name=""/>
        <dsp:cNvSpPr/>
      </dsp:nvSpPr>
      <dsp:spPr>
        <a:xfrm>
          <a:off x="1202448" y="3773864"/>
          <a:ext cx="1746438" cy="17464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Zebulun</a:t>
          </a:r>
        </a:p>
      </dsp:txBody>
      <dsp:txXfrm>
        <a:off x="1458208" y="4029624"/>
        <a:ext cx="1234918" cy="1234918"/>
      </dsp:txXfrm>
    </dsp:sp>
    <dsp:sp modelId="{10331201-5B7D-443C-9737-7B1ECA69C6CB}">
      <dsp:nvSpPr>
        <dsp:cNvPr id="0" name=""/>
        <dsp:cNvSpPr/>
      </dsp:nvSpPr>
      <dsp:spPr>
        <a:xfrm rot="11243734">
          <a:off x="1776705" y="3098418"/>
          <a:ext cx="1390675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1390675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2437276" y="3084188"/>
        <a:ext cx="69533" cy="69533"/>
      </dsp:txXfrm>
    </dsp:sp>
    <dsp:sp modelId="{111F5A9C-7AF2-4277-9366-A56F2D800763}">
      <dsp:nvSpPr>
        <dsp:cNvPr id="0" name=""/>
        <dsp:cNvSpPr/>
      </dsp:nvSpPr>
      <dsp:spPr>
        <a:xfrm>
          <a:off x="357687" y="2221993"/>
          <a:ext cx="1430753" cy="14307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Jael</a:t>
          </a:r>
        </a:p>
      </dsp:txBody>
      <dsp:txXfrm>
        <a:off x="567216" y="2431522"/>
        <a:ext cx="1011695" cy="10116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80886-4FA8-423D-A3B1-71EE7FEBAABD}">
      <dsp:nvSpPr>
        <dsp:cNvPr id="0" name=""/>
        <dsp:cNvSpPr/>
      </dsp:nvSpPr>
      <dsp:spPr>
        <a:xfrm>
          <a:off x="0" y="1390468"/>
          <a:ext cx="2005879" cy="2005879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 err="1"/>
            <a:t>SoS</a:t>
          </a:r>
          <a:endParaRPr lang="en-GB" sz="3600" kern="1200" dirty="0"/>
        </a:p>
      </dsp:txBody>
      <dsp:txXfrm>
        <a:off x="293754" y="1684222"/>
        <a:ext cx="1418371" cy="1418371"/>
      </dsp:txXfrm>
    </dsp:sp>
    <dsp:sp modelId="{2E4620FB-60CB-4688-A22B-FE0269F445F2}">
      <dsp:nvSpPr>
        <dsp:cNvPr id="0" name=""/>
        <dsp:cNvSpPr/>
      </dsp:nvSpPr>
      <dsp:spPr>
        <a:xfrm rot="18630865">
          <a:off x="1589497" y="1469911"/>
          <a:ext cx="370998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370998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765722" y="1480631"/>
        <a:ext cx="18549" cy="18549"/>
      </dsp:txXfrm>
    </dsp:sp>
    <dsp:sp modelId="{DA3F1D81-0C98-4A9F-BCE1-20CB3FDABA8D}">
      <dsp:nvSpPr>
        <dsp:cNvPr id="0" name=""/>
        <dsp:cNvSpPr/>
      </dsp:nvSpPr>
      <dsp:spPr>
        <a:xfrm>
          <a:off x="1639002" y="60192"/>
          <a:ext cx="1464217" cy="1464217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Canaan</a:t>
          </a:r>
        </a:p>
      </dsp:txBody>
      <dsp:txXfrm>
        <a:off x="1853432" y="274622"/>
        <a:ext cx="1035357" cy="1035357"/>
      </dsp:txXfrm>
    </dsp:sp>
    <dsp:sp modelId="{067BBDDA-13D4-4EF1-AE21-AF2CD60A7DBB}">
      <dsp:nvSpPr>
        <dsp:cNvPr id="0" name=""/>
        <dsp:cNvSpPr/>
      </dsp:nvSpPr>
      <dsp:spPr>
        <a:xfrm rot="1662742">
          <a:off x="1827185" y="3097859"/>
          <a:ext cx="1109795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1109795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354338" y="3090109"/>
        <a:ext cx="55489" cy="55489"/>
      </dsp:txXfrm>
    </dsp:sp>
    <dsp:sp modelId="{3D74B041-8AEB-40DB-8ACB-DFD9579BB5FC}">
      <dsp:nvSpPr>
        <dsp:cNvPr id="0" name=""/>
        <dsp:cNvSpPr/>
      </dsp:nvSpPr>
      <dsp:spPr>
        <a:xfrm>
          <a:off x="2769762" y="2892883"/>
          <a:ext cx="1805781" cy="1805781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 err="1"/>
            <a:t>Jabin</a:t>
          </a:r>
          <a:endParaRPr lang="en-AU" sz="2400" kern="1200" dirty="0"/>
        </a:p>
      </dsp:txBody>
      <dsp:txXfrm>
        <a:off x="3034213" y="3157334"/>
        <a:ext cx="1276879" cy="1276879"/>
      </dsp:txXfrm>
    </dsp:sp>
    <dsp:sp modelId="{793D2721-2172-4091-B35F-A2108F1D1CDC}">
      <dsp:nvSpPr>
        <dsp:cNvPr id="0" name=""/>
        <dsp:cNvSpPr/>
      </dsp:nvSpPr>
      <dsp:spPr>
        <a:xfrm rot="3583170">
          <a:off x="1432886" y="3371502"/>
          <a:ext cx="305668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305668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578078" y="3383855"/>
        <a:ext cx="15283" cy="15283"/>
      </dsp:txXfrm>
    </dsp:sp>
    <dsp:sp modelId="{8F3998FC-748B-46FE-999E-6D48D5E7EC7E}">
      <dsp:nvSpPr>
        <dsp:cNvPr id="0" name=""/>
        <dsp:cNvSpPr/>
      </dsp:nvSpPr>
      <dsp:spPr>
        <a:xfrm>
          <a:off x="1215161" y="3400295"/>
          <a:ext cx="1805781" cy="1805781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Sisera</a:t>
          </a:r>
          <a:endParaRPr lang="en-GB" sz="2400" kern="1200" dirty="0"/>
        </a:p>
      </dsp:txBody>
      <dsp:txXfrm>
        <a:off x="1479612" y="3664746"/>
        <a:ext cx="1276879" cy="1276879"/>
      </dsp:txXfrm>
    </dsp:sp>
    <dsp:sp modelId="{7685A222-4937-46FA-9FAD-2A5BFA2B4B8E}">
      <dsp:nvSpPr>
        <dsp:cNvPr id="0" name=""/>
        <dsp:cNvSpPr/>
      </dsp:nvSpPr>
      <dsp:spPr>
        <a:xfrm rot="20965610">
          <a:off x="1975647" y="2046687"/>
          <a:ext cx="155533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1555339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2714433" y="2027799"/>
        <a:ext cx="77766" cy="77766"/>
      </dsp:txXfrm>
    </dsp:sp>
    <dsp:sp modelId="{F9B5497A-6475-416A-AE91-98C9D2534050}">
      <dsp:nvSpPr>
        <dsp:cNvPr id="0" name=""/>
        <dsp:cNvSpPr/>
      </dsp:nvSpPr>
      <dsp:spPr>
        <a:xfrm>
          <a:off x="3505302" y="1054027"/>
          <a:ext cx="1470158" cy="1470158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Heber</a:t>
          </a:r>
          <a:endParaRPr lang="en-GB" sz="2400" kern="1200" dirty="0"/>
        </a:p>
      </dsp:txBody>
      <dsp:txXfrm>
        <a:off x="3720602" y="1269327"/>
        <a:ext cx="1039558" cy="10395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80886-4FA8-423D-A3B1-71EE7FEBAABD}">
      <dsp:nvSpPr>
        <dsp:cNvPr id="0" name=""/>
        <dsp:cNvSpPr/>
      </dsp:nvSpPr>
      <dsp:spPr>
        <a:xfrm>
          <a:off x="3152645" y="2270927"/>
          <a:ext cx="2152075" cy="21520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/>
            <a:t>SoW</a:t>
          </a:r>
          <a:endParaRPr lang="en-GB" sz="3600" kern="1200" dirty="0"/>
        </a:p>
      </dsp:txBody>
      <dsp:txXfrm>
        <a:off x="3467809" y="2586091"/>
        <a:ext cx="1521747" cy="1521747"/>
      </dsp:txXfrm>
    </dsp:sp>
    <dsp:sp modelId="{067BBDDA-13D4-4EF1-AE21-AF2CD60A7DBB}">
      <dsp:nvSpPr>
        <dsp:cNvPr id="0" name=""/>
        <dsp:cNvSpPr/>
      </dsp:nvSpPr>
      <dsp:spPr>
        <a:xfrm rot="13808400">
          <a:off x="2780783" y="2145740"/>
          <a:ext cx="924182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924182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219770" y="2143172"/>
        <a:ext cx="46209" cy="46209"/>
      </dsp:txXfrm>
    </dsp:sp>
    <dsp:sp modelId="{3D74B041-8AEB-40DB-8ACB-DFD9579BB5FC}">
      <dsp:nvSpPr>
        <dsp:cNvPr id="0" name=""/>
        <dsp:cNvSpPr/>
      </dsp:nvSpPr>
      <dsp:spPr>
        <a:xfrm>
          <a:off x="1368500" y="111498"/>
          <a:ext cx="1923578" cy="19235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Deborah</a:t>
          </a:r>
          <a:endParaRPr lang="en-GB" sz="2400" kern="1200" dirty="0"/>
        </a:p>
      </dsp:txBody>
      <dsp:txXfrm>
        <a:off x="1650201" y="393199"/>
        <a:ext cx="1360176" cy="1360176"/>
      </dsp:txXfrm>
    </dsp:sp>
    <dsp:sp modelId="{BBCCE773-3376-4249-A72C-C086D0832D9C}">
      <dsp:nvSpPr>
        <dsp:cNvPr id="0" name=""/>
        <dsp:cNvSpPr/>
      </dsp:nvSpPr>
      <dsp:spPr>
        <a:xfrm rot="15566852">
          <a:off x="3845999" y="2114352"/>
          <a:ext cx="313780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313780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995045" y="2127044"/>
        <a:ext cx="15689" cy="15689"/>
      </dsp:txXfrm>
    </dsp:sp>
    <dsp:sp modelId="{8BA089A9-A018-453C-9B84-BFE63119AE5D}">
      <dsp:nvSpPr>
        <dsp:cNvPr id="0" name=""/>
        <dsp:cNvSpPr/>
      </dsp:nvSpPr>
      <dsp:spPr>
        <a:xfrm>
          <a:off x="3127769" y="561997"/>
          <a:ext cx="1430753" cy="14307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Barak</a:t>
          </a:r>
          <a:endParaRPr lang="en-GB" sz="2400" kern="1200" dirty="0"/>
        </a:p>
      </dsp:txBody>
      <dsp:txXfrm>
        <a:off x="3337298" y="771526"/>
        <a:ext cx="1011695" cy="1011695"/>
      </dsp:txXfrm>
    </dsp:sp>
    <dsp:sp modelId="{79695D68-700F-403B-A5F2-9F6327CDE238}">
      <dsp:nvSpPr>
        <dsp:cNvPr id="0" name=""/>
        <dsp:cNvSpPr/>
      </dsp:nvSpPr>
      <dsp:spPr>
        <a:xfrm rot="6513164">
          <a:off x="3778140" y="4424342"/>
          <a:ext cx="164123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164123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856098" y="4440775"/>
        <a:ext cx="8206" cy="8206"/>
      </dsp:txXfrm>
    </dsp:sp>
    <dsp:sp modelId="{6571C316-5662-4671-A5DD-C1D9FC2F7E05}">
      <dsp:nvSpPr>
        <dsp:cNvPr id="0" name=""/>
        <dsp:cNvSpPr/>
      </dsp:nvSpPr>
      <dsp:spPr>
        <a:xfrm>
          <a:off x="2651263" y="4476043"/>
          <a:ext cx="1794641" cy="17946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Naphtali</a:t>
          </a:r>
        </a:p>
      </dsp:txBody>
      <dsp:txXfrm>
        <a:off x="2914082" y="4738862"/>
        <a:ext cx="1269003" cy="1269003"/>
      </dsp:txXfrm>
    </dsp:sp>
    <dsp:sp modelId="{C6FD8846-2CA1-45A6-B5D8-58969861715B}">
      <dsp:nvSpPr>
        <dsp:cNvPr id="0" name=""/>
        <dsp:cNvSpPr/>
      </dsp:nvSpPr>
      <dsp:spPr>
        <a:xfrm rot="8932434">
          <a:off x="2782438" y="4028908"/>
          <a:ext cx="565854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565854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051219" y="4035298"/>
        <a:ext cx="28292" cy="28292"/>
      </dsp:txXfrm>
    </dsp:sp>
    <dsp:sp modelId="{7B82202A-BABB-4143-88F7-3DB6E2CD57E2}">
      <dsp:nvSpPr>
        <dsp:cNvPr id="0" name=""/>
        <dsp:cNvSpPr/>
      </dsp:nvSpPr>
      <dsp:spPr>
        <a:xfrm>
          <a:off x="1202448" y="3773864"/>
          <a:ext cx="1746438" cy="17464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Zebulun</a:t>
          </a:r>
        </a:p>
      </dsp:txBody>
      <dsp:txXfrm>
        <a:off x="1458208" y="4029624"/>
        <a:ext cx="1234918" cy="1234918"/>
      </dsp:txXfrm>
    </dsp:sp>
    <dsp:sp modelId="{10331201-5B7D-443C-9737-7B1ECA69C6CB}">
      <dsp:nvSpPr>
        <dsp:cNvPr id="0" name=""/>
        <dsp:cNvSpPr/>
      </dsp:nvSpPr>
      <dsp:spPr>
        <a:xfrm rot="11243734">
          <a:off x="1776705" y="3098418"/>
          <a:ext cx="1390675" cy="41073"/>
        </a:xfrm>
        <a:custGeom>
          <a:avLst/>
          <a:gdLst/>
          <a:ahLst/>
          <a:cxnLst/>
          <a:rect l="0" t="0" r="0" b="0"/>
          <a:pathLst>
            <a:path>
              <a:moveTo>
                <a:pt x="0" y="20536"/>
              </a:moveTo>
              <a:lnTo>
                <a:pt x="1390675" y="20536"/>
              </a:lnTo>
            </a:path>
          </a:pathLst>
        </a:custGeom>
        <a:noFill/>
        <a:ln w="2222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2437276" y="3084188"/>
        <a:ext cx="69533" cy="69533"/>
      </dsp:txXfrm>
    </dsp:sp>
    <dsp:sp modelId="{111F5A9C-7AF2-4277-9366-A56F2D800763}">
      <dsp:nvSpPr>
        <dsp:cNvPr id="0" name=""/>
        <dsp:cNvSpPr/>
      </dsp:nvSpPr>
      <dsp:spPr>
        <a:xfrm>
          <a:off x="357687" y="2221993"/>
          <a:ext cx="1430753" cy="14307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Jael</a:t>
          </a:r>
        </a:p>
      </dsp:txBody>
      <dsp:txXfrm>
        <a:off x="567216" y="2431522"/>
        <a:ext cx="1011695" cy="10116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80886-4FA8-423D-A3B1-71EE7FEBAABD}">
      <dsp:nvSpPr>
        <dsp:cNvPr id="0" name=""/>
        <dsp:cNvSpPr/>
      </dsp:nvSpPr>
      <dsp:spPr>
        <a:xfrm>
          <a:off x="0" y="1390468"/>
          <a:ext cx="2005879" cy="2005879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 err="1"/>
            <a:t>SoS</a:t>
          </a:r>
          <a:endParaRPr lang="en-GB" sz="3600" kern="1200" dirty="0"/>
        </a:p>
      </dsp:txBody>
      <dsp:txXfrm>
        <a:off x="293754" y="1684222"/>
        <a:ext cx="1418371" cy="1418371"/>
      </dsp:txXfrm>
    </dsp:sp>
    <dsp:sp modelId="{2E4620FB-60CB-4688-A22B-FE0269F445F2}">
      <dsp:nvSpPr>
        <dsp:cNvPr id="0" name=""/>
        <dsp:cNvSpPr/>
      </dsp:nvSpPr>
      <dsp:spPr>
        <a:xfrm rot="18630865">
          <a:off x="1589497" y="1469911"/>
          <a:ext cx="370998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370998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765722" y="1480631"/>
        <a:ext cx="18549" cy="18549"/>
      </dsp:txXfrm>
    </dsp:sp>
    <dsp:sp modelId="{DA3F1D81-0C98-4A9F-BCE1-20CB3FDABA8D}">
      <dsp:nvSpPr>
        <dsp:cNvPr id="0" name=""/>
        <dsp:cNvSpPr/>
      </dsp:nvSpPr>
      <dsp:spPr>
        <a:xfrm>
          <a:off x="1639002" y="60192"/>
          <a:ext cx="1464217" cy="1464217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Canaan</a:t>
          </a:r>
        </a:p>
      </dsp:txBody>
      <dsp:txXfrm>
        <a:off x="1853432" y="274622"/>
        <a:ext cx="1035357" cy="1035357"/>
      </dsp:txXfrm>
    </dsp:sp>
    <dsp:sp modelId="{067BBDDA-13D4-4EF1-AE21-AF2CD60A7DBB}">
      <dsp:nvSpPr>
        <dsp:cNvPr id="0" name=""/>
        <dsp:cNvSpPr/>
      </dsp:nvSpPr>
      <dsp:spPr>
        <a:xfrm rot="1662742">
          <a:off x="1827185" y="3097859"/>
          <a:ext cx="1109795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1109795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354338" y="3090109"/>
        <a:ext cx="55489" cy="55489"/>
      </dsp:txXfrm>
    </dsp:sp>
    <dsp:sp modelId="{3D74B041-8AEB-40DB-8ACB-DFD9579BB5FC}">
      <dsp:nvSpPr>
        <dsp:cNvPr id="0" name=""/>
        <dsp:cNvSpPr/>
      </dsp:nvSpPr>
      <dsp:spPr>
        <a:xfrm>
          <a:off x="2769762" y="2892883"/>
          <a:ext cx="1805781" cy="1805781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 err="1"/>
            <a:t>Jabin</a:t>
          </a:r>
          <a:endParaRPr lang="en-AU" sz="2400" kern="1200" dirty="0"/>
        </a:p>
      </dsp:txBody>
      <dsp:txXfrm>
        <a:off x="3034213" y="3157334"/>
        <a:ext cx="1276879" cy="1276879"/>
      </dsp:txXfrm>
    </dsp:sp>
    <dsp:sp modelId="{793D2721-2172-4091-B35F-A2108F1D1CDC}">
      <dsp:nvSpPr>
        <dsp:cNvPr id="0" name=""/>
        <dsp:cNvSpPr/>
      </dsp:nvSpPr>
      <dsp:spPr>
        <a:xfrm rot="3583170">
          <a:off x="1432886" y="3371502"/>
          <a:ext cx="305668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305668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578078" y="3383855"/>
        <a:ext cx="15283" cy="15283"/>
      </dsp:txXfrm>
    </dsp:sp>
    <dsp:sp modelId="{8F3998FC-748B-46FE-999E-6D48D5E7EC7E}">
      <dsp:nvSpPr>
        <dsp:cNvPr id="0" name=""/>
        <dsp:cNvSpPr/>
      </dsp:nvSpPr>
      <dsp:spPr>
        <a:xfrm>
          <a:off x="1215161" y="3400295"/>
          <a:ext cx="1805781" cy="1805781"/>
        </a:xfrm>
        <a:prstGeom prst="ellipse">
          <a:avLst/>
        </a:prstGeom>
        <a:solidFill>
          <a:srgbClr val="993300"/>
        </a:solid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Sisera</a:t>
          </a:r>
          <a:endParaRPr lang="en-GB" sz="2400" kern="1200" dirty="0"/>
        </a:p>
      </dsp:txBody>
      <dsp:txXfrm>
        <a:off x="1479612" y="3664746"/>
        <a:ext cx="1276879" cy="1276879"/>
      </dsp:txXfrm>
    </dsp:sp>
    <dsp:sp modelId="{7685A222-4937-46FA-9FAD-2A5BFA2B4B8E}">
      <dsp:nvSpPr>
        <dsp:cNvPr id="0" name=""/>
        <dsp:cNvSpPr/>
      </dsp:nvSpPr>
      <dsp:spPr>
        <a:xfrm rot="20965610">
          <a:off x="1975647" y="2046687"/>
          <a:ext cx="1555339" cy="39990"/>
        </a:xfrm>
        <a:custGeom>
          <a:avLst/>
          <a:gdLst/>
          <a:ahLst/>
          <a:cxnLst/>
          <a:rect l="0" t="0" r="0" b="0"/>
          <a:pathLst>
            <a:path>
              <a:moveTo>
                <a:pt x="0" y="19995"/>
              </a:moveTo>
              <a:lnTo>
                <a:pt x="1555339" y="19995"/>
              </a:lnTo>
            </a:path>
          </a:pathLst>
        </a:custGeom>
        <a:noFill/>
        <a:ln w="22225" cap="rnd" cmpd="sng" algn="ctr">
          <a:solidFill>
            <a:srgbClr val="9933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2714433" y="2027799"/>
        <a:ext cx="77766" cy="77766"/>
      </dsp:txXfrm>
    </dsp:sp>
    <dsp:sp modelId="{F9B5497A-6475-416A-AE91-98C9D2534050}">
      <dsp:nvSpPr>
        <dsp:cNvPr id="0" name=""/>
        <dsp:cNvSpPr/>
      </dsp:nvSpPr>
      <dsp:spPr>
        <a:xfrm>
          <a:off x="3505302" y="1054027"/>
          <a:ext cx="1470158" cy="1470158"/>
        </a:xfrm>
        <a:prstGeom prst="ellipse">
          <a:avLst/>
        </a:prstGeom>
        <a:solidFill>
          <a:srgbClr val="993300"/>
        </a:solidFill>
        <a:ln w="2222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Heber</a:t>
          </a:r>
          <a:endParaRPr lang="en-GB" sz="2400" kern="1200" dirty="0"/>
        </a:p>
      </dsp:txBody>
      <dsp:txXfrm>
        <a:off x="3720602" y="1269327"/>
        <a:ext cx="1039558" cy="10395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86F49B-7E34-4EC8-BA5F-B1121FD0DC3E}"/>
              </a:ext>
            </a:extLst>
          </p:cNvPr>
          <p:cNvSpPr/>
          <p:nvPr userDrawn="1"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443B49-F1D7-4F04-89DF-4B75A651B058}"/>
              </a:ext>
            </a:extLst>
          </p:cNvPr>
          <p:cNvSpPr/>
          <p:nvPr userDrawn="1"/>
        </p:nvSpPr>
        <p:spPr>
          <a:xfrm>
            <a:off x="4248218" y="453643"/>
            <a:ext cx="3250184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511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8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9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7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4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1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5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4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7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627480" y="457200"/>
            <a:ext cx="4117986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6F1D8-0F34-40FA-9C31-FA67623C8BDE}"/>
              </a:ext>
            </a:extLst>
          </p:cNvPr>
          <p:cNvSpPr txBox="1"/>
          <p:nvPr userDrawn="1"/>
        </p:nvSpPr>
        <p:spPr>
          <a:xfrm>
            <a:off x="9573858" y="115130"/>
            <a:ext cx="22755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cap="all" baseline="0" dirty="0">
                <a:solidFill>
                  <a:schemeClr val="accent1"/>
                </a:solidFill>
                <a:latin typeface="+mj-lt"/>
              </a:rPr>
              <a:t>Radical</a:t>
            </a:r>
            <a:r>
              <a:rPr lang="en-US" sz="1600" cap="all" baseline="0" dirty="0">
                <a:solidFill>
                  <a:schemeClr val="accent1"/>
                </a:solidFill>
                <a:latin typeface="+mj-lt"/>
              </a:rPr>
              <a:t> action</a:t>
            </a:r>
            <a:endParaRPr lang="en-GB" sz="1600" cap="all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890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C5398-C628-478A-822A-BE6CBC51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9235" y="863695"/>
            <a:ext cx="3511233" cy="3779995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Deborah &amp; </a:t>
            </a:r>
            <a:r>
              <a:rPr lang="en-US" dirty="0" err="1">
                <a:solidFill>
                  <a:schemeClr val="tx1"/>
                </a:solidFill>
              </a:rPr>
              <a:t>barak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30D41-D3A4-4CFC-91DC-62E6A5AE5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236" y="4739780"/>
            <a:ext cx="3511233" cy="1147054"/>
          </a:xfrm>
        </p:spPr>
        <p:txBody>
          <a:bodyPr anchor="t">
            <a:normAutofit/>
          </a:bodyPr>
          <a:lstStyle/>
          <a:p>
            <a:r>
              <a:rPr lang="en-US" sz="2000" b="1" dirty="0">
                <a:latin typeface="+mj-lt"/>
              </a:rPr>
              <a:t>Radical</a:t>
            </a:r>
            <a:r>
              <a:rPr lang="en-US" sz="2000" dirty="0">
                <a:latin typeface="+mj-lt"/>
              </a:rPr>
              <a:t> action</a:t>
            </a:r>
            <a:br>
              <a:rPr lang="en-US" sz="2000" dirty="0"/>
            </a:br>
            <a:r>
              <a:rPr lang="en-US" dirty="0"/>
              <a:t>Perth EOYS 2020</a:t>
            </a:r>
          </a:p>
          <a:p>
            <a:endParaRPr lang="en-US" sz="2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A picture containing text, outdoor, person&#10;&#10;Description automatically generated">
            <a:extLst>
              <a:ext uri="{FF2B5EF4-FFF2-40B4-BE49-F238E27FC236}">
                <a16:creationId xmlns:a16="http://schemas.microsoft.com/office/drawing/2014/main" id="{6E273FF1-5371-4205-AB7F-55D889010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38" y="-497443"/>
            <a:ext cx="5970212" cy="876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08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83CD83F-0A39-4B04-830A-DFC66014AC1E}"/>
              </a:ext>
            </a:extLst>
          </p:cNvPr>
          <p:cNvSpPr txBox="1">
            <a:spLocks/>
          </p:cNvSpPr>
          <p:nvPr/>
        </p:nvSpPr>
        <p:spPr>
          <a:xfrm>
            <a:off x="7583712" y="2340864"/>
            <a:ext cx="4100285" cy="2299290"/>
          </a:xfrm>
          <a:prstGeom prst="rect">
            <a:avLst/>
          </a:prstGeom>
        </p:spPr>
        <p:txBody>
          <a:bodyPr>
            <a:normAutofit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2800" b="1" u="sng" dirty="0"/>
              <a:t>Rom 7v14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2800" dirty="0"/>
              <a:t>For we know that the law is spiritual, but I am of the flesh, sold under sin.</a:t>
            </a:r>
          </a:p>
        </p:txBody>
      </p:sp>
    </p:spTree>
    <p:extLst>
      <p:ext uri="{BB962C8B-B14F-4D97-AF65-F5344CB8AC3E}">
        <p14:creationId xmlns:p14="http://schemas.microsoft.com/office/powerpoint/2010/main" val="262551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522FB43-29B6-47FB-8EDF-B8CEADE385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1127086"/>
              </p:ext>
            </p:extLst>
          </p:nvPr>
        </p:nvGraphicFramePr>
        <p:xfrm>
          <a:off x="-97815" y="293657"/>
          <a:ext cx="8128000" cy="6270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C5FE2265-1924-4F43-AFA5-316AC5FD2A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4723489"/>
              </p:ext>
            </p:extLst>
          </p:nvPr>
        </p:nvGraphicFramePr>
        <p:xfrm>
          <a:off x="5751127" y="1283567"/>
          <a:ext cx="8128000" cy="6510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97067B6-8130-46B1-8D49-B3B3B7C5F439}"/>
              </a:ext>
            </a:extLst>
          </p:cNvPr>
          <p:cNvSpPr txBox="1"/>
          <p:nvPr/>
        </p:nvSpPr>
        <p:spPr>
          <a:xfrm>
            <a:off x="5208106" y="3384987"/>
            <a:ext cx="514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vs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993250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outdoor, cart, pulled&#10;&#10;Description automatically generated">
            <a:extLst>
              <a:ext uri="{FF2B5EF4-FFF2-40B4-BE49-F238E27FC236}">
                <a16:creationId xmlns:a16="http://schemas.microsoft.com/office/drawing/2014/main" id="{1C1CF669-87E8-4B92-BFB3-0B4D4B3B0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94" y="2340864"/>
            <a:ext cx="5079378" cy="3665531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6FC12E8-CCC1-4833-B7CA-129D7F24E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702156"/>
            <a:ext cx="11029615" cy="1188720"/>
          </a:xfrm>
        </p:spPr>
        <p:txBody>
          <a:bodyPr/>
          <a:lstStyle/>
          <a:p>
            <a:r>
              <a:rPr lang="en-AU" dirty="0"/>
              <a:t>Who do you see?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B5759-205F-41F6-A7C9-B49B7351E717}"/>
              </a:ext>
            </a:extLst>
          </p:cNvPr>
          <p:cNvSpPr txBox="1"/>
          <p:nvPr/>
        </p:nvSpPr>
        <p:spPr>
          <a:xfrm>
            <a:off x="5768806" y="3912019"/>
            <a:ext cx="514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or</a:t>
            </a:r>
            <a:endParaRPr lang="en-GB" sz="2800" dirty="0"/>
          </a:p>
        </p:txBody>
      </p:sp>
      <p:pic>
        <p:nvPicPr>
          <p:cNvPr id="3" name="Picture 2" descr="A picture containing laying, lying&#10;&#10;Description automatically generated">
            <a:extLst>
              <a:ext uri="{FF2B5EF4-FFF2-40B4-BE49-F238E27FC236}">
                <a16:creationId xmlns:a16="http://schemas.microsoft.com/office/drawing/2014/main" id="{0AA98EC8-E02E-48F2-BFBA-5D63DD3EF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369" y="2340863"/>
            <a:ext cx="5288651" cy="36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03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522FB43-29B6-47FB-8EDF-B8CEADE38571}"/>
              </a:ext>
            </a:extLst>
          </p:cNvPr>
          <p:cNvGraphicFramePr/>
          <p:nvPr/>
        </p:nvGraphicFramePr>
        <p:xfrm>
          <a:off x="-97815" y="293657"/>
          <a:ext cx="8128000" cy="6270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C5FE2265-1924-4F43-AFA5-316AC5FD2A3A}"/>
              </a:ext>
            </a:extLst>
          </p:cNvPr>
          <p:cNvGraphicFramePr/>
          <p:nvPr/>
        </p:nvGraphicFramePr>
        <p:xfrm>
          <a:off x="5751127" y="1283567"/>
          <a:ext cx="8128000" cy="6510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97067B6-8130-46B1-8D49-B3B3B7C5F439}"/>
              </a:ext>
            </a:extLst>
          </p:cNvPr>
          <p:cNvSpPr txBox="1"/>
          <p:nvPr/>
        </p:nvSpPr>
        <p:spPr>
          <a:xfrm>
            <a:off x="5208106" y="3384987"/>
            <a:ext cx="514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vs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85431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047980-FDD2-4EF7-83DA-5840574ED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Barak: seed of the woman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7F4C833-6CF8-4161-A95E-B71F613DAA43}"/>
              </a:ext>
            </a:extLst>
          </p:cNvPr>
          <p:cNvSpPr txBox="1">
            <a:spLocks/>
          </p:cNvSpPr>
          <p:nvPr/>
        </p:nvSpPr>
        <p:spPr>
          <a:xfrm>
            <a:off x="581191" y="2330410"/>
            <a:ext cx="11029615" cy="4128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en-GB" sz="2800" b="1" u="sng" dirty="0" err="1"/>
              <a:t>Judg</a:t>
            </a:r>
            <a:r>
              <a:rPr lang="en-GB" sz="2800" b="1" u="sng" dirty="0"/>
              <a:t> 5v12</a:t>
            </a:r>
            <a:r>
              <a:rPr lang="en-GB" sz="2800" b="1" dirty="0"/>
              <a:t> </a:t>
            </a:r>
            <a:r>
              <a:rPr lang="en-GB" sz="2800" dirty="0">
                <a:solidFill>
                  <a:schemeClr val="accent3"/>
                </a:solidFill>
              </a:rPr>
              <a:t>Arise</a:t>
            </a:r>
            <a:r>
              <a:rPr lang="en-GB" sz="2800" dirty="0"/>
              <a:t>, Barak, </a:t>
            </a:r>
            <a:r>
              <a:rPr lang="en-GB" sz="2800" dirty="0">
                <a:solidFill>
                  <a:schemeClr val="bg1"/>
                </a:solidFill>
                <a:highlight>
                  <a:srgbClr val="00FFFF"/>
                </a:highlight>
              </a:rPr>
              <a:t>lead away your captives</a:t>
            </a:r>
            <a:r>
              <a:rPr lang="en-GB" sz="2800" dirty="0"/>
              <a:t>…</a:t>
            </a:r>
            <a:br>
              <a:rPr lang="en-GB" sz="2800" dirty="0"/>
            </a:br>
            <a:endParaRPr lang="en-GB" sz="2800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2800" b="1" u="sng" dirty="0" err="1"/>
              <a:t>Psa</a:t>
            </a:r>
            <a:r>
              <a:rPr lang="en-GB" sz="2800" b="1" u="sng" dirty="0"/>
              <a:t> 68v19</a:t>
            </a:r>
            <a:r>
              <a:rPr lang="en-GB" sz="2800" b="1" dirty="0"/>
              <a:t> </a:t>
            </a:r>
            <a:r>
              <a:rPr lang="en-GB" sz="2800" dirty="0"/>
              <a:t>The </a:t>
            </a:r>
            <a:r>
              <a:rPr lang="en-GB" sz="2800" dirty="0">
                <a:solidFill>
                  <a:schemeClr val="accent3"/>
                </a:solidFill>
              </a:rPr>
              <a:t>chariots</a:t>
            </a:r>
            <a:r>
              <a:rPr lang="en-GB" sz="2800" dirty="0"/>
              <a:t> of God are twice ten thousand, thousands upon thousands; the Lord is among them; </a:t>
            </a:r>
            <a:r>
              <a:rPr lang="en-GB" sz="2800" b="1" u="sng" dirty="0"/>
              <a:t>v18</a:t>
            </a:r>
            <a:r>
              <a:rPr lang="en-GB" sz="2800" dirty="0"/>
              <a:t> You ascended on high, </a:t>
            </a:r>
            <a:r>
              <a:rPr lang="en-GB" sz="2800" dirty="0">
                <a:solidFill>
                  <a:schemeClr val="bg1"/>
                </a:solidFill>
                <a:highlight>
                  <a:srgbClr val="00FFFF"/>
                </a:highlight>
              </a:rPr>
              <a:t>leading a host of captives in your train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/>
              <a:t>and receiving gifts among men … God is our salvation. Selah. </a:t>
            </a:r>
            <a:r>
              <a:rPr lang="en-GB" sz="2800" b="1" u="sng" dirty="0"/>
              <a:t>v21</a:t>
            </a:r>
            <a:r>
              <a:rPr lang="en-GB" sz="2800" dirty="0"/>
              <a:t> But God will </a:t>
            </a:r>
            <a:r>
              <a:rPr lang="en-GB" sz="2800" dirty="0">
                <a:solidFill>
                  <a:schemeClr val="accent3"/>
                </a:solidFill>
              </a:rPr>
              <a:t>strike the heads of his enemies…</a:t>
            </a:r>
            <a:br>
              <a:rPr lang="en-GB" sz="2800" dirty="0">
                <a:solidFill>
                  <a:schemeClr val="accent3"/>
                </a:solidFill>
              </a:rPr>
            </a:br>
            <a:endParaRPr lang="en-GB" sz="2800" dirty="0">
              <a:solidFill>
                <a:schemeClr val="accent3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GB" sz="2800" b="1" u="sng" dirty="0" err="1"/>
              <a:t>Eph</a:t>
            </a:r>
            <a:r>
              <a:rPr lang="en-GB" sz="2800" b="1" u="sng" dirty="0"/>
              <a:t> 4v7</a:t>
            </a:r>
            <a:r>
              <a:rPr lang="en-GB" sz="2800" dirty="0"/>
              <a:t> But grace was given to each one of us according to the measure of Christ's gift. </a:t>
            </a:r>
            <a:r>
              <a:rPr lang="en-GB" sz="2800" b="1" u="sng" dirty="0"/>
              <a:t>v8</a:t>
            </a:r>
            <a:r>
              <a:rPr lang="en-GB" sz="2800" dirty="0"/>
              <a:t> Therefore it says, “When he </a:t>
            </a:r>
            <a:r>
              <a:rPr lang="en-GB" sz="2800" dirty="0">
                <a:solidFill>
                  <a:schemeClr val="accent3"/>
                </a:solidFill>
              </a:rPr>
              <a:t>ascended</a:t>
            </a:r>
            <a:r>
              <a:rPr lang="en-GB" sz="2800" dirty="0"/>
              <a:t> on high </a:t>
            </a:r>
            <a:r>
              <a:rPr lang="en-GB" sz="2800" dirty="0">
                <a:solidFill>
                  <a:schemeClr val="bg1"/>
                </a:solidFill>
                <a:highlight>
                  <a:srgbClr val="00FFFF"/>
                </a:highlight>
              </a:rPr>
              <a:t>he led a host of captives, and he gave gifts to men</a:t>
            </a:r>
            <a:r>
              <a:rPr lang="en-GB" sz="28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36613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522FB43-29B6-47FB-8EDF-B8CEADE385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0788721"/>
              </p:ext>
            </p:extLst>
          </p:nvPr>
        </p:nvGraphicFramePr>
        <p:xfrm>
          <a:off x="-97815" y="293657"/>
          <a:ext cx="8128000" cy="6270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C5FE2265-1924-4F43-AFA5-316AC5FD2A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5727347"/>
              </p:ext>
            </p:extLst>
          </p:nvPr>
        </p:nvGraphicFramePr>
        <p:xfrm>
          <a:off x="5751127" y="1283567"/>
          <a:ext cx="8128000" cy="6510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897067B6-8130-46B1-8D49-B3B3B7C5F439}"/>
              </a:ext>
            </a:extLst>
          </p:cNvPr>
          <p:cNvSpPr txBox="1"/>
          <p:nvPr/>
        </p:nvSpPr>
        <p:spPr>
          <a:xfrm>
            <a:off x="5208106" y="3384987"/>
            <a:ext cx="514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vs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58294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ainting of a person&#10;&#10;Description automatically generated with medium confidence">
            <a:extLst>
              <a:ext uri="{FF2B5EF4-FFF2-40B4-BE49-F238E27FC236}">
                <a16:creationId xmlns:a16="http://schemas.microsoft.com/office/drawing/2014/main" id="{A9A17D87-D472-474A-9774-A15893F3761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79562" y="-377984"/>
            <a:ext cx="5970588" cy="8991601"/>
          </a:xfrm>
        </p:spPr>
      </p:pic>
    </p:spTree>
    <p:extLst>
      <p:ext uri="{BB962C8B-B14F-4D97-AF65-F5344CB8AC3E}">
        <p14:creationId xmlns:p14="http://schemas.microsoft.com/office/powerpoint/2010/main" val="472175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nature&#10;&#10;Description automatically generated">
            <a:extLst>
              <a:ext uri="{FF2B5EF4-FFF2-40B4-BE49-F238E27FC236}">
                <a16:creationId xmlns:a16="http://schemas.microsoft.com/office/drawing/2014/main" id="{7AA70F0E-5898-4CE4-B14C-1C4C596CC6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59" r="3907"/>
          <a:stretch/>
        </p:blipFill>
        <p:spPr>
          <a:xfrm>
            <a:off x="679563" y="0"/>
            <a:ext cx="5970588" cy="70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5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THE TWELVE TRIBES &#10;OF ISRAEL &#10;Sido • &#10;Around 1200-1050 B.C. &#10;(according to the Book of Joshua) &#10;MANASSEH &#10;(km) &#10;Mediterranean &#10;Sea &#10;100 &#10;Tyre &#10;hshaph &#10;jon &#10;Haz &#10;Chinne &#10;Ham th &#10;h &#10;Camon &#10;ount Tabor &#10;J neam • &#10;Dor &#10;• Japhia &#10;Megiddo &#10;Taänach &#10;Bethsh &#10;• Tirzah &#10;ARAMEANS &#10;Ashteroth &#10;Ed rei &#10;Ramoth-Gilead &#10;Gathri &#10;Jopp &#10;As od &#10;Ash on &#10;aza q &#10;Gera &#10;Shamir &#10;Shechem &#10;Pirath n &#10;• Ap ek &#10;Shiloh &#10;Bethel &#10;-o &#10;0 &#10;Zaphon &#10;. Mahanaim &#10;GAD &#10;AMMON &#10;Jazer &#10;Gilg &#10;Bethoron &#10;Iteke Gezer . &#10;be &#10;•Jer &#10;ibb &#10;B •NJAMIN &#10;kron &#10;'Jerusa em &#10;ho &#10;Hes &#10;• Rabbath Ammon &#10;Mep aath &#10;Bézer &#10;Gat &#10;Ja&quot;muth &#10;Böthlehem &#10;.Lachish JUDAH &#10;Hébron &#10;Debir &#10;• Eshtemoa &#10;A rad &#10;Mount Nebo &#10;REUBEN &#10;Jahaza &#10;MOAB &#10;Kirhares &#10;Beershe a &#10;SIMEON &#10;AMALEK &#10;Wilde ess &#10;Zin &#10;Kadesh &#10;zo &#10;EDOM &#10;Tamar Zalmona &#10;Bozrah &#10;Punon ">
            <a:extLst>
              <a:ext uri="{FF2B5EF4-FFF2-40B4-BE49-F238E27FC236}">
                <a16:creationId xmlns:a16="http://schemas.microsoft.com/office/drawing/2014/main" id="{471E39BD-E01C-D44B-8EF3-6CAAA6621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01000" cy="1218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674311-A92E-4960-AB43-80192F087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63" y="0"/>
            <a:ext cx="6514654" cy="68580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4D4640D-14BF-4E7D-82C3-4E286B46C9E5}"/>
              </a:ext>
            </a:extLst>
          </p:cNvPr>
          <p:cNvSpPr/>
          <p:nvPr/>
        </p:nvSpPr>
        <p:spPr>
          <a:xfrm>
            <a:off x="4262912" y="1049628"/>
            <a:ext cx="1010992" cy="10109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0E2E90-93FE-4FD0-B789-B3264983D509}"/>
              </a:ext>
            </a:extLst>
          </p:cNvPr>
          <p:cNvCxnSpPr>
            <a:stCxn id="9" idx="6"/>
          </p:cNvCxnSpPr>
          <p:nvPr/>
        </p:nvCxnSpPr>
        <p:spPr>
          <a:xfrm>
            <a:off x="5273904" y="1555124"/>
            <a:ext cx="2917059" cy="16099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29D73FD-BF25-4FC6-9A04-92DEECB69B4A}"/>
              </a:ext>
            </a:extLst>
          </p:cNvPr>
          <p:cNvSpPr txBox="1"/>
          <p:nvPr/>
        </p:nvSpPr>
        <p:spPr>
          <a:xfrm>
            <a:off x="8261798" y="1049628"/>
            <a:ext cx="3580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Acts 2v7</a:t>
            </a:r>
            <a:r>
              <a:rPr lang="en-GB" dirty="0"/>
              <a:t> And they were amazed and astonished, saying, “Are not all these who are speaking Galileans?</a:t>
            </a:r>
          </a:p>
        </p:txBody>
      </p:sp>
    </p:spTree>
    <p:extLst>
      <p:ext uri="{BB962C8B-B14F-4D97-AF65-F5344CB8AC3E}">
        <p14:creationId xmlns:p14="http://schemas.microsoft.com/office/powerpoint/2010/main" val="2641586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0D5A6-3B88-4040-AE85-445C386BD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which tribe are you?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1FD4D-48CD-4058-9123-D49556C1E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54512"/>
            <a:ext cx="5581349" cy="4484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b="1" u="sng" dirty="0"/>
              <a:t>Isa 9v1</a:t>
            </a:r>
            <a:r>
              <a:rPr lang="en-GB" sz="2200" dirty="0"/>
              <a:t> But there will be no gloom for her who was in anguish. In the former time he brought into contempt the land of </a:t>
            </a:r>
            <a:r>
              <a:rPr lang="en-GB" sz="2200" dirty="0">
                <a:solidFill>
                  <a:schemeClr val="bg1"/>
                </a:solidFill>
                <a:highlight>
                  <a:srgbClr val="00FFFF"/>
                </a:highlight>
              </a:rPr>
              <a:t>Zebulun</a:t>
            </a:r>
            <a:r>
              <a:rPr lang="en-GB" sz="2200" dirty="0"/>
              <a:t> and the land of </a:t>
            </a:r>
            <a:r>
              <a:rPr lang="en-GB" sz="2200" dirty="0">
                <a:solidFill>
                  <a:schemeClr val="bg1"/>
                </a:solidFill>
                <a:highlight>
                  <a:srgbClr val="00FFFF"/>
                </a:highlight>
              </a:rPr>
              <a:t>Naphtali</a:t>
            </a:r>
            <a:r>
              <a:rPr lang="en-GB" sz="2200" dirty="0"/>
              <a:t>, but in the latter time he has made glorious the way of the sea, </a:t>
            </a:r>
            <a:r>
              <a:rPr lang="en-GB" sz="2200" dirty="0">
                <a:solidFill>
                  <a:schemeClr val="accent3"/>
                </a:solidFill>
              </a:rPr>
              <a:t>the land beyond the Jordan, Galilee of the nations.</a:t>
            </a:r>
          </a:p>
          <a:p>
            <a:pPr marL="0" indent="0">
              <a:buNone/>
            </a:pPr>
            <a:r>
              <a:rPr lang="en-GB" sz="2200" b="1" u="sng" dirty="0"/>
              <a:t>2</a:t>
            </a:r>
            <a:r>
              <a:rPr lang="en-GB" sz="2200" dirty="0"/>
              <a:t> The people </a:t>
            </a:r>
            <a:r>
              <a:rPr lang="en-GB" sz="2200" dirty="0">
                <a:solidFill>
                  <a:schemeClr val="bg1"/>
                </a:solidFill>
                <a:highlight>
                  <a:srgbClr val="00FFFF"/>
                </a:highlight>
              </a:rPr>
              <a:t>who walked in darkness have seen a great light</a:t>
            </a:r>
            <a:r>
              <a:rPr lang="en-GB" sz="2200" dirty="0"/>
              <a:t>; those who dwelt in a land of deep </a:t>
            </a:r>
            <a:r>
              <a:rPr lang="en-GB" sz="2200" dirty="0">
                <a:solidFill>
                  <a:schemeClr val="accent3"/>
                </a:solidFill>
              </a:rPr>
              <a:t>darkness</a:t>
            </a:r>
            <a:r>
              <a:rPr lang="en-GB" sz="2200" dirty="0"/>
              <a:t>, on them has </a:t>
            </a:r>
            <a:r>
              <a:rPr lang="en-GB" sz="2200" dirty="0">
                <a:solidFill>
                  <a:schemeClr val="accent3"/>
                </a:solidFill>
              </a:rPr>
              <a:t>light</a:t>
            </a:r>
            <a:r>
              <a:rPr lang="en-GB" sz="2200" dirty="0"/>
              <a:t> shone.</a:t>
            </a:r>
          </a:p>
          <a:p>
            <a:pPr marL="0" indent="0">
              <a:buNone/>
            </a:pPr>
            <a:r>
              <a:rPr lang="en-GB" sz="2200" b="1" u="sng" dirty="0"/>
              <a:t>Matt 4v12-17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916C3-C505-4D06-A1ED-25416F37008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865938" y="2066925"/>
            <a:ext cx="5326062" cy="3900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b="1" u="sng" dirty="0"/>
              <a:t>1 Cor 1v26</a:t>
            </a:r>
            <a:r>
              <a:rPr lang="en-GB" sz="2200" dirty="0"/>
              <a:t> </a:t>
            </a:r>
            <a:r>
              <a:rPr lang="en-GB" sz="2200" dirty="0">
                <a:solidFill>
                  <a:schemeClr val="accent3"/>
                </a:solidFill>
              </a:rPr>
              <a:t>For consider your calling</a:t>
            </a:r>
            <a:r>
              <a:rPr lang="en-GB" sz="2200" dirty="0"/>
              <a:t>, brothers: not many of you were wise according to worldly standards, not many were powerful, not many were of noble birth. </a:t>
            </a:r>
            <a:r>
              <a:rPr lang="en-GB" sz="2200" b="1" u="sng" dirty="0"/>
              <a:t>27</a:t>
            </a:r>
            <a:r>
              <a:rPr lang="en-GB" sz="2200" dirty="0"/>
              <a:t> But </a:t>
            </a:r>
            <a:r>
              <a:rPr lang="en-GB" sz="2200" dirty="0">
                <a:solidFill>
                  <a:schemeClr val="accent3"/>
                </a:solidFill>
              </a:rPr>
              <a:t>God chose </a:t>
            </a:r>
            <a:r>
              <a:rPr lang="en-GB" sz="2200" dirty="0"/>
              <a:t>what is foolish in the world to shame the wise; </a:t>
            </a:r>
            <a:r>
              <a:rPr lang="en-GB" sz="2200" dirty="0">
                <a:solidFill>
                  <a:schemeClr val="accent3"/>
                </a:solidFill>
              </a:rPr>
              <a:t>God chose </a:t>
            </a:r>
            <a:r>
              <a:rPr lang="en-GB" sz="2200" dirty="0"/>
              <a:t>what is weak in the world to shame the strong; </a:t>
            </a:r>
            <a:r>
              <a:rPr lang="en-GB" sz="2200" b="1" u="sng" dirty="0"/>
              <a:t>28</a:t>
            </a:r>
            <a:r>
              <a:rPr lang="en-GB" sz="2200" dirty="0"/>
              <a:t> </a:t>
            </a:r>
            <a:r>
              <a:rPr lang="en-GB" sz="2200" dirty="0">
                <a:solidFill>
                  <a:schemeClr val="accent3"/>
                </a:solidFill>
              </a:rPr>
              <a:t>God chose </a:t>
            </a:r>
            <a:r>
              <a:rPr lang="en-GB" sz="2200" dirty="0"/>
              <a:t>what is low and despised in the world, even things that are not, to bring to nothing things that are,</a:t>
            </a:r>
          </a:p>
        </p:txBody>
      </p:sp>
    </p:spTree>
    <p:extLst>
      <p:ext uri="{BB962C8B-B14F-4D97-AF65-F5344CB8AC3E}">
        <p14:creationId xmlns:p14="http://schemas.microsoft.com/office/powerpoint/2010/main" val="424180286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455B2D-BAB7-438A-85DA-0266A24CB79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{60B13E99-B147-4EFD-8E51-607DB5E278A7}tf11964407_win32</Template>
  <TotalTime>2588</TotalTime>
  <Words>398</Words>
  <Application>Microsoft Macintosh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Franklin Gothic Book</vt:lpstr>
      <vt:lpstr>Franklin Gothic Demi</vt:lpstr>
      <vt:lpstr>Gill Sans MT</vt:lpstr>
      <vt:lpstr>Wingdings 2</vt:lpstr>
      <vt:lpstr>DividendVTI</vt:lpstr>
      <vt:lpstr>Deborah &amp; barak</vt:lpstr>
      <vt:lpstr>PowerPoint Presentation</vt:lpstr>
      <vt:lpstr>PowerPoint Presentation</vt:lpstr>
      <vt:lpstr>Who do you see?</vt:lpstr>
      <vt:lpstr>PowerPoint Presentation</vt:lpstr>
      <vt:lpstr>Barak: seed of the woman</vt:lpstr>
      <vt:lpstr>PowerPoint Presentation</vt:lpstr>
      <vt:lpstr>PowerPoint Presentation</vt:lpstr>
      <vt:lpstr>PowerPoint Presentation</vt:lpstr>
      <vt:lpstr>PowerPoint Presentation</vt:lpstr>
      <vt:lpstr>which tribe are you?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Deborah &amp; barak</dc:title>
  <dc:creator>Stuart Riddle</dc:creator>
  <cp:lastModifiedBy>Oliver Tucker</cp:lastModifiedBy>
  <cp:revision>47</cp:revision>
  <dcterms:created xsi:type="dcterms:W3CDTF">2020-12-16T13:20:48Z</dcterms:created>
  <dcterms:modified xsi:type="dcterms:W3CDTF">2021-01-05T13:00:59Z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