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82" r:id="rId5"/>
    <p:sldId id="288" r:id="rId6"/>
    <p:sldId id="291" r:id="rId7"/>
    <p:sldId id="292" r:id="rId8"/>
    <p:sldId id="293" r:id="rId9"/>
    <p:sldId id="29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1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48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3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11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8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99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7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4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81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5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46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7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12/30/2020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042146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4248218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6F1D8-0F34-40FA-9C31-FA67623C8BDE}"/>
              </a:ext>
            </a:extLst>
          </p:cNvPr>
          <p:cNvSpPr txBox="1"/>
          <p:nvPr userDrawn="1"/>
        </p:nvSpPr>
        <p:spPr>
          <a:xfrm>
            <a:off x="9573858" y="115130"/>
            <a:ext cx="22755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cap="all" baseline="0" dirty="0">
                <a:solidFill>
                  <a:schemeClr val="accent1"/>
                </a:solidFill>
                <a:latin typeface="+mj-lt"/>
              </a:rPr>
              <a:t>Radical</a:t>
            </a:r>
            <a:r>
              <a:rPr lang="en-US" sz="1600" cap="all" baseline="0" dirty="0">
                <a:solidFill>
                  <a:schemeClr val="accent1"/>
                </a:solidFill>
                <a:latin typeface="+mj-lt"/>
              </a:rPr>
              <a:t> action</a:t>
            </a:r>
            <a:endParaRPr lang="en-GB" sz="1600" cap="all" baseline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890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FC5398-C628-478A-822A-BE6CBC515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9235" y="863695"/>
            <a:ext cx="3511233" cy="3779995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Samuel</a:t>
            </a:r>
            <a:br>
              <a:rPr lang="en-US" sz="48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Radical Repentance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30D41-D3A4-4CFC-91DC-62E6A5AE5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236" y="4739780"/>
            <a:ext cx="3511233" cy="1147054"/>
          </a:xfrm>
        </p:spPr>
        <p:txBody>
          <a:bodyPr anchor="t">
            <a:normAutofit/>
          </a:bodyPr>
          <a:lstStyle/>
          <a:p>
            <a:r>
              <a:rPr lang="en-US" sz="2000" b="1" dirty="0">
                <a:latin typeface="+mj-lt"/>
              </a:rPr>
              <a:t>Radical</a:t>
            </a:r>
            <a:r>
              <a:rPr lang="en-US" sz="2000" dirty="0">
                <a:latin typeface="+mj-lt"/>
              </a:rPr>
              <a:t> action</a:t>
            </a:r>
            <a:br>
              <a:rPr lang="en-US" sz="2000" dirty="0"/>
            </a:br>
            <a:r>
              <a:rPr lang="en-US" dirty="0"/>
              <a:t>Perth EOYS 2020</a:t>
            </a:r>
          </a:p>
          <a:p>
            <a:endParaRPr lang="en-US" sz="2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4873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30E8AD-44C9-4277-847C-8C14A629B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053" y="882650"/>
            <a:ext cx="4157892" cy="60569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312E90-47BB-45AF-BA4B-6E63399113B3}"/>
              </a:ext>
            </a:extLst>
          </p:cNvPr>
          <p:cNvSpPr/>
          <p:nvPr/>
        </p:nvSpPr>
        <p:spPr>
          <a:xfrm>
            <a:off x="4017053" y="6613451"/>
            <a:ext cx="4157892" cy="32612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CD852EA-1452-4B80-AF18-5685272DBCAC}"/>
              </a:ext>
            </a:extLst>
          </p:cNvPr>
          <p:cNvSpPr/>
          <p:nvPr/>
        </p:nvSpPr>
        <p:spPr>
          <a:xfrm>
            <a:off x="6070167" y="3880781"/>
            <a:ext cx="346129" cy="3261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2903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6A112F-9F51-4511-9A2E-E73EDC44E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659" y="970533"/>
            <a:ext cx="3518681" cy="491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69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1256C-6865-40B6-B80C-78EEFE91D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448554"/>
            <a:ext cx="11029615" cy="2147467"/>
          </a:xfrm>
        </p:spPr>
        <p:txBody>
          <a:bodyPr>
            <a:normAutofit/>
          </a:bodyPr>
          <a:lstStyle/>
          <a:p>
            <a:pPr algn="ctr"/>
            <a:r>
              <a:rPr lang="en-GB" sz="5000" dirty="0"/>
              <a:t>Syncretism</a:t>
            </a:r>
            <a:endParaRPr lang="en-AU" sz="5000" dirty="0"/>
          </a:p>
        </p:txBody>
      </p:sp>
    </p:spTree>
    <p:extLst>
      <p:ext uri="{BB962C8B-B14F-4D97-AF65-F5344CB8AC3E}">
        <p14:creationId xmlns:p14="http://schemas.microsoft.com/office/powerpoint/2010/main" val="1468577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BEBB-7CFA-4B4D-B9E0-76B8404C4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2393951"/>
            <a:ext cx="11029615" cy="845196"/>
          </a:xfrm>
        </p:spPr>
        <p:txBody>
          <a:bodyPr>
            <a:normAutofit/>
          </a:bodyPr>
          <a:lstStyle/>
          <a:p>
            <a:pPr algn="ctr"/>
            <a:r>
              <a:rPr lang="en-GB" sz="4800" dirty="0" err="1"/>
              <a:t>SEcuLAR</a:t>
            </a:r>
            <a:r>
              <a:rPr lang="en-GB" sz="4800" dirty="0"/>
              <a:t> Idolatry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3719004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26742-A078-4456-8828-5DF201D5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Radical repentance</a:t>
            </a:r>
            <a:endParaRPr lang="en-AU" sz="5400" dirty="0"/>
          </a:p>
        </p:txBody>
      </p:sp>
    </p:spTree>
    <p:extLst>
      <p:ext uri="{BB962C8B-B14F-4D97-AF65-F5344CB8AC3E}">
        <p14:creationId xmlns:p14="http://schemas.microsoft.com/office/powerpoint/2010/main" val="393815308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DF95FD5-1F25-4FA5-84C8-2AB1AFB89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C6403A-684A-431F-8F36-A24C99E286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455B2D-BAB7-438A-85DA-0266A24CB79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{60B13E99-B147-4EFD-8E51-607DB5E278A7}tf11964407_win32</Template>
  <TotalTime>172</TotalTime>
  <Words>16</Words>
  <Application>Microsoft Office PowerPoint</Application>
  <PresentationFormat>Widescreen</PresentationFormat>
  <Paragraphs>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Franklin Gothic Book</vt:lpstr>
      <vt:lpstr>Franklin Gothic Demi</vt:lpstr>
      <vt:lpstr>Gill Sans MT</vt:lpstr>
      <vt:lpstr>Wingdings 2</vt:lpstr>
      <vt:lpstr>DividendVTI</vt:lpstr>
      <vt:lpstr>Samuel Radical Repentance </vt:lpstr>
      <vt:lpstr>PowerPoint Presentation</vt:lpstr>
      <vt:lpstr>PowerPoint Presentation</vt:lpstr>
      <vt:lpstr>Syncretism</vt:lpstr>
      <vt:lpstr>SEcuLAR Idolatry</vt:lpstr>
      <vt:lpstr>Radical repentance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Deborah &amp; barak</dc:title>
  <dc:creator>Stuart Riddle</dc:creator>
  <cp:lastModifiedBy>TAYLOR Indi</cp:lastModifiedBy>
  <cp:revision>10</cp:revision>
  <dcterms:created xsi:type="dcterms:W3CDTF">2020-12-16T13:20:48Z</dcterms:created>
  <dcterms:modified xsi:type="dcterms:W3CDTF">2020-12-30T10:46:34Z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