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  <p:sldMasterId id="2147483708" r:id="rId2"/>
  </p:sldMasterIdLst>
  <p:notesMasterIdLst>
    <p:notesMasterId r:id="rId55"/>
  </p:notesMasterIdLst>
  <p:sldIdLst>
    <p:sldId id="256" r:id="rId3"/>
    <p:sldId id="259" r:id="rId4"/>
    <p:sldId id="299" r:id="rId5"/>
    <p:sldId id="258" r:id="rId6"/>
    <p:sldId id="316" r:id="rId7"/>
    <p:sldId id="322" r:id="rId8"/>
    <p:sldId id="321" r:id="rId9"/>
    <p:sldId id="285" r:id="rId10"/>
    <p:sldId id="288" r:id="rId11"/>
    <p:sldId id="323" r:id="rId12"/>
    <p:sldId id="324" r:id="rId13"/>
    <p:sldId id="325" r:id="rId14"/>
    <p:sldId id="260" r:id="rId15"/>
    <p:sldId id="293" r:id="rId16"/>
    <p:sldId id="295" r:id="rId17"/>
    <p:sldId id="305" r:id="rId18"/>
    <p:sldId id="312" r:id="rId19"/>
    <p:sldId id="313" r:id="rId20"/>
    <p:sldId id="297" r:id="rId21"/>
    <p:sldId id="261" r:id="rId22"/>
    <p:sldId id="262" r:id="rId23"/>
    <p:sldId id="306" r:id="rId24"/>
    <p:sldId id="318" r:id="rId25"/>
    <p:sldId id="292" r:id="rId26"/>
    <p:sldId id="298" r:id="rId27"/>
    <p:sldId id="263" r:id="rId28"/>
    <p:sldId id="300" r:id="rId29"/>
    <p:sldId id="265" r:id="rId30"/>
    <p:sldId id="319" r:id="rId31"/>
    <p:sldId id="264" r:id="rId32"/>
    <p:sldId id="266" r:id="rId33"/>
    <p:sldId id="301" r:id="rId34"/>
    <p:sldId id="268" r:id="rId35"/>
    <p:sldId id="267" r:id="rId36"/>
    <p:sldId id="270" r:id="rId37"/>
    <p:sldId id="269" r:id="rId38"/>
    <p:sldId id="303" r:id="rId39"/>
    <p:sldId id="304" r:id="rId40"/>
    <p:sldId id="302" r:id="rId41"/>
    <p:sldId id="320" r:id="rId42"/>
    <p:sldId id="294" r:id="rId43"/>
    <p:sldId id="271" r:id="rId44"/>
    <p:sldId id="307" r:id="rId45"/>
    <p:sldId id="296" r:id="rId46"/>
    <p:sldId id="310" r:id="rId47"/>
    <p:sldId id="317" r:id="rId48"/>
    <p:sldId id="308" r:id="rId49"/>
    <p:sldId id="309" r:id="rId50"/>
    <p:sldId id="315" r:id="rId51"/>
    <p:sldId id="314" r:id="rId52"/>
    <p:sldId id="327" r:id="rId53"/>
    <p:sldId id="326" r:id="rId5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B1AA75CA-55AC-42D6-84ED-DF7B6D38A538}">
          <p14:sldIdLst>
            <p14:sldId id="256"/>
            <p14:sldId id="259"/>
            <p14:sldId id="299"/>
            <p14:sldId id="258"/>
            <p14:sldId id="316"/>
          </p14:sldIdLst>
        </p14:section>
        <p14:section name="History" id="{624E7BDB-5EC1-4DE6-93B9-324C32768005}">
          <p14:sldIdLst>
            <p14:sldId id="322"/>
            <p14:sldId id="321"/>
            <p14:sldId id="285"/>
            <p14:sldId id="288"/>
            <p14:sldId id="323"/>
            <p14:sldId id="324"/>
            <p14:sldId id="325"/>
          </p14:sldIdLst>
        </p14:section>
        <p14:section name="Israel" id="{BC0A94A2-4F7C-45C5-8A99-6EC4B978D19A}">
          <p14:sldIdLst>
            <p14:sldId id="260"/>
            <p14:sldId id="293"/>
            <p14:sldId id="295"/>
            <p14:sldId id="305"/>
          </p14:sldIdLst>
        </p14:section>
        <p14:section name="Lebanon" id="{ABCED2A0-1E86-4D2F-8D74-8D5F207E3E50}">
          <p14:sldIdLst>
            <p14:sldId id="312"/>
            <p14:sldId id="313"/>
          </p14:sldIdLst>
        </p14:section>
        <p14:section name="Afghanistan" id="{D2552E2C-092B-4850-9F57-86D0E9D29CE2}">
          <p14:sldIdLst>
            <p14:sldId id="297"/>
            <p14:sldId id="261"/>
            <p14:sldId id="262"/>
            <p14:sldId id="306"/>
            <p14:sldId id="318"/>
            <p14:sldId id="292"/>
          </p14:sldIdLst>
        </p14:section>
        <p14:section name="Yemen" id="{EEB9D5CC-84B8-41F0-950D-78805B0E047B}">
          <p14:sldIdLst>
            <p14:sldId id="298"/>
            <p14:sldId id="263"/>
          </p14:sldIdLst>
        </p14:section>
        <p14:section name="Sudan/Ethiopia" id="{B9B9B99B-F6CF-4F91-8600-E0ED44635B32}">
          <p14:sldIdLst>
            <p14:sldId id="300"/>
            <p14:sldId id="265"/>
            <p14:sldId id="319"/>
            <p14:sldId id="264"/>
            <p14:sldId id="266"/>
          </p14:sldIdLst>
        </p14:section>
        <p14:section name="Sahel" id="{310BA8C5-1FC4-4B9D-BE83-F300B6F72D37}">
          <p14:sldIdLst>
            <p14:sldId id="301"/>
            <p14:sldId id="268"/>
            <p14:sldId id="267"/>
            <p14:sldId id="270"/>
            <p14:sldId id="269"/>
            <p14:sldId id="303"/>
            <p14:sldId id="304"/>
          </p14:sldIdLst>
        </p14:section>
        <p14:section name="Libya" id="{552D965D-D6A9-4D87-9E7B-4763DFFE23B7}">
          <p14:sldIdLst>
            <p14:sldId id="302"/>
            <p14:sldId id="320"/>
            <p14:sldId id="294"/>
            <p14:sldId id="271"/>
          </p14:sldIdLst>
        </p14:section>
        <p14:section name="Turkey" id="{D1AB3E2F-C113-4776-A24C-E24A9615C8D1}">
          <p14:sldIdLst>
            <p14:sldId id="307"/>
            <p14:sldId id="296"/>
            <p14:sldId id="310"/>
            <p14:sldId id="317"/>
          </p14:sldIdLst>
        </p14:section>
        <p14:section name="Russia" id="{4F94FA57-4726-414F-8DB6-A2C14163E3F8}">
          <p14:sldIdLst>
            <p14:sldId id="308"/>
            <p14:sldId id="309"/>
          </p14:sldIdLst>
        </p14:section>
        <p14:section name="Armenia" id="{290157DA-0B8D-4853-A259-8B9DC5AFAEAB}">
          <p14:sldIdLst>
            <p14:sldId id="315"/>
            <p14:sldId id="314"/>
          </p14:sldIdLst>
        </p14:section>
        <p14:section name="Iraq" id="{D02481B3-212D-4211-BF97-E63730B55643}">
          <p14:sldIdLst>
            <p14:sldId id="327"/>
            <p14:sldId id="32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>
      <p:cViewPr>
        <p:scale>
          <a:sx n="78" d="100"/>
          <a:sy n="78" d="100"/>
        </p:scale>
        <p:origin x="77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847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525DE8-43B8-48BE-8823-92AE93AC6F07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A7C574-284A-42BA-9E87-9C322BFCC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1860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--https://upload.wikimedia.org/wikipedia/commons/2/2b/Noahsworld_map.png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A7C574-284A-42BA-9E87-9C322BFCCD3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9138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--https://i.pinimg.com/originals/22/78/cb/2278cbc64f8c073c77f4698770b97f71.jpg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A7C574-284A-42BA-9E87-9C322BFCCD3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7878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--http://www.ageofcivilizationsgame.com/uploads/monthly_2018_12/e5f2337a6bd195e6e1c4a38d408de6d5.jpg.0b6b7b226f6d9f5d0233adaf2526fc58.jpg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A7C574-284A-42BA-9E87-9C322BFCCD3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5780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--By Originally uploaded to </a:t>
            </a:r>
            <a:r>
              <a:rPr lang="en-US" dirty="0" err="1"/>
              <a:t>En</a:t>
            </a:r>
            <a:r>
              <a:rPr lang="en-US" dirty="0"/>
              <a:t> Wikipedia by </a:t>
            </a:r>
            <a:r>
              <a:rPr lang="en-US" dirty="0" err="1"/>
              <a:t>Gsl</a:t>
            </a:r>
            <a:r>
              <a:rPr lang="en-US" dirty="0"/>
              <a:t> - Based on Map 15, Ch.23 </a:t>
            </a:r>
            <a:r>
              <a:rPr lang="en-US" dirty="0" err="1"/>
              <a:t>Vol.VII</a:t>
            </a:r>
            <a:r>
              <a:rPr lang="en-US" dirty="0"/>
              <a:t> &amp;</a:t>
            </a:r>
            <a:r>
              <a:rPr lang="en-US" dirty="0" err="1"/>
              <a:t>quot;Sinai</a:t>
            </a:r>
            <a:r>
              <a:rPr lang="en-US" dirty="0"/>
              <a:t> &amp;amp; </a:t>
            </a:r>
            <a:r>
              <a:rPr lang="en-US" dirty="0" err="1"/>
              <a:t>Palestine&amp;quot</a:t>
            </a:r>
            <a:r>
              <a:rPr lang="en-US" dirty="0"/>
              <a:t>; of the Official History of Australia in the War of 1914-18 by H.S. </a:t>
            </a:r>
            <a:r>
              <a:rPr lang="en-US" dirty="0" err="1"/>
              <a:t>Gullett</a:t>
            </a:r>
            <a:r>
              <a:rPr lang="en-US" dirty="0"/>
              <a:t>., Public Domain, https://commons.wikimedia.org/w/index.php?curid=3012108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BCF978-489E-464B-8330-EACBC2306E6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72618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--By UK Government - British Library: http://www.bl.uk/onlinegallery/onlineex/maps/asia/4997940.htmlPalestine campaign: Situation at 1800 on 1st Nov. 1917 (24 hours after the capture of Beersheba), GSGS 2965, Public Domain, https://commons.wikimedia.org/w/index.php?curid=77214632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EB5ACC-3F0A-46D3-8480-D1E73A5C3E5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33376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--By </a:t>
            </a:r>
            <a:r>
              <a:rPr lang="en-US" dirty="0" err="1"/>
              <a:t>Cglassey</a:t>
            </a:r>
            <a:r>
              <a:rPr lang="en-US" dirty="0"/>
              <a:t> - http://en.wikipedia.org/wiki/Image:Palestine-WW1-2.jpg, Public Domain, https://en.wikipedia.org/w/index.php?curid=39382181</a:t>
            </a:r>
          </a:p>
          <a:p>
            <a:r>
              <a:rPr lang="en-US" dirty="0"/>
              <a:t>--By Field Marshall Earl Wavell - The Palestine Campaigns, https://en.wikipedia.org/w/index.php?curid=38712205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EB5ACC-3F0A-46D3-8480-D1E73A5C3E5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70029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--By </a:t>
            </a:r>
            <a:r>
              <a:rPr lang="en-US" dirty="0" err="1"/>
              <a:t>Cglassey</a:t>
            </a:r>
            <a:r>
              <a:rPr lang="en-US" dirty="0"/>
              <a:t> - http://en.wikipedia.org/wiki/Image:Palestine-WW1-2.jpg, Public Domain, https://commons.wikimedia.org/w/index.php?curid=2425280</a:t>
            </a:r>
          </a:p>
          <a:p>
            <a:r>
              <a:rPr lang="en-US" dirty="0"/>
              <a:t>--By Copyright, U. &amp;amp; U. (expired) - Cropped from Liberty&amp;#039;s Victorious Conflict: A Photographic History of the World War (1918). p. 18., Public Domain, https://commons.wikimedia.org/w/index.php?curid=23808081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CAC8FE-1DB3-45C6-8E18-E0E03201303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52703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--By </a:t>
            </a:r>
            <a:r>
              <a:rPr lang="en-US" dirty="0" err="1"/>
              <a:t>Chamboz</a:t>
            </a:r>
            <a:r>
              <a:rPr lang="en-US" dirty="0"/>
              <a:t> - Own work, CC BY-SA 4.0, https://en.wikipedia.org/w/index.php?curid=52086352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A7C574-284A-42BA-9E87-9C322BFCCD3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5733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--By </a:t>
            </a:r>
            <a:r>
              <a:rPr lang="en-US" dirty="0" err="1"/>
              <a:t>Esemono</a:t>
            </a:r>
            <a:r>
              <a:rPr lang="en-US" dirty="0"/>
              <a:t> - Own work, Public Domain, https://commons.wikimedia.org/w/index.php?curid=6607824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A7C574-284A-42BA-9E87-9C322BFCCD3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8436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--By </a:t>
            </a:r>
            <a:r>
              <a:rPr lang="en-US" dirty="0" err="1"/>
              <a:t>Chamboz</a:t>
            </a:r>
            <a:r>
              <a:rPr lang="en-US" dirty="0"/>
              <a:t> (talk · </a:t>
            </a:r>
            <a:r>
              <a:rPr lang="en-US" dirty="0" err="1"/>
              <a:t>contribs</a:t>
            </a:r>
            <a:r>
              <a:rPr lang="en-US" dirty="0"/>
              <a:t>) - File:OttomanEmpire1566.png, CC BY-SA 4.0, https://commons.wikimedia.org/w/index.php?curid=102341211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A7C574-284A-42BA-9E87-9C322BFCCD3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1065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--By </a:t>
            </a:r>
            <a:r>
              <a:rPr lang="en-US" dirty="0" err="1"/>
              <a:t>Mor</a:t>
            </a:r>
            <a:r>
              <a:rPr lang="en-US" dirty="0"/>
              <a:t> - This file was derived </a:t>
            </a:r>
            <a:r>
              <a:rPr lang="en-US" dirty="0" err="1"/>
              <a:t>from:Is-wb-gs-gh</a:t>
            </a:r>
            <a:r>
              <a:rPr lang="en-US" dirty="0"/>
              <a:t> v3.pngCia-is-map2.gif, Public Domain, https://commons.wikimedia.org/w/index.php?curid=76626205</a:t>
            </a:r>
          </a:p>
          <a:p>
            <a:r>
              <a:rPr lang="en-US" dirty="0"/>
              <a:t>--https://idsb.tmgrup.com.tr/ly/uploads/images/2021/05/21/116242.jpg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A7C574-284A-42BA-9E87-9C322BFCCD3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6927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--https://ichef.bbci.co.uk/news/640/cpsprodpb/8EFB/production/_104030663_syria_south_west_control_v3_map640-nc.png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A7C574-284A-42BA-9E87-9C322BFCCD3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3442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--https://preview.redd.it/5vyvjdfvbys41.png?auto=webp&amp;s=3966ac652f85de6f5abfa17ae99b01dd9e4ffb5c</a:t>
            </a:r>
          </a:p>
          <a:p>
            <a:r>
              <a:rPr lang="en-US" dirty="0"/>
              <a:t>--https://upload.wikimedia.org/wikipedia/commons/0/06/Iran%E2%80%93Saudi_Arabia_proxy_conflict.png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A7C574-284A-42BA-9E87-9C322BFCCD3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9294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--https://defense.info/wp-content/uploads/2020/12/AA-Map.png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A7C574-284A-42BA-9E87-9C322BFCCD3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5806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--https://static.timesofisrael.com/www/uploads/2017/03/maritimemap-e1556022555837-640x400.jpg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A7C574-284A-42BA-9E87-9C322BFCCD3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7596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--https://www.rfa.org/english/cartoons/aukus-cartoon-09202021095010.html/@@images/56a9f513-d228-461f-8436-8c689537ad3e.jpeg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A7C574-284A-42BA-9E87-9C322BFCCD3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5467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--https://thedailyguardian.com/wp-content/uploads/2020/07/quad-1.png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A7C574-284A-42BA-9E87-9C322BFCCD3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04072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--http://www.albawaba.com/sites/default/files/2021-09/9MZ9KG-preview.jpg</a:t>
            </a:r>
          </a:p>
          <a:p>
            <a:r>
              <a:rPr lang="en-US" dirty="0"/>
              <a:t>--https://s.france24.com/media/display/3d510f5a-199c-11ec-b160-005056a90284/000_Hkg10210202.jpg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A7C574-284A-42BA-9E87-9C322BFCCD35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81882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--https://goodwordnews.com/wp-content/uploads/2021/10/emmanuel-macron-a-joue-pour-le-varietes-club-de-france_5950870_1000x526.jpg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6DA679-69AF-46FC-BD54-658774F9F693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30674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--https://ichef.bbci.co.uk/news/640/cpsprodpb/6D0E/production/_112981972_yemen_control_19_06_3x_640-nc.png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A7C574-284A-42BA-9E87-9C322BFCCD35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6989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--https://english.aawsat.com/sites/default/files/styles/article_img_top/public/2020/08/25/gerd_pic.jpg?itok=zqbcPy8I</a:t>
            </a:r>
          </a:p>
          <a:p>
            <a:r>
              <a:rPr lang="en-US" dirty="0"/>
              <a:t>--By Shannon1 - Own work, CC BY-SA 4.0, https://commons.wikimedia.org/w/index.php?curid=66258588</a:t>
            </a:r>
          </a:p>
          <a:p>
            <a:r>
              <a:rPr lang="en-US" dirty="0"/>
              <a:t>--By Hel-</a:t>
            </a:r>
            <a:r>
              <a:rPr lang="en-US" dirty="0" err="1"/>
              <a:t>hama</a:t>
            </a:r>
            <a:r>
              <a:rPr lang="en-US" dirty="0"/>
              <a:t> - Own work, CC BY-SA 3.0, https://commons.wikimedia.org/w/index.php?curid=27624659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A7C574-284A-42BA-9E87-9C322BFCCD35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68271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--</a:t>
            </a:r>
            <a:r>
              <a:rPr lang="en-US" dirty="0" err="1"/>
              <a:t>data:image</a:t>
            </a:r>
            <a:r>
              <a:rPr lang="en-US" dirty="0"/>
              <a:t>/png;base64,iVBORw0KGgoAAAANSUhEUgAACJgAAAYTCAYAAAC1phBFAAAAAXNSR0IArs4c6QAAIABJREFUeF7s2kERAAAMwrDh3/QcVEGQkOPZnREgQIAAAQIECBAgQIAAAQIECBAgQIAAAQIECBAgQIAAAQIECBAIgdEhQIAAAQIECBAgQIAAAQIECBAgQIAAAQIECBAgQIAAAQIECBAgUAICE/8gQIAAAQIECBAgQIAAAQIECBAgQIAAAQIECBAgQIAAAQIECBBIAYGJgxAgQIAAAQIECBAgQIAAAQIECBAgQIAAAQIECBAgQIAAAQIECKSAwMRBCBAgQIAAAQIECBAgQIAAAQIECBAgQIAAAQIECBAgQIAAAQIEUkBg4iAECBAgQIAAAQIECBAgQIAAAQIECBAgQIAAAQIECBAgQIAAAQIpIDBxEAIECBAgQIAAAQIECBAgQIAAAQIECBAgQIAAAQIECBAgQIAAgRQQmDgIAQIECBAgQIAAAQIECBAgQIAAAQIECBAgQIAAAQIECBAgQIBACghMHIQAAQIECBAgQIAAAQIECBAgQIAAAQIECBAgQIAAAQIECBAgQCAFBCYOQoAAAQIECBAgQIAAAQIECBAgQIAAAQIECBAgQIAAAQIECBAgkAICEwchQIAAAQIECBAgQIAAAQIECBAgQIAAAQIECBAgQIAAAQIECBBIAYGJgxAgQIAAAQIECBAgQIAAAQIECBAgQIAAAQIECBAgQIAAAQIECKSAwMRBCBAgQIAAAQIECBAgQIAAAQIECBAgQIAAAQIECBAgQIAAAQIEUkBg4iAECBAgQIAAAQIECBAgQIAAAQIECBAgQIAAAQIECBAgQIAAAQIpIDBxEAIECBAgQIAAAQIECBAgQIAAAQIECBAgQIAAAQIECBAgQIAAgRQQmDgIAQIECBAgQIAAAQIECBAgQIAAAQIECBAgQIAAAQIECBAgQIBACghMHIQAAQIECBAgQIAAAQIECBAgQIAAAQIECBAgQIAAAQIECBAgQCAFBCYOQoAAAQIECBAgQIAAAQIECBAgQIAAAQIECBAgQIAAAQIECBAgkAICEwchQIAAAQIECBAgQIAAAQIECBAgQIAAAQIECBAgQIAAAQIECBBIAYGJgxAgQIAAAQIECBAgQIAAAQIECBAgQIAAAQIECBAgQIAAAQIECKSAwMRBCBAgQIAAAQIECBAgQIAAAQIECBAgQIAAAQIECBAgQIAAAQIEUkBg4iAECBAgQIAAAQIECBAgQIAAAQIECBAgQIAAAQIECBAgQIAAAQIpIDBxEAIECBAgQIAAAQIECBAgQIAAAQIECBAgQIAAAQIECBAgQIAAgRQQmDgIAQIECBAgQIAAAQIECBAgQIAAAQIECBAgQIAAAQIECBAgQIBACghMHIQAAQIECBAgQIAAAQIECBAgQIAAAQIECBAgQIAAAQIECBAgQCAFBCYOQoAAAQIECBAgQIAAAQIECBAgQIAAAQIECBAgQIAAAQIECBAgkAICEwchQIAAAQIECBAgQIAAAQIECBAgQIAAAQIECBAgQIAAAQIECBBIAYGJgxAgQIAAAQIECBAgQIAAAQIECBAgQIAAAQIECBAgQIAAAQIECKSAwMRBCBAgQIAAAQIECBAgQIAAAQIECBAgQIAAAQIECBAgQIAAAQIEUkBg4iAECBAgQIAAAQIECBAgQIAAAQIECBAgQIAAAQIECBAgQIAAAQIpIDBxEAIECBAgQIAAAQIECBAgQIAAAQIECBAgQIAAAQIECBAgQIAAgRQQmDgIAQIECBAgQIAAAQIECBAgQIAAAQIECBAgQIAAAQIECBAgQIBACghMHIQAAQIECBAgQIAAAQIECBAgQIAAAQIECBAgQIAAAQIECBAgQCAFBCYOQoAAAQIECBAgQIAAAQIECBAgQIAAAQIECBAgQIAAAQIECBAgkAICEwchQIAAAQIECBAgQIAAAQIECBAgQIAAAQIECBAgQIAAAQIECBBIAYGJgxAgQIAAAQIECBAgQIAAAQIECBAgQIAAAQIECBAgQIAAAQIECKSAwMRBCBAgQIAAAQIECBAgQIAAAQIECBAgQIAAAQIECBAgQIAAAQIEUkBg4iAECBAgQIAAAQIECBAgQIAAAQIECBAgQIAAAQIECBAgQIAAAQIpIDBxEAIECBAgQIAAAQIECBAgQIAAAQIECBAgQIAAAQIECBAgQIAAgRQQmDgIAQIECBAgQIAAAQIECBAgQIAAAQIECBAgQIAAAQIECBAgQIBACghMHIQAAQIECBAgQIAAAQIECBAgQIAAAQIECBAgQIAAAQIECBAgQCAFBCYOQoAAAQIECBAgQIAAAQIECBAgQIAAAQIECBAgQIAAAQIECBAgkAICEwchQIAAAQIECBAgQIAAAQIECBAgQIAAAQIECBAgQIAAAQIECBBIAYGJgxAgQIAAAQIECBAgQIAAAQIECBAgQIAAAQIECBAgQIAAAQIECKSAwMRBCBAgQIAAAQIECBAgQIAAAQIECBAgQIAAAQIECBAgQIAAAQIEUkBg4iAECBAgQIAAAQIECBAgQIAAAQIECBAgQIAAAQIECBAgQIAAAQIpIDBxEAIECBAgQIAAAQIECBAgQIAAAQIECBAgQIAAAQIECBAgQIAAgRQQmDgIAQIECBAgQIAAAQIECBAgQIAAAQIECBAgQIAAAQIECBAgQIBACghMHIQAAQIECBAgQIAAAQIECBAgQIAAAQIECBAgQIAAAQIECBAgQCAFBCYOQoAAAQIECBAgQIAAAQIECBAgQIAAAQIECBAgQIAAAQIECBAgkAICEwchQIAAAQIECBAgQIAAAQIECBAgQIAAAQIECBAgQIAAAQIECBBIAYGJgxAgQIAAAQIECBAgQIAAAQIECBAgQIAAAQIECBAgQIAAAQIECKSAwMRBCBAgQIAAAQIECBAgQIAAAQIECBAgQIAAAQIECBAgQIAAAQIEUkBg4iAECBAgQIAAAQIECBAgQIAAAQIECBAgQIAAAQIECBAgQIAAAQIpIDBxEAIECBAgQIAAAQIECBAgQIAAAQIECBAgQIAAAQIECBAgQIAAgRQQmDgIAQIECBAgQIAAAQIECBAgQIAAAQIECBAgQIAAAQIECBAgQIBACghMHIQAAQIECBAgQIAAAQIECBAgQIAAAQIECBAgQIAAAQIECBAgQCAFBCYOQoAAAQIECBAgQIAAAQIECBAgQIAAAQIECBAgQIAAAQIECBAgkAICEwchQIAAAQIECBAgQIAAAQIECBAgQIAAAQIECBAgQIAAAQIECBBIAYGJgxAgQIAAAQIECBAgQIAAAQIECBAgQIAAAQIECBAgQIAAAQIECKSAwMRBCBAgQIAAAQIECBAgQIAAAQIECBAgQIAAAQIECBAgQIAAAQIEUkBg4iAECBAgQIAAAQIECBAgQIAAAQIECBAgQIAAAQIECBAgQIAAAQIpIDBxEAIECBAgQIAAAQIECBAgQIAAAQIECBAgQIAAAQIECBAgQIAAgRQQmDgIAQIECBAgQIAAAQIECBAgQIAAAQIECBAgQIAAAQIECBAgQIBACghMHIQAAQIECBAgQIAAAQIECBAgQIAAAQIECBAgQIAAAQIECBAgQCAFBCYOQoAAAQIECBAgQIAAAQIECBAgQIAAAQIECBAgQIAAAQIECBAgkAICEwchQIAAAQIECBAgQIAAAQIECBAgQIAAAQIECBAgQIAAAQIECBBIAYGJgxAgQIAAAQIECBAgQIAAAQIECBAgQIAAAQIECBAgQIAAAQIECKSAwMRBCBAgQIAAAQIECBAgQIAAAQIECBAgQIAAAQIECBAgQIAAAQIEUkBg4iAECBAgQIAAAQIECBAgQIAAAQIECBAgQIAAAQIECBAgQIAAAQIpIDBxEAIECBAgQIAAAQIECBAgQIAAAQIECBAgQIAAAQIECBAgQIAAgRQQmDgIAQIECBAgQIAAAQIECBAgQIAAAQIECBAgQIAAAQIECBAgQIBACghMHIQAAQIECBAgQIAAAQIECBAgQIAAAQIECBAgQIAAAQIECBAgQCAFBCYOQoAAAQIECBAgQIAAAQIECBAgQIAAAQIECBAgQIAAAQIECBAgkAICEwchQIAAAQIECBAgQIAAAQIECBAgQIAAAQIECBAgQIAAAQIECBBIAYGJgxAgQIAAAQIECBAgQIAAAQIECBAgQIAAAQIECBAgQIAAAQIECKSAwMRBCBAgQIAAAQIECBAgQIAAAQIECBAgQIAAAQIECBAgQIAAAQIEUkBg4iAECBAgQIAAAQIECBAgQIAAAQIECBAgQIAAAQIECBAgQIAAAQIpIDBxEAIECBAgQIAAAQIECBAgQIAAAQIECBAgQIAAAQIECBAgQIAAgRQQmDgIAQIECBAgQIAAAQIECBAgQIAAAQIECBAgQIAAAQIECBAgQIBACghMHIQAAQIECBAgQIAAAQIECBAgQIAAAQIECBAgQIAAAQIECBAgQCAFBCYOQoAAAQIECBAgQIAAAQIECBAgQIAAAQIECBAgQIAAAQIECBAgkAICEwchQIAAAQIECBAgQIAAAQIECBAgQIAAAQIECBAgQIAAAQIECBBIAYGJgxAgQIAAAQIECBAgQIAAAQIECBAgQIAAAQIECBAgQIAAAQIECKSAwMRBCBAgQIAAAQIECBAgQIAAAQIECBAgQIAAAQIECBAgQIAAAQIEUkBg4iAECBAgQIAAAQIECBAgQIAAAQIECBAgQIAAAQIECBAgQIAAAQIpIDBxEAIECBAgQIAAAQIECBAgQIAAAQIECBAgQIAAAQIECBAgQIAAgRQQmDgIAQIECBAgQIAAAQIECBAgQIAAAQIECBAgQIAAAQIECBAgQIBACghMHIQAAQIECBAgQIAAAQIECBAgQIAAAQIECBAgQIAAAQIECBAgQCAFBCYOQoAAAQIECBAgQIAAAQIECBAgQIAAAQIECBAgQIAAAQIECBAgkAICEwchQIAAAQIECBAgQIAAAQIECBAgQIAAAQIECBAgQIAAAQIECBBIAYGJgxAgQIAAAQIECBAgQIAAAQIECBAgQIAAAQIECBAgQIAAAQIECKSAwMRBCBAgQIAAAQIECBAgQIAAAQIECBAgQIAAAQIECBAgQIAAAQIEUkBg4iAECBAgQIAAAQIECBAgQIAAAQIECBAgQIAAAQIECBAgQIAAAQIpIDBxEAIECBAgQIAAAQIECBAgQIAAAQIECBAgQIAAAQIECBAgQIAAgRQQmDgIAQIECBAgQIAAAQIECBAgQIAAAQIECBAgQIAAAQIECBAgQIBACghMHIQAAQIECBAgQIAAAQIECBAgQIAAAQIECBAgQIAAAQIECBAgQCAFBCYOQoAAAQIECBAgQIAAAQIECBAgQIAAAQIECBAgQIAAAQIECBAgkAICEwchQIAAAQIECBAgQIAAAQIECBAgQIAAAQIECBAgQIAAAQIECBBIAYGJgxAgQIAAAQIECBAgQIAAAQIECBAgQIAAAQIECBAgQIAAAQIECKSAwMRBCBAgQIAAAQIECBAgQIAAAQIECBAgQIAAAQIECBAgQIAAAQIEUkBg4iAECBAgQIAAAQIECBAgQIAAAQIECBAgQIAAAQIECBAgQIAAAQIpIDBxEAIECBAgQIAAAQIECBAgQIAAAQIECBAgQIAAAQIECBAgQIAAgRQQmDgIAQIECBAgQIAAAQIECBAgQIAAAQIECBAgQIAAAQIECBAgQIBACghMHIQAAQIECBAgQIAAAQIECBAgQIAAAQIECBAgQIAAAQIECBAgQCAFBCYOQoAAAQIECBAgQIAAAQIECBAgQIAAAQIECBAgQIAAAQIECBAgkAICEwchQIAAAQIECBAgQIAAAQIECBAgQIAAAQIECBAgQIAAAQIECBBIAYGJgxAgQIAAAQIECBAgQIAAAQIECBAgQIAAAQIECBAgQIAAAQIECKSAwMRBCBAgQIAAAQIECBAgQIAAAQIECBAgQIAAAQIECBAgQIAAAQIEUkBg4iAECBAgQIAAAQIECBAgQIAAAQIECBAgQIAAAQIECBAgQIAAAQIpIDBxEAIECBAgQIAAAQIECBAgQIAAAQIECBAgQIAAAQIECBAgQIAAgRQQmDgIAQIECBAgQIAAAQIECBAgQIAAAQIECBAgQIAAAQIECBAgQIBACghMHIQAAQIECBAgQIAAAQIECBAgQIAAAQIECBAgQIAAAQIECBAgQCAFBCYOQoAAAQIECBAgQIAAAQIECBAgQIAAAQIECBAgQIAAAQIECBAgkAICEwchQIAAAQIECBAgQIAAAQIECBAgQIAAAQIECBAgQIAAAQIECBBIAYGJgxAgQIAAAQIECBAgQIAAAQIECBAgQIAAAQIECBAgQIAAAQIECKSAwMRBCBAgQIAAAQIECBAgQIAAAQIECBAgQIAAAQIECBAgQIAAAQIEUkBg4iAECBAgQIAAAQIECBAgQIAAAQIECBAgQIAAAQIECBAgQIAAAQIpIDBxEAIECBAgQIAAAQIECBAgQIAAAQIECBAgQIAAAQIECBAgQIAAgRQQmDgIAQIECBAgQIAAAQIECBAgQIAAAQIECBAgQIAAAQIECBAgQIBACghMHIQAAQIECBAgQIAAAQIECBAgQIAAAQIECBAgQIAAAQIECBAgQCAFBCYOQoAAAQIECBAgQIAAAQIECBAgQIAAAQIECBAgQIAAAQIECBAgkAICEwchQIAAAQIECBAgQIAAAQIECBAgQIAAAQIECBAgQIAAAQIECBBIAYGJgxAgQIAAAQIECBAgQIAAAQIECBAgQIAAAQIECBAgQIAAAQIECKSAwMRBCBAgQIAAAQIECBAgQIAAAQIECBAgQIAAAQIECBAgQIAAAQIEUkBg4iAECBAgQIAAAQIECBAgQIAAAQIECBAgQIAAAQIECBAgQIAAAQIpIDBxEAIECBAgQIAAAQIECBAgQIAAAQIECBAgQIAAAQIECBAgQIAAgRQQmDgIAQIECBAgQIAAAQIECBAgQIAAAQIECBAgQIAAAQIECBAgQIBACghMHIQAAQIECBAgQIAAAQIECBAgQIAAAQIECBAgQIAAAQIECBAgQCAFBCYOQoAAAQIECBAgQIAAAQIECBAgQIAAAQIECBAgQIAAAQIECBAgkAICEwchQIAAAQIECBAgQIAAAQIECBAgQIAAAQIECBAgQIAAAQIECBBIAYGJgxAgQIAAAQIECBAgQIAAAQIECBAgQIAAAQIECBAgQIAAAQIECKSAwMRBCBAgQIAAAQIECBAgQIAAAQIECBAgQIAAAQIECBAgQIAAAQIEUkBg4iAECBAgQIAAAQIECBAgQIAAAQIECBAgQIAAAQIECBAgQIAAAQIpIDBxEAIECBAgQIAAAQIECBAgQIAAAQIECBAgQIAAAQIECBAgQIAAgRQQmDgIAQIECBAgQIAAAQIECBAgQIAAAQIECBAgQIAAAQIECBAgQIBACghMHIQAAQIECBAgQIAAAQIECBAgQIAAAQIECBAgQIAAAQIECBAgQCAFBCYOQoAAAQIECBAgQIAAAQIECBAgQIAAAQIECBAgQIAAAQIECBAgkAICEwchQIAAAQIECBAgQIAAAQIECBAgQIAAAQIECBAgQIAAAQIECBBIAYGJgxAgQIAAAQIECBAgQIAAAQIECBAgQIAAAQIECBAgQIAAAQIECKSAwMRBCBAgQIAAAQIECBAgQIAAAQIECBAgQIAAAQIECBAgQIAAAQIEUkBg4iAECBAgQIAAAQIECBAgQIAAAQIECBAgQIAAAQIECBAgQIAAAQIpIDBxEAIECBAgQIAAAQIECBAgQIAAAQIECBAgQIAAAQIECBAgQIAAgRQQmDgIAQIECBAgQIAAAQIECBAgQIAAAQIECBAgQIAAAQIECBAgQIBACghMHIQAAQIECBAgQIAAAQIECBAgQIAAAQIECBAgQIAAAQIECBAgQCAFBCYOQoAAAQIECBAgQIAAAQIECBAgQIAAAQIECBAgQIAAAQIECBAgkAICEwchQIAAAQIECBAgQIAAAQIECBAgQIAAAQIECBAgQIAAAQIECBBIAYGJgxAgQIAAAQIECBAgQIAAAQIECBAgQIAAAQIECBAgQIAAAQIECKSAwMRBCBAgQIAAAQIECBAgQIAAAQIECBAgQIAAAQIECBAgQIAAAQIEUkBg4iAECBAgQIAAAQIECBAgQIAAAQIECBAgQIAAAQIECBAgQIAAAQIpIDBxEAIECBAgQIAAAQIECBAgQIAAAQIECBAgQIAAAQIECBAgQIAAgRQQmDgIAQIECBAgQIAAAQIECBAgQIAAAQIECBAgQIAAAQIECBAgQIBACghMHIQAAQIECBAgQIAAAQIECBAgQIAAAQIECBAgQIAAAQIECBAgQCAFBCYOQoAAAQIECBAgQIAAAQIECBAgQIAAAQIECBAgQIAAAQIECBAgkAICEwchQIAAAQIECBAgQIAAAQIECBAgQIAAAQIECBAgQIAAAQIECBBIAYGJgxAgQIAAAQIECBAgQIAAAQIECBAgQIAAAQIECBAgQIAAAQIECKSAwMRBCBAgQIAAAQIECBAgQIAAAQIECBAgQIAAAQIECBAgQIAAAQIEUkBg4iAECBAgQIAAAQIECBAgQIAAAQIECBAgQIAAAQIECBAgQIAAAQIpIDBxEAIECBAgQIAAAQIECBAgQIAAAQIECBAgQIAAAQIECBAgQIAAgRQQmDgIAQIECBAgQIAAAQIECBAgQIAAAQIECBAgQIAAAQIECBAgQIBACghMHIQAAQIECBAgQIAAAQIECBAgQIAAAQIECBAgQIAAAQIECBAgQCAFBCYOQoAAAQIECBAgQIAAAQIECBAgQIAAAQIECBAgQIAAAQIECBAgkAICEwchQIAAAQIECBAgQIAAAQIECBAgQIAAAQIECBAgQIAAAQIECBBIAYGJgxAgQIAAAQIECBAgQIAAAQIECBAgQIAAAQIECBAgQIAAAQIECKSAwMRBCBAgQIAAAQIECBAgQIAAAQIECBAgQIAAAQIECBAgQIAAAQIEUkBg4iAECBAgQIAAAQIECBAgQIAAAQIECBAgQIAAAQIECBAgQIAAAQIpIDBxEAIECBAgQIAAAQIECBAgQIAAAQIECBAgQIAAAQIECBAgQIAAgRQQmDgIAQIECBAgQIAAAQIECBAgQIAAAQIECBAgQIAAAQIECBAgQIBACghMHIQAAQIECBAgQIAAAQIECBAgQIAAAQIECBAgQIAAAQIECBAgQCAFBCYOQoAAAQIECBAgQIAAAQIECBAgQIAAAQIECBAgQIAAAQIECBAgkAICEwchQIAAAQIECBAgQIAAAQIECBAgQIAAAQIECBAgQIAAAQIECBBIAYGJgxAgQIAAAQIECBAgQIAAAQIECBAgQIAAAQIECBAgQIAAAQIECKSAwMRBCBAgQIAAAQIECBAgQIAAAQIECBAgQIAAAQIECBAgQIAAAQIEUkBg4iAECBAgQIAAAQIECBAgQIAAAQIECBAgQIAAAQIECBAgQIAAAQIpIDBxEAIECBAgQIAAAQIECBAgQIAAAQIECBAgQIAAAQIECBAgQIAAgRQQmDgIAQIECBAgQIAAAQIECBAgQIAAAQIECBAgQIAAAQIECBAgQIBACghMHIQAAQIECBAgQIAAAQIECBAgQIAAAQIECBAgQIAAAQIECBAgQCAFBCYOQoAAAQIECBAgQIAAAQIECBAgQIAAAQIECBAgQIAAAQIECBAgkAICEwchQIAAAQIECBAgQIAAAQIECBAgQIAAAQIECBAgQIAAAQIECBBIAYGJgxAgQIAAAQIECBAgQIAAAQIECBAgQIAAAQIECBAgQIAAAQIECKSAwMRBCBAgQIAAAQIECBAgQIAAAQIECBAgQIAAAQIECBAgQIAAAQIEUkBg4iAECBAgQIAAAQIECBAgQIAAAQIECBAgQIAAAQIECBAgQIAAAQIpIDBxEAIECBAgQIAAAQIECBAgQIAAAQIECBAgQIAAAQIECBAgQIAAgRQQmDgIAQIECBAgQIAAAQIECBAgQIAAAQIECBAgQIAAAQIECBAgQIBACghMHIQAAQIECBAgQIAAAQIECBAgQIAAAQIECBAgQIAAAQIECBAgQCAFBCYOQoAAAQIECBAgQIAAAQIECBAgQIAAAQIECBAgQIAAAQIECBAgkAICEwchQIAAAQIECBAgQIAAAQIECBAgQIAAAQIECBAgQIAAAQIECBBIAYGJgxAgQIAAAQIECBAgQIAAAQIECBAgQIAAAQIECBAgQIAAAQIECKSAwMRBCBAgQIAAAQIECBAgQIAAAQIECBAgQIAAAQIECBAgQIAAAQIEUkBg4iAECBAgQIAAAQIECBAgQIAAAQIECBAgQIAAAQIECBAgQIAAAQIpIDBxEAIECBAgQIAAAQIECBAgQIAAAQIECBAgQIAAAQIECBAgQIAAgRQQmDgIAQIECBAgQIAAAQIECBAgQIAAAQIECBAgQIAAAQIECBAgQIBACghMHIQAAQIECBAgQIAAAQIECBAgQIAAAQIECBAgQIAAAQIECBAgQCAFBCYOQoAAAQIECBAgQIAAAQIECBAgQIAAAQIECBAgQIAAAQIECBAgkAICEwchQIAAAQIECBAgQIAAAQIECBAgQIAAAQIECBAgQIAAAQIECBBIAYGJgxAgQIAAAQIECBAgQIAAAQIECBAgQIAAAQIECBAgQIAAAQIECKSAwMRBCBAgQIAAAQIECBAgQIAAAQIECBAgQIAAAQIECBAgQIAAAQIEUkBg4iAECBAgQIAAAQIECBAgQIAAAQIECBAgQIAAAQIECBAgQIAAAQIpIDBxEAIECBAgQIAAAQIECBAgQIAAAQIECBAgQIAAAQIECBAgQIAAgRQQmDgIAQIECBAgQIAAAQIECBAgQIAAAQIECBAgQIAAAQIECBAgQIAknErZAAAgAElEQVRACghMHIQAAQIECBAgQIAAAQIECBAgQIAAAQIECBAgQIAAAQIECBAgQCAFBCYOQoAAAQIECBAgQIAAAQIECBAgQIAAAQIECBAgQIAAAQIECBAgkAICEwchQIAAAQIECBAgQIAAAQIECBAgQIAAAQIECBAgQIAAAQIECBBIAYGJgxAgQIAAAQIECBAgQIAAAQIECBAgQIAAAQIECBAgQIAAAQIECKSAwMRBCBAgQIAAAQIECBAgQIAAAQIECBAgQIAAAQIECBAgQIAAAQIEUkBg4iAECBAgQIAAAQIECBAgQIAAAQIECBAgQIAAAQIECBAgQIAAAQIpIDBxEAIECBAgQIAAAQIECBAgQIAAAQIECBAgQIAAAQIECBAgQIAAgRQQmDgIAQIECBAgQIAAAQIECBAgQIAAAQIECBAgQIAAAQIECBAgQIBACghMHIQAAQIECBAgQIAAAQIECBAgQIAAAQIECBAgQIAAAQIECBAgQCAFBCYOQoAAAQIECBAgQIAAAQIECBAgQIAAAQIECBAgQIAAAQIECBAgkAICEwchQIAAAQIECBAgQIAAAQIECBAgQIAAAQIECBAgQIAAAQIECBBIAYGJgxAgQIAAAQIECBAgQIAAAQIECBAgQIAAAQIECBAgQIAAAQIECKSAwMRBCBAgQIAAAQIECBAgQIAAAQIECBAgQIAAAQIECBAgQIAAAQIEUkBg4iAECBAgQIAAAQIECBAgQIAAAQIECBAgQIAAAQIECBAgQIAAAQIpIDBxEAIECBAgQIAAAQIECBAgQIAAAQIECBAgQIAAAQIECBAgQIAAgRQQmDgIAQIECBAgQIAAAQIECBAgQIAAAQIECBAgQIAAAQIECBAgQIBACghMHIQAAQIECBAgQIAAAQIECBAgQIAAAQIECBAgQIAAAQIECBAgQCAFBCYOQoAAAQIECBAgQIAAAQIECBAgQIAAAQIECBAgQIAAAQIECBAgkAICEwchQIAAAQIECBAgQIAAAQIECBAgQIAAAQIECBAgQIAAAQIECBBIAYGJgxAgQIAAAQIECBAgQIAAAQIECBAgQIAAAQIECBAgQIAAAQIECKSAwMRBCBAgQIAAAQIECBAgQIAAAQIECBAgQIAAAQIECBAgQIAAAQIEUkBg4iAECBAgQIAAAQIECBAgQIAAAQIECBAgQIAAAQIECBAgQIAAAQIpIDBxEAIECBAgQIAAAQIECBAgQIAAAQIECBAgQIAAAQIECBAgQIAAgRQQmDgIAQIECBAgQIAAAQIECBAgQIAAAQIECBAgQIAAAQIECBAgQIBACghMHIQAAQIECBAgQIAAAQIECBAgQIAAAQIECBAgQIAAAQIECBAgQCAFBCYOQoAAAQIECBAgQIAAAQIECBAgQIAAAQIECBAgQIAAAQIECBAgkAICEwchQIAAAQIECBAgQIAAAQIECBAgQIAAAQIECBAgQIAAAQIECBBIAYGJgxAgQIAAAQIECBAgQIAAAQIECBAgQIAAAQIECBAgQIAAAQIECKSAwMRBCBAgQIAAAQIECBAgQIAAAQIECBAgQIAAAQIECBAgQIAAAQIEUkBg4iAECBAgQIAAAQIECBAgQIAAAQIECBAgQIAAAQIECBAgQIAAAQIpIDBxEAIECBAgQIAAAQIECBAgQIAAAQIECBAgQIAAAQIECBAgQIAAgRQQmDgIAQIECBAgQIAAAQIECBAgQIAAAQIECBAgQIAAAQIECBAgQIBACghMHIQAAQIECBAgQIAAAQIECBAgQIAAAQIECBAgQIAAAQIECBAgQCAFBCYOQoAAAQIECBAgQIAAAQIECBAgQIAAAQIECBAgQIAAAQIECBAgkAICEwchQIAAAQIECBAgQIAAAQIECBAgQIAAAQIECBAgQIAAAQIECBBIAYGJgxAgQIAAAQIECBAgQIAAAQIECBAgQIAAAQIECBAgQIAAAQIECKSAwMRBCBAgQIAAAQIECBAgQIAAAQIECBAgQIAAAQIECBAgQIAAAQIEUkBg4iAECBAgQIAAAQIECBAgQIAAAQIECBAgQIAAAQIECBAgQIAAAQIpIDBxEAIECBAgQIAAAQIECBAgQIAAAQIECBAgQIAAAQIECBAgQIAAgRQQmDgIAQIECBAgQIAAAQIECBAgQIAAAQIECBAgQIAAAQIECBAgQIBACghMHIQAAQIECBAgQIAAAQIECBAgQIAAAQIECBAgQIAAAQIECBAgQCAFBCYOQoAAAQIECBAgQIAAAQIECBAgQIAAAQIECBAgQIAAAQIECBAgkAICEwchQIAAAQIECBAgQIAAAQIECBAgQIAAAQIECBAgQIAAAQIECBBIAYGJgxAgQIAAAQIECBAgQIAAAQIECBAgQIAAAQIECBAgQIAAAQIECKSAwMRBCBAgQIAAAQIECBAgQIAAAQIECBAgQIAAAQIECBAgQIAAAQIEUkBg4iAECBAgQIAAAQIECBAgQIAAAQIECBAgQIAAAQIECBAgQIAAAQIpIDBxEAIECBAgQIAAAQIECBAgQIAAAQIECBAgQIAAAQIECBAgQIAAgRQQmDgIAQIECBAgQIAAAQIECBAgQIAAAQIECBAgQIAAAQIECBAgQIBACghMHIQAAQIECBAgQIAAAQIECBAgQIAAAQIECBAgQIAAAQIECBAgQCAFBCYOQoAAAQIECBAgQIAAAQIECBAgQIAAAQIECBAgQIAAAQIECBAgkAICEwchQIAAAQIECBAgQIAAAQIECBAgQIAAAQIECBAgQIAAAQIECBBIAYGJgxAgQIAAAQIECBAgQIAAAQIECBAgQIAAAQIECBAgQIAAAQIECKSAwMRBCBAgQIAAAQIECBAgQIAAAQIECBAgQIAAAQIECBAgQIAAAQIEUkBg4iAECBAgQIAAAQIECBAgQIAAAQIECBAgQIAAAQIECBAgQIAAAQIpIDBxEAIECBAgQIAAAQIECBAgQIAAAQIECBAgQIAAAQIECBAgQIAAgRQQmDgIAQIECBAgQIAAAQIECBAgQIAAAQIECBAgQIAAAQIECBAgQIBACghMHIQAAQIECBAgQIAAAQIECBAgQIAAAQIECBAgQIAAAQIECBAgQCAFBCYOQoAAAQIECBAgQIAAAQIECBAgQIAAAQIECBAgQIAAAQIECBAgkAICEwchQIAAAQIECBAgQIAAAQIECBAgQIAAAQIECBAgQIAAAQIECBBIAYGJgxAgQIAAAQIECBAgQIAAAQIECBAgQIAAAQIECBAgQIAAAQIECKSAwMRBCBAgQIAAAQIECBAgQIAAAQIECBAgQIAAAQIECBAgQIAAAQIEUkBg4iAECBAgQIAAAQIECBAgQIAAAQIECBAgQIAAAQIECBAgQIAAAQIpIDBxEAIECBAgQIAAAQIECBAgQIAAAQIECBAgQIAAAQIECBAgQIAAgRQQmDgIAQIECBAgQIAAAQIECBAgQIAAAQIECBAgQIAAAQIECBAgQIBACghMHIQAAQIECBAgQIAAAQIECBAgQIAAAQIECBAgQIAAAQIECBAgQCAFBCYOQoAAAQIECBAgQIAAAQIECBAgQIAAAQIECBAgQIAAAQIECBAgkAICEwchQIAAAQIECBAgQIAAAQIECBAgQIAAAQIECBAgQIAAAQIECBBIAYGJgxAgQIAAAQIECBAgQIAAAQIECBAgQIAAAQIECBAgQIAAAQIECKSAwMRBCBAgQIAAAQIECBAgQIAAAQIECBAgQIAAAQIECBAgQIAAAQIEUkBg4iAECBAgQIAAAQIECBAgQIAAAQIECBAgQIAAAQIECBAgQIAAAQIpIDBxEAIECBAgQIAAAQIECBAgQIAAAQIECBAgQIAAAQIECBAgQIAAgRQQmDgIAQIECBAgQIAAAQIECBAgQIAAAQIECBAgQIAAAQIECBAgQIBACghMHIQAAQIECBAgQIAAAQIECBAgQIAAAQIECBAgQIAAAQIECBAgQCAFBCYOQoAAAQIECBAgQIAAAQIECBAgQIAAAQIECBAgQIAAAQIECBAgkAICEwchQIAAAQIECBAgQIAAAQIECBAgQIAAAQIECBAgQIAAAQIECBBIAYGJgxAgQIAAAQIECBAgQIAAAQIECBAgQIAAAQIECBAgQIAAAQIECKSAwMRBCBAgQIAAAQIECBAgQIAAAQIECBAgQIAAAQIECBAgQIAAAQIEUkBg4iAECBAgQIAAAQIECBAgQIAAAQIECBAgQIAAAQIECBAgQIAAAQIpIDBxEAIECBAgQIAAAQIECBAgQIAAAQIECBAgQIAAAQIECBAgQIAAgRQQmDgIAQIECBAgQIAAAQIECBAgQIAAAQIECBAgQIAAAQIECBAgQIBACghMHIQAAQIECBAgQIAAAQIECBAgQIAAAQIECBAgQIAAAQIECBAgQCAFBCYOQoAAAQIECBAgQIAAAQIECBAgQIAAAQIECBAgQIAAAQIECBAgkAICEwchQIAAAQIECBAgQIAAAQIECBAgQIAAAQIECBAgQIAAAQIECBBIAYGJgxAgQIAAAQIECBAgQIAAAQIECBAgQIAAAQIECBAgQIAAAQIECKSAwMRBCBAgQIAAAQIECBAgQIAAAQIECBAgQIAAAQIECBAgQIAAAQIEUkBg4iAECBAgQIAAAQIECBAgQIAAAQIECBAgQIAAAQIECBAgQIAAAQIpIDBxEAIECBAgQIAAAQIECBAgQIAAAQIECBAgQIAAAQIECBAgQIAAgRQQmDgIAQIECBAgQIAAAQIECBAgQIAAAQIECBAgQIAAAQIECBAgQIBACghMHIQAAQIECBAgQIAAAQIECBAgQIAAAQIECBAgQIAAAQIECBAgQCAFBCYOQoAAAQIECBAgQIAAAQIECBAgQIAAAQIECBAgQIAAAQIECBAgkAICEwchQIAAAQIECBAgQIAAAQIECBAgQIAAAQIECBAgQIAAAQIECBBIAYGJgxAgQIAAAQIECBAgQIAAAQIECBAgQIAAAQIECBAgQIAAAQIECKSAwMRBCBAgQIAAAQIECBAgQIAAAQIECBAgQIAAAQIECBAgQIAAAQIEUkBg4iAECBAgQIAAAQIECBAgQIAAAQIECBAgQIAAAQIECBAgQIAAAQIpIDBxEAIECBAgQIAAAQIECBAgQIAAAQIECBAgQIAAAQIECBAgQIAAgRQQmDgIAQIECBAgQIAAAQIECBAgQIAAAQIECBAgQIAAAQIECBAgQIBACghMHIQAAQIECBAgQIAAAQIECBAgQIAAAQIECBAgQIAAAQIECBAgQCAFBCYOQoAAAQIECBAgQIAAAQIECBAgQIAAAQIECBAgQIAAAQIECBAgkAICEwchQIAAAQIECBAgQIAAAQIECBAgQIAAAQIECBAgQIAAAQIECBBIAYGJgxAgQIAAAQIECBAgQIAAAQIECBAgQIAAAQIECBAgQIAAAQIECKSAwMRBCBAgQIAAAQIECBAgQIAAAQIECBAgQIAAAQIECBAgQIAAAQIEUkBg4iAECBAgQIAAAQIECBAgQIAAAQIECBAgQIAAAQIECBAgQIAAAQIpIDBxEAIECBAgQIAAAQIECBAgQIAAAQIECBAgQIAAAQIECBAgQIAAgRQQmDgIAQIECBAgQIAAAQIECBAgQIAAAQIECBAgQIAAAQIECBAgQIBACghMHIQAAQIECBAgQIAAAQIECBAgQIAAAQIECBAgQIAAAQIECBAgQCAFBCYOQoAAAQIECBAgQIAAAQIECBAgQIAAAQIECBAgQIAAAQIECBAgkAICEwchQIAAAQIECBAgQIAAAQIECBAgQIAAAQIECBAgQIAAAQIECBBIAYGJgxAgQIAAAQIECBAgQIAAAQIECBAgQIAAAQIECBAgQIAAAQIECKSAwMRBCBAgQIAAAQIECBAgQIAAAQIECBAgQIAAAQIECBAgQIAAAQIEUkBg4iAECBAgQIAAAQIECBAgQIAAAQIECBAgQIAAAQIECBAgQIAAAQIpIDBxEAIECBAgQIAAAQIECBAgQIAAAQIECBAgQIAAAQIECBAgQIAAgRQQmDgIAQIECBAgQIAAAQIECBAgQIAAAQIECBAgQIAAAQIECBAgQIBACghMHIQAAQIECBAgQIAAAQIECBAgQIAAAQIECBAgQIAAAQIECBAgQCAFBCYOQoAAAQIECBAgQIAAAQIECBAgQIAAAQIECBAgQIAAAQIECBAgkAICEwchQIAAAQIECBAgQIAAAQIECBAgQIAAAQIECBAgQIAAAQIECBBIAYGJgxAgQIAAAQIECBAgQIAAAQIECBAgQIAAAQIECBAgQIAAAQIECKSAwMRBCBAgQIAAAQIECBAgQIAAAQIECBAgQIAAAQIECBAgQIAAAQIEUkBg4iAECBAgQIAAAQIECBAgQIAAAQIECBAgQIAAAQIECBAgQIAAAQIpIDBxEAIECBAgQIAAAQIECBAgQIAAAQIECBAgQIAAAQIECBAgQIAAgRQQmDgIAQIECBAgQIAAAQIECBAgQIAAAQIECBAgQIAAAQIECBAgQIBACghMHIQAAQIECBAgQIAAAQIECBAgQIAAAQIECBAgQIAAAQIECBAgQCAFBCYOQoAAAQIECBAgQIAAAQIECBAgQIAAAQIECBAgQIAAAQIECBAgkAICEwchQIAAAQIECBAgQIAAAQIECBAgQIAAAQIECBAgQIAAAQIECBBIAYGJgxAgQIAAAQIECBAgQIAAAQIECBAgQIAAAQIECBAgQIAAAQIECKSAwMRBCBAgQIAAAQIECBAgQIAAAQIECBAgQIAAAQIECBAgQIAAAQIEUkBg4iAECBAgQIAAAQIECBAgQIAAAQIECBAgQIAAAQIECBAgQIAAAQIpIDBxEAIECBAgQIAAAQIECBAgQIAAAQIECBAgQIAAAQIECBAgQIAAgRQQmDgIAQIECBAgQIAAAQIECBAgQIAAAQIECBAgQIAAAQIECBAgQIBACghMHIQAAQIECBAgQIAAAQIECBAgQIAAAQIECBAgQIAAAQIECBAgQCAFBCYOQoAAAQIECBAgQIAAAQIECBAgQIAAAQIECBAgQIAAAQIECBAgkAICEwchQIAAAQIECBAgQIAAAQIECBAgQIAAAQIECBAgQIAAAQIECBBIAYGJgxAgQIAAAQIECBAgQIAAAQIECBAgQIAAAQIECBAgQIAAAQIECKSAwMRBCBAgQIAAAQIECBAgQIAAAQIECBAgQIAAAQIECBAgQIAAAQIEUkBg4iAECBAgQIAAAQIECBAgQIAAAQIECBAgQIAAAQIECBAgQIAAAQIpIDBxEAIECBAgQIAAAQIECBAgQIAAAQIECBAgQIAAAQIECBAgQIAAgRQQmDgIAQIECBAgQIAAAQIECBAgQIAAAQIECBAgQIAAAQIECBAgQIBACghMHIQAAQIECBAgQIAAAQIECBAgQIAAAQIECBAgQIAAAQIECBAgQCAFBCYOQoAAAQIECBAgQIAAAQIECBAgQIAAAQIECBAgQIAAAQIECBAgkAICEwchQIAAAQIECBAgQIAAAQIECBAgQIAAAQIECBAgQIAAAQIECBBIAYGJgxAgQIAAAQIECBAgQIAAAQIECBAgQIAAAQIECBAgQIAAAQIECKSAwMRBCBAgQIAAAQIECBAgQIAAAQIECBAgQIAAAQIECBAgQIAAAQIEUkBg4iAECBAgQIAAAQIECBAgQIAAAQIECBAgQIAAAQIECBAgQIAAAQIpIDBxEAIECBAgQIAAAQIECBAgQIAAAQIECBAgQIAAAQIECBAgQIAAgRQQmDgIAQIECBAgQIAAAQIECBAgQIAAAQIECBAgQIAAAQIECBAgQIBACghMHIQAAQIECBAgQIAAAQIECBAgQIAAAQIECBAgQIAAAQIECBAgQCAFBCYOQoAAAQIECBAgQIAAAQIECBAgQIAAAQIECBAgQIAAAQIECBAgkAICEwchQIAAAQIECBAgQIAAAQIECBAgQIAAAQIECBAgQIAAAQIECBBIAYGJgxAgQIAAAQIECBAgQIAAAQIECBAgQIAAAQIECBAgQIAAAQIECKSAwMRBCBAgQIAAAQIECBAgQIAAAQIECBAgQIAAAQIECBAgQIAAAQIEUkBg4iAECBAgQIAAAQIECBAgQIAAAQIECBAgQIAAAQIECBAgQIAAAQIpIDBxEAIECBAgQIAAAQIECBAgQIAAAQIECBAgQIAAAQIECBAgQIAAgRQQmDgIAQIECBAgQIAAAQIECBAgQIAAAQIECBAgQIAAAQIECBAgQIBACghMHIQAAQIECBAgQIAAAQIECBAgQIAAAQIECBAgQIAAAQIECBAgQCAFBCYOQoAAAQIECBAgQIAAAQIECBAgQIAAAQIECBAgQIAAAQIECBAgkAICEwchQIAAAQIECBAgQIAAAQIECBAgQIAAAQIECBAgQIAAAQIECBBIAYGJgxAgQIAAAQIECBAgQIAAAQIECBAgQIAAAQIECBAgQIAAAQIECKSAwMRBCBAgQIAAAQIECBAgQIAAAQIECBAgQIAAAQIECBAgQIAAAQIEUkBg4iAECBAgQIAAAQIECBAgQIAAAQIECBAgQIAAAQIECBAgQIAAAQIpIDBxEAIECBAgQIAAAQIECBAgQIAAAQIECBAgQIAAAQIECBAgQIAAgRQQmDgIAQIECBAgQIAAAQIECBAgQIAAAQIECBAgQIAAAQIECBAgQIBACghMHIQAAQIECBAgQIAAAQIECBAgQIAAAQIECBAgQIAAAQIECBAgQCAFBCYOQoAAAQIECBAgQIAAAQIECBAgQIAAAQIECBAgQIAAAQIECBAgkAICEwchQIAAAQIECBAgQIAAAQIECBAgQIAAAQIECBAgQIAAAQIECBBIAYGJgxAgQIAAAQIECBAgQIAAAQIECBAgQIAAAQIECBAgQIAAAQIECKSAwMRBCBAgQIAAAQIECBAgQIAAAQIECBAgQIAAAQIECBAgQIAAAQIEUkBg4iAECBAgQIAAAQIECBAgQIAAAQIECBAgQIAAAQIECBAgQIAAAQIpIDBxEAIECBAgQIAAAQIECBAgQIAAAQIECBAgQIAAAQIECBAgQIAAgRQQmDgIAQIECBAgQIAAAQIECBAgQIAAAQIECBAgQIAAAQIECBAgQIBACghMHIQAAQIECBAgQIAAAQIECBAgQIAAAQIECBAgQIAAAQIECBAgQCAFBCYOQoAAAQIECBAgQIAAAQIECBAgQIAAAQIECBAgQIAAAQIECBAgkAICEwchQIAAAQIECBAgQIAAAQIECBAgQIAAAQIECBAgQIAAAQIECBBIAYGJgxAgQIAAAQIECBAgQIAAAQIECBAgQIAAAQIECBAgQIAAAQIECKSAwMRBCBAgQIAAAQIECBAgQIAAAQIECBAgQIAAAQIECBAgQIAAAQIEUkBg4iAECBAgQIAAAQIECBAgQIAAAQIECBAgQIAAAQIECBAgQIAAAQIpIDBxEAIECBAgQIAAAQIECBAgQIAAAQIECBAgQIAAAQIECBAgQIAAgRQQmDgIAQIECBAgQIAAAQIECBAgQIAAAQIECBAgQIAAAQIECBAgQIBACghMHIQAAQIECBAgQIAAAQIECBAgQIAAAQIECBAgQIAAAQIECBAgQCAFBCYOQoAAAQIECBAgQIAAAQIECBAgQIAAAQIECBAgQIAAAQIECBAgkAICEwchQIAAAQIECBAgQIAAAQIECBAgQIAAAQIECBAgQIAAAQIECBBIAYGJgxAgQIAAAQIECBAgQIAAAQIECBAgQIAAAQIECBAgQIAAAQIECKSAwMRBCBAgQIAAAQIECBAgQIAAAQIECBAgQIAAAQIECBAgQIAAAQIEUkBg4iAECBAgQIAAAQIECBAgQIAAAQIECBAgQIAAAQIECBAgQIAAAQIpIDBxEAIECBAgQIAAAQIECBAgQIAAAQIECBAgQIAAAQIECBAgQIAAgRQQmDgIAQIECBAgQIAAAQIECBAgQIAAAQIECBAgQIAAAQIECBAgQIBACghMHIQAAQIECBAgQIAAAQIECBAgQIAAAQIECBAgQIAAAQIECBAgQCAFBCYOQoAAAQIECBAgQIAAAQIECBAgQIAAAQIECBAgQIAAAQIECBAgkAICEwchQIAAAQIECBAgQIAAAQIECBAgQIAAAQIECBAgQIAAAQIECBBIAYGJgxAgQIAAAQIECBAgQIAAAQIECBAgQIAAAQIECBAgQIAAAQIECKSAwMRBCBAgQIAAAQIECBAgQIAAAQIECBAgQIAAAQIECBAgQIAAAQIEUkBg4iAECBAgQIAAAQIECBAgQIAAAQIECBAgQIAAAQIECBAgQIAAAQIpIDBxEAIECBAgQIAAAQIECBAgQIAAAQIECBAgQIAAAQIECBAgQIAAgRQQmDgIAQIECBAgQIAAAQIECBAgQIAAAQIECBAgQIAAAQIECBAgQIBACghMHIQAAQIECBAgQIAAAQIECBAgQIAAAQIECBAgQIAAAQIECBAgQCAFBCYOQoAAAQIECBAgQIAAAQIECBAgQIAAAQIECBAgQIAAAQIECBAgkAICEwchQIAAAQIECBAgQIAAAQIECBAgQIAAAQIECBAgQIAAAQIECBBIAYGJgxAgQIAAAQIECBAgQIAAAQIECBAgQIAAAQIECBAgQIAAAQIECKSAwMRBCBAgQIAAAQIECBAgQIAAAQIECBAgQIAAAQIECBAgQIAAAQIEUkBg4iAECBAgQIAAAQIECBAgQIAAAQIECBAgQIAAAQIECBAgQIAAAQIpIDBxEAIECBAgQIAAAQIECBAgQIAAAQIECBAgQIAAAQIECBAgQIAAgRQQmDgIAQIECBAgQIAAAQIECBAgQIAAAQIECBAgQIAAAQIECBAgQIBACghMHIQAAQIECBAgQIAAAU63aXoAACAASURBVAIECBAgQIAAAQIECBAgQIAAAQIECBAgQCAFBCYOQoAAAQIECBAgQIAAAQIECBAgQIAAAQIECBAgQIAAAQIECBAgkAICEwchQIAAAQIECBAgQIAAAQIECBAgQIAAAQIECBAgQIAAAQIECBBIAYGJgxAgQIAAAQIECBAgQIAAAQIECBAgQIAAAQIECBAgQIAAAQIECKSAwMRBCBAgQIAAAQIECBAgQIAAAQIECBAgQIAAAQIECBAgQIAAAQIEUkBg4iAECBAgQIAAAQIECBAgQIAAAQIECBAgQIAAAQIECBAgQIAAAQIpIDBxEAIECBAgQIAAAQIECBAgQIAAAQIECBAgQIAAAQIECBAgQIAAgRQQmDgIAQIECBAgQIAAAQIECBAgQIAAAQIECBAgQIAAAQIECBAgQIBACghMHIQAAQIECBAgQIAAAQIECBAgQIAAAQIECBAgQIAAAQIECBAgQCAFBCYOQoAAAQIECBAgQIAAAQIECBAgQIAAAQIECBAgQIAAAQIECBAgkAICEwchQIAAAQIECBAgQIAAAQIECBAgQIAAAQIECBAgQIAAAQIECBBIAYGJgxAgQIAAAQIECBAgQIAAAQIECBAgQIAAAQIECBAgQIAAAQIECKSAwMRBCBAgQIAAAQIECBAgQIAAAQIECBAgQIAAAQIECBAgQIAAAQIEUkBg4iAECBAgQIAAAQIECBAgQIAAAQIECBAgQIAAAQIECBAgQIAAAQIpIDBxEAIECBAgQIAAAQIECBAgQIAAAQIECBAgQIAAAQIECBAgQIAAgRQQmDgIAQIECBAgQIAAAQIECBAgQIAAAQIECBAgQIAAAQIECBAgQIBACghMHIQAAQIECBAgQIAAAQIECBAgQIAAAQIECBAgQIAAAQIECBAgQCAFBCYOQoAAAQIECBAgQIAAAQIECBAgQIAAAQIECBAgQIAAAQIECBAgkAICEwchQIAAAQIECBAgQIAAAQIECBAgQIAAAQIECBAgQIAAAQIECBBIAYGJgxAgQIAAAQIECBAgQIAAAQIECBAgQIAAAQIECBAgQIAAAQIECKSAwMRBCBAgQIAAAQIECBAgQIAAAQIECBAgQIAAAQIECBAgQIAAAQIEUkBg4iAECBAgQIAAAQIECBAgQIAAAQIECBAgQIAAAQIECBAgQIAAAQIpIDBxEAIECBAgQIAAAQIECBAgQIAAAQIECBAgQIAAAQIECBAgQIAAgRQQmDgIAQIECBAgQIAAAQIECBAgQIAAAQIECBAgQIAAAQIECBAgQIBACghMHIQAAQIECBAgQIAAAQIECBAgQIAAAQIECBAgQIAAAQIECBAgQCAFBCYOQoAAAQIECBAgQIAAAQIECBAgQIAAAQIECBAgQIAAAQIECBAgkAICEwchQIAAAQIECBAgQIAAAQIECBAgQIAAAQIECBAgQIAAAQIECBBIAYGJgxAgQIAAAQIECBAgQIAAAQIECBAgQIAAAQIECBAgQIAAAQIECKSAwMRBCBAgQIAAAQIECBAgQIAAAQIECBAgQIAAAQIECBAgQIAAAQIEUkBg4iAECBAgQIAAAQIECBAgQIAAAQIECBAgQIAAAQIECBAgQIAAAQIpIDBxEAIECBAgQIAAAQIECBAgQIAAAQIECBAgQIAAAQIECBAgQIAAgRQQmDgIAQIECBAgQIAAAQIECBAgQIAAAQIECBAgQIAAAQIECBAgQIBACghMHIQAAQIECBAgQIAAAQIECBAgQIAAAQIECBAgQIAAAQIECBAgQCAFBCYOQoAAAQIECBAgQIAAAQIECBAgQIAAAQIECBAgQIAAAQIECBAgkAICEwchQIAAAQIECBAgQIAAAQIECBAgQIAAAQIECBAgQIAAAQIECBBIAYGJgxAgQIAAAQIECBAgQIAAAQIECBAgQIAAAQIECBAgQIAAAQIECKSAwMRBCBAgQIAAAQIECBAgQIAAAQIECBAgQIAAAQIECBAgQIAAAQIEUkBg4iAECBAgQIAAAQIECBAgQIAAAQIECBAgQIAAAQIECBAgQIAAAQIpIDBxEAIECBAgQIAAAQIECBAgQIAAAQIECBAgQIAAAQIECBAgQIAAgRQQmDgIAQIECBAgQIAAAQIECBAgQIAAAQIECBAgQIAAAQIECBAgQIBACghMHIQAAQIECBAgQIAAAQIECBAgQIAAAQIECBAgQIAAAQIECBAgQCAFBCYOQoAAAQIECBAgQIAAAQIECBAgQIAAAQIECBAgQIAAAQIECBAgkAICEwchQIAAAQIECBAgQIAAAQIECBAgQIAAAQIECBAgQIAAAQIECBBIAYGJgxAgQIAAAQIECBAgQIAAAQIECBAgQIAAAQIECBAgQIAAAQIECKSAwMRBCBAgQIAAAQIECBAgQIAAAQIECBAgQIAAAQIECBAgQIAAAQIEUkBg4iAECBAgQIAAAQIECBAgQIAAAQIECBAgQIAAAQIECBAgQIAAAQIpIDBxEAIECBAgQIAAAQIECBAgQIAAAQIECBAgQIAAAQIECBAgQIAAgRQQmDgIAQIECBAgQIAAAQIECBAgQIAAAQIECBAgQIAAAQIECBAgQIBACghMHIQAAQIECBAgQIAAAQIECBAgQIAAAQIECBAgQIAAAQIECBAgQCAFBCYOQoAAAQIECBAgQIAAAQIECBAgQIAAAQIECBAgQIAAAQIECBAgkAICEwchQIAAAQIECBAgQIAAAQIECBAgQIAAAQIECBAgQIAAAQIECBBIAYGJgxAgQIAAAQIECBAgQIAAAQIECBAgQIAAAQIECBAgQIAAAQIECKSAwMRBCBAgQIAAAQIECBAgQIAAAQIECBAgQIAAAQIECBAgQIAAAQIEUkBg4iAECBAgQIAAAQIECBAgQIAAAQIECBAgQIAAAQIECBAgQIAAAQIpIDBxEAIECBAgQIAAAQIECBAgQIAAAQIECBAgQIAAAQIECBAgQIAAgRQQmDgIAQIECBAgQIAAAQIECBAgQIAAAQIECBAgQIAAAQIECBAgQIBACghMHIQAAQIECBAgQIAAAQIECBAgQIAAAQIECBAgQIAAAQIECBAgQCAFBCYOQoAAAQIECBAgQIAAAQIECBAgQIAAAQIECBAgQIAAAQIECBAgkAICEwchQIAAAQIECBAgQIAAAQIECBAgQIAAAQIECBAgQIAAAQIECBBIAYGJgxAgQIAAAQIECBAgQIAAAQIECBAgQIAAAQIECBAgQIAAAQIECKSAwMRBCBAgQIAAAQIECBAgQIAAAQIECBAgQIAAAQIECBAgQIAAAQIEUkBg4iAECBAgQIAAAQIECBAgQIAAAQIECBAgQIAAAQIECBAgQIAAAQIpIDBxEAIECBAgQIAAAQIECBAgQIAAAQIECBAgQIAAAQIECBAgQIAAgRQQmDgIAQIECBAgQIAAAQIECBAgQIAAAQIECBAgQIAAAQIECBAgQIBACghMHIQAAQIECBAgQIAAAQIECBAgQIAAAQIECBAgQIAAAQIECBAgQCAFBCYOQoAAAQIECBAgQIAAAQIECBAgQIAAAQIECBAgQIAAAQIECBAgkAICEwchQIAAAQIECBAgQIAAAQIECBAgQIAAAQIECBAgQIAAAQIECBBIAYGJgxAgQIAAAQIECBAgQIAAAQIECBAgQIAAAQIECBAgQIAAAQIECKTAs2sHQwAAAADC/K0ziGAKu54ZTARCgAABAgQIECBAgAABAgQIECBAgAABAgQIECBAgAABAgQIECCwAgYTgRAgQIAAAQIECBAgQIAAAQIECBAgQIAAAQIECBAgQIAAAQIECKyAwUQgBAgQIECAAAECBAgQIECAAAECBAgQIECAAAECBAgQIECAAAECK2AwEQgBAgQIECBAgAABAgQIECBAgAABAgQIECBAgAABAgQIECBAgMAKGEwEQoAAAQIECBAgQIAAAQIECBAgQIAAAQIECBAgQIAAAQIECBAgsAIGE4EQIECAAAECBAgQIECAAAECBAgQIECAAAECBAgQIECAAAECBAisgMFEIAQIECBAgAABAgQIECBAgAABAgQIECBAgAABAgQIECBAgAABAitgMBEIAQIECBAgQIAAAQIECBAgQIAAAQIECBAgQIAAAQIECBAgQIDAChhMBEKAAAECBAgQIECAAAECBAgQIECAAAECBAgQIECAAAECBAgQILACBhOBECBAgAABAgQIECBAgAABAgQIECBAgAABAgQIECBAgAABAgQIrIDBRCAECBAgQIAAAQIECBAgQIAAAQIECBAgQIAAAQIECBAgQIAAAQIrYDARCAECBAgQIECAAAECBAgQIECAAAECBAgQIECAAAECBAgQIECAwAoYTARCgAABAgQIECBAgAABAgQIECBAgAABAgQIECBAgAABAgQIECCwAgYTgRAgQIAAAQIECBAgQIAAAQIECBAgQIAAAQIECBAgQIAAAQIECKyAwUQgBAgQIECAAAECBAgQIECAAAECBAgQIECAAAECBAgQIECAAAECK2AwEQgBAgQIECBAgAABAgQIECBAgAABAgQIECBAgAABAgQIECBAgMAKGEwEQoAAAQIECBAgQIAAAQIECBAgQIAAAQIECBAgQIAAAQIECBAgsAIGE4EQIECAAAECBAgQIECAAAECBAgQIECAAAECBAgQIECAAAECBAisgMFEIAQIECBAgAABAgQIECBAgAABAgQIECBAgAABAgQIECBAgAABAitgMBEIAQIECBAgQIAAAQIECBAgQIAAAQIECBAgQIAAAQIECBAgQIDAChhMBEKAAAECBAgQIECAAAECBAgQIECAAAECBAgQIECAAAECBAgQILACBhOBECBAgAABAgQIECBAgAABAgQIECBAgAABAgQIECBAgAABAgQIrIDBRCAECBAgQIAAAQIECBAgQIAAAQIECBAgQIAAAQIECBAgQIAAAQIrYDARCAECBAgQIECAAAECBAgQIECAAAECBAgQIECAAAECBAgQIECAwAoYTARCgAABAgQIECBAgAABAgQIECBAgAABAgQIECBAgAABAgQIECCwAgYTgRAgQIAAAQIECBAgQIAAAQIECBAgQIAAAQIECBAgQIAAAQIECKyAwUQgBAgQIECAAAECBAgQIECAAAECBAgQIECAAAECBAgQIECAAAECK2AwEQgBAgQIECBAgAABAgQIECBAgAABAgQIECBAgAABAgQIECBAgMAKGEwEQoAAAQIECBAgQIAAAQIECBAgQIAAAQIECBAgQIAAAQIECBAgsAIGE4EQIECAAAECBAgQIECAAAECBAgQIECAAAECBAgQIECAAAECBAisgMFEIAQIECBAgAABAgQIECBAgAABAgQIECBAgAABAgQIECBAgAABAitgMBEIAQIECBAgQIAAAQIECBAgQIAAAQIECBAgQIAAAQIECBAgQIDAChhMBEKAAAECBAgQIECAAAECBAgQIECAAAECBAgQIECAAAECBAgQILACBhOBECBAgAABAgQIECBAgAABAgQIECBAgAABAgQIECBAgAABAgQIrIDBRCAECBAgQIAAAQIECBAgQIAAAQIECBAgQIAAAQIECBAgQIAAAQIrYDARCAECBAgQIECAAAECBAgQIECAAAECBAgQIECAAAECBAgQIECAwAoYTARCgAABAgQIECBAgAABAgQIECBAgAABAgQIECBAgAABAgQIECCwAgYTgRAgQIAAAQIECBAgQIAAAQIECBAgQIAAAQIECBAgQIAAAQIECKyAwUQgBAgQIECAAAECBAgQIECAAAECBAgQIECAAAECBAgQIECAAAECK2AwEQgBAgQIECBAgAABAgQIECBAgAABAgQIECBAgAABAgQIECBAgMAKGEwEQoAAAQIECBAgQIAAAQIECBAgQIAAAQIECBAgQIAAAQIECBAgsAIGE4EQIECAAAECBAgQIECAAAECBAgQIECAAAECBAgQIECAAAECBAisgMFEIAQIECBAgAABAgQIECBAgAABAgQIECBAgAABAgQIECBAgAABAitgMBEIAQIECBAgQIAAAQIECBAgQIAAAQIECBAgQIAAAQIECBAgQIDAChhMBEKAAAECBAgQIECAAAECBAgQIECAAAECBAgQIECAAAECBAgQILACBhOBECBAgAABAgQIECBAgAABAgQIECBAgAABAgQIECBAgAABAgQIrIDBRCAECBAgQIAAAQIECBAgQIAAAQIECBAgQIAAAQIECBAgQIAAAQIrYDARCAECBAgQIECAAAECBAgQIECAAAECBAgQIECAAAECBAgQIECAwAoYTARCgAABAgQIECBAgAABAgQIECBAgAABAgQIECBAgAABAgQIECCwAgYTgRAgQIAAAQIECBAgQIAAAQIECBAgQIAAAQIECBAgQIAAAQIECKyAwUQgBAgQIECAAAECBAgQIECAAAECBAgQIECAAAECBAgQIECAAAECK2AwEQgBAgQIECBAgAABAgQIECBAgAABAgQIECBAgAABAgQIECBAgMAKGEwEQoAAAQIECBAgQIAAAQIECBAgQIAAAQIECBAgQIAAAQIECBAgsAIGE4EQIECAAAECBAgQIECAAAECBAgQIECAAAECBAgQIECAAAECBAisgMFEIAQIECBAgAABAgQIECBAgAABAgQIECBAgAABAgQIECBAgAABAitgMBEIAQIECBAgQIAAAQIECBAgQIAAAQIECBAgQIAAAQIECBAgQIDAChhMBEKAAAECBAgQIECAAAECBAgQIECAAAECBAgQIECAAAECBAgQILACBhOBECBAgAABAgQIECBAgAABAgQIECBAgAABAgQIECBAgAABAgQIrIDBRCAECBAgQIAAAQIECBAgQIAAAQIECBAgQIAAAQIECBAgQIAAAQIrYDARCAECBAgQIECAAAECBAgQIECAAAECBAgQIECAAAECBAgQIECAwAoYTARCgAABAgQIECBAgAABAgQIECBAgAABAgQIECBAgAABAgQIECCwAgYTgRAgQIAAAQIECBAgQIAAAQIECBAgQIAAAQIECBAgQIAAAQIECKyAwUQgBAgQIECAAAECBAgQIECAAAECBAgQIECAAAECBAgQIECAAAECK2AwEQgBAgQIECBAgAABAgQIECBAgAABAgQIECBAgAABAgQIECBAgMAKGEwEQoAAAQIECBAgQIAAAQIECBAgQIAAAQIECBAgQIAAAQIECBAgsAIGE4EQIECAAAECBAgQIECAAAECBAgQIECAAAECBAgQIECAAAECBAisgMFEIAQIECBAgAABAgQIECBAgAABAgQIECBAgAABAgQIECBAgAABAitgMBEIAQIECBAgQIAAAQIECBAgQIAAAQIECBAgQIAAAQIECBAgQIDAChhMBEKAAAECBAgQIECAAAECBAgQIECAAAECBAgQIECAAAECBAgQILACBhOBECBAgAABAgQIECBAgAABAgQIECBAgAABAgQIECBAgAABAgQIrIDBRCAECBAgQIAAAQIECBAgQIAAAQIECBAgQIAAAQIECBAgQIAAAQIrYDARCAECBAgQIECAAAECBAgQIECAAAECBAgQIECAAAECBAgQIECAwAoYTARCgAABAgQIECBAgAABAgQIECBAgAABAgQIECBAgAABAgQIECCwAgYTgRAgQIAAAQIECBAgQIAAAQIECBAgQIAAAQIECBAgQIAAAQIECKyAwUQgBAgQIECAAAECBAgQIECAAAECBAgQIECAAAECBAgQIECAAAECK2AwEQgBAgQIECBAgAABAgQIECBAgAABAgQIECBAgAABAgQIECBAgMAKGEwEQoAAAQIECBAgQIAAAQIECBAgQIAAAQIECBAgQIAAAQIECBAgsAIGE4EQIECAAAECBAgQIECAAAECBAgQIECAAAECBAgQIECAAAECBAisgMFEIAQIECBAgAABAgQIECBAgAABAgQIECBAgAABAgQIECBAgAABAitgMBEIAQIECBAgQIAAAQIECBAgQIAAAQIECBAgQIAAAQIECBAgQIDAChhMBEKAAAECBAgQIECAAAECBAgQIECAAAECBAgQIECAAAECBAgQILACBhOBECBAgAABAgQIECBAgAABAgQIECBAgAABAgQIECBAgAABAgQIrIDBRCAECBAgQIAAAQIECBAgQIAAAQIECBAgQIAAAQIECBAgQIAAAQIrYDARCAECBAgQIECAAAECBAgQIECAAAECBAgQIECAAAECBAgQIECAwAoYTARCgAABAgQIECBAgAABAgQIECBAgAABAgQIECBAgAABAgQIECCwAgYTgRAgQIAAAQIECBAgQIAAAQIECBAgQIAAAQIECBAgQIAAAQIECKyAwUQgBAgQIECAAAECBAgQIECAAAECBAgQIECAAAECBAgQIECAAAECK2AwEQgBAgQIECBAgAABAgQIECBAgAABAgQIECBAgAABAgQIECBAgMAKGEwEQoAAAQIECBAgQIAAAQIECBAgQIAAAQIECBAgQIAAAQIECBAgsAIGE4EQIECAAAECBAgQIECAAAECBAgQIECAAAECBAgQIECAAAECBAisgMFEIAQIECBAgAABAgQIECBAgAABAgQIECBAgAABAgQIECBAgAABAitgMBEIAQIECBAgQIAAAQIECBAgQIAAAQIECBAgQIAAAQIECBAgQIDAChhMBEKAAAECBAgQIECAAAECBAgQIECAAAECBAgQIECAAAECBAgQILACBhOBECBAgAABAgQIECBAgAABAgQIECBAgAABAgQIECBAgAABAgQIrIDBRCAECBAgQIAAAQIECBAgQIAAAQIECBAgQIAAAQIECBAgQIAAAQIrYDARCAECBAgQIECAAAECBAgQIECAAAECBAgQIECAAAECBAgQIECAwAoYTARCgAABAgQIECBAgAABAgQIECBAgAABAgQIECBAgAABAgQIECCwAgYTgRAgQIAAAQIECBAgQIAAAQIECBAgQIAAAQIECBAgQIAAAQIECKyAwUQgBAgQIECAAAECBAgQIECAAAECBAgQIECAAAECBAgQIECAAAECK2AwEQgBAgQIECBAgAABAgQIECBAgAABAgQIECBAgAABAgQIECBAgMAKGEwEQoAAAQIECBAgQIAAAQIECBAgQIAAAQIECBAgQIAAAQIECBAgsAIGE4EQIECAAAECBAgQIECAAAECBAgQIECAAAECBAgQIECAAAECBAisgMFEIAQIECBAgAABAgQIECBAgAABAgQIECBAgAABAgQIECBAgAABAitgMBEIAQIECBAgQIAAAQIECBAgQIAAAQIECBAgQIAAAQIECBAgQIDAChhMBEKAAAECBAgQIECAAAECBAgQIECAAAECBAgQIECAAAECBAgQILACBhOBECBAgAABAgQIECBAgAABAgQIECBAgAABAgQIECBAgAABAgQIrIDBRCAECBAgQIAAAQIECBAgQIAAAQIECBAgQIAAAQIECBAgQIAAAQIrYDARCAECBAgQIECAAAECBAgQIECAAAECBAgQIECAAAECBAgQIECAwAoYTARCgAABAgQIECBAgAABAgQIECBAgAABAgQIECBAgAABAgQIECCwAgYTgRAgQIAAAQIECBAgQIAAAQIECBAgQIAAAQIECBAgQIAAAQIECKyAwUQgBAgQIECAAAECBAgQIECAAAECBAgQIECAAAECBAgQIECAAAECK2AwEQgBAgQIECBAgAABAgQIECBAgAABAgQIECBAgAABAgQIECBAgMAKGEwEQoAAAQIECBAgQIAAAQIECBAgQIAAAQIECBAgQIAAAQIECBAgsAIGE4EQIECAAAECBAgQIECAAAECBAgQIECAAAECBAgQIECAAAECBAisgMFEIAQIECBAgAABAgQIECBAgAABAgQIECBAgAABAgQIECBAgAABAitgMBEIAQIECBAgQIAAAQIECBAgQIAAAQIECBAgQIAAAQIECBAgQIDAChhMBEKAAAECBAgQIECAAAECBAgQIECAAAECBAgQIECAAAECBAgQILACBhOBECBAgAABAgQIECBAgAABAgQIECBAgAABAgQIECBAgAABAgQIrIDBRCAECBAgQIAAAQIECBAgQIAAAQIECBAgQIAAAQIECBAgQIAAAQIrYDARCAECBAgQIECAAAECBAgQIECAAAECBAgQIECAAAECBAgQIECAwAoYTARCgAABAgQIECBAgAABAgQIECBAgAABAgQIECBAgAABAgQIECCwAgYTgRAgQIAAAQIECBAgQIAAAQIECBAgQIAAAQIECBAgQIAAAQIECKyAwUQgBAgQIECAAAECBAgQIECAAAECBAgQIECAAAECBAgQIECAAAECK2AwEQgBAgQIECBAgAABAgQIECBAgAABAgQIECBAgAABAgQIECBAgMAKGEwEQoAAAQIECBAgQIAAAQIECBAgQIAAAQIECBAgQIAAAQIECBAgsAIGE4EQIECAAAECBAgQIECAAAECBAgQIECAAAECBAgQIECAAAECBAisgMFEIAQIECBAgAABAgQIECBAgAABAgQIECBAgAABAgQIECBAgAABAitgMBEIAQIECBAgQIAAAQIECBAgQIAAAQIECBAgQIAAAQIECBAgQIDAChhMBEKAAAECBAgQIECAAAECBAgQIECAAAECBAgQIECAAAECBAgQILACBhOBECBAgAABAgQIECBAgAABAgQIECBAgAABAgQIECBAgAABAgQIrIDBRCAECBAgQIAAAQIECBAgQIAAAQIECBAgQIAAAQIECBAgQIAAAQIrYDARCAECBAgQIECAAAECBAgQIECAAAECBAgQIECAAAECBAgQIECAwAoYTARCgAABAgQIECBAgAABAgQIECBAgAABAgQIECBA/p7kQQAAIABJREFUgAABAgQIECCwAgYTgRAgQIAAAQIECBAgQIAAAQIECBAgQIAAAQIECBAgQIAAAQIECKyAwUQgBAgQIECAAAECBAgQIECAAAECBAgQIECAAAECBAgQIECAAAECK2AwEQgBAgQIECBAgAABAgQIECBAgAABAgQIECBAgAABAgQIECBAgMAKGEwEQoAAAQIECBAgQIAAAQIECBAgQIAAAQIECBAgQIAAAQIECBAgsAIGE4EQIECAAAECBAgQIECAAAECBAgQIECAAAECBAgQIECAAAECBAisgMFEIAQIECBAgAABAgQIECBAgAABAgQIECBAgAABAgQIECBAgAABAitgMBEIAQIECBAgQIAAAQIECBAgQIAAAQIECBAgQIAAAQIECBAgQIDAChhMBEKAAAECBAgQIECAAAECBAgQIECAAAECBAgQIECAAAECBAgQILACBhOBECBAgAABAgQIECBAgAABAgQIECBAgAABAgQIECBAgAABAgQIrIDBRCAECBAgQIAAAQIECBAgQIAAAQIECBAgQIAAAQIECBAgQIAAAQIrYDARCAECBAgQIECAAAECBAgQIECAAAECBAgQIECAAAECBAgQIECAwAoYTARCgAABAgQIECBAgAABAgQIECBAgAABAgQIECBAgAABAgQIECCwAgYTgRAgQIAAAQIECBAgQIAAAQIECBAgQIAAAQIECBAgQIAAAQIECKyAwUQgBAgQIECAAAECBAgQIECAAAECBAgQIECAAAECBAgQIECAAAECK2AwEQgBAgQIECBAgAABAgQIECBAgAABAgQIECBAgAABAgQIECBAgMAKGEwEQoAAAQIECBAgQIAAAQIECBAgQIAAAQIECBAgQIAAAQIECBAgsAIGE4EQIECAAAECBAgQIECAAAECBAgQIECAAAECBAgQIECAAAECBAisgMFEIAQIECBAgAABAgQIECBAgAABAgQIECBAgAABAgQIECBAgAABAitgMBEIAQIECBAgQIAAAQIECBAgQIAAAQIECBAgQIAAAQIECBAgQIDAChhMBEKAAAECBAgQIECAAAECBAgQIECAAAECBAgQIECAAAECBAgQILACBhOBECBAgAABAgQIECBAgAABAgQIECBAgAABAgQIECBAgAABAgQIrIDBRCAECBAgQIAAAQIECBAgQIAAAQIECBAgQIAAAQIECBAgQIAAAQIrYDARCAECBAgQIECAAAECBAgQIECAAAECBAgQIECAAAECBAgQIECAwAoYTARCgAABAgQIECBAgAABAgQIECBAgAABAgQIECBAgAABAgQIECCwAgYTgRAgQIAAAQIECBAgQIAAAQIECBAgQIAAAQIECBAgQIAAAQIECKyAwUQgBAgQIECAAAECBAgQIECAAAECBAgQIECAAAECBAgQIECAAAECK2AwEQgBAgQIECBAgAABAgQIECBAgAABAgQIECBAgAABAgQIECBAgMAKGEwEQoAAAQIECBAgQIAAAQIECBAgQIAAAQIECBAgQIAAAQIECBAgsAIGE4EQIECAAAECBAgQIECAAAECBAgQIECAAAECBAgQIECAAAECBAisgMFEIAQIECBAgAABAgQIECBAgAABAgQIECBAgAABAgQIECBAgAABAitgMBEIAQIECBAgQIAAAQIECBAgQIAAAQIECBAgQIAAAQIECBAgQIDAChhMBEKAAAECBAgQIECAAAECBAgQIECAAAECBAgQIECAAAECBAgQILACBhOBECBAgAABAgQIECBAgAABAgQIECBAgAABAgQIECBAgAABAgQIrIDBRCAECBAgQIAAAQIECBAgQIAAAQIECBAgQIAAAQIECBAgQIAAAQIrYDARCAECBAgQIECAAAECBAgQIECAAAECBAgQIECAAAECBAgQIECAwAoYTARCgAABAgQIECBAgAABAgQIECBAgAABAgQIECBAgAABAgQIECCwAgYTgRAgQIAAAQIECBAgQIAAAQIECBAgQIAAAQIECBAgQIAAAQIECKyAwUQgBAgQIECAAAECBAgQIECAAAECBAgQIECAAAECBAgQIECAAAECK2AwEQgBAgQIECBAgAABAgQIECBAgAABAgQIECBAgAABAgQIECBAgMAKGEwEQoAAAQIECBAgQIAAAQIECBAgQIAAAQIECBAgQIAAAQIECBAgsAIGE4EQIECAAAECBAgQIECAAAECBAgQIECAAAECBAgQIECAAAECBAisgMFEIAQIECBAgAABAgQIECBAgAABAgQIECBAgAABAgQIECBAgAABAitgMBEIAQIECBAgQIAAAQIECBAgQIAAAQIECBAgQIAAAQIECBAgQIDAChhMBEKAAAECBAgQIECAAAECBAgQIECAAAECBAgQIECAAAECBAgQILACBhOBECBAgAABAgQIECBAgAABAgQIECBAgAABAgQIECBAgAABAgQIrIDBRCAECBAgQIAAAQIECBAgQIAAAQIECBAgQIAAAQIECBAgQIAAAQIrYDARCAECBAgQIECAAAECBAgQIECAAAECBAgQIECAAAECBAgQIECAwAoYTARCgAABAgQIECBAgAABAgQIECBAgAABAgQIECBAgAABAgQIECCwAgYTgRAgQIAAAQIECBAgQIAAAQIECBAgQIAAAQIECBAgQIAAAQIECKyAwUQgBAgQIECAAAECBAgQIECAAAECBAgQIECAAAECBAgQIECAAAECK2AwEQgBAgQIECBAgAABAgQIECBAgAABAgQIECBAgAABAgQIECBAgMAKGEwEQoAAAQIECBAgQIAAAQIECBAgQIAAAQIECBAgQIAAAQIECBAgsAIGE4EQIECAAAECBAgQIECAAAECBAgQIECAAAECBAgQIECAAAECBAisgMFEIAQIECBAgAABAgQIECBAgAABAgQIECBAgAABAgQIECBAgAABAitgMBEIAQIECBAgQIAAAQIECBAgQIAAAQIECBAgQIAAAQIECBAgQIDAChhMBEKAAAECBAgQIECAAAECBAgQIECAAAECBAgQIECAAAECBAgQILACBhOBECBAgAABAgQIECBAgAABAgQIECBAgAABAgQIECBAgAABAgQIrIDBRCAECBAgQIAAAQIECBAgQIAAAQIECBAgQIAAAQIECBAgQIAAAQIrYDARCAECBAgQIECAAAECBAgQIECAAAECBAgQIECAAAECBAgQIECAwAoYTARCgAABAgQIECBAgAABAgQIECBAgAABAgQIECBAgAABAgQIECCwAgYTgRAgQIAAAQIECBAgQIAAAQIECBAgQIAAAQIECBAgQIAAAQIECKyAwUQgBAgQIECAAAECBAgQIECAAAECBAgQIECAAAECBAgQIECAAAECK2AwEQgBAgQIECBAgAABAgQIECBAgAABAgQIECBAgAABAgQIECBAgMAKGEwEQoAAAQIECBAgQIAAAQIECBAgQIAAAQIECBAgQIAAAQIECBAgsAIGE4EQIECAAAECBAgQIECAAAECBAgQIECAAAECBAgQIECAAAECBAisgMFEIAQIECBAgAABAgQIECBAgAABAgQIECBAgAABAgQIECBAgAABAitgMBEIAQIECBAgQIAAAQIECBAgQIAAAQIECBAgQIAAAQIECBAgQIDAChhMBEKAAAECBAgQIECAAAECBAgQIECAAAECBAgQIECAAAECBAgQILACBhOBECBAgAABAgQIECBAgAABAgQIECBAgAABAgQIECBAgAABAgQIrIDBRCAECBAgQIAAAQIECBAgQIAAAQIECBAgQIAAAQIECBAgQIAAAQIrYDARCAECBAgQIECAAAECBAgQIECAAAECBAgQIECAAAECBAgQIECAwAoYTARCgAABAgQIECBAgAABAgQIECBAgAABAgQIECBAgAABAgQIECCwAgYTgRAgQIAAAQIECBAgQIAAAQIECBAgQIAAAQIECBAgQIAAAQIECKyAwUQgBAgQIECAAAECBAgQIECAAAECBAgQIECAAAECBAgQIECAAAECK2AwEQgBAgQIECBAgAABAgQIECBAgAABAgQIECBAgAABAgQIECBAgMAKGEwEQoAAAQIECBAgQIAAAQIECBAgQIAAAQIECBAgQIAAAQIECBAgsAIGE4EQIECAAAECBAgQIECAAAECBAgQIECAAAECBAgQIECAAAECBAisgMFEIAQIECBAgAABAgQIECBAgAABAgQIECBAgAABAgQIECBAgAABAitgMBEIAQIECBAgQIAAAQIECBAgQIAAAQIECBAgQIAAAQIECBAgQIDAChhMBEKAAAECBAgQIECAAAECBAgQIECAAAECBAgQIECAAAECBAgQILACBhOBECBAgAABAgQIECBAgAABAgQIECBAgAABAgQIECBAgAABAgQIrIDBRCAECBAgQIAAAQIECBAgQIAAAQIECBAgQIAAAQIECBAgQIAAAQIrYDARCAECBAgQIECAAAECBAgQIECAAAECBAgQIECAAAECBAgQIECAwAoYTARCgAABAgQIECBAgAABAgQIECBAgAABAgQIECBAgAABAgQIECCwAgYTgRAgQIAAAQIECBAgQIAAAQIECBAgQIAAAQIECBAgQIAAAQIECKyAwUQgBAgQIECAAAECBAgQIECAAAECBAgQIECAAAECBAgQIECAAAECK2AwEQgBAgQIECBAgAABAgQIECBAgAABAgQIECBAgAABAgQIECBAgMAKGEwEQoAAAQIECBAgQIAAAQIECBAgQIAAAQIECBAgQIAAAQIECBAgsAIGE4EQIECAAAECBAgQIECAAAECBAgQIECAAAECBAgQIECAAAECBAisgMFEIAQIECBAgAABAgQIECBAgAABAgQIECBAgAABAgQIECBAgAABAitgMBEIAQIECBAgQIAAAQIECBAgQIAAAQIECBAgQIAAAQIECBAgQIDAChhMBEKAAAECBAgQIECAAAECBAgQIECAAAECBAgQIECAAAECBAgQILACBhOBECBAgAABAgQIECBAgAABAgQIECBAgAABAgQIECBAgAABAgQIrIDBRCAECBAgQIAAAQIECBAgQIAAAQIECBAgQIAAAQIECBAgQIAAAQIrYDARCAECBAgQIECAAAECBAgQIECAAAECBAgQIECAAAECBAgQIECAwAoYTARCgAABAgQIECBAgAABAgQIECBAgAABAgQIECBAgAABAgQIECCwAgYTgRAgQIAAAQIECBAgQIAAAQIECBAgQIAAAQIECBAgQIAAAQIECKyAwUQgBAgQIECAAAECBAgQIECAAAECBAgQIECAAAECBAgQIECAAAECK2AwEQgBAgQIECBAgAABAgQIECBAgAABAgQIECBAgAABAgQIECBAgMAKGEwEQoAAAQIECBAgQIAAAQIECBAgQIAAAQIECBAgQIAAAQIECBAgsAIGE4EQIECAAAECBAgQIECAAAECBAgQIECAAAECBAgQIECAAAECBAisgMFEIAQIECBAgAABAgQIECBAgAABAgQIECBAgAABAgQIECBAgAABAitgMBEIAQIECBAgQIAAAQIECBAgQIAAAQIECBAgQIAAAQIECBAgQIDAChhMBEKAAAECBAgQIECAAAECBAgQIECAAAECBAgQIECAAAECBAgQILACBhOBECBAgAABAgQIECBAgAABAgQIECBAgAABAgQIECBAgAABAgQIrIDBRCAECBAgQIAAAQIECBAgQIAAAQIECBAgQIAAAQIECBAgQIAAAQIrYDARCAECBAgQIECAAAECBAgQIECAAAECBAgQIECAAAECBAgQIECAwAoYTARCgAABAgQIECBAgAABAgQIECBAgAABAgQIECBAgAABAgQIECCwAgYTgRAgQIAAAQIECBAgQIAAAQIECBAgQIAAAQIECBAgQIAAAQIECKyAwUQgBAgQIECAAAECBAgQIECAAAECBAgQIECAAAECBAgQIECAAAECK2AwEQgBAgQIECBAgAABAgQIECBAgAABAgQIECBAgAABAgQIECBAgMAKGEwEQoAAAQIECBAgQIAAAQIECBAgQIAAAQIECBAgQIAAAQIECBAgsAIGE4EQIECAAAECBAgQIECAAAECBAgQIECAAAECBAgQIECAAAECBAisgMFEIAQIECBAgAABAgQIECBAgAABAgQIECBAgAABAgQIECBAgAABAitgMBEIAQIECBAgQIAAAQIECBAgQIAAAQIECBAgQIAAAQIECBAgQIDAChhMBEKAAAECBAgQIECAAAECBAgQIECAAAECBAgQIECAAAECBAgQILACBhOBECBAgAABAgQIECBAgAABAgQIECBAgAABAgQIECBAgAABAgQIrIDBRCAECBAgQIAAAQIECBAgQIAAAQIECBAgQIAAAQIECBAgQIAAAQIrYDARCAECBAgQIECAAAECBAgQIECAAAECBAgQIECAAAECBAgQIECAwAoYTARCgAABAgQIECBAgAABAgQIECBAgAABAgQIECBAgAABAgQIECCwAgYTgRAgQIAAAQIECBAgQIAAAQIECBAgQIAAAQIECBAgQIAAAQIECKyAwUQgBAgQIECAAAECBAgQIECAAAECBAgQIECAAAECBAgQIECAAAECK2AwEQgBAgQIECBAgAABAgQIECBAgAABAgQIECBAgAABAgQIECBAgMAKGEwEQoAAAQIECBAgQIAAAQIECBAgQIAAAQIECBAgQIAAAQIECBAgsAIGE4EQIECAAAECBAgQIECAAAECBAgQIECAAAECBAgQIECAAAECBAisgMFEIAQIECBAgAABAgQIECBAgAABAgQIECBAgAABAgQIECBAgAABAitgMBEIAQIECBAgQIAAAQIECBAgQIAAAQIECBAgQIAAAQIECBAgQIDAChhMBEKAAAECBAgQIECAAAECBAgQIECAAAECBAgQIECAAAECBAgQILACBhOBECBAgAABAgQIECBAgAABAgQIECBAgAABAgQIECBAgAABAgQIrIDBRCAECBAgQIAAAQIECBAgQIAAAQIECBAgQIAAAQIECBAgQIAAAQIrYDARCAECBAgQIECAAAECBAgQIECAAAECBAgQIECAAAECBAgQIECAwAoYTARCgAABAgQIECBAgAABAgQIECBAgAABAgQIECBAgAABAgQIECCwAgYTgRAgQIAAAQIECBAgQIAAAQIECBAgQIAAAQIECBAgQIAAAQIECKyAwUQgBAgQIECAAAECBAgQIECAAAECBAgQIECAAAECBAgQIECAAAECK2AwEQgBAgQIECBAgAABAgQIECBAgAABAgQIECBAgAABAgQIECBAgMAKGEwEQoAAAQIECBAgQIAAAQIECBAgQIAAAQIECBAgQIAAAQIECBAgsAIGE4EQIECAAAECBAgQIECAAAECBAgQIECAAAECBAgQIECAAAECBAisgMFEIAQIECBAgAABAgQIECBAgAABAgQIECBAgAABAgQIECBAgAABAitgMBEIAQIECBAgQIAAAQIECBAgQIAAAQIECBAgQIAAAQIECBAgQIDAChhMBEKAAAECBAgQIECAAAECBAgQIECAAAECBAgQIECAAAECBAgQILACBhOBECBAgAABAgQIECBAgAABAgQIECBAgAABAgQIECBAgAABAgQIrIDBRCAECBAgQIAAAQIECBAgQIAAAQIECBAgQIAAAQIECBAgQIAAAQIrYDARCAECBAgQIECAAAECBAgQIECAAAECBAgQIECAAAECBAgQIECAwAoYTARCgAABAgQIECBAgAABAgQIECBAgAABAgQIECBAgAABAgQIECCwAgYTgRAgQIAAAQIECBAgQIAAAQIECBAgQIAAAQIECBAgQIAAAQIECKyAwUQgBAgQIECAAAECBAgQIECAAAECBAgQIECAAAECBAgQIECAAAECK2AwEQgBAgQIECBAgAABAgQIECBAgAABAgQIECBAgAABAgQIECBAgMAKGEwEQoAAAQIECBAgQIAAAQIECBAgQIAAAQIECBAgQIAAAQIECBAgsAIGE4EQIECAAAECBAgQIECAAAECBAgQIECAAAECBAgQIECAAAECBAisgMFEIAQIECBAgAABAgQIECBAgAABAgQIECBAgAABAgQIECBAgAABAitgMBEIAQIECBAgQIAAAQIECBAgQIAAAQIECBAgQIAAAQIECBAgQIDAChhMBEKAAAECBAgQIECAAAECBAgQIECAAAECBAgQIECAAAECBAgQILACBhOBECBAgAABAgQIECBAgAABAgQIECBAgAABAgQIECBAgAABAgQIrIDBRCAECBAgQIAAAQIECBAgQIAAAQIECBAgQIAAAQIECBAgQIAAAQIrYDARCAECBAgQIECAAAECBAgQIECAAAECBAgQIECAAAECBAgQIECAwAoYTARCgAABAgQIECBAgAABAgQIECBAgAABAgQIECBAgAABAgQIECCwAgYTgRAgQIAAAQIECBAgQIAAAQIECBAgQIAAAQIECBAgQIAAAQIECKyAwUQgBAgQIECAAAECBAgQIECAAAECBAgQIECAAAECBAgQIECAAAECK2AwEQgBAgQIECBAgAABAgQIECBAgAABAgQIECBAgAABAgQIECBAgMAKGEwEQoAAAQIECBAgQIAAAQIECBAgQIAAAQIECBAgQIAAAQIECBAgsAIGE4EQIECAAAECBAgQIECAAAECBAgQIECAAAECBAgQIECAAAECBAisgMFEIAQIECBAgAABAgQIECBAgAABAgQIECBAgAABAgQIECBAgAABAitgMBEIAQIECBAgQIAAAQIECBAgQIAAAQIECBAgQIAAAQIECBAgQIDAChhMBEKAAAECBAgQIECAAAECBAgQIECAAAECBAgQIECAAAECBAgQILACBhOBECBAgAABAgQIECBAgAABAgQIECBAgAABAgQIECBAgAABAgQIrIDBRCAECBAgQIAAAQIECBAgQIAAAQIECBAgQIAAAQIECBAgQIAAAQIrYDARCAECBAgQIECAAAECBAgQIECAAAECBAgQIECAAAECBAgQIECAwAoYTARCgAABAgQIECBAgAABAgQIECBAgAABAgQIECBAgAABAgQIECCwAgYTgRAgQIAAAQIECBAgQIAAAQIECBAgQIAAAQIECBAgQIAAAQIECKyAwUQgBAgQIECAAAECBAgQIECAAAECBAgQIECAAAECBAgQIECAAAECK2AwEQgBAgQIECBAgAABAgQIECBAgAABAgQIECBAgAABAgQIECBAgMAKGEwEQoAAAQIECBAgQIAAAQIECBAgQIAAAQIECBAgQIAAAQIECBAgsAIGE4EQIECAAAECBAgQIECAAAECBAgQIECAAAECBAgQIECAAAECBAisgMFEIAQIECBAgAABAgQIECBAgAABAgQIECBAgAABAgQIECBAgAABAitgMBEIAQIECBAgQIAAAQIECBAgQIAAAQIECBAgQIAAAQIECBAgQIDAChhMBEKAAAECBAgQIECAAAECBAgQIECAAAECBAgQIECAAAECBAgQILACBhOBECBAgAABAgQIECBAgAABAgQIECBAgAABAgQIECBAgAABAgQIrIDBRCAECBAgQIAAAQIECBAgQIAAAQIECBAgQIAAAQIECBAgQIAAAQIrYDARCAECBAgQIECAAAECBAgQIECAAAECBAgQIECAAAECBAgQIECAwAoYTARCgAABAgQIECBAgAABAgQIECBAgAABAgQIECBAgAABAgQIECCwAgYTgRAgQIAAAQIECBAgQIAAAQIECBAgQIAAAQIECBAgQIAAAQIECKyAwUQgBAgQIECAAAECBAgQIECAAAECBAgQIECAAAECBAgQIECAAAECK2AwEQgBAgQIECBAgAABAgQIECBAgAABAgQIECBAgAABAgQIECBAgMAKGEwEQoAAAQIECBAgQIAAAQIECBAgQIAAAQIECBAgQIAAAQIECBAgsAIGE4EQIECAAAECBAgQIECAAAECBAgQIECAAAECBAgQIECAAAECBAisgMFEIAQIECBAgAABAgQIECBAgAABAgQIECBAgAABAgQIECBAgAABAitgMBEIAQIECBAgQIAAAQIECBAgQIAAAQIECBAgQIAAAQIECBAgQIDAChhMBEKAAAECBAgQIECAAAECBAgQIECAAAECBAgQIECAAAECBAgQILACBhOBECBAgAABAgQIECBAgAABAgQIECBAgAABAgQIECBAgAABAgQIrIDBRCAECBAgQIAAAQIECBAgQIAAAQIECBAgQIAAAQIECBAgQIAAAQIrYDARCAECBAgQIECAAAECBAgQIECAAAECBAgQIECAAAECBAgQIECAwAoYTARCgAABAgQIECBAgAABAgQIECBAgAABAgQIECBAgAABAgQIECCwAgYTgRAgQIAAAQIECBAgQIAAAQIECBAgQIAAAQIECBAgQIAAAQIECKyAwUQgBAgQIECAAAECBAgQIECAAAECBAgQIECAAAECBAgQIECAAAECK2AwEQgBAgQIECBAgAABAgQIECBAgAABAgQIECBAgAABAgQIECBAgMAKGEwEQoAAAQIECBAgQIAAAQIECBAgQIAAAQIECBAgQIAAAQIECBAgsAIGE4EQIECAAAECBAgQIECAAAECBAgQIECAAAECBAgQIECAAAECBAisgMFEIAQIECBAgAABAgQIECBAgAABAgQIECBAgAABAgQIECBAgAABAitgMBEIAQIECBAgQIAAAQIECBAgQIAAAQIECBAgQIAAAQIECBAgQIDAChhMBEKAAAECBAgQIECAAAECBAgQIECAAAECBAgQIECAAAECBAgQILACBhOBECBAgAABAgQIECBAgAABAgQIECBAgAABAgQIECCpFuU3AAAgAElEQVRAgAABAgQIrIDBRCAECBAgQIAAAQIECBAgQIAAAQIECBAgQIAAAQIECBAgQIAAAQIrYDARCAECBAgQIECAAAECBAgQIECAAAECBAgQIECAAAECBAgQIECAwAoYTARCgAABAgQIECBAgAABAgQIECBAgAABAgQIECBAgAABAgQIECCwAgYTgRAgQIAAAQIECBAgQIAAAQIECBAgQIAAAQIECBAgQIAAAQIECKyAwUQgBAgQIECAAAECBAgQIECAAAECBAgQIECAAAECBAgQIECAAAECK2AwEQgBAgQIECBAgAABAgQIECBAgAABAgQIECBAgAABAgQIECBAgMAKGEwEQoAAAQIECBAgQIAAAQIECBAgQIAAAQIECBAgQIAAAQIECBAgsAIGE4EQIECAAAECBAgQIECAAAECBAgQIECAAAECBAgQIECAAAECBAisgMFEIAQIECBAgAABAgQIECBAgAABAgQIECBAgAABAgQIECBAgAABAitgMBEIAQIECBAgQIAAAQIECBAgQIAAAQIECBAgQIAAAQIECBAgQIDAChhMBEKAAAECBAgQIECAAAECBAgQIECAAAECBAgQIECAAAECBAgQILACBhOBECBAgAABAgQIECBAgAABAgQIECBAgAABAgQIECBAgAABAgQIrIDBRCAECBAgQIAAAQIECBAgQIAAAQIECBAgQIAAAQIECBAgQIAAAQIrYDARCAECBAgQIECAAAECBAgQIECAAAECBAgQIECAAAECBAgQIECAwAoYTARCgAABAgQIECBAgAABAgQIECBAgAABAgQIECBAgAABAgQIECCwAgYTgRAgQIAAAQIECBAgQIAAAQIECBAgQIAAAQIECBAgQIAAAQIECKyAwUQgBAgQIECAAAECBAgQIECAAAECBAgQIECAAAECBAgQIECAAAECK2AwEQgBAgQIECBAgAABAgQIECBAgAABAgQIECBAgAABAgQIECBAgMAKGEwEQoAAAQIECBAgQIAAAQIECBAgQIAAAQIECBAgQIAAAQIECBAgsAIGE4EQIECAAAECBAgQIECAAAECBAgQIECAAAECBAgQIECAAAECBAisgMFEIAQIECBAgAABAgQIECBAgAABAgQIECBAgAABAgQIECBAgAABAitgMBEIAQIECBAgQIAAAQIECBAgQIAAAQIECBAgQIAAAQIECBAgQIDAChhMBEKAAAECBAgQIECAAAECBAgQIECAAAECBAgQIECAAAECBAgQILACBhOBECBAgAABAgQIECBAgAABAgQIECBAgAABAgQIECBAgAABAgQIrIDBRCAECBAgQIAAAQIECBAgQIAAAQIECBAgQIAAAQIECBAgQIAAAQIrYDARCAECBAgQIECAAAECBAgQIECAAAECBAgQIECAAAECBAgQIECAwAoYTARCgAABAgQIECBAgAABAgQIECBAgAABAgQIECBAgAABAgQIECCwAgYTgRAgQIAAAQIECBAgQIAAAQIECBAgQIAAAQIECBAgQIAAAQIECKyAwUQgBAgQIECAAAECBAgQIECAAAECBAgQIECAAAECBAgQIECAAAECK2AwEQgBAgQIECBAgAABAgQIECBAgAABAgQIECBAgAABAgQIECBAgMAKGEwEQoAAAQIECBAgQIAAAQIECBAgQIAAAQIECBAgQIAAAQIECBAgsAIGE4EQIECAAAECBAgQIECAAAECBAgQIECAAAECBAgQIECAAAECBAisgMFEIAQIECBAgAABAgQIECBAgAABAgQIECBAgAABAgQIECBAgAABAitgMBEIAQIECBAgQIAAAQIECBAgQIAAAQIECBAgQIAAAQIECBAgQIDAChhMBEKAAAECBAgQIECAAAECBAgQIECAAAECBAgQIECAAAECBAgQILACBhOBECBAgAABAgQIECBAgAABAgQIECBAgAABAgQIECBAgAABAgQIrIDBRCAECBAgQIAAAQIECBAgQIAAAQIECBAgQIAAAQIECBAgQIAAAQIrYDARCAECBAgQIECAAAECBAgQIECAAAECBAgQIECAAAECBAgQIECAwAoYTARCgAABAgQIECBAgAABAgQIECBAgAABAgQIECBAgAABAgQIECCwAgYTgRAgQIAAAQIECBAgQIAAAQIECBAgQIAAAQIECBAgQIAAAQIECKyAwUQgBAgQIECAAAECBAgQIECAAAECBAgQIECAAAECBAgQIECAAAECK2AwEQgBAgQIECBAgAABAgQIECBAgAABAgQIECBAgAABAgQIECBAgMAKGEwEQoAAAQIECBAgQIAAAQIECBAgQIAAAQIECBAgQIAAAQIECBAgsAIGE4EQIECAAAECBAgQIECAAAECBAgQIECAAAECBAgQIECAAAECBAisgMFEIAQIECBAgAABAgQIECBAgAABAgQIECBAgAABAgQIECBAgAABAitgMBEIAQIECBAgQIAAAQIECBAgQIAAAQIECBAgQIAAAQIECBAgQIDAChhMBEKAAAECBAgQIECAAAECBAgQIECAAAECBAgQIECAAAECBAgQILACBhOBECBAgAABAgQIECBAgAABAgQIECBAgAABAgQIECBAgAABAgQIrIDBRCAECBAgQIAAAQIECBAgQIAAAQIECBAgQIAAAQIECBAgQIAAAQIrYDARCAECBAgQIECAAAECBAgQIECAAAECBAgQIECAAAECBAgQIECAwAoYTARCgAABAgQIECBAgAABAgQIECBAgAABAgQIECBAgAABAgQIECCwAgYTgRAgQIAAAQIECBAgQIAAAQIECBAgQIAAAQIECBAgQIAAAQIECKyAwUQgBAgQIECAAAECBAgQIECAAAECBAgQIECAAAECBAgQIECAAAECK2AwEQgBAgQIECBAgAABAgQIECBAgAABAgQIECBAgAABAgQIECBAgMAKGEwEQoAAAQIECBAgQIAAAQIECBAgQIAAAQIECBAgQIAAAQIECBAgsAIGE4EQIECAAAECBAgQIECAAAECBAgQIECAAAECBAgQIECAAAECBAisgMFEIAQIECBAgAABAgQIECBAgAABAgQIECBAgAABAgQIECBAgAABAitgMBEIAQIECBAgQIAAAQIECBAgQIAAAQIECBAgQIAAAQIECBAgQIDAChhMBEKAAAECBAgQIECAAAECBAgQIECAAAECBAgQIECAAAECBAgQILACBhOBECBAgAABAgQIECBAgAABAgQIECBAgAABAgQIECBAgAABAgQIrIDBRCAECBAgQIAAAQIECBAgQIAAAQIECBAgQIAAAQIECBAgQIAAAQIrYDARCAECBAgQIECAAAECBAgQIECAAAECBAgQIECAAAECBAgQIECAwAoYTARCgAABAgQIECBAgAABAgQIECBAgAABAgQIECBAgAABAgQIECCwAgYTgRAgQIAAAQIECBAgQIAAAQIECBAgQIAAAQIECBAgQIAAAQIECKyAwUQgBAgQIECAAAECBAgQIECAAAECBAgQIECAAAECBAgQIECAAAECK2AwEQgBAgQIECBAgAABAgQIECBAgAABAgQIECBAgAABAgQIECBAgMAKGEwEQoAAAQIECBAgQIAAAQIECBAgQIAAAQIECBAgQIAAAQIECBAgsAIGE4EQIECAAAECBAgQIECAAAECBAgQIECAAAECBAgQIECAAAECBAisgMFEIAQIECBAgAABAgQIECBAgAABAgQIECBAgAABAgQIECBAgAABAitgMBEIAQIECBAgQIAAAQIECBAgQIAAAQIECBAgQIAAAQIECBAgQIDAChhMBEKAAAECBAgQIECAAAECBAgQIECAAAECBAgQIECAAAECBAgQILACBhOBECBAgAABAgQIECBAgAABAgQIECBAgAABAgQIECBAgAABAgQIrIDBRCAECBAgQIAAAQIECBAgQIAAAQIECBAgQIAAAQIECBAgQIAAAQIrYDARCAECBAgQIECAAAECBAgQIECAAAECBAgQIECAAAECBAgQIECAwAoYTARCgAABAgQIECBAgAABAgQIECBAgAABAgQIECBAgAABAgQIECCwAgYTgRAgQIAAAQIECBAgQIAAAQIECBAgQIAAAQIECBAgQIAAAQIECKyAwUQgBAgQIECAAAECBAgQIECAAAECBAgQIECAAAECBAgQIECAAAECK2AwEQgBAgQIECBAgAABAgQIECBAgAABAgQIECBAgAABAgQIECBAgMAKGEwEQoAAAQIECBAgQIAAAQIECBAgQIAAAQIECBAgQIAAAQIECBAgsAIGE4EQIECAAAECBAgQIECAAAECBAgQIECAAAECBAgQIECAAAECBAisgMFEIAQIECBAgAABAgQIECBAgAABAgQIECBAgAABAgQIECBAgAABAitgMBEIAQIECBAgQIAAAQIECBAgQIAAAQIECBAgQIAAAQIECBAgQIDAChhMBEKAAAECBAgQIECAAAECBAgQIECAAAECBAgQIECAAAECBAgQILACBhOBECBAgAABAgQIECBAgAABAgQIECBAgAABAgQIECBAgAABAgQIrIDBRCAECBAgQIAAAQIECBAgQIAAAQIECBAgQIAAAQIECBAgQIAAAQIrYDARCAECBAgQIECAAAECBAgQIECAAAECBAgQIECAAAECBAgQIECAwAoYTARCgAABAgQIECBAgAABAgQIECBAgAABAgQIECBAgAABAgQIECCwAgYTgRAgQIAAAQIECBAgQIAAAQIECBAgQIAAAQIECBAgQIAAAQIECKyAwUQgBAgQIECAAAECBAgQIECAAAECBAgQIECAAAECBAgQIECAAAECK2AwEQgBAgQIECBAgAABAgQIECBAgAABAgQIECBAgAABAgQIECBAgMAKGEwEQoAAAQIECBAgQIAAAQIECBAgQIAAAQIECBAgQIAAAQIECBAgsAIGE4EQIECAAAECBAgQIECAAAECBAgQIECAAAECBAgQIECAAAECBAisgMFEIAQIECBAgAABAgQIECBAgAABAgQIECBAgAABAgQIECBAgAABAitgMBEIAQIECBAgQIAAAQIECBAgQIAAAQIECBAgQIAAAQIECBAgQIDAChhMBEKAAAECBAgQIECAAAECBAgQIECAAAECBAgQIECAAAECBAgQILACBhOBECBAgAABAgQIECBAgAABAgQIECBAgAABAgQIECBAgAABAgQIrIDBRCAECBAgQIAAAQIECBAgQIAAAQIECBAgQIAAAQIECBAgQIAAAQIrYDARCAECBAgQIECAAAECBAgQIECAAAECBAgQIECAAAECBAgQIECAwAoYTARCgAABAgQIECBAgAABAgQIECBAgAABAgQIECBAgAABAgQIECCwAgYTgRAgQIAAAQIECBAgQIAAAQIECBAgQIAAAQIECBAgQIAAAQIECKyAwUQgBAgQIECAAAECBAgQIECAAAECBAgQIECAAAECBAgQIECAAAECK2AwEQgBAgQIECBAgAABAgQIECBAgAABAgQIECBAgAABAgQIECBAgMAKGEwEQoAAAQIECBAgQIAAAQIECBAgQIAAAQIECBAgQIAAAQIECBAgsAIGE4EQIECAAAECBAgQIECAAAECBAgQIECAAAECBAgQIECAAAECBAisgMFEIAQIECBAgAABAgQIECBAgAABAgQIECBAgAABAgQIECBAgAABAitgMBEIAQIECBAgQIAAAQIECBAgQIAAAQIECBAgQIAAAQIECBAgQIDAChhMBEKAAAECBAgQIECAAAECBAgQIECAAAECBAgQIECAAAECBAgQILACBhOBECBAgAABAgQIECBAgAABAgQIECBAgAABAgQIECBAgAABAgQIrIDBRCAECBAgQIAAAQIECBAgQIAAAQIECBAgQIAAAQIECBAgQIAAAQIrYDARCAECBAgQIECAAAECBAgQIECAAAECBAgQIECAAAECBAgQIECAwAoYTARCgAABAgQIECBAgAABAgQIECBAgAABAgQIECBAgAABAgQIECCwAgYTgRAgQIAAAQIECBAgQIAAAQIECBAgQIAAAQIECBAgQIAAAQIECKyAwUQgBAgQIECAAAECBAgQIECAAAECBAgQIECAAAECBAgQIECAAAECK2AwEQgBAgQIECBAgAABAgQIECBAgAABAgQIECBAgAABAgQIECBAgMAKGEwEQoAAAQIECBAgQIAAAQIECBAgQIAAAQIECBAgQIAAAQIECBAgsAIGE4EQIECAAAECBAgQIECAAAECBAgQIECAAAECBAgQIECAAAECBAisgMFEIAQIECBAgAABAgQIECBAgAABAgQIECBAgAABAgQIECBAgAABAitgMBEIAQIECBAgQIAAAQIECBAgQIAAAQIECBAgQIAAAQIECBAgQIDAChhMBEKAAAECBAgQIECAAAECBAgQIECAAAECBAgQIECAAAECBAgQILACBhOBECBAgAABAgQIECBAgAABAgQIECBAgAABAgQIECBAgAABAgQIrIDBRCAECBAgQIAAAQIECBAgQIAAAQIECBAgQIAAAQIECBAgQIAAAQIrYDARCAECBAgQIECAAAECBAgQIECAAAECBAgQIECAAAECBAgQIECAwAoYTARCgAABAgQIECBAgAABAgQIECBAgAABAgQIECBAgAABAgQIECCwAgYTgRAgQIAAAQIECBAgQIAAAQIECBAgQIAAAQIECBAgQIAAAQIECKyAwUQgBAgQIECAAAECBAgQIECAAAECBAgQIECAAAECBAgQIECAAAECK2AwEQgBAgQIECBAgAABAgQIECBAgAABAgQIECBAgAABAgQIECBAgMAKGEwEQoAAAQIECBAgQIAAAQIECBAgQIAAAQIECBAgQIAAAQIECBAgsAIGE4EQIECAAAECBAgQIECAAAECBAgQIECAAAECBAgQIECAAAECBAisgMFEIAQIECBAgAABAgQIECBAgAABAgQIECBAgAABAgQIECBAgAABAitgMBEIAQIECBAgQIAAAQIECBAgQIAAAQIECBAgQIAAAQIECBAgQIDAChhMBEKAAAECBAgQIECAAAECBAgQIECAAAECBAgQIECAAAECBAgQILACBhOBECBAgAABAgQIECBAgAABAgQIECBAgAABAgQIECBAgAABAgQIrIDBRCAECBAgQIAAAQIECBAgQIAAAQIECBAgQIAAAQIECBAgQIAAAQIrYDARCAECBAgQIECAAAECBAgQIECAAAECBAgQIECAAAECBAgQIECAwAoYTARCIHbtYAgAAABAmL91BhFMYdczAgQIECBAgAABAgQIECBAgAABAgQIECBAgAABAgQIECBAgMAKGEwEQoAAAQIECBAgQIAAAQIECBAgQIAAAQIECBAgQIAAAQIECBAgsAIGE4EQIECAAAECBAgQIECAAAECBAgQIECAAAECBAgQIECAAAECBAisgMFEIAQIECBAgAABAgQIECBAgAABAgQIECBAgAABAgQIECBAgAABAitgMBEIAQIECBAgQIAAAQIECBAgQIAAAQIECBAgQIAAAQIECBAgQIDAChhMBEKAAAECBAgQIECAAAECBAgQIECAAAECBAgQIECAAAECBAgQILACBhOBECBAgAABAgQIECBAgAABAgQIECBAgAABAgQIECBAgAABAgQIrIDBRCAECBAgQIAAAQIECBAgQIAAAQIECBAgQIAAAQIECBAgQIAAAQIrYDARCAECBAgQIECAAAECBAgQIECAAAECBAgQIECAAAECBAgQIECAwAoYTARCgAABAgQIECBAgAABAgQIECBAgAABAgQIECBAgAABAgQIECCwAgYTgRAgQIAAAQIECBAgQIAAAQIECBAgQIAAAQIECBAgQIAAAQIECKyAwUQgBAgQIECAAAECBAgQIECAAAECBAgQIECAAAECBAgQIECAAAECK2AwEQgBAgQIECBAgAABAgQIECBAgAABAgQIECBAgAABAgQIECBAgMAKGEwEQoAAAQIECBAgQIAAAQIECBAgQIAAAQIECBAgQIAAAQIECBAgsAIGE4EQIECAAAECBAgQIECAAAECBAgQIECAAAECBAgQIECAAAECBAisgMFEIAQIECBAgAABAgQIECBAgAABAgQIECBAgAABAgQIECBAgAABAitgMBEIAQIECBAgQIAAAQIECBAgQIAAAQIECBAgQIAAAQIECBAgQIDAChhMBEKAAAECBAgQIECAAAECBAgQIECAAAECBAgQIECAAAECBAgQILACBhOBECBAgAABAgQIECBAgAABAgQIECBAgAABAgQIECBAgAABAgQIrIDBRCAECBAgQIAAAQIECBAgQIAAAQIECBAgQIAAAQIECBAgQIAAAQIrYDARCAECBAgQIECAAAECBAgQIECAAAECBAgQIECAAAECBAgQIECAwAoYTARCgAABAgQIECBAgAABAgQIECBAgAABAgQIECBAgAABAgQIECCwAgYTgRAgQIAAAQIECBAgQIAAAQIECBAgQIAAAQIECBAgQIAAAQIECKyAwUQgBAgQIECAAAECBAgQIECAAAECBAgQIECAAAECBAgQIECAAAECK2AwEQgBAgQIECBAgAABAgQIECBAgAABAgQIECBAgAABAgQIECBAgMAKGEwEQoAAAQIECBAgQIAAAQIECBAgQIAAAQIECBAgQIAAAQIECBAgsAIGE4EQIECAAAECBAgQIECAAAECBAgQIECAAAECBAgQIECAAAECBAisgMFEIAQIECBAgAABAgQIECBAgAABAgQIECBAgAABAgQIECBAgAABAitgMBEIAQIECBAgQIAAAQIECBAgQIAAAQIECBAgQIAAAQIECBAgQIDAChhMBEKAAAECBAgQIECAAAECBAgQIECAAAECBAgQIECAAAECBAgQILACBhOBECBAgAABAgQIECBAgAABAgQIECBAgAABAgQIECBAgAABAgQIrIDBRCAECBAgQIAAAQIECBAgQIAAAQIECBAgQIAAAQIECBAgQIAAAQIrYDARCAECBAgQIECAAAECBAgQIECAAAECBAgQIECAAAECBAgQIECAwAoYTARCgAABAgQIECBAgAABAgQIECBAgAABAgQIECBAgAABAgQIECCwAgYTgRAgQIAAAQIECBAgQIAAAQIECBAgQIAAAQIECBAgQIAAAQIECKyAwUQgBAgQIECAAAECBAgQIECAAAECBAgQIECAAAECBAgQIECAAAECK2AwEQgBAgQIECBAgAABAgQIECBAgAABAgQIECBAgAABAgQIECBAgMAKGEwEQoAAAQIECBAgQIAAAQIECBAgQIAAAQIECBAgQIAAAQIECBAgsAIGE4EQIECAAAECBAgQIECAAAECBAgQIECAAAECBAgQIECAAAECBAisgMFEIAQIECBAgAABAgQIECBAgAABAgQIECBAgAABAgQIECBAgAABAitgMBEIAQIECBAgQIAAAQIECBAgQIAAAQIECBAgQIAAAQIECBAgQIDAChhMBEKAAAECBAgQIECAAAECBAgQIECAAAECBAgQIECAAAECBAgQILACBhOBECBAgAABAgQIECBAgAABAgQIECBAgAABAgQIECBAgAABAgQIrIDBRCAECBAgQIAAAQIECBAgQIAAAQIECBAgQIAAAQIECBAgQIAAAQIrYDARCAECBAgQIECAAAECBAgQIECAAAECBAgQIECAAAECBAgQIECAwAoYTARCgAABAgQIECBAgAABAgQIECBAgAABAgQIECBAgAABAgQIECCwAgYTgRAgQIAAAQIECBAgQIAAAQIECBAgQIAAAQIECBAgQIAAAQIECKyAwUQgBAgQIECAAAECBAgQIECAAAECBAgQIECAAAECBAgQIECAAAECK2AwEQgBAgQIECBAgAABAgQIECBAgAABAgQIECBAgAABAgQIECBAgMAKGEwEQoAAAQIECBAgQIAAAQIECBAgQIAAAQIECBAgQIAAAQIECBAgsAIGE4EQIECAAAECBAgQIECAAAECBAgQIECAAAECBAgQIECAAAECBAisgMFEIAQIECBAgAABAgQIECBAgAABAgQIECBAgAABAgQIECBAgAABAitgMBEIAQIECBAgQIAAAQIECBAgQIAAAQIECBAgQIAAAQIECBAgQIDAChhMBEKAAAECBAgQIECAAAECBAgQIECAAAECBAgQIECAAAECBAgQILACBhOBECBAgAABAgQIECBAgAABAgQIECBAgAABAgQIECBAgAABAgQIrIDBRCAECBAgQIAAAQIECBAgQIAAAQIECBAgQIAAAQIECBAgQIAAAQIrYDARCAECBAgQIECAAAECBAgQIECAAAECBAgQIECAAAECBAgQIECAwAoYTARCgAABAgQIECBAgAABAgQIECBAgAABAgQIECBAgAABAgQIECCwAgYTgRAgQIAAAQIECBAgQIAAAQIECBAgQIAAAQIECBAgQIAAAQIECKyAwUQgBAgQIECAAAECBAgQIECAAAECBAgQIECAAAECBAgQIECAAAECK2AwEQgBAgQIECBAgAABAgQIECBAgAABAgQIECBAgAABAgQIECBAgMAKGEwEQoAAAQIECBAgQIAAAQIECBAgQIAAAQIECBAgQIAAAQIECBAgsAIGE4EQIECAAAECBAgQIECAAAECBAgQIECAAAECBAgQIECAAAECBAisgMFEIAQIECBAgAABAgQIECBAgAABAgQIECBAgAABAgQIECBAgAABAitgMBEIAQIECBAgQIAAAQIECBAgQIAAAQIECBAgQIAAAQIECBAgQIDAChhMBEKAAAECBAgQIECAAAECBAgQIECAAAECBAgQIECAAAECBAgQILACBhOBECBAgAABAgQIECBAgC2sfkUAACAASURBVAABAgQIECBAgAABAgQIECBAgAABAgQIrIDBRCAECBAgQIAAAQIECBAgQIAAAQIECBAgQIAAAQIECBAgQIAAAQIrYDARCAECBAgQIECAAAECBAgQIECAAAECBAgQIECAAAECBAgQIECAwAoYTARCgAABAgQIECBAgAABAgQIECBAgAABAgQIECBAgAABAgQIECCwAgYTgRAgQIAAAQIECBAgQIAAAQIECBAgQIAAAQIECBAgQIAAAQIECKyAwUQgBAgQIECAAAECBAgQIECAAAECBAgQIECAAAECBAgQIECAAAECK2AwEQgBAgQIECBAgAABAgQIECBAgAABAgQIECBAgAABAgQIECBAgMAKGEwEQoAAAQIECBAgQIAAAQIECBAgQIAAAQIECBAgQIAAAQIECBAgsAIGE4EQIECAAAECBAgQIECAAAECBAgQIECAAAECBAgQIECAAAECBAisgMFEIAQIECBAgAABAgQIECBAgAABAgQIECBAgAABAgQIECBAgAABAitgMBEIAQIECBAgQIAAAQIECBAgQIAAAQIECBAgQIAAAQIECBAgQIDAChhMBEKAAAECBAgQIECAAAECBAgQIECAAAECBAgQIECAAAECBAgQILACBhOBECBAgAABAgQIECBAgAABAgQIECBAgAABAgQIECBAgAABAgQIrIDBRCAECBAgQIAAAQIECBAgQIAAAQIECBAgQIAAAQIECBAgQIAAAQIrYDARCAECBAgQIECAAAECBAgQIECAAAECBAgQIECAAAECBAgQIECAwAoYTARCgAABAgQIECBAgAABAgQIECBAgAABAgQIECBAgAABAgQIECCwAgYTgRAgQIAAAQIECBAgQIAAAQIECBAgQIAAAQIECBAgQIAAAQIECKyAwUQgBAgQIECAAAECBAgQIECAAAECBAgQIECAAAECBAgQIECAAAECK2AwEQgBAgQIECBAgAABAgQIECBAgAABAgQIECBAgAABAgQIECBAgMAKGEwEQoAAAQIECBAgQIAAAQIECBAgQIAAAQIECBAgQIAAAQIECBAgsAIGE4EQIECAAAECBAgQIECAAAECBAgQIECAAAECBAgQIECAAAECBAisgMFEIAQIECBAgAABAgQIECBAgAABAgQIECBAgAABAgQIECBAgAABAitgMBEIAQIECBAgQIAAAQIECBAgQIAAAQIECBAgQIAAAQIECBAgQIDAChhMBEKAAAECBAgQIECAAAECBAgQIECAAAECBAgQIECAAAECBAgQILACBhOBECBAgAABAgQIECBAgAABAgQIECBAgAABAgQIECBAgAABAgQIrIDBRCAECBAgQIAAAQIECBAgQIAAAQIECBAgQIAAAQIECBAgQIAAAQIrYDARCAECBAgQIECAAAECBAgQIECAAAECBAgQIECAAAECBAgQIECAwAoYTARCgAABAgQIECBAgAABAgQIECBAgAABAgQIECBAgAABAgQIECCwAgYTgRAgQIAAAQIECBAgQIAAAQIECBAgQIAAAQIECBAgQIAAAQIECKyAwUQgBAgQIECAAAECBAgQIECAAAECBAgQIECAAAECBAgQIECAAAECK2AwEQgBAgQIECBAgAABAgQIECBAgAABAgQIECBAgAABAgQIECBAgMAKGEwEQoAAAQIECBAgQIAAAQIECBAgQIAAAQIECBAgQIAAAQIECBAgsAIGE4EQIECAAAECBAgQIECAAAECBAgQIECAAAECBAgQIECAAAECBAisgMFEIAQIECBAgAABAgQIECBAgAABAgQIECBAgAABAgQIECBAgAABAitgMBEIAQIECBAgQIAAAQIECBAgQIAAAQIECBAgQIAAAQIECBAgQIDAChhMBEKAAAECBAgQIECAAAECBAgQIECAAAECBAgQIECAAAECBAgQILACBhOBECBAgAABAgQIECBAgAABAgQIECBAgAABAgQIECBAgAABAgQIrIDBRCAECBAgQIAAAQIECBAgQIAAAQIECBAgQIAAAQIECBAgQIAAAQIrYDARCAECBAgQIECAAAECBAgQIECAAAECBAgQIECAAAECBAgQIECAwAoYTARCgAABAgQIECBAgAABAgQIECBAgAABAgQIECBAgAABAgQIECCwAgYTgRAgQIAAAQIECBAgQIAAAQIECBAgQIAAAQIECBAgQIAAAQIECKyAwUQgBAgQIECAAAECBAgQIECAAAECBAgQIECAAAECBAgQIECAAAECK2AwEQgBAgQIECBAgAABAgQIECBAgAABAgQIECBAgAABAgQIECBAgMAKGEwEQoAAAQIECBAgQIAAAQIECBAgQIAAAQIECBAgQIAAAQIECBAgsAIGE4EQIECAAAECBAgQIECAAAECBAgQIECAAAECBAgQIECAAAECBAisgMFEIAQIECBAgAABAgQIECBAgAABAgQIECBAgAABAgQIECBAgAABAitgMBEIAQIECBAgQIAAAQIECBAgQIAAAQIECBAgQIAAAQIECBAgQIDAChhMBEKAAAECBAgQIECAAAECBAgQIECAAAECBAgQIECAAAECBAgQILACBhOBECBAgAABAgQIECBAgAABAgQIECBAgAABAgQIECBAgAABAgQIrIDBRCAECBAgQIAAAQIECBAgQIAAAQIECBAgQIAAAQIECBAgQIAAAQIrYDARCAECBAgQIECAAAECBAgQIECAAAECBAgQIECAAAECBAgQIECAwAoYTARCgAABAgQIECBAgAABAgQIECBAgAABAgQIECBAgAABAgQIECCwAgYTgRAgQIAAAQIECBAgQIAAAQIECBAgQIAAAQIECBAgQIAAAQIECKyAwUQgBAgQIECAAAECBAgQIECAAAECBAgQIECAAAECBAgQIECAAAECK2AwEQgBAgQIECBAgAABAgQIECBAgAABAgQIECBAgAABAgQIECBAgMAKGEwEQoAAAQIECBAgQIAAAQIECBAgQIAAAQIECBAgQIAAAQIECBAgsAIGE4EQIECAAAECBAgQIECAAAECBAgQIECAAAECBAgQIECAAAECBAisgMFEIAQIECBAgAABAgQIECBAgAABAgQIECBAgAABAgQIECBAgAABAitgMBEIAQIECBAgQIAAAQIECBAgQIAAAQIECBAgQIAAAQIECBAgQIDAChhMBEKAAAECBAgQIECAAAECBAgQIECAAAECBAgQIECAAAECBAgQILACBhOBECBAgAABAgQIECBAgAABAgQIECBAgAABAgQIECBAgAABAgQIrIDBRCAECBAgQIAAAQIECBAgQIAAAQIECBAgQIAAAQIECBAgQIAAAQIrYDARCAECBAgQIECAAAECBAgQIECAAAECBAgQIECAAAECBAgQIECAwAoYTARCgAABAgQIECBAgAABAgQIECBAgAABAgQIECBAgAABAgQIECCwAgYTgRAgQIAAAQIECBAgQIAAAQIECBAgQIAAAQIECBAgQIAAAQIECKyAwUQgBAgQIECAAAECBAgQIECAAAECBAgQIECAAAECBAgQIECAAAECK2AwEQgBAgQIECBAgAABAgQIECBAgAABAgQIECBAgAABAgQIECBAgMAKGEwEQoAAAQIECBAgQIAAAQIECBAgQIAAAQIECBAgQIAAAQIECBAgsAIGE4EQIECAAAECBAgQIECAAAECBAgQIECAAAECBAgQIECAAAECBAisgMFEIAQIECBAgAABAgQIECBAgAABAgQIECBAgAABAgQIECBAgAABAitgMBEIAQIECBAgQIAAAQIECBAgQIAAAQIECBAgQIAAAQIECBAgQIDAChhMBEKAAAECBAgQIECAAAECBAgQIECAAAECBAgQIECAAAECBAgQILACBhOBECBAgAABAgQIECBAgAABAgQIECBAgAABAgQIECBAgAABAgQIrIDBRCAECBAgQIAAAQIECBAgQIAAAQIECBAgQIAAAQIECBAgQIAAAQIrYDARCAECBAgQIECAAAECBAgQIECAAAECBAgQIECAAAECBAgQIECAwAoYTARCgAABAgQIECBAgAABAgQIECBAgAABAgQIECBAgAABAgQIECCwAgYTgRAgQIAAAQIECBAgQIAAAQIECBAgQIAAAQIECBAgQIAAAQIECKyAwUQgBAgQIECAAAECBAgQIECAAAECBAgQIECAAAECBAgQIECAAAECK2AwEQgBAgQIECBAgAABAgQIECBAgAABAgQIECBAgAABAgQIECBAgMAKGEwEQoAAAQIECBAgQIAAAQIECBAgQIAAAQIECBAgQIAAAQIECBAgsAIGE4EQIECAAAECBAgQIECAAAECBAgQIECAAAECBAgQIECAAAECBAisgMFEIAQIECBAgAABAgQIECBAgAABAgQIECBAgAABAgQIECBAgAABAitgMBEIAQIECBAgQIAAAQIECBAgQIAAAQIECBAgQIAAAQIECBAgQIDAChhMBEKAAAECBAgQIECAAAECBAgQIECAAAECBAgQIECAAAECBAgQILACBhOBECBAgAABAgQIECBAgAABAgQIECBAgAABAgQIECBAgAABAgQIrIDBRCAECBAgQIAAAQIECBAgQIAAAQIECBAgQIAAAQIECBAgQIAAAQIrYDARCAECBAgQIECAAAECBAgQIECAAAECBAgQIECAAAECBAgQIECAwAoYTARCgAABAgQIECBAgAABAgQIECBAgAABAgQIECBAgAABAgQIECCwAgYTgRAgQIAAAQIECBAgQIAAAQIECBAgQIAAAQIECBAgQIAAAQIECKyAwUQgBAgQIECAAAECBAgQIECAAAECBAgQIECAAAECBAgQIECAAAECK2AwEQgBAgQIECBAgAABAgQIECBAgAABAgQIECBAgAABAgQIECBAgMAKGEwEQoAAAQIECBAgQIAAAQIECBAgQIAAAQIECBAgQIAAAQIECBAgsAIGE4EQIECAAAECBAgQIECAAAECBAgQIECAAAECBAgQIECAAAECBAisgMFEIAQIECBAgAABAgQIECBAgAABAgQIECBAgAABAgQIECBAgAABAitgMBEIAQIECBAgQIAAAQIECBAgQIAAAQIECBAgQIAAAQIECBAgQIDAChhMBEKAAAECBAgQIECAAAECBAgQIECAAAECBAgQIECAAAECBAgQILACBhOBECBAgAABAgQIECBAgAABAgQIECBAgAABAgQIECBAgAABAgQIrIDBRCAECBAgQIAAAQIECBAgQIAAAQIECBAgQIAAAQIECBAgQIAAAQIrYDARCAECBAgQIECAAAECBAgQIECAAAECBAgQIECAAAECBAgQIECAwAoYTARCgAABAgQIECBAgAABAgQIECBAgAABAgQIECBAgAABAgQIECCwAgYTgRAgQIAAAQIECBAgQIAAAQIECBAgQIAAAQIECBAgQIAAAQIECKyAwUQgBAgQIECAAAECBAgQIECAAAECBAgQIECAAAECBAgQIECAAAECK2AwEQgBAgQIECBAgAABAgQIECBAgAABAgQIECBAgAABAgQIECBAgMAKGEwEQoAAAQIECBAgQIAAAQIECBAgQIAAAQIECBAgQIAAAQIECBAgsAIGE4EQIECAAAECBAgQIECAAAECBAgQIECAAAECBAgQIECAAAECBAisgMFEIAQIECBAgAABAgQIECBAgAABAgQIECBAgAABAgQIECBAgAABAitgMBEIAQIECBAgQIAAAQIECBAgQIAAAQIECBAgQIAAAQIECBAgQIDAChhMBEKAAAECBAgQIECAAAECBAgQIECAAAECBAgQIECAAAECBAgQILACBhOBECBAgAABAgQIECBAgAABAgQIECBAgAABAgQIECBAgAABAgQIrIDBRCAECBAgQIAAAQIECBAgQIAAAQIECBAgQIAAAQIECBAgQIAAAQIrYDARCAECBAgQIECAAAECBAgQIECAAAECBAgQIECAAAECBAgQIECAwAoYTARCgAABAgQIECBAgAABAgQIECBAgAABAgQIECBAgAABAgQIECCwAgYTgRAgQIAAAQIECBAgQIAAAQIECBAgQIAAAQIECBAgQIAAAQIECKyAwUQgBAgQIECAAAECBAgQIECAAAECBAgQIECAAAECBAgQIECAAAECK2AwEQgBAgQIECBAgAABAgQIECBAgAABAgQIECBAgAABAgQIECBAgMAKGEwEQoAAAQIECBAgQIAAAQIECBAgQIAAAQIECBAgQIAAAQIECBAgsAIGE4EQIECAAAECBAgQIECAAAECBAgQIECAAAECBAgQIECAAAECBAisgMFEIAQIECBAgAABAgQIECBAgAABAgQIECBAgAABAgQIECBAgAABAitgMBEIAQIECBAgQIAAAQIECBAgQIAAAQIECBAgQIAAAQIECBAgQIDAChhMBEKAAAECBAgQIECAAAECBAgQIECAAAECBAgQIECAAAECBAgQILACBhOBECBAgAABAgQIECBAgAABAgQIECBAgAABAgQIECBAgAABAgQIrIDBRCAECBAgQIAAAQIECBAgQIAAAQIECBAgQIAAAQIECBAgQIAAAQIrYDARCAECBAgQIECAAAECBAgQIECAAAECBAgQIECAAAECBAgQIECAwAoYTARCgAABAgQIECBAgAABAgQIECBAgAABAgQIECBAgAABAgQIECCwAgYTgRAgQIAAAQIECBAgQIAAAQIECBAgQIAAAQIECBAgQIAAAQIECKyAwUQgBAgQIECAAAECBAgQIECAAAECBAgQIECAAAECBAgQIECAAAECK2AwEQgBAgQIECBAgAABAgQIECBAgAABAgQIECBAgAABAgQIECBAgMAKGEwEQoAAAQIECBAgQIAAAQIECBAgQIAAAQIECBAgQIAAAQIECBAgsAIGE4EQIECAAAECBAgQIECAAAECBAgQIECAAAECBAgQIECAAAECBAisgMFEIAQIECBAgAABAgQIECBAgAABAgQIECBAgAABAgQIECBAgAABAitgMBEIAQIECBAgQIAAAQIECBAgQIAAAQIECBAgQIAAAQIECBAgQIDAChhMBEKAAAECBAgQIECAAAECBAgQIECAAAECBAgQIECAAAECBAgQILACBhOBECBAgAABAgQIECBAgAABAgQIECBAgAABAgQIECBAgAABAgQIrIDBRCAECBAgQIAAAQIECBAgQIAAAQIECBAgQIAAAQIECBAgQIAAAQIrYDARCAECBAgQIECAAAECBAgQIECAAAECBAgQIECAAAECBAgQIECAwAoYTARCgAABAgQIECBAgAABAgQIECBAgAABAgQIECBAgAABAgQIECCwAgYTgRAgQIAAAQIECBAgQIAAAQIECBAgQIAAAQIECBAgQIAAAQIECKyAwUQgBAgQIECAAAECBAgQIECAAAECBAgQIECAAAECBAgQIECAAAECK2AwEQgBAgQIECBAgAABAgQIECBAgAABAgQIECBAgAABAgQIECBAgMAKGEwEQoAAAQIECBAgQIAAAQIECBAgQIAAAQIECBAgQIAAAQIECBAgsAIGE4EQIECAAAECBAgQIECAAAECBAgQIECAAAECBAgQIECAAAECBAisgMFEIAQIECBAgAABAgQIECBAgAABAgQIECBAgAABAgQIECBAgAABAitgMBEIAQIECBAgQIAAAQIECBAgQIAAAQIECBAgQIAAAQIECBAgQIDAChhMBEKAAAECBAgQIECAAAECBAgQIECAAAECBAgQIECAAAECBAgQILACBhOBECBAgAABAgQIECBAgAABAgQIECBAgAABAgQIECBAgAABAgQIrIDBRCAECBAgQIAAAQIECBAgQIAAAQIECBAgQIAAAQIECBAgQIAAAQIrYDARCAECBAgQIECAAAECBAgQIECAAAECBAgQIECAAAECBAgQIECAwAoYTARCgAABAgQIECBAgAABAgQIECBAgAABAgQIECBAgAABAgQIECCwAgYTgRAgQIAAAQIECBAgQIAAAQIECBAgQIAAAQIECBAgQIAAAQIECKyAwUQgBAgQIECAAAECBAgQIECAAAECBAgQIECAAAECBAgQIECAAAECK2AwEQgBAgQIECBAgAABAgQIECBAgAABAgQIECBAgAABAgQIECBAgMAKGEwEQoAAAQIECBAgQIAAAQIECBAgQIAAAQIECBAgQIAAAQIECBAgsAIGE4EQIECAAAECBAgQIECAAAECBAgQIECAAAECBAgQIECAAAECBAisgMFEIAQIECBAgAABAgQIECBAgAABAgQIECBAgAABAgQIECBAgAABAitgMBEIAQIECBAgQIAAAQIECBAgQIAAAQIECBAgQIAAAQIECBAgQIDAChhMBEKAAAECBAgQIECAAAECBAgQIECAAAECBAgQIECAAAECBAgQILACBhOBECBAgAABAgQIECBAgAABAgQIECBAgAABAgQIECBAgAABAgQIrIDBRCAECBAgQIAAAQIECBAgQIAAAQIECBAgQIAAAQIECBAgQIAAAQIrYDARCAECBAgQIECAAAECBAgQIECAAAECBAgQIECAAAECBAgQIECAwAoYTARCgAABAgQIECBAgAABAgQIECBAgAABAgQIECBAgAABAgQIECCwAgYTgRAgQIAAAQIECBAgQIAAAQIECBAgQIAAAQIECBAgQIAAAQIECKyAwUQgBAgQIECAAAECBAgQIECAAAECBAgQIECAAAECBAgQIECAAAECK2AwEQgBAgQIECBAgAABAgQIECBAgAABAgQIECBAgAABAgQIECBAgMAKGEwEQoAAAQIECBAgQIAAAQIECBAgQIAAAQIECBAgQIAAAQIECBAgsAIGE4EQIECAAAECBAgQIECAAAECBAgQIECAAAECBAgQIECAAAECBAisgMFEIAQIECBAgAABAgQIECBAgAABAgQIECBAgAABAgQIECBAgAABAitgMBEIAQIECBAgQIAAAQIECBAgQIAAAQIECBAgQIAAAQIECBAgQIDAChhMBEKAAAECBAgQIECAAAECBAgQIECAAAECBAgQIECAAAECBAgQILACBhOBECBAgAABAgQIECBAgAABAgQIECBAgAABAgQIECBAgAABAgQIrIDBRCAECBAgQIAAAQIECBAgQIAAAQIECBAgQIAAAQIECBAgQIAAAQIrYDARCAECBAgQIECAAAECBAgQIECAAAECBAgQIECAAAECBAgQIECAwAoYTARCgAABAgQIECBAgAABAgQIECBAgAABAgQIECBAgAABAgQIECCwAgYTgRAgQIAAAQIECBAgQIAAAQIECBAgQIAAAQIECBAgQIAAAQIECKyAwUQgBAgQIECAAAECBAgQIECAAAECBAgQIECAAAECBAgQIECAAAECK2AwEQgBAgQIECBAgAABAgQIECBAgAABAgQIECBAgAABAgQIECBAgMAKGEwEQoAAAQIECBAgQIAAAQIECBAgQIAAAQIECBAgQIAAAQIECBAgsAIGE4EQIECAAAECBAgQIECAAAECBAgQIECAAAECBAgQIECAAAECBAisgMFEIAQIECBAgAABAgQIECBAgAABAgQIECBAgAABAgQIECBAgAABAitgMBEIAQIECBAgQIAAAQIECBAgQIAAAQIECBAgQIAAAQIECBAgQIDAChhMBEKAAAECBAgQIECAAAECBAgQIECAAAECBAgQIECAAAECBAgQILACBhOBECBAgAABAgQIECBAgAABAgQIECBAgAABAgQIECBAgAABAgQIrIDBRCAECBAgQIAAAQIECBAgQIAAAQIECBAgQIAAAQIECBAgQIAAAQIrYDARCAECBAgQIECAAAECBAgQIECAAAECBAgQIECAAAECBAgQIECAwAoYTARCgAABAgQIECBAgAABAgQIECBAgAABAgQIECBAgAABAgQIECCwAgYTgRAgQIAAAQIECBAgQIAAAQIECBAgQIAAAQIECBAgQIAAAQIECKyAwUQgBAgQIECAAAECBAgQIECAAAECBAgQIECAAAECBAgQIECAAAECK2AwEQgBAgQIECBAgAABAgQIECBAgAABAgQIECBAgAABAgQIECBAgMAKGEwEQoAAAQIECBAgQIAAAQIECBAgQIAAAQIECBAgQIAAAQIECBAgsAIGE4EQIECAAAECBAgQIECAAAECBAgQIECAAAECBAgQIECAAAECBAisgMFEIAQIECBAgAABAgQIECBAgAABAgQIECBAgAABAgQIECBAgAABAitgMBEIAQIECBAgQIAAAQIECBAgQIAAAQIECBAgQIAAAQIECBAgQIDAChhMBEKAAAECBAgQIECAAAECBAgQIECAAAECBAgQIECAAAECBAgQILACBhOBECBAgAABAgQIECBAgAABAgQIECBAgAABAgQIECBAgAABAgQIrIDBRCAECBAgQIAAAQIECBAgQIAAAQIECBAgQIAAAQIECBAgQIAAAQIrYDARCAECBAgQIECAAAECBAgQIECAAAECBAgQIECAAAECBAgQIECAwAoYTARCgAABAgQIECBAgAABAgQIECBAgAABAgQIECBAgAABAgQIECCwAgYTgRAgQIAAAQIECBAgQIAAAQIECBAgQIAAAQIECBAgQIAAAQIECKyAwUQgBAgQIECAAAECBAgQIECAAAECBAgQIECAAAECBAgQIECAAAECK2AwEQgBAgQIECBAgAABAgQIECBAgAABAgQIECBAgAABAgQIECBAgMAKGEwEQoAAAQIECBAgQIAAAQIECBAgQIAAAQIECBAgQIAAAQIECBAgsAIGE4EQIECAAAECBAgQIECAAAECBAgQIECAAAECBAgQIECAAAECBAisgMFEIAQIECBAgAABAgQIECBAO7QtAgAAIABJREFUgAABAgQIECBAgAABAgQIECBAgAABAitgMBEIAQIECBAgQIAAAQIECBAgQIAAAQIECBAgQIAAAQIECBAgQIDAChhMBEKAAAECBAgQIECAAAECBAgQIECAAAECBAgQIECAAAECBAgQILACBhOBECBAgAABAgQIECBAgAABAgQIECBAgAABAgQIECBAgAABAgQIrIDBRCAECBAgQIAAAQIECBAgQIAAAQIECBAgQIAAAQIECBAgQIAAAQIrYDARCAECBAgQIECAAAECBAgQIECAAAECBAgQIECAAAECBAgQIECAwAoYTARCgAABAgQIECBAgAABAgQIECBAgAABAgQIECBAgAABAgQIECCwAgYTgRAgQIAAAQIECBAgQIAAAQIECBAgQIAAAQIECBAgQIAAAQIECKyAwUQgBAgQIECAAAECBAgQIECAAAECBAgQIECAAAECBAgQIECAAAECK2AwEQgBAgQIECBAgAABAgQIECBAgAABAgQIECBAgAABAgQIECBAgMAKGEwEQoAAAQIECBAgQIAAAQIECBAgQIAAAQIECBAgQIAAAQIECBAgsAIGE4EQIECAAAECBAgQIECAAAECBAgQIECAAAECBAgQIECAAAECBAisgMFEIAQIECBAgAABAgQIECBAgAABAgQIECBAgAABAgQIECBAgAABAitgMBEIAQIECBAgQIAAAQIECBAgQIAAAQIECBAgQIAAAQIECBAgQIDAChhMBEKAAAECBAgQIECAAAECBAgQIECAAAECBAgQIECAAAECBAgQILACBhOBECBAgAABAgQIECBAgAABAgQIECBAgAABAgQIECBAgAABAgQIrIDBRCAECBAgQIAAAQIECBAgQIAAAQIECBAgQIAAAQIECBAgQIAAAQIrYDARCAECBAgQIECAAAECBAgQIECAAAECBAgQIECAAAECBAgQIECAwAoYTARCgAABAgQIECBAgAABAgQIECBAgAABAgQIECBAgAABAgQIECCwAgYTgRAgQIAAAQIECBAgQIAAAQIECBAgQIAAAQIECBAgQIAAAQIECKyAwUQgBAgQIECAAAECBAgQIECAAAECBAgQIECAAAECBAgQIECAAAECK2AwEQgBAgQIECBAgAABAgQIECBAgAABAgQIECBAgAABAgQIECBAgMAKGEwEQoAAAQIECBAgQIAAAQIECBAgQIAAAQIECBAgQIAAAQIECBAgsAIGE4EQIECAAAECBAgQIECAAAECBAgQIECAAAECBAgQIECAAAECBAisgMFEIAQIECBAgAABAgQIECBAgAABAgQIECBAgAABAgQIECBAgAABAitgMBEIAQIECBAgQIAAAQIECBAgQIAAAQIECBAgQIAAAQIECBAgQIDAChhMBEKAAAECBAgQIECAAAECBAgQIECAAAECBAgQIECAAAECBAgQILACBhOBECBAgAABAgQIECBAgAABAgQIECBAgAABAgQIECBAgAABAgQIrIDBRCAECBAgQIAAAQIECBAgQIAAAQIECBAgQIAAAQIECBAgQIAAAQIrYDARCAECBAgQIECAAAECBAgQIECAAAECBAgQIECAAAECBAgQIECAwAoYTARCgAABAgQIECBAgAABAgQIECBAgAABAgQIECBAgAABAgQIECCwAgYTgRAgQIAAAQIECBAgQIAAAQIECBAgQIAAAQIECBAgQIAAAQIECKyAwUQgBAgQIECAAAECBAgQIECAAAECBAgQIECAAAECBAgQIECAAAECK2AwEQgBAgQIECBAgAABAgQIECBAgAABAgQIECBAgAABAgQIECBAgMAKGEwEQoAAAQIECBAgQIAAAQIECBAgQIAAAQIECBAgQIAAAQIECBAgsAIGE4EQIECAAAECBAgQIECAAAECBAgQIECAAAECBAgQIECAAAECBAisgMFEIAQIECBAgAABAgQIECBAgAABAgQIECBAgAABAgQIECBAgAABAitgMBEIAQIECBAgQIAAAQIECBAgQIAAAQIECBAgQIAAAQIECBAgQIDAChhMBEKAAAECBAgQIECAAAECBAgQIECAAAECBAgQIECAAAECBAgQILACBhOBECBAgAABAgQIECBAgAABAgQIECBAgAABAgQIECBAgAABAgQIrIDBRCAECBAgQIAAAQIECBAgQIAAAQIECBAgQIAAAQIECBAgQIAAAQIrYDARCAECBAgQIECAAAECBAgQIECAAAECBAgQIECAAAECBAgQIECAwAoYTARCgAABAgQIECBAgAABAgQIECBAgAABAgQIECBAgAABAgQIECCwAgYTgRAgQIAAAQIECBAgQIAAAQIECBAgQIAAAQIECBAgQIAAAQIECKyAwUQgBAgQIECAAAECBAgQIECAAAECBAgQIECAAAECBAgQIECAAAECK2AwEQgBAgQIECBAgAABAgQIECBAgAABAgQIECBAgAABAgQIECBAgMAKGEwEQoAAAQIECBAgQIAAAQIECBAgQIAAAQIECBAgQIAAAQIECBAgsAIGE4EQIECAAAECBAgQIECAAAECBAgQIECAAAECBAgQIECAAAECBAisgMFEIAQIECBAgAABAgQIECBAgAABAgQIECBAgAABAgQIECBAgAABAitgMBEIAQIECBAgQIAAAQIECBAgQIAAAQIECBAgQIAAAQIECBAgQIDAChhMBEKAAAECBAgQIECAAAECBAgQIECAAAECBAgQIECAAAECBAgQILACBhOBECBAgAABAgQIECBAgAABAgQIECBAgAABAgQIECBAgAABAgQIrIDBRCAECBAgQIAAAQIECBAgQIAAAQIECBAgQIAAAQIECBAgQIAAAQIrYDARCAECBAgQIECAAAECBAgQIECAAAECBAgQIECAAAECBAgQIECAwAoYTARCgAABAgQIECBAgAABAgQIECBAgAABAgQIECBAgAABAgQIECCwAgYTgRAgQIAAAQIECBAgQIAAAQIECBAgQIAAAQIECBAgQIAAAQIECKyAwUQgBAgQIECAAAECBAgQIECAAAECBAgQIECAAAECBAgQIECAAAECK2AwEQgBAgQIECBAgAABAgQIECBAgAABAgQIECBAgAABAgQIECBAgMAKGEwEQoAAAQIECBAgQIAAAQIECBAgQIAAAQIECBAgQIAAAQIECBAgsAIGE4EQIECAAAECBAgQIECAAAECBAgQIECAAAECBAgQIECAAAECBAisgMFEIAQIECBAgAABAgQIECBAgAABAgQIECBAgAABAgQIECBAgAABAitgMBEIAQIECBAgQIAAAQIECBAgQIAAAQIECBAgQIAAAQIECBAgQIDAChhMBEKAAAECBAgQIECAAAECBAgQIECAAAECBAgQIECAAAECBAgQILACBhOBECBAgAABAgQIECBAgAABAgQIECBAgAABAgQIECBAgAABAgQIrIDBRCAECBAgQIAAAQIECBAgQIAAAQIECBAgQIAAAQIECBAgQIAAAQIrYDARCAECBAgQIECAAAECBAgQIECAAAECBAgQIECAAAECBAgQIECAwAoYTARCgAABAgQIECBAgAABAgQIECBAgAABAgQIECBAgAABAgQIECCwAgYTgRAgQIAAAQIECBAgQIAAAQIECBAgQIAAAQIECBAgQIAAAQIECKyAwUQgBAgQIECAAAECBAgQIECAAAECBAgQIECAAAECBAgQIECAAAECK2AwEQgBAgQIECBAgAABAgQIECBAgAABAgQIECBAgAABAgQIECBAgMAKGEwEQoAAAQIECBAgQIAAAQIECBAgQIAAAQIECBAgQIAAAQIECBAgsAIGE4EQIECAAAECBAgQIECAAAECBAgQIECAAAECBAgQIECAAAECBAisgMFEIAQIECBAgAABAgQIECBAgAABAgQIECBAgAABAgQIECBAgAABAitgMBEIAQIECBAgQIAAAQIECBAgQIAAAQIECBAgQIAAAQIECBAgQIDAChhMBEKAAAECBAgQIECAAAECBAgQIECAAAECBAgQIECAAAECBAgQILACBhOBECBAgAABAgQIECBAgAABAgQIECBAgAABAgQIECBAgAABAgQIrIDBRCAECBAgQIAAAQIECBAgQIAAAQIECBAgQIAAAQIECBAgQIAAAQIrYDARCAECBAgQIECAAAECBAgQIECAAAECBAgQIECAAAECBAgQIECAwAoYTARCgAABAgQIECBAgAABAgQIECBAgAABAgQIECBAgAABAgQIECCwAgYTgRAgQIAAAQIECBAgQIAAAQIECBAgQIAAAQIECBAgQIAAAQIECKyAwUQgBAgQIECAAAECBAgQIECAAAECBAgQIECAAAECBAgQIECAAAECK2AwEQgBAgQIECBAgAABAgQIECBAgAABAgQIECBAgAABAgQIECBAgMAKGEwEQoAAAQIECBAgQIAAAQIECBAgQIAAAQIECBAgQIAAAQIECBAgsAIGE4EQIECAAAECBAgQIECAAAECBAgQIECAAAECBAgQIECAAAECBAisgMFEIAQIECBAgAABAgQIECBAgAABAgQIECBAgAABAgQIECBAgAABAitgMBEIAQIECBAgQIAAAQIECBAgQIAAAQIECBAgQIAAAQIECBAgQIDAChhMBEKAAAECBAgQIECAAAECBAgQIECAAAECBAgQIECAAAECBAgQILACBhOBECBAgAABAgQIECBAgAABAgQIECBAgAABAgQIECBAgAABAgQIrIDBRCAECBAgQIAAAQIECBAgQIAAAQIECBAgQIAAAQIECBAgQIAAAQIrYDARCAECBAgQIECAAAECBAgQIECAAAECBAgQIECAAAECBAgQIECAwAoYTARCgAABAgQIECBAgAABAgQIECBAgAABAgQIECBAgAABAgQIECCwAgYTgRAgQIAAAQIECBAgQIAAAQIECBAgQIAAAQIECBAgQIAAAQIECKyAwUQgBAgQIECAAAECBAgQIECAAAECBAgQIECAAAECBAgQIECAAAECK2AwEQgBAgQIECBAgAABAgQIECBAgAABAgQIECBAgAABAgQIECBAgMAKGEwEQoAAAQIECBAgQIAAAQIECBAgQIAAAQIECBAgQIAAAQIECBAgsAIGE4EQIECAAAECBAgQIECAAAECBAgQIECAAAECBAgQIECAAAECBAisgMFEIAQIECBAgAABAgQIECBAgAABAgQIECBAgAABAgQIECBAgAABAitgMBEIAQIECBAgQIAAAQIECBAgQIAAAQIECBAgQIAAAQIECBAgQIDAChhMBEKAAAECBAgQIECAAAECBAgQIECAAAECBAgQIECAAAECBAgQILACBhOBECBAgAABAgQIECBAgAABAgQIECBAgAABAgQIECBAgAABAgQIrIDBRCAECBAgQIAAAQIECBAgQIAAAQIECBAgQIAAAQIECBAgQIAAAQIrYDARCAECBAgQIECAAAECBAgQIECAAAECBAgQIECAAAECBAgQIECAwAoYTARCgAABAgQIECBAgAABAgQIECBAgAABAgQIECBAgAABAgQIECCwAgYTgRAgQIAAAQIECBAgQIAAAQIECBAgQIAAAQIECBAgQIAAAQIECKyAwUQgBAgQIECAAAECBAgQIECAAAECBAgQIECAAAECBAgQIECAAAECK2AwEQgBAgQIECBAgAABAgQIECBAgAABAgQIECBAgAABAgQIECBAgMAKGEwEQoAAAQIECBAgQIAAAQIECBAgQIAAAQIECBAgQIAAAQIECBAgsAIGE4EQIECAAAECBAgQIECAAAECBAgQIECAAAECBAgQIECAAAECBAisgMFEIAQIECBAgAABAgQIECBAgAABAgQIECBAgAABAgQIECBAgAABAitgMBEIAQIECBAgQIAAAQIECBAgQIAAAQIECBAgQIAAAQIECBAgQIDAChhMBEKAAAECBAgQIECAAAECBAgQIECAAAECBAgQIECAAAECBAgQILACBhOBECBAgAABAgQIECBAgAABAgQIECBAgAABAgQIECBAgAABAgQIrIDBRCAECBAgQIAAAQIECBAgQIAAAQIECBAgQIAAAQIECBAgQIAAAQIrYDARCAECBAgQIECAAAECBAgQIECAAAECBAgQIECAAAECBAgQIECAwAoYTARCgAABAgQIECBAgAABAgQIECBAgAABAgQIECBAgAABAgQIECCwAgYTgRAgQIAAAQIECBAgQIAAAQIECBAgQIAAAQIECBAgQIAAAQIECKyAwUQgBAgQIECAAAECBAgQIECAAAECBAgQIECAAAECBAgQIECAAAECK2AwEQgBAgQIECBAgAABAgQIECBAgAABAgQIECBAgAABAgQIECBAgMAKGEwEQoAAAQIECBAgQIAAAQIECBAgQIAAAQIECBAgQIAAAQIECBAgsAIGE4EQIECAAAECBAgQIECAAAECBAgQIECAAAECBAgQIECAAAECBAisgMFEIAQIECBAgAABAgQIECBAgAABAgQIECBAgAABAgQIECBAgAABAitgMBEIAQIECBAgQIAAAQIECBAgQIAAAQIECBAgQIAAAQIECBAgQIDAChhMBEKAAAECBAgQIECAAAECBAgQIECAAAECBAgQIECAAAECBAgQILACBhOBECBAgAABAgQIECBAgAABAgQIECBAgAABAgQIECBAgAABAgQIrIDBRCAECBAgQIAAAQIECBAgQIAAAQIECBAgQIAAAQIECBAgQIAAAQIrYDARCAECBAgQIECAAAECBAgQIECAAAECBAgQIECAAAECBAgQIECAwAoYTARCgAABAgQIECBAgAABAgQIECBAgAABAgQIECBAgAABAgQIECCwAgYTgRAgQIAAAQIECBAgQIAAAQIECBAgQIAAAQIECBAgQIAAAQIECKyAwUQgBAgQIECAAAECBAgQIECAAAECBAgQIECAAAECBAgQIECAAAECK2AwEQgBAgQIECBAgAABAgQIECBAgAABAgQIECBAgAABAgQIECBAgMAKGEwEQoAAAQIECBAgQIAAAQIECBAgQIAAAQIECBAgQIAAAQIECBAgsAIGE4EQIECAAAECBAgQIECAAAECBAgQIECAAAECBAgQIECAAAECBAisgMFEIAQIECBAgAABAgQIECBAgAABAgQIECBAgAABAgQIECBAgAABAitgMBEIAQIECBAgQIAAAQIECBAgQIAAAQIECBAgQIAAAQIECBAgQIDAChhMBEKAAAECBAgQIECAAAECBAgQIECAAAECBAgQIECAAAECBAgQILACBhOBECBAgAABAgQIECBAgAABAgQIECBAgAABAgQIECBAgAABAgQIrIDBRCAECBAgQIAAAQIECBAgQIAAAQIECBAgQIAAAQIECBAgQIAAAQIrYDARCAECBAgQIECAAAECBAgQIECAAAECBAgQIECAAAECBAgQIECAwAoYTARCgAABAgQIECBAgAABAgQIECBAgAABAgQIECBAgAABAgQIECCwAgYTgRAgQIAAAQIECBAgQIAAAQIECBAgQIAAAQIECBAgQIAAAQIECKyAwUQgBAgQIECAAAECBAgQIECAAAECBAgQIECAAAECBAgQIECAAAECK2AwEQgBAgQIECBAgAABAgQIECBAgAABAgQIECBAgAABAgQIECBAgMAKGEwEQoAAAQIECBAgQIAAAQIECBAgQIAAAQIECBAgQIAAAQIECBAgsAIGE4EQIECAAAECBAgQIECAAAECBAgQIECAAAECBAgQIECAAAECBAisgMFEIAQIECBAgAABAgQIECBAgAABAgQIECBAgAABAgQIECBAgAABAitgMBEIAQIECBAgQIAAAQIECBAgQIAAAQIECBAgQIAAAQIECBAgQIDAChhMBEKAAAECBAgQIECAAAECBAgQIECAAAECBAgQIECAAAECBAgQILACBhOBECBAgAABAgQIECBAgAABAgQIECBAgAABAgQIECBAgAABAgQIrIDBRCAECBAgQIAAAQIECBAgQIAAAQIECBAgQIAAAQIECBAgQIAAAQIrYDARCAECBAgQIECAAAECBAgQIECAAAECBAgQIECAAAECBAgQIECAwAoYTARCgAABAgQIECBAgAABAgQIECBAgAABAgQIECBAgAABAgQIECCwAgYTgRAgQIAAAQIECBAgQIAAAQIECBAgQIAAAQIECBAgQIAAAQIECKyAwUQgBAgQIECAAAECBAgQIECAAAECBAgQIECAAAECBAgQIECAAAECK2AwEQgBAgQIECBAgAABAgQIECBAgAABAgQIECBAgAABAgQIECBAgMAKGEwEQoAAAQIECBAgQIAAAQIECBAgQIAAAQIECBAgQIAAAQIECBAgsAIGE4EQIECAAAECBAgQIECAAAECBAgQIECAAAECBAgQIECAAAECBAisgMFEIAQIECBAgAABAgQIECBAgAABAgQIECBAgAABAgQIECBAgAABAitgMBEIAQIECBAgQIAAAQIECBAgQIAAAQIECBAgQIAAAQIECBAgQIDAChhMBEKAAAECBAgQIECAAAECBAgQIECAAAECBAgQIECAAAECBAgQILACBhOBECBAgAABAgQIECBAgAABAgQIECBAgAABAgQIECBAgAABAgQIrIDBRCAECBAgQIAAAQIECBAgQIAAAQIECBAgQIAAAQIECBAgQIAAAQIrYDARCAECBAgQIECAAAECBAgQIECAAAECBAgQIECAAAECBAgQIECAwAoYTARCgAABAgQIECBAgAABAgQIECBAgAABAgQIECBAgAABAgQIECCwAgYTgRAgQIAAAQIECBAgQIAAAQIECBAgQIAAAQIECBAgQIAAAQIECKyAwUQgBAgQIECAAAECBAgQIECAAAECBAgQIECAAAECBAgQIECAAAECK2AwEQgBAgQIECBAgAABAgQIECBAgAABAgQIECBAgAABAgQIECBAgMAKGEwEQoAAAQIECBAgQIAAAQIECBAgQIAAAQIECBAgQIAAAQIECBAgsAIGE4EQIECAAAECBAgQIECAAAECBAgQIECAAAECBAgQIECAAAECBAisgMFEIAQIECBAgAABAgQIECBAgAABAgQIECBAgAABAgQIECBAgAABAitgMBEIAQIECBAgQIAAAQIECBAgQIAAAQIECBAgQIAAAQIECBAgQIDAChhMBEKAAAECBAgQIECAAAECBAgQIECAAAECBAgQIECAAAECBAgQILACBhOBECBAgAABAgQIECBAgAABAgQIECBAgAABAgQIECBAgAABAgQIrIDBRCAECBAgQIAAAQIECBAgQIAAAQIECBAgQIAAAQIECBAgQIAAAQIrYDARCAECBAgQIECAAAECBAgQIECAAAECBAgQIECAAAECBAgQIECAwAoYTARCgAABAgQIECBAgAABAgQIECBAgAABAgQIECBAgAABAgQIECCwAgYTgRAgQIAAAQIECBAgQIAAAQIECBAgQIAAAQIECBAgQIAAAQIECKyAwUQgBAgQIECAAAECBAgQIECAAAECBAgQIECAAAECBAgQIECAAAECK2AwEQgBAgQIECBAgAABAgQIECBAgAABAgQIECBAgAABAgQIECBAgMAKGEwEQoAAAQIECBAgQIAAAQIECBAgQIAAAQIECBAgQIAAAQIECBAgsAIGE4EQIECAAAECBAgQIECAAAECBAgQIECAAAECBAgQIECAAAECBAisgMFEIAQIECBAgAABAgQIECBAgAABAgQIECBAgAABAgQIECBAgAABAitgMBEIAQIECBAgQIAAAQIECBAgQIAAAQIECBAgQIAAAQIECBAgQIDAChhMBEKAAAECBAgQIECAAAECBAgQIECAAAECBAgQIECAAAECBAgQILACBhOBECBAgAABAgQIECBAgAABAgQIECBAgAABAgQIECBAgAABAgQIrIDBRCAECBAgQIAAAQIECBAgQIAAAQIECBAgQIAAAQIECBAgQIAAAQIrYDARCAECBAgQIECAAAECBAgQIECAAAECBAgQIECAAAECBAgQIECAwAoYTARCgAABAgQIECBAgAABAgQIECBAgAABAgQIECBAgAABAgQIECCwAgYTgRAgQIAAAQIECBAgQIAAAQIECBAgQIAAAQIECBAgQIAAAQIECKyAwUQgBAgQIECAAAECBAgQIECAAAECBAgQIECAAAECBAgQIECAAAECK2AwEQgBAgQIECBAgAABAgQIECBAgAABAgQIECBAgAABAgQIECBAgMAKGEwEQoAAAQIECBAgQIAAAQIECBAgQIAAAQIECBAgQIAAAQIECBAgsAIGE4EQIECAAAECBAgQIECAAAECBAgQIECAAAECBAgQIECAAAECBAisgMFEIAQIECBAgAABAgQIECBAgAABAgQIECBAgAABAgQIECBAgAABAitgMBEIAQIECBAgQIAAAQIECBAgQIAAAQIECBAgQIAAAQIECBAgQIDAChhMBEKAAAECBAgQIECAAAECBAgQIECAAAECBAgQIECAAAECBAgQILACBhOBECBAgAABAgQIECBAgAABAgQIECBAgAABAgQIECBAgAABAgQIrIDBRCAECBAgQIAAAQIECBAgQIAAAQIECBAgQIAAAQIECBAgQIAAAQIrYDARCAECBAgQIECAAAECBAgQIECAAAECBAgQIECAAAECBAgQIECAwAoYTARCgAABAgQIECBAgAABAgQIECBAgAABAgQIECBAgAABAgQIECCwAgYTgRAgQIAAAQIECBAgQIAAAQIECBAgQIAAAQIECBAgQIAAAQIECKyAwUQgBAgQIECAAAECBAgQIECAAAECBAgQIECAAAECBAgQIECAAAECK2AwEQgBAgQI1K4dDAEAAAAI87eyemAYAAAYDUlEQVTOIIIp7HpGgAABAgQIECBAgAABAgQIECBAgAABAgQIECBAgAABAitgMBEIAQIECBAgQIAAAQIECBAgQIAAAQIECBAgQIAAAQIECBAgQIDAChhMBEKAAAECBAgQIECAAAECBAgQIECAAAECBAgQIECAAAECBAgQILACBhOBECBAgAABAgQIECBAgAABAgQIECBAgAABAgQIECBAgAABAgQIrIDBRCAECBAgQIAAAQIECBAgQIAAAQIECBAgQIAAAQIECBAgQIAAAQIrYDARCAECBAgQIECAAAECBAgQIECAAAECBAgQIECAAAECBAgQIECAwAoYTARCgAABAgQIECBAgAABAgQIECBAgAABAgQIECBAgAABAgQIECCwAgYTgRAgQIAAAQIECBAgQIAAAQIECBAgQIAAAQIECBAgQIAAAQIECKyAwUQgBAgQIECAAAECBAgQIECAAAECBAgQIECAAAECBAgQIECAAAECK2AwEQgBAgQIECBAgAABAgQIECBAgAABAgQIECBAgAABAgQIECBAgMAKGEwEQoAAAQIECBAgQIAAAQIECBAgQIAAAQIECBAgQIAAAQIECBAgsAIGE4EQIECAAAECBAgQIECAAAECBAgQIECAAAECBAgQIECAAAECBAisgMFEIAQIECBAgAABAgQIECBAgAABAgQIECBAgAABAgQIECBAgAABAitgMBEIAQIECBAgQIAAAQIECBAgQIAAAQIECBAgQIAAAQIECBAgQIDAChhMBEKAAAECBAgQIECAAAECBAgQIECAAAECBAgQIECAAAECBAgQILACBhOBECBAgAABAgQIECBAgAABAgQIECBAgAABAgQIECBAgAABAgQIrIDBRCAECBAgQIAAAQIECBAgQIAAAQIECBAgQIAAAQIECBAgQIAAAQIrYDARCAECBAgQIECAAAECBAgQIECAAAECBAgQIECAAAECBAgQIECAwAoYTARCgAABAgQIECBAgAABAgQIECBAgAABAgQIECBAgAABAgQIECCwAgYTgRAgQIAAAQIECBAgQIAAAQIECBAgQIAAAQIECBAgQIAAAQIECKyAwUQgBAgQIECAAAECBAgQIECAAAECBAgQIECAAAECBAgQIECAAAECK2AwEQgBAgQIECBAgAABAgQIECBAgAABAgQIECBAgAABAgQIECBAgMAKGEwEQoAAAQIECBAgQIAAAQIECBAgQIAAAQIECBAgQIAAAQIECBAgsAIGE4EQIECAAAECBAgQIECAAAECBAgQIECAAAECBAgQIECAAAECBAisgMFEIAQIECBAgAABAgQIECBAgAABAgQIECBAgAABAgQIECBAgAABAitgMBEIAQIECBAgQIAAAQIECBAgQIAAAQIECBAgQIAAAQIECBAgQIDAChhMBEKAAAECBAgQIECAAAECBAgQIECAAAECBAgQIECAAAECBAgQILACBhOBECBAgAABAgQIECBAgAABAgQIECBAgAABAgQIECBAgAABAgQIrIDBRCAECBAgQIAAAQIECBAgQIAAAQIECBAgQIAAAQIECBAgQIAAAQIrYDARCAECBAgQIECAAAECBAgQIECAAAECBAgQIECAAAECBAgQIECAwAoYTARCgAABAgQIECBAgAABAgQIECBAgAABAgQIECBAgAABAgQIECCwAgYTgRAgQIAAAQIECBAgQIAAAQIECBAgQIAAAQIECBAgQIAAAQIECKyAwUQgBAgQIECAAAECBAgQIECAAAECBAgQIECAAAECBAgQIECAAAECK2AwEQgBAgQIECBAgAABAgQIECBAgAABAgQIECBAgAABAgQIECBAgMAKGEwEQoAAAQIECBAgQIAAAQIECBAgQIAAAQIECBAgQIAAAQIECBAgsAIGE4EQIECAAAECBAgQIECAAAECBAgQIECAAAECBAgQIECAAAECBAisgMFEIAQIECBAgAABAgQIECBAgAABAgQIECBAgAABAgQIECBAgAABAitgMBEIAQIECBAgQIAAAQIECBAgQIAAAQIECBAgQIAAAQIECBAgQIDAChhMBEKAAAECBAgQIECAAAECBAgQIECAAAECBAgQIECAAAECBAgQILACBhOBECBAgAABAgQIECBAgAABAgQIECBAgAABAgQIECBAgAABAgQIrIDBRCAECBAgQIAAAQIECBAgQIAAAQIECBAgQIAAAQIECBAgQIAAAQIrYDARCAECBAgQIECAAAECBAgQIECAAAECBAgQIECAAAECBAgQIECAwAoYTARCgAABAgQIECBAgAABAgQIECBAgAABAgQIECBAgAABAgQIECCwAgYTgRAgQIAAAQIECBAgQIAAAQIECBAgQIAAAQIECBAgQIAAAQIECKyAwUQgBAgQIECAAAECBAgQIECAAAECBAgQIECAAAECBAgQIECAAAECK2AwEQgBAgQIECBAgAABAgQIECBAgAABAgQIECBAgAABAgQIECBAgMAKGEwEQoAAAQIECBAgQIAAAQIECBAgQIAAAQIECBAgQIAAAQIECBAgsAIGE4EQIECAAAECBAgQIECAAAECBAgQIECAAAECBAgQIECAAAECBAisgMFEIAQIECBAgAABAgQIECBAgAABAgQIECBAgAABAgQIECBAgAABAitgMBEIAQIECBAgQIAAAQIECBAgQIAAAQIECBAgQIAAAQIECBAgQIDAChhMBEKAAAECBAgQIECAAAECBAgQIECAAAECBAgQIECAAAECBAgQILACBhOBECBAgAABAgQIECBAgAABAgQIECBAgAABAgQIECBAgAABAgQIrIDBRCAECBAgQIAAAQIECBAgQIAAAQIECBAgQIAAAQIECBAgQIAAAQIrYDARCAECBAgQIECAAAECBAgQIECAAAECBAgQIECAAAECBAgQIECAwAoYTARCgAABAgQIECBAgAABAgQIECBAgAABAgQIECBAgAABAgQIECCwAgYTgRAgQIAAAQIECBAgQIAAAQIECBAgQIAAAQIECBAgQIAAAQIECKyAwUQgBAgQIECAAAECBAgQIECAAAECBAgQIECAAAECBAgQIECAAAECK2AwEQgBAgQIECBAgAABAgQIECBAgAABAgQIECBAgAABAgQIECBAgMAKGEwEQoAAAQIECBAgQIAAAQIECBAgQIAAAQIECBAgQIAAAQIECBAgsAIGE4EQIECAAAECBAgQIECAAAECBAgQIECAAAECBAgQIECAAAECBAisgMFEIAQIECBAgAABAgQIECBAgAABAgQIECBAgAABAgQIECBAgAABAitgMBEIAQIECBAgQIAAAQIECBAgQIAAAQIECBAgQIAAAQIECBAgQIDAChhMBEKAAAECBAgQIECAAAECBAgQIECAAAECBAgQIECAAAECBAgQILACBhOBECBAgAABAgQIECBAgAABAgQIECBAgAABAgQIECBAgAABAgQIrIDBRCAECBAgQIAAAQIECBAgQIAAAQIECBAgQIAAAQIECBAgQIAAAQIrYDARCAECBAgQIECAAAECBAgQIECAAAECBAgQIECAAAECBAgQIECAwAoYTARCgAABAgQIECBAgAABAgQIECBAgAABAgQIECBAgAABAgQIECCwAgYTgRAgQIAAAQIECBAgQIAAAQIECBAgQIAAAQIECBAgQIAAAQIECKyAwUQgBAgQIECAAAECBAgQIECAAAECBAgQIECAAAECBAgQIECAAAECK2AwEQgBAgQIECBAgAABAgQIECBAgAABAgQIECBAgAABAgQIECBAgMAKGEwEQoAAAQIECBAgQIAAAQIECBAgQIAAAQIECBAgQIAAAQIECBAgsAIGE4EQIECAAAECBAgQIECAAAECBAgQIECAAAECBAgQIECAAAECBAisgMFEIAQIECBAgAABAgQIECBAgAABAgQIECBAgAABAgQIECBAgAABAitgMBEIAQIECBAgQIAAAQIECBAgQIAAAQIECBAgQIAAAQIECBAgQIDAChhMBEKAAAECBAgQIECAAAECBAgQIECAAAECBAgQIECAAAECBAgQILACBhOBECBAgAABAgQIECBAgAABAgQIECBAgAABAgQIECBAgAABAgQIrIDBRCAECBAgQIAAAQIECBAgQIAAAQIECBAgQIAAAQIECBAgQIAAAQIrYDARCAECBAgQIECAAAECBAgQIECAAAECBAgQIECAAAECBAgQIECAwAoYTARCgAABAgQIECBAgAABAgQIECBAgAABAgQIECBAgAABAgQIECCwAgYTgRAgQIAAAQIECBAgQIAAAQIECBAgQIAAAQIECBAgQIAAAQIECKyAwUQgBAgQIECAAAECBAgQIECAAAECBAgQIECAAAECBAgQIECAAAECK2AwEQgBAgQIECBAgAABAgQIECBAgAABAgQIECBAgAABAgQIECBAgMAKGEwEQoAAAQIECBAgQIAAAQIECBAgQIAAAQIECBAgQIAAAQIECBAgsAIGE4EQIECAAAECBAgQIECAAAECBAgQIECAAAECBAgQIECAAAECBAisgMFEIAQIECBAgAABAgQIECBAgAABAgQIECBAgAABAgQIECBAgAABAitgMBEIAQIECBAgQIAAAQIECBAgQIAAAQIECBAgQIAAAQIECBAgQIDAChhMBEKAAAECBAgQIECAAAECBAgQIECAAAECBAgQIECAAAECBAgQILACBhOBECBAgAABAgQIECBAgAABAgQIECBAgAABAgQIECBAgAABAgQIrIDBRCAECBAgQIAAAQIECBAgQIAAAQIECBAgQIAAAQIECBAgQIAAAQIrYDARCAECBAgQIECAAAECBAgQIECAAAECBAgQIECAAAECBAgQIECAwAoYTARCgAABAgQIECBAgAABAgQIECBAgAABAgQIECBAgAABAgQIECCwAgYTgRAgQIAAAQIECBAgQIAAAQIECBAgQIAAAQIECBAgQIAAAQIECKyAwUQgBAgQIECAAAECBAgQIECAAAECBAgQIECAAAECBAgQIECAAAECK2AwEQgBAgQIECBAgAABAgQIECBAgAABAgQIECBAgAABAgQIECBAgMAKGEwEQoAAAQIECBAgQIAAAQIECBAgQIAAAQIECBAgQIAAAQIECBAgsAIGE4EQIECAAAECBAgQIECAAAECBAgQIECAAAECBAgQIECAAAECBAisgMFEIAQIECBAgAABAgQIECBAgAABAgQIECBAgAABAgQIECBAgAABAitgMBEIAQIECBAgQIAAAQIECBAgQIAAAQIECBAgQIAAAQIECBAgQIDAChhMBEKAAAECBAgQIECAAAECBAgQIECAAAECBAgQIECAAAECBAgQILACBhOBECBAgAABAgQIECBAgAABAgQIECBAgAABAgQIECBAgAABAgQIrIDBRCAECBAgQIAAAQIECBAgQIAAAQIECBAgQIAAAQIECBAgQIAAAQIrYDARCAECBAgQIECAAAECBAgQIECAAAECBAgQIECAAAECBAgQIECAwAoYTARCgAABAgQIECBAgAABAgQIECBAgAABAgQIECBAgAABAgQIECCwAgYTgRAgQIAAAQIECBAgQIAAAQIECBAgQIAAAQIECBAgQIAAAQIECKyAwUQgBAgQIECAAAECBAgQIECAAAECBAgQIECAAAECBAgQIECAAAECK2AwEQgBAgQIECBAgAABAgQIECBAgAABAgQIECBAgAABAgQIECBAgMAKGEwEQoAAAQIECBAgQIAAAQIECBAgQIAAAQIECBAgQIAAAQIECBAgsAIGE4EQIECAAAECBAgQIECAAAECBAgQIECAAAECBAgQIECAAAECBAisgMFEIAQIECBAgAABAgQIECBAgAABAgQIECBAgAABAgQIECBAgAABAitgMBEIAQIECBAgQIAAAQIECBAgQIAAAQIECBAgQIAAAQIECBAgQIDAChhMBEKAAAECBAgQIECAAAECBAgQIECAAAECBAgQIECAAAECBAgQILACBhOBECBAgAABAgQIECBAgAABAgQIECBAgAABAgQIECBAgAABAgQIrIDBRCAECBAgQIAAAQIECBAgQIAAAQIECBAgQIAAAQIECBAgQIAAAQIrYDARCAECBAgQIECAAAECBAgQIECAAAECBAgQIECAAAECBAgQIECAwAoYTARCgAABAgQIECBAgAABAgQIECBAgAABAgQIECBAgAABAgQIECCwAgYTgRAgQIAAAQIECBAgQIAAAQIECBAgQIAAAQIECBAgQIAAAQIECKyAwUQgBAgQIECAAAECBAgQIECAAAECBAgQIECAAAECBAgQIECAAAECK2AwEQgBAgQIECBAgAABAgQIECBAgAABAgQIECBAgAABAgQIECBAgMAKGEwEQoAAAQIECBAgQIAAAQIECBAgQIAAAQIECBAgQIAAAQIECBAgsAIGE4EQIECAAAECBAgQIECAAAECBAgQIECAAAECBAgQIECAAAECBAisgMFEIAQIECBAgAABAgQIECBAgAABAgQIECBAgAABAgQIECBAgAABAitgMBEIAQIECBAgQIAAAQIECBAgQIAAAQIECBAgQIAAAQIECBAgQIDAChhMBEKAAAECBAgQIECAAAECBAgQIECAAAECBAgQIECAAAECBAgQILACBhOBECBAgAABAgQIECBAgAABAgQIECBAgAABAgQIECBAgAABAgQIrIDBRCAECBAgQIAAAQIECBAgQIAAAQIECBAgQIAAAQIECBAgQIAAAQIrYDARCAECBAgQIECAAAECBAgQIECAAAECBAgQIECAAAECBAgQIECAwAoYTARCgAABAgQIECBAgAABAgQIECBAgAABAgQIECBAgAABAgQIECCwAgYTgRAgQIAAAQIECBAgQIAAAQIECBAgQIAAAQIECBAgQIAAAQIECKyAwUQgBAgQIECAAAECBAgQIECAAAECBAgQIECAAAECBAgQIECAAAECK2AwEQgBAgQIECBAgAABAgQIECBAgAABAgQIECBAgAABAgQIECBAgMAKGEwEQoAAAQIECBAgQIAAAQIECBAgQIAAAQIECBAgQIAAAQIECBAgsAIGE4EQIECAAAECBAgQIECAAAECBAgQIECAAAECBAgQIECAAAECBAisgMFEIAQIECBAgAABAgQIECBAgAABAgQIECBAgAABAgQIECBAgAABAitgMBEIAQIECBAgQIAAAQIECBAgQIAAAQIECBAgQIAAAQIECBAgQIDAChhMBEKAAAECBAgQIECAAAECBAgQIECAAAECBAgQIECAAAECBAgQILACBhOBECBAgAABAgQIECBAgAABAgQIECBAgAABAgQIECBAgAABAgQIrIDBRCAECBAgQIAAAQIECBAgQIAAAQIECBAgQIAAAQIECBAgQIAAAQIrYDARCAECBAgQIECAAAECBAgQIECAAAECBAgQIECAAAECBAgQIECAwAoYTARCgAABAgQIECBAgAABAgQIECBAgAABAgQIECBAgAABAgQIECCwAgYTgRAgQIAAAQIECBAgQIAAAQIECBAgQIAAAQIECBAgQIAAAQIECKyAwUQgBAgQIECAAAECBAgQIECAAAECBAgQIECAAAECBAgQIECAAAECK2AwEQgBAgQIECBAgAABAgQIECBAgAABAgQIECBAgAABAgQIECBAgMAKGEwEQoAAAQIECBAgQIAAAQIECBAgQIAAAQIECBAgQIAAAQIECBAgsAIGE4EQIECAAAECBAgQIECAAAECBAgQIECAAAECBAgQIECAAAECBAisgMFEIAQIECBAgAABAgQIECBAgAABAgQIECBAgAABAgQIECBAgAABAitgMBEIAQIECBAgQIAAAQIECBAgQIAAAQIECBAgQIAAAQIECBAgQIDAChhMBEKAAAECBAgQIECAAAECBAgQIECAAAECBAgQIECAAAECBAgQILACBhOBECBAgAABAgQIECBAgAABAgQIECBAgAABAgQIECBAgAABAgQIrIDBRCAECBAgQIAAAQIECBAgQIAAAQIECBAgQIAAAQIECBAgQIAAAQIrYDARCAECBAgQIECAAAECBAgQIECAAAECBAgQIECAAAECBAgQIECAwAoYTARCgAABAgQIECBAgAABAgQIECBAgAABAgQIECBAgAABAgQIECCwAgHqCgYUTBgIIAAAAABJRU5ErkJggg==</a:t>
            </a:r>
          </a:p>
          <a:p>
            <a:r>
              <a:rPr lang="en-US" dirty="0"/>
              <a:t>--https://martinplaut.files.wordpress.com/2020/11/africa-confidential-map-tigray-war-10-nov.jpeg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A7C574-284A-42BA-9E87-9C322BFCCD35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54385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--https://webassets.oxfamamerica.org/media/images/Sudan-Darfur-South-Sudan-map.2e16d0ba.fill-1180x738-c100_TUBBcrH.png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A7C574-284A-42BA-9E87-9C322BFCCD35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61345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--By </a:t>
            </a:r>
            <a:r>
              <a:rPr lang="en-US" dirty="0" err="1"/>
              <a:t>Munion</a:t>
            </a:r>
            <a:r>
              <a:rPr lang="en-US" dirty="0"/>
              <a:t> - Natural Earth Data --&amp;</a:t>
            </a:r>
            <a:r>
              <a:rPr lang="en-US" dirty="0" err="1"/>
              <a:t>gt</a:t>
            </a:r>
            <a:r>
              <a:rPr lang="en-US" dirty="0"/>
              <a:t>; ArcMap --&amp;</a:t>
            </a:r>
            <a:r>
              <a:rPr lang="en-US" dirty="0" err="1"/>
              <a:t>gt</a:t>
            </a:r>
            <a:r>
              <a:rPr lang="en-US" dirty="0"/>
              <a:t>; Illustrator &amp;amp; Photoshop, CC BY-SA 3.0, https://commons.wikimedia.org/w/index.php?curid=42808152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A7C574-284A-42BA-9E87-9C322BFCCD35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17016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--https://upload.wikimedia.org/wikipedia/commons/1/19/MaliWar.svg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A7C574-284A-42BA-9E87-9C322BFCCD35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83693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--By TUBS - Own work This W3C-unspecified vector image was created with Adobe Illustrator. This file was uploaded with </a:t>
            </a:r>
            <a:r>
              <a:rPr lang="en-US" dirty="0" err="1"/>
              <a:t>Commonist</a:t>
            </a:r>
            <a:r>
              <a:rPr lang="en-US" dirty="0"/>
              <a:t>. This vector image includes elements that have been taken or adapted from this file: Chad location </a:t>
            </a:r>
            <a:r>
              <a:rPr lang="en-US" dirty="0" err="1"/>
              <a:t>map.svg</a:t>
            </a:r>
            <a:r>
              <a:rPr lang="en-US" dirty="0"/>
              <a:t> (by Sting)., CC BY-SA 3.0, https://commons.wikimedia.org/w/index.php?curid=17453906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A7C574-284A-42BA-9E87-9C322BFCCD35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56628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--https://cdn.britannica.com/86/7186-050-A129491C/Central-African-Republic-boundaries-map-locator-cities.jpg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A7C574-284A-42BA-9E87-9C322BFCCD35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34612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--https://cdn.britannica.com/95/5095-050-86C9F47B/Guinea-map-features-locator.jpg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A7C574-284A-42BA-9E87-9C322BFCCD35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95832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--https://www.commondreams.org/sites/default/files/headlines/turk_map.jpeg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A7C574-284A-42BA-9E87-9C322BFCCD35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05023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--https://preview.redd.it/4d3tbtn7aw941.png?auto=webp&amp;s=2045c4adaf9925c994ab348e861058263f274ecb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A7C574-284A-42BA-9E87-9C322BFCCD35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17876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--https://preview.redd.it/m61v7rxrcgk31.jpg?auto=webp&amp;s=4f7a866305d6ad0014338bfa331e8f3c43fedee3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A7C574-284A-42BA-9E87-9C322BFCCD35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67655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--https://upload.wikimedia.org/wikipedia/commons/thumb/a/ae/Eastern_Mediterranean_EEZ_conflicts.svg/2560px-Eastern_Mediterranean_EEZ_conflicts.svg.png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A7C574-284A-42BA-9E87-9C322BFCCD35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53095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--https://media.nationalgeographic.org/assets/photos/000/297/29748.jpg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A7C574-284A-42BA-9E87-9C322BFCCD35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0884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--https://az705044.vo.msecnd.net/20200927/0-armenia-azerbaijan.png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A7C574-284A-42BA-9E87-9C322BFCCD35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40063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--https://oxfordre.com/americanhistory/doc/10.1093/acrefore/9780199329175.001.0001/acrefore-9780199329175-e-463-graphic-008-full.gif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A7C574-284A-42BA-9E87-9C322BFCCD35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9627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32F59-6312-4433-BFA8-BA25D146F21A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EF5-E35F-4F60-B95A-E5B9FB0E1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8041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32F59-6312-4433-BFA8-BA25D146F21A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EF5-E35F-4F60-B95A-E5B9FB0E1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373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32F59-6312-4433-BFA8-BA25D146F21A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EF5-E35F-4F60-B95A-E5B9FB0E1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52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32F59-6312-4433-BFA8-BA25D146F21A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EF5-E35F-4F60-B95A-E5B9FB0E1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4407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32F59-6312-4433-BFA8-BA25D146F21A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EF5-E35F-4F60-B95A-E5B9FB0E1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771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32F59-6312-4433-BFA8-BA25D146F21A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EF5-E35F-4F60-B95A-E5B9FB0E1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239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32F59-6312-4433-BFA8-BA25D146F21A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EF5-E35F-4F60-B95A-E5B9FB0E1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445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32F59-6312-4433-BFA8-BA25D146F21A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EF5-E35F-4F60-B95A-E5B9FB0E1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223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32F59-6312-4433-BFA8-BA25D146F21A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EF5-E35F-4F60-B95A-E5B9FB0E1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61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32F59-6312-4433-BFA8-BA25D146F21A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EF5-E35F-4F60-B95A-E5B9FB0E1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278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32F59-6312-4433-BFA8-BA25D146F21A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EF5-E35F-4F60-B95A-E5B9FB0E1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182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32F59-6312-4433-BFA8-BA25D146F21A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EF5-E35F-4F60-B95A-E5B9FB0E1A2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183562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32F59-6312-4433-BFA8-BA25D146F21A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EF5-E35F-4F60-B95A-E5B9FB0E1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4919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32F59-6312-4433-BFA8-BA25D146F21A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EF5-E35F-4F60-B95A-E5B9FB0E1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7995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32F59-6312-4433-BFA8-BA25D146F21A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EF5-E35F-4F60-B95A-E5B9FB0E1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3324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32F59-6312-4433-BFA8-BA25D146F21A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EF5-E35F-4F60-B95A-E5B9FB0E1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858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32F59-6312-4433-BFA8-BA25D146F21A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8EEF5-E35F-4F60-B95A-E5B9FB0E1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05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11/7/2021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11095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19466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11/7/2021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19146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11/7/2021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61183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11/7/2021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43882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11/7/2021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307278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11/7/2021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92771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11/7/2021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823189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137834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814928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52462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308898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193682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11/7/2021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235856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11/7/2021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062754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81918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548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24C32F59-6312-4433-BFA8-BA25D146F21A}" type="datetimeFigureOut">
              <a:rPr lang="en-US" smtClean="0"/>
              <a:t>11/7/2021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48EEF5-E35F-4F60-B95A-E5B9FB0E1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61652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11/7/2021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24937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  <p:sldLayoutId id="2147483725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362A56-78C9-4F08-9925-0818A663C33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6600" dirty="0"/>
              <a:t>Current Events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71D3DE-623C-4DDB-AB8B-BA86598BA13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11/7/2021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FC4F17-315E-407E-A733-0D148344D1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1677" y="0"/>
            <a:ext cx="4600323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7B8DBC3-3D3B-4F61-A071-98D3402D954E}"/>
              </a:ext>
            </a:extLst>
          </p:cNvPr>
          <p:cNvSpPr txBox="1"/>
          <p:nvPr/>
        </p:nvSpPr>
        <p:spPr>
          <a:xfrm>
            <a:off x="5014451" y="6304003"/>
            <a:ext cx="28316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Genesis 10 Nations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64226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BA89EF4-FFD6-4E22-8F16-49EA42FDFC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6576" y="1"/>
            <a:ext cx="7795424" cy="685800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0B27920F-BF88-438E-91E5-DC20BB893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Ezekiel 38</a:t>
            </a:r>
          </a:p>
        </p:txBody>
      </p:sp>
    </p:spTree>
    <p:extLst>
      <p:ext uri="{BB962C8B-B14F-4D97-AF65-F5344CB8AC3E}">
        <p14:creationId xmlns:p14="http://schemas.microsoft.com/office/powerpoint/2010/main" val="5965872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E37A3-71F1-40CC-8415-61A8C6533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09CB8CE-FCCB-4DE3-A0E8-4C27DD8AE7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231" y="0"/>
            <a:ext cx="113355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9094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2DDBDE2-ED53-4BCC-8A63-BC72E60CC0FE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439863" y="-22225"/>
            <a:ext cx="10752137" cy="688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8537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2DDBDE2-ED53-4BCC-8A63-BC72E60CC0FE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439863" y="-22225"/>
            <a:ext cx="10752137" cy="68802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BB9B4EC-65C7-4F83-9909-99CCDB48626E}"/>
              </a:ext>
            </a:extLst>
          </p:cNvPr>
          <p:cNvSpPr txBox="1"/>
          <p:nvPr/>
        </p:nvSpPr>
        <p:spPr>
          <a:xfrm>
            <a:off x="7208107" y="4258962"/>
            <a:ext cx="17628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Yemen (Sheba)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319192-F87A-4998-B230-74A2DEF65284}"/>
              </a:ext>
            </a:extLst>
          </p:cNvPr>
          <p:cNvSpPr txBox="1"/>
          <p:nvPr/>
        </p:nvSpPr>
        <p:spPr>
          <a:xfrm>
            <a:off x="6722076" y="3321045"/>
            <a:ext cx="18452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Dedan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  <a:p>
            <a:r>
              <a:rPr lang="en-US" dirty="0">
                <a:solidFill>
                  <a:schemeClr val="bg1"/>
                </a:solidFill>
              </a:rPr>
              <a:t>(Gulf States)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7E3CF80-C0EC-49A9-A8D9-347A2C7E32AB}"/>
              </a:ext>
            </a:extLst>
          </p:cNvPr>
          <p:cNvSpPr txBox="1"/>
          <p:nvPr/>
        </p:nvSpPr>
        <p:spPr>
          <a:xfrm>
            <a:off x="5415499" y="4061254"/>
            <a:ext cx="14004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Sudan</a:t>
            </a:r>
          </a:p>
          <a:p>
            <a:r>
              <a:rPr lang="en-US" dirty="0">
                <a:solidFill>
                  <a:schemeClr val="bg1"/>
                </a:solidFill>
              </a:rPr>
              <a:t>(Kush)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62446E0-B486-4E95-AC43-92CCAD156688}"/>
              </a:ext>
            </a:extLst>
          </p:cNvPr>
          <p:cNvSpPr txBox="1"/>
          <p:nvPr/>
        </p:nvSpPr>
        <p:spPr>
          <a:xfrm>
            <a:off x="7974227" y="2652584"/>
            <a:ext cx="11450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Iran (Persia)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D345905-53C1-4621-97C4-48DF21EFC834}"/>
              </a:ext>
            </a:extLst>
          </p:cNvPr>
          <p:cNvSpPr txBox="1"/>
          <p:nvPr/>
        </p:nvSpPr>
        <p:spPr>
          <a:xfrm>
            <a:off x="4456670" y="3163330"/>
            <a:ext cx="9588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Libya (Put)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789EC0D-8275-47A2-A95E-FF01C25F5E2E}"/>
              </a:ext>
            </a:extLst>
          </p:cNvPr>
          <p:cNvSpPr txBox="1"/>
          <p:nvPr/>
        </p:nvSpPr>
        <p:spPr>
          <a:xfrm>
            <a:off x="6450226" y="5043356"/>
            <a:ext cx="1845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Ethiopia (Kush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BB19EBE-9D7B-4556-8D50-FAC23C3A0BD7}"/>
              </a:ext>
            </a:extLst>
          </p:cNvPr>
          <p:cNvSpPr txBox="1"/>
          <p:nvPr/>
        </p:nvSpPr>
        <p:spPr>
          <a:xfrm>
            <a:off x="6722076" y="420130"/>
            <a:ext cx="10709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Russia</a:t>
            </a:r>
          </a:p>
          <a:p>
            <a:r>
              <a:rPr lang="en-US" dirty="0">
                <a:solidFill>
                  <a:schemeClr val="bg1"/>
                </a:solidFill>
              </a:rPr>
              <a:t>(Rosh)</a:t>
            </a:r>
          </a:p>
        </p:txBody>
      </p:sp>
    </p:spTree>
    <p:extLst>
      <p:ext uri="{BB962C8B-B14F-4D97-AF65-F5344CB8AC3E}">
        <p14:creationId xmlns:p14="http://schemas.microsoft.com/office/powerpoint/2010/main" val="200143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3"/>
                </a:solidFill>
              </a:rPr>
              <a:t>10/31/1917</a:t>
            </a:r>
            <a:r>
              <a:rPr lang="en-US" dirty="0"/>
              <a:t>	Battle of Beersheba: EEF Defeats Ottoman Empire (WWI)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9629"/>
            <a:ext cx="5949233" cy="487837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9233" y="3719004"/>
            <a:ext cx="6242767" cy="313899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D7C91BD-1F11-415A-874F-EE790E10F329}"/>
              </a:ext>
            </a:extLst>
          </p:cNvPr>
          <p:cNvSpPr txBox="1"/>
          <p:nvPr/>
        </p:nvSpPr>
        <p:spPr>
          <a:xfrm>
            <a:off x="7004481" y="2246050"/>
            <a:ext cx="42524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EEF led by Australian cavalry charge defeats Ottoman Empire. Balfour declaration is subsequently issued.</a:t>
            </a:r>
          </a:p>
        </p:txBody>
      </p:sp>
    </p:spTree>
    <p:extLst>
      <p:ext uri="{BB962C8B-B14F-4D97-AF65-F5344CB8AC3E}">
        <p14:creationId xmlns:p14="http://schemas.microsoft.com/office/powerpoint/2010/main" val="39310363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11/2/1917	Balfour Declaration.</a:t>
            </a:r>
            <a:br>
              <a:rPr lang="en-US" dirty="0"/>
            </a:b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31233"/>
            <a:ext cx="4439189" cy="422676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820EC49-2E85-4521-9B74-01816283533C}"/>
              </a:ext>
            </a:extLst>
          </p:cNvPr>
          <p:cNvSpPr txBox="1"/>
          <p:nvPr/>
        </p:nvSpPr>
        <p:spPr>
          <a:xfrm>
            <a:off x="6578082" y="2752531"/>
            <a:ext cx="45066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Subsequent to the Battle of Beersheba Balfour, British Foreign Minister, declares to Rothschild regarding a Jewish Homeland </a:t>
            </a:r>
          </a:p>
        </p:txBody>
      </p:sp>
    </p:spTree>
    <p:extLst>
      <p:ext uri="{BB962C8B-B14F-4D97-AF65-F5344CB8AC3E}">
        <p14:creationId xmlns:p14="http://schemas.microsoft.com/office/powerpoint/2010/main" val="27020441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11/7/1917	3</a:t>
            </a:r>
            <a:r>
              <a:rPr lang="en-US" baseline="30000" dirty="0"/>
              <a:t>rd</a:t>
            </a:r>
            <a:r>
              <a:rPr lang="en-US" dirty="0"/>
              <a:t> Battle of Gaza concludes with a EEF (British Allies) victory</a:t>
            </a:r>
            <a:br>
              <a:rPr lang="en-US" dirty="0"/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2171" y="3284107"/>
            <a:ext cx="3275045" cy="357389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7216" y="3127248"/>
            <a:ext cx="3224784" cy="3730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6493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chemeClr val="accent3"/>
                </a:solidFill>
              </a:rPr>
              <a:t>12/11/1917</a:t>
            </a:r>
            <a:r>
              <a:rPr lang="en-US" sz="3600" dirty="0"/>
              <a:t>	Allenby adventus Jerusalem: subsequent to Ottoman retreat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5700" y="2019300"/>
            <a:ext cx="8496300" cy="48387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19300"/>
            <a:ext cx="5976874" cy="483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0072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66D88-ACEC-4BFD-ABAE-15AAC335F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1FBE4B-7481-4341-95AE-5BDB9C4D34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0052" y="0"/>
            <a:ext cx="95519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7882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1BA28-988A-4CB4-B812-C3864C831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B12378D-0AD3-4AFD-BBBB-CDFB331B65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3784" y="0"/>
            <a:ext cx="90782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2878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39C42D-8005-47F8-BC03-8443F418B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9DE8A49-0FEA-44F4-AE06-D912A320CA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0052" y="0"/>
            <a:ext cx="95519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279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4FD542A-0569-441C-9F40-042ED68F6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Israel-Gaza Conflict (May; 2021)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C4A8C7E-DD4D-494A-9794-3B295D72F7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9178" y="2542305"/>
            <a:ext cx="6472822" cy="431521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5E4EC41-8525-4F59-B95B-D4F88BDDB6E9}"/>
              </a:ext>
            </a:extLst>
          </p:cNvPr>
          <p:cNvSpPr txBox="1"/>
          <p:nvPr/>
        </p:nvSpPr>
        <p:spPr>
          <a:xfrm>
            <a:off x="289775" y="1160389"/>
            <a:ext cx="49259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Began with disturbance at al Aqsa Mosque in Jerusalem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7AFECBA-4DED-473E-9851-D9E0555DA30A}"/>
              </a:ext>
            </a:extLst>
          </p:cNvPr>
          <p:cNvSpPr txBox="1"/>
          <p:nvPr/>
        </p:nvSpPr>
        <p:spPr>
          <a:xfrm>
            <a:off x="289775" y="1868060"/>
            <a:ext cx="4660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Hamas (Gaza) escalated by missile fusillade against Israel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1B65272-C714-427F-9156-DDF430B0C6C3}"/>
              </a:ext>
            </a:extLst>
          </p:cNvPr>
          <p:cNvSpPr txBox="1"/>
          <p:nvPr/>
        </p:nvSpPr>
        <p:spPr>
          <a:xfrm>
            <a:off x="289775" y="2579388"/>
            <a:ext cx="42601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Israel retaliated by missile fusillade directed at Gaza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470D918-FE17-45F8-896E-FAC0784C5A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03" y="3380895"/>
            <a:ext cx="5667375" cy="347662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EBA0B1C-2EDE-4061-B04F-9A20F28B56A8}"/>
              </a:ext>
            </a:extLst>
          </p:cNvPr>
          <p:cNvSpPr txBox="1"/>
          <p:nvPr/>
        </p:nvSpPr>
        <p:spPr>
          <a:xfrm>
            <a:off x="6341806" y="1551445"/>
            <a:ext cx="50832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Russia warned Israel about unacceptable civilian casualties</a:t>
            </a:r>
          </a:p>
        </p:txBody>
      </p:sp>
    </p:spTree>
    <p:extLst>
      <p:ext uri="{BB962C8B-B14F-4D97-AF65-F5344CB8AC3E}">
        <p14:creationId xmlns:p14="http://schemas.microsoft.com/office/powerpoint/2010/main" val="39323459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66D66-127F-4986-87BA-700C48F44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Russia encroaching </a:t>
            </a:r>
            <a:br>
              <a:rPr lang="en-US" dirty="0"/>
            </a:br>
            <a:r>
              <a:rPr lang="en-US" dirty="0"/>
              <a:t>near Israeli Border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177F28B-368B-4C52-B202-E53321DE52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762000"/>
            <a:ext cx="6096000" cy="6096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BB867E7-0ABC-4DE2-86AD-1D3E717888A8}"/>
              </a:ext>
            </a:extLst>
          </p:cNvPr>
          <p:cNvSpPr txBox="1"/>
          <p:nvPr/>
        </p:nvSpPr>
        <p:spPr>
          <a:xfrm>
            <a:off x="993058" y="2723535"/>
            <a:ext cx="32151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Deraa is generally identified as </a:t>
            </a:r>
            <a:r>
              <a:rPr lang="en-US" dirty="0" err="1"/>
              <a:t>Edrei</a:t>
            </a:r>
            <a:r>
              <a:rPr lang="en-US" dirty="0"/>
              <a:t> in the Bible the capital of </a:t>
            </a:r>
            <a:r>
              <a:rPr lang="en-US" dirty="0" err="1"/>
              <a:t>Og</a:t>
            </a:r>
            <a:r>
              <a:rPr lang="en-US" dirty="0"/>
              <a:t> the King of Bashan</a:t>
            </a:r>
          </a:p>
        </p:txBody>
      </p:sp>
    </p:spTree>
    <p:extLst>
      <p:ext uri="{BB962C8B-B14F-4D97-AF65-F5344CB8AC3E}">
        <p14:creationId xmlns:p14="http://schemas.microsoft.com/office/powerpoint/2010/main" val="23544816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61E719-C151-4887-B271-945E76FB4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869C414-6D42-49F0-A201-62768AD9B3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715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F86AC7B-3596-4FF2-9598-C5F59ECAB1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8946" y="2448232"/>
            <a:ext cx="6473054" cy="4409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0962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BC81A-7AC6-4405-B984-D6EAE4A41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Abraham </a:t>
            </a:r>
            <a:br>
              <a:rPr lang="en-US" dirty="0"/>
            </a:br>
            <a:r>
              <a:rPr lang="en-US" dirty="0"/>
              <a:t>Accords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23808BB-443F-4413-9E11-6A37840070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5117" y="0"/>
            <a:ext cx="79168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8600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E59EB9-FC3B-4EB1-A990-E1BFB5D0B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Israeli-Lebanese EEZ Dispute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5B70C1-BB5D-4DC8-83DB-48A716C9C7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4077" y="1653048"/>
            <a:ext cx="8327923" cy="5204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4181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24D22-C3ED-4D77-B675-FF039BA8B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Hezbollah on Israeli </a:t>
            </a:r>
            <a:br>
              <a:rPr lang="en-US" dirty="0"/>
            </a:br>
            <a:r>
              <a:rPr lang="en-US" dirty="0"/>
              <a:t>Northern Border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58FFE66-882E-4D99-8EC8-32DE33C60E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8452" y="-54747"/>
            <a:ext cx="5653548" cy="6912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9222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2DDBDE2-ED53-4BCC-8A63-BC72E60CC0FE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439863" y="-4469"/>
            <a:ext cx="10752137" cy="68802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8070430-71A7-4889-BF49-CA2C0AB66956}"/>
              </a:ext>
            </a:extLst>
          </p:cNvPr>
          <p:cNvSpPr txBox="1"/>
          <p:nvPr/>
        </p:nvSpPr>
        <p:spPr>
          <a:xfrm>
            <a:off x="9055510" y="2458065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Afghanistan</a:t>
            </a:r>
          </a:p>
        </p:txBody>
      </p:sp>
    </p:spTree>
    <p:extLst>
      <p:ext uri="{BB962C8B-B14F-4D97-AF65-F5344CB8AC3E}">
        <p14:creationId xmlns:p14="http://schemas.microsoft.com/office/powerpoint/2010/main" val="81457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D070DB-DED6-42FF-8370-621FC1E42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Fall of Kabul (8/15/2021)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37CD25D-4370-4397-B99C-EF6C911419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62150"/>
            <a:ext cx="8715375" cy="489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367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E8436-40DB-4896-BA60-51D27B9D6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AUKUS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4703D3C-C988-4B9F-97CE-E79E10F54B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080387"/>
            <a:ext cx="4934441" cy="277761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19F2EE8-F7E8-4036-99F8-47D77BC66D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4440" y="2553480"/>
            <a:ext cx="7257559" cy="4304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0833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AE775-C393-4050-8F8B-729E9A55D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Quad Alliance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96D1149-E8A6-41B3-AA3E-EA00A5D10F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234812"/>
            <a:ext cx="6441222" cy="362318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B6391C4-263A-42DE-8737-33CE8A8F8FF7}"/>
              </a:ext>
            </a:extLst>
          </p:cNvPr>
          <p:cNvSpPr txBox="1"/>
          <p:nvPr/>
        </p:nvSpPr>
        <p:spPr>
          <a:xfrm>
            <a:off x="646111" y="1504336"/>
            <a:ext cx="3372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India is pressured by Pakistan/Afghanistan &amp; China in Kashmir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6F97B7A-B233-4F50-AF5B-B9634B240660}"/>
              </a:ext>
            </a:extLst>
          </p:cNvPr>
          <p:cNvSpPr txBox="1"/>
          <p:nvPr/>
        </p:nvSpPr>
        <p:spPr>
          <a:xfrm>
            <a:off x="7266039" y="1504336"/>
            <a:ext cx="225158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China has aligned with Pakistan with the One Belt/One Road Initiative that bypasses India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10E14B8-209D-45A8-8588-2CF5C9DD74E3}"/>
              </a:ext>
            </a:extLst>
          </p:cNvPr>
          <p:cNvSpPr txBox="1"/>
          <p:nvPr/>
        </p:nvSpPr>
        <p:spPr>
          <a:xfrm>
            <a:off x="7511845" y="4080387"/>
            <a:ext cx="293001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India had been considered a “young lion” fighting with Britain and the ANZAC in WWI (Gaza) &amp; WWII (2</a:t>
            </a:r>
            <a:r>
              <a:rPr lang="en-US" baseline="30000" dirty="0"/>
              <a:t>nd</a:t>
            </a:r>
            <a:r>
              <a:rPr lang="en-US" dirty="0"/>
              <a:t> Battle of El Alamein</a:t>
            </a:r>
          </a:p>
        </p:txBody>
      </p:sp>
    </p:spTree>
    <p:extLst>
      <p:ext uri="{BB962C8B-B14F-4D97-AF65-F5344CB8AC3E}">
        <p14:creationId xmlns:p14="http://schemas.microsoft.com/office/powerpoint/2010/main" val="22913465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C7B3B8-C2C3-4967-B6C8-9DDC93174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France/Macron Apoplectic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75891F-DAFA-498D-AD5D-A1AE1FD9D8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54648"/>
            <a:ext cx="6755027" cy="450335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551F713-E10D-460C-B90E-FD17745DF0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0037" y="3361038"/>
            <a:ext cx="5481963" cy="349696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36AC747-BCAB-45E0-8249-90C6C42CBA3F}"/>
              </a:ext>
            </a:extLst>
          </p:cNvPr>
          <p:cNvSpPr txBox="1"/>
          <p:nvPr/>
        </p:nvSpPr>
        <p:spPr>
          <a:xfrm>
            <a:off x="7537621" y="2001795"/>
            <a:ext cx="33857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Seeking EU support to oppose AUKUS</a:t>
            </a:r>
          </a:p>
        </p:txBody>
      </p:sp>
    </p:spTree>
    <p:extLst>
      <p:ext uri="{BB962C8B-B14F-4D97-AF65-F5344CB8AC3E}">
        <p14:creationId xmlns:p14="http://schemas.microsoft.com/office/powerpoint/2010/main" val="14619618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E57CEE6-5A5A-4A92-8DF0-4B842E3E51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6152" y="2446900"/>
            <a:ext cx="8386119" cy="441109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6A865EF-F357-4569-A73A-3473286E9088}"/>
              </a:ext>
            </a:extLst>
          </p:cNvPr>
          <p:cNvSpPr txBox="1"/>
          <p:nvPr/>
        </p:nvSpPr>
        <p:spPr>
          <a:xfrm>
            <a:off x="576647" y="1522757"/>
            <a:ext cx="291619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Macron after this has challenged Putin to a penalty shootout. Putin declined preferring a Judo match.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45D89AD8-59DB-4295-A12C-BAB59E712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Macron Scores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022502D-FC22-4F81-85F2-877673F35032}"/>
              </a:ext>
            </a:extLst>
          </p:cNvPr>
          <p:cNvSpPr txBox="1"/>
          <p:nvPr/>
        </p:nvSpPr>
        <p:spPr>
          <a:xfrm>
            <a:off x="646111" y="3429000"/>
            <a:ext cx="253369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jersey reminds me of Manchester City. Assumed Macron would be a Arsenal supporter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20DDA0A-D958-41EB-BCAA-4166E30D4563}"/>
              </a:ext>
            </a:extLst>
          </p:cNvPr>
          <p:cNvSpPr txBox="1"/>
          <p:nvPr/>
        </p:nvSpPr>
        <p:spPr>
          <a:xfrm>
            <a:off x="716691" y="5202077"/>
            <a:ext cx="27761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Again trying to avoid soccer, but when world leaders do this, I can’t resist</a:t>
            </a:r>
          </a:p>
        </p:txBody>
      </p:sp>
    </p:spTree>
    <p:extLst>
      <p:ext uri="{BB962C8B-B14F-4D97-AF65-F5344CB8AC3E}">
        <p14:creationId xmlns:p14="http://schemas.microsoft.com/office/powerpoint/2010/main" val="12893898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2DDBDE2-ED53-4BCC-8A63-BC72E60CC0FE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439863" y="-22225"/>
            <a:ext cx="10752137" cy="68802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E794E19-3E1E-4126-AC36-B5F08C4046B9}"/>
              </a:ext>
            </a:extLst>
          </p:cNvPr>
          <p:cNvSpPr txBox="1"/>
          <p:nvPr/>
        </p:nvSpPr>
        <p:spPr>
          <a:xfrm>
            <a:off x="7177549" y="4424516"/>
            <a:ext cx="993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Yemen</a:t>
            </a:r>
          </a:p>
        </p:txBody>
      </p:sp>
    </p:spTree>
    <p:extLst>
      <p:ext uri="{BB962C8B-B14F-4D97-AF65-F5344CB8AC3E}">
        <p14:creationId xmlns:p14="http://schemas.microsoft.com/office/powerpoint/2010/main" val="321646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23A92-075F-4053-9BE4-76EEA8E6A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Yemen Civil War:</a:t>
            </a:r>
            <a:br>
              <a:rPr lang="en-US" dirty="0"/>
            </a:br>
            <a:r>
              <a:rPr lang="en-US" dirty="0"/>
              <a:t>Battle for Marib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AFD59B5-7460-4480-BFC0-B8E88A3218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6890" y="0"/>
            <a:ext cx="64451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5963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2DDBDE2-ED53-4BCC-8A63-BC72E60CC0FE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439863" y="-22225"/>
            <a:ext cx="10752137" cy="68802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E863427-C365-433C-8A8C-1A5C1E9233AD}"/>
              </a:ext>
            </a:extLst>
          </p:cNvPr>
          <p:cNvSpPr txBox="1"/>
          <p:nvPr/>
        </p:nvSpPr>
        <p:spPr>
          <a:xfrm>
            <a:off x="5633884" y="4159045"/>
            <a:ext cx="9537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Sudan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4A3D88-609C-45A2-BFFF-EDC05957DEA5}"/>
              </a:ext>
            </a:extLst>
          </p:cNvPr>
          <p:cNvSpPr txBox="1"/>
          <p:nvPr/>
        </p:nvSpPr>
        <p:spPr>
          <a:xfrm>
            <a:off x="6420465" y="5004308"/>
            <a:ext cx="14256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Ethiopia</a:t>
            </a:r>
          </a:p>
        </p:txBody>
      </p:sp>
    </p:spTree>
    <p:extLst>
      <p:ext uri="{BB962C8B-B14F-4D97-AF65-F5344CB8AC3E}">
        <p14:creationId xmlns:p14="http://schemas.microsoft.com/office/powerpoint/2010/main" val="40930402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4029C-BA60-4E80-B4D2-827C7D028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Nile River </a:t>
            </a:r>
            <a:br>
              <a:rPr lang="en-US" dirty="0"/>
            </a:br>
            <a:r>
              <a:rPr lang="en-US" dirty="0"/>
              <a:t>Watershed</a:t>
            </a:r>
            <a:br>
              <a:rPr lang="en-US" dirty="0"/>
            </a:br>
            <a:r>
              <a:rPr lang="en-US" dirty="0"/>
              <a:t>&amp; GERD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B48D7EF-DB14-430F-949D-70356C73E1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7017" y="0"/>
            <a:ext cx="3744983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79458A7-86A6-49D4-B85F-280E97AC02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017" y="0"/>
            <a:ext cx="3810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B00EC21-1DAB-4696-8F03-4149E945DB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268353"/>
            <a:ext cx="4637017" cy="2589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5270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2DDBDE2-ED53-4BCC-8A63-BC72E60CC0FE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439863" y="-22225"/>
            <a:ext cx="10752137" cy="68802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E863427-C365-433C-8A8C-1A5C1E9233AD}"/>
              </a:ext>
            </a:extLst>
          </p:cNvPr>
          <p:cNvSpPr txBox="1"/>
          <p:nvPr/>
        </p:nvSpPr>
        <p:spPr>
          <a:xfrm>
            <a:off x="5633884" y="4159045"/>
            <a:ext cx="9537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Sudan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4A3D88-609C-45A2-BFFF-EDC05957DEA5}"/>
              </a:ext>
            </a:extLst>
          </p:cNvPr>
          <p:cNvSpPr txBox="1"/>
          <p:nvPr/>
        </p:nvSpPr>
        <p:spPr>
          <a:xfrm>
            <a:off x="6420465" y="5004308"/>
            <a:ext cx="14256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Ethiopia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C26C634-F170-494C-A077-D76A6AE25089}"/>
              </a:ext>
            </a:extLst>
          </p:cNvPr>
          <p:cNvSpPr/>
          <p:nvPr/>
        </p:nvSpPr>
        <p:spPr>
          <a:xfrm>
            <a:off x="5506065" y="4011561"/>
            <a:ext cx="1956619" cy="272353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1D6591-A0D3-4488-8C7A-E41ED97A7DCD}"/>
              </a:ext>
            </a:extLst>
          </p:cNvPr>
          <p:cNvSpPr txBox="1"/>
          <p:nvPr/>
        </p:nvSpPr>
        <p:spPr>
          <a:xfrm>
            <a:off x="5633884" y="5692877"/>
            <a:ext cx="1317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Uganda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ADAC24-A63A-4913-A696-E026D0780300}"/>
              </a:ext>
            </a:extLst>
          </p:cNvPr>
          <p:cNvSpPr txBox="1"/>
          <p:nvPr/>
        </p:nvSpPr>
        <p:spPr>
          <a:xfrm>
            <a:off x="6587613" y="6062209"/>
            <a:ext cx="11208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Kenya</a:t>
            </a:r>
          </a:p>
        </p:txBody>
      </p:sp>
    </p:spTree>
    <p:extLst>
      <p:ext uri="{BB962C8B-B14F-4D97-AF65-F5344CB8AC3E}">
        <p14:creationId xmlns:p14="http://schemas.microsoft.com/office/powerpoint/2010/main" val="16037438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B23946-8FA7-4A7C-BD32-A72373A1B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Ethiopian-Tigray Conflict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6F67859-B14D-4394-B29F-14A79C05EE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1850" y="3598606"/>
            <a:ext cx="6100150" cy="325939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005EEE0-4990-4ABD-BE8C-04070B0100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552170"/>
            <a:ext cx="6091850" cy="4305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6113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9953D3-BF3C-4BD6-A617-28F17A14B4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6E34380-81F2-41A8-A096-F6D9516385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317" y="0"/>
            <a:ext cx="109653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38649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2DDBDE2-ED53-4BCC-8A63-BC72E60CC0FE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439863" y="0"/>
            <a:ext cx="10752137" cy="68802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6463BFE-394C-4A27-9023-A1D14C2266CD}"/>
              </a:ext>
            </a:extLst>
          </p:cNvPr>
          <p:cNvSpPr txBox="1"/>
          <p:nvPr/>
        </p:nvSpPr>
        <p:spPr>
          <a:xfrm>
            <a:off x="2743200" y="4011561"/>
            <a:ext cx="943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Mali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05E104-6219-4E8B-B20B-476AE7B3CB39}"/>
              </a:ext>
            </a:extLst>
          </p:cNvPr>
          <p:cNvSpPr txBox="1"/>
          <p:nvPr/>
        </p:nvSpPr>
        <p:spPr>
          <a:xfrm>
            <a:off x="4626076" y="4057727"/>
            <a:ext cx="1312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Chad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A295313-BC60-4B49-9B2F-92637644D6CF}"/>
              </a:ext>
            </a:extLst>
          </p:cNvPr>
          <p:cNvSpPr txBox="1"/>
          <p:nvPr/>
        </p:nvSpPr>
        <p:spPr>
          <a:xfrm>
            <a:off x="1435509" y="4748981"/>
            <a:ext cx="16026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Guinea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041E20D-CD25-4C26-8EA2-BC3494EDA826}"/>
              </a:ext>
            </a:extLst>
          </p:cNvPr>
          <p:cNvSpPr txBox="1"/>
          <p:nvPr/>
        </p:nvSpPr>
        <p:spPr>
          <a:xfrm>
            <a:off x="4626076" y="5118313"/>
            <a:ext cx="28415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Central African Republic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1B07085-F939-4010-949E-4CD880B754D4}"/>
              </a:ext>
            </a:extLst>
          </p:cNvPr>
          <p:cNvSpPr txBox="1"/>
          <p:nvPr/>
        </p:nvSpPr>
        <p:spPr>
          <a:xfrm>
            <a:off x="5742039" y="4188542"/>
            <a:ext cx="8947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Sudan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FB1D9B-F658-412B-A7C7-966D6E983726}"/>
              </a:ext>
            </a:extLst>
          </p:cNvPr>
          <p:cNvSpPr txBox="1"/>
          <p:nvPr/>
        </p:nvSpPr>
        <p:spPr>
          <a:xfrm>
            <a:off x="6636774" y="4955458"/>
            <a:ext cx="2035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Ethiopia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C6D1EE7-5758-43D7-ADC0-BEC28D89E7A3}"/>
              </a:ext>
            </a:extLst>
          </p:cNvPr>
          <p:cNvSpPr/>
          <p:nvPr/>
        </p:nvSpPr>
        <p:spPr>
          <a:xfrm>
            <a:off x="1514169" y="3746090"/>
            <a:ext cx="6420464" cy="24089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02599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A3C7995-082D-4AD0-9C32-28718B62EE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1166" y="0"/>
            <a:ext cx="100437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4426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BC4212-3030-4CF4-853D-3A9EE16EA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Mali</a:t>
            </a:r>
            <a:br>
              <a:rPr lang="en-US" sz="4000" dirty="0"/>
            </a:br>
            <a:r>
              <a:rPr lang="en-US" sz="4000" dirty="0"/>
              <a:t>Insurgency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115CD7B-48D6-4B73-B231-326D16BBF7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1597" y="0"/>
            <a:ext cx="7190403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792984C-89C8-474B-B7BC-985254FBD859}"/>
              </a:ext>
            </a:extLst>
          </p:cNvPr>
          <p:cNvSpPr txBox="1"/>
          <p:nvPr/>
        </p:nvSpPr>
        <p:spPr>
          <a:xfrm>
            <a:off x="530940" y="1853248"/>
            <a:ext cx="40871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France intervened in their former colony in 2013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5D08ADF-248A-4230-A571-636AD2CF91E7}"/>
              </a:ext>
            </a:extLst>
          </p:cNvPr>
          <p:cNvSpPr txBox="1"/>
          <p:nvPr/>
        </p:nvSpPr>
        <p:spPr>
          <a:xfrm>
            <a:off x="530940" y="2792113"/>
            <a:ext cx="38963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Macron declared success announcing it would redeploy forces from Mali.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E2B9417-6DA1-4AD7-B91E-4BBF664736B2}"/>
              </a:ext>
            </a:extLst>
          </p:cNvPr>
          <p:cNvSpPr txBox="1"/>
          <p:nvPr/>
        </p:nvSpPr>
        <p:spPr>
          <a:xfrm>
            <a:off x="698090" y="4139381"/>
            <a:ext cx="28415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Mali was not impressed prompting it to negotiate with Russia for reinforcements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0681149-470D-4ED5-90A4-30C227E44752}"/>
              </a:ext>
            </a:extLst>
          </p:cNvPr>
          <p:cNvSpPr txBox="1"/>
          <p:nvPr/>
        </p:nvSpPr>
        <p:spPr>
          <a:xfrm>
            <a:off x="816077" y="5771535"/>
            <a:ext cx="19861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Mali needs security for gold mining</a:t>
            </a:r>
          </a:p>
        </p:txBody>
      </p:sp>
    </p:spTree>
    <p:extLst>
      <p:ext uri="{BB962C8B-B14F-4D97-AF65-F5344CB8AC3E}">
        <p14:creationId xmlns:p14="http://schemas.microsoft.com/office/powerpoint/2010/main" val="154962334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B342E-2939-4B3F-9438-7FD096617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Macron condemned Mali Stating:</a:t>
            </a:r>
            <a:br>
              <a:rPr lang="en-US" dirty="0"/>
            </a:br>
            <a:r>
              <a:rPr lang="en-US" dirty="0"/>
              <a:t>“Mali is wiping its feet for the blood of French soldiers”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4DBD61F-3C0E-4C09-8ED5-0A3CBA62EF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44096"/>
            <a:ext cx="7669161" cy="4313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6051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2A92B6-109F-42FC-8659-C3A409CB8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Northern Chad </a:t>
            </a:r>
            <a:br>
              <a:rPr lang="en-US" dirty="0"/>
            </a:br>
            <a:r>
              <a:rPr lang="en-US" dirty="0"/>
              <a:t>Insurrection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36F2B3E-8BC3-47B9-B3CD-DF0F773504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0" y="0"/>
            <a:ext cx="457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35207A8-F790-484D-9394-CAEEB8E88277}"/>
              </a:ext>
            </a:extLst>
          </p:cNvPr>
          <p:cNvSpPr txBox="1"/>
          <p:nvPr/>
        </p:nvSpPr>
        <p:spPr>
          <a:xfrm>
            <a:off x="825910" y="2753032"/>
            <a:ext cx="302833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Recently assassinated president increasing disturbance. </a:t>
            </a:r>
          </a:p>
          <a:p>
            <a:endParaRPr lang="en-US" dirty="0"/>
          </a:p>
          <a:p>
            <a:r>
              <a:rPr lang="en-US" dirty="0"/>
              <a:t>Reinforcing need for security </a:t>
            </a:r>
          </a:p>
        </p:txBody>
      </p:sp>
    </p:spTree>
    <p:extLst>
      <p:ext uri="{BB962C8B-B14F-4D97-AF65-F5344CB8AC3E}">
        <p14:creationId xmlns:p14="http://schemas.microsoft.com/office/powerpoint/2010/main" val="59191752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F96D81-00A1-4FCE-98E8-292856684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Central African Republic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1D09622-E6FE-4F11-B435-33242291EE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9587" y="1305299"/>
            <a:ext cx="6892413" cy="555270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B42C696-8E7E-40C9-8618-3729F08CD5CC}"/>
              </a:ext>
            </a:extLst>
          </p:cNvPr>
          <p:cNvSpPr txBox="1"/>
          <p:nvPr/>
        </p:nvSpPr>
        <p:spPr>
          <a:xfrm>
            <a:off x="943897" y="2349910"/>
            <a:ext cx="19959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Russia has intervened to support government opposing an insurgency</a:t>
            </a:r>
          </a:p>
        </p:txBody>
      </p:sp>
    </p:spTree>
    <p:extLst>
      <p:ext uri="{BB962C8B-B14F-4D97-AF65-F5344CB8AC3E}">
        <p14:creationId xmlns:p14="http://schemas.microsoft.com/office/powerpoint/2010/main" val="133565457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69ACB-46E9-4225-BA3F-29A315B21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Guinea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A129FE4-C5BB-4505-8F84-6C21624E2F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1849" y="0"/>
            <a:ext cx="83001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77629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2DDBDE2-ED53-4BCC-8A63-BC72E60CC0FE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439863" y="-22225"/>
            <a:ext cx="10752137" cy="68802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E6F94D3-1908-4B37-9B5A-FD8AC8A21D6D}"/>
              </a:ext>
            </a:extLst>
          </p:cNvPr>
          <p:cNvSpPr txBox="1"/>
          <p:nvPr/>
        </p:nvSpPr>
        <p:spPr>
          <a:xfrm>
            <a:off x="4365523" y="3156155"/>
            <a:ext cx="1445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Libya</a:t>
            </a:r>
          </a:p>
        </p:txBody>
      </p:sp>
    </p:spTree>
    <p:extLst>
      <p:ext uri="{BB962C8B-B14F-4D97-AF65-F5344CB8AC3E}">
        <p14:creationId xmlns:p14="http://schemas.microsoft.com/office/powerpoint/2010/main" val="423909038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2DDBDE2-ED53-4BCC-8A63-BC72E60CC0FE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439863" y="-22225"/>
            <a:ext cx="10752137" cy="68802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E6F94D3-1908-4B37-9B5A-FD8AC8A21D6D}"/>
              </a:ext>
            </a:extLst>
          </p:cNvPr>
          <p:cNvSpPr txBox="1"/>
          <p:nvPr/>
        </p:nvSpPr>
        <p:spPr>
          <a:xfrm>
            <a:off x="4365523" y="3156155"/>
            <a:ext cx="1445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Libya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012173-45B8-4FF6-BC63-0CFAB0C447C8}"/>
              </a:ext>
            </a:extLst>
          </p:cNvPr>
          <p:cNvSpPr txBox="1"/>
          <p:nvPr/>
        </p:nvSpPr>
        <p:spPr>
          <a:xfrm>
            <a:off x="2816942" y="3244334"/>
            <a:ext cx="11257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Algeria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697A79-C89B-4CA2-9093-3E13BA0EDC9E}"/>
              </a:ext>
            </a:extLst>
          </p:cNvPr>
          <p:cNvSpPr txBox="1"/>
          <p:nvPr/>
        </p:nvSpPr>
        <p:spPr>
          <a:xfrm>
            <a:off x="4031226" y="2556387"/>
            <a:ext cx="924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Tunisia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C295F9A-3F6E-4696-ABA7-1B4CE8A4F29D}"/>
              </a:ext>
            </a:extLst>
          </p:cNvPr>
          <p:cNvSpPr txBox="1"/>
          <p:nvPr/>
        </p:nvSpPr>
        <p:spPr>
          <a:xfrm>
            <a:off x="1995948" y="2644877"/>
            <a:ext cx="1445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Morocco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7BEC37-4359-4F89-833F-90A705DD6FC1}"/>
              </a:ext>
            </a:extLst>
          </p:cNvPr>
          <p:cNvSpPr/>
          <p:nvPr/>
        </p:nvSpPr>
        <p:spPr>
          <a:xfrm>
            <a:off x="1995948" y="2556387"/>
            <a:ext cx="3549446" cy="144534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34634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F883AD-BF0D-4D72-A1A0-3AABFD26C6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Proxy War in Libya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B16421B-E2DC-4F2C-A823-BB4D6DED3C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8206" y="3039260"/>
            <a:ext cx="7293794" cy="381874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92FB519-5479-4462-B645-BFCA498C88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103738"/>
            <a:ext cx="4896465" cy="2754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53961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B5BA3-C6A6-43BD-A800-DA7C58EE3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Libya United 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072CF56-D551-4490-9B10-1AE70946BF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552450"/>
            <a:ext cx="5791200" cy="630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46984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2DDBDE2-ED53-4BCC-8A63-BC72E60CC0FE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439863" y="0"/>
            <a:ext cx="10752137" cy="68802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E6F94D3-1908-4B37-9B5A-FD8AC8A21D6D}"/>
              </a:ext>
            </a:extLst>
          </p:cNvPr>
          <p:cNvSpPr txBox="1"/>
          <p:nvPr/>
        </p:nvSpPr>
        <p:spPr>
          <a:xfrm>
            <a:off x="5791201" y="2133600"/>
            <a:ext cx="1445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Turkey</a:t>
            </a:r>
          </a:p>
        </p:txBody>
      </p:sp>
    </p:spTree>
    <p:extLst>
      <p:ext uri="{BB962C8B-B14F-4D97-AF65-F5344CB8AC3E}">
        <p14:creationId xmlns:p14="http://schemas.microsoft.com/office/powerpoint/2010/main" val="418095123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54CFE-5F4B-458E-BDE2-86793AC16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Turkey</a:t>
            </a:r>
            <a:br>
              <a:rPr lang="en-US" dirty="0"/>
            </a:br>
            <a:r>
              <a:rPr lang="en-US" dirty="0"/>
              <a:t>(Neo-Ottoman)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AD87E34-29CF-4B2A-B001-DDFF72C756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2316264"/>
            <a:ext cx="6477000" cy="44672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514F410-83D7-4F7D-8FE0-9AB44FFD2E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2504105"/>
            <a:ext cx="5715000" cy="4353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04409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4E9EC-EB3F-4807-9D74-AB82D7A06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E3B9D37-F73B-4092-B210-2674C7B06F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4985" y="0"/>
            <a:ext cx="102370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46873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2DDBDE2-ED53-4BCC-8A63-BC72E60CC0FE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439863" y="0"/>
            <a:ext cx="10752137" cy="68802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E6F94D3-1908-4B37-9B5A-FD8AC8A21D6D}"/>
              </a:ext>
            </a:extLst>
          </p:cNvPr>
          <p:cNvSpPr txBox="1"/>
          <p:nvPr/>
        </p:nvSpPr>
        <p:spPr>
          <a:xfrm>
            <a:off x="5791201" y="2133600"/>
            <a:ext cx="1445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Turkey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153765-C857-4C0D-A8D4-79282F383236}"/>
              </a:ext>
            </a:extLst>
          </p:cNvPr>
          <p:cNvSpPr txBox="1"/>
          <p:nvPr/>
        </p:nvSpPr>
        <p:spPr>
          <a:xfrm>
            <a:off x="4604952" y="2458132"/>
            <a:ext cx="13345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Crete (</a:t>
            </a:r>
            <a:r>
              <a:rPr lang="en-US" dirty="0" err="1">
                <a:solidFill>
                  <a:schemeClr val="bg1"/>
                </a:solidFill>
              </a:rPr>
              <a:t>Caphtor</a:t>
            </a:r>
            <a:r>
              <a:rPr lang="en-US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59A92D-02CC-489B-97F0-D35090669C1D}"/>
              </a:ext>
            </a:extLst>
          </p:cNvPr>
          <p:cNvSpPr txBox="1"/>
          <p:nvPr/>
        </p:nvSpPr>
        <p:spPr>
          <a:xfrm>
            <a:off x="6096000" y="2782669"/>
            <a:ext cx="10462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Cyprus (</a:t>
            </a:r>
            <a:r>
              <a:rPr lang="en-US" dirty="0" err="1">
                <a:solidFill>
                  <a:schemeClr val="bg1"/>
                </a:solidFill>
              </a:rPr>
              <a:t>Kittim</a:t>
            </a:r>
            <a:r>
              <a:rPr lang="en-US" dirty="0">
                <a:solidFill>
                  <a:schemeClr val="bg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73758451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22E89-DC38-48F2-9A3E-BC55909B89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Russia</a:t>
            </a:r>
            <a:br>
              <a:rPr lang="en-US" sz="3600" dirty="0"/>
            </a:br>
            <a:r>
              <a:rPr lang="en-US" sz="3600" dirty="0"/>
              <a:t>Economy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1EB5D7F-591E-429D-96A1-CB3FFF4889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4153" y="0"/>
            <a:ext cx="91378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75079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AF4FE-021C-47D4-BA27-8D3372DE7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Nordstream</a:t>
            </a:r>
            <a:r>
              <a:rPr lang="en-US" dirty="0"/>
              <a:t> II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0831C82-B5CD-48AD-BB14-937462AE08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8039" y="2285973"/>
            <a:ext cx="7973961" cy="4572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30266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2DDBDE2-ED53-4BCC-8A63-BC72E60CC0FE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439863" y="0"/>
            <a:ext cx="10752137" cy="68802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E6F94D3-1908-4B37-9B5A-FD8AC8A21D6D}"/>
              </a:ext>
            </a:extLst>
          </p:cNvPr>
          <p:cNvSpPr txBox="1"/>
          <p:nvPr/>
        </p:nvSpPr>
        <p:spPr>
          <a:xfrm>
            <a:off x="7186368" y="1907357"/>
            <a:ext cx="1445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Armenia</a:t>
            </a:r>
          </a:p>
        </p:txBody>
      </p:sp>
    </p:spTree>
    <p:extLst>
      <p:ext uri="{BB962C8B-B14F-4D97-AF65-F5344CB8AC3E}">
        <p14:creationId xmlns:p14="http://schemas.microsoft.com/office/powerpoint/2010/main" val="266333608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B62EC-6457-44CA-8DCD-33323FBBA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Armenia/Georgia/Azerbaijan</a:t>
            </a:r>
            <a:br>
              <a:rPr lang="en-US" dirty="0"/>
            </a:br>
            <a:r>
              <a:rPr lang="en-US" dirty="0"/>
              <a:t>(Caucasus)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F125EDC-8E3C-4509-A997-FF6F197462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0" y="1752600"/>
            <a:ext cx="10287000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5853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2DDBDE2-ED53-4BCC-8A63-BC72E60CC0FE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439863" y="-22225"/>
            <a:ext cx="10752137" cy="68802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E6F94D3-1908-4B37-9B5A-FD8AC8A21D6D}"/>
              </a:ext>
            </a:extLst>
          </p:cNvPr>
          <p:cNvSpPr txBox="1"/>
          <p:nvPr/>
        </p:nvSpPr>
        <p:spPr>
          <a:xfrm>
            <a:off x="7038885" y="2369473"/>
            <a:ext cx="14453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Iraq</a:t>
            </a:r>
          </a:p>
          <a:p>
            <a:r>
              <a:rPr lang="en-US" dirty="0">
                <a:solidFill>
                  <a:schemeClr val="bg1"/>
                </a:solidFill>
              </a:rPr>
              <a:t>(Assyria)</a:t>
            </a:r>
          </a:p>
          <a:p>
            <a:r>
              <a:rPr lang="en-US" dirty="0">
                <a:solidFill>
                  <a:schemeClr val="bg1"/>
                </a:solidFill>
              </a:rPr>
              <a:t>(Babylon)</a:t>
            </a:r>
          </a:p>
        </p:txBody>
      </p:sp>
    </p:spTree>
    <p:extLst>
      <p:ext uri="{BB962C8B-B14F-4D97-AF65-F5344CB8AC3E}">
        <p14:creationId xmlns:p14="http://schemas.microsoft.com/office/powerpoint/2010/main" val="110906674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7DA36E-2F66-4F8D-8BE9-1B52084C0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Tripartite Iraq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C2C181-AE40-46C5-82DC-5D405A3B80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400" dirty="0"/>
              <a:t>South: Shia</a:t>
            </a:r>
          </a:p>
          <a:p>
            <a:r>
              <a:rPr lang="en-US" sz="4400" dirty="0"/>
              <a:t>Central: Sunni</a:t>
            </a:r>
          </a:p>
          <a:p>
            <a:r>
              <a:rPr lang="en-US" sz="4400" dirty="0"/>
              <a:t>Northeast: Kurdish</a:t>
            </a:r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968C6E8-305B-4203-B7AF-0C6AF8C489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4129" y="0"/>
            <a:ext cx="44778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47657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1_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1885</TotalTime>
  <Words>1741</Words>
  <Application>Microsoft Office PowerPoint</Application>
  <PresentationFormat>Widescreen</PresentationFormat>
  <Paragraphs>173</Paragraphs>
  <Slides>52</Slides>
  <Notes>35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52</vt:i4>
      </vt:variant>
    </vt:vector>
  </HeadingPairs>
  <TitlesOfParts>
    <vt:vector size="58" baseType="lpstr">
      <vt:lpstr>Arial</vt:lpstr>
      <vt:lpstr>Calibri</vt:lpstr>
      <vt:lpstr>Century Gothic</vt:lpstr>
      <vt:lpstr>Wingdings 3</vt:lpstr>
      <vt:lpstr>Ion</vt:lpstr>
      <vt:lpstr>1_Ion</vt:lpstr>
      <vt:lpstr>Current Events </vt:lpstr>
      <vt:lpstr>Ezekiel 38</vt:lpstr>
      <vt:lpstr>PowerPoint Presentation</vt:lpstr>
      <vt:lpstr>PowerPoint Presentation</vt:lpstr>
      <vt:lpstr>PowerPoint Presentation</vt:lpstr>
      <vt:lpstr>10/31/1917 Battle of Beersheba: EEF Defeats Ottoman Empire (WWI)</vt:lpstr>
      <vt:lpstr>11/2/1917 Balfour Declaration. </vt:lpstr>
      <vt:lpstr>11/7/1917 3rd Battle of Gaza concludes with a EEF (British Allies) victory </vt:lpstr>
      <vt:lpstr>12/11/1917 Allenby adventus Jerusalem: subsequent to Ottoman retreat</vt:lpstr>
      <vt:lpstr>PowerPoint Presentation</vt:lpstr>
      <vt:lpstr>PowerPoint Presentation</vt:lpstr>
      <vt:lpstr>PowerPoint Presentation</vt:lpstr>
      <vt:lpstr>Israel-Gaza Conflict (May; 2021)</vt:lpstr>
      <vt:lpstr>Russia encroaching  near Israeli Border</vt:lpstr>
      <vt:lpstr>PowerPoint Presentation</vt:lpstr>
      <vt:lpstr>Abraham  Accords</vt:lpstr>
      <vt:lpstr>Israeli-Lebanese EEZ Dispute</vt:lpstr>
      <vt:lpstr>Hezbollah on Israeli  Northern Border</vt:lpstr>
      <vt:lpstr>PowerPoint Presentation</vt:lpstr>
      <vt:lpstr>Fall of Kabul (8/15/2021)</vt:lpstr>
      <vt:lpstr>AUKUS</vt:lpstr>
      <vt:lpstr>Quad Alliance</vt:lpstr>
      <vt:lpstr>France/Macron Apoplectic</vt:lpstr>
      <vt:lpstr>Macron Scores</vt:lpstr>
      <vt:lpstr>PowerPoint Presentation</vt:lpstr>
      <vt:lpstr>Yemen Civil War: Battle for Marib</vt:lpstr>
      <vt:lpstr>PowerPoint Presentation</vt:lpstr>
      <vt:lpstr>Nile River  Watershed &amp; GERD</vt:lpstr>
      <vt:lpstr>PowerPoint Presentation</vt:lpstr>
      <vt:lpstr>Ethiopian-Tigray Conflict</vt:lpstr>
      <vt:lpstr>PowerPoint Presentation</vt:lpstr>
      <vt:lpstr>PowerPoint Presentation</vt:lpstr>
      <vt:lpstr>PowerPoint Presentation</vt:lpstr>
      <vt:lpstr>Mali Insurgency</vt:lpstr>
      <vt:lpstr>Macron condemned Mali Stating: “Mali is wiping its feet for the blood of French soldiers”</vt:lpstr>
      <vt:lpstr>Northern Chad  Insurrection</vt:lpstr>
      <vt:lpstr>Central African Republic</vt:lpstr>
      <vt:lpstr>Guinea</vt:lpstr>
      <vt:lpstr>PowerPoint Presentation</vt:lpstr>
      <vt:lpstr>PowerPoint Presentation</vt:lpstr>
      <vt:lpstr>Proxy War in Libya</vt:lpstr>
      <vt:lpstr>Libya United ?</vt:lpstr>
      <vt:lpstr>PowerPoint Presentation</vt:lpstr>
      <vt:lpstr>Turkey (Neo-Ottoman)</vt:lpstr>
      <vt:lpstr>PowerPoint Presentation</vt:lpstr>
      <vt:lpstr>PowerPoint Presentation</vt:lpstr>
      <vt:lpstr>Russia Economy</vt:lpstr>
      <vt:lpstr>Nordstream II</vt:lpstr>
      <vt:lpstr>PowerPoint Presentation</vt:lpstr>
      <vt:lpstr>Armenia/Georgia/Azerbaijan (Caucasus)</vt:lpstr>
      <vt:lpstr>PowerPoint Presentation</vt:lpstr>
      <vt:lpstr>Tripartite Iraq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Current Events </dc:title>
  <dc:creator>kenneth moss</dc:creator>
  <cp:lastModifiedBy>kenneth moss</cp:lastModifiedBy>
  <cp:revision>33</cp:revision>
  <dcterms:created xsi:type="dcterms:W3CDTF">2021-10-30T11:30:12Z</dcterms:created>
  <dcterms:modified xsi:type="dcterms:W3CDTF">2021-11-07T14:55:44Z</dcterms:modified>
</cp:coreProperties>
</file>