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74" r:id="rId2"/>
    <p:sldId id="378" r:id="rId3"/>
    <p:sldId id="379" r:id="rId4"/>
    <p:sldId id="390" r:id="rId5"/>
    <p:sldId id="326" r:id="rId6"/>
    <p:sldId id="375" r:id="rId7"/>
    <p:sldId id="374" r:id="rId8"/>
    <p:sldId id="376" r:id="rId9"/>
    <p:sldId id="380" r:id="rId10"/>
    <p:sldId id="377" r:id="rId11"/>
    <p:sldId id="384" r:id="rId12"/>
    <p:sldId id="381" r:id="rId13"/>
    <p:sldId id="383" r:id="rId14"/>
    <p:sldId id="382" r:id="rId15"/>
    <p:sldId id="385" r:id="rId16"/>
    <p:sldId id="386" r:id="rId17"/>
    <p:sldId id="387" r:id="rId18"/>
    <p:sldId id="388" r:id="rId19"/>
    <p:sldId id="389" r:id="rId20"/>
    <p:sldId id="372" r:id="rId21"/>
  </p:sldIdLst>
  <p:sldSz cx="9144000" cy="6858000" type="screen4x3"/>
  <p:notesSz cx="6881813" cy="100155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59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27A139-8E87-4EF3-A45B-438650BF7A42}" type="datetimeFigureOut">
              <a:rPr lang="en-US" smtClean="0"/>
              <a:pPr/>
              <a:t>8/13/2022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2300"/>
            <a:ext cx="2982913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313" y="9512300"/>
            <a:ext cx="2982912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38E9F-84E0-4BC6-80B1-27D5B3342E0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5315315-B56C-4726-9B00-8F67968EE6D8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3E2BCDA-66F0-4E17-B5B3-2167AB40149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A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A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96BC-75CB-4874-BB54-C48100A16E28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3240" y="592933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E844A-C237-400A-ADCA-032D7AF2F87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64F7C-A253-4059-B9BC-487373C978C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1B6F1-FCD1-475D-98D1-06E41C380E5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DBE5-93F3-40A4-AD7D-99950D6597D4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3240" y="6072206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E0F48-BF29-4519-8075-8D8FE4A27CF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EC5D2-F152-49FE-86D2-82BD14780F2B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E5A20-6966-4893-8193-2FD3142DCEC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36B83-A88E-4CB1-9BC4-02F531870CF0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34F40-FD64-4817-96D4-ED7E1296985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362A-CF7D-4D2E-B1CA-EBAB590C5A21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557AD-8177-424E-8696-FA541DDB499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CE076-7608-4D63-BF00-E934161F405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FC9E8-45AB-464A-B263-C8D7C483282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4E086-A591-4EAD-8366-C2A2E47DA434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BCB7A-9D4E-4D8F-A850-A8CBBCA99E0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3A076-3B73-4085-A2CF-B33263780B1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BED89-5984-413D-A922-60491DE8709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83DD0-DC26-4340-8A80-1C0FAF037FE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961C6-52A3-4D51-AA3A-AC5808840FE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E18B-02D7-42F4-9187-59D9F19250C7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C0C29-21C4-417D-959F-E7C411EDB34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54AF19-43B5-4C28-B0EE-7EAD4E6978B6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E5B160-35C4-45B5-B24F-0BB265FD93B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Rectangle 6"/>
          <p:cNvSpPr/>
          <p:nvPr userDrawn="1"/>
        </p:nvSpPr>
        <p:spPr>
          <a:xfrm>
            <a:off x="4000496" y="6488668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Monotype Corsiva" pitchFamily="66" charset="0"/>
              </a:rPr>
              <a:t>“Ben-</a:t>
            </a:r>
            <a:r>
              <a:rPr lang="en-AU" dirty="0" err="1">
                <a:latin typeface="Monotype Corsiva" pitchFamily="66" charset="0"/>
              </a:rPr>
              <a:t>Yamin</a:t>
            </a:r>
            <a:r>
              <a:rPr lang="en-AU" dirty="0">
                <a:latin typeface="Monotype Corsiva" pitchFamily="66" charset="0"/>
              </a:rPr>
              <a:t>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571604" y="2000240"/>
            <a:ext cx="61895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Name and Titles of Jesus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71604" y="3786190"/>
            <a:ext cx="62189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“The Son of the Right Hand”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1538" y="642918"/>
            <a:ext cx="73581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Heb 1:1  God .........</a:t>
            </a:r>
          </a:p>
          <a:p>
            <a:endParaRPr lang="en-AU" sz="2400" dirty="0"/>
          </a:p>
          <a:p>
            <a:r>
              <a:rPr lang="en-AU" sz="2400" dirty="0"/>
              <a:t>Heb 1:2  Hath in these last days spoken unto us by his Son, whom he hath appointed </a:t>
            </a:r>
            <a:r>
              <a:rPr lang="en-AU" sz="2400" u="sng" dirty="0"/>
              <a:t>heir of all things</a:t>
            </a:r>
            <a:r>
              <a:rPr lang="en-AU" sz="2400" dirty="0"/>
              <a:t>, </a:t>
            </a:r>
            <a:r>
              <a:rPr lang="en-AU" sz="2400" u="sng" dirty="0"/>
              <a:t>by whom </a:t>
            </a:r>
            <a:r>
              <a:rPr lang="en-AU" sz="2400" dirty="0"/>
              <a:t>(on account of) also he made the worlds; </a:t>
            </a:r>
          </a:p>
          <a:p>
            <a:endParaRPr lang="en-AU" sz="2400" dirty="0"/>
          </a:p>
          <a:p>
            <a:r>
              <a:rPr lang="en-AU" sz="2400" dirty="0"/>
              <a:t>Heb 1:3  Who being the </a:t>
            </a:r>
            <a:r>
              <a:rPr lang="en-AU" sz="2400" u="sng" dirty="0"/>
              <a:t>brightness of his glory</a:t>
            </a:r>
            <a:r>
              <a:rPr lang="en-AU" sz="2400" dirty="0"/>
              <a:t>, and the </a:t>
            </a:r>
            <a:r>
              <a:rPr lang="en-AU" sz="2400" u="sng" dirty="0"/>
              <a:t>express image </a:t>
            </a:r>
            <a:r>
              <a:rPr lang="en-AU" sz="2400" dirty="0"/>
              <a:t>of his person, and </a:t>
            </a:r>
            <a:r>
              <a:rPr lang="en-AU" sz="2400" u="sng" dirty="0"/>
              <a:t>upholding all things</a:t>
            </a:r>
            <a:r>
              <a:rPr lang="en-AU" sz="2400" dirty="0"/>
              <a:t> by the word of his power, when he had by himself purged our sins, </a:t>
            </a:r>
            <a:r>
              <a:rPr lang="en-AU" sz="2400" b="1" u="sng" dirty="0"/>
              <a:t>sat down on the right hand of the Majesty on high; </a:t>
            </a:r>
          </a:p>
          <a:p>
            <a:r>
              <a:rPr lang="en-AU" sz="2400" dirty="0"/>
              <a:t>Heb 1:4  Being made </a:t>
            </a:r>
            <a:r>
              <a:rPr lang="en-AU" sz="2400" u="sng" dirty="0"/>
              <a:t>so much better </a:t>
            </a:r>
            <a:r>
              <a:rPr lang="en-AU" sz="2400" dirty="0"/>
              <a:t>than the angels, as he hath by inheritance obtained </a:t>
            </a:r>
            <a:r>
              <a:rPr lang="en-AU" sz="2400" b="1" u="sng" dirty="0"/>
              <a:t>a more excellent name</a:t>
            </a:r>
            <a:r>
              <a:rPr lang="en-AU" sz="2400" dirty="0"/>
              <a:t> than they.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428596" y="142852"/>
            <a:ext cx="7673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There are two main Symbolic representations of Jesus the Saviour...........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8596" y="857232"/>
            <a:ext cx="378621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b="1" u="sng" dirty="0"/>
              <a:t>THE LAMB</a:t>
            </a:r>
          </a:p>
          <a:p>
            <a:pPr algn="ctr"/>
            <a:endParaRPr lang="en-AU" b="1" dirty="0"/>
          </a:p>
          <a:p>
            <a:pPr algn="ctr"/>
            <a:r>
              <a:rPr lang="en-AU" b="1" dirty="0"/>
              <a:t>Based on the principle of sacrifice</a:t>
            </a:r>
          </a:p>
          <a:p>
            <a:pPr algn="ctr"/>
            <a:endParaRPr lang="en-AU" b="1" dirty="0"/>
          </a:p>
          <a:p>
            <a:pPr algn="ctr"/>
            <a:r>
              <a:rPr lang="en-AU" b="1" dirty="0"/>
              <a:t>And</a:t>
            </a:r>
          </a:p>
          <a:p>
            <a:pPr algn="ctr"/>
            <a:endParaRPr lang="en-AU" b="1" dirty="0"/>
          </a:p>
          <a:p>
            <a:pPr algn="ctr"/>
            <a:r>
              <a:rPr lang="en-AU" b="1" dirty="0"/>
              <a:t>Based (mostly) on the </a:t>
            </a:r>
            <a:r>
              <a:rPr lang="en-AU" b="1" dirty="0" err="1"/>
              <a:t>thematics</a:t>
            </a:r>
            <a:r>
              <a:rPr lang="en-AU" b="1" dirty="0"/>
              <a:t> of the Law</a:t>
            </a:r>
          </a:p>
          <a:p>
            <a:pPr algn="ctr"/>
            <a:endParaRPr lang="en-AU" b="1" dirty="0"/>
          </a:p>
          <a:p>
            <a:pPr algn="ctr"/>
            <a:endParaRPr lang="en-AU" b="1" dirty="0"/>
          </a:p>
          <a:p>
            <a:pPr algn="ctr"/>
            <a:r>
              <a:rPr lang="en-AU" b="1" dirty="0"/>
              <a:t>The Lamb that saves by taking away their Sins</a:t>
            </a:r>
          </a:p>
          <a:p>
            <a:pPr algn="ctr"/>
            <a:r>
              <a:rPr lang="en-AU" b="1" dirty="0"/>
              <a:t>Righteousness &amp;Forgiveness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29256" y="785794"/>
            <a:ext cx="27146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b="1" u="sng" dirty="0"/>
              <a:t>THE CAPTAIN</a:t>
            </a:r>
          </a:p>
          <a:p>
            <a:pPr algn="ctr"/>
            <a:endParaRPr lang="en-AU" b="1" dirty="0"/>
          </a:p>
          <a:p>
            <a:pPr algn="ctr"/>
            <a:r>
              <a:rPr lang="en-AU" b="1" dirty="0"/>
              <a:t>Based on the principle of conquest</a:t>
            </a:r>
          </a:p>
          <a:p>
            <a:pPr algn="ctr"/>
            <a:endParaRPr lang="en-AU" b="1" dirty="0"/>
          </a:p>
          <a:p>
            <a:pPr algn="ctr"/>
            <a:r>
              <a:rPr lang="en-AU" b="1" dirty="0"/>
              <a:t>And</a:t>
            </a:r>
          </a:p>
          <a:p>
            <a:pPr algn="ctr"/>
            <a:endParaRPr lang="en-AU" b="1" dirty="0"/>
          </a:p>
          <a:p>
            <a:pPr algn="ctr"/>
            <a:r>
              <a:rPr lang="en-AU" b="1" dirty="0"/>
              <a:t>Based on the thematic of “The  Enmity”</a:t>
            </a:r>
          </a:p>
          <a:p>
            <a:pPr algn="ctr"/>
            <a:endParaRPr lang="en-AU" b="1" dirty="0"/>
          </a:p>
          <a:p>
            <a:pPr algn="ctr"/>
            <a:endParaRPr lang="en-AU" b="1" dirty="0"/>
          </a:p>
          <a:p>
            <a:pPr algn="ctr"/>
            <a:r>
              <a:rPr lang="en-AU" b="1" dirty="0"/>
              <a:t>Title of the Lion of Judah that saves by</a:t>
            </a:r>
          </a:p>
          <a:p>
            <a:pPr algn="ctr"/>
            <a:r>
              <a:rPr lang="en-AU" b="1" dirty="0"/>
              <a:t>Destroying the enemy</a:t>
            </a:r>
            <a:endParaRPr lang="en-AU" dirty="0"/>
          </a:p>
        </p:txBody>
      </p:sp>
      <p:pic>
        <p:nvPicPr>
          <p:cNvPr id="2054" name="Picture 6" descr="http://www.jesuswalk.com/lamb/images/zurbaran-agnus-dei-lamb-of-god-madrid-1339x8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5072074"/>
            <a:ext cx="2214578" cy="1323068"/>
          </a:xfrm>
          <a:prstGeom prst="rect">
            <a:avLst/>
          </a:prstGeom>
          <a:noFill/>
        </p:spPr>
      </p:pic>
      <p:pic>
        <p:nvPicPr>
          <p:cNvPr id="2060" name="Picture 12" descr="LionOfJudah.jpg image by Michael_Juda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5072074"/>
            <a:ext cx="2214578" cy="12858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000364" y="928670"/>
            <a:ext cx="3143272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/>
              <a:t>Ben – </a:t>
            </a:r>
            <a:r>
              <a:rPr lang="en-US" sz="3600" dirty="0" err="1"/>
              <a:t>Jamin</a:t>
            </a:r>
            <a:endParaRPr lang="en-AU" sz="3600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 flipH="1" flipV="1">
            <a:off x="1785918" y="2143116"/>
            <a:ext cx="1857388" cy="85725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V="1">
            <a:off x="4679157" y="2178835"/>
            <a:ext cx="1857388" cy="78581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57290" y="3571876"/>
            <a:ext cx="11865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/>
              <a:t>“Son”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0694" y="3571876"/>
            <a:ext cx="2507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/>
              <a:t>“Right Hand”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857224" y="428604"/>
            <a:ext cx="40527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Goals of this Study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85786" y="2285992"/>
            <a:ext cx="7572428" cy="193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Scripturally </a:t>
            </a:r>
            <a:r>
              <a:rPr lang="en-AU" sz="2400" u="sng" dirty="0">
                <a:latin typeface="Calibri" pitchFamily="34" charset="0"/>
              </a:rPr>
              <a:t>Define the Title </a:t>
            </a:r>
            <a:r>
              <a:rPr lang="en-AU" sz="2400" dirty="0">
                <a:latin typeface="Calibri" pitchFamily="34" charset="0"/>
              </a:rPr>
              <a:t> “Ben -</a:t>
            </a:r>
            <a:r>
              <a:rPr lang="en-AU" sz="2400" dirty="0" err="1">
                <a:latin typeface="Calibri" pitchFamily="34" charset="0"/>
              </a:rPr>
              <a:t>Yamin</a:t>
            </a:r>
            <a:r>
              <a:rPr lang="en-AU" sz="2400" dirty="0">
                <a:latin typeface="Calibri" pitchFamily="34" charset="0"/>
              </a:rPr>
              <a:t>”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&amp;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Saul and Saul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&amp;</a:t>
            </a:r>
          </a:p>
          <a:p>
            <a:pPr algn="ctr"/>
            <a:r>
              <a:rPr lang="en-AU" sz="2400" u="sng" dirty="0">
                <a:latin typeface="Calibri" pitchFamily="34" charset="0"/>
              </a:rPr>
              <a:t>The</a:t>
            </a:r>
            <a:r>
              <a:rPr lang="en-AU" sz="2400" dirty="0">
                <a:latin typeface="Calibri" pitchFamily="34" charset="0"/>
              </a:rPr>
              <a:t> Son of the Right Hand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786" y="2143116"/>
            <a:ext cx="7786742" cy="206210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 err="1"/>
              <a:t>Psa</a:t>
            </a:r>
            <a:r>
              <a:rPr lang="en-US" sz="3200" dirty="0"/>
              <a:t> 98:1 O sing unto the LORD a new song; for he hath done marvelous things: his </a:t>
            </a:r>
            <a:r>
              <a:rPr lang="en-US" sz="3200" u="sng" dirty="0"/>
              <a:t>right hand</a:t>
            </a:r>
            <a:r>
              <a:rPr lang="en-US" sz="3200" dirty="0"/>
              <a:t>, and his holy arm, hath gotten him </a:t>
            </a:r>
            <a:r>
              <a:rPr lang="en-US" sz="3200" u="sng" dirty="0"/>
              <a:t>the victory.</a:t>
            </a:r>
            <a:r>
              <a:rPr lang="en-US" sz="3200" dirty="0"/>
              <a:t> </a:t>
            </a:r>
            <a:endParaRPr lang="en-AU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928670"/>
            <a:ext cx="7786742" cy="50167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 err="1"/>
              <a:t>Psa</a:t>
            </a:r>
            <a:r>
              <a:rPr lang="en-US" sz="3200" dirty="0"/>
              <a:t> 118:14  The LORD </a:t>
            </a:r>
            <a:r>
              <a:rPr lang="en-US" sz="3200" i="1" dirty="0"/>
              <a:t>is</a:t>
            </a:r>
            <a:r>
              <a:rPr lang="en-US" sz="3200" dirty="0"/>
              <a:t> my </a:t>
            </a:r>
            <a:r>
              <a:rPr lang="en-US" sz="3200" u="sng" dirty="0"/>
              <a:t>strength</a:t>
            </a:r>
            <a:r>
              <a:rPr lang="en-US" sz="3200" dirty="0"/>
              <a:t> and song, and is become </a:t>
            </a:r>
            <a:r>
              <a:rPr lang="en-US" sz="3200" u="sng" dirty="0"/>
              <a:t>my salvation</a:t>
            </a:r>
            <a:r>
              <a:rPr lang="en-US" sz="3200" dirty="0"/>
              <a:t>. </a:t>
            </a:r>
            <a:endParaRPr lang="en-AU" sz="3200" dirty="0"/>
          </a:p>
          <a:p>
            <a:r>
              <a:rPr lang="en-US" sz="3200" dirty="0" err="1"/>
              <a:t>Psa</a:t>
            </a:r>
            <a:r>
              <a:rPr lang="en-US" sz="3200" dirty="0"/>
              <a:t> 118:15  The voice of rejoicing and </a:t>
            </a:r>
            <a:r>
              <a:rPr lang="en-US" sz="3200" u="sng" dirty="0"/>
              <a:t>salvation</a:t>
            </a:r>
            <a:r>
              <a:rPr lang="en-US" sz="3200" dirty="0"/>
              <a:t> </a:t>
            </a:r>
            <a:r>
              <a:rPr lang="en-US" sz="3200" i="1" dirty="0"/>
              <a:t>is</a:t>
            </a:r>
            <a:r>
              <a:rPr lang="en-US" sz="3200" dirty="0"/>
              <a:t> in the tabernacles of the righteous: the </a:t>
            </a:r>
            <a:r>
              <a:rPr lang="en-US" sz="3200" u="sng" dirty="0"/>
              <a:t>right hand</a:t>
            </a:r>
            <a:r>
              <a:rPr lang="en-US" sz="3200" dirty="0"/>
              <a:t> of the LORD doeth </a:t>
            </a:r>
            <a:r>
              <a:rPr lang="en-US" sz="3200" u="sng" dirty="0"/>
              <a:t>valiantly.</a:t>
            </a:r>
            <a:r>
              <a:rPr lang="en-US" sz="3200" dirty="0"/>
              <a:t> </a:t>
            </a:r>
            <a:endParaRPr lang="en-AU" sz="3200" dirty="0"/>
          </a:p>
          <a:p>
            <a:r>
              <a:rPr lang="en-US" sz="3200" dirty="0" err="1"/>
              <a:t>Psa</a:t>
            </a:r>
            <a:r>
              <a:rPr lang="en-US" sz="3200" dirty="0"/>
              <a:t> 118:16  </a:t>
            </a:r>
            <a:r>
              <a:rPr lang="en-US" sz="3200" u="sng" dirty="0"/>
              <a:t>The right hand</a:t>
            </a:r>
            <a:r>
              <a:rPr lang="en-US" sz="3200" dirty="0"/>
              <a:t> of the </a:t>
            </a:r>
            <a:r>
              <a:rPr lang="en-US" sz="3200" u="sng" dirty="0"/>
              <a:t>LORD is exalted</a:t>
            </a:r>
            <a:r>
              <a:rPr lang="en-US" sz="3200" dirty="0"/>
              <a:t>: </a:t>
            </a:r>
            <a:r>
              <a:rPr lang="en-US" sz="3200" u="sng" dirty="0"/>
              <a:t>the right hand</a:t>
            </a:r>
            <a:r>
              <a:rPr lang="en-US" sz="3200" dirty="0"/>
              <a:t> of the LORD doeth </a:t>
            </a:r>
            <a:r>
              <a:rPr lang="en-US" sz="3200" u="sng" dirty="0"/>
              <a:t>valiantly.</a:t>
            </a:r>
            <a:r>
              <a:rPr lang="en-US" sz="3200" dirty="0"/>
              <a:t> </a:t>
            </a:r>
            <a:endParaRPr lang="en-AU" sz="3200" dirty="0"/>
          </a:p>
          <a:p>
            <a:r>
              <a:rPr lang="en-US" sz="3200" dirty="0"/>
              <a:t> </a:t>
            </a:r>
            <a:endParaRPr lang="en-AU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1428736"/>
            <a:ext cx="778674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200" dirty="0" err="1"/>
              <a:t>Psa</a:t>
            </a:r>
            <a:r>
              <a:rPr lang="en-US" sz="3200" dirty="0"/>
              <a:t> 20:6  Now know I that the </a:t>
            </a:r>
            <a:r>
              <a:rPr lang="en-US" sz="3200" b="1" dirty="0"/>
              <a:t>LORD </a:t>
            </a:r>
            <a:r>
              <a:rPr lang="en-US" sz="3200" b="1" dirty="0" err="1"/>
              <a:t>saveth</a:t>
            </a:r>
            <a:r>
              <a:rPr lang="en-US" sz="3200" dirty="0"/>
              <a:t> his anointed; he will hear him from his holy heaven with the </a:t>
            </a:r>
            <a:r>
              <a:rPr lang="en-US" sz="3200" b="1" dirty="0"/>
              <a:t>saving strength of his right hand</a:t>
            </a:r>
            <a:endParaRPr lang="en-AU" sz="3200" dirty="0"/>
          </a:p>
          <a:p>
            <a:r>
              <a:rPr lang="en-US" sz="3200" dirty="0"/>
              <a:t> </a:t>
            </a:r>
            <a:endParaRPr lang="en-AU" sz="3200" dirty="0"/>
          </a:p>
          <a:p>
            <a:r>
              <a:rPr lang="en-US" sz="3200" dirty="0" err="1"/>
              <a:t>Psa</a:t>
            </a:r>
            <a:r>
              <a:rPr lang="en-US" sz="3200" dirty="0"/>
              <a:t> 17:7  Show thy marvelous </a:t>
            </a:r>
            <a:r>
              <a:rPr lang="en-US" sz="3200" dirty="0" err="1"/>
              <a:t>lovingkindness</a:t>
            </a:r>
            <a:r>
              <a:rPr lang="en-US" sz="3200" dirty="0"/>
              <a:t>, O thou that </a:t>
            </a:r>
            <a:r>
              <a:rPr lang="en-US" sz="3200" b="1" dirty="0" err="1"/>
              <a:t>savest</a:t>
            </a:r>
            <a:r>
              <a:rPr lang="en-US" sz="3200" b="1" dirty="0"/>
              <a:t> by thy right hand them</a:t>
            </a:r>
            <a:r>
              <a:rPr lang="en-US" sz="3200" dirty="0"/>
              <a:t> which put their trust </a:t>
            </a:r>
            <a:r>
              <a:rPr lang="en-US" sz="3200" i="1" dirty="0"/>
              <a:t>in</a:t>
            </a:r>
            <a:r>
              <a:rPr lang="en-US" sz="3200" dirty="0"/>
              <a:t> </a:t>
            </a:r>
            <a:r>
              <a:rPr lang="en-US" sz="3200" i="1" dirty="0"/>
              <a:t>thee</a:t>
            </a:r>
            <a:r>
              <a:rPr lang="en-US" sz="3200" dirty="0"/>
              <a:t> from those that rise up </a:t>
            </a:r>
            <a:r>
              <a:rPr lang="en-US" sz="3200" i="1" dirty="0"/>
              <a:t>against</a:t>
            </a:r>
            <a:r>
              <a:rPr lang="en-US" sz="3200" dirty="0"/>
              <a:t> </a:t>
            </a:r>
            <a:r>
              <a:rPr lang="en-US" sz="3200" i="1" dirty="0"/>
              <a:t>them</a:t>
            </a:r>
            <a:r>
              <a:rPr lang="en-US" sz="3200" dirty="0"/>
              <a:t>. </a:t>
            </a:r>
            <a:endParaRPr lang="en-AU" sz="3200" dirty="0"/>
          </a:p>
          <a:p>
            <a:r>
              <a:rPr lang="en-US" sz="3200" dirty="0"/>
              <a:t> </a:t>
            </a:r>
            <a:endParaRPr lang="en-AU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85720" y="1000108"/>
            <a:ext cx="850112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1Sa 1:20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Wherefore it came to pass, when the time was come about after Hannah had conceived, that she bore a son, and called </a:t>
            </a:r>
            <a:r>
              <a:rPr kumimoji="0" lang="en-US" sz="3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his name Samuel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saying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Because I </a:t>
            </a:r>
            <a:r>
              <a:rPr kumimoji="0" lang="en-US" sz="3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have asked</a:t>
            </a:r>
            <a:r>
              <a:rPr kumimoji="0" 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him of the LORD. </a:t>
            </a:r>
            <a:endParaRPr kumimoji="0" lang="en-A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6200000" flipV="1">
            <a:off x="1464447" y="3464719"/>
            <a:ext cx="1643074" cy="85725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5965041" y="3536157"/>
            <a:ext cx="1714512" cy="78581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57422" y="4786322"/>
            <a:ext cx="16770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Shamah</a:t>
            </a:r>
            <a:r>
              <a:rPr lang="en-AU" dirty="0"/>
              <a:t> – El</a:t>
            </a:r>
          </a:p>
          <a:p>
            <a:r>
              <a:rPr lang="en-AU" dirty="0"/>
              <a:t>“HEARD of El”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572132" y="4929198"/>
            <a:ext cx="30718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/>
              <a:t>H7592</a:t>
            </a:r>
            <a:endParaRPr lang="en-AU" sz="2000" dirty="0"/>
          </a:p>
          <a:p>
            <a:r>
              <a:rPr lang="en-AU" sz="2000" i="1" dirty="0" err="1"/>
              <a:t>shaw</a:t>
            </a:r>
            <a:r>
              <a:rPr lang="en-AU" sz="2000" i="1" dirty="0"/>
              <a:t>-al', (SAUL)</a:t>
            </a:r>
          </a:p>
          <a:p>
            <a:r>
              <a:rPr lang="en-AU" sz="2000" dirty="0"/>
              <a:t>A primitive root; to </a:t>
            </a:r>
            <a:r>
              <a:rPr lang="en-AU" sz="2000" i="1" dirty="0"/>
              <a:t>inquire</a:t>
            </a:r>
            <a:endParaRPr lang="en-AU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 rot="16200000" flipH="1">
            <a:off x="1535885" y="2107397"/>
            <a:ext cx="3143272" cy="307183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rot="16200000" flipV="1">
            <a:off x="928663" y="2428868"/>
            <a:ext cx="3071834" cy="307183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H="1">
            <a:off x="3536149" y="1107265"/>
            <a:ext cx="3143272" cy="307183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V="1">
            <a:off x="3000364" y="1571612"/>
            <a:ext cx="3071834" cy="307183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2715523">
            <a:off x="3504166" y="3137344"/>
            <a:ext cx="252986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2400" dirty="0"/>
              <a:t>Hear - </a:t>
            </a:r>
            <a:r>
              <a:rPr lang="en-AU" sz="2400" dirty="0" err="1"/>
              <a:t>Shammah</a:t>
            </a:r>
            <a:endParaRPr lang="en-AU" sz="2400" dirty="0"/>
          </a:p>
        </p:txBody>
      </p:sp>
      <p:sp>
        <p:nvSpPr>
          <p:cNvPr id="12" name="TextBox 11"/>
          <p:cNvSpPr txBox="1"/>
          <p:nvPr/>
        </p:nvSpPr>
        <p:spPr>
          <a:xfrm rot="2715523">
            <a:off x="4585055" y="2252509"/>
            <a:ext cx="979755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3600" dirty="0"/>
              <a:t>Call</a:t>
            </a:r>
          </a:p>
        </p:txBody>
      </p:sp>
      <p:sp>
        <p:nvSpPr>
          <p:cNvPr id="13" name="TextBox 12"/>
          <p:cNvSpPr txBox="1"/>
          <p:nvPr/>
        </p:nvSpPr>
        <p:spPr>
          <a:xfrm rot="2715523">
            <a:off x="1923239" y="3233649"/>
            <a:ext cx="2141933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2800" dirty="0"/>
              <a:t>Ask – “Saul”</a:t>
            </a:r>
          </a:p>
        </p:txBody>
      </p:sp>
      <p:sp>
        <p:nvSpPr>
          <p:cNvPr id="14" name="TextBox 13"/>
          <p:cNvSpPr txBox="1"/>
          <p:nvPr/>
        </p:nvSpPr>
        <p:spPr>
          <a:xfrm rot="2715523">
            <a:off x="1840034" y="3682702"/>
            <a:ext cx="118494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AU" sz="3600" dirty="0"/>
              <a:t>Hear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857356" y="1357298"/>
            <a:ext cx="4929222" cy="47863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57158" y="214290"/>
            <a:ext cx="2743059" cy="9541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AU" sz="2800" dirty="0"/>
              <a:t>EL </a:t>
            </a:r>
          </a:p>
          <a:p>
            <a:pPr algn="ctr"/>
            <a:r>
              <a:rPr lang="en-AU" sz="2800" dirty="0"/>
              <a:t>Mighty (to save)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5643578"/>
            <a:ext cx="1152880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AU" sz="2800" dirty="0"/>
              <a:t>“Saul”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86512" y="4857760"/>
            <a:ext cx="2664512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en-AU" sz="2800" dirty="0"/>
              <a:t>“</a:t>
            </a:r>
            <a:r>
              <a:rPr lang="en-AU" sz="2800" dirty="0" err="1"/>
              <a:t>Shammah</a:t>
            </a:r>
            <a:r>
              <a:rPr lang="en-AU" sz="2800" dirty="0"/>
              <a:t> - el”</a:t>
            </a:r>
          </a:p>
        </p:txBody>
      </p:sp>
      <p:sp>
        <p:nvSpPr>
          <p:cNvPr id="20" name="TextBox 19"/>
          <p:cNvSpPr txBox="1"/>
          <p:nvPr/>
        </p:nvSpPr>
        <p:spPr>
          <a:xfrm rot="2821577">
            <a:off x="1929178" y="3455185"/>
            <a:ext cx="7489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600" dirty="0">
                <a:solidFill>
                  <a:srgbClr val="FF0000"/>
                </a:solidFill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4348" y="571480"/>
            <a:ext cx="7715304" cy="544764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AU" dirty="0"/>
              <a:t>1Sa 3:4  That the LORD </a:t>
            </a:r>
            <a:r>
              <a:rPr lang="en-AU" dirty="0">
                <a:solidFill>
                  <a:srgbClr val="0070C0"/>
                </a:solidFill>
              </a:rPr>
              <a:t>called</a:t>
            </a:r>
            <a:r>
              <a:rPr lang="en-AU" dirty="0"/>
              <a:t> “El Hears”: and he </a:t>
            </a:r>
            <a:r>
              <a:rPr lang="en-AU" dirty="0">
                <a:solidFill>
                  <a:srgbClr val="00B050"/>
                </a:solidFill>
              </a:rPr>
              <a:t>answered</a:t>
            </a:r>
            <a:r>
              <a:rPr lang="en-AU" dirty="0"/>
              <a:t>, </a:t>
            </a:r>
            <a:r>
              <a:rPr lang="en-AU" u="sng" dirty="0"/>
              <a:t>Here </a:t>
            </a:r>
            <a:r>
              <a:rPr lang="en-AU" i="1" u="sng" dirty="0"/>
              <a:t>am I. </a:t>
            </a:r>
          </a:p>
          <a:p>
            <a:endParaRPr lang="en-AU" i="1" u="sng" dirty="0"/>
          </a:p>
          <a:p>
            <a:r>
              <a:rPr lang="en-AU" dirty="0"/>
              <a:t>1Sa 3:5  And he ran unto Eli, and said, </a:t>
            </a:r>
            <a:r>
              <a:rPr lang="en-AU" u="sng" dirty="0"/>
              <a:t>Here </a:t>
            </a:r>
            <a:r>
              <a:rPr lang="en-AU" i="1" u="sng" dirty="0"/>
              <a:t>am I</a:t>
            </a:r>
            <a:r>
              <a:rPr lang="en-AU" i="1" dirty="0"/>
              <a:t>; for thou </a:t>
            </a:r>
            <a:r>
              <a:rPr lang="en-AU" i="1" dirty="0" err="1">
                <a:solidFill>
                  <a:srgbClr val="0070C0"/>
                </a:solidFill>
              </a:rPr>
              <a:t>calledst</a:t>
            </a:r>
            <a:r>
              <a:rPr lang="en-AU" i="1" dirty="0"/>
              <a:t> me. And he said, I </a:t>
            </a:r>
            <a:r>
              <a:rPr lang="en-AU" i="1" dirty="0">
                <a:solidFill>
                  <a:srgbClr val="0070C0"/>
                </a:solidFill>
              </a:rPr>
              <a:t>called</a:t>
            </a:r>
            <a:r>
              <a:rPr lang="en-AU" i="1" dirty="0"/>
              <a:t> not; lie down again. And he went and lay down. </a:t>
            </a:r>
          </a:p>
          <a:p>
            <a:r>
              <a:rPr lang="en-AU" dirty="0"/>
              <a:t>1Sa 3:6  And the LORD </a:t>
            </a:r>
            <a:r>
              <a:rPr lang="en-AU" dirty="0">
                <a:solidFill>
                  <a:srgbClr val="0070C0"/>
                </a:solidFill>
              </a:rPr>
              <a:t>called</a:t>
            </a:r>
            <a:r>
              <a:rPr lang="en-AU" dirty="0"/>
              <a:t> yet again, “El Hears”. And “El Hears” arose and went to Eli, and said, </a:t>
            </a:r>
            <a:r>
              <a:rPr lang="en-AU" u="sng" dirty="0"/>
              <a:t>Here </a:t>
            </a:r>
            <a:r>
              <a:rPr lang="en-AU" i="1" u="sng" dirty="0"/>
              <a:t>am I</a:t>
            </a:r>
            <a:r>
              <a:rPr lang="en-AU" i="1" dirty="0"/>
              <a:t>; for thou didst </a:t>
            </a:r>
            <a:r>
              <a:rPr lang="en-AU" i="1" dirty="0">
                <a:solidFill>
                  <a:srgbClr val="0070C0"/>
                </a:solidFill>
              </a:rPr>
              <a:t>call</a:t>
            </a:r>
            <a:r>
              <a:rPr lang="en-AU" i="1" dirty="0"/>
              <a:t> me. And he answered, I </a:t>
            </a:r>
            <a:r>
              <a:rPr lang="en-AU" i="1" dirty="0">
                <a:solidFill>
                  <a:srgbClr val="0070C0"/>
                </a:solidFill>
              </a:rPr>
              <a:t>called</a:t>
            </a:r>
            <a:r>
              <a:rPr lang="en-AU" i="1" dirty="0"/>
              <a:t> not, my son; lie down again. </a:t>
            </a:r>
          </a:p>
          <a:p>
            <a:r>
              <a:rPr lang="en-AU" dirty="0"/>
              <a:t>1Sa 3:7  Now “El Hears” did not yet know the LORD, neither was the word of the LORD yet revealed unto him. </a:t>
            </a:r>
          </a:p>
          <a:p>
            <a:r>
              <a:rPr lang="en-AU" dirty="0"/>
              <a:t>1Sa 3:8  And the LORD </a:t>
            </a:r>
            <a:r>
              <a:rPr lang="en-AU" dirty="0">
                <a:solidFill>
                  <a:srgbClr val="0070C0"/>
                </a:solidFill>
              </a:rPr>
              <a:t>called </a:t>
            </a:r>
            <a:r>
              <a:rPr lang="en-AU" dirty="0"/>
              <a:t>“El Hears” again the third time. And he arose and went to Eli, and said, </a:t>
            </a:r>
            <a:r>
              <a:rPr lang="en-AU" u="sng" dirty="0"/>
              <a:t>Here </a:t>
            </a:r>
            <a:r>
              <a:rPr lang="en-AU" i="1" u="sng" dirty="0"/>
              <a:t>am I</a:t>
            </a:r>
            <a:r>
              <a:rPr lang="en-AU" i="1" dirty="0"/>
              <a:t>; for thou didst </a:t>
            </a:r>
            <a:r>
              <a:rPr lang="en-AU" i="1" dirty="0">
                <a:solidFill>
                  <a:srgbClr val="0070C0"/>
                </a:solidFill>
              </a:rPr>
              <a:t>call</a:t>
            </a:r>
            <a:r>
              <a:rPr lang="en-AU" i="1" dirty="0"/>
              <a:t> me. And Eli perceived that the LORD had </a:t>
            </a:r>
            <a:r>
              <a:rPr lang="en-AU" i="1" dirty="0">
                <a:solidFill>
                  <a:srgbClr val="0070C0"/>
                </a:solidFill>
              </a:rPr>
              <a:t>called </a:t>
            </a:r>
            <a:r>
              <a:rPr lang="en-AU" i="1" dirty="0"/>
              <a:t>the child. </a:t>
            </a:r>
          </a:p>
          <a:p>
            <a:r>
              <a:rPr lang="en-AU" dirty="0"/>
              <a:t>1Sa 3:9  Therefore Eli said unto “El Hears”, Go, lie down: and it shall be, if </a:t>
            </a:r>
            <a:r>
              <a:rPr lang="en-AU" dirty="0">
                <a:solidFill>
                  <a:srgbClr val="0070C0"/>
                </a:solidFill>
              </a:rPr>
              <a:t>he call </a:t>
            </a:r>
            <a:r>
              <a:rPr lang="en-AU" dirty="0"/>
              <a:t>thee, that thou shalt say, </a:t>
            </a:r>
            <a:r>
              <a:rPr lang="en-AU" sz="2400" b="1" dirty="0"/>
              <a:t>Speak, LORD; for thy servant </a:t>
            </a:r>
            <a:r>
              <a:rPr lang="en-AU" sz="2400" b="1" dirty="0" err="1"/>
              <a:t>heareth</a:t>
            </a:r>
            <a:r>
              <a:rPr lang="en-AU" dirty="0"/>
              <a:t>. So “El Hears” went and lay down in his place. </a:t>
            </a:r>
          </a:p>
          <a:p>
            <a:r>
              <a:rPr lang="en-AU" dirty="0"/>
              <a:t>1Sa 3:10  And the LORD came, and stood, </a:t>
            </a:r>
            <a:r>
              <a:rPr lang="en-AU" dirty="0">
                <a:solidFill>
                  <a:srgbClr val="0070C0"/>
                </a:solidFill>
              </a:rPr>
              <a:t>and called </a:t>
            </a:r>
            <a:r>
              <a:rPr lang="en-AU" dirty="0"/>
              <a:t>as at other times, “El Hears”, “El Hears”, Then “El Hears” </a:t>
            </a:r>
            <a:r>
              <a:rPr lang="en-AU" dirty="0">
                <a:solidFill>
                  <a:srgbClr val="00B050"/>
                </a:solidFill>
              </a:rPr>
              <a:t>answered</a:t>
            </a:r>
            <a:r>
              <a:rPr lang="en-AU" dirty="0"/>
              <a:t>, </a:t>
            </a:r>
            <a:r>
              <a:rPr lang="en-AU" sz="2400" b="1" dirty="0"/>
              <a:t>Speak; for thy servant </a:t>
            </a:r>
            <a:r>
              <a:rPr lang="en-AU" sz="2400" b="1" dirty="0" err="1"/>
              <a:t>heareth</a:t>
            </a:r>
            <a:r>
              <a:rPr lang="en-AU" sz="2400" b="1" dirty="0"/>
              <a:t>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282" y="285728"/>
            <a:ext cx="8715436" cy="5632311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endParaRPr lang="en-AU" dirty="0"/>
          </a:p>
          <a:p>
            <a:r>
              <a:rPr lang="en-AU" dirty="0"/>
              <a:t>1Sa 8:7  And the LORD said unto Samuel, </a:t>
            </a:r>
            <a:r>
              <a:rPr lang="en-AU" b="1" u="sng" dirty="0">
                <a:solidFill>
                  <a:schemeClr val="tx2">
                    <a:lumMod val="75000"/>
                  </a:schemeClr>
                </a:solidFill>
              </a:rPr>
              <a:t>Hearken unto the voice </a:t>
            </a:r>
            <a:r>
              <a:rPr lang="en-AU" dirty="0"/>
              <a:t>of </a:t>
            </a:r>
            <a:r>
              <a:rPr lang="en-AU" u="sng" dirty="0"/>
              <a:t>the people </a:t>
            </a:r>
            <a:r>
              <a:rPr lang="en-AU" dirty="0"/>
              <a:t>in all that they say unto thee: for they have not rejected thee, but </a:t>
            </a:r>
            <a:r>
              <a:rPr lang="en-AU" u="sng" dirty="0"/>
              <a:t>they have rejected me,</a:t>
            </a:r>
            <a:r>
              <a:rPr lang="en-AU" dirty="0"/>
              <a:t> that I should not reign over them. </a:t>
            </a:r>
          </a:p>
          <a:p>
            <a:endParaRPr lang="en-AU" dirty="0"/>
          </a:p>
          <a:p>
            <a:r>
              <a:rPr lang="en-AU" dirty="0"/>
              <a:t>. </a:t>
            </a:r>
          </a:p>
          <a:p>
            <a:r>
              <a:rPr lang="en-AU" dirty="0"/>
              <a:t>1Sa 8:9  Now therefore </a:t>
            </a:r>
            <a:r>
              <a:rPr lang="en-AU" b="1" u="sng" dirty="0">
                <a:solidFill>
                  <a:schemeClr val="tx2">
                    <a:lumMod val="75000"/>
                  </a:schemeClr>
                </a:solidFill>
              </a:rPr>
              <a:t>hearken unto their voice</a:t>
            </a:r>
            <a:r>
              <a:rPr lang="en-AU" u="sng" dirty="0"/>
              <a:t>: </a:t>
            </a:r>
            <a:r>
              <a:rPr lang="en-AU" dirty="0"/>
              <a:t>howbeit yet protest solemnly unto them, and show them the manner of the king that shall reign over them. </a:t>
            </a:r>
          </a:p>
          <a:p>
            <a:r>
              <a:rPr lang="en-AU" dirty="0"/>
              <a:t>1Sa 8:10  And Samuel told all the words of the LORD unto the people that </a:t>
            </a:r>
            <a:r>
              <a:rPr lang="en-AU" u="sng" dirty="0"/>
              <a:t>asked of him </a:t>
            </a:r>
            <a:r>
              <a:rPr lang="en-AU" dirty="0"/>
              <a:t>a king. </a:t>
            </a:r>
          </a:p>
          <a:p>
            <a:endParaRPr lang="en-AU" dirty="0"/>
          </a:p>
          <a:p>
            <a:r>
              <a:rPr lang="en-AU" dirty="0"/>
              <a:t>1Sa 8:18  And ye shall cry out in that day because of your king which ye shall have chosen you; and the LORD </a:t>
            </a:r>
            <a:r>
              <a:rPr lang="en-AU" b="1" u="sng" dirty="0">
                <a:solidFill>
                  <a:schemeClr val="tx2">
                    <a:lumMod val="75000"/>
                  </a:schemeClr>
                </a:solidFill>
              </a:rPr>
              <a:t>will not hear you </a:t>
            </a:r>
            <a:r>
              <a:rPr lang="en-AU" dirty="0"/>
              <a:t>in that day. </a:t>
            </a:r>
          </a:p>
          <a:p>
            <a:r>
              <a:rPr lang="en-AU" dirty="0"/>
              <a:t>1Sa 8:19  Nevertheless the people refused </a:t>
            </a:r>
            <a:r>
              <a:rPr lang="en-AU" b="1" u="sng" dirty="0">
                <a:solidFill>
                  <a:schemeClr val="tx2">
                    <a:lumMod val="75000"/>
                  </a:schemeClr>
                </a:solidFill>
              </a:rPr>
              <a:t>to obey the voice </a:t>
            </a:r>
            <a:r>
              <a:rPr lang="en-AU" dirty="0"/>
              <a:t>of Samuel; and they said, Nay; but we will have a king over us; </a:t>
            </a:r>
          </a:p>
          <a:p>
            <a:endParaRPr lang="en-AU" dirty="0"/>
          </a:p>
          <a:p>
            <a:r>
              <a:rPr lang="en-AU" dirty="0"/>
              <a:t>1Sa 8:21  And Samuel </a:t>
            </a:r>
            <a:r>
              <a:rPr lang="en-AU" b="1" u="sng" dirty="0">
                <a:solidFill>
                  <a:schemeClr val="tx2">
                    <a:lumMod val="75000"/>
                  </a:schemeClr>
                </a:solidFill>
              </a:rPr>
              <a:t>heard all the words </a:t>
            </a:r>
            <a:r>
              <a:rPr lang="en-AU" dirty="0"/>
              <a:t>of the people, and he rehearsed them </a:t>
            </a:r>
            <a:r>
              <a:rPr lang="en-AU" b="1" u="sng" dirty="0"/>
              <a:t>in the ears </a:t>
            </a:r>
            <a:r>
              <a:rPr lang="en-AU" dirty="0"/>
              <a:t>of the LORD. </a:t>
            </a:r>
          </a:p>
          <a:p>
            <a:r>
              <a:rPr lang="en-AU" dirty="0"/>
              <a:t>1Sa 8:22  And the LORD said to Samuel, </a:t>
            </a:r>
            <a:r>
              <a:rPr lang="en-AU" b="1" u="sng" dirty="0">
                <a:solidFill>
                  <a:schemeClr val="tx2">
                    <a:lumMod val="75000"/>
                  </a:schemeClr>
                </a:solidFill>
              </a:rPr>
              <a:t>Hearken unto their voice</a:t>
            </a:r>
            <a:r>
              <a:rPr lang="en-AU" dirty="0"/>
              <a:t>, and make them a king.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428596" y="1142984"/>
            <a:ext cx="8286808" cy="4524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2400" dirty="0"/>
              <a:t>1Sa 15:19  Wherefore </a:t>
            </a:r>
            <a:r>
              <a:rPr lang="en-AU" sz="24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then didst thou not </a:t>
            </a:r>
            <a:r>
              <a:rPr lang="en-US" sz="2400" b="1" u="sng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obey</a:t>
            </a:r>
            <a:r>
              <a:rPr lang="en-US" sz="2400" b="1" u="sng" baseline="30000" dirty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8085</a:t>
            </a:r>
            <a:r>
              <a:rPr lang="en-AU" sz="2400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the voice</a:t>
            </a:r>
            <a:r>
              <a:rPr lang="en-A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AU" sz="2400" dirty="0"/>
              <a:t>of the LORD, but didst fly upon the spoil, and didst evil in the sight of the LORD? </a:t>
            </a:r>
          </a:p>
          <a:p>
            <a:endParaRPr lang="en-AU" sz="2400" dirty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1Sa 15:20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And 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Saul</a:t>
            </a:r>
            <a:r>
              <a:rPr kumimoji="0" lang="en-US" sz="2400" b="0" i="0" u="sng" strike="noStrike" cap="none" normalizeH="0" baseline="30000" dirty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7586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said unto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Samuel,</a:t>
            </a:r>
            <a:r>
              <a:rPr kumimoji="0" lang="en-US" sz="2400" b="0" i="0" u="none" strike="noStrike" cap="none" normalizeH="0" baseline="3000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8050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Yea I </a:t>
            </a:r>
            <a:r>
              <a:rPr kumimoji="0" lang="en-US" sz="2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have </a:t>
            </a:r>
            <a:r>
              <a:rPr kumimoji="0" lang="en-US" sz="2400" b="1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obeyed</a:t>
            </a:r>
            <a:r>
              <a:rPr kumimoji="0" lang="en-US" sz="2400" b="1" i="0" u="sng" strike="noStrike" cap="none" normalizeH="0" baseline="3000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8085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v</a:t>
            </a:r>
            <a:r>
              <a:rPr kumimoji="0" lang="en-US" sz="2400" b="1" i="0" u="sng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oice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 the LORD, and have gone the way which the LORD sent me, ………..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1Sa 15:22 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sz="2400" b="1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nd Samuel</a:t>
            </a:r>
            <a:r>
              <a:rPr kumimoji="0" lang="en-US" sz="2400" b="1" i="0" u="sng" strike="noStrike" cap="none" normalizeH="0" baseline="3000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8050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said, Hath the LORD 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great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delight in burnt offerings and sacrifices, as </a:t>
            </a:r>
            <a:r>
              <a:rPr kumimoji="0" lang="en-US" sz="2400" b="1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 obeying</a:t>
            </a:r>
            <a:r>
              <a:rPr kumimoji="0" lang="en-US" sz="2400" b="1" i="0" u="sng" strike="noStrike" cap="none" normalizeH="0" baseline="3000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8085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1" i="0" u="sng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the voice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 the LORD? </a:t>
            </a:r>
            <a:r>
              <a:rPr kumimoji="0" lang="en-US" sz="2400" b="1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Behold to obey</a:t>
            </a:r>
            <a:r>
              <a:rPr kumimoji="0" lang="en-US" sz="2400" b="1" i="0" u="sng" strike="noStrike" cap="none" normalizeH="0" baseline="3000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8085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better than sacrifice, </a:t>
            </a:r>
            <a:r>
              <a:rPr kumimoji="0" lang="en-US" sz="24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and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400" b="0" i="0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 hearken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than the fat of rams. 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285720" y="2428868"/>
            <a:ext cx="8286808" cy="17543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AU" sz="3600" dirty="0"/>
              <a:t>Saul</a:t>
            </a:r>
          </a:p>
          <a:p>
            <a:pPr algn="ctr"/>
            <a:r>
              <a:rPr kumimoji="0" lang="en-AU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Who</a:t>
            </a:r>
            <a:r>
              <a:rPr kumimoji="0" lang="en-AU" sz="3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was also named</a:t>
            </a:r>
          </a:p>
          <a:p>
            <a:pPr algn="ctr"/>
            <a:r>
              <a:rPr lang="en-AU" sz="3600" baseline="0" dirty="0">
                <a:latin typeface="Arial" pitchFamily="34" charset="0"/>
                <a:cs typeface="Arial" pitchFamily="34" charset="0"/>
              </a:rPr>
              <a:t>Little (Paul)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357158" y="3000372"/>
            <a:ext cx="8286808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AU" sz="3600" dirty="0"/>
              <a:t>THE Son of Gods Right Hand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000100" y="1071546"/>
            <a:ext cx="7000892" cy="4524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Act 5:30  The God of our fathers raised up Jesus, whom ye slew and hanged on a tree. </a:t>
            </a:r>
            <a:endParaRPr kumimoji="0" lang="en-AU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Act 5:31  Him hath God exalted </a:t>
            </a:r>
            <a:r>
              <a:rPr kumimoji="0" lang="en-US" sz="360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with his right hand </a:t>
            </a:r>
            <a:r>
              <a:rPr kumimoji="0" lang="en-US" sz="36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</a:t>
            </a: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36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</a:t>
            </a: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a Prince (</a:t>
            </a:r>
            <a:r>
              <a:rPr kumimoji="0" lang="en-US" sz="360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Chief Captain</a:t>
            </a: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and </a:t>
            </a:r>
            <a:r>
              <a:rPr kumimoji="0" lang="en-US" sz="360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Savior</a:t>
            </a: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for to give </a:t>
            </a:r>
            <a:r>
              <a:rPr kumimoji="0" lang="en-US" sz="360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repentance</a:t>
            </a: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to Israel, and </a:t>
            </a:r>
            <a:r>
              <a:rPr kumimoji="0" lang="en-US" sz="360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forgiveness </a:t>
            </a:r>
            <a:r>
              <a:rPr kumimoji="0" lang="en-US" sz="36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of sins. </a:t>
            </a:r>
            <a:endParaRPr kumimoji="0" lang="en-US" sz="3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1000100" y="1071546"/>
            <a:ext cx="7000892" cy="4524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3600" dirty="0"/>
              <a:t>Heb 1:3  Who being the brightness of </a:t>
            </a:r>
            <a:r>
              <a:rPr lang="en-US" sz="3600" i="1" u="sng" dirty="0"/>
              <a:t>his</a:t>
            </a:r>
            <a:r>
              <a:rPr lang="en-US" sz="3600" u="sng" dirty="0"/>
              <a:t> glory</a:t>
            </a:r>
            <a:r>
              <a:rPr lang="en-US" sz="3600" dirty="0"/>
              <a:t>, and the express image of </a:t>
            </a:r>
            <a:r>
              <a:rPr lang="en-US" sz="3600" u="sng" dirty="0"/>
              <a:t>his person</a:t>
            </a:r>
            <a:r>
              <a:rPr lang="en-US" sz="3600" dirty="0"/>
              <a:t>, and upholding all things by </a:t>
            </a:r>
            <a:r>
              <a:rPr lang="en-US" sz="3600" b="1" u="sng" dirty="0"/>
              <a:t>the word</a:t>
            </a:r>
            <a:r>
              <a:rPr lang="en-US" sz="3600" dirty="0"/>
              <a:t> of</a:t>
            </a:r>
            <a:r>
              <a:rPr lang="en-US" sz="3600" b="1" u="sng" dirty="0"/>
              <a:t> his power</a:t>
            </a:r>
            <a:r>
              <a:rPr lang="en-US" sz="3600" dirty="0"/>
              <a:t>, when he had by himself purged </a:t>
            </a:r>
            <a:r>
              <a:rPr lang="en-US" sz="3600" u="sng" dirty="0"/>
              <a:t>our sins,</a:t>
            </a:r>
            <a:r>
              <a:rPr lang="en-US" sz="3600" dirty="0"/>
              <a:t> sat down on the </a:t>
            </a:r>
            <a:r>
              <a:rPr lang="en-US" sz="3600" u="sng" dirty="0"/>
              <a:t>right hand</a:t>
            </a:r>
            <a:r>
              <a:rPr lang="en-US" sz="3600" dirty="0"/>
              <a:t> of the </a:t>
            </a:r>
            <a:r>
              <a:rPr lang="en-US" sz="3600" u="sng" dirty="0"/>
              <a:t>Majesty </a:t>
            </a:r>
            <a:r>
              <a:rPr lang="en-US" sz="3600" dirty="0"/>
              <a:t>on high; </a:t>
            </a:r>
            <a:endParaRPr lang="en-AU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14414" y="2643182"/>
            <a:ext cx="70009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Ben –</a:t>
            </a:r>
            <a:r>
              <a:rPr lang="en-US" sz="4000" dirty="0" err="1"/>
              <a:t>Yamin</a:t>
            </a:r>
            <a:endParaRPr lang="en-AU" sz="4000" dirty="0"/>
          </a:p>
          <a:p>
            <a:pPr algn="ctr"/>
            <a:r>
              <a:rPr lang="en-US" sz="4000" dirty="0"/>
              <a:t>The Son of Gods Right Hand</a:t>
            </a:r>
            <a:endParaRPr lang="en-AU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571604" y="2000240"/>
            <a:ext cx="61895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Name and Titles of Jesus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71604" y="3786190"/>
            <a:ext cx="621894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“The Son of the Right Hand”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32591</TotalTime>
  <Words>1216</Words>
  <Application>Microsoft Office PowerPoint</Application>
  <PresentationFormat>On-screen Show (4:3)</PresentationFormat>
  <Paragraphs>120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Monotype Corsiva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</dc:creator>
  <cp:lastModifiedBy>Simon OGrady</cp:lastModifiedBy>
  <cp:revision>114</cp:revision>
  <dcterms:created xsi:type="dcterms:W3CDTF">2009-01-16T07:40:16Z</dcterms:created>
  <dcterms:modified xsi:type="dcterms:W3CDTF">2022-08-12T22:04:08Z</dcterms:modified>
</cp:coreProperties>
</file>