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8"/>
  </p:notesMasterIdLst>
  <p:sldIdLst>
    <p:sldId id="279" r:id="rId2"/>
    <p:sldId id="297" r:id="rId3"/>
    <p:sldId id="280" r:id="rId4"/>
    <p:sldId id="296" r:id="rId5"/>
    <p:sldId id="282" r:id="rId6"/>
    <p:sldId id="283" r:id="rId7"/>
    <p:sldId id="284" r:id="rId8"/>
    <p:sldId id="285" r:id="rId9"/>
    <p:sldId id="290" r:id="rId10"/>
    <p:sldId id="287" r:id="rId11"/>
    <p:sldId id="298" r:id="rId12"/>
    <p:sldId id="289" r:id="rId13"/>
    <p:sldId id="291" r:id="rId14"/>
    <p:sldId id="294" r:id="rId15"/>
    <p:sldId id="299" r:id="rId16"/>
    <p:sldId id="3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1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E48014-D637-402E-99CB-EC8F1E345159}" v="22" dt="2022-10-27T13:49:04.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6" d="100"/>
          <a:sy n="86" d="100"/>
        </p:scale>
        <p:origin x="4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7B43A-A497-48A7-BE7D-3E6705928D97}" type="datetimeFigureOut">
              <a:rPr lang="en-GB" smtClean="0"/>
              <a:t>30/11/2022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37D32-3DBD-43E3-AE10-DC11A34DB792}" type="slidenum">
              <a:rPr lang="en-GB" smtClean="0"/>
              <a:t>‹#›</a:t>
            </a:fld>
            <a:endParaRPr lang="en-GB"/>
          </a:p>
        </p:txBody>
      </p:sp>
    </p:spTree>
    <p:extLst>
      <p:ext uri="{BB962C8B-B14F-4D97-AF65-F5344CB8AC3E}">
        <p14:creationId xmlns:p14="http://schemas.microsoft.com/office/powerpoint/2010/main" val="4256992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435E-EE7F-4549-B600-79B7C0D7E5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07AD3D-4636-409D-80A5-6F47E88BC2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DA789E-6749-4FFF-A851-9F0E00094385}"/>
              </a:ext>
            </a:extLst>
          </p:cNvPr>
          <p:cNvSpPr>
            <a:spLocks noGrp="1"/>
          </p:cNvSpPr>
          <p:nvPr>
            <p:ph type="dt" sz="half" idx="10"/>
          </p:nvPr>
        </p:nvSpPr>
        <p:spPr/>
        <p:txBody>
          <a:bodyPr/>
          <a:lstStyle/>
          <a:p>
            <a:fld id="{78ADB212-0911-44BF-8696-54E6F6BE93E0}" type="datetime1">
              <a:rPr lang="en-GB" smtClean="0"/>
              <a:t>30/11/2022</a:t>
            </a:fld>
            <a:endParaRPr lang="en-GB"/>
          </a:p>
        </p:txBody>
      </p:sp>
      <p:sp>
        <p:nvSpPr>
          <p:cNvPr id="5" name="Footer Placeholder 4">
            <a:extLst>
              <a:ext uri="{FF2B5EF4-FFF2-40B4-BE49-F238E27FC236}">
                <a16:creationId xmlns:a16="http://schemas.microsoft.com/office/drawing/2014/main" id="{3400F9F8-7E41-4FB3-9BDD-BA54C76C5A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A699AB-ADF8-4555-9841-79645D296FE4}"/>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141933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4787-259E-4E09-8873-F8409A55628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F72E9B-222F-437C-8A76-7B05EBDF0E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57AF57-328D-45F4-B8CB-7BC45F1333CC}"/>
              </a:ext>
            </a:extLst>
          </p:cNvPr>
          <p:cNvSpPr>
            <a:spLocks noGrp="1"/>
          </p:cNvSpPr>
          <p:nvPr>
            <p:ph type="dt" sz="half" idx="10"/>
          </p:nvPr>
        </p:nvSpPr>
        <p:spPr/>
        <p:txBody>
          <a:bodyPr/>
          <a:lstStyle/>
          <a:p>
            <a:fld id="{886D8760-1531-437B-B0F9-4BA1BE73721F}" type="datetime1">
              <a:rPr lang="en-GB" smtClean="0"/>
              <a:t>30/11/2022</a:t>
            </a:fld>
            <a:endParaRPr lang="en-GB"/>
          </a:p>
        </p:txBody>
      </p:sp>
      <p:sp>
        <p:nvSpPr>
          <p:cNvPr id="5" name="Footer Placeholder 4">
            <a:extLst>
              <a:ext uri="{FF2B5EF4-FFF2-40B4-BE49-F238E27FC236}">
                <a16:creationId xmlns:a16="http://schemas.microsoft.com/office/drawing/2014/main" id="{5C9568AE-9384-40A1-AB74-F3AE405E71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C87FDD-9F02-4511-941D-5E4273DD3A6E}"/>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4112056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94E8A-16A4-4CA2-B897-2DACE10EFD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0D4086-C915-4788-B2B8-4EF74E3A8B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C7BB3-F23E-4AC4-B2BB-B0F96AD4DDF0}"/>
              </a:ext>
            </a:extLst>
          </p:cNvPr>
          <p:cNvSpPr>
            <a:spLocks noGrp="1"/>
          </p:cNvSpPr>
          <p:nvPr>
            <p:ph type="dt" sz="half" idx="10"/>
          </p:nvPr>
        </p:nvSpPr>
        <p:spPr/>
        <p:txBody>
          <a:bodyPr/>
          <a:lstStyle/>
          <a:p>
            <a:fld id="{154BAFEB-8F9C-4BD9-A591-76826BA8D738}" type="datetime1">
              <a:rPr lang="en-GB" smtClean="0"/>
              <a:t>30/11/2022</a:t>
            </a:fld>
            <a:endParaRPr lang="en-GB"/>
          </a:p>
        </p:txBody>
      </p:sp>
      <p:sp>
        <p:nvSpPr>
          <p:cNvPr id="5" name="Footer Placeholder 4">
            <a:extLst>
              <a:ext uri="{FF2B5EF4-FFF2-40B4-BE49-F238E27FC236}">
                <a16:creationId xmlns:a16="http://schemas.microsoft.com/office/drawing/2014/main" id="{DC45A3EB-8949-4D41-A730-E6255611E3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CD10B9-1468-4B56-8F6A-4924FDF8DE5B}"/>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15784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2475-4683-4644-915B-7EDB794CF8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0B6BD6-5A71-4BAF-8A6D-A8C319A701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4CF357F-2418-4566-B361-09A8EC4AED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7A76086-51C1-4032-A01B-901BE22BF0A4}"/>
              </a:ext>
            </a:extLst>
          </p:cNvPr>
          <p:cNvSpPr>
            <a:spLocks noGrp="1"/>
          </p:cNvSpPr>
          <p:nvPr>
            <p:ph type="dt" sz="half" idx="10"/>
          </p:nvPr>
        </p:nvSpPr>
        <p:spPr/>
        <p:txBody>
          <a:bodyPr/>
          <a:lstStyle/>
          <a:p>
            <a:fld id="{C0C09048-20D3-4956-938F-325036701C5D}" type="datetime1">
              <a:rPr lang="en-GB" smtClean="0"/>
              <a:t>30/11/2022</a:t>
            </a:fld>
            <a:endParaRPr lang="en-GB"/>
          </a:p>
        </p:txBody>
      </p:sp>
      <p:sp>
        <p:nvSpPr>
          <p:cNvPr id="6" name="Footer Placeholder 5">
            <a:extLst>
              <a:ext uri="{FF2B5EF4-FFF2-40B4-BE49-F238E27FC236}">
                <a16:creationId xmlns:a16="http://schemas.microsoft.com/office/drawing/2014/main" id="{260C3BAF-7001-4A68-8480-D9DADADE97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8F9A12-AD3C-4757-9D72-35835457DF2B}"/>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216134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834F-BF77-4DBB-83B0-6EA86DA0F0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B89E8E9-4D7D-4FE1-AFE3-A149EE10AB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CD5B81-7DF7-49DE-8ED8-D2415433FE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58A1263-87FF-4611-9FB5-91B126236F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141E4A-4B48-478D-ACF9-325CA9D917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0B00E2-784E-4CF0-9B5D-16D9EAA86B3D}"/>
              </a:ext>
            </a:extLst>
          </p:cNvPr>
          <p:cNvSpPr>
            <a:spLocks noGrp="1"/>
          </p:cNvSpPr>
          <p:nvPr>
            <p:ph type="dt" sz="half" idx="10"/>
          </p:nvPr>
        </p:nvSpPr>
        <p:spPr/>
        <p:txBody>
          <a:bodyPr/>
          <a:lstStyle/>
          <a:p>
            <a:fld id="{3925DFB6-1371-48B8-A66E-E00A0328E35B}" type="datetime1">
              <a:rPr lang="en-GB" smtClean="0"/>
              <a:t>30/11/2022</a:t>
            </a:fld>
            <a:endParaRPr lang="en-GB"/>
          </a:p>
        </p:txBody>
      </p:sp>
      <p:sp>
        <p:nvSpPr>
          <p:cNvPr id="8" name="Footer Placeholder 7">
            <a:extLst>
              <a:ext uri="{FF2B5EF4-FFF2-40B4-BE49-F238E27FC236}">
                <a16:creationId xmlns:a16="http://schemas.microsoft.com/office/drawing/2014/main" id="{8F51B635-AD34-414D-B016-5BC35516F1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E4BA2D-6230-4C3A-B2D6-5A17178BF24D}"/>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782352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48B7-994A-48AB-8DC1-D88815641C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C8F4A68-DE82-4C5D-96E5-6E7A88F2D3DC}"/>
              </a:ext>
            </a:extLst>
          </p:cNvPr>
          <p:cNvSpPr>
            <a:spLocks noGrp="1"/>
          </p:cNvSpPr>
          <p:nvPr>
            <p:ph type="dt" sz="half" idx="10"/>
          </p:nvPr>
        </p:nvSpPr>
        <p:spPr/>
        <p:txBody>
          <a:bodyPr/>
          <a:lstStyle/>
          <a:p>
            <a:fld id="{AF86F7A8-1CCA-4E3C-9BE5-E25AB8582D7C}" type="datetime1">
              <a:rPr lang="en-GB" smtClean="0"/>
              <a:t>30/11/2022</a:t>
            </a:fld>
            <a:endParaRPr lang="en-GB"/>
          </a:p>
        </p:txBody>
      </p:sp>
      <p:sp>
        <p:nvSpPr>
          <p:cNvPr id="4" name="Footer Placeholder 3">
            <a:extLst>
              <a:ext uri="{FF2B5EF4-FFF2-40B4-BE49-F238E27FC236}">
                <a16:creationId xmlns:a16="http://schemas.microsoft.com/office/drawing/2014/main" id="{626B9A45-0AD8-4EDD-A842-F67E632BE2E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035E76-3EB8-4BA0-AFA8-6B3E2066B5BC}"/>
              </a:ext>
            </a:extLst>
          </p:cNvPr>
          <p:cNvSpPr>
            <a:spLocks noGrp="1"/>
          </p:cNvSpPr>
          <p:nvPr>
            <p:ph type="sldNum" sz="quarter" idx="12"/>
          </p:nvPr>
        </p:nvSpPr>
        <p:spPr/>
        <p:txBody>
          <a:bodyPr/>
          <a:lstStyle>
            <a:lvl1pPr>
              <a:defRPr>
                <a:solidFill>
                  <a:srgbClr val="FF0000"/>
                </a:solidFill>
              </a:defRPr>
            </a:lvl1pPr>
          </a:lstStyle>
          <a:p>
            <a:fld id="{63B0CEB5-F02F-4D17-A1AD-FFA2A8CA4394}" type="slidenum">
              <a:rPr lang="en-GB" smtClean="0"/>
              <a:pPr/>
              <a:t>‹#›</a:t>
            </a:fld>
            <a:endParaRPr lang="en-GB" dirty="0"/>
          </a:p>
        </p:txBody>
      </p:sp>
    </p:spTree>
    <p:extLst>
      <p:ext uri="{BB962C8B-B14F-4D97-AF65-F5344CB8AC3E}">
        <p14:creationId xmlns:p14="http://schemas.microsoft.com/office/powerpoint/2010/main" val="256603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686210-A1A8-4D28-9CB6-5EFFE6D473A0}"/>
              </a:ext>
            </a:extLst>
          </p:cNvPr>
          <p:cNvSpPr>
            <a:spLocks noGrp="1"/>
          </p:cNvSpPr>
          <p:nvPr>
            <p:ph type="dt" sz="half" idx="10"/>
          </p:nvPr>
        </p:nvSpPr>
        <p:spPr/>
        <p:txBody>
          <a:bodyPr/>
          <a:lstStyle/>
          <a:p>
            <a:fld id="{34AD4C22-1F8A-434C-94BD-387235AD29C8}" type="datetime1">
              <a:rPr lang="en-GB" smtClean="0"/>
              <a:t>30/11/2022</a:t>
            </a:fld>
            <a:endParaRPr lang="en-GB"/>
          </a:p>
        </p:txBody>
      </p:sp>
      <p:sp>
        <p:nvSpPr>
          <p:cNvPr id="3" name="Footer Placeholder 2">
            <a:extLst>
              <a:ext uri="{FF2B5EF4-FFF2-40B4-BE49-F238E27FC236}">
                <a16:creationId xmlns:a16="http://schemas.microsoft.com/office/drawing/2014/main" id="{8DB34BB4-0120-4C9C-AD01-73E1CF6A14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C03ADF6-B094-4D37-8DD9-089C5163645B}"/>
              </a:ext>
            </a:extLst>
          </p:cNvPr>
          <p:cNvSpPr>
            <a:spLocks noGrp="1"/>
          </p:cNvSpPr>
          <p:nvPr>
            <p:ph type="sldNum" sz="quarter" idx="12"/>
          </p:nvPr>
        </p:nvSpPr>
        <p:spPr/>
        <p:txBody>
          <a:bodyPr/>
          <a:lstStyle>
            <a:lvl1pPr>
              <a:defRPr sz="1200">
                <a:solidFill>
                  <a:srgbClr val="FF0000"/>
                </a:solidFill>
              </a:defRPr>
            </a:lvl1pPr>
          </a:lstStyle>
          <a:p>
            <a:fld id="{63B0CEB5-F02F-4D17-A1AD-FFA2A8CA4394}" type="slidenum">
              <a:rPr lang="en-GB" smtClean="0"/>
              <a:pPr/>
              <a:t>‹#›</a:t>
            </a:fld>
            <a:endParaRPr lang="en-GB" dirty="0"/>
          </a:p>
        </p:txBody>
      </p:sp>
    </p:spTree>
    <p:extLst>
      <p:ext uri="{BB962C8B-B14F-4D97-AF65-F5344CB8AC3E}">
        <p14:creationId xmlns:p14="http://schemas.microsoft.com/office/powerpoint/2010/main" val="355982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D3E5-3C13-4DAC-987C-D46362CF3D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5060C0-E959-4620-8433-349F041C4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C75CA65-9E04-44C2-8E4E-3CCCD41B65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0EF59C-EB01-4699-B60B-65949815D001}"/>
              </a:ext>
            </a:extLst>
          </p:cNvPr>
          <p:cNvSpPr>
            <a:spLocks noGrp="1"/>
          </p:cNvSpPr>
          <p:nvPr>
            <p:ph type="dt" sz="half" idx="10"/>
          </p:nvPr>
        </p:nvSpPr>
        <p:spPr/>
        <p:txBody>
          <a:bodyPr/>
          <a:lstStyle/>
          <a:p>
            <a:fld id="{042CE21E-42AF-4CA4-87C4-504FB07C3144}" type="datetime1">
              <a:rPr lang="en-GB" smtClean="0"/>
              <a:t>30/11/2022</a:t>
            </a:fld>
            <a:endParaRPr lang="en-GB"/>
          </a:p>
        </p:txBody>
      </p:sp>
      <p:sp>
        <p:nvSpPr>
          <p:cNvPr id="6" name="Footer Placeholder 5">
            <a:extLst>
              <a:ext uri="{FF2B5EF4-FFF2-40B4-BE49-F238E27FC236}">
                <a16:creationId xmlns:a16="http://schemas.microsoft.com/office/drawing/2014/main" id="{A34EC355-63A2-4524-9528-4AC61402FE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8212DD-C838-4504-A98D-237CCFCD2D12}"/>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2336245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2E80-6320-420C-8012-73AC9FAE8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EC1644B-3919-4FE0-9796-F47861F2AD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F95472-5E26-4000-8B64-3E65E040A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45B9F3-AD33-40B6-8027-5EBBDF5FA3D2}"/>
              </a:ext>
            </a:extLst>
          </p:cNvPr>
          <p:cNvSpPr>
            <a:spLocks noGrp="1"/>
          </p:cNvSpPr>
          <p:nvPr>
            <p:ph type="dt" sz="half" idx="10"/>
          </p:nvPr>
        </p:nvSpPr>
        <p:spPr/>
        <p:txBody>
          <a:bodyPr/>
          <a:lstStyle/>
          <a:p>
            <a:fld id="{CA8AC651-38E3-4720-B35B-A54A9BE39C77}" type="datetime1">
              <a:rPr lang="en-GB" smtClean="0"/>
              <a:t>30/11/2022</a:t>
            </a:fld>
            <a:endParaRPr lang="en-GB"/>
          </a:p>
        </p:txBody>
      </p:sp>
      <p:sp>
        <p:nvSpPr>
          <p:cNvPr id="6" name="Footer Placeholder 5">
            <a:extLst>
              <a:ext uri="{FF2B5EF4-FFF2-40B4-BE49-F238E27FC236}">
                <a16:creationId xmlns:a16="http://schemas.microsoft.com/office/drawing/2014/main" id="{4DCED483-6EE9-400A-B4DF-2D0B2FA6C4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B6A84-4DE9-4329-BFB8-275EE2C209C5}"/>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2398476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3C1F1-ED17-4E8F-A471-E76AF6B7D2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FB736F-F3DE-4F95-A8C6-0F7D9B2B4F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472C87-D844-44A6-B476-698E840245D8}"/>
              </a:ext>
            </a:extLst>
          </p:cNvPr>
          <p:cNvSpPr>
            <a:spLocks noGrp="1"/>
          </p:cNvSpPr>
          <p:nvPr>
            <p:ph type="dt" sz="half" idx="10"/>
          </p:nvPr>
        </p:nvSpPr>
        <p:spPr/>
        <p:txBody>
          <a:bodyPr/>
          <a:lstStyle/>
          <a:p>
            <a:fld id="{B827084A-A6C3-4E72-BA15-339A1121E562}" type="datetime1">
              <a:rPr lang="en-GB" smtClean="0"/>
              <a:t>30/11/2022</a:t>
            </a:fld>
            <a:endParaRPr lang="en-GB"/>
          </a:p>
        </p:txBody>
      </p:sp>
      <p:sp>
        <p:nvSpPr>
          <p:cNvPr id="5" name="Footer Placeholder 4">
            <a:extLst>
              <a:ext uri="{FF2B5EF4-FFF2-40B4-BE49-F238E27FC236}">
                <a16:creationId xmlns:a16="http://schemas.microsoft.com/office/drawing/2014/main" id="{67978F26-19B3-4F7D-B6D1-CDEC6B271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B028AA-5466-41B9-81E3-8FEE5ACC355B}"/>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216351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7B1C17-E701-4F5C-89DD-979097D568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70E312-71B6-4EA9-965E-6610C07508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599BF8-D033-456C-BE2E-EAE379D53B94}"/>
              </a:ext>
            </a:extLst>
          </p:cNvPr>
          <p:cNvSpPr>
            <a:spLocks noGrp="1"/>
          </p:cNvSpPr>
          <p:nvPr>
            <p:ph type="dt" sz="half" idx="10"/>
          </p:nvPr>
        </p:nvSpPr>
        <p:spPr/>
        <p:txBody>
          <a:bodyPr/>
          <a:lstStyle/>
          <a:p>
            <a:fld id="{B9CF67C1-9E61-45EF-A7D8-8346FB0954DB}" type="datetime1">
              <a:rPr lang="en-GB" smtClean="0"/>
              <a:t>30/11/2022</a:t>
            </a:fld>
            <a:endParaRPr lang="en-GB"/>
          </a:p>
        </p:txBody>
      </p:sp>
      <p:sp>
        <p:nvSpPr>
          <p:cNvPr id="5" name="Footer Placeholder 4">
            <a:extLst>
              <a:ext uri="{FF2B5EF4-FFF2-40B4-BE49-F238E27FC236}">
                <a16:creationId xmlns:a16="http://schemas.microsoft.com/office/drawing/2014/main" id="{FC094A1C-E75A-4330-B07D-1FC8094771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438160-ADED-42BF-B8E4-517DAAFE6A70}"/>
              </a:ext>
            </a:extLst>
          </p:cNvPr>
          <p:cNvSpPr>
            <a:spLocks noGrp="1"/>
          </p:cNvSpPr>
          <p:nvPr>
            <p:ph type="sldNum" sz="quarter" idx="12"/>
          </p:nvPr>
        </p:nvSpPr>
        <p:spPr/>
        <p:txBody>
          <a:bodyPr/>
          <a:lstStyle/>
          <a:p>
            <a:fld id="{63B0CEB5-F02F-4D17-A1AD-FFA2A8CA4394}" type="slidenum">
              <a:rPr lang="en-GB" smtClean="0"/>
              <a:t>‹#›</a:t>
            </a:fld>
            <a:endParaRPr lang="en-GB"/>
          </a:p>
        </p:txBody>
      </p:sp>
    </p:spTree>
    <p:extLst>
      <p:ext uri="{BB962C8B-B14F-4D97-AF65-F5344CB8AC3E}">
        <p14:creationId xmlns:p14="http://schemas.microsoft.com/office/powerpoint/2010/main" val="2095491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3446">
              <a:srgbClr val="BAC5D6"/>
            </a:gs>
            <a:gs pos="41000">
              <a:schemeClr val="accent2">
                <a:lumMod val="60000"/>
                <a:lumOff val="40000"/>
              </a:schemeClr>
            </a:gs>
            <a:gs pos="85843">
              <a:schemeClr val="bg1">
                <a:lumMod val="65000"/>
              </a:schemeClr>
            </a:gs>
            <a:gs pos="61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5185CF-8958-461A-89E4-F74ABBF488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81B116-85D1-48F8-A431-B043F6151F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D3082D-AA35-41DB-A79A-263A403940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F75BB-DF2A-4A78-9828-8C1034130767}" type="datetime1">
              <a:rPr lang="en-GB" smtClean="0"/>
              <a:t>30/11/2022</a:t>
            </a:fld>
            <a:endParaRPr lang="en-GB"/>
          </a:p>
        </p:txBody>
      </p:sp>
      <p:sp>
        <p:nvSpPr>
          <p:cNvPr id="5" name="Footer Placeholder 4">
            <a:extLst>
              <a:ext uri="{FF2B5EF4-FFF2-40B4-BE49-F238E27FC236}">
                <a16:creationId xmlns:a16="http://schemas.microsoft.com/office/drawing/2014/main" id="{262B068C-3261-496E-A24C-ED0B07C201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77F828-2AD7-421D-8A26-0D751F3A61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0CEB5-F02F-4D17-A1AD-FFA2A8CA4394}" type="slidenum">
              <a:rPr lang="en-GB" smtClean="0"/>
              <a:t>‹#›</a:t>
            </a:fld>
            <a:endParaRPr lang="en-GB"/>
          </a:p>
        </p:txBody>
      </p:sp>
    </p:spTree>
    <p:extLst>
      <p:ext uri="{BB962C8B-B14F-4D97-AF65-F5344CB8AC3E}">
        <p14:creationId xmlns:p14="http://schemas.microsoft.com/office/powerpoint/2010/main" val="1108974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pxhere.com/de/photo/1134162"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nomadicniko.com/category/turkey/selcuk/ephesus/"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hyperlink" Target="https://creativecommons.org/licenses/by-nc-nd/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romeonrome.com/2007/07/2007-ephesus-and-the-aegean-coast-of-turkey/" TargetMode="External"/><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hyperlink" Target="https://creativecommons.org/licenses/by-nc-nd/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Police_duty_belt" TargetMode="External"/><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nl.wikipedia.org/wiki/Greyhound_(hond)" TargetMode="External"/><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ECA219-59DE-4C4F-B72C-ED93A8F2D6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B0CEB5-F02F-4D17-A1AD-FFA2A8CA4394}" type="slidenum">
              <a:rPr kumimoji="0" lang="en-GB" sz="1200" b="0" i="0" u="none" strike="noStrike" kern="1200" cap="none" spc="0" normalizeH="0" baseline="0" noProof="0" smtClean="0">
                <a:ln>
                  <a:noFill/>
                </a:ln>
                <a:solidFill>
                  <a:srgbClr val="B9C1C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srgbClr val="B9C1C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3668752-34FD-45A6-A143-275BB15605F3}"/>
              </a:ext>
            </a:extLst>
          </p:cNvPr>
          <p:cNvSpPr txBox="1"/>
          <p:nvPr/>
        </p:nvSpPr>
        <p:spPr>
          <a:xfrm>
            <a:off x="1278903" y="1556898"/>
            <a:ext cx="9634194" cy="830997"/>
          </a:xfrm>
          <a:prstGeom prst="rect">
            <a:avLst/>
          </a:prstGeom>
          <a:noFill/>
        </p:spPr>
        <p:txBody>
          <a:bodyPr wrap="square" rtlCol="0">
            <a:spAutoFit/>
          </a:bodyPr>
          <a:lstStyle/>
          <a:p>
            <a:pPr algn="ctr"/>
            <a:r>
              <a:rPr lang="en-GB" sz="4800" dirty="0"/>
              <a:t>Put Ye On The Whole Armour of God</a:t>
            </a:r>
          </a:p>
        </p:txBody>
      </p:sp>
    </p:spTree>
    <p:extLst>
      <p:ext uri="{BB962C8B-B14F-4D97-AF65-F5344CB8AC3E}">
        <p14:creationId xmlns:p14="http://schemas.microsoft.com/office/powerpoint/2010/main" val="2789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ECA219-59DE-4C4F-B72C-ED93A8F2D6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B0CEB5-F02F-4D17-A1AD-FFA2A8CA4394}" type="slidenum">
              <a:rPr kumimoji="0" lang="en-GB" sz="1200" b="0" i="0" u="none" strike="noStrike" kern="1200" cap="none" spc="0" normalizeH="0" baseline="0" noProof="0" smtClean="0">
                <a:ln>
                  <a:noFill/>
                </a:ln>
                <a:solidFill>
                  <a:srgbClr val="B9C1C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srgbClr val="B9C1C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3668752-34FD-45A6-A143-275BB15605F3}"/>
              </a:ext>
            </a:extLst>
          </p:cNvPr>
          <p:cNvSpPr txBox="1"/>
          <p:nvPr/>
        </p:nvSpPr>
        <p:spPr>
          <a:xfrm>
            <a:off x="1278903" y="1556898"/>
            <a:ext cx="9634194" cy="830997"/>
          </a:xfrm>
          <a:prstGeom prst="rect">
            <a:avLst/>
          </a:prstGeom>
          <a:noFill/>
        </p:spPr>
        <p:txBody>
          <a:bodyPr wrap="square" rtlCol="0">
            <a:spAutoFit/>
          </a:bodyPr>
          <a:lstStyle/>
          <a:p>
            <a:pPr algn="ctr"/>
            <a:r>
              <a:rPr lang="en-GB" sz="4800" dirty="0"/>
              <a:t>Put Ye On The Whole Armour of God</a:t>
            </a:r>
          </a:p>
        </p:txBody>
      </p:sp>
      <p:sp>
        <p:nvSpPr>
          <p:cNvPr id="5" name="TextBox 4">
            <a:extLst>
              <a:ext uri="{FF2B5EF4-FFF2-40B4-BE49-F238E27FC236}">
                <a16:creationId xmlns:a16="http://schemas.microsoft.com/office/drawing/2014/main" id="{646545E2-3F83-9125-14D1-942C718F40F3}"/>
              </a:ext>
            </a:extLst>
          </p:cNvPr>
          <p:cNvSpPr txBox="1"/>
          <p:nvPr/>
        </p:nvSpPr>
        <p:spPr>
          <a:xfrm>
            <a:off x="1889185" y="3244334"/>
            <a:ext cx="9023910" cy="830997"/>
          </a:xfrm>
          <a:prstGeom prst="rect">
            <a:avLst/>
          </a:prstGeom>
          <a:noFill/>
        </p:spPr>
        <p:txBody>
          <a:bodyPr wrap="square">
            <a:spAutoFit/>
          </a:bodyPr>
          <a:lstStyle/>
          <a:p>
            <a:r>
              <a:rPr lang="en-GB" sz="4800" dirty="0"/>
              <a:t>Your Loins Girt About with Truth</a:t>
            </a:r>
          </a:p>
        </p:txBody>
      </p:sp>
    </p:spTree>
    <p:extLst>
      <p:ext uri="{BB962C8B-B14F-4D97-AF65-F5344CB8AC3E}">
        <p14:creationId xmlns:p14="http://schemas.microsoft.com/office/powerpoint/2010/main" val="226484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Picture 11" descr="A picture containing outdoor&#10;&#10;Description automatically generated">
            <a:extLst>
              <a:ext uri="{FF2B5EF4-FFF2-40B4-BE49-F238E27FC236}">
                <a16:creationId xmlns:a16="http://schemas.microsoft.com/office/drawing/2014/main" id="{EA0012D7-A16E-44A9-9659-C4612F50FAC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1141" r="1" b="1"/>
          <a:stretch/>
        </p:blipFill>
        <p:spPr>
          <a:xfrm>
            <a:off x="196850" y="173518"/>
            <a:ext cx="11798300" cy="6512763"/>
          </a:xfrm>
          <a:prstGeom prst="rect">
            <a:avLst/>
          </a:prstGeom>
        </p:spPr>
      </p:pic>
      <p:sp>
        <p:nvSpPr>
          <p:cNvPr id="2" name="Slide Number Placeholder 1">
            <a:extLst>
              <a:ext uri="{FF2B5EF4-FFF2-40B4-BE49-F238E27FC236}">
                <a16:creationId xmlns:a16="http://schemas.microsoft.com/office/drawing/2014/main" id="{FDECA219-59DE-4C4F-B72C-ED93A8F2D6AC}"/>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63B0CEB5-F02F-4D17-A1AD-FFA2A8CA4394}" type="slidenum">
              <a:rPr kumimoji="0" lang="en-GB"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3</a:t>
            </a:fld>
            <a:endParaRPr kumimoji="0" lang="en-GB"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37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cture containing sky, train, outdoor, ground&#10;&#10;Description automatically generated">
            <a:extLst>
              <a:ext uri="{FF2B5EF4-FFF2-40B4-BE49-F238E27FC236}">
                <a16:creationId xmlns:a16="http://schemas.microsoft.com/office/drawing/2014/main" id="{94D76F72-D38A-CC86-9C25-1590C6A1FC6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23" r="1" b="15956"/>
          <a:stretch/>
        </p:blipFill>
        <p:spPr>
          <a:xfrm>
            <a:off x="196850" y="173518"/>
            <a:ext cx="11798300" cy="6512763"/>
          </a:xfrm>
          <a:prstGeom prst="rect">
            <a:avLst/>
          </a:prstGeom>
        </p:spPr>
      </p:pic>
      <p:sp>
        <p:nvSpPr>
          <p:cNvPr id="2" name="Slide Number Placeholder 1">
            <a:extLst>
              <a:ext uri="{FF2B5EF4-FFF2-40B4-BE49-F238E27FC236}">
                <a16:creationId xmlns:a16="http://schemas.microsoft.com/office/drawing/2014/main" id="{6DFCFE6B-3460-C97D-ED79-25C53CB97F2B}"/>
              </a:ext>
            </a:extLst>
          </p:cNvPr>
          <p:cNvSpPr>
            <a:spLocks noGrp="1"/>
          </p:cNvSpPr>
          <p:nvPr>
            <p:ph type="sldNum" sz="quarter" idx="12"/>
          </p:nvPr>
        </p:nvSpPr>
        <p:spPr>
          <a:xfrm>
            <a:off x="8610600" y="6356350"/>
            <a:ext cx="2743200" cy="365125"/>
          </a:xfrm>
        </p:spPr>
        <p:txBody>
          <a:bodyPr>
            <a:normAutofit/>
          </a:bodyPr>
          <a:lstStyle/>
          <a:p>
            <a:pPr>
              <a:spcAft>
                <a:spcPts val="600"/>
              </a:spcAft>
            </a:pPr>
            <a:fld id="{63B0CEB5-F02F-4D17-A1AD-FFA2A8CA4394}" type="slidenum">
              <a:rPr lang="en-GB">
                <a:solidFill>
                  <a:srgbClr val="FFFFFF"/>
                </a:solidFill>
              </a:rPr>
              <a:pPr>
                <a:spcAft>
                  <a:spcPts val="600"/>
                </a:spcAft>
              </a:pPr>
              <a:t>4</a:t>
            </a:fld>
            <a:endParaRPr lang="en-GB">
              <a:solidFill>
                <a:srgbClr val="FFFFFF"/>
              </a:solidFill>
            </a:endParaRPr>
          </a:p>
        </p:txBody>
      </p:sp>
      <p:sp>
        <p:nvSpPr>
          <p:cNvPr id="5" name="TextBox 4">
            <a:extLst>
              <a:ext uri="{FF2B5EF4-FFF2-40B4-BE49-F238E27FC236}">
                <a16:creationId xmlns:a16="http://schemas.microsoft.com/office/drawing/2014/main" id="{734F6514-F9FF-4365-77A1-AFD640E86807}"/>
              </a:ext>
            </a:extLst>
          </p:cNvPr>
          <p:cNvSpPr txBox="1"/>
          <p:nvPr/>
        </p:nvSpPr>
        <p:spPr>
          <a:xfrm flipH="1">
            <a:off x="11933203" y="6873875"/>
            <a:ext cx="45719" cy="5155257"/>
          </a:xfrm>
          <a:prstGeom prst="rect">
            <a:avLst/>
          </a:prstGeom>
          <a:solidFill>
            <a:srgbClr val="000000"/>
          </a:solidFill>
        </p:spPr>
        <p:txBody>
          <a:bodyPr wrap="square" rtlCol="0">
            <a:spAutoFit/>
          </a:bodyPr>
          <a:lstStyle/>
          <a:p>
            <a:pPr algn="r">
              <a:spcAft>
                <a:spcPts val="600"/>
              </a:spcAft>
            </a:pPr>
            <a:r>
              <a:rPr lang="en-GB" sz="700" dirty="0">
                <a:solidFill>
                  <a:srgbClr val="FFFFFF"/>
                </a:solidFill>
                <a:hlinkClick r:id="rId3" tooltip="https://nomadicniko.com/category/turkey/selcuk/ephesus/">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a:t>
            </a:r>
            <a:r>
              <a:rPr lang="en-GB" sz="700" dirty="0" err="1">
                <a:solidFill>
                  <a:srgbClr val="FFFFFF"/>
                </a:solidFill>
              </a:rPr>
              <a:t>unr</a:t>
            </a:r>
            <a:r>
              <a:rPr lang="en-GB" sz="700" dirty="0">
                <a:solidFill>
                  <a:srgbClr val="FFFFFF"/>
                </a:solidFill>
              </a:rPr>
              <a:t> </a:t>
            </a:r>
            <a:r>
              <a:rPr lang="en-GB" sz="700" dirty="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GB" sz="700" dirty="0">
              <a:solidFill>
                <a:srgbClr val="FFFFFF"/>
              </a:solidFill>
            </a:endParaRPr>
          </a:p>
        </p:txBody>
      </p:sp>
      <p:pic>
        <p:nvPicPr>
          <p:cNvPr id="6" name="Picture 5" descr="A picture containing sky, outdoor, ground, several&#10;&#10;Description automatically generated">
            <a:extLst>
              <a:ext uri="{FF2B5EF4-FFF2-40B4-BE49-F238E27FC236}">
                <a16:creationId xmlns:a16="http://schemas.microsoft.com/office/drawing/2014/main" id="{4921FED8-9760-B1FC-7ACD-07026A1A0D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120" y="172212"/>
            <a:ext cx="11795760" cy="6513576"/>
          </a:xfrm>
          <a:prstGeom prst="rect">
            <a:avLst/>
          </a:prstGeom>
        </p:spPr>
      </p:pic>
    </p:spTree>
    <p:extLst>
      <p:ext uri="{BB962C8B-B14F-4D97-AF65-F5344CB8AC3E}">
        <p14:creationId xmlns:p14="http://schemas.microsoft.com/office/powerpoint/2010/main" val="398698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cture containing grass, outdoor, building, plant&#10;&#10;Description automatically generated">
            <a:extLst>
              <a:ext uri="{FF2B5EF4-FFF2-40B4-BE49-F238E27FC236}">
                <a16:creationId xmlns:a16="http://schemas.microsoft.com/office/drawing/2014/main" id="{C882B0AB-736C-42F2-A2CD-E7B23C9C992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8891" r="1" b="7509"/>
          <a:stretch/>
        </p:blipFill>
        <p:spPr>
          <a:xfrm>
            <a:off x="196850" y="173518"/>
            <a:ext cx="11798300" cy="6512763"/>
          </a:xfrm>
          <a:prstGeom prst="rect">
            <a:avLst/>
          </a:prstGeom>
        </p:spPr>
      </p:pic>
      <p:sp>
        <p:nvSpPr>
          <p:cNvPr id="2" name="Slide Number Placeholder 1">
            <a:extLst>
              <a:ext uri="{FF2B5EF4-FFF2-40B4-BE49-F238E27FC236}">
                <a16:creationId xmlns:a16="http://schemas.microsoft.com/office/drawing/2014/main" id="{28346E08-38BD-432A-834A-AE84EA0B4C15}"/>
              </a:ext>
            </a:extLst>
          </p:cNvPr>
          <p:cNvSpPr>
            <a:spLocks noGrp="1"/>
          </p:cNvSpPr>
          <p:nvPr>
            <p:ph type="sldNum" sz="quarter" idx="12"/>
          </p:nvPr>
        </p:nvSpPr>
        <p:spPr>
          <a:xfrm>
            <a:off x="8610600" y="6356350"/>
            <a:ext cx="2743200" cy="365125"/>
          </a:xfrm>
        </p:spPr>
        <p:txBody>
          <a:bodyPr>
            <a:normAutofit/>
          </a:bodyPr>
          <a:lstStyle/>
          <a:p>
            <a:pPr>
              <a:spcAft>
                <a:spcPts val="600"/>
              </a:spcAft>
            </a:pPr>
            <a:fld id="{63B0CEB5-F02F-4D17-A1AD-FFA2A8CA4394}" type="slidenum">
              <a:rPr lang="en-GB">
                <a:solidFill>
                  <a:srgbClr val="FFFFFF"/>
                </a:solidFill>
              </a:rPr>
              <a:pPr>
                <a:spcAft>
                  <a:spcPts val="600"/>
                </a:spcAft>
              </a:pPr>
              <a:t>5</a:t>
            </a:fld>
            <a:endParaRPr lang="en-GB">
              <a:solidFill>
                <a:srgbClr val="FFFFFF"/>
              </a:solidFill>
            </a:endParaRPr>
          </a:p>
        </p:txBody>
      </p:sp>
      <p:sp>
        <p:nvSpPr>
          <p:cNvPr id="5" name="TextBox 4">
            <a:extLst>
              <a:ext uri="{FF2B5EF4-FFF2-40B4-BE49-F238E27FC236}">
                <a16:creationId xmlns:a16="http://schemas.microsoft.com/office/drawing/2014/main" id="{4EBE8462-0B0F-4860-9A88-6076C5BD30D2}"/>
              </a:ext>
            </a:extLst>
          </p:cNvPr>
          <p:cNvSpPr txBox="1"/>
          <p:nvPr/>
        </p:nvSpPr>
        <p:spPr>
          <a:xfrm>
            <a:off x="11864621" y="7303911"/>
            <a:ext cx="130527" cy="5370701"/>
          </a:xfrm>
          <a:prstGeom prst="rect">
            <a:avLst/>
          </a:prstGeom>
          <a:solidFill>
            <a:srgbClr val="000000"/>
          </a:solidFill>
        </p:spPr>
        <p:txBody>
          <a:bodyPr wrap="square" rtlCol="0">
            <a:spAutoFit/>
          </a:bodyPr>
          <a:lstStyle/>
          <a:p>
            <a:pPr algn="r">
              <a:spcAft>
                <a:spcPts val="600"/>
              </a:spcAft>
            </a:pPr>
            <a:r>
              <a:rPr lang="en-GB" sz="700" dirty="0">
                <a:solidFill>
                  <a:srgbClr val="FFFFFF"/>
                </a:solidFill>
                <a:hlinkClick r:id="rId3" tooltip="http://romeonrome.com/2007/07/2007-ephesus-and-the-aegean-coast-of-turkey/">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GB" sz="700" dirty="0">
              <a:solidFill>
                <a:srgbClr val="FFFFFF"/>
              </a:solidFill>
            </a:endParaRPr>
          </a:p>
        </p:txBody>
      </p:sp>
    </p:spTree>
    <p:extLst>
      <p:ext uri="{BB962C8B-B14F-4D97-AF65-F5344CB8AC3E}">
        <p14:creationId xmlns:p14="http://schemas.microsoft.com/office/powerpoint/2010/main" val="3869888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681F77-6A0B-4A2B-9821-97519481CAA3}"/>
              </a:ext>
            </a:extLst>
          </p:cNvPr>
          <p:cNvSpPr>
            <a:spLocks noGrp="1"/>
          </p:cNvSpPr>
          <p:nvPr>
            <p:ph type="sldNum" sz="quarter" idx="12"/>
          </p:nvPr>
        </p:nvSpPr>
        <p:spPr/>
        <p:txBody>
          <a:bodyPr/>
          <a:lstStyle/>
          <a:p>
            <a:fld id="{63B0CEB5-F02F-4D17-A1AD-FFA2A8CA4394}" type="slidenum">
              <a:rPr lang="en-GB" smtClean="0"/>
              <a:pPr/>
              <a:t>6</a:t>
            </a:fld>
            <a:endParaRPr lang="en-GB" dirty="0"/>
          </a:p>
        </p:txBody>
      </p:sp>
      <p:sp>
        <p:nvSpPr>
          <p:cNvPr id="4" name="TextBox 3">
            <a:extLst>
              <a:ext uri="{FF2B5EF4-FFF2-40B4-BE49-F238E27FC236}">
                <a16:creationId xmlns:a16="http://schemas.microsoft.com/office/drawing/2014/main" id="{C20F2F08-EC0D-41AC-BE1A-C84CDFBAAD66}"/>
              </a:ext>
            </a:extLst>
          </p:cNvPr>
          <p:cNvSpPr txBox="1"/>
          <p:nvPr/>
        </p:nvSpPr>
        <p:spPr>
          <a:xfrm>
            <a:off x="181155" y="508958"/>
            <a:ext cx="11766429" cy="1354217"/>
          </a:xfrm>
          <a:prstGeom prst="rect">
            <a:avLst/>
          </a:prstGeom>
          <a:noFill/>
        </p:spPr>
        <p:txBody>
          <a:bodyPr wrap="square">
            <a:spAutoFit/>
          </a:bodyPr>
          <a:lstStyle/>
          <a:p>
            <a:r>
              <a:rPr lang="en-GB" sz="3200" dirty="0"/>
              <a:t>1 Kings 18:46	And the hand of the LORD was on Elijah; </a:t>
            </a:r>
            <a:r>
              <a:rPr lang="en-GB" sz="3200" b="1" dirty="0"/>
              <a:t>and he girded up his loins, and </a:t>
            </a:r>
            <a:r>
              <a:rPr lang="en-GB" sz="3200" b="1" u="sng" dirty="0"/>
              <a:t>ran</a:t>
            </a:r>
            <a:r>
              <a:rPr lang="en-GB" sz="3200" dirty="0"/>
              <a:t> before Ahab to the entrance of Jezreel.</a:t>
            </a:r>
            <a:r>
              <a:rPr lang="en-GB" dirty="0"/>
              <a:t>	</a:t>
            </a:r>
          </a:p>
        </p:txBody>
      </p:sp>
      <p:sp>
        <p:nvSpPr>
          <p:cNvPr id="6" name="TextBox 5">
            <a:extLst>
              <a:ext uri="{FF2B5EF4-FFF2-40B4-BE49-F238E27FC236}">
                <a16:creationId xmlns:a16="http://schemas.microsoft.com/office/drawing/2014/main" id="{111D6F30-4300-433E-8501-49F8CCA34CAB}"/>
              </a:ext>
            </a:extLst>
          </p:cNvPr>
          <p:cNvSpPr txBox="1"/>
          <p:nvPr/>
        </p:nvSpPr>
        <p:spPr>
          <a:xfrm>
            <a:off x="181155" y="2181383"/>
            <a:ext cx="11645660" cy="2800767"/>
          </a:xfrm>
          <a:prstGeom prst="rect">
            <a:avLst/>
          </a:prstGeom>
          <a:noFill/>
        </p:spPr>
        <p:txBody>
          <a:bodyPr wrap="square">
            <a:spAutoFit/>
          </a:bodyPr>
          <a:lstStyle/>
          <a:p>
            <a:r>
              <a:rPr lang="en-GB" sz="3200" dirty="0"/>
              <a:t>2 Kings 4:29	Then he said to Gehazi</a:t>
            </a:r>
            <a:r>
              <a:rPr lang="en-GB" sz="3200" b="1" dirty="0"/>
              <a:t>, Gird up thy loins, and take my staff in thine hand, </a:t>
            </a:r>
            <a:r>
              <a:rPr lang="en-GB" sz="3200" dirty="0"/>
              <a:t>and go thy way: if thou meet any man, salute him not; and if any salute thee, answer him not again: and lay my staff upon the face of the child</a:t>
            </a:r>
          </a:p>
          <a:p>
            <a:endParaRPr lang="en-GB" sz="2400" dirty="0"/>
          </a:p>
          <a:p>
            <a:endParaRPr lang="en-GB" sz="2400" dirty="0"/>
          </a:p>
        </p:txBody>
      </p:sp>
      <p:sp>
        <p:nvSpPr>
          <p:cNvPr id="8" name="TextBox 7">
            <a:extLst>
              <a:ext uri="{FF2B5EF4-FFF2-40B4-BE49-F238E27FC236}">
                <a16:creationId xmlns:a16="http://schemas.microsoft.com/office/drawing/2014/main" id="{82E2BA8D-A7ED-420A-AFA5-A7AB9FAF787D}"/>
              </a:ext>
            </a:extLst>
          </p:cNvPr>
          <p:cNvSpPr txBox="1"/>
          <p:nvPr/>
        </p:nvSpPr>
        <p:spPr>
          <a:xfrm>
            <a:off x="181155" y="4468482"/>
            <a:ext cx="11430000" cy="1569660"/>
          </a:xfrm>
          <a:prstGeom prst="rect">
            <a:avLst/>
          </a:prstGeom>
          <a:noFill/>
        </p:spPr>
        <p:txBody>
          <a:bodyPr wrap="square">
            <a:spAutoFit/>
          </a:bodyPr>
          <a:lstStyle/>
          <a:p>
            <a:r>
              <a:rPr lang="en-GB" sz="3200" dirty="0"/>
              <a:t>2 Kings 9:1  	And Elisha the prophet called one of the children of the prophets, and said unto him, </a:t>
            </a:r>
            <a:r>
              <a:rPr lang="en-GB" sz="3200" b="1" dirty="0"/>
              <a:t>Gird up thy loins, and take this box of oil</a:t>
            </a:r>
            <a:r>
              <a:rPr lang="en-GB" sz="3200" dirty="0"/>
              <a:t> in thine hand, and go to </a:t>
            </a:r>
            <a:r>
              <a:rPr lang="en-GB" sz="3200" dirty="0" err="1"/>
              <a:t>Ramothgilead</a:t>
            </a:r>
            <a:endParaRPr lang="en-GB" sz="3200" dirty="0"/>
          </a:p>
        </p:txBody>
      </p:sp>
    </p:spTree>
    <p:extLst>
      <p:ext uri="{BB962C8B-B14F-4D97-AF65-F5344CB8AC3E}">
        <p14:creationId xmlns:p14="http://schemas.microsoft.com/office/powerpoint/2010/main" val="367991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74D139-3F16-4BA9-8AB5-8B70ECA1AD40}"/>
              </a:ext>
            </a:extLst>
          </p:cNvPr>
          <p:cNvSpPr>
            <a:spLocks noGrp="1"/>
          </p:cNvSpPr>
          <p:nvPr>
            <p:ph type="sldNum" sz="quarter" idx="12"/>
          </p:nvPr>
        </p:nvSpPr>
        <p:spPr/>
        <p:txBody>
          <a:bodyPr/>
          <a:lstStyle/>
          <a:p>
            <a:fld id="{63B0CEB5-F02F-4D17-A1AD-FFA2A8CA4394}" type="slidenum">
              <a:rPr lang="en-GB" smtClean="0"/>
              <a:pPr/>
              <a:t>7</a:t>
            </a:fld>
            <a:endParaRPr lang="en-GB" dirty="0"/>
          </a:p>
        </p:txBody>
      </p:sp>
      <p:pic>
        <p:nvPicPr>
          <p:cNvPr id="3" name="Picture 2">
            <a:extLst>
              <a:ext uri="{FF2B5EF4-FFF2-40B4-BE49-F238E27FC236}">
                <a16:creationId xmlns:a16="http://schemas.microsoft.com/office/drawing/2014/main" id="{B55C9A11-D397-48FF-B7C1-9A9606B664CB}"/>
              </a:ext>
            </a:extLst>
          </p:cNvPr>
          <p:cNvPicPr>
            <a:picLocks noChangeAspect="1"/>
          </p:cNvPicPr>
          <p:nvPr/>
        </p:nvPicPr>
        <p:blipFill>
          <a:blip r:embed="rId2"/>
          <a:stretch>
            <a:fillRect/>
          </a:stretch>
        </p:blipFill>
        <p:spPr>
          <a:xfrm>
            <a:off x="5685184" y="974270"/>
            <a:ext cx="5844208" cy="2008415"/>
          </a:xfrm>
          <a:prstGeom prst="rect">
            <a:avLst/>
          </a:prstGeom>
        </p:spPr>
      </p:pic>
      <p:pic>
        <p:nvPicPr>
          <p:cNvPr id="4" name="Picture 3">
            <a:extLst>
              <a:ext uri="{FF2B5EF4-FFF2-40B4-BE49-F238E27FC236}">
                <a16:creationId xmlns:a16="http://schemas.microsoft.com/office/drawing/2014/main" id="{8CFF43F9-D844-4A27-987B-949059F70453}"/>
              </a:ext>
            </a:extLst>
          </p:cNvPr>
          <p:cNvPicPr>
            <a:picLocks noChangeAspect="1"/>
          </p:cNvPicPr>
          <p:nvPr/>
        </p:nvPicPr>
        <p:blipFill>
          <a:blip r:embed="rId3"/>
          <a:stretch>
            <a:fillRect/>
          </a:stretch>
        </p:blipFill>
        <p:spPr>
          <a:xfrm>
            <a:off x="838200" y="777091"/>
            <a:ext cx="4664104" cy="5776109"/>
          </a:xfrm>
          <a:prstGeom prst="rect">
            <a:avLst/>
          </a:prstGeom>
        </p:spPr>
      </p:pic>
      <p:pic>
        <p:nvPicPr>
          <p:cNvPr id="5" name="Picture 4">
            <a:extLst>
              <a:ext uri="{FF2B5EF4-FFF2-40B4-BE49-F238E27FC236}">
                <a16:creationId xmlns:a16="http://schemas.microsoft.com/office/drawing/2014/main" id="{985B5A1D-7858-4398-A8DB-1870904F38A9}"/>
              </a:ext>
            </a:extLst>
          </p:cNvPr>
          <p:cNvPicPr>
            <a:picLocks noChangeAspect="1"/>
          </p:cNvPicPr>
          <p:nvPr/>
        </p:nvPicPr>
        <p:blipFill>
          <a:blip r:embed="rId4"/>
          <a:stretch>
            <a:fillRect/>
          </a:stretch>
        </p:blipFill>
        <p:spPr>
          <a:xfrm>
            <a:off x="7641770" y="3592285"/>
            <a:ext cx="3712029" cy="2856223"/>
          </a:xfrm>
          <a:prstGeom prst="rect">
            <a:avLst/>
          </a:prstGeom>
        </p:spPr>
      </p:pic>
    </p:spTree>
    <p:extLst>
      <p:ext uri="{BB962C8B-B14F-4D97-AF65-F5344CB8AC3E}">
        <p14:creationId xmlns:p14="http://schemas.microsoft.com/office/powerpoint/2010/main" val="131885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6FE854-0113-4701-A7D7-0BFAD2E97642}"/>
              </a:ext>
            </a:extLst>
          </p:cNvPr>
          <p:cNvSpPr>
            <a:spLocks noGrp="1"/>
          </p:cNvSpPr>
          <p:nvPr>
            <p:ph type="sldNum" sz="quarter" idx="12"/>
          </p:nvPr>
        </p:nvSpPr>
        <p:spPr/>
        <p:txBody>
          <a:bodyPr/>
          <a:lstStyle/>
          <a:p>
            <a:fld id="{63B0CEB5-F02F-4D17-A1AD-FFA2A8CA4394}" type="slidenum">
              <a:rPr lang="en-GB" smtClean="0"/>
              <a:pPr/>
              <a:t>8</a:t>
            </a:fld>
            <a:endParaRPr lang="en-GB" dirty="0"/>
          </a:p>
        </p:txBody>
      </p:sp>
      <p:pic>
        <p:nvPicPr>
          <p:cNvPr id="4" name="Picture 3" descr="A picture containing weapon, gun&#10;&#10;Description automatically generated">
            <a:extLst>
              <a:ext uri="{FF2B5EF4-FFF2-40B4-BE49-F238E27FC236}">
                <a16:creationId xmlns:a16="http://schemas.microsoft.com/office/drawing/2014/main" id="{9CD3B963-8067-4B71-BA03-036337CD58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34911" y="852620"/>
            <a:ext cx="9851011" cy="5342732"/>
          </a:xfrm>
          <a:prstGeom prst="rect">
            <a:avLst/>
          </a:prstGeom>
        </p:spPr>
      </p:pic>
      <p:sp>
        <p:nvSpPr>
          <p:cNvPr id="5" name="TextBox 4">
            <a:extLst>
              <a:ext uri="{FF2B5EF4-FFF2-40B4-BE49-F238E27FC236}">
                <a16:creationId xmlns:a16="http://schemas.microsoft.com/office/drawing/2014/main" id="{82726FD6-7765-4B40-959C-219B738A86E4}"/>
              </a:ext>
            </a:extLst>
          </p:cNvPr>
          <p:cNvSpPr txBox="1"/>
          <p:nvPr/>
        </p:nvSpPr>
        <p:spPr>
          <a:xfrm flipV="1">
            <a:off x="2286000" y="7729978"/>
            <a:ext cx="2257719" cy="369332"/>
          </a:xfrm>
          <a:prstGeom prst="rect">
            <a:avLst/>
          </a:prstGeom>
          <a:noFill/>
        </p:spPr>
        <p:txBody>
          <a:bodyPr wrap="square" rtlCol="0">
            <a:spAutoFit/>
          </a:bodyPr>
          <a:lstStyle/>
          <a:p>
            <a:r>
              <a:rPr lang="en-GB" sz="900" dirty="0">
                <a:hlinkClick r:id="rId3" tooltip="https://en.wikipedia.org/wiki/Police_duty_belt"/>
              </a:rPr>
              <a:t>This Photo</a:t>
            </a:r>
            <a:r>
              <a:rPr lang="en-GB" sz="900" dirty="0"/>
              <a:t> by Unknown Author is licensed under </a:t>
            </a:r>
            <a:r>
              <a:rPr lang="en-GB" sz="900" dirty="0">
                <a:hlinkClick r:id="rId4" tooltip="https://creativecommons.org/licenses/by-sa/3.0/"/>
              </a:rPr>
              <a:t>CC BY-SA</a:t>
            </a:r>
            <a:endParaRPr lang="en-GB" sz="900" dirty="0"/>
          </a:p>
        </p:txBody>
      </p:sp>
    </p:spTree>
    <p:extLst>
      <p:ext uri="{BB962C8B-B14F-4D97-AF65-F5344CB8AC3E}">
        <p14:creationId xmlns:p14="http://schemas.microsoft.com/office/powerpoint/2010/main" val="308409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74D139-3F16-4BA9-8AB5-8B70ECA1AD40}"/>
              </a:ext>
            </a:extLst>
          </p:cNvPr>
          <p:cNvSpPr>
            <a:spLocks noGrp="1"/>
          </p:cNvSpPr>
          <p:nvPr>
            <p:ph type="sldNum" sz="quarter" idx="12"/>
          </p:nvPr>
        </p:nvSpPr>
        <p:spPr/>
        <p:txBody>
          <a:bodyPr/>
          <a:lstStyle/>
          <a:p>
            <a:fld id="{63B0CEB5-F02F-4D17-A1AD-FFA2A8CA4394}" type="slidenum">
              <a:rPr lang="en-GB" smtClean="0"/>
              <a:pPr/>
              <a:t>9</a:t>
            </a:fld>
            <a:endParaRPr lang="en-GB" dirty="0"/>
          </a:p>
        </p:txBody>
      </p:sp>
      <p:pic>
        <p:nvPicPr>
          <p:cNvPr id="3" name="Picture 2">
            <a:extLst>
              <a:ext uri="{FF2B5EF4-FFF2-40B4-BE49-F238E27FC236}">
                <a16:creationId xmlns:a16="http://schemas.microsoft.com/office/drawing/2014/main" id="{B55C9A11-D397-48FF-B7C1-9A9606B664CB}"/>
              </a:ext>
            </a:extLst>
          </p:cNvPr>
          <p:cNvPicPr>
            <a:picLocks noChangeAspect="1"/>
          </p:cNvPicPr>
          <p:nvPr/>
        </p:nvPicPr>
        <p:blipFill>
          <a:blip r:embed="rId2"/>
          <a:stretch>
            <a:fillRect/>
          </a:stretch>
        </p:blipFill>
        <p:spPr>
          <a:xfrm>
            <a:off x="5685184" y="974270"/>
            <a:ext cx="5844208" cy="2008415"/>
          </a:xfrm>
          <a:prstGeom prst="rect">
            <a:avLst/>
          </a:prstGeom>
        </p:spPr>
      </p:pic>
      <p:pic>
        <p:nvPicPr>
          <p:cNvPr id="4" name="Picture 3">
            <a:extLst>
              <a:ext uri="{FF2B5EF4-FFF2-40B4-BE49-F238E27FC236}">
                <a16:creationId xmlns:a16="http://schemas.microsoft.com/office/drawing/2014/main" id="{8CFF43F9-D844-4A27-987B-949059F70453}"/>
              </a:ext>
            </a:extLst>
          </p:cNvPr>
          <p:cNvPicPr>
            <a:picLocks noChangeAspect="1"/>
          </p:cNvPicPr>
          <p:nvPr/>
        </p:nvPicPr>
        <p:blipFill>
          <a:blip r:embed="rId3"/>
          <a:stretch>
            <a:fillRect/>
          </a:stretch>
        </p:blipFill>
        <p:spPr>
          <a:xfrm>
            <a:off x="838200" y="777091"/>
            <a:ext cx="4664104" cy="5776109"/>
          </a:xfrm>
          <a:prstGeom prst="rect">
            <a:avLst/>
          </a:prstGeom>
        </p:spPr>
      </p:pic>
      <p:pic>
        <p:nvPicPr>
          <p:cNvPr id="5" name="Picture 4">
            <a:extLst>
              <a:ext uri="{FF2B5EF4-FFF2-40B4-BE49-F238E27FC236}">
                <a16:creationId xmlns:a16="http://schemas.microsoft.com/office/drawing/2014/main" id="{985B5A1D-7858-4398-A8DB-1870904F38A9}"/>
              </a:ext>
            </a:extLst>
          </p:cNvPr>
          <p:cNvPicPr>
            <a:picLocks noChangeAspect="1"/>
          </p:cNvPicPr>
          <p:nvPr/>
        </p:nvPicPr>
        <p:blipFill>
          <a:blip r:embed="rId4"/>
          <a:stretch>
            <a:fillRect/>
          </a:stretch>
        </p:blipFill>
        <p:spPr>
          <a:xfrm>
            <a:off x="7641770" y="3592285"/>
            <a:ext cx="3712029" cy="2856223"/>
          </a:xfrm>
          <a:prstGeom prst="rect">
            <a:avLst/>
          </a:prstGeom>
        </p:spPr>
      </p:pic>
    </p:spTree>
    <p:extLst>
      <p:ext uri="{BB962C8B-B14F-4D97-AF65-F5344CB8AC3E}">
        <p14:creationId xmlns:p14="http://schemas.microsoft.com/office/powerpoint/2010/main" val="273433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936B4E-0E2A-4170-95B5-05E2D622DCD4}"/>
              </a:ext>
            </a:extLst>
          </p:cNvPr>
          <p:cNvSpPr>
            <a:spLocks noGrp="1"/>
          </p:cNvSpPr>
          <p:nvPr>
            <p:ph type="sldNum" sz="quarter" idx="12"/>
          </p:nvPr>
        </p:nvSpPr>
        <p:spPr/>
        <p:txBody>
          <a:bodyPr/>
          <a:lstStyle/>
          <a:p>
            <a:fld id="{63B0CEB5-F02F-4D17-A1AD-FFA2A8CA4394}" type="slidenum">
              <a:rPr lang="en-GB" smtClean="0"/>
              <a:pPr/>
              <a:t>10</a:t>
            </a:fld>
            <a:endParaRPr lang="en-GB" dirty="0"/>
          </a:p>
        </p:txBody>
      </p:sp>
      <p:sp>
        <p:nvSpPr>
          <p:cNvPr id="4" name="TextBox 3">
            <a:extLst>
              <a:ext uri="{FF2B5EF4-FFF2-40B4-BE49-F238E27FC236}">
                <a16:creationId xmlns:a16="http://schemas.microsoft.com/office/drawing/2014/main" id="{D8C4DC0A-9C12-4E60-B752-7E1A10681538}"/>
              </a:ext>
            </a:extLst>
          </p:cNvPr>
          <p:cNvSpPr txBox="1"/>
          <p:nvPr/>
        </p:nvSpPr>
        <p:spPr>
          <a:xfrm>
            <a:off x="293298" y="1554480"/>
            <a:ext cx="11898703" cy="2677656"/>
          </a:xfrm>
          <a:prstGeom prst="rect">
            <a:avLst/>
          </a:prstGeom>
          <a:noFill/>
        </p:spPr>
        <p:txBody>
          <a:bodyPr wrap="square">
            <a:spAutoFit/>
          </a:bodyPr>
          <a:lstStyle/>
          <a:p>
            <a:r>
              <a:rPr lang="en-GB" sz="2800" b="1" dirty="0"/>
              <a:t>Proverbs 30:29</a:t>
            </a:r>
          </a:p>
          <a:p>
            <a:r>
              <a:rPr lang="en-GB" sz="2800" dirty="0"/>
              <a:t>There be three things </a:t>
            </a:r>
            <a:r>
              <a:rPr lang="en-GB" sz="2700" dirty="0"/>
              <a:t>which</a:t>
            </a:r>
            <a:r>
              <a:rPr lang="en-GB" sz="2800" dirty="0"/>
              <a:t> go well, yea, four are comely in going:		 </a:t>
            </a:r>
          </a:p>
          <a:p>
            <a:r>
              <a:rPr lang="en-GB" sz="2800" dirty="0"/>
              <a:t>A lion which is strongest among beasts, and </a:t>
            </a:r>
            <a:r>
              <a:rPr lang="en-GB" sz="2800" dirty="0" err="1"/>
              <a:t>turneth</a:t>
            </a:r>
            <a:r>
              <a:rPr lang="en-GB" sz="2800" dirty="0"/>
              <a:t> not away for any; 		 </a:t>
            </a:r>
          </a:p>
          <a:p>
            <a:r>
              <a:rPr lang="en-GB" sz="2800" b="1" dirty="0"/>
              <a:t>A greyhound</a:t>
            </a:r>
            <a:r>
              <a:rPr lang="en-GB" sz="2800" dirty="0"/>
              <a:t> (</a:t>
            </a:r>
            <a:r>
              <a:rPr lang="en-GB" sz="2800" i="1" dirty="0" err="1">
                <a:solidFill>
                  <a:srgbClr val="FF0000"/>
                </a:solidFill>
              </a:rPr>
              <a:t>mothen</a:t>
            </a:r>
            <a:r>
              <a:rPr lang="en-GB" sz="2800" dirty="0"/>
              <a:t>) ; an he goat also; and a king, against whom there is no rising up.</a:t>
            </a:r>
          </a:p>
        </p:txBody>
      </p:sp>
      <p:sp>
        <p:nvSpPr>
          <p:cNvPr id="5" name="TextBox 4">
            <a:extLst>
              <a:ext uri="{FF2B5EF4-FFF2-40B4-BE49-F238E27FC236}">
                <a16:creationId xmlns:a16="http://schemas.microsoft.com/office/drawing/2014/main" id="{17CF1912-6442-49F3-8782-008623254359}"/>
              </a:ext>
            </a:extLst>
          </p:cNvPr>
          <p:cNvSpPr txBox="1"/>
          <p:nvPr/>
        </p:nvSpPr>
        <p:spPr>
          <a:xfrm>
            <a:off x="1057523" y="502920"/>
            <a:ext cx="10392355" cy="646331"/>
          </a:xfrm>
          <a:prstGeom prst="rect">
            <a:avLst/>
          </a:prstGeom>
          <a:noFill/>
        </p:spPr>
        <p:txBody>
          <a:bodyPr wrap="square" rtlCol="0">
            <a:spAutoFit/>
          </a:bodyPr>
          <a:lstStyle/>
          <a:p>
            <a:pPr algn="ctr"/>
            <a:r>
              <a:rPr lang="en-GB" sz="3600" dirty="0"/>
              <a:t>Loins:- </a:t>
            </a:r>
            <a:r>
              <a:rPr lang="en-GB" sz="3600" dirty="0" err="1"/>
              <a:t>Strongs</a:t>
            </a:r>
            <a:r>
              <a:rPr lang="en-GB" sz="3600" dirty="0"/>
              <a:t> H 4975  </a:t>
            </a:r>
            <a:r>
              <a:rPr lang="en-GB" sz="3600" dirty="0" err="1"/>
              <a:t>mothen</a:t>
            </a:r>
            <a:r>
              <a:rPr lang="en-GB" sz="3600" dirty="0"/>
              <a:t> = ‘to be slender</a:t>
            </a:r>
            <a:r>
              <a:rPr lang="en-GB" sz="3600" dirty="0">
                <a:latin typeface="+mj-lt"/>
              </a:rPr>
              <a:t>’</a:t>
            </a:r>
          </a:p>
        </p:txBody>
      </p:sp>
      <p:pic>
        <p:nvPicPr>
          <p:cNvPr id="6" name="Picture 5" descr="A dog standing on grass&#10;&#10;Description automatically generated with medium confidence">
            <a:extLst>
              <a:ext uri="{FF2B5EF4-FFF2-40B4-BE49-F238E27FC236}">
                <a16:creationId xmlns:a16="http://schemas.microsoft.com/office/drawing/2014/main" id="{FE82C779-C8A4-48DC-902B-8B82733C2E0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19993" y="3937830"/>
            <a:ext cx="3770839" cy="2677656"/>
          </a:xfrm>
          <a:prstGeom prst="rect">
            <a:avLst/>
          </a:prstGeom>
        </p:spPr>
      </p:pic>
      <p:sp>
        <p:nvSpPr>
          <p:cNvPr id="7" name="TextBox 6">
            <a:extLst>
              <a:ext uri="{FF2B5EF4-FFF2-40B4-BE49-F238E27FC236}">
                <a16:creationId xmlns:a16="http://schemas.microsoft.com/office/drawing/2014/main" id="{41425244-CE9F-40F7-A227-3E98BE2294B2}"/>
              </a:ext>
            </a:extLst>
          </p:cNvPr>
          <p:cNvSpPr txBox="1"/>
          <p:nvPr/>
        </p:nvSpPr>
        <p:spPr>
          <a:xfrm flipH="1" flipV="1">
            <a:off x="7068708" y="7500368"/>
            <a:ext cx="2560321" cy="369332"/>
          </a:xfrm>
          <a:prstGeom prst="rect">
            <a:avLst/>
          </a:prstGeom>
          <a:noFill/>
        </p:spPr>
        <p:txBody>
          <a:bodyPr wrap="square" rtlCol="0">
            <a:spAutoFit/>
          </a:bodyPr>
          <a:lstStyle/>
          <a:p>
            <a:r>
              <a:rPr lang="en-GB" sz="900" dirty="0">
                <a:hlinkClick r:id="rId3" tooltip="https://nl.wikipedia.org/wiki/Greyhound_(hond)"/>
              </a:rPr>
              <a:t>This Photo</a:t>
            </a:r>
            <a:r>
              <a:rPr lang="en-GB" sz="900" dirty="0"/>
              <a:t> by Unknown Author is licensed under </a:t>
            </a:r>
            <a:r>
              <a:rPr lang="en-GB" sz="900" dirty="0">
                <a:hlinkClick r:id="rId4" tooltip="https://creativecommons.org/licenses/by-sa/3.0/"/>
              </a:rPr>
              <a:t>CC BY-SA</a:t>
            </a:r>
            <a:endParaRPr lang="en-GB" sz="900" dirty="0"/>
          </a:p>
        </p:txBody>
      </p:sp>
    </p:spTree>
    <p:extLst>
      <p:ext uri="{BB962C8B-B14F-4D97-AF65-F5344CB8AC3E}">
        <p14:creationId xmlns:p14="http://schemas.microsoft.com/office/powerpoint/2010/main" val="813095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352DD3-235F-14E0-845A-CCC4A52F883B}"/>
              </a:ext>
            </a:extLst>
          </p:cNvPr>
          <p:cNvSpPr>
            <a:spLocks noGrp="1"/>
          </p:cNvSpPr>
          <p:nvPr>
            <p:ph type="sldNum" sz="quarter" idx="12"/>
          </p:nvPr>
        </p:nvSpPr>
        <p:spPr/>
        <p:txBody>
          <a:bodyPr/>
          <a:lstStyle/>
          <a:p>
            <a:fld id="{63B0CEB5-F02F-4D17-A1AD-FFA2A8CA4394}" type="slidenum">
              <a:rPr lang="en-GB" smtClean="0"/>
              <a:pPr/>
              <a:t>11</a:t>
            </a:fld>
            <a:endParaRPr lang="en-GB" dirty="0"/>
          </a:p>
        </p:txBody>
      </p:sp>
      <p:sp>
        <p:nvSpPr>
          <p:cNvPr id="4" name="TextBox 3">
            <a:extLst>
              <a:ext uri="{FF2B5EF4-FFF2-40B4-BE49-F238E27FC236}">
                <a16:creationId xmlns:a16="http://schemas.microsoft.com/office/drawing/2014/main" id="{C7EA1530-3A55-C4A2-3B5F-3EA05BB0F46E}"/>
              </a:ext>
            </a:extLst>
          </p:cNvPr>
          <p:cNvSpPr txBox="1"/>
          <p:nvPr/>
        </p:nvSpPr>
        <p:spPr>
          <a:xfrm>
            <a:off x="155274" y="793630"/>
            <a:ext cx="11740551" cy="4832092"/>
          </a:xfrm>
          <a:prstGeom prst="rect">
            <a:avLst/>
          </a:prstGeom>
          <a:noFill/>
        </p:spPr>
        <p:txBody>
          <a:bodyPr wrap="square">
            <a:spAutoFit/>
          </a:bodyPr>
          <a:lstStyle/>
          <a:p>
            <a:r>
              <a:rPr lang="en-GB" sz="2800" b="1" dirty="0"/>
              <a:t>Isaiah</a:t>
            </a:r>
            <a:r>
              <a:rPr lang="en-GB" sz="2800" dirty="0"/>
              <a:t> 11:2	And the spirit of the LORD shall rest upon him, the spirit of wisdom and understanding, the spirit of counsel and might, the spirit of knowledge and of the fear of the LORD;	 		 </a:t>
            </a:r>
          </a:p>
          <a:p>
            <a:r>
              <a:rPr lang="en-GB" sz="2800" dirty="0"/>
              <a:t>11:3	And shall make him of quick understanding in the fear of the LORD: and he shall not judge after the sight of his eyes, neither reprove after the hearing of his ears:			 </a:t>
            </a:r>
          </a:p>
          <a:p>
            <a:r>
              <a:rPr lang="en-GB" sz="2800" dirty="0"/>
              <a:t>11:4	But with righteousness shall he judge the poor, and reprove with equity for the meek of the earth: and he shall smite the earth with the rod of his mouth, and with the breath of his lips shall he slay the wicked.			 </a:t>
            </a:r>
          </a:p>
          <a:p>
            <a:r>
              <a:rPr lang="en-GB" sz="2800" dirty="0"/>
              <a:t>11:5	And righteousness shall be </a:t>
            </a:r>
            <a:r>
              <a:rPr lang="en-GB" sz="2800" b="1" dirty="0"/>
              <a:t>the girdle of </a:t>
            </a:r>
            <a:r>
              <a:rPr lang="en-GB" sz="2800" b="1" i="1" dirty="0">
                <a:solidFill>
                  <a:srgbClr val="FF0000"/>
                </a:solidFill>
              </a:rPr>
              <a:t>his</a:t>
            </a:r>
            <a:r>
              <a:rPr lang="en-GB" sz="2800" b="1" dirty="0"/>
              <a:t> loins, and faithfulness the girdle of his reins.</a:t>
            </a:r>
          </a:p>
        </p:txBody>
      </p:sp>
    </p:spTree>
    <p:extLst>
      <p:ext uri="{BB962C8B-B14F-4D97-AF65-F5344CB8AC3E}">
        <p14:creationId xmlns:p14="http://schemas.microsoft.com/office/powerpoint/2010/main" val="266930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1FA130-C28C-4B21-BAC1-BC384839C954}"/>
              </a:ext>
            </a:extLst>
          </p:cNvPr>
          <p:cNvSpPr>
            <a:spLocks noGrp="1"/>
          </p:cNvSpPr>
          <p:nvPr>
            <p:ph type="sldNum" sz="quarter" idx="12"/>
          </p:nvPr>
        </p:nvSpPr>
        <p:spPr/>
        <p:txBody>
          <a:bodyPr/>
          <a:lstStyle/>
          <a:p>
            <a:fld id="{63B0CEB5-F02F-4D17-A1AD-FFA2A8CA4394}" type="slidenum">
              <a:rPr lang="en-GB" smtClean="0"/>
              <a:pPr/>
              <a:t>12</a:t>
            </a:fld>
            <a:endParaRPr lang="en-GB" dirty="0"/>
          </a:p>
        </p:txBody>
      </p:sp>
      <p:sp>
        <p:nvSpPr>
          <p:cNvPr id="4" name="TextBox 3">
            <a:extLst>
              <a:ext uri="{FF2B5EF4-FFF2-40B4-BE49-F238E27FC236}">
                <a16:creationId xmlns:a16="http://schemas.microsoft.com/office/drawing/2014/main" id="{40120DD0-6C8C-4167-8F68-99B7B3C18B73}"/>
              </a:ext>
            </a:extLst>
          </p:cNvPr>
          <p:cNvSpPr txBox="1"/>
          <p:nvPr/>
        </p:nvSpPr>
        <p:spPr>
          <a:xfrm>
            <a:off x="526211" y="776377"/>
            <a:ext cx="11404121" cy="1569660"/>
          </a:xfrm>
          <a:prstGeom prst="rect">
            <a:avLst/>
          </a:prstGeom>
          <a:noFill/>
        </p:spPr>
        <p:txBody>
          <a:bodyPr wrap="square">
            <a:spAutoFit/>
          </a:bodyPr>
          <a:lstStyle/>
          <a:p>
            <a:r>
              <a:rPr lang="en-GB" sz="3200" b="1" dirty="0"/>
              <a:t>Isaiah 41:4</a:t>
            </a:r>
            <a:r>
              <a:rPr lang="en-GB" sz="3200" dirty="0"/>
              <a:t>	</a:t>
            </a:r>
          </a:p>
          <a:p>
            <a:r>
              <a:rPr lang="en-GB" sz="3200" dirty="0"/>
              <a:t>Who hath wrought and done</a:t>
            </a:r>
            <a:r>
              <a:rPr lang="en-GB" sz="3200" i="1" dirty="0"/>
              <a:t> it</a:t>
            </a:r>
            <a:r>
              <a:rPr lang="en-GB" sz="3200" dirty="0"/>
              <a:t>, calling the generations from the beginning? I the LORD, the first, </a:t>
            </a:r>
            <a:r>
              <a:rPr lang="en-GB" sz="3200" b="1" dirty="0"/>
              <a:t>and with the last; </a:t>
            </a:r>
            <a:r>
              <a:rPr lang="en-GB" sz="3200" dirty="0"/>
              <a:t>I </a:t>
            </a:r>
            <a:r>
              <a:rPr lang="en-GB" sz="3200" i="1" dirty="0"/>
              <a:t>am</a:t>
            </a:r>
            <a:r>
              <a:rPr lang="en-GB" sz="3200" dirty="0"/>
              <a:t> he.</a:t>
            </a:r>
          </a:p>
        </p:txBody>
      </p:sp>
      <p:sp>
        <p:nvSpPr>
          <p:cNvPr id="5" name="TextBox 4">
            <a:extLst>
              <a:ext uri="{FF2B5EF4-FFF2-40B4-BE49-F238E27FC236}">
                <a16:creationId xmlns:a16="http://schemas.microsoft.com/office/drawing/2014/main" id="{3BD27584-19BD-40A2-A3ED-3AE0ABDB9B5D}"/>
              </a:ext>
            </a:extLst>
          </p:cNvPr>
          <p:cNvSpPr txBox="1"/>
          <p:nvPr/>
        </p:nvSpPr>
        <p:spPr>
          <a:xfrm>
            <a:off x="603849" y="3226279"/>
            <a:ext cx="11059064" cy="3046988"/>
          </a:xfrm>
          <a:prstGeom prst="rect">
            <a:avLst/>
          </a:prstGeom>
          <a:noFill/>
        </p:spPr>
        <p:txBody>
          <a:bodyPr wrap="square" rtlCol="0">
            <a:spAutoFit/>
          </a:bodyPr>
          <a:lstStyle/>
          <a:p>
            <a:r>
              <a:rPr lang="en-GB" sz="3200" b="1" dirty="0"/>
              <a:t>Eureka  vol 1</a:t>
            </a:r>
            <a:r>
              <a:rPr lang="en-GB" sz="3200" dirty="0"/>
              <a:t>. (Letter to Smyrna)</a:t>
            </a:r>
          </a:p>
          <a:p>
            <a:r>
              <a:rPr lang="en-GB" sz="3200" dirty="0"/>
              <a:t>‘These things saith the First and Last, who was dead and lived’.</a:t>
            </a:r>
          </a:p>
          <a:p>
            <a:r>
              <a:rPr lang="en-GB" sz="3200" dirty="0"/>
              <a:t>The ‘Lord the Spirit’, the ‘First’ was dead and lived by resurrection.</a:t>
            </a:r>
          </a:p>
          <a:p>
            <a:r>
              <a:rPr lang="en-GB" sz="3200" dirty="0"/>
              <a:t>When all the saints shall have been begotten, they will constitute ‘the Last, or </a:t>
            </a:r>
            <a:r>
              <a:rPr lang="en-GB" sz="3200" b="1" dirty="0"/>
              <a:t>‘the Last Ones ,’ according to Isaiah</a:t>
            </a:r>
          </a:p>
        </p:txBody>
      </p:sp>
    </p:spTree>
    <p:extLst>
      <p:ext uri="{BB962C8B-B14F-4D97-AF65-F5344CB8AC3E}">
        <p14:creationId xmlns:p14="http://schemas.microsoft.com/office/powerpoint/2010/main" val="3918415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A1005B-E963-4845-B7B1-792641CF661F}"/>
              </a:ext>
            </a:extLst>
          </p:cNvPr>
          <p:cNvSpPr>
            <a:spLocks noGrp="1"/>
          </p:cNvSpPr>
          <p:nvPr>
            <p:ph type="sldNum" sz="quarter" idx="12"/>
          </p:nvPr>
        </p:nvSpPr>
        <p:spPr/>
        <p:txBody>
          <a:bodyPr/>
          <a:lstStyle/>
          <a:p>
            <a:fld id="{63B0CEB5-F02F-4D17-A1AD-FFA2A8CA4394}" type="slidenum">
              <a:rPr lang="en-GB" smtClean="0"/>
              <a:pPr/>
              <a:t>13</a:t>
            </a:fld>
            <a:endParaRPr lang="en-GB" dirty="0"/>
          </a:p>
        </p:txBody>
      </p:sp>
      <p:sp>
        <p:nvSpPr>
          <p:cNvPr id="4" name="TextBox 3">
            <a:extLst>
              <a:ext uri="{FF2B5EF4-FFF2-40B4-BE49-F238E27FC236}">
                <a16:creationId xmlns:a16="http://schemas.microsoft.com/office/drawing/2014/main" id="{5931E913-48D7-4369-A28C-9A6136B944DC}"/>
              </a:ext>
            </a:extLst>
          </p:cNvPr>
          <p:cNvSpPr txBox="1"/>
          <p:nvPr/>
        </p:nvSpPr>
        <p:spPr>
          <a:xfrm>
            <a:off x="1844703" y="1041621"/>
            <a:ext cx="8396577" cy="1569660"/>
          </a:xfrm>
          <a:prstGeom prst="rect">
            <a:avLst/>
          </a:prstGeom>
          <a:noFill/>
        </p:spPr>
        <p:txBody>
          <a:bodyPr wrap="square">
            <a:spAutoFit/>
          </a:bodyPr>
          <a:lstStyle/>
          <a:p>
            <a:r>
              <a:rPr lang="en-GB" sz="3200" b="1" dirty="0"/>
              <a:t>Ephesians 4 v 24 </a:t>
            </a:r>
          </a:p>
          <a:p>
            <a:r>
              <a:rPr lang="en-GB" sz="3200" dirty="0"/>
              <a:t>And that ye put on the new man, which after God is created in righteousness and </a:t>
            </a:r>
            <a:r>
              <a:rPr lang="en-GB" sz="3200" b="1" dirty="0"/>
              <a:t>true holiness</a:t>
            </a:r>
            <a:r>
              <a:rPr lang="en-GB" sz="3200" dirty="0"/>
              <a:t>.</a:t>
            </a:r>
          </a:p>
        </p:txBody>
      </p:sp>
      <p:sp>
        <p:nvSpPr>
          <p:cNvPr id="5" name="TextBox 4">
            <a:extLst>
              <a:ext uri="{FF2B5EF4-FFF2-40B4-BE49-F238E27FC236}">
                <a16:creationId xmlns:a16="http://schemas.microsoft.com/office/drawing/2014/main" id="{0896BC96-2D92-496D-8B9C-26EBD350464C}"/>
              </a:ext>
            </a:extLst>
          </p:cNvPr>
          <p:cNvSpPr txBox="1"/>
          <p:nvPr/>
        </p:nvSpPr>
        <p:spPr>
          <a:xfrm>
            <a:off x="1884459" y="3069203"/>
            <a:ext cx="8404529" cy="2062103"/>
          </a:xfrm>
          <a:prstGeom prst="rect">
            <a:avLst/>
          </a:prstGeom>
          <a:noFill/>
        </p:spPr>
        <p:txBody>
          <a:bodyPr wrap="square" rtlCol="0">
            <a:spAutoFit/>
          </a:bodyPr>
          <a:lstStyle/>
          <a:p>
            <a:r>
              <a:rPr lang="en-GB" sz="3200" b="1" i="1" dirty="0"/>
              <a:t>English Revised Version</a:t>
            </a:r>
          </a:p>
          <a:p>
            <a:r>
              <a:rPr lang="en-GB" sz="3200" dirty="0"/>
              <a:t>And put on the new man, which after God hath been created in righteousness and </a:t>
            </a:r>
            <a:r>
              <a:rPr lang="en-GB" sz="3200" b="1" dirty="0"/>
              <a:t>holiness of truth</a:t>
            </a:r>
          </a:p>
        </p:txBody>
      </p:sp>
    </p:spTree>
    <p:extLst>
      <p:ext uri="{BB962C8B-B14F-4D97-AF65-F5344CB8AC3E}">
        <p14:creationId xmlns:p14="http://schemas.microsoft.com/office/powerpoint/2010/main" val="233678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CCC39A-0919-405F-8168-0D9955330950}"/>
              </a:ext>
            </a:extLst>
          </p:cNvPr>
          <p:cNvSpPr>
            <a:spLocks noGrp="1"/>
          </p:cNvSpPr>
          <p:nvPr>
            <p:ph type="sldNum" sz="quarter" idx="12"/>
          </p:nvPr>
        </p:nvSpPr>
        <p:spPr/>
        <p:txBody>
          <a:bodyPr/>
          <a:lstStyle/>
          <a:p>
            <a:fld id="{63B0CEB5-F02F-4D17-A1AD-FFA2A8CA4394}" type="slidenum">
              <a:rPr lang="en-GB" smtClean="0"/>
              <a:pPr/>
              <a:t>14</a:t>
            </a:fld>
            <a:endParaRPr lang="en-GB" dirty="0"/>
          </a:p>
        </p:txBody>
      </p:sp>
      <p:sp>
        <p:nvSpPr>
          <p:cNvPr id="6" name="TextBox 5">
            <a:extLst>
              <a:ext uri="{FF2B5EF4-FFF2-40B4-BE49-F238E27FC236}">
                <a16:creationId xmlns:a16="http://schemas.microsoft.com/office/drawing/2014/main" id="{9B247AB6-FAED-4454-B23B-829DC5F59F8E}"/>
              </a:ext>
            </a:extLst>
          </p:cNvPr>
          <p:cNvSpPr txBox="1"/>
          <p:nvPr/>
        </p:nvSpPr>
        <p:spPr>
          <a:xfrm>
            <a:off x="414068" y="396781"/>
            <a:ext cx="11303479" cy="1569660"/>
          </a:xfrm>
          <a:prstGeom prst="rect">
            <a:avLst/>
          </a:prstGeom>
          <a:noFill/>
        </p:spPr>
        <p:txBody>
          <a:bodyPr wrap="square">
            <a:spAutoFit/>
          </a:bodyPr>
          <a:lstStyle/>
          <a:p>
            <a:r>
              <a:rPr lang="en-GB" sz="3200" dirty="0"/>
              <a:t>1 John 1:6</a:t>
            </a:r>
          </a:p>
          <a:p>
            <a:r>
              <a:rPr lang="en-GB" sz="3200" dirty="0"/>
              <a:t>If we say that we have fellowship with him, and walk in darkness, we lie, and </a:t>
            </a:r>
            <a:r>
              <a:rPr lang="en-GB" sz="3200" b="1" dirty="0"/>
              <a:t>do not the truth</a:t>
            </a:r>
          </a:p>
        </p:txBody>
      </p:sp>
    </p:spTree>
    <p:extLst>
      <p:ext uri="{BB962C8B-B14F-4D97-AF65-F5344CB8AC3E}">
        <p14:creationId xmlns:p14="http://schemas.microsoft.com/office/powerpoint/2010/main" val="271505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CCC39A-0919-405F-8168-0D9955330950}"/>
              </a:ext>
            </a:extLst>
          </p:cNvPr>
          <p:cNvSpPr>
            <a:spLocks noGrp="1"/>
          </p:cNvSpPr>
          <p:nvPr>
            <p:ph type="sldNum" sz="quarter" idx="12"/>
          </p:nvPr>
        </p:nvSpPr>
        <p:spPr/>
        <p:txBody>
          <a:bodyPr/>
          <a:lstStyle/>
          <a:p>
            <a:fld id="{63B0CEB5-F02F-4D17-A1AD-FFA2A8CA4394}" type="slidenum">
              <a:rPr lang="en-GB" smtClean="0"/>
              <a:pPr/>
              <a:t>15</a:t>
            </a:fld>
            <a:endParaRPr lang="en-GB" dirty="0"/>
          </a:p>
        </p:txBody>
      </p:sp>
      <p:sp>
        <p:nvSpPr>
          <p:cNvPr id="6" name="TextBox 5">
            <a:extLst>
              <a:ext uri="{FF2B5EF4-FFF2-40B4-BE49-F238E27FC236}">
                <a16:creationId xmlns:a16="http://schemas.microsoft.com/office/drawing/2014/main" id="{9B247AB6-FAED-4454-B23B-829DC5F59F8E}"/>
              </a:ext>
            </a:extLst>
          </p:cNvPr>
          <p:cNvSpPr txBox="1"/>
          <p:nvPr/>
        </p:nvSpPr>
        <p:spPr>
          <a:xfrm>
            <a:off x="414068" y="396781"/>
            <a:ext cx="11303479" cy="1569660"/>
          </a:xfrm>
          <a:prstGeom prst="rect">
            <a:avLst/>
          </a:prstGeom>
          <a:noFill/>
        </p:spPr>
        <p:txBody>
          <a:bodyPr wrap="square">
            <a:spAutoFit/>
          </a:bodyPr>
          <a:lstStyle/>
          <a:p>
            <a:r>
              <a:rPr lang="en-GB" sz="3200" dirty="0"/>
              <a:t>1 John 1:6</a:t>
            </a:r>
          </a:p>
          <a:p>
            <a:r>
              <a:rPr lang="en-GB" sz="3200" dirty="0"/>
              <a:t>If we say that we have fellowship with him, and walk in darkness, we lie, and </a:t>
            </a:r>
            <a:r>
              <a:rPr lang="en-GB" sz="3200" b="1" dirty="0"/>
              <a:t>do not the truth</a:t>
            </a:r>
          </a:p>
        </p:txBody>
      </p:sp>
      <p:sp>
        <p:nvSpPr>
          <p:cNvPr id="8" name="TextBox 7">
            <a:extLst>
              <a:ext uri="{FF2B5EF4-FFF2-40B4-BE49-F238E27FC236}">
                <a16:creationId xmlns:a16="http://schemas.microsoft.com/office/drawing/2014/main" id="{D1CF86F5-AA96-48F4-AC90-B4F6BDCCE58C}"/>
              </a:ext>
            </a:extLst>
          </p:cNvPr>
          <p:cNvSpPr txBox="1"/>
          <p:nvPr/>
        </p:nvSpPr>
        <p:spPr>
          <a:xfrm>
            <a:off x="345057" y="2061713"/>
            <a:ext cx="11507638" cy="2537292"/>
          </a:xfrm>
          <a:prstGeom prst="rect">
            <a:avLst/>
          </a:prstGeom>
          <a:noFill/>
        </p:spPr>
        <p:txBody>
          <a:bodyPr wrap="square">
            <a:spAutoFit/>
          </a:bodyPr>
          <a:lstStyle/>
          <a:p>
            <a:r>
              <a:rPr lang="en-GB" sz="3200" dirty="0"/>
              <a:t>1 John 3:18</a:t>
            </a:r>
          </a:p>
          <a:p>
            <a:r>
              <a:rPr lang="en-GB" sz="3200" dirty="0"/>
              <a:t>My little children, let us not love in word, neither in tongue; </a:t>
            </a:r>
            <a:r>
              <a:rPr lang="en-GB" sz="3200" b="1" dirty="0"/>
              <a:t>but in deed and in truth</a:t>
            </a:r>
          </a:p>
          <a:p>
            <a:r>
              <a:rPr lang="en-GB" sz="3200" i="1" dirty="0"/>
              <a:t>The New Living translation:-</a:t>
            </a:r>
          </a:p>
          <a:p>
            <a:r>
              <a:rPr lang="en-GB" sz="3200" i="1" dirty="0"/>
              <a:t>‘but let us </a:t>
            </a:r>
            <a:r>
              <a:rPr lang="en-GB" sz="3200" b="1" i="1" dirty="0"/>
              <a:t>show the truth by our actions</a:t>
            </a:r>
          </a:p>
        </p:txBody>
      </p:sp>
    </p:spTree>
    <p:extLst>
      <p:ext uri="{BB962C8B-B14F-4D97-AF65-F5344CB8AC3E}">
        <p14:creationId xmlns:p14="http://schemas.microsoft.com/office/powerpoint/2010/main" val="348828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CCC39A-0919-405F-8168-0D9955330950}"/>
              </a:ext>
            </a:extLst>
          </p:cNvPr>
          <p:cNvSpPr>
            <a:spLocks noGrp="1"/>
          </p:cNvSpPr>
          <p:nvPr>
            <p:ph type="sldNum" sz="quarter" idx="12"/>
          </p:nvPr>
        </p:nvSpPr>
        <p:spPr/>
        <p:txBody>
          <a:bodyPr/>
          <a:lstStyle/>
          <a:p>
            <a:fld id="{63B0CEB5-F02F-4D17-A1AD-FFA2A8CA4394}" type="slidenum">
              <a:rPr lang="en-GB" smtClean="0"/>
              <a:pPr/>
              <a:t>16</a:t>
            </a:fld>
            <a:endParaRPr lang="en-GB" dirty="0"/>
          </a:p>
        </p:txBody>
      </p:sp>
      <p:sp>
        <p:nvSpPr>
          <p:cNvPr id="4" name="TextBox 3">
            <a:extLst>
              <a:ext uri="{FF2B5EF4-FFF2-40B4-BE49-F238E27FC236}">
                <a16:creationId xmlns:a16="http://schemas.microsoft.com/office/drawing/2014/main" id="{50AB7E87-6DD1-46E6-9354-9446AF375508}"/>
              </a:ext>
            </a:extLst>
          </p:cNvPr>
          <p:cNvSpPr txBox="1"/>
          <p:nvPr/>
        </p:nvSpPr>
        <p:spPr>
          <a:xfrm>
            <a:off x="474453" y="4891559"/>
            <a:ext cx="11378241" cy="1569660"/>
          </a:xfrm>
          <a:prstGeom prst="rect">
            <a:avLst/>
          </a:prstGeom>
          <a:noFill/>
        </p:spPr>
        <p:txBody>
          <a:bodyPr wrap="square">
            <a:spAutoFit/>
          </a:bodyPr>
          <a:lstStyle/>
          <a:p>
            <a:r>
              <a:rPr lang="en-GB" sz="3200" b="1" dirty="0"/>
              <a:t>John 3:21 </a:t>
            </a:r>
          </a:p>
          <a:p>
            <a:r>
              <a:rPr lang="en-GB" sz="3200" dirty="0"/>
              <a:t>But he that </a:t>
            </a:r>
            <a:r>
              <a:rPr lang="en-GB" sz="3200" b="1" dirty="0"/>
              <a:t>doeth truth </a:t>
            </a:r>
            <a:r>
              <a:rPr lang="en-GB" sz="3200" dirty="0"/>
              <a:t>cometh to the light, that his deeds may be made manifest, that they are wrought in God.</a:t>
            </a:r>
          </a:p>
        </p:txBody>
      </p:sp>
      <p:sp>
        <p:nvSpPr>
          <p:cNvPr id="6" name="TextBox 5">
            <a:extLst>
              <a:ext uri="{FF2B5EF4-FFF2-40B4-BE49-F238E27FC236}">
                <a16:creationId xmlns:a16="http://schemas.microsoft.com/office/drawing/2014/main" id="{9B247AB6-FAED-4454-B23B-829DC5F59F8E}"/>
              </a:ext>
            </a:extLst>
          </p:cNvPr>
          <p:cNvSpPr txBox="1"/>
          <p:nvPr/>
        </p:nvSpPr>
        <p:spPr>
          <a:xfrm>
            <a:off x="414068" y="396781"/>
            <a:ext cx="11303479" cy="1569660"/>
          </a:xfrm>
          <a:prstGeom prst="rect">
            <a:avLst/>
          </a:prstGeom>
          <a:noFill/>
        </p:spPr>
        <p:txBody>
          <a:bodyPr wrap="square">
            <a:spAutoFit/>
          </a:bodyPr>
          <a:lstStyle/>
          <a:p>
            <a:r>
              <a:rPr lang="en-GB" sz="3200" b="1" dirty="0"/>
              <a:t>1 John 1:6</a:t>
            </a:r>
          </a:p>
          <a:p>
            <a:r>
              <a:rPr lang="en-GB" sz="3200" dirty="0"/>
              <a:t>If we say that we have fellowship with him, and walk in darkness, we lie, and </a:t>
            </a:r>
            <a:r>
              <a:rPr lang="en-GB" sz="3200" b="1" dirty="0"/>
              <a:t>do not the truth</a:t>
            </a:r>
          </a:p>
        </p:txBody>
      </p:sp>
      <p:sp>
        <p:nvSpPr>
          <p:cNvPr id="8" name="TextBox 7">
            <a:extLst>
              <a:ext uri="{FF2B5EF4-FFF2-40B4-BE49-F238E27FC236}">
                <a16:creationId xmlns:a16="http://schemas.microsoft.com/office/drawing/2014/main" id="{D1CF86F5-AA96-48F4-AC90-B4F6BDCCE58C}"/>
              </a:ext>
            </a:extLst>
          </p:cNvPr>
          <p:cNvSpPr txBox="1"/>
          <p:nvPr/>
        </p:nvSpPr>
        <p:spPr>
          <a:xfrm>
            <a:off x="345057" y="2061713"/>
            <a:ext cx="11507638" cy="2537292"/>
          </a:xfrm>
          <a:prstGeom prst="rect">
            <a:avLst/>
          </a:prstGeom>
          <a:noFill/>
        </p:spPr>
        <p:txBody>
          <a:bodyPr wrap="square">
            <a:spAutoFit/>
          </a:bodyPr>
          <a:lstStyle/>
          <a:p>
            <a:r>
              <a:rPr lang="en-GB" sz="3200" b="1" dirty="0"/>
              <a:t>1 John 3:18</a:t>
            </a:r>
          </a:p>
          <a:p>
            <a:r>
              <a:rPr lang="en-GB" sz="3200" dirty="0"/>
              <a:t>My little children, let us not love in word, neither in tongue; </a:t>
            </a:r>
            <a:r>
              <a:rPr lang="en-GB" sz="3200" b="1" dirty="0"/>
              <a:t>but in deed and in truth</a:t>
            </a:r>
          </a:p>
          <a:p>
            <a:r>
              <a:rPr lang="en-GB" sz="3200" i="1" dirty="0"/>
              <a:t>The New Living translation:-</a:t>
            </a:r>
          </a:p>
          <a:p>
            <a:r>
              <a:rPr lang="en-GB" sz="3200" i="1" dirty="0"/>
              <a:t>‘but let us </a:t>
            </a:r>
            <a:r>
              <a:rPr lang="en-GB" sz="3200" b="1" i="1" dirty="0"/>
              <a:t>show the truth by our actions</a:t>
            </a:r>
          </a:p>
        </p:txBody>
      </p:sp>
    </p:spTree>
    <p:extLst>
      <p:ext uri="{BB962C8B-B14F-4D97-AF65-F5344CB8AC3E}">
        <p14:creationId xmlns:p14="http://schemas.microsoft.com/office/powerpoint/2010/main" val="202167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803</TotalTime>
  <Words>770</Words>
  <Application>Microsoft Office PowerPoint</Application>
  <PresentationFormat>Widescreen</PresentationFormat>
  <Paragraphs>61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Evans</dc:creator>
  <cp:lastModifiedBy>Tom Hale</cp:lastModifiedBy>
  <cp:revision>4</cp:revision>
  <dcterms:created xsi:type="dcterms:W3CDTF">2021-02-15T14:02:31Z</dcterms:created>
  <dcterms:modified xsi:type="dcterms:W3CDTF">2022-11-30T09:21:17Z</dcterms:modified>
</cp:coreProperties>
</file>