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70" r:id="rId3"/>
    <p:sldId id="271" r:id="rId4"/>
    <p:sldId id="257" r:id="rId5"/>
    <p:sldId id="259" r:id="rId6"/>
    <p:sldId id="278" r:id="rId7"/>
    <p:sldId id="279" r:id="rId8"/>
    <p:sldId id="286" r:id="rId9"/>
    <p:sldId id="287" r:id="rId10"/>
    <p:sldId id="280" r:id="rId11"/>
    <p:sldId id="305" r:id="rId12"/>
    <p:sldId id="306" r:id="rId13"/>
    <p:sldId id="308" r:id="rId14"/>
    <p:sldId id="307" r:id="rId15"/>
    <p:sldId id="274" r:id="rId16"/>
    <p:sldId id="285" r:id="rId17"/>
    <p:sldId id="275" r:id="rId18"/>
    <p:sldId id="309" r:id="rId19"/>
    <p:sldId id="288" r:id="rId20"/>
    <p:sldId id="303" r:id="rId21"/>
    <p:sldId id="310" r:id="rId22"/>
    <p:sldId id="311" r:id="rId23"/>
    <p:sldId id="258" r:id="rId24"/>
    <p:sldId id="264" r:id="rId25"/>
    <p:sldId id="30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1BFF"/>
    <a:srgbClr val="ED7D31"/>
    <a:srgbClr val="FF8633"/>
    <a:srgbClr val="ED7E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226"/>
    <p:restoredTop sz="85845"/>
  </p:normalViewPr>
  <p:slideViewPr>
    <p:cSldViewPr snapToGrid="0" snapToObjects="1">
      <p:cViewPr varScale="1">
        <p:scale>
          <a:sx n="73" d="100"/>
          <a:sy n="73" d="100"/>
        </p:scale>
        <p:origin x="37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B1820C-BE2F-8249-ABAA-7823EC51B1F2}" type="doc">
      <dgm:prSet loTypeId="urn:microsoft.com/office/officeart/2005/8/layout/hProcess7" loCatId="" qsTypeId="urn:microsoft.com/office/officeart/2005/8/quickstyle/simple4" qsCatId="simple" csTypeId="urn:microsoft.com/office/officeart/2005/8/colors/colorful4" csCatId="colorful" phldr="1"/>
      <dgm:spPr/>
      <dgm:t>
        <a:bodyPr/>
        <a:lstStyle/>
        <a:p>
          <a:endParaRPr lang="en-US"/>
        </a:p>
      </dgm:t>
    </dgm:pt>
    <dgm:pt modelId="{7C256737-A83B-7647-8165-EEF58D6C2E67}">
      <dgm:prSet phldrT="[Text]" phldr="0"/>
      <dgm:spPr/>
      <dgm:t>
        <a:bodyPr/>
        <a:lstStyle/>
        <a:p>
          <a:r>
            <a:rPr lang="en-US" dirty="0">
              <a:solidFill>
                <a:schemeClr val="tx1"/>
              </a:solidFill>
              <a:latin typeface="Gisha" panose="020B0502040204020203" pitchFamily="34" charset="-79"/>
              <a:cs typeface="Gisha" panose="020B0502040204020203" pitchFamily="34" charset="-79"/>
            </a:rPr>
            <a:t>Vision</a:t>
          </a:r>
        </a:p>
      </dgm:t>
    </dgm:pt>
    <dgm:pt modelId="{F208DC3A-F795-C640-BFB8-4C516FE6B192}" type="parTrans" cxnId="{C76FEED3-6E7E-7343-8BC9-0192DE057003}">
      <dgm:prSet/>
      <dgm:spPr/>
      <dgm:t>
        <a:bodyPr/>
        <a:lstStyle/>
        <a:p>
          <a:endParaRPr lang="en-US">
            <a:latin typeface="Gisha" panose="020B0502040204020203" pitchFamily="34" charset="-79"/>
            <a:cs typeface="Gisha" panose="020B0502040204020203" pitchFamily="34" charset="-79"/>
          </a:endParaRPr>
        </a:p>
      </dgm:t>
    </dgm:pt>
    <dgm:pt modelId="{D406C960-F926-6248-BFBA-3C6335261BF4}" type="sibTrans" cxnId="{C76FEED3-6E7E-7343-8BC9-0192DE057003}">
      <dgm:prSet/>
      <dgm:spPr/>
      <dgm:t>
        <a:bodyPr/>
        <a:lstStyle/>
        <a:p>
          <a:endParaRPr lang="en-US">
            <a:latin typeface="Gisha" panose="020B0502040204020203" pitchFamily="34" charset="-79"/>
            <a:cs typeface="Gisha" panose="020B0502040204020203" pitchFamily="34" charset="-79"/>
          </a:endParaRPr>
        </a:p>
      </dgm:t>
    </dgm:pt>
    <dgm:pt modelId="{C842E460-8F8B-624C-B3C1-9FFB2D7B5947}">
      <dgm:prSet phldrT="[Text]" phldr="0"/>
      <dgm:spPr/>
      <dgm:t>
        <a:bodyPr/>
        <a:lstStyle/>
        <a:p>
          <a:r>
            <a:rPr lang="en-US" dirty="0">
              <a:latin typeface="Gisha" panose="020B0502040204020203" pitchFamily="34" charset="-79"/>
              <a:cs typeface="Gisha" panose="020B0502040204020203" pitchFamily="34" charset="-79"/>
            </a:rPr>
            <a:t>Man</a:t>
          </a:r>
        </a:p>
      </dgm:t>
    </dgm:pt>
    <dgm:pt modelId="{FDD8503F-5472-854C-8971-907D10DFF709}" type="parTrans" cxnId="{4106AF0D-E363-7146-A565-F0A42B5BB2C5}">
      <dgm:prSet/>
      <dgm:spPr/>
      <dgm:t>
        <a:bodyPr/>
        <a:lstStyle/>
        <a:p>
          <a:endParaRPr lang="en-US">
            <a:latin typeface="Gisha" panose="020B0502040204020203" pitchFamily="34" charset="-79"/>
            <a:cs typeface="Gisha" panose="020B0502040204020203" pitchFamily="34" charset="-79"/>
          </a:endParaRPr>
        </a:p>
      </dgm:t>
    </dgm:pt>
    <dgm:pt modelId="{6DF732F8-B5E0-2848-AEFA-1F5C64471C14}" type="sibTrans" cxnId="{4106AF0D-E363-7146-A565-F0A42B5BB2C5}">
      <dgm:prSet/>
      <dgm:spPr/>
      <dgm:t>
        <a:bodyPr/>
        <a:lstStyle/>
        <a:p>
          <a:endParaRPr lang="en-US">
            <a:latin typeface="Gisha" panose="020B0502040204020203" pitchFamily="34" charset="-79"/>
            <a:cs typeface="Gisha" panose="020B0502040204020203" pitchFamily="34" charset="-79"/>
          </a:endParaRPr>
        </a:p>
      </dgm:t>
    </dgm:pt>
    <dgm:pt modelId="{23DBC200-FA1E-F343-80E2-6B427DE7643E}">
      <dgm:prSet phldrT="[Text]" phldr="0"/>
      <dgm:spPr>
        <a:gradFill rotWithShape="0">
          <a:gsLst>
            <a:gs pos="0">
              <a:schemeClr val="accent6"/>
            </a:gs>
            <a:gs pos="99000">
              <a:schemeClr val="accent4">
                <a:hueOff val="4900445"/>
                <a:satOff val="-20388"/>
                <a:lumOff val="4804"/>
                <a:alphaOff val="0"/>
                <a:satMod val="110000"/>
                <a:lumMod val="100000"/>
                <a:shade val="100000"/>
              </a:schemeClr>
            </a:gs>
          </a:gsLst>
        </a:gradFill>
      </dgm:spPr>
      <dgm:t>
        <a:bodyPr/>
        <a:lstStyle/>
        <a:p>
          <a:r>
            <a:rPr lang="en-US" dirty="0">
              <a:solidFill>
                <a:schemeClr val="tx1"/>
              </a:solidFill>
              <a:latin typeface="Gisha" panose="020B0502040204020203" pitchFamily="34" charset="-79"/>
              <a:cs typeface="Gisha" panose="020B0502040204020203" pitchFamily="34" charset="-79"/>
            </a:rPr>
            <a:t>Execution</a:t>
          </a:r>
        </a:p>
      </dgm:t>
    </dgm:pt>
    <dgm:pt modelId="{93D34D87-6F8F-4D43-811E-4C35C5A2E609}" type="parTrans" cxnId="{C8A2E62E-0989-B94C-9E83-455AB31979D2}">
      <dgm:prSet/>
      <dgm:spPr/>
      <dgm:t>
        <a:bodyPr/>
        <a:lstStyle/>
        <a:p>
          <a:endParaRPr lang="en-US">
            <a:latin typeface="Gisha" panose="020B0502040204020203" pitchFamily="34" charset="-79"/>
            <a:cs typeface="Gisha" panose="020B0502040204020203" pitchFamily="34" charset="-79"/>
          </a:endParaRPr>
        </a:p>
      </dgm:t>
    </dgm:pt>
    <dgm:pt modelId="{27D804E5-AE4C-D840-9251-CB51A466A5C3}" type="sibTrans" cxnId="{C8A2E62E-0989-B94C-9E83-455AB31979D2}">
      <dgm:prSet/>
      <dgm:spPr/>
      <dgm:t>
        <a:bodyPr/>
        <a:lstStyle/>
        <a:p>
          <a:endParaRPr lang="en-US">
            <a:latin typeface="Gisha" panose="020B0502040204020203" pitchFamily="34" charset="-79"/>
            <a:cs typeface="Gisha" panose="020B0502040204020203" pitchFamily="34" charset="-79"/>
          </a:endParaRPr>
        </a:p>
      </dgm:t>
    </dgm:pt>
    <dgm:pt modelId="{6ADB59E7-6E0E-8F49-9DEA-DBE6A0CD2E98}">
      <dgm:prSet phldrT="[Text]" phldr="0"/>
      <dgm:spPr/>
      <dgm:t>
        <a:bodyPr/>
        <a:lstStyle/>
        <a:p>
          <a:r>
            <a:rPr lang="en-US" dirty="0">
              <a:latin typeface="Gisha" panose="020B0502040204020203" pitchFamily="34" charset="-79"/>
              <a:cs typeface="Gisha" panose="020B0502040204020203" pitchFamily="34" charset="-79"/>
            </a:rPr>
            <a:t>Male &amp; Female created in His Image</a:t>
          </a:r>
        </a:p>
      </dgm:t>
    </dgm:pt>
    <dgm:pt modelId="{F766B1E8-37E9-4C4B-B27E-215AB93857F8}" type="parTrans" cxnId="{0C9F65C0-430E-EA41-929B-68CEEAC09694}">
      <dgm:prSet/>
      <dgm:spPr/>
      <dgm:t>
        <a:bodyPr/>
        <a:lstStyle/>
        <a:p>
          <a:endParaRPr lang="en-US">
            <a:latin typeface="Gisha" panose="020B0502040204020203" pitchFamily="34" charset="-79"/>
            <a:cs typeface="Gisha" panose="020B0502040204020203" pitchFamily="34" charset="-79"/>
          </a:endParaRPr>
        </a:p>
      </dgm:t>
    </dgm:pt>
    <dgm:pt modelId="{3FC60ED9-4692-9248-8794-65EDD72F09FA}" type="sibTrans" cxnId="{0C9F65C0-430E-EA41-929B-68CEEAC09694}">
      <dgm:prSet/>
      <dgm:spPr/>
      <dgm:t>
        <a:bodyPr/>
        <a:lstStyle/>
        <a:p>
          <a:endParaRPr lang="en-US">
            <a:latin typeface="Gisha" panose="020B0502040204020203" pitchFamily="34" charset="-79"/>
            <a:cs typeface="Gisha" panose="020B0502040204020203" pitchFamily="34" charset="-79"/>
          </a:endParaRPr>
        </a:p>
      </dgm:t>
    </dgm:pt>
    <dgm:pt modelId="{5AF571DA-850B-9C4A-AD53-6FDEC349E09E}">
      <dgm:prSet phldrT="[Text]" phldr="0"/>
      <dgm:spPr/>
      <dgm:t>
        <a:bodyPr/>
        <a:lstStyle/>
        <a:p>
          <a:r>
            <a:rPr lang="en-US" dirty="0">
              <a:solidFill>
                <a:schemeClr val="tx1"/>
              </a:solidFill>
              <a:latin typeface="Gisha" panose="020B0502040204020203" pitchFamily="34" charset="-79"/>
              <a:cs typeface="Gisha" panose="020B0502040204020203" pitchFamily="34" charset="-79"/>
            </a:rPr>
            <a:t>Blessing</a:t>
          </a:r>
        </a:p>
      </dgm:t>
    </dgm:pt>
    <dgm:pt modelId="{DFF5B44A-5442-614A-A273-B0B73F6B72B7}" type="parTrans" cxnId="{57FCF963-50A9-654C-BEE6-206EC7A75823}">
      <dgm:prSet/>
      <dgm:spPr/>
      <dgm:t>
        <a:bodyPr/>
        <a:lstStyle/>
        <a:p>
          <a:endParaRPr lang="en-US">
            <a:latin typeface="Gisha" panose="020B0502040204020203" pitchFamily="34" charset="-79"/>
            <a:cs typeface="Gisha" panose="020B0502040204020203" pitchFamily="34" charset="-79"/>
          </a:endParaRPr>
        </a:p>
      </dgm:t>
    </dgm:pt>
    <dgm:pt modelId="{E3FFE2CF-10CD-2D47-88F6-E724BCE1998F}" type="sibTrans" cxnId="{57FCF963-50A9-654C-BEE6-206EC7A75823}">
      <dgm:prSet/>
      <dgm:spPr/>
      <dgm:t>
        <a:bodyPr/>
        <a:lstStyle/>
        <a:p>
          <a:endParaRPr lang="en-US">
            <a:latin typeface="Gisha" panose="020B0502040204020203" pitchFamily="34" charset="-79"/>
            <a:cs typeface="Gisha" panose="020B0502040204020203" pitchFamily="34" charset="-79"/>
          </a:endParaRPr>
        </a:p>
      </dgm:t>
    </dgm:pt>
    <dgm:pt modelId="{3F054952-ABEA-8F4F-B1A7-CA9A46A88C07}">
      <dgm:prSet phldrT="[Text]" phldr="0"/>
      <dgm:spPr/>
      <dgm:t>
        <a:bodyPr/>
        <a:lstStyle/>
        <a:p>
          <a:r>
            <a:rPr lang="en-US" dirty="0">
              <a:latin typeface="Gisha" panose="020B0502040204020203" pitchFamily="34" charset="-79"/>
              <a:cs typeface="Gisha" panose="020B0502040204020203" pitchFamily="34" charset="-79"/>
            </a:rPr>
            <a:t>Children in God's Image</a:t>
          </a:r>
        </a:p>
      </dgm:t>
    </dgm:pt>
    <dgm:pt modelId="{5249556C-C913-E544-BFE9-9057385F62C5}" type="parTrans" cxnId="{64766315-F675-424E-9AEF-6C7E0A9C1785}">
      <dgm:prSet/>
      <dgm:spPr/>
      <dgm:t>
        <a:bodyPr/>
        <a:lstStyle/>
        <a:p>
          <a:endParaRPr lang="en-US">
            <a:latin typeface="Gisha" panose="020B0502040204020203" pitchFamily="34" charset="-79"/>
            <a:cs typeface="Gisha" panose="020B0502040204020203" pitchFamily="34" charset="-79"/>
          </a:endParaRPr>
        </a:p>
      </dgm:t>
    </dgm:pt>
    <dgm:pt modelId="{DF097324-CE71-264D-BD6B-DE188AF3B701}" type="sibTrans" cxnId="{64766315-F675-424E-9AEF-6C7E0A9C1785}">
      <dgm:prSet/>
      <dgm:spPr/>
      <dgm:t>
        <a:bodyPr/>
        <a:lstStyle/>
        <a:p>
          <a:endParaRPr lang="en-US">
            <a:latin typeface="Gisha" panose="020B0502040204020203" pitchFamily="34" charset="-79"/>
            <a:cs typeface="Gisha" panose="020B0502040204020203" pitchFamily="34" charset="-79"/>
          </a:endParaRPr>
        </a:p>
      </dgm:t>
    </dgm:pt>
    <dgm:pt modelId="{E0ABAD1C-EEF6-F045-B506-E42BA3B02A3D}">
      <dgm:prSet phldrT="[Text]" phldr="0"/>
      <dgm:spPr/>
      <dgm:t>
        <a:bodyPr/>
        <a:lstStyle/>
        <a:p>
          <a:r>
            <a:rPr lang="en-US" dirty="0">
              <a:latin typeface="Gisha" panose="020B0502040204020203" pitchFamily="34" charset="-79"/>
              <a:cs typeface="Gisha" panose="020B0502040204020203" pitchFamily="34" charset="-79"/>
            </a:rPr>
            <a:t>Image and Likeness of God</a:t>
          </a:r>
        </a:p>
      </dgm:t>
    </dgm:pt>
    <dgm:pt modelId="{BD90AFF2-EEC6-B94E-915E-161731EF2642}" type="parTrans" cxnId="{F0AE1DF9-30A3-D743-ACA5-11811E198489}">
      <dgm:prSet/>
      <dgm:spPr/>
      <dgm:t>
        <a:bodyPr/>
        <a:lstStyle/>
        <a:p>
          <a:endParaRPr lang="en-US">
            <a:latin typeface="Gisha" panose="020B0502040204020203" pitchFamily="34" charset="-79"/>
            <a:cs typeface="Gisha" panose="020B0502040204020203" pitchFamily="34" charset="-79"/>
          </a:endParaRPr>
        </a:p>
      </dgm:t>
    </dgm:pt>
    <dgm:pt modelId="{2E606CAC-D15D-4A43-B6FE-EC54C85442C1}" type="sibTrans" cxnId="{F0AE1DF9-30A3-D743-ACA5-11811E198489}">
      <dgm:prSet/>
      <dgm:spPr/>
      <dgm:t>
        <a:bodyPr/>
        <a:lstStyle/>
        <a:p>
          <a:endParaRPr lang="en-US">
            <a:latin typeface="Gisha" panose="020B0502040204020203" pitchFamily="34" charset="-79"/>
            <a:cs typeface="Gisha" panose="020B0502040204020203" pitchFamily="34" charset="-79"/>
          </a:endParaRPr>
        </a:p>
      </dgm:t>
    </dgm:pt>
    <dgm:pt modelId="{0764FF29-4B67-AE4E-B5BD-AA856A8A7E80}">
      <dgm:prSet phldrT="[Text]" phldr="0"/>
      <dgm:spPr/>
      <dgm:t>
        <a:bodyPr/>
        <a:lstStyle/>
        <a:p>
          <a:r>
            <a:rPr lang="en-US">
              <a:latin typeface="Gisha" panose="020B0502040204020203" pitchFamily="34" charset="-79"/>
              <a:cs typeface="Gisha" panose="020B0502040204020203" pitchFamily="34" charset="-79"/>
            </a:rPr>
            <a:t>Dominion</a:t>
          </a:r>
          <a:endParaRPr lang="en-US" dirty="0">
            <a:latin typeface="Gisha" panose="020B0502040204020203" pitchFamily="34" charset="-79"/>
            <a:cs typeface="Gisha" panose="020B0502040204020203" pitchFamily="34" charset="-79"/>
          </a:endParaRPr>
        </a:p>
      </dgm:t>
    </dgm:pt>
    <dgm:pt modelId="{82B42764-DFC8-5948-86CD-64EC8B50BDF8}" type="parTrans" cxnId="{812C5D1A-448E-694D-876D-F0593BAED2E2}">
      <dgm:prSet/>
      <dgm:spPr/>
      <dgm:t>
        <a:bodyPr/>
        <a:lstStyle/>
        <a:p>
          <a:endParaRPr lang="en-US">
            <a:latin typeface="Gisha" panose="020B0502040204020203" pitchFamily="34" charset="-79"/>
            <a:cs typeface="Gisha" panose="020B0502040204020203" pitchFamily="34" charset="-79"/>
          </a:endParaRPr>
        </a:p>
      </dgm:t>
    </dgm:pt>
    <dgm:pt modelId="{393BB674-B3B5-8043-8097-D0F346E0E7D4}" type="sibTrans" cxnId="{812C5D1A-448E-694D-876D-F0593BAED2E2}">
      <dgm:prSet/>
      <dgm:spPr/>
      <dgm:t>
        <a:bodyPr/>
        <a:lstStyle/>
        <a:p>
          <a:endParaRPr lang="en-US">
            <a:latin typeface="Gisha" panose="020B0502040204020203" pitchFamily="34" charset="-79"/>
            <a:cs typeface="Gisha" panose="020B0502040204020203" pitchFamily="34" charset="-79"/>
          </a:endParaRPr>
        </a:p>
      </dgm:t>
    </dgm:pt>
    <dgm:pt modelId="{F1A32958-EB8E-654C-AEE8-623673EC0368}">
      <dgm:prSet phldrT="[Text]" phldr="0"/>
      <dgm:spPr/>
      <dgm:t>
        <a:bodyPr/>
        <a:lstStyle/>
        <a:p>
          <a:r>
            <a:rPr lang="en-US" dirty="0">
              <a:latin typeface="Gisha" panose="020B0502040204020203" pitchFamily="34" charset="-79"/>
              <a:cs typeface="Gisha" panose="020B0502040204020203" pitchFamily="34" charset="-79"/>
            </a:rPr>
            <a:t>Dominion over every living thing</a:t>
          </a:r>
        </a:p>
      </dgm:t>
    </dgm:pt>
    <dgm:pt modelId="{C39AB604-955C-2849-B6B9-232A2A8DEAEE}" type="parTrans" cxnId="{DBF1D824-B448-3E4F-BAFE-A3589467C258}">
      <dgm:prSet/>
      <dgm:spPr/>
      <dgm:t>
        <a:bodyPr/>
        <a:lstStyle/>
        <a:p>
          <a:endParaRPr lang="en-US">
            <a:latin typeface="Gisha" panose="020B0502040204020203" pitchFamily="34" charset="-79"/>
            <a:cs typeface="Gisha" panose="020B0502040204020203" pitchFamily="34" charset="-79"/>
          </a:endParaRPr>
        </a:p>
      </dgm:t>
    </dgm:pt>
    <dgm:pt modelId="{82D5C997-CF8B-7B4A-B079-CF5EA4A7C58F}" type="sibTrans" cxnId="{DBF1D824-B448-3E4F-BAFE-A3589467C258}">
      <dgm:prSet/>
      <dgm:spPr/>
      <dgm:t>
        <a:bodyPr/>
        <a:lstStyle/>
        <a:p>
          <a:endParaRPr lang="en-US">
            <a:latin typeface="Gisha" panose="020B0502040204020203" pitchFamily="34" charset="-79"/>
            <a:cs typeface="Gisha" panose="020B0502040204020203" pitchFamily="34" charset="-79"/>
          </a:endParaRPr>
        </a:p>
      </dgm:t>
    </dgm:pt>
    <dgm:pt modelId="{4110344E-D01F-AE46-BD50-60A10BD6DAD0}" type="pres">
      <dgm:prSet presAssocID="{0FB1820C-BE2F-8249-ABAA-7823EC51B1F2}" presName="Name0" presStyleCnt="0">
        <dgm:presLayoutVars>
          <dgm:dir/>
          <dgm:animLvl val="lvl"/>
          <dgm:resizeHandles val="exact"/>
        </dgm:presLayoutVars>
      </dgm:prSet>
      <dgm:spPr/>
    </dgm:pt>
    <dgm:pt modelId="{667E5821-295B-754F-8DB7-98A9955ACD6E}" type="pres">
      <dgm:prSet presAssocID="{7C256737-A83B-7647-8165-EEF58D6C2E67}" presName="compositeNode" presStyleCnt="0">
        <dgm:presLayoutVars>
          <dgm:bulletEnabled val="1"/>
        </dgm:presLayoutVars>
      </dgm:prSet>
      <dgm:spPr/>
    </dgm:pt>
    <dgm:pt modelId="{F08915AD-00F4-BD4B-AB8E-38E3228BEDDB}" type="pres">
      <dgm:prSet presAssocID="{7C256737-A83B-7647-8165-EEF58D6C2E67}" presName="bgRect" presStyleLbl="node1" presStyleIdx="0" presStyleCnt="3"/>
      <dgm:spPr/>
    </dgm:pt>
    <dgm:pt modelId="{5D2592AA-6F7C-4547-939B-49DF2B0B52AA}" type="pres">
      <dgm:prSet presAssocID="{7C256737-A83B-7647-8165-EEF58D6C2E67}" presName="parentNode" presStyleLbl="node1" presStyleIdx="0" presStyleCnt="3">
        <dgm:presLayoutVars>
          <dgm:chMax val="0"/>
          <dgm:bulletEnabled val="1"/>
        </dgm:presLayoutVars>
      </dgm:prSet>
      <dgm:spPr/>
    </dgm:pt>
    <dgm:pt modelId="{6EC09048-8AE3-CC44-87D3-7F869D41F59F}" type="pres">
      <dgm:prSet presAssocID="{7C256737-A83B-7647-8165-EEF58D6C2E67}" presName="childNode" presStyleLbl="node1" presStyleIdx="0" presStyleCnt="3">
        <dgm:presLayoutVars>
          <dgm:bulletEnabled val="1"/>
        </dgm:presLayoutVars>
      </dgm:prSet>
      <dgm:spPr/>
    </dgm:pt>
    <dgm:pt modelId="{DDED608A-90FE-8F45-8603-213B5D073E8A}" type="pres">
      <dgm:prSet presAssocID="{D406C960-F926-6248-BFBA-3C6335261BF4}" presName="hSp" presStyleCnt="0"/>
      <dgm:spPr/>
    </dgm:pt>
    <dgm:pt modelId="{A4A577C7-503C-5046-8019-18B97A9AEE9D}" type="pres">
      <dgm:prSet presAssocID="{D406C960-F926-6248-BFBA-3C6335261BF4}" presName="vProcSp" presStyleCnt="0"/>
      <dgm:spPr/>
    </dgm:pt>
    <dgm:pt modelId="{545C70E0-0C36-D644-AE98-42B21B9C836F}" type="pres">
      <dgm:prSet presAssocID="{D406C960-F926-6248-BFBA-3C6335261BF4}" presName="vSp1" presStyleCnt="0"/>
      <dgm:spPr/>
    </dgm:pt>
    <dgm:pt modelId="{B6AA7B8B-775A-4940-BB4A-ACA04F1626BC}" type="pres">
      <dgm:prSet presAssocID="{D406C960-F926-6248-BFBA-3C6335261BF4}" presName="simulatedConn" presStyleLbl="solidFgAcc1" presStyleIdx="0" presStyleCnt="2"/>
      <dgm:spPr/>
    </dgm:pt>
    <dgm:pt modelId="{CE9B8904-9323-5246-BBB3-D47B25D5EEDA}" type="pres">
      <dgm:prSet presAssocID="{D406C960-F926-6248-BFBA-3C6335261BF4}" presName="vSp2" presStyleCnt="0"/>
      <dgm:spPr/>
    </dgm:pt>
    <dgm:pt modelId="{09E4D765-DE37-974C-9D8F-A77DE2D877EA}" type="pres">
      <dgm:prSet presAssocID="{D406C960-F926-6248-BFBA-3C6335261BF4}" presName="sibTrans" presStyleCnt="0"/>
      <dgm:spPr/>
    </dgm:pt>
    <dgm:pt modelId="{2494E716-06BB-F44B-84F8-72D8BA1B4C37}" type="pres">
      <dgm:prSet presAssocID="{23DBC200-FA1E-F343-80E2-6B427DE7643E}" presName="compositeNode" presStyleCnt="0">
        <dgm:presLayoutVars>
          <dgm:bulletEnabled val="1"/>
        </dgm:presLayoutVars>
      </dgm:prSet>
      <dgm:spPr/>
    </dgm:pt>
    <dgm:pt modelId="{979135A7-0457-2048-B435-1113AC76E25C}" type="pres">
      <dgm:prSet presAssocID="{23DBC200-FA1E-F343-80E2-6B427DE7643E}" presName="bgRect" presStyleLbl="node1" presStyleIdx="1" presStyleCnt="3"/>
      <dgm:spPr/>
    </dgm:pt>
    <dgm:pt modelId="{2D745721-18EE-3646-86FD-94416915A242}" type="pres">
      <dgm:prSet presAssocID="{23DBC200-FA1E-F343-80E2-6B427DE7643E}" presName="parentNode" presStyleLbl="node1" presStyleIdx="1" presStyleCnt="3">
        <dgm:presLayoutVars>
          <dgm:chMax val="0"/>
          <dgm:bulletEnabled val="1"/>
        </dgm:presLayoutVars>
      </dgm:prSet>
      <dgm:spPr/>
    </dgm:pt>
    <dgm:pt modelId="{B8CCA2A1-2432-5E44-9EC4-3123433E0A0A}" type="pres">
      <dgm:prSet presAssocID="{23DBC200-FA1E-F343-80E2-6B427DE7643E}" presName="childNode" presStyleLbl="node1" presStyleIdx="1" presStyleCnt="3">
        <dgm:presLayoutVars>
          <dgm:bulletEnabled val="1"/>
        </dgm:presLayoutVars>
      </dgm:prSet>
      <dgm:spPr/>
    </dgm:pt>
    <dgm:pt modelId="{557AC434-708E-EA42-B0AD-763D89A37875}" type="pres">
      <dgm:prSet presAssocID="{27D804E5-AE4C-D840-9251-CB51A466A5C3}" presName="hSp" presStyleCnt="0"/>
      <dgm:spPr/>
    </dgm:pt>
    <dgm:pt modelId="{22D51E54-96BC-5D46-9CC3-991D3EEECA97}" type="pres">
      <dgm:prSet presAssocID="{27D804E5-AE4C-D840-9251-CB51A466A5C3}" presName="vProcSp" presStyleCnt="0"/>
      <dgm:spPr/>
    </dgm:pt>
    <dgm:pt modelId="{DEDEA408-8341-2347-8056-6636B426BFC8}" type="pres">
      <dgm:prSet presAssocID="{27D804E5-AE4C-D840-9251-CB51A466A5C3}" presName="vSp1" presStyleCnt="0"/>
      <dgm:spPr/>
    </dgm:pt>
    <dgm:pt modelId="{6D902167-2B9D-6646-9EA8-7B5E82EF7027}" type="pres">
      <dgm:prSet presAssocID="{27D804E5-AE4C-D840-9251-CB51A466A5C3}" presName="simulatedConn" presStyleLbl="solidFgAcc1" presStyleIdx="1" presStyleCnt="2"/>
      <dgm:spPr/>
    </dgm:pt>
    <dgm:pt modelId="{5AFD5999-1EC3-5747-B668-DCB59718E6F5}" type="pres">
      <dgm:prSet presAssocID="{27D804E5-AE4C-D840-9251-CB51A466A5C3}" presName="vSp2" presStyleCnt="0"/>
      <dgm:spPr/>
    </dgm:pt>
    <dgm:pt modelId="{0BE620E8-91EF-A644-BD34-106C62E64263}" type="pres">
      <dgm:prSet presAssocID="{27D804E5-AE4C-D840-9251-CB51A466A5C3}" presName="sibTrans" presStyleCnt="0"/>
      <dgm:spPr/>
    </dgm:pt>
    <dgm:pt modelId="{D5AE8EDC-238B-924B-9764-3AEB96193E4A}" type="pres">
      <dgm:prSet presAssocID="{5AF571DA-850B-9C4A-AD53-6FDEC349E09E}" presName="compositeNode" presStyleCnt="0">
        <dgm:presLayoutVars>
          <dgm:bulletEnabled val="1"/>
        </dgm:presLayoutVars>
      </dgm:prSet>
      <dgm:spPr/>
    </dgm:pt>
    <dgm:pt modelId="{9BE0AD47-19D2-744B-A929-B7312BC5DE41}" type="pres">
      <dgm:prSet presAssocID="{5AF571DA-850B-9C4A-AD53-6FDEC349E09E}" presName="bgRect" presStyleLbl="node1" presStyleIdx="2" presStyleCnt="3"/>
      <dgm:spPr/>
    </dgm:pt>
    <dgm:pt modelId="{28439423-BBD3-2A4A-9DE9-51745A8C9581}" type="pres">
      <dgm:prSet presAssocID="{5AF571DA-850B-9C4A-AD53-6FDEC349E09E}" presName="parentNode" presStyleLbl="node1" presStyleIdx="2" presStyleCnt="3">
        <dgm:presLayoutVars>
          <dgm:chMax val="0"/>
          <dgm:bulletEnabled val="1"/>
        </dgm:presLayoutVars>
      </dgm:prSet>
      <dgm:spPr/>
    </dgm:pt>
    <dgm:pt modelId="{D4FD67C7-F39A-9A49-B49E-6512B6695609}" type="pres">
      <dgm:prSet presAssocID="{5AF571DA-850B-9C4A-AD53-6FDEC349E09E}" presName="childNode" presStyleLbl="node1" presStyleIdx="2" presStyleCnt="3">
        <dgm:presLayoutVars>
          <dgm:bulletEnabled val="1"/>
        </dgm:presLayoutVars>
      </dgm:prSet>
      <dgm:spPr/>
    </dgm:pt>
  </dgm:ptLst>
  <dgm:cxnLst>
    <dgm:cxn modelId="{04405B0B-EFB1-6F40-ACD9-FFC0F5DA81B3}" type="presOf" srcId="{23DBC200-FA1E-F343-80E2-6B427DE7643E}" destId="{979135A7-0457-2048-B435-1113AC76E25C}" srcOrd="0" destOrd="0" presId="urn:microsoft.com/office/officeart/2005/8/layout/hProcess7"/>
    <dgm:cxn modelId="{4106AF0D-E363-7146-A565-F0A42B5BB2C5}" srcId="{7C256737-A83B-7647-8165-EEF58D6C2E67}" destId="{C842E460-8F8B-624C-B3C1-9FFB2D7B5947}" srcOrd="0" destOrd="0" parTransId="{FDD8503F-5472-854C-8971-907D10DFF709}" sibTransId="{6DF732F8-B5E0-2848-AEFA-1F5C64471C14}"/>
    <dgm:cxn modelId="{64766315-F675-424E-9AEF-6C7E0A9C1785}" srcId="{5AF571DA-850B-9C4A-AD53-6FDEC349E09E}" destId="{3F054952-ABEA-8F4F-B1A7-CA9A46A88C07}" srcOrd="0" destOrd="0" parTransId="{5249556C-C913-E544-BFE9-9057385F62C5}" sibTransId="{DF097324-CE71-264D-BD6B-DE188AF3B701}"/>
    <dgm:cxn modelId="{812C5D1A-448E-694D-876D-F0593BAED2E2}" srcId="{7C256737-A83B-7647-8165-EEF58D6C2E67}" destId="{0764FF29-4B67-AE4E-B5BD-AA856A8A7E80}" srcOrd="2" destOrd="0" parTransId="{82B42764-DFC8-5948-86CD-64EC8B50BDF8}" sibTransId="{393BB674-B3B5-8043-8097-D0F346E0E7D4}"/>
    <dgm:cxn modelId="{784A901D-5218-CD4A-ABE8-932D4DE83040}" type="presOf" srcId="{F1A32958-EB8E-654C-AEE8-623673EC0368}" destId="{D4FD67C7-F39A-9A49-B49E-6512B6695609}" srcOrd="0" destOrd="1" presId="urn:microsoft.com/office/officeart/2005/8/layout/hProcess7"/>
    <dgm:cxn modelId="{DBF1D824-B448-3E4F-BAFE-A3589467C258}" srcId="{5AF571DA-850B-9C4A-AD53-6FDEC349E09E}" destId="{F1A32958-EB8E-654C-AEE8-623673EC0368}" srcOrd="1" destOrd="0" parTransId="{C39AB604-955C-2849-B6B9-232A2A8DEAEE}" sibTransId="{82D5C997-CF8B-7B4A-B079-CF5EA4A7C58F}"/>
    <dgm:cxn modelId="{C8A2E62E-0989-B94C-9E83-455AB31979D2}" srcId="{0FB1820C-BE2F-8249-ABAA-7823EC51B1F2}" destId="{23DBC200-FA1E-F343-80E2-6B427DE7643E}" srcOrd="1" destOrd="0" parTransId="{93D34D87-6F8F-4D43-811E-4C35C5A2E609}" sibTransId="{27D804E5-AE4C-D840-9251-CB51A466A5C3}"/>
    <dgm:cxn modelId="{57FCF963-50A9-654C-BEE6-206EC7A75823}" srcId="{0FB1820C-BE2F-8249-ABAA-7823EC51B1F2}" destId="{5AF571DA-850B-9C4A-AD53-6FDEC349E09E}" srcOrd="2" destOrd="0" parTransId="{DFF5B44A-5442-614A-A273-B0B73F6B72B7}" sibTransId="{E3FFE2CF-10CD-2D47-88F6-E724BCE1998F}"/>
    <dgm:cxn modelId="{66114069-0A4E-5845-B1EF-3FEEA37CBAFC}" type="presOf" srcId="{5AF571DA-850B-9C4A-AD53-6FDEC349E09E}" destId="{28439423-BBD3-2A4A-9DE9-51745A8C9581}" srcOrd="1" destOrd="0" presId="urn:microsoft.com/office/officeart/2005/8/layout/hProcess7"/>
    <dgm:cxn modelId="{BEB59297-854F-DD4E-B3FC-13EA7E77BDAB}" type="presOf" srcId="{5AF571DA-850B-9C4A-AD53-6FDEC349E09E}" destId="{9BE0AD47-19D2-744B-A929-B7312BC5DE41}" srcOrd="0" destOrd="0" presId="urn:microsoft.com/office/officeart/2005/8/layout/hProcess7"/>
    <dgm:cxn modelId="{0C9F65C0-430E-EA41-929B-68CEEAC09694}" srcId="{23DBC200-FA1E-F343-80E2-6B427DE7643E}" destId="{6ADB59E7-6E0E-8F49-9DEA-DBE6A0CD2E98}" srcOrd="0" destOrd="0" parTransId="{F766B1E8-37E9-4C4B-B27E-215AB93857F8}" sibTransId="{3FC60ED9-4692-9248-8794-65EDD72F09FA}"/>
    <dgm:cxn modelId="{2BC0C5C3-1781-9F49-9AB0-DA6445178C7F}" type="presOf" srcId="{E0ABAD1C-EEF6-F045-B506-E42BA3B02A3D}" destId="{6EC09048-8AE3-CC44-87D3-7F869D41F59F}" srcOrd="0" destOrd="1" presId="urn:microsoft.com/office/officeart/2005/8/layout/hProcess7"/>
    <dgm:cxn modelId="{7FFD7DCF-EA6F-1945-A371-2FC51DEC9216}" type="presOf" srcId="{3F054952-ABEA-8F4F-B1A7-CA9A46A88C07}" destId="{D4FD67C7-F39A-9A49-B49E-6512B6695609}" srcOrd="0" destOrd="0" presId="urn:microsoft.com/office/officeart/2005/8/layout/hProcess7"/>
    <dgm:cxn modelId="{12D6E2CF-B1CB-4949-8A5C-C06E7623713E}" type="presOf" srcId="{0764FF29-4B67-AE4E-B5BD-AA856A8A7E80}" destId="{6EC09048-8AE3-CC44-87D3-7F869D41F59F}" srcOrd="0" destOrd="2" presId="urn:microsoft.com/office/officeart/2005/8/layout/hProcess7"/>
    <dgm:cxn modelId="{3D3ADDD3-FD64-FD47-B54A-7EB5BBBD438D}" type="presOf" srcId="{C842E460-8F8B-624C-B3C1-9FFB2D7B5947}" destId="{6EC09048-8AE3-CC44-87D3-7F869D41F59F}" srcOrd="0" destOrd="0" presId="urn:microsoft.com/office/officeart/2005/8/layout/hProcess7"/>
    <dgm:cxn modelId="{C76FEED3-6E7E-7343-8BC9-0192DE057003}" srcId="{0FB1820C-BE2F-8249-ABAA-7823EC51B1F2}" destId="{7C256737-A83B-7647-8165-EEF58D6C2E67}" srcOrd="0" destOrd="0" parTransId="{F208DC3A-F795-C640-BFB8-4C516FE6B192}" sibTransId="{D406C960-F926-6248-BFBA-3C6335261BF4}"/>
    <dgm:cxn modelId="{C6187CDA-21E0-5847-A9CB-19CFE94A2DA6}" type="presOf" srcId="{23DBC200-FA1E-F343-80E2-6B427DE7643E}" destId="{2D745721-18EE-3646-86FD-94416915A242}" srcOrd="1" destOrd="0" presId="urn:microsoft.com/office/officeart/2005/8/layout/hProcess7"/>
    <dgm:cxn modelId="{D2EEF1E2-D772-694F-AB6C-EF3C999202EF}" type="presOf" srcId="{6ADB59E7-6E0E-8F49-9DEA-DBE6A0CD2E98}" destId="{B8CCA2A1-2432-5E44-9EC4-3123433E0A0A}" srcOrd="0" destOrd="0" presId="urn:microsoft.com/office/officeart/2005/8/layout/hProcess7"/>
    <dgm:cxn modelId="{0D2060E5-C1C9-9F4C-AA35-BB7D4A1A2088}" type="presOf" srcId="{7C256737-A83B-7647-8165-EEF58D6C2E67}" destId="{F08915AD-00F4-BD4B-AB8E-38E3228BEDDB}" srcOrd="0" destOrd="0" presId="urn:microsoft.com/office/officeart/2005/8/layout/hProcess7"/>
    <dgm:cxn modelId="{6473F2F0-894E-1341-BE68-CE72D9153061}" type="presOf" srcId="{0FB1820C-BE2F-8249-ABAA-7823EC51B1F2}" destId="{4110344E-D01F-AE46-BD50-60A10BD6DAD0}" srcOrd="0" destOrd="0" presId="urn:microsoft.com/office/officeart/2005/8/layout/hProcess7"/>
    <dgm:cxn modelId="{F0AE1DF9-30A3-D743-ACA5-11811E198489}" srcId="{7C256737-A83B-7647-8165-EEF58D6C2E67}" destId="{E0ABAD1C-EEF6-F045-B506-E42BA3B02A3D}" srcOrd="1" destOrd="0" parTransId="{BD90AFF2-EEC6-B94E-915E-161731EF2642}" sibTransId="{2E606CAC-D15D-4A43-B6FE-EC54C85442C1}"/>
    <dgm:cxn modelId="{47B723FE-6FBF-E84F-82EF-A0843ECC7C70}" type="presOf" srcId="{7C256737-A83B-7647-8165-EEF58D6C2E67}" destId="{5D2592AA-6F7C-4547-939B-49DF2B0B52AA}" srcOrd="1" destOrd="0" presId="urn:microsoft.com/office/officeart/2005/8/layout/hProcess7"/>
    <dgm:cxn modelId="{0202831B-AA54-7343-90A9-D618DBB6036F}" type="presParOf" srcId="{4110344E-D01F-AE46-BD50-60A10BD6DAD0}" destId="{667E5821-295B-754F-8DB7-98A9955ACD6E}" srcOrd="0" destOrd="0" presId="urn:microsoft.com/office/officeart/2005/8/layout/hProcess7"/>
    <dgm:cxn modelId="{F5AC59C0-2CE6-4044-AB73-5961EB7D2733}" type="presParOf" srcId="{667E5821-295B-754F-8DB7-98A9955ACD6E}" destId="{F08915AD-00F4-BD4B-AB8E-38E3228BEDDB}" srcOrd="0" destOrd="0" presId="urn:microsoft.com/office/officeart/2005/8/layout/hProcess7"/>
    <dgm:cxn modelId="{372D6F2E-DE82-1843-9784-1E0FAF2B8983}" type="presParOf" srcId="{667E5821-295B-754F-8DB7-98A9955ACD6E}" destId="{5D2592AA-6F7C-4547-939B-49DF2B0B52AA}" srcOrd="1" destOrd="0" presId="urn:microsoft.com/office/officeart/2005/8/layout/hProcess7"/>
    <dgm:cxn modelId="{49FB08CD-47B7-D341-898D-584DF18DA95B}" type="presParOf" srcId="{667E5821-295B-754F-8DB7-98A9955ACD6E}" destId="{6EC09048-8AE3-CC44-87D3-7F869D41F59F}" srcOrd="2" destOrd="0" presId="urn:microsoft.com/office/officeart/2005/8/layout/hProcess7"/>
    <dgm:cxn modelId="{AA559B87-CF9D-B048-871A-16E86480BF52}" type="presParOf" srcId="{4110344E-D01F-AE46-BD50-60A10BD6DAD0}" destId="{DDED608A-90FE-8F45-8603-213B5D073E8A}" srcOrd="1" destOrd="0" presId="urn:microsoft.com/office/officeart/2005/8/layout/hProcess7"/>
    <dgm:cxn modelId="{B4A5237C-79D5-FC4A-BF15-9C6AD7E8D3F4}" type="presParOf" srcId="{4110344E-D01F-AE46-BD50-60A10BD6DAD0}" destId="{A4A577C7-503C-5046-8019-18B97A9AEE9D}" srcOrd="2" destOrd="0" presId="urn:microsoft.com/office/officeart/2005/8/layout/hProcess7"/>
    <dgm:cxn modelId="{D55671B6-4335-AE4E-BAF5-6EC04DFA2C59}" type="presParOf" srcId="{A4A577C7-503C-5046-8019-18B97A9AEE9D}" destId="{545C70E0-0C36-D644-AE98-42B21B9C836F}" srcOrd="0" destOrd="0" presId="urn:microsoft.com/office/officeart/2005/8/layout/hProcess7"/>
    <dgm:cxn modelId="{B6600699-BC40-1845-A158-87073FC9093F}" type="presParOf" srcId="{A4A577C7-503C-5046-8019-18B97A9AEE9D}" destId="{B6AA7B8B-775A-4940-BB4A-ACA04F1626BC}" srcOrd="1" destOrd="0" presId="urn:microsoft.com/office/officeart/2005/8/layout/hProcess7"/>
    <dgm:cxn modelId="{3BBC52AD-F7F8-0E49-8B24-0BB7953CB708}" type="presParOf" srcId="{A4A577C7-503C-5046-8019-18B97A9AEE9D}" destId="{CE9B8904-9323-5246-BBB3-D47B25D5EEDA}" srcOrd="2" destOrd="0" presId="urn:microsoft.com/office/officeart/2005/8/layout/hProcess7"/>
    <dgm:cxn modelId="{FF553106-C7E9-0A46-B01B-F867B6DF2680}" type="presParOf" srcId="{4110344E-D01F-AE46-BD50-60A10BD6DAD0}" destId="{09E4D765-DE37-974C-9D8F-A77DE2D877EA}" srcOrd="3" destOrd="0" presId="urn:microsoft.com/office/officeart/2005/8/layout/hProcess7"/>
    <dgm:cxn modelId="{94ED9693-0A41-664E-BC14-FDA304BE8911}" type="presParOf" srcId="{4110344E-D01F-AE46-BD50-60A10BD6DAD0}" destId="{2494E716-06BB-F44B-84F8-72D8BA1B4C37}" srcOrd="4" destOrd="0" presId="urn:microsoft.com/office/officeart/2005/8/layout/hProcess7"/>
    <dgm:cxn modelId="{9382D3C1-70D0-5F4E-A6F3-BC4C77EADA22}" type="presParOf" srcId="{2494E716-06BB-F44B-84F8-72D8BA1B4C37}" destId="{979135A7-0457-2048-B435-1113AC76E25C}" srcOrd="0" destOrd="0" presId="urn:microsoft.com/office/officeart/2005/8/layout/hProcess7"/>
    <dgm:cxn modelId="{1F49C9C2-757C-A543-A021-6EC1DE8740F1}" type="presParOf" srcId="{2494E716-06BB-F44B-84F8-72D8BA1B4C37}" destId="{2D745721-18EE-3646-86FD-94416915A242}" srcOrd="1" destOrd="0" presId="urn:microsoft.com/office/officeart/2005/8/layout/hProcess7"/>
    <dgm:cxn modelId="{BC39BC4C-A721-454F-9A6C-B7136F29F4C1}" type="presParOf" srcId="{2494E716-06BB-F44B-84F8-72D8BA1B4C37}" destId="{B8CCA2A1-2432-5E44-9EC4-3123433E0A0A}" srcOrd="2" destOrd="0" presId="urn:microsoft.com/office/officeart/2005/8/layout/hProcess7"/>
    <dgm:cxn modelId="{94614651-739C-6942-B017-A4642EE0D0DD}" type="presParOf" srcId="{4110344E-D01F-AE46-BD50-60A10BD6DAD0}" destId="{557AC434-708E-EA42-B0AD-763D89A37875}" srcOrd="5" destOrd="0" presId="urn:microsoft.com/office/officeart/2005/8/layout/hProcess7"/>
    <dgm:cxn modelId="{D3A4E6BF-C3FC-6C49-97B9-58AA86AD6045}" type="presParOf" srcId="{4110344E-D01F-AE46-BD50-60A10BD6DAD0}" destId="{22D51E54-96BC-5D46-9CC3-991D3EEECA97}" srcOrd="6" destOrd="0" presId="urn:microsoft.com/office/officeart/2005/8/layout/hProcess7"/>
    <dgm:cxn modelId="{2E811198-5EA4-D440-BF28-D5C37D0C93C6}" type="presParOf" srcId="{22D51E54-96BC-5D46-9CC3-991D3EEECA97}" destId="{DEDEA408-8341-2347-8056-6636B426BFC8}" srcOrd="0" destOrd="0" presId="urn:microsoft.com/office/officeart/2005/8/layout/hProcess7"/>
    <dgm:cxn modelId="{B8B75A8B-CE85-EF46-9D51-1F7F4DA2049F}" type="presParOf" srcId="{22D51E54-96BC-5D46-9CC3-991D3EEECA97}" destId="{6D902167-2B9D-6646-9EA8-7B5E82EF7027}" srcOrd="1" destOrd="0" presId="urn:microsoft.com/office/officeart/2005/8/layout/hProcess7"/>
    <dgm:cxn modelId="{60126D06-0B35-D34A-BA7A-2113BB143E9D}" type="presParOf" srcId="{22D51E54-96BC-5D46-9CC3-991D3EEECA97}" destId="{5AFD5999-1EC3-5747-B668-DCB59718E6F5}" srcOrd="2" destOrd="0" presId="urn:microsoft.com/office/officeart/2005/8/layout/hProcess7"/>
    <dgm:cxn modelId="{F22FC6CB-64BB-8147-980F-6091E9BD99E1}" type="presParOf" srcId="{4110344E-D01F-AE46-BD50-60A10BD6DAD0}" destId="{0BE620E8-91EF-A644-BD34-106C62E64263}" srcOrd="7" destOrd="0" presId="urn:microsoft.com/office/officeart/2005/8/layout/hProcess7"/>
    <dgm:cxn modelId="{4DE3243C-2D87-8842-B033-DD9E46EBBCAB}" type="presParOf" srcId="{4110344E-D01F-AE46-BD50-60A10BD6DAD0}" destId="{D5AE8EDC-238B-924B-9764-3AEB96193E4A}" srcOrd="8" destOrd="0" presId="urn:microsoft.com/office/officeart/2005/8/layout/hProcess7"/>
    <dgm:cxn modelId="{FE58D737-4D75-A240-8E46-46116EADE37F}" type="presParOf" srcId="{D5AE8EDC-238B-924B-9764-3AEB96193E4A}" destId="{9BE0AD47-19D2-744B-A929-B7312BC5DE41}" srcOrd="0" destOrd="0" presId="urn:microsoft.com/office/officeart/2005/8/layout/hProcess7"/>
    <dgm:cxn modelId="{49154AA3-A593-274F-B28C-4C3ABEF4D90A}" type="presParOf" srcId="{D5AE8EDC-238B-924B-9764-3AEB96193E4A}" destId="{28439423-BBD3-2A4A-9DE9-51745A8C9581}" srcOrd="1" destOrd="0" presId="urn:microsoft.com/office/officeart/2005/8/layout/hProcess7"/>
    <dgm:cxn modelId="{723891E6-188B-154C-9E04-8F0802A6CE80}" type="presParOf" srcId="{D5AE8EDC-238B-924B-9764-3AEB96193E4A}" destId="{D4FD67C7-F39A-9A49-B49E-6512B6695609}"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B9F8E8-0C7B-4948-B6BC-1D6E109DB9D1}" type="doc">
      <dgm:prSet loTypeId="urn:microsoft.com/office/officeart/2005/8/layout/hList1" loCatId="" qsTypeId="urn:microsoft.com/office/officeart/2005/8/quickstyle/simple4" qsCatId="simple" csTypeId="urn:microsoft.com/office/officeart/2005/8/colors/colorful4" csCatId="colorful" phldr="1"/>
      <dgm:spPr/>
      <dgm:t>
        <a:bodyPr/>
        <a:lstStyle/>
        <a:p>
          <a:endParaRPr lang="en-US"/>
        </a:p>
      </dgm:t>
    </dgm:pt>
    <dgm:pt modelId="{1264FEAF-09BA-774A-A2D2-F42736262FA4}">
      <dgm:prSet phldrT="[Text]" phldr="0"/>
      <dgm:spPr/>
      <dgm:t>
        <a:bodyPr/>
        <a:lstStyle/>
        <a:p>
          <a:r>
            <a:rPr lang="en-US" dirty="0">
              <a:solidFill>
                <a:schemeClr val="tx1"/>
              </a:solidFill>
              <a:latin typeface="Gisha" panose="020B0502040204020203" pitchFamily="34" charset="-79"/>
              <a:cs typeface="Gisha" panose="020B0502040204020203" pitchFamily="34" charset="-79"/>
            </a:rPr>
            <a:t>Image</a:t>
          </a:r>
        </a:p>
      </dgm:t>
    </dgm:pt>
    <dgm:pt modelId="{D5D8A08E-AC75-4E4F-B51E-81448F157CF2}" type="parTrans" cxnId="{66556AE7-6E57-0447-AD5C-F6D04E72D1B8}">
      <dgm:prSet/>
      <dgm:spPr/>
      <dgm:t>
        <a:bodyPr/>
        <a:lstStyle/>
        <a:p>
          <a:endParaRPr lang="en-US">
            <a:latin typeface="Gisha" panose="020B0502040204020203" pitchFamily="34" charset="-79"/>
            <a:cs typeface="Gisha" panose="020B0502040204020203" pitchFamily="34" charset="-79"/>
          </a:endParaRPr>
        </a:p>
      </dgm:t>
    </dgm:pt>
    <dgm:pt modelId="{9A3C21C4-C1D9-C345-880E-DCD1EEED2881}" type="sibTrans" cxnId="{66556AE7-6E57-0447-AD5C-F6D04E72D1B8}">
      <dgm:prSet/>
      <dgm:spPr/>
      <dgm:t>
        <a:bodyPr/>
        <a:lstStyle/>
        <a:p>
          <a:endParaRPr lang="en-US">
            <a:latin typeface="Gisha" panose="020B0502040204020203" pitchFamily="34" charset="-79"/>
            <a:cs typeface="Gisha" panose="020B0502040204020203" pitchFamily="34" charset="-79"/>
          </a:endParaRPr>
        </a:p>
      </dgm:t>
    </dgm:pt>
    <dgm:pt modelId="{49DE2155-C51A-0141-AE11-1BAE77811C9B}">
      <dgm:prSet phldrT="[Text]" phldr="0"/>
      <dgm:spPr/>
      <dgm:t>
        <a:bodyPr/>
        <a:lstStyle/>
        <a:p>
          <a:r>
            <a:rPr lang="en-US" i="1" dirty="0">
              <a:latin typeface="Gisha" panose="020B0502040204020203" pitchFamily="34" charset="-79"/>
              <a:cs typeface="Gisha" panose="020B0502040204020203" pitchFamily="34" charset="-79"/>
            </a:rPr>
            <a:t>Pattern, form</a:t>
          </a:r>
        </a:p>
      </dgm:t>
    </dgm:pt>
    <dgm:pt modelId="{835FCE45-9A26-2A49-A333-505B3518223F}" type="parTrans" cxnId="{CFDA3618-5C54-A841-81EB-995B5580600F}">
      <dgm:prSet/>
      <dgm:spPr/>
      <dgm:t>
        <a:bodyPr/>
        <a:lstStyle/>
        <a:p>
          <a:endParaRPr lang="en-US">
            <a:latin typeface="Gisha" panose="020B0502040204020203" pitchFamily="34" charset="-79"/>
            <a:cs typeface="Gisha" panose="020B0502040204020203" pitchFamily="34" charset="-79"/>
          </a:endParaRPr>
        </a:p>
      </dgm:t>
    </dgm:pt>
    <dgm:pt modelId="{64CD48D9-F782-E747-B3D9-D8A4F6CAF778}" type="sibTrans" cxnId="{CFDA3618-5C54-A841-81EB-995B5580600F}">
      <dgm:prSet/>
      <dgm:spPr/>
      <dgm:t>
        <a:bodyPr/>
        <a:lstStyle/>
        <a:p>
          <a:endParaRPr lang="en-US">
            <a:latin typeface="Gisha" panose="020B0502040204020203" pitchFamily="34" charset="-79"/>
            <a:cs typeface="Gisha" panose="020B0502040204020203" pitchFamily="34" charset="-79"/>
          </a:endParaRPr>
        </a:p>
      </dgm:t>
    </dgm:pt>
    <dgm:pt modelId="{C9038BB7-A17D-5B40-A1A1-6ED43210970A}">
      <dgm:prSet phldrT="[Text]" phldr="0"/>
      <dgm:spPr/>
      <dgm:t>
        <a:bodyPr/>
        <a:lstStyle/>
        <a:p>
          <a:r>
            <a:rPr lang="en-US" dirty="0">
              <a:latin typeface="Gisha" panose="020B0502040204020203" pitchFamily="34" charset="-79"/>
              <a:cs typeface="Gisha" panose="020B0502040204020203" pitchFamily="34" charset="-79"/>
            </a:rPr>
            <a:t>Paul quotes 5x in his epistles</a:t>
          </a:r>
        </a:p>
      </dgm:t>
    </dgm:pt>
    <dgm:pt modelId="{14E0E550-3F7F-6844-80B0-0C9742698669}" type="parTrans" cxnId="{659D0554-5A85-3746-8D16-3EC769C93E46}">
      <dgm:prSet/>
      <dgm:spPr/>
      <dgm:t>
        <a:bodyPr/>
        <a:lstStyle/>
        <a:p>
          <a:endParaRPr lang="en-US">
            <a:latin typeface="Gisha" panose="020B0502040204020203" pitchFamily="34" charset="-79"/>
            <a:cs typeface="Gisha" panose="020B0502040204020203" pitchFamily="34" charset="-79"/>
          </a:endParaRPr>
        </a:p>
      </dgm:t>
    </dgm:pt>
    <dgm:pt modelId="{1D46529B-A111-024E-9003-DD81652498F6}" type="sibTrans" cxnId="{659D0554-5A85-3746-8D16-3EC769C93E46}">
      <dgm:prSet/>
      <dgm:spPr/>
      <dgm:t>
        <a:bodyPr/>
        <a:lstStyle/>
        <a:p>
          <a:endParaRPr lang="en-US">
            <a:latin typeface="Gisha" panose="020B0502040204020203" pitchFamily="34" charset="-79"/>
            <a:cs typeface="Gisha" panose="020B0502040204020203" pitchFamily="34" charset="-79"/>
          </a:endParaRPr>
        </a:p>
      </dgm:t>
    </dgm:pt>
    <dgm:pt modelId="{5760A2D8-9E29-2946-8D46-F13FA23A63AC}">
      <dgm:prSet phldrT="[Text]" phldr="0"/>
      <dgm:spPr>
        <a:gradFill rotWithShape="0">
          <a:gsLst>
            <a:gs pos="0">
              <a:schemeClr val="accent6"/>
            </a:gs>
            <a:gs pos="10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gradFill>
      </dgm:spPr>
      <dgm:t>
        <a:bodyPr/>
        <a:lstStyle/>
        <a:p>
          <a:r>
            <a:rPr lang="en-US" dirty="0">
              <a:solidFill>
                <a:schemeClr val="tx1"/>
              </a:solidFill>
              <a:latin typeface="Gisha" panose="020B0502040204020203" pitchFamily="34" charset="-79"/>
              <a:cs typeface="Gisha" panose="020B0502040204020203" pitchFamily="34" charset="-79"/>
            </a:rPr>
            <a:t>Likeness</a:t>
          </a:r>
        </a:p>
      </dgm:t>
    </dgm:pt>
    <dgm:pt modelId="{41E0A71E-61DC-824C-8FCE-E90426CFA1F6}" type="parTrans" cxnId="{A0601BC1-F555-F642-A94F-645306A6504A}">
      <dgm:prSet/>
      <dgm:spPr/>
      <dgm:t>
        <a:bodyPr/>
        <a:lstStyle/>
        <a:p>
          <a:endParaRPr lang="en-US">
            <a:latin typeface="Gisha" panose="020B0502040204020203" pitchFamily="34" charset="-79"/>
            <a:cs typeface="Gisha" panose="020B0502040204020203" pitchFamily="34" charset="-79"/>
          </a:endParaRPr>
        </a:p>
      </dgm:t>
    </dgm:pt>
    <dgm:pt modelId="{5F7D68AF-ED61-EB41-AD2D-7C788CE0AF10}" type="sibTrans" cxnId="{A0601BC1-F555-F642-A94F-645306A6504A}">
      <dgm:prSet/>
      <dgm:spPr/>
      <dgm:t>
        <a:bodyPr/>
        <a:lstStyle/>
        <a:p>
          <a:endParaRPr lang="en-US">
            <a:latin typeface="Gisha" panose="020B0502040204020203" pitchFamily="34" charset="-79"/>
            <a:cs typeface="Gisha" panose="020B0502040204020203" pitchFamily="34" charset="-79"/>
          </a:endParaRPr>
        </a:p>
      </dgm:t>
    </dgm:pt>
    <dgm:pt modelId="{C437DABA-CE25-CD40-905D-C94548479FCA}">
      <dgm:prSet phldrT="[Text]" phldr="0"/>
      <dgm:spPr/>
      <dgm:t>
        <a:bodyPr/>
        <a:lstStyle/>
        <a:p>
          <a:r>
            <a:rPr lang="en-US" i="1" dirty="0">
              <a:latin typeface="Gisha" panose="020B0502040204020203" pitchFamily="34" charset="-79"/>
              <a:cs typeface="Gisha" panose="020B0502040204020203" pitchFamily="34" charset="-79"/>
            </a:rPr>
            <a:t>Similitude from a root meaning to compare/think</a:t>
          </a:r>
        </a:p>
      </dgm:t>
    </dgm:pt>
    <dgm:pt modelId="{70A207FD-B3D9-B549-8E70-E1C70E20ADAD}" type="parTrans" cxnId="{837FB378-A3D5-CC47-86B4-BF59B4F49193}">
      <dgm:prSet/>
      <dgm:spPr/>
      <dgm:t>
        <a:bodyPr/>
        <a:lstStyle/>
        <a:p>
          <a:endParaRPr lang="en-US">
            <a:latin typeface="Gisha" panose="020B0502040204020203" pitchFamily="34" charset="-79"/>
            <a:cs typeface="Gisha" panose="020B0502040204020203" pitchFamily="34" charset="-79"/>
          </a:endParaRPr>
        </a:p>
      </dgm:t>
    </dgm:pt>
    <dgm:pt modelId="{F9DA3B3C-BD3A-7E44-A06E-F0BD27B0D7B3}" type="sibTrans" cxnId="{837FB378-A3D5-CC47-86B4-BF59B4F49193}">
      <dgm:prSet/>
      <dgm:spPr/>
      <dgm:t>
        <a:bodyPr/>
        <a:lstStyle/>
        <a:p>
          <a:endParaRPr lang="en-US">
            <a:latin typeface="Gisha" panose="020B0502040204020203" pitchFamily="34" charset="-79"/>
            <a:cs typeface="Gisha" panose="020B0502040204020203" pitchFamily="34" charset="-79"/>
          </a:endParaRPr>
        </a:p>
      </dgm:t>
    </dgm:pt>
    <dgm:pt modelId="{52215787-CB60-914A-B0E2-DA637BBEA075}">
      <dgm:prSet phldrT="[Text]" phldr="0"/>
      <dgm:spPr/>
      <dgm:t>
        <a:bodyPr/>
        <a:lstStyle/>
        <a:p>
          <a:r>
            <a:rPr lang="en-US" dirty="0">
              <a:solidFill>
                <a:schemeClr val="tx1"/>
              </a:solidFill>
              <a:latin typeface="Gisha" panose="020B0502040204020203" pitchFamily="34" charset="-79"/>
              <a:cs typeface="Gisha" panose="020B0502040204020203" pitchFamily="34" charset="-79"/>
            </a:rPr>
            <a:t>Male &amp; Female</a:t>
          </a:r>
        </a:p>
      </dgm:t>
    </dgm:pt>
    <dgm:pt modelId="{D79C307E-1012-6445-8C6C-849BBDDD93D8}" type="parTrans" cxnId="{074BB4B9-2638-594E-A5A2-B31409BBACC1}">
      <dgm:prSet/>
      <dgm:spPr/>
      <dgm:t>
        <a:bodyPr/>
        <a:lstStyle/>
        <a:p>
          <a:endParaRPr lang="en-US">
            <a:latin typeface="Gisha" panose="020B0502040204020203" pitchFamily="34" charset="-79"/>
            <a:cs typeface="Gisha" panose="020B0502040204020203" pitchFamily="34" charset="-79"/>
          </a:endParaRPr>
        </a:p>
      </dgm:t>
    </dgm:pt>
    <dgm:pt modelId="{05F6E2CB-FDC2-AE4A-BFF0-F70EA963B33F}" type="sibTrans" cxnId="{074BB4B9-2638-594E-A5A2-B31409BBACC1}">
      <dgm:prSet/>
      <dgm:spPr/>
      <dgm:t>
        <a:bodyPr/>
        <a:lstStyle/>
        <a:p>
          <a:endParaRPr lang="en-US">
            <a:latin typeface="Gisha" panose="020B0502040204020203" pitchFamily="34" charset="-79"/>
            <a:cs typeface="Gisha" panose="020B0502040204020203" pitchFamily="34" charset="-79"/>
          </a:endParaRPr>
        </a:p>
      </dgm:t>
    </dgm:pt>
    <dgm:pt modelId="{524ED1D7-245B-0C45-BD74-8533A7B0FDD8}">
      <dgm:prSet phldrT="[Text]" phldr="0"/>
      <dgm:spPr/>
      <dgm:t>
        <a:bodyPr/>
        <a:lstStyle/>
        <a:p>
          <a:r>
            <a:rPr lang="en-US" dirty="0">
              <a:latin typeface="Gisha" panose="020B0502040204020203" pitchFamily="34" charset="-79"/>
              <a:cs typeface="Gisha" panose="020B0502040204020203" pitchFamily="34" charset="-79"/>
            </a:rPr>
            <a:t>Equal in   God’s plan &amp; purpose</a:t>
          </a:r>
        </a:p>
      </dgm:t>
    </dgm:pt>
    <dgm:pt modelId="{25CF156E-7A60-884A-9F91-E3D4861A5756}" type="parTrans" cxnId="{0FD09200-10E4-8445-98CB-A516392346DC}">
      <dgm:prSet/>
      <dgm:spPr/>
      <dgm:t>
        <a:bodyPr/>
        <a:lstStyle/>
        <a:p>
          <a:endParaRPr lang="en-US">
            <a:latin typeface="Gisha" panose="020B0502040204020203" pitchFamily="34" charset="-79"/>
            <a:cs typeface="Gisha" panose="020B0502040204020203" pitchFamily="34" charset="-79"/>
          </a:endParaRPr>
        </a:p>
      </dgm:t>
    </dgm:pt>
    <dgm:pt modelId="{F9CC3499-6E38-824B-BC62-4AD329D183C4}" type="sibTrans" cxnId="{0FD09200-10E4-8445-98CB-A516392346DC}">
      <dgm:prSet/>
      <dgm:spPr/>
      <dgm:t>
        <a:bodyPr/>
        <a:lstStyle/>
        <a:p>
          <a:endParaRPr lang="en-US">
            <a:latin typeface="Gisha" panose="020B0502040204020203" pitchFamily="34" charset="-79"/>
            <a:cs typeface="Gisha" panose="020B0502040204020203" pitchFamily="34" charset="-79"/>
          </a:endParaRPr>
        </a:p>
      </dgm:t>
    </dgm:pt>
    <dgm:pt modelId="{A6C6D1CD-3967-734D-8415-E6069832FBCA}" type="pres">
      <dgm:prSet presAssocID="{39B9F8E8-0C7B-4948-B6BC-1D6E109DB9D1}" presName="Name0" presStyleCnt="0">
        <dgm:presLayoutVars>
          <dgm:dir/>
          <dgm:animLvl val="lvl"/>
          <dgm:resizeHandles val="exact"/>
        </dgm:presLayoutVars>
      </dgm:prSet>
      <dgm:spPr/>
    </dgm:pt>
    <dgm:pt modelId="{4D9A0338-1AC8-D846-A6FE-7501F3B47426}" type="pres">
      <dgm:prSet presAssocID="{1264FEAF-09BA-774A-A2D2-F42736262FA4}" presName="composite" presStyleCnt="0"/>
      <dgm:spPr/>
    </dgm:pt>
    <dgm:pt modelId="{ECAFD357-1313-CC4E-A35A-0EFAC929024A}" type="pres">
      <dgm:prSet presAssocID="{1264FEAF-09BA-774A-A2D2-F42736262FA4}" presName="parTx" presStyleLbl="alignNode1" presStyleIdx="0" presStyleCnt="3">
        <dgm:presLayoutVars>
          <dgm:chMax val="0"/>
          <dgm:chPref val="0"/>
          <dgm:bulletEnabled val="1"/>
        </dgm:presLayoutVars>
      </dgm:prSet>
      <dgm:spPr/>
    </dgm:pt>
    <dgm:pt modelId="{19B1C89D-4933-874E-A615-F1E34DC5052C}" type="pres">
      <dgm:prSet presAssocID="{1264FEAF-09BA-774A-A2D2-F42736262FA4}" presName="desTx" presStyleLbl="alignAccFollowNode1" presStyleIdx="0" presStyleCnt="3">
        <dgm:presLayoutVars>
          <dgm:bulletEnabled val="1"/>
        </dgm:presLayoutVars>
      </dgm:prSet>
      <dgm:spPr/>
    </dgm:pt>
    <dgm:pt modelId="{9FEAAC42-500F-DA44-9C1D-0165FC17D6B2}" type="pres">
      <dgm:prSet presAssocID="{9A3C21C4-C1D9-C345-880E-DCD1EEED2881}" presName="space" presStyleCnt="0"/>
      <dgm:spPr/>
    </dgm:pt>
    <dgm:pt modelId="{2AADB342-CBD4-074C-A56E-FC3C545D3AE9}" type="pres">
      <dgm:prSet presAssocID="{5760A2D8-9E29-2946-8D46-F13FA23A63AC}" presName="composite" presStyleCnt="0"/>
      <dgm:spPr/>
    </dgm:pt>
    <dgm:pt modelId="{3203EF6B-3ADD-B74D-A11F-7CE2366A3DE8}" type="pres">
      <dgm:prSet presAssocID="{5760A2D8-9E29-2946-8D46-F13FA23A63AC}" presName="parTx" presStyleLbl="alignNode1" presStyleIdx="1" presStyleCnt="3">
        <dgm:presLayoutVars>
          <dgm:chMax val="0"/>
          <dgm:chPref val="0"/>
          <dgm:bulletEnabled val="1"/>
        </dgm:presLayoutVars>
      </dgm:prSet>
      <dgm:spPr/>
    </dgm:pt>
    <dgm:pt modelId="{C8D357A7-8809-D243-B375-574D4219C047}" type="pres">
      <dgm:prSet presAssocID="{5760A2D8-9E29-2946-8D46-F13FA23A63AC}" presName="desTx" presStyleLbl="alignAccFollowNode1" presStyleIdx="1" presStyleCnt="3">
        <dgm:presLayoutVars>
          <dgm:bulletEnabled val="1"/>
        </dgm:presLayoutVars>
      </dgm:prSet>
      <dgm:spPr/>
    </dgm:pt>
    <dgm:pt modelId="{2BD4399A-E2A3-E743-A450-2AE3E36B585E}" type="pres">
      <dgm:prSet presAssocID="{5F7D68AF-ED61-EB41-AD2D-7C788CE0AF10}" presName="space" presStyleCnt="0"/>
      <dgm:spPr/>
    </dgm:pt>
    <dgm:pt modelId="{728C53FF-911F-BA42-B009-9D8E6014B2DB}" type="pres">
      <dgm:prSet presAssocID="{52215787-CB60-914A-B0E2-DA637BBEA075}" presName="composite" presStyleCnt="0"/>
      <dgm:spPr/>
    </dgm:pt>
    <dgm:pt modelId="{43927B58-FCD0-F64C-864B-9FC102BC3CFD}" type="pres">
      <dgm:prSet presAssocID="{52215787-CB60-914A-B0E2-DA637BBEA075}" presName="parTx" presStyleLbl="alignNode1" presStyleIdx="2" presStyleCnt="3">
        <dgm:presLayoutVars>
          <dgm:chMax val="0"/>
          <dgm:chPref val="0"/>
          <dgm:bulletEnabled val="1"/>
        </dgm:presLayoutVars>
      </dgm:prSet>
      <dgm:spPr/>
    </dgm:pt>
    <dgm:pt modelId="{5D46DF0B-F7D7-A940-8A1D-710CFD02F0EE}" type="pres">
      <dgm:prSet presAssocID="{52215787-CB60-914A-B0E2-DA637BBEA075}" presName="desTx" presStyleLbl="alignAccFollowNode1" presStyleIdx="2" presStyleCnt="3">
        <dgm:presLayoutVars>
          <dgm:bulletEnabled val="1"/>
        </dgm:presLayoutVars>
      </dgm:prSet>
      <dgm:spPr/>
    </dgm:pt>
  </dgm:ptLst>
  <dgm:cxnLst>
    <dgm:cxn modelId="{0FD09200-10E4-8445-98CB-A516392346DC}" srcId="{52215787-CB60-914A-B0E2-DA637BBEA075}" destId="{524ED1D7-245B-0C45-BD74-8533A7B0FDD8}" srcOrd="0" destOrd="0" parTransId="{25CF156E-7A60-884A-9F91-E3D4861A5756}" sibTransId="{F9CC3499-6E38-824B-BC62-4AD329D183C4}"/>
    <dgm:cxn modelId="{5C334708-50FA-5640-8FD8-BCCB04352BCD}" type="presOf" srcId="{C9038BB7-A17D-5B40-A1A1-6ED43210970A}" destId="{19B1C89D-4933-874E-A615-F1E34DC5052C}" srcOrd="0" destOrd="1" presId="urn:microsoft.com/office/officeart/2005/8/layout/hList1"/>
    <dgm:cxn modelId="{610FF00E-CD90-5047-AA98-C13FB9EB661A}" type="presOf" srcId="{39B9F8E8-0C7B-4948-B6BC-1D6E109DB9D1}" destId="{A6C6D1CD-3967-734D-8415-E6069832FBCA}" srcOrd="0" destOrd="0" presId="urn:microsoft.com/office/officeart/2005/8/layout/hList1"/>
    <dgm:cxn modelId="{CFDA3618-5C54-A841-81EB-995B5580600F}" srcId="{1264FEAF-09BA-774A-A2D2-F42736262FA4}" destId="{49DE2155-C51A-0141-AE11-1BAE77811C9B}" srcOrd="0" destOrd="0" parTransId="{835FCE45-9A26-2A49-A333-505B3518223F}" sibTransId="{64CD48D9-F782-E747-B3D9-D8A4F6CAF778}"/>
    <dgm:cxn modelId="{B31D3125-EF7A-B54E-B160-AAE8F5F8FC14}" type="presOf" srcId="{1264FEAF-09BA-774A-A2D2-F42736262FA4}" destId="{ECAFD357-1313-CC4E-A35A-0EFAC929024A}" srcOrd="0" destOrd="0" presId="urn:microsoft.com/office/officeart/2005/8/layout/hList1"/>
    <dgm:cxn modelId="{659D0554-5A85-3746-8D16-3EC769C93E46}" srcId="{1264FEAF-09BA-774A-A2D2-F42736262FA4}" destId="{C9038BB7-A17D-5B40-A1A1-6ED43210970A}" srcOrd="1" destOrd="0" parTransId="{14E0E550-3F7F-6844-80B0-0C9742698669}" sibTransId="{1D46529B-A111-024E-9003-DD81652498F6}"/>
    <dgm:cxn modelId="{6DF67E74-12B6-EF47-A6F7-B62EB76C2692}" type="presOf" srcId="{524ED1D7-245B-0C45-BD74-8533A7B0FDD8}" destId="{5D46DF0B-F7D7-A940-8A1D-710CFD02F0EE}" srcOrd="0" destOrd="0" presId="urn:microsoft.com/office/officeart/2005/8/layout/hList1"/>
    <dgm:cxn modelId="{837FB378-A3D5-CC47-86B4-BF59B4F49193}" srcId="{5760A2D8-9E29-2946-8D46-F13FA23A63AC}" destId="{C437DABA-CE25-CD40-905D-C94548479FCA}" srcOrd="0" destOrd="0" parTransId="{70A207FD-B3D9-B549-8E70-E1C70E20ADAD}" sibTransId="{F9DA3B3C-BD3A-7E44-A06E-F0BD27B0D7B3}"/>
    <dgm:cxn modelId="{B84AC990-1360-C64E-B3FB-B7E8DE8FBBB0}" type="presOf" srcId="{5760A2D8-9E29-2946-8D46-F13FA23A63AC}" destId="{3203EF6B-3ADD-B74D-A11F-7CE2366A3DE8}" srcOrd="0" destOrd="0" presId="urn:microsoft.com/office/officeart/2005/8/layout/hList1"/>
    <dgm:cxn modelId="{AE23DD98-40A8-5F44-8003-75633246D366}" type="presOf" srcId="{C437DABA-CE25-CD40-905D-C94548479FCA}" destId="{C8D357A7-8809-D243-B375-574D4219C047}" srcOrd="0" destOrd="0" presId="urn:microsoft.com/office/officeart/2005/8/layout/hList1"/>
    <dgm:cxn modelId="{074BB4B9-2638-594E-A5A2-B31409BBACC1}" srcId="{39B9F8E8-0C7B-4948-B6BC-1D6E109DB9D1}" destId="{52215787-CB60-914A-B0E2-DA637BBEA075}" srcOrd="2" destOrd="0" parTransId="{D79C307E-1012-6445-8C6C-849BBDDD93D8}" sibTransId="{05F6E2CB-FDC2-AE4A-BFF0-F70EA963B33F}"/>
    <dgm:cxn modelId="{A0601BC1-F555-F642-A94F-645306A6504A}" srcId="{39B9F8E8-0C7B-4948-B6BC-1D6E109DB9D1}" destId="{5760A2D8-9E29-2946-8D46-F13FA23A63AC}" srcOrd="1" destOrd="0" parTransId="{41E0A71E-61DC-824C-8FCE-E90426CFA1F6}" sibTransId="{5F7D68AF-ED61-EB41-AD2D-7C788CE0AF10}"/>
    <dgm:cxn modelId="{FF2330D0-89B4-BF4E-AE2E-4077BB9FDD27}" type="presOf" srcId="{52215787-CB60-914A-B0E2-DA637BBEA075}" destId="{43927B58-FCD0-F64C-864B-9FC102BC3CFD}" srcOrd="0" destOrd="0" presId="urn:microsoft.com/office/officeart/2005/8/layout/hList1"/>
    <dgm:cxn modelId="{66556AE7-6E57-0447-AD5C-F6D04E72D1B8}" srcId="{39B9F8E8-0C7B-4948-B6BC-1D6E109DB9D1}" destId="{1264FEAF-09BA-774A-A2D2-F42736262FA4}" srcOrd="0" destOrd="0" parTransId="{D5D8A08E-AC75-4E4F-B51E-81448F157CF2}" sibTransId="{9A3C21C4-C1D9-C345-880E-DCD1EEED2881}"/>
    <dgm:cxn modelId="{9EAFEAF0-1423-8A4C-B515-E2560B847398}" type="presOf" srcId="{49DE2155-C51A-0141-AE11-1BAE77811C9B}" destId="{19B1C89D-4933-874E-A615-F1E34DC5052C}" srcOrd="0" destOrd="0" presId="urn:microsoft.com/office/officeart/2005/8/layout/hList1"/>
    <dgm:cxn modelId="{35929A84-62FD-E345-AFC1-358A19BA3941}" type="presParOf" srcId="{A6C6D1CD-3967-734D-8415-E6069832FBCA}" destId="{4D9A0338-1AC8-D846-A6FE-7501F3B47426}" srcOrd="0" destOrd="0" presId="urn:microsoft.com/office/officeart/2005/8/layout/hList1"/>
    <dgm:cxn modelId="{ACF5AC9E-2D76-FA47-9628-08401EA05531}" type="presParOf" srcId="{4D9A0338-1AC8-D846-A6FE-7501F3B47426}" destId="{ECAFD357-1313-CC4E-A35A-0EFAC929024A}" srcOrd="0" destOrd="0" presId="urn:microsoft.com/office/officeart/2005/8/layout/hList1"/>
    <dgm:cxn modelId="{3087FBDE-6E19-924D-BB0F-12B6A68CE307}" type="presParOf" srcId="{4D9A0338-1AC8-D846-A6FE-7501F3B47426}" destId="{19B1C89D-4933-874E-A615-F1E34DC5052C}" srcOrd="1" destOrd="0" presId="urn:microsoft.com/office/officeart/2005/8/layout/hList1"/>
    <dgm:cxn modelId="{1F3D3EC3-F3A3-9240-B714-A76C55E7F285}" type="presParOf" srcId="{A6C6D1CD-3967-734D-8415-E6069832FBCA}" destId="{9FEAAC42-500F-DA44-9C1D-0165FC17D6B2}" srcOrd="1" destOrd="0" presId="urn:microsoft.com/office/officeart/2005/8/layout/hList1"/>
    <dgm:cxn modelId="{F84A16D4-E30F-E945-9219-CAE8750C3174}" type="presParOf" srcId="{A6C6D1CD-3967-734D-8415-E6069832FBCA}" destId="{2AADB342-CBD4-074C-A56E-FC3C545D3AE9}" srcOrd="2" destOrd="0" presId="urn:microsoft.com/office/officeart/2005/8/layout/hList1"/>
    <dgm:cxn modelId="{313BB263-23E9-6E4A-AC94-2EB9EAA84DBF}" type="presParOf" srcId="{2AADB342-CBD4-074C-A56E-FC3C545D3AE9}" destId="{3203EF6B-3ADD-B74D-A11F-7CE2366A3DE8}" srcOrd="0" destOrd="0" presId="urn:microsoft.com/office/officeart/2005/8/layout/hList1"/>
    <dgm:cxn modelId="{7C7C4E63-3B21-CC4C-BA44-2614BCDCBC3C}" type="presParOf" srcId="{2AADB342-CBD4-074C-A56E-FC3C545D3AE9}" destId="{C8D357A7-8809-D243-B375-574D4219C047}" srcOrd="1" destOrd="0" presId="urn:microsoft.com/office/officeart/2005/8/layout/hList1"/>
    <dgm:cxn modelId="{0DDC2A44-26DC-7743-8874-9EBBF8136061}" type="presParOf" srcId="{A6C6D1CD-3967-734D-8415-E6069832FBCA}" destId="{2BD4399A-E2A3-E743-A450-2AE3E36B585E}" srcOrd="3" destOrd="0" presId="urn:microsoft.com/office/officeart/2005/8/layout/hList1"/>
    <dgm:cxn modelId="{A6C7F0CC-F348-644F-8836-ECDED2F29081}" type="presParOf" srcId="{A6C6D1CD-3967-734D-8415-E6069832FBCA}" destId="{728C53FF-911F-BA42-B009-9D8E6014B2DB}" srcOrd="4" destOrd="0" presId="urn:microsoft.com/office/officeart/2005/8/layout/hList1"/>
    <dgm:cxn modelId="{19B7755A-47DB-4840-896B-CE1650A995CC}" type="presParOf" srcId="{728C53FF-911F-BA42-B009-9D8E6014B2DB}" destId="{43927B58-FCD0-F64C-864B-9FC102BC3CFD}" srcOrd="0" destOrd="0" presId="urn:microsoft.com/office/officeart/2005/8/layout/hList1"/>
    <dgm:cxn modelId="{BCED575C-19E3-FB43-B0A4-4426B2F8E0FD}" type="presParOf" srcId="{728C53FF-911F-BA42-B009-9D8E6014B2DB}" destId="{5D46DF0B-F7D7-A940-8A1D-710CFD02F0E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4C24A0-7C51-DA44-A411-0A1DE5FB88D6}"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EDFEFA61-9EF1-9F49-98C1-48BC988E51A3}">
      <dgm:prSet/>
      <dgm:spPr/>
      <dgm:t>
        <a:bodyPr/>
        <a:lstStyle/>
        <a:p>
          <a:r>
            <a:rPr lang="en-CA" dirty="0"/>
            <a:t>Daniel 7</a:t>
          </a:r>
          <a:endParaRPr lang="en-US" dirty="0"/>
        </a:p>
      </dgm:t>
    </dgm:pt>
    <dgm:pt modelId="{81583C81-2993-8541-ABAE-EFC59E904439}" type="parTrans" cxnId="{8B947B0F-FC35-0947-9C42-071CE13CA631}">
      <dgm:prSet/>
      <dgm:spPr/>
      <dgm:t>
        <a:bodyPr/>
        <a:lstStyle/>
        <a:p>
          <a:endParaRPr lang="en-US"/>
        </a:p>
      </dgm:t>
    </dgm:pt>
    <dgm:pt modelId="{7EC85C62-3F3F-C844-B90A-E15AF7C0C555}" type="sibTrans" cxnId="{8B947B0F-FC35-0947-9C42-071CE13CA631}">
      <dgm:prSet/>
      <dgm:spPr/>
      <dgm:t>
        <a:bodyPr/>
        <a:lstStyle/>
        <a:p>
          <a:endParaRPr lang="en-US"/>
        </a:p>
      </dgm:t>
    </dgm:pt>
    <dgm:pt modelId="{67E95346-BE8D-8C45-9AB1-589064767A54}">
      <dgm:prSet/>
      <dgm:spPr/>
      <dgm:t>
        <a:bodyPr/>
        <a:lstStyle/>
        <a:p>
          <a:r>
            <a:rPr lang="en-CA" dirty="0"/>
            <a:t>Revelation 13</a:t>
          </a:r>
          <a:endParaRPr lang="en-US" dirty="0"/>
        </a:p>
      </dgm:t>
    </dgm:pt>
    <dgm:pt modelId="{EC08650E-9C4B-7F46-8599-1E15AB5DBBBB}" type="parTrans" cxnId="{9C7853B5-25EC-8E4E-B509-49A79C6D0119}">
      <dgm:prSet/>
      <dgm:spPr/>
      <dgm:t>
        <a:bodyPr/>
        <a:lstStyle/>
        <a:p>
          <a:endParaRPr lang="en-US"/>
        </a:p>
      </dgm:t>
    </dgm:pt>
    <dgm:pt modelId="{D4DC146A-2859-9540-ABBB-BB4D70E69C94}" type="sibTrans" cxnId="{9C7853B5-25EC-8E4E-B509-49A79C6D0119}">
      <dgm:prSet/>
      <dgm:spPr/>
      <dgm:t>
        <a:bodyPr/>
        <a:lstStyle/>
        <a:p>
          <a:endParaRPr lang="en-US"/>
        </a:p>
      </dgm:t>
    </dgm:pt>
    <dgm:pt modelId="{8E21D6BC-8351-174A-9E0F-D9978C3EA693}">
      <dgm:prSet/>
      <dgm:spPr/>
      <dgm:t>
        <a:bodyPr/>
        <a:lstStyle/>
        <a:p>
          <a:r>
            <a:rPr lang="en-CA"/>
            <a:t>Revelation 17</a:t>
          </a:r>
          <a:endParaRPr lang="en-US" dirty="0"/>
        </a:p>
      </dgm:t>
    </dgm:pt>
    <dgm:pt modelId="{487218C7-CF99-7347-A738-09C779646277}" type="parTrans" cxnId="{0199E62B-D273-B84E-A85B-8CF776BDC62A}">
      <dgm:prSet/>
      <dgm:spPr/>
      <dgm:t>
        <a:bodyPr/>
        <a:lstStyle/>
        <a:p>
          <a:endParaRPr lang="en-US"/>
        </a:p>
      </dgm:t>
    </dgm:pt>
    <dgm:pt modelId="{04030D4D-3A07-CD4F-968F-645A05BF45FB}" type="sibTrans" cxnId="{0199E62B-D273-B84E-A85B-8CF776BDC62A}">
      <dgm:prSet/>
      <dgm:spPr/>
      <dgm:t>
        <a:bodyPr/>
        <a:lstStyle/>
        <a:p>
          <a:endParaRPr lang="en-US"/>
        </a:p>
      </dgm:t>
    </dgm:pt>
    <dgm:pt modelId="{78FDFA8D-BB97-304B-AB6A-DBDE68DC26BE}">
      <dgm:prSet/>
      <dgm:spPr/>
      <dgm:t>
        <a:bodyPr/>
        <a:lstStyle/>
        <a:p>
          <a:r>
            <a:rPr lang="en-CA" dirty="0"/>
            <a:t>Revelation 19</a:t>
          </a:r>
          <a:endParaRPr lang="en-US" dirty="0"/>
        </a:p>
      </dgm:t>
    </dgm:pt>
    <dgm:pt modelId="{C31BE371-F439-E543-BA0E-AA44DBA46A73}" type="parTrans" cxnId="{80466766-3DBC-DF40-BACB-FB4A56BE3AE5}">
      <dgm:prSet/>
      <dgm:spPr/>
      <dgm:t>
        <a:bodyPr/>
        <a:lstStyle/>
        <a:p>
          <a:endParaRPr lang="en-US"/>
        </a:p>
      </dgm:t>
    </dgm:pt>
    <dgm:pt modelId="{6ADF40C4-A15F-6B43-85D9-06328ADDF498}" type="sibTrans" cxnId="{80466766-3DBC-DF40-BACB-FB4A56BE3AE5}">
      <dgm:prSet/>
      <dgm:spPr/>
      <dgm:t>
        <a:bodyPr/>
        <a:lstStyle/>
        <a:p>
          <a:endParaRPr lang="en-US"/>
        </a:p>
      </dgm:t>
    </dgm:pt>
    <dgm:pt modelId="{5305C44E-F6A3-DA44-9F72-CBF9AE7E2263}">
      <dgm:prSet/>
      <dgm:spPr/>
      <dgm:t>
        <a:bodyPr/>
        <a:lstStyle/>
        <a:p>
          <a:r>
            <a:rPr lang="en-CA" dirty="0"/>
            <a:t>the kingdom of men depicted as 4 beasts coinciding with Babylon, Medes &amp; Persians, Greece, and Rome</a:t>
          </a:r>
          <a:endParaRPr lang="en-US" dirty="0"/>
        </a:p>
      </dgm:t>
    </dgm:pt>
    <dgm:pt modelId="{FE57F375-D8B5-2249-8CCA-FD4F0DFB6862}" type="parTrans" cxnId="{162052A2-ED77-C644-90C7-1A41162686D3}">
      <dgm:prSet/>
      <dgm:spPr/>
      <dgm:t>
        <a:bodyPr/>
        <a:lstStyle/>
        <a:p>
          <a:endParaRPr lang="en-US"/>
        </a:p>
      </dgm:t>
    </dgm:pt>
    <dgm:pt modelId="{3A0C27F2-50BA-0D49-9AA7-D9B368AF465E}" type="sibTrans" cxnId="{162052A2-ED77-C644-90C7-1A41162686D3}">
      <dgm:prSet/>
      <dgm:spPr/>
      <dgm:t>
        <a:bodyPr/>
        <a:lstStyle/>
        <a:p>
          <a:endParaRPr lang="en-US"/>
        </a:p>
      </dgm:t>
    </dgm:pt>
    <dgm:pt modelId="{C7A4924D-A2EE-CB46-A5B2-C127BCB29456}">
      <dgm:prSet/>
      <dgm:spPr/>
      <dgm:t>
        <a:bodyPr/>
        <a:lstStyle/>
        <a:p>
          <a:r>
            <a:rPr lang="en-CA" dirty="0"/>
            <a:t>the kingdom of men depicted as a beast of the sea and beast of the earth</a:t>
          </a:r>
          <a:endParaRPr lang="en-US" dirty="0"/>
        </a:p>
      </dgm:t>
    </dgm:pt>
    <dgm:pt modelId="{7DB84C73-651F-A848-94B2-A868F3D62074}" type="parTrans" cxnId="{A21FBDE7-A4DC-4841-B4B9-4FA5642ABF73}">
      <dgm:prSet/>
      <dgm:spPr/>
      <dgm:t>
        <a:bodyPr/>
        <a:lstStyle/>
        <a:p>
          <a:endParaRPr lang="en-US"/>
        </a:p>
      </dgm:t>
    </dgm:pt>
    <dgm:pt modelId="{5E70A91B-B67D-F841-96E3-DA5894E0AE3C}" type="sibTrans" cxnId="{A21FBDE7-A4DC-4841-B4B9-4FA5642ABF73}">
      <dgm:prSet/>
      <dgm:spPr/>
      <dgm:t>
        <a:bodyPr/>
        <a:lstStyle/>
        <a:p>
          <a:endParaRPr lang="en-US"/>
        </a:p>
      </dgm:t>
    </dgm:pt>
    <dgm:pt modelId="{46C8DED4-9E8B-D842-908D-4EC87AC2C72E}">
      <dgm:prSet/>
      <dgm:spPr/>
      <dgm:t>
        <a:bodyPr/>
        <a:lstStyle/>
        <a:p>
          <a:r>
            <a:rPr lang="en-CA" dirty="0"/>
            <a:t>the harlot of the Apocalypse rides on a beast</a:t>
          </a:r>
          <a:endParaRPr lang="en-US" dirty="0"/>
        </a:p>
      </dgm:t>
    </dgm:pt>
    <dgm:pt modelId="{DF50E36F-8E10-3143-848E-C9163B7C1D52}" type="parTrans" cxnId="{A447B193-BBB9-1947-956D-53A477959231}">
      <dgm:prSet/>
      <dgm:spPr/>
      <dgm:t>
        <a:bodyPr/>
        <a:lstStyle/>
        <a:p>
          <a:endParaRPr lang="en-US"/>
        </a:p>
      </dgm:t>
    </dgm:pt>
    <dgm:pt modelId="{5C8D276D-06D4-DA4D-93CE-D83DD7C87D02}" type="sibTrans" cxnId="{A447B193-BBB9-1947-956D-53A477959231}">
      <dgm:prSet/>
      <dgm:spPr/>
      <dgm:t>
        <a:bodyPr/>
        <a:lstStyle/>
        <a:p>
          <a:endParaRPr lang="en-US"/>
        </a:p>
      </dgm:t>
    </dgm:pt>
    <dgm:pt modelId="{94B6C73B-0E1F-C140-B623-18388428A487}">
      <dgm:prSet/>
      <dgm:spPr/>
      <dgm:t>
        <a:bodyPr/>
        <a:lstStyle/>
        <a:p>
          <a:r>
            <a:rPr lang="en-CA" dirty="0"/>
            <a:t>the beast attacks Christ and the saints and is destroyed forever (cast into a lake of fire)</a:t>
          </a:r>
          <a:endParaRPr lang="en-US" dirty="0"/>
        </a:p>
      </dgm:t>
    </dgm:pt>
    <dgm:pt modelId="{E5642C26-3699-9349-B2AB-5F533C7F0750}" type="parTrans" cxnId="{602E122F-46CD-4547-8B39-529564D4CBF3}">
      <dgm:prSet/>
      <dgm:spPr/>
      <dgm:t>
        <a:bodyPr/>
        <a:lstStyle/>
        <a:p>
          <a:endParaRPr lang="en-US"/>
        </a:p>
      </dgm:t>
    </dgm:pt>
    <dgm:pt modelId="{996CBBC3-0897-9940-82A0-E18F0FA931E1}" type="sibTrans" cxnId="{602E122F-46CD-4547-8B39-529564D4CBF3}">
      <dgm:prSet/>
      <dgm:spPr/>
      <dgm:t>
        <a:bodyPr/>
        <a:lstStyle/>
        <a:p>
          <a:endParaRPr lang="en-US"/>
        </a:p>
      </dgm:t>
    </dgm:pt>
    <dgm:pt modelId="{21A63A9B-66D6-6B4D-91EB-BFE988AA430F}" type="pres">
      <dgm:prSet presAssocID="{6C4C24A0-7C51-DA44-A411-0A1DE5FB88D6}" presName="Name0" presStyleCnt="0">
        <dgm:presLayoutVars>
          <dgm:dir/>
          <dgm:animLvl val="lvl"/>
          <dgm:resizeHandles val="exact"/>
        </dgm:presLayoutVars>
      </dgm:prSet>
      <dgm:spPr/>
    </dgm:pt>
    <dgm:pt modelId="{41A00575-AB29-CB40-A69F-6E0BF7DB6334}" type="pres">
      <dgm:prSet presAssocID="{EDFEFA61-9EF1-9F49-98C1-48BC988E51A3}" presName="linNode" presStyleCnt="0"/>
      <dgm:spPr/>
    </dgm:pt>
    <dgm:pt modelId="{BFC98147-BFEC-2B4E-A506-0098999B4E32}" type="pres">
      <dgm:prSet presAssocID="{EDFEFA61-9EF1-9F49-98C1-48BC988E51A3}" presName="parentText" presStyleLbl="node1" presStyleIdx="0" presStyleCnt="4">
        <dgm:presLayoutVars>
          <dgm:chMax val="1"/>
          <dgm:bulletEnabled val="1"/>
        </dgm:presLayoutVars>
      </dgm:prSet>
      <dgm:spPr/>
    </dgm:pt>
    <dgm:pt modelId="{128F43AF-6F80-924A-89F6-97E0328E3BFB}" type="pres">
      <dgm:prSet presAssocID="{EDFEFA61-9EF1-9F49-98C1-48BC988E51A3}" presName="descendantText" presStyleLbl="alignAccFollowNode1" presStyleIdx="0" presStyleCnt="4">
        <dgm:presLayoutVars>
          <dgm:bulletEnabled val="1"/>
        </dgm:presLayoutVars>
      </dgm:prSet>
      <dgm:spPr/>
    </dgm:pt>
    <dgm:pt modelId="{A7D10181-228F-C54E-8D04-F489F6CED46A}" type="pres">
      <dgm:prSet presAssocID="{7EC85C62-3F3F-C844-B90A-E15AF7C0C555}" presName="sp" presStyleCnt="0"/>
      <dgm:spPr/>
    </dgm:pt>
    <dgm:pt modelId="{5EFCBA3D-E9D9-4C4A-A6DE-DC6EC51D862E}" type="pres">
      <dgm:prSet presAssocID="{67E95346-BE8D-8C45-9AB1-589064767A54}" presName="linNode" presStyleCnt="0"/>
      <dgm:spPr/>
    </dgm:pt>
    <dgm:pt modelId="{59009A01-D5A9-EA4B-BA25-4A0864C200D6}" type="pres">
      <dgm:prSet presAssocID="{67E95346-BE8D-8C45-9AB1-589064767A54}" presName="parentText" presStyleLbl="node1" presStyleIdx="1" presStyleCnt="4">
        <dgm:presLayoutVars>
          <dgm:chMax val="1"/>
          <dgm:bulletEnabled val="1"/>
        </dgm:presLayoutVars>
      </dgm:prSet>
      <dgm:spPr/>
    </dgm:pt>
    <dgm:pt modelId="{2602C184-2F3D-5D49-9E15-0025DBBC0516}" type="pres">
      <dgm:prSet presAssocID="{67E95346-BE8D-8C45-9AB1-589064767A54}" presName="descendantText" presStyleLbl="alignAccFollowNode1" presStyleIdx="1" presStyleCnt="4">
        <dgm:presLayoutVars>
          <dgm:bulletEnabled val="1"/>
        </dgm:presLayoutVars>
      </dgm:prSet>
      <dgm:spPr/>
    </dgm:pt>
    <dgm:pt modelId="{9F4FE656-4151-EC42-97B0-C01C347B50F8}" type="pres">
      <dgm:prSet presAssocID="{D4DC146A-2859-9540-ABBB-BB4D70E69C94}" presName="sp" presStyleCnt="0"/>
      <dgm:spPr/>
    </dgm:pt>
    <dgm:pt modelId="{9403E0CC-A42C-BD4F-B1E6-A48AF52128BD}" type="pres">
      <dgm:prSet presAssocID="{8E21D6BC-8351-174A-9E0F-D9978C3EA693}" presName="linNode" presStyleCnt="0"/>
      <dgm:spPr/>
    </dgm:pt>
    <dgm:pt modelId="{A5A653E8-C854-384C-B914-4DE556A916FA}" type="pres">
      <dgm:prSet presAssocID="{8E21D6BC-8351-174A-9E0F-D9978C3EA693}" presName="parentText" presStyleLbl="node1" presStyleIdx="2" presStyleCnt="4">
        <dgm:presLayoutVars>
          <dgm:chMax val="1"/>
          <dgm:bulletEnabled val="1"/>
        </dgm:presLayoutVars>
      </dgm:prSet>
      <dgm:spPr/>
    </dgm:pt>
    <dgm:pt modelId="{5573E635-C7EE-0F4E-AFA0-B4E90A102CCF}" type="pres">
      <dgm:prSet presAssocID="{8E21D6BC-8351-174A-9E0F-D9978C3EA693}" presName="descendantText" presStyleLbl="alignAccFollowNode1" presStyleIdx="2" presStyleCnt="4">
        <dgm:presLayoutVars>
          <dgm:bulletEnabled val="1"/>
        </dgm:presLayoutVars>
      </dgm:prSet>
      <dgm:spPr/>
    </dgm:pt>
    <dgm:pt modelId="{18B3F7FB-F6D6-5D4B-839A-78DD6EE5F6A4}" type="pres">
      <dgm:prSet presAssocID="{04030D4D-3A07-CD4F-968F-645A05BF45FB}" presName="sp" presStyleCnt="0"/>
      <dgm:spPr/>
    </dgm:pt>
    <dgm:pt modelId="{72DF70D2-54CE-A846-A4E1-67EB4C595895}" type="pres">
      <dgm:prSet presAssocID="{78FDFA8D-BB97-304B-AB6A-DBDE68DC26BE}" presName="linNode" presStyleCnt="0"/>
      <dgm:spPr/>
    </dgm:pt>
    <dgm:pt modelId="{B1144448-2E27-D04E-BC04-664390D11D48}" type="pres">
      <dgm:prSet presAssocID="{78FDFA8D-BB97-304B-AB6A-DBDE68DC26BE}" presName="parentText" presStyleLbl="node1" presStyleIdx="3" presStyleCnt="4">
        <dgm:presLayoutVars>
          <dgm:chMax val="1"/>
          <dgm:bulletEnabled val="1"/>
        </dgm:presLayoutVars>
      </dgm:prSet>
      <dgm:spPr/>
    </dgm:pt>
    <dgm:pt modelId="{233B9900-3B00-B145-8EF4-F68A7B68179C}" type="pres">
      <dgm:prSet presAssocID="{78FDFA8D-BB97-304B-AB6A-DBDE68DC26BE}" presName="descendantText" presStyleLbl="alignAccFollowNode1" presStyleIdx="3" presStyleCnt="4">
        <dgm:presLayoutVars>
          <dgm:bulletEnabled val="1"/>
        </dgm:presLayoutVars>
      </dgm:prSet>
      <dgm:spPr/>
    </dgm:pt>
  </dgm:ptLst>
  <dgm:cxnLst>
    <dgm:cxn modelId="{C3723507-21A1-7746-83DC-FAAF36CD5520}" type="presOf" srcId="{78FDFA8D-BB97-304B-AB6A-DBDE68DC26BE}" destId="{B1144448-2E27-D04E-BC04-664390D11D48}" srcOrd="0" destOrd="0" presId="urn:microsoft.com/office/officeart/2005/8/layout/vList5"/>
    <dgm:cxn modelId="{8B947B0F-FC35-0947-9C42-071CE13CA631}" srcId="{6C4C24A0-7C51-DA44-A411-0A1DE5FB88D6}" destId="{EDFEFA61-9EF1-9F49-98C1-48BC988E51A3}" srcOrd="0" destOrd="0" parTransId="{81583C81-2993-8541-ABAE-EFC59E904439}" sibTransId="{7EC85C62-3F3F-C844-B90A-E15AF7C0C555}"/>
    <dgm:cxn modelId="{0199E62B-D273-B84E-A85B-8CF776BDC62A}" srcId="{6C4C24A0-7C51-DA44-A411-0A1DE5FB88D6}" destId="{8E21D6BC-8351-174A-9E0F-D9978C3EA693}" srcOrd="2" destOrd="0" parTransId="{487218C7-CF99-7347-A738-09C779646277}" sibTransId="{04030D4D-3A07-CD4F-968F-645A05BF45FB}"/>
    <dgm:cxn modelId="{602E122F-46CD-4547-8B39-529564D4CBF3}" srcId="{78FDFA8D-BB97-304B-AB6A-DBDE68DC26BE}" destId="{94B6C73B-0E1F-C140-B623-18388428A487}" srcOrd="0" destOrd="0" parTransId="{E5642C26-3699-9349-B2AB-5F533C7F0750}" sibTransId="{996CBBC3-0897-9940-82A0-E18F0FA931E1}"/>
    <dgm:cxn modelId="{C28BA242-AE7E-B64F-932A-6478F7BDF992}" type="presOf" srcId="{67E95346-BE8D-8C45-9AB1-589064767A54}" destId="{59009A01-D5A9-EA4B-BA25-4A0864C200D6}" srcOrd="0" destOrd="0" presId="urn:microsoft.com/office/officeart/2005/8/layout/vList5"/>
    <dgm:cxn modelId="{80466766-3DBC-DF40-BACB-FB4A56BE3AE5}" srcId="{6C4C24A0-7C51-DA44-A411-0A1DE5FB88D6}" destId="{78FDFA8D-BB97-304B-AB6A-DBDE68DC26BE}" srcOrd="3" destOrd="0" parTransId="{C31BE371-F439-E543-BA0E-AA44DBA46A73}" sibTransId="{6ADF40C4-A15F-6B43-85D9-06328ADDF498}"/>
    <dgm:cxn modelId="{768AE376-8C23-494D-BABD-6C6FF1E0BBA1}" type="presOf" srcId="{8E21D6BC-8351-174A-9E0F-D9978C3EA693}" destId="{A5A653E8-C854-384C-B914-4DE556A916FA}" srcOrd="0" destOrd="0" presId="urn:microsoft.com/office/officeart/2005/8/layout/vList5"/>
    <dgm:cxn modelId="{A447B193-BBB9-1947-956D-53A477959231}" srcId="{8E21D6BC-8351-174A-9E0F-D9978C3EA693}" destId="{46C8DED4-9E8B-D842-908D-4EC87AC2C72E}" srcOrd="0" destOrd="0" parTransId="{DF50E36F-8E10-3143-848E-C9163B7C1D52}" sibTransId="{5C8D276D-06D4-DA4D-93CE-D83DD7C87D02}"/>
    <dgm:cxn modelId="{162052A2-ED77-C644-90C7-1A41162686D3}" srcId="{EDFEFA61-9EF1-9F49-98C1-48BC988E51A3}" destId="{5305C44E-F6A3-DA44-9F72-CBF9AE7E2263}" srcOrd="0" destOrd="0" parTransId="{FE57F375-D8B5-2249-8CCA-FD4F0DFB6862}" sibTransId="{3A0C27F2-50BA-0D49-9AA7-D9B368AF465E}"/>
    <dgm:cxn modelId="{4ABC7AA9-169F-5647-B9AB-45ECC4C9AA4B}" type="presOf" srcId="{EDFEFA61-9EF1-9F49-98C1-48BC988E51A3}" destId="{BFC98147-BFEC-2B4E-A506-0098999B4E32}" srcOrd="0" destOrd="0" presId="urn:microsoft.com/office/officeart/2005/8/layout/vList5"/>
    <dgm:cxn modelId="{9C7853B5-25EC-8E4E-B509-49A79C6D0119}" srcId="{6C4C24A0-7C51-DA44-A411-0A1DE5FB88D6}" destId="{67E95346-BE8D-8C45-9AB1-589064767A54}" srcOrd="1" destOrd="0" parTransId="{EC08650E-9C4B-7F46-8599-1E15AB5DBBBB}" sibTransId="{D4DC146A-2859-9540-ABBB-BB4D70E69C94}"/>
    <dgm:cxn modelId="{30C000D4-F703-B749-B885-FE2EECA0D6E4}" type="presOf" srcId="{94B6C73B-0E1F-C140-B623-18388428A487}" destId="{233B9900-3B00-B145-8EF4-F68A7B68179C}" srcOrd="0" destOrd="0" presId="urn:microsoft.com/office/officeart/2005/8/layout/vList5"/>
    <dgm:cxn modelId="{2FA009D8-45EF-EC49-ACCE-26B90BC6E738}" type="presOf" srcId="{6C4C24A0-7C51-DA44-A411-0A1DE5FB88D6}" destId="{21A63A9B-66D6-6B4D-91EB-BFE988AA430F}" srcOrd="0" destOrd="0" presId="urn:microsoft.com/office/officeart/2005/8/layout/vList5"/>
    <dgm:cxn modelId="{A7E096DB-7AC2-C54D-AE01-83D0F552D459}" type="presOf" srcId="{C7A4924D-A2EE-CB46-A5B2-C127BCB29456}" destId="{2602C184-2F3D-5D49-9E15-0025DBBC0516}" srcOrd="0" destOrd="0" presId="urn:microsoft.com/office/officeart/2005/8/layout/vList5"/>
    <dgm:cxn modelId="{A21FBDE7-A4DC-4841-B4B9-4FA5642ABF73}" srcId="{67E95346-BE8D-8C45-9AB1-589064767A54}" destId="{C7A4924D-A2EE-CB46-A5B2-C127BCB29456}" srcOrd="0" destOrd="0" parTransId="{7DB84C73-651F-A848-94B2-A868F3D62074}" sibTransId="{5E70A91B-B67D-F841-96E3-DA5894E0AE3C}"/>
    <dgm:cxn modelId="{044CBDE8-B539-BA44-8312-9304D6D5833E}" type="presOf" srcId="{5305C44E-F6A3-DA44-9F72-CBF9AE7E2263}" destId="{128F43AF-6F80-924A-89F6-97E0328E3BFB}" srcOrd="0" destOrd="0" presId="urn:microsoft.com/office/officeart/2005/8/layout/vList5"/>
    <dgm:cxn modelId="{2A133EF3-6369-E54A-A3DF-B223556BF9A0}" type="presOf" srcId="{46C8DED4-9E8B-D842-908D-4EC87AC2C72E}" destId="{5573E635-C7EE-0F4E-AFA0-B4E90A102CCF}" srcOrd="0" destOrd="0" presId="urn:microsoft.com/office/officeart/2005/8/layout/vList5"/>
    <dgm:cxn modelId="{3BB11EB3-3F16-FE47-866A-BAF643F50B53}" type="presParOf" srcId="{21A63A9B-66D6-6B4D-91EB-BFE988AA430F}" destId="{41A00575-AB29-CB40-A69F-6E0BF7DB6334}" srcOrd="0" destOrd="0" presId="urn:microsoft.com/office/officeart/2005/8/layout/vList5"/>
    <dgm:cxn modelId="{3FCAA477-1D94-FF45-91D3-65E17A8A6044}" type="presParOf" srcId="{41A00575-AB29-CB40-A69F-6E0BF7DB6334}" destId="{BFC98147-BFEC-2B4E-A506-0098999B4E32}" srcOrd="0" destOrd="0" presId="urn:microsoft.com/office/officeart/2005/8/layout/vList5"/>
    <dgm:cxn modelId="{88E78398-6BE7-AA4F-B602-29A27D051E9E}" type="presParOf" srcId="{41A00575-AB29-CB40-A69F-6E0BF7DB6334}" destId="{128F43AF-6F80-924A-89F6-97E0328E3BFB}" srcOrd="1" destOrd="0" presId="urn:microsoft.com/office/officeart/2005/8/layout/vList5"/>
    <dgm:cxn modelId="{DF8F6E4B-5056-CA46-8A4F-E626DDB180E3}" type="presParOf" srcId="{21A63A9B-66D6-6B4D-91EB-BFE988AA430F}" destId="{A7D10181-228F-C54E-8D04-F489F6CED46A}" srcOrd="1" destOrd="0" presId="urn:microsoft.com/office/officeart/2005/8/layout/vList5"/>
    <dgm:cxn modelId="{0839029C-0A55-1445-975C-0E92DF76EC83}" type="presParOf" srcId="{21A63A9B-66D6-6B4D-91EB-BFE988AA430F}" destId="{5EFCBA3D-E9D9-4C4A-A6DE-DC6EC51D862E}" srcOrd="2" destOrd="0" presId="urn:microsoft.com/office/officeart/2005/8/layout/vList5"/>
    <dgm:cxn modelId="{AA462CAF-63B7-7F41-949A-CC6CE93AC5C2}" type="presParOf" srcId="{5EFCBA3D-E9D9-4C4A-A6DE-DC6EC51D862E}" destId="{59009A01-D5A9-EA4B-BA25-4A0864C200D6}" srcOrd="0" destOrd="0" presId="urn:microsoft.com/office/officeart/2005/8/layout/vList5"/>
    <dgm:cxn modelId="{D40ECEA8-0840-EB44-AC38-08E93F9E291A}" type="presParOf" srcId="{5EFCBA3D-E9D9-4C4A-A6DE-DC6EC51D862E}" destId="{2602C184-2F3D-5D49-9E15-0025DBBC0516}" srcOrd="1" destOrd="0" presId="urn:microsoft.com/office/officeart/2005/8/layout/vList5"/>
    <dgm:cxn modelId="{46EC6E38-D687-4D44-9B7F-A99732F45B9A}" type="presParOf" srcId="{21A63A9B-66D6-6B4D-91EB-BFE988AA430F}" destId="{9F4FE656-4151-EC42-97B0-C01C347B50F8}" srcOrd="3" destOrd="0" presId="urn:microsoft.com/office/officeart/2005/8/layout/vList5"/>
    <dgm:cxn modelId="{7A3060D5-B21C-5147-969F-262E1CB2C461}" type="presParOf" srcId="{21A63A9B-66D6-6B4D-91EB-BFE988AA430F}" destId="{9403E0CC-A42C-BD4F-B1E6-A48AF52128BD}" srcOrd="4" destOrd="0" presId="urn:microsoft.com/office/officeart/2005/8/layout/vList5"/>
    <dgm:cxn modelId="{2BAA756D-B7B4-3949-BDB7-AE3F21E5529E}" type="presParOf" srcId="{9403E0CC-A42C-BD4F-B1E6-A48AF52128BD}" destId="{A5A653E8-C854-384C-B914-4DE556A916FA}" srcOrd="0" destOrd="0" presId="urn:microsoft.com/office/officeart/2005/8/layout/vList5"/>
    <dgm:cxn modelId="{33C54250-8E0E-4644-B479-BB6C553550F3}" type="presParOf" srcId="{9403E0CC-A42C-BD4F-B1E6-A48AF52128BD}" destId="{5573E635-C7EE-0F4E-AFA0-B4E90A102CCF}" srcOrd="1" destOrd="0" presId="urn:microsoft.com/office/officeart/2005/8/layout/vList5"/>
    <dgm:cxn modelId="{FEAA018A-9039-2E4F-A0DF-15049B2D10E5}" type="presParOf" srcId="{21A63A9B-66D6-6B4D-91EB-BFE988AA430F}" destId="{18B3F7FB-F6D6-5D4B-839A-78DD6EE5F6A4}" srcOrd="5" destOrd="0" presId="urn:microsoft.com/office/officeart/2005/8/layout/vList5"/>
    <dgm:cxn modelId="{062B5546-57FF-CE43-B9E1-71B565D0208A}" type="presParOf" srcId="{21A63A9B-66D6-6B4D-91EB-BFE988AA430F}" destId="{72DF70D2-54CE-A846-A4E1-67EB4C595895}" srcOrd="6" destOrd="0" presId="urn:microsoft.com/office/officeart/2005/8/layout/vList5"/>
    <dgm:cxn modelId="{81200D35-8249-1149-8C0C-2D2CEB760982}" type="presParOf" srcId="{72DF70D2-54CE-A846-A4E1-67EB4C595895}" destId="{B1144448-2E27-D04E-BC04-664390D11D48}" srcOrd="0" destOrd="0" presId="urn:microsoft.com/office/officeart/2005/8/layout/vList5"/>
    <dgm:cxn modelId="{6970EA44-DD42-4A40-93B7-D0EF1C18C70E}" type="presParOf" srcId="{72DF70D2-54CE-A846-A4E1-67EB4C595895}" destId="{233B9900-3B00-B145-8EF4-F68A7B68179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B1820C-BE2F-8249-ABAA-7823EC51B1F2}" type="doc">
      <dgm:prSet loTypeId="urn:microsoft.com/office/officeart/2005/8/layout/hProcess7" loCatId="" qsTypeId="urn:microsoft.com/office/officeart/2005/8/quickstyle/simple4" qsCatId="simple" csTypeId="urn:microsoft.com/office/officeart/2005/8/colors/colorful4" csCatId="colorful" phldr="1"/>
      <dgm:spPr/>
      <dgm:t>
        <a:bodyPr/>
        <a:lstStyle/>
        <a:p>
          <a:endParaRPr lang="en-US"/>
        </a:p>
      </dgm:t>
    </dgm:pt>
    <dgm:pt modelId="{7C256737-A83B-7647-8165-EEF58D6C2E67}">
      <dgm:prSet phldrT="[Text]" phldr="0"/>
      <dgm:spPr/>
      <dgm:t>
        <a:bodyPr/>
        <a:lstStyle/>
        <a:p>
          <a:r>
            <a:rPr lang="en-US" dirty="0">
              <a:solidFill>
                <a:schemeClr val="tx1"/>
              </a:solidFill>
              <a:latin typeface="Gisha" panose="020B0502040204020203" pitchFamily="34" charset="-79"/>
              <a:cs typeface="Gisha" panose="020B0502040204020203" pitchFamily="34" charset="-79"/>
            </a:rPr>
            <a:t>Vision</a:t>
          </a:r>
        </a:p>
      </dgm:t>
    </dgm:pt>
    <dgm:pt modelId="{F208DC3A-F795-C640-BFB8-4C516FE6B192}" type="parTrans" cxnId="{C76FEED3-6E7E-7343-8BC9-0192DE057003}">
      <dgm:prSet/>
      <dgm:spPr/>
      <dgm:t>
        <a:bodyPr/>
        <a:lstStyle/>
        <a:p>
          <a:endParaRPr lang="en-US">
            <a:latin typeface="Gisha" panose="020B0502040204020203" pitchFamily="34" charset="-79"/>
            <a:cs typeface="Gisha" panose="020B0502040204020203" pitchFamily="34" charset="-79"/>
          </a:endParaRPr>
        </a:p>
      </dgm:t>
    </dgm:pt>
    <dgm:pt modelId="{D406C960-F926-6248-BFBA-3C6335261BF4}" type="sibTrans" cxnId="{C76FEED3-6E7E-7343-8BC9-0192DE057003}">
      <dgm:prSet/>
      <dgm:spPr/>
      <dgm:t>
        <a:bodyPr/>
        <a:lstStyle/>
        <a:p>
          <a:endParaRPr lang="en-US">
            <a:latin typeface="Gisha" panose="020B0502040204020203" pitchFamily="34" charset="-79"/>
            <a:cs typeface="Gisha" panose="020B0502040204020203" pitchFamily="34" charset="-79"/>
          </a:endParaRPr>
        </a:p>
      </dgm:t>
    </dgm:pt>
    <dgm:pt modelId="{C842E460-8F8B-624C-B3C1-9FFB2D7B5947}">
      <dgm:prSet phldrT="[Text]" phldr="0"/>
      <dgm:spPr/>
      <dgm:t>
        <a:bodyPr/>
        <a:lstStyle/>
        <a:p>
          <a:r>
            <a:rPr lang="en-US" dirty="0">
              <a:latin typeface="Gisha" panose="020B0502040204020203" pitchFamily="34" charset="-79"/>
              <a:cs typeface="Gisha" panose="020B0502040204020203" pitchFamily="34" charset="-79"/>
            </a:rPr>
            <a:t>Man</a:t>
          </a:r>
        </a:p>
      </dgm:t>
    </dgm:pt>
    <dgm:pt modelId="{FDD8503F-5472-854C-8971-907D10DFF709}" type="parTrans" cxnId="{4106AF0D-E363-7146-A565-F0A42B5BB2C5}">
      <dgm:prSet/>
      <dgm:spPr/>
      <dgm:t>
        <a:bodyPr/>
        <a:lstStyle/>
        <a:p>
          <a:endParaRPr lang="en-US">
            <a:latin typeface="Gisha" panose="020B0502040204020203" pitchFamily="34" charset="-79"/>
            <a:cs typeface="Gisha" panose="020B0502040204020203" pitchFamily="34" charset="-79"/>
          </a:endParaRPr>
        </a:p>
      </dgm:t>
    </dgm:pt>
    <dgm:pt modelId="{6DF732F8-B5E0-2848-AEFA-1F5C64471C14}" type="sibTrans" cxnId="{4106AF0D-E363-7146-A565-F0A42B5BB2C5}">
      <dgm:prSet/>
      <dgm:spPr/>
      <dgm:t>
        <a:bodyPr/>
        <a:lstStyle/>
        <a:p>
          <a:endParaRPr lang="en-US">
            <a:latin typeface="Gisha" panose="020B0502040204020203" pitchFamily="34" charset="-79"/>
            <a:cs typeface="Gisha" panose="020B0502040204020203" pitchFamily="34" charset="-79"/>
          </a:endParaRPr>
        </a:p>
      </dgm:t>
    </dgm:pt>
    <dgm:pt modelId="{23DBC200-FA1E-F343-80E2-6B427DE7643E}">
      <dgm:prSet phldrT="[Text]" phldr="0"/>
      <dgm:spPr>
        <a:gradFill rotWithShape="0">
          <a:gsLst>
            <a:gs pos="0">
              <a:schemeClr val="accent6"/>
            </a:gs>
            <a:gs pos="99000">
              <a:schemeClr val="accent4">
                <a:hueOff val="4900445"/>
                <a:satOff val="-20388"/>
                <a:lumOff val="4804"/>
                <a:alphaOff val="0"/>
                <a:satMod val="110000"/>
                <a:lumMod val="100000"/>
                <a:shade val="100000"/>
              </a:schemeClr>
            </a:gs>
          </a:gsLst>
        </a:gradFill>
      </dgm:spPr>
      <dgm:t>
        <a:bodyPr/>
        <a:lstStyle/>
        <a:p>
          <a:r>
            <a:rPr lang="en-US" dirty="0">
              <a:solidFill>
                <a:schemeClr val="tx1"/>
              </a:solidFill>
              <a:latin typeface="Gisha" panose="020B0502040204020203" pitchFamily="34" charset="-79"/>
              <a:cs typeface="Gisha" panose="020B0502040204020203" pitchFamily="34" charset="-79"/>
            </a:rPr>
            <a:t>Execution</a:t>
          </a:r>
        </a:p>
      </dgm:t>
    </dgm:pt>
    <dgm:pt modelId="{93D34D87-6F8F-4D43-811E-4C35C5A2E609}" type="parTrans" cxnId="{C8A2E62E-0989-B94C-9E83-455AB31979D2}">
      <dgm:prSet/>
      <dgm:spPr/>
      <dgm:t>
        <a:bodyPr/>
        <a:lstStyle/>
        <a:p>
          <a:endParaRPr lang="en-US">
            <a:latin typeface="Gisha" panose="020B0502040204020203" pitchFamily="34" charset="-79"/>
            <a:cs typeface="Gisha" panose="020B0502040204020203" pitchFamily="34" charset="-79"/>
          </a:endParaRPr>
        </a:p>
      </dgm:t>
    </dgm:pt>
    <dgm:pt modelId="{27D804E5-AE4C-D840-9251-CB51A466A5C3}" type="sibTrans" cxnId="{C8A2E62E-0989-B94C-9E83-455AB31979D2}">
      <dgm:prSet/>
      <dgm:spPr/>
      <dgm:t>
        <a:bodyPr/>
        <a:lstStyle/>
        <a:p>
          <a:endParaRPr lang="en-US">
            <a:latin typeface="Gisha" panose="020B0502040204020203" pitchFamily="34" charset="-79"/>
            <a:cs typeface="Gisha" panose="020B0502040204020203" pitchFamily="34" charset="-79"/>
          </a:endParaRPr>
        </a:p>
      </dgm:t>
    </dgm:pt>
    <dgm:pt modelId="{6ADB59E7-6E0E-8F49-9DEA-DBE6A0CD2E98}">
      <dgm:prSet phldrT="[Text]" phldr="0"/>
      <dgm:spPr/>
      <dgm:t>
        <a:bodyPr/>
        <a:lstStyle/>
        <a:p>
          <a:r>
            <a:rPr lang="en-US" dirty="0">
              <a:latin typeface="Gisha" panose="020B0502040204020203" pitchFamily="34" charset="-79"/>
              <a:cs typeface="Gisha" panose="020B0502040204020203" pitchFamily="34" charset="-79"/>
            </a:rPr>
            <a:t>Male &amp; Female created in His Image</a:t>
          </a:r>
        </a:p>
      </dgm:t>
    </dgm:pt>
    <dgm:pt modelId="{F766B1E8-37E9-4C4B-B27E-215AB93857F8}" type="parTrans" cxnId="{0C9F65C0-430E-EA41-929B-68CEEAC09694}">
      <dgm:prSet/>
      <dgm:spPr/>
      <dgm:t>
        <a:bodyPr/>
        <a:lstStyle/>
        <a:p>
          <a:endParaRPr lang="en-US">
            <a:latin typeface="Gisha" panose="020B0502040204020203" pitchFamily="34" charset="-79"/>
            <a:cs typeface="Gisha" panose="020B0502040204020203" pitchFamily="34" charset="-79"/>
          </a:endParaRPr>
        </a:p>
      </dgm:t>
    </dgm:pt>
    <dgm:pt modelId="{3FC60ED9-4692-9248-8794-65EDD72F09FA}" type="sibTrans" cxnId="{0C9F65C0-430E-EA41-929B-68CEEAC09694}">
      <dgm:prSet/>
      <dgm:spPr/>
      <dgm:t>
        <a:bodyPr/>
        <a:lstStyle/>
        <a:p>
          <a:endParaRPr lang="en-US">
            <a:latin typeface="Gisha" panose="020B0502040204020203" pitchFamily="34" charset="-79"/>
            <a:cs typeface="Gisha" panose="020B0502040204020203" pitchFamily="34" charset="-79"/>
          </a:endParaRPr>
        </a:p>
      </dgm:t>
    </dgm:pt>
    <dgm:pt modelId="{5AF571DA-850B-9C4A-AD53-6FDEC349E09E}">
      <dgm:prSet phldrT="[Text]" phldr="0"/>
      <dgm:spPr/>
      <dgm:t>
        <a:bodyPr/>
        <a:lstStyle/>
        <a:p>
          <a:r>
            <a:rPr lang="en-US" dirty="0">
              <a:solidFill>
                <a:schemeClr val="tx1"/>
              </a:solidFill>
              <a:latin typeface="Gisha" panose="020B0502040204020203" pitchFamily="34" charset="-79"/>
              <a:cs typeface="Gisha" panose="020B0502040204020203" pitchFamily="34" charset="-79"/>
            </a:rPr>
            <a:t>Blessing</a:t>
          </a:r>
        </a:p>
      </dgm:t>
    </dgm:pt>
    <dgm:pt modelId="{DFF5B44A-5442-614A-A273-B0B73F6B72B7}" type="parTrans" cxnId="{57FCF963-50A9-654C-BEE6-206EC7A75823}">
      <dgm:prSet/>
      <dgm:spPr/>
      <dgm:t>
        <a:bodyPr/>
        <a:lstStyle/>
        <a:p>
          <a:endParaRPr lang="en-US">
            <a:latin typeface="Gisha" panose="020B0502040204020203" pitchFamily="34" charset="-79"/>
            <a:cs typeface="Gisha" panose="020B0502040204020203" pitchFamily="34" charset="-79"/>
          </a:endParaRPr>
        </a:p>
      </dgm:t>
    </dgm:pt>
    <dgm:pt modelId="{E3FFE2CF-10CD-2D47-88F6-E724BCE1998F}" type="sibTrans" cxnId="{57FCF963-50A9-654C-BEE6-206EC7A75823}">
      <dgm:prSet/>
      <dgm:spPr/>
      <dgm:t>
        <a:bodyPr/>
        <a:lstStyle/>
        <a:p>
          <a:endParaRPr lang="en-US">
            <a:latin typeface="Gisha" panose="020B0502040204020203" pitchFamily="34" charset="-79"/>
            <a:cs typeface="Gisha" panose="020B0502040204020203" pitchFamily="34" charset="-79"/>
          </a:endParaRPr>
        </a:p>
      </dgm:t>
    </dgm:pt>
    <dgm:pt modelId="{3F054952-ABEA-8F4F-B1A7-CA9A46A88C07}">
      <dgm:prSet phldrT="[Text]" phldr="0"/>
      <dgm:spPr/>
      <dgm:t>
        <a:bodyPr/>
        <a:lstStyle/>
        <a:p>
          <a:r>
            <a:rPr lang="en-US" dirty="0">
              <a:latin typeface="Gisha" panose="020B0502040204020203" pitchFamily="34" charset="-79"/>
              <a:cs typeface="Gisha" panose="020B0502040204020203" pitchFamily="34" charset="-79"/>
            </a:rPr>
            <a:t>Children in God's Image</a:t>
          </a:r>
        </a:p>
      </dgm:t>
    </dgm:pt>
    <dgm:pt modelId="{5249556C-C913-E544-BFE9-9057385F62C5}" type="parTrans" cxnId="{64766315-F675-424E-9AEF-6C7E0A9C1785}">
      <dgm:prSet/>
      <dgm:spPr/>
      <dgm:t>
        <a:bodyPr/>
        <a:lstStyle/>
        <a:p>
          <a:endParaRPr lang="en-US">
            <a:latin typeface="Gisha" panose="020B0502040204020203" pitchFamily="34" charset="-79"/>
            <a:cs typeface="Gisha" panose="020B0502040204020203" pitchFamily="34" charset="-79"/>
          </a:endParaRPr>
        </a:p>
      </dgm:t>
    </dgm:pt>
    <dgm:pt modelId="{DF097324-CE71-264D-BD6B-DE188AF3B701}" type="sibTrans" cxnId="{64766315-F675-424E-9AEF-6C7E0A9C1785}">
      <dgm:prSet/>
      <dgm:spPr/>
      <dgm:t>
        <a:bodyPr/>
        <a:lstStyle/>
        <a:p>
          <a:endParaRPr lang="en-US">
            <a:latin typeface="Gisha" panose="020B0502040204020203" pitchFamily="34" charset="-79"/>
            <a:cs typeface="Gisha" panose="020B0502040204020203" pitchFamily="34" charset="-79"/>
          </a:endParaRPr>
        </a:p>
      </dgm:t>
    </dgm:pt>
    <dgm:pt modelId="{E0ABAD1C-EEF6-F045-B506-E42BA3B02A3D}">
      <dgm:prSet phldrT="[Text]" phldr="0"/>
      <dgm:spPr/>
      <dgm:t>
        <a:bodyPr/>
        <a:lstStyle/>
        <a:p>
          <a:r>
            <a:rPr lang="en-US" dirty="0">
              <a:latin typeface="Gisha" panose="020B0502040204020203" pitchFamily="34" charset="-79"/>
              <a:cs typeface="Gisha" panose="020B0502040204020203" pitchFamily="34" charset="-79"/>
            </a:rPr>
            <a:t>Image and Likeness of God</a:t>
          </a:r>
        </a:p>
      </dgm:t>
    </dgm:pt>
    <dgm:pt modelId="{BD90AFF2-EEC6-B94E-915E-161731EF2642}" type="parTrans" cxnId="{F0AE1DF9-30A3-D743-ACA5-11811E198489}">
      <dgm:prSet/>
      <dgm:spPr/>
      <dgm:t>
        <a:bodyPr/>
        <a:lstStyle/>
        <a:p>
          <a:endParaRPr lang="en-US">
            <a:latin typeface="Gisha" panose="020B0502040204020203" pitchFamily="34" charset="-79"/>
            <a:cs typeface="Gisha" panose="020B0502040204020203" pitchFamily="34" charset="-79"/>
          </a:endParaRPr>
        </a:p>
      </dgm:t>
    </dgm:pt>
    <dgm:pt modelId="{2E606CAC-D15D-4A43-B6FE-EC54C85442C1}" type="sibTrans" cxnId="{F0AE1DF9-30A3-D743-ACA5-11811E198489}">
      <dgm:prSet/>
      <dgm:spPr/>
      <dgm:t>
        <a:bodyPr/>
        <a:lstStyle/>
        <a:p>
          <a:endParaRPr lang="en-US">
            <a:latin typeface="Gisha" panose="020B0502040204020203" pitchFamily="34" charset="-79"/>
            <a:cs typeface="Gisha" panose="020B0502040204020203" pitchFamily="34" charset="-79"/>
          </a:endParaRPr>
        </a:p>
      </dgm:t>
    </dgm:pt>
    <dgm:pt modelId="{0764FF29-4B67-AE4E-B5BD-AA856A8A7E80}">
      <dgm:prSet phldrT="[Text]" phldr="0"/>
      <dgm:spPr/>
      <dgm:t>
        <a:bodyPr/>
        <a:lstStyle/>
        <a:p>
          <a:r>
            <a:rPr lang="en-US">
              <a:latin typeface="Gisha" panose="020B0502040204020203" pitchFamily="34" charset="-79"/>
              <a:cs typeface="Gisha" panose="020B0502040204020203" pitchFamily="34" charset="-79"/>
            </a:rPr>
            <a:t>Dominion</a:t>
          </a:r>
          <a:endParaRPr lang="en-US" dirty="0">
            <a:latin typeface="Gisha" panose="020B0502040204020203" pitchFamily="34" charset="-79"/>
            <a:cs typeface="Gisha" panose="020B0502040204020203" pitchFamily="34" charset="-79"/>
          </a:endParaRPr>
        </a:p>
      </dgm:t>
    </dgm:pt>
    <dgm:pt modelId="{82B42764-DFC8-5948-86CD-64EC8B50BDF8}" type="parTrans" cxnId="{812C5D1A-448E-694D-876D-F0593BAED2E2}">
      <dgm:prSet/>
      <dgm:spPr/>
      <dgm:t>
        <a:bodyPr/>
        <a:lstStyle/>
        <a:p>
          <a:endParaRPr lang="en-US">
            <a:latin typeface="Gisha" panose="020B0502040204020203" pitchFamily="34" charset="-79"/>
            <a:cs typeface="Gisha" panose="020B0502040204020203" pitchFamily="34" charset="-79"/>
          </a:endParaRPr>
        </a:p>
      </dgm:t>
    </dgm:pt>
    <dgm:pt modelId="{393BB674-B3B5-8043-8097-D0F346E0E7D4}" type="sibTrans" cxnId="{812C5D1A-448E-694D-876D-F0593BAED2E2}">
      <dgm:prSet/>
      <dgm:spPr/>
      <dgm:t>
        <a:bodyPr/>
        <a:lstStyle/>
        <a:p>
          <a:endParaRPr lang="en-US">
            <a:latin typeface="Gisha" panose="020B0502040204020203" pitchFamily="34" charset="-79"/>
            <a:cs typeface="Gisha" panose="020B0502040204020203" pitchFamily="34" charset="-79"/>
          </a:endParaRPr>
        </a:p>
      </dgm:t>
    </dgm:pt>
    <dgm:pt modelId="{F1A32958-EB8E-654C-AEE8-623673EC0368}">
      <dgm:prSet phldrT="[Text]" phldr="0"/>
      <dgm:spPr/>
      <dgm:t>
        <a:bodyPr/>
        <a:lstStyle/>
        <a:p>
          <a:r>
            <a:rPr lang="en-US" dirty="0">
              <a:latin typeface="Gisha" panose="020B0502040204020203" pitchFamily="34" charset="-79"/>
              <a:cs typeface="Gisha" panose="020B0502040204020203" pitchFamily="34" charset="-79"/>
            </a:rPr>
            <a:t>Dominion over every living thing</a:t>
          </a:r>
        </a:p>
      </dgm:t>
    </dgm:pt>
    <dgm:pt modelId="{C39AB604-955C-2849-B6B9-232A2A8DEAEE}" type="parTrans" cxnId="{DBF1D824-B448-3E4F-BAFE-A3589467C258}">
      <dgm:prSet/>
      <dgm:spPr/>
      <dgm:t>
        <a:bodyPr/>
        <a:lstStyle/>
        <a:p>
          <a:endParaRPr lang="en-US">
            <a:latin typeface="Gisha" panose="020B0502040204020203" pitchFamily="34" charset="-79"/>
            <a:cs typeface="Gisha" panose="020B0502040204020203" pitchFamily="34" charset="-79"/>
          </a:endParaRPr>
        </a:p>
      </dgm:t>
    </dgm:pt>
    <dgm:pt modelId="{82D5C997-CF8B-7B4A-B079-CF5EA4A7C58F}" type="sibTrans" cxnId="{DBF1D824-B448-3E4F-BAFE-A3589467C258}">
      <dgm:prSet/>
      <dgm:spPr/>
      <dgm:t>
        <a:bodyPr/>
        <a:lstStyle/>
        <a:p>
          <a:endParaRPr lang="en-US">
            <a:latin typeface="Gisha" panose="020B0502040204020203" pitchFamily="34" charset="-79"/>
            <a:cs typeface="Gisha" panose="020B0502040204020203" pitchFamily="34" charset="-79"/>
          </a:endParaRPr>
        </a:p>
      </dgm:t>
    </dgm:pt>
    <dgm:pt modelId="{4110344E-D01F-AE46-BD50-60A10BD6DAD0}" type="pres">
      <dgm:prSet presAssocID="{0FB1820C-BE2F-8249-ABAA-7823EC51B1F2}" presName="Name0" presStyleCnt="0">
        <dgm:presLayoutVars>
          <dgm:dir/>
          <dgm:animLvl val="lvl"/>
          <dgm:resizeHandles val="exact"/>
        </dgm:presLayoutVars>
      </dgm:prSet>
      <dgm:spPr/>
    </dgm:pt>
    <dgm:pt modelId="{667E5821-295B-754F-8DB7-98A9955ACD6E}" type="pres">
      <dgm:prSet presAssocID="{7C256737-A83B-7647-8165-EEF58D6C2E67}" presName="compositeNode" presStyleCnt="0">
        <dgm:presLayoutVars>
          <dgm:bulletEnabled val="1"/>
        </dgm:presLayoutVars>
      </dgm:prSet>
      <dgm:spPr/>
    </dgm:pt>
    <dgm:pt modelId="{F08915AD-00F4-BD4B-AB8E-38E3228BEDDB}" type="pres">
      <dgm:prSet presAssocID="{7C256737-A83B-7647-8165-EEF58D6C2E67}" presName="bgRect" presStyleLbl="node1" presStyleIdx="0" presStyleCnt="3"/>
      <dgm:spPr/>
    </dgm:pt>
    <dgm:pt modelId="{5D2592AA-6F7C-4547-939B-49DF2B0B52AA}" type="pres">
      <dgm:prSet presAssocID="{7C256737-A83B-7647-8165-EEF58D6C2E67}" presName="parentNode" presStyleLbl="node1" presStyleIdx="0" presStyleCnt="3">
        <dgm:presLayoutVars>
          <dgm:chMax val="0"/>
          <dgm:bulletEnabled val="1"/>
        </dgm:presLayoutVars>
      </dgm:prSet>
      <dgm:spPr/>
    </dgm:pt>
    <dgm:pt modelId="{6EC09048-8AE3-CC44-87D3-7F869D41F59F}" type="pres">
      <dgm:prSet presAssocID="{7C256737-A83B-7647-8165-EEF58D6C2E67}" presName="childNode" presStyleLbl="node1" presStyleIdx="0" presStyleCnt="3">
        <dgm:presLayoutVars>
          <dgm:bulletEnabled val="1"/>
        </dgm:presLayoutVars>
      </dgm:prSet>
      <dgm:spPr/>
    </dgm:pt>
    <dgm:pt modelId="{DDED608A-90FE-8F45-8603-213B5D073E8A}" type="pres">
      <dgm:prSet presAssocID="{D406C960-F926-6248-BFBA-3C6335261BF4}" presName="hSp" presStyleCnt="0"/>
      <dgm:spPr/>
    </dgm:pt>
    <dgm:pt modelId="{A4A577C7-503C-5046-8019-18B97A9AEE9D}" type="pres">
      <dgm:prSet presAssocID="{D406C960-F926-6248-BFBA-3C6335261BF4}" presName="vProcSp" presStyleCnt="0"/>
      <dgm:spPr/>
    </dgm:pt>
    <dgm:pt modelId="{545C70E0-0C36-D644-AE98-42B21B9C836F}" type="pres">
      <dgm:prSet presAssocID="{D406C960-F926-6248-BFBA-3C6335261BF4}" presName="vSp1" presStyleCnt="0"/>
      <dgm:spPr/>
    </dgm:pt>
    <dgm:pt modelId="{B6AA7B8B-775A-4940-BB4A-ACA04F1626BC}" type="pres">
      <dgm:prSet presAssocID="{D406C960-F926-6248-BFBA-3C6335261BF4}" presName="simulatedConn" presStyleLbl="solidFgAcc1" presStyleIdx="0" presStyleCnt="2"/>
      <dgm:spPr/>
    </dgm:pt>
    <dgm:pt modelId="{CE9B8904-9323-5246-BBB3-D47B25D5EEDA}" type="pres">
      <dgm:prSet presAssocID="{D406C960-F926-6248-BFBA-3C6335261BF4}" presName="vSp2" presStyleCnt="0"/>
      <dgm:spPr/>
    </dgm:pt>
    <dgm:pt modelId="{09E4D765-DE37-974C-9D8F-A77DE2D877EA}" type="pres">
      <dgm:prSet presAssocID="{D406C960-F926-6248-BFBA-3C6335261BF4}" presName="sibTrans" presStyleCnt="0"/>
      <dgm:spPr/>
    </dgm:pt>
    <dgm:pt modelId="{2494E716-06BB-F44B-84F8-72D8BA1B4C37}" type="pres">
      <dgm:prSet presAssocID="{23DBC200-FA1E-F343-80E2-6B427DE7643E}" presName="compositeNode" presStyleCnt="0">
        <dgm:presLayoutVars>
          <dgm:bulletEnabled val="1"/>
        </dgm:presLayoutVars>
      </dgm:prSet>
      <dgm:spPr/>
    </dgm:pt>
    <dgm:pt modelId="{979135A7-0457-2048-B435-1113AC76E25C}" type="pres">
      <dgm:prSet presAssocID="{23DBC200-FA1E-F343-80E2-6B427DE7643E}" presName="bgRect" presStyleLbl="node1" presStyleIdx="1" presStyleCnt="3"/>
      <dgm:spPr/>
    </dgm:pt>
    <dgm:pt modelId="{2D745721-18EE-3646-86FD-94416915A242}" type="pres">
      <dgm:prSet presAssocID="{23DBC200-FA1E-F343-80E2-6B427DE7643E}" presName="parentNode" presStyleLbl="node1" presStyleIdx="1" presStyleCnt="3">
        <dgm:presLayoutVars>
          <dgm:chMax val="0"/>
          <dgm:bulletEnabled val="1"/>
        </dgm:presLayoutVars>
      </dgm:prSet>
      <dgm:spPr/>
    </dgm:pt>
    <dgm:pt modelId="{B8CCA2A1-2432-5E44-9EC4-3123433E0A0A}" type="pres">
      <dgm:prSet presAssocID="{23DBC200-FA1E-F343-80E2-6B427DE7643E}" presName="childNode" presStyleLbl="node1" presStyleIdx="1" presStyleCnt="3">
        <dgm:presLayoutVars>
          <dgm:bulletEnabled val="1"/>
        </dgm:presLayoutVars>
      </dgm:prSet>
      <dgm:spPr/>
    </dgm:pt>
    <dgm:pt modelId="{557AC434-708E-EA42-B0AD-763D89A37875}" type="pres">
      <dgm:prSet presAssocID="{27D804E5-AE4C-D840-9251-CB51A466A5C3}" presName="hSp" presStyleCnt="0"/>
      <dgm:spPr/>
    </dgm:pt>
    <dgm:pt modelId="{22D51E54-96BC-5D46-9CC3-991D3EEECA97}" type="pres">
      <dgm:prSet presAssocID="{27D804E5-AE4C-D840-9251-CB51A466A5C3}" presName="vProcSp" presStyleCnt="0"/>
      <dgm:spPr/>
    </dgm:pt>
    <dgm:pt modelId="{DEDEA408-8341-2347-8056-6636B426BFC8}" type="pres">
      <dgm:prSet presAssocID="{27D804E5-AE4C-D840-9251-CB51A466A5C3}" presName="vSp1" presStyleCnt="0"/>
      <dgm:spPr/>
    </dgm:pt>
    <dgm:pt modelId="{6D902167-2B9D-6646-9EA8-7B5E82EF7027}" type="pres">
      <dgm:prSet presAssocID="{27D804E5-AE4C-D840-9251-CB51A466A5C3}" presName="simulatedConn" presStyleLbl="solidFgAcc1" presStyleIdx="1" presStyleCnt="2"/>
      <dgm:spPr/>
    </dgm:pt>
    <dgm:pt modelId="{5AFD5999-1EC3-5747-B668-DCB59718E6F5}" type="pres">
      <dgm:prSet presAssocID="{27D804E5-AE4C-D840-9251-CB51A466A5C3}" presName="vSp2" presStyleCnt="0"/>
      <dgm:spPr/>
    </dgm:pt>
    <dgm:pt modelId="{0BE620E8-91EF-A644-BD34-106C62E64263}" type="pres">
      <dgm:prSet presAssocID="{27D804E5-AE4C-D840-9251-CB51A466A5C3}" presName="sibTrans" presStyleCnt="0"/>
      <dgm:spPr/>
    </dgm:pt>
    <dgm:pt modelId="{D5AE8EDC-238B-924B-9764-3AEB96193E4A}" type="pres">
      <dgm:prSet presAssocID="{5AF571DA-850B-9C4A-AD53-6FDEC349E09E}" presName="compositeNode" presStyleCnt="0">
        <dgm:presLayoutVars>
          <dgm:bulletEnabled val="1"/>
        </dgm:presLayoutVars>
      </dgm:prSet>
      <dgm:spPr/>
    </dgm:pt>
    <dgm:pt modelId="{9BE0AD47-19D2-744B-A929-B7312BC5DE41}" type="pres">
      <dgm:prSet presAssocID="{5AF571DA-850B-9C4A-AD53-6FDEC349E09E}" presName="bgRect" presStyleLbl="node1" presStyleIdx="2" presStyleCnt="3"/>
      <dgm:spPr/>
    </dgm:pt>
    <dgm:pt modelId="{28439423-BBD3-2A4A-9DE9-51745A8C9581}" type="pres">
      <dgm:prSet presAssocID="{5AF571DA-850B-9C4A-AD53-6FDEC349E09E}" presName="parentNode" presStyleLbl="node1" presStyleIdx="2" presStyleCnt="3">
        <dgm:presLayoutVars>
          <dgm:chMax val="0"/>
          <dgm:bulletEnabled val="1"/>
        </dgm:presLayoutVars>
      </dgm:prSet>
      <dgm:spPr/>
    </dgm:pt>
    <dgm:pt modelId="{D4FD67C7-F39A-9A49-B49E-6512B6695609}" type="pres">
      <dgm:prSet presAssocID="{5AF571DA-850B-9C4A-AD53-6FDEC349E09E}" presName="childNode" presStyleLbl="node1" presStyleIdx="2" presStyleCnt="3">
        <dgm:presLayoutVars>
          <dgm:bulletEnabled val="1"/>
        </dgm:presLayoutVars>
      </dgm:prSet>
      <dgm:spPr/>
    </dgm:pt>
  </dgm:ptLst>
  <dgm:cxnLst>
    <dgm:cxn modelId="{04405B0B-EFB1-6F40-ACD9-FFC0F5DA81B3}" type="presOf" srcId="{23DBC200-FA1E-F343-80E2-6B427DE7643E}" destId="{979135A7-0457-2048-B435-1113AC76E25C}" srcOrd="0" destOrd="0" presId="urn:microsoft.com/office/officeart/2005/8/layout/hProcess7"/>
    <dgm:cxn modelId="{4106AF0D-E363-7146-A565-F0A42B5BB2C5}" srcId="{7C256737-A83B-7647-8165-EEF58D6C2E67}" destId="{C842E460-8F8B-624C-B3C1-9FFB2D7B5947}" srcOrd="0" destOrd="0" parTransId="{FDD8503F-5472-854C-8971-907D10DFF709}" sibTransId="{6DF732F8-B5E0-2848-AEFA-1F5C64471C14}"/>
    <dgm:cxn modelId="{64766315-F675-424E-9AEF-6C7E0A9C1785}" srcId="{5AF571DA-850B-9C4A-AD53-6FDEC349E09E}" destId="{3F054952-ABEA-8F4F-B1A7-CA9A46A88C07}" srcOrd="0" destOrd="0" parTransId="{5249556C-C913-E544-BFE9-9057385F62C5}" sibTransId="{DF097324-CE71-264D-BD6B-DE188AF3B701}"/>
    <dgm:cxn modelId="{812C5D1A-448E-694D-876D-F0593BAED2E2}" srcId="{7C256737-A83B-7647-8165-EEF58D6C2E67}" destId="{0764FF29-4B67-AE4E-B5BD-AA856A8A7E80}" srcOrd="2" destOrd="0" parTransId="{82B42764-DFC8-5948-86CD-64EC8B50BDF8}" sibTransId="{393BB674-B3B5-8043-8097-D0F346E0E7D4}"/>
    <dgm:cxn modelId="{784A901D-5218-CD4A-ABE8-932D4DE83040}" type="presOf" srcId="{F1A32958-EB8E-654C-AEE8-623673EC0368}" destId="{D4FD67C7-F39A-9A49-B49E-6512B6695609}" srcOrd="0" destOrd="1" presId="urn:microsoft.com/office/officeart/2005/8/layout/hProcess7"/>
    <dgm:cxn modelId="{DBF1D824-B448-3E4F-BAFE-A3589467C258}" srcId="{5AF571DA-850B-9C4A-AD53-6FDEC349E09E}" destId="{F1A32958-EB8E-654C-AEE8-623673EC0368}" srcOrd="1" destOrd="0" parTransId="{C39AB604-955C-2849-B6B9-232A2A8DEAEE}" sibTransId="{82D5C997-CF8B-7B4A-B079-CF5EA4A7C58F}"/>
    <dgm:cxn modelId="{C8A2E62E-0989-B94C-9E83-455AB31979D2}" srcId="{0FB1820C-BE2F-8249-ABAA-7823EC51B1F2}" destId="{23DBC200-FA1E-F343-80E2-6B427DE7643E}" srcOrd="1" destOrd="0" parTransId="{93D34D87-6F8F-4D43-811E-4C35C5A2E609}" sibTransId="{27D804E5-AE4C-D840-9251-CB51A466A5C3}"/>
    <dgm:cxn modelId="{57FCF963-50A9-654C-BEE6-206EC7A75823}" srcId="{0FB1820C-BE2F-8249-ABAA-7823EC51B1F2}" destId="{5AF571DA-850B-9C4A-AD53-6FDEC349E09E}" srcOrd="2" destOrd="0" parTransId="{DFF5B44A-5442-614A-A273-B0B73F6B72B7}" sibTransId="{E3FFE2CF-10CD-2D47-88F6-E724BCE1998F}"/>
    <dgm:cxn modelId="{66114069-0A4E-5845-B1EF-3FEEA37CBAFC}" type="presOf" srcId="{5AF571DA-850B-9C4A-AD53-6FDEC349E09E}" destId="{28439423-BBD3-2A4A-9DE9-51745A8C9581}" srcOrd="1" destOrd="0" presId="urn:microsoft.com/office/officeart/2005/8/layout/hProcess7"/>
    <dgm:cxn modelId="{BEB59297-854F-DD4E-B3FC-13EA7E77BDAB}" type="presOf" srcId="{5AF571DA-850B-9C4A-AD53-6FDEC349E09E}" destId="{9BE0AD47-19D2-744B-A929-B7312BC5DE41}" srcOrd="0" destOrd="0" presId="urn:microsoft.com/office/officeart/2005/8/layout/hProcess7"/>
    <dgm:cxn modelId="{0C9F65C0-430E-EA41-929B-68CEEAC09694}" srcId="{23DBC200-FA1E-F343-80E2-6B427DE7643E}" destId="{6ADB59E7-6E0E-8F49-9DEA-DBE6A0CD2E98}" srcOrd="0" destOrd="0" parTransId="{F766B1E8-37E9-4C4B-B27E-215AB93857F8}" sibTransId="{3FC60ED9-4692-9248-8794-65EDD72F09FA}"/>
    <dgm:cxn modelId="{2BC0C5C3-1781-9F49-9AB0-DA6445178C7F}" type="presOf" srcId="{E0ABAD1C-EEF6-F045-B506-E42BA3B02A3D}" destId="{6EC09048-8AE3-CC44-87D3-7F869D41F59F}" srcOrd="0" destOrd="1" presId="urn:microsoft.com/office/officeart/2005/8/layout/hProcess7"/>
    <dgm:cxn modelId="{7FFD7DCF-EA6F-1945-A371-2FC51DEC9216}" type="presOf" srcId="{3F054952-ABEA-8F4F-B1A7-CA9A46A88C07}" destId="{D4FD67C7-F39A-9A49-B49E-6512B6695609}" srcOrd="0" destOrd="0" presId="urn:microsoft.com/office/officeart/2005/8/layout/hProcess7"/>
    <dgm:cxn modelId="{12D6E2CF-B1CB-4949-8A5C-C06E7623713E}" type="presOf" srcId="{0764FF29-4B67-AE4E-B5BD-AA856A8A7E80}" destId="{6EC09048-8AE3-CC44-87D3-7F869D41F59F}" srcOrd="0" destOrd="2" presId="urn:microsoft.com/office/officeart/2005/8/layout/hProcess7"/>
    <dgm:cxn modelId="{3D3ADDD3-FD64-FD47-B54A-7EB5BBBD438D}" type="presOf" srcId="{C842E460-8F8B-624C-B3C1-9FFB2D7B5947}" destId="{6EC09048-8AE3-CC44-87D3-7F869D41F59F}" srcOrd="0" destOrd="0" presId="urn:microsoft.com/office/officeart/2005/8/layout/hProcess7"/>
    <dgm:cxn modelId="{C76FEED3-6E7E-7343-8BC9-0192DE057003}" srcId="{0FB1820C-BE2F-8249-ABAA-7823EC51B1F2}" destId="{7C256737-A83B-7647-8165-EEF58D6C2E67}" srcOrd="0" destOrd="0" parTransId="{F208DC3A-F795-C640-BFB8-4C516FE6B192}" sibTransId="{D406C960-F926-6248-BFBA-3C6335261BF4}"/>
    <dgm:cxn modelId="{C6187CDA-21E0-5847-A9CB-19CFE94A2DA6}" type="presOf" srcId="{23DBC200-FA1E-F343-80E2-6B427DE7643E}" destId="{2D745721-18EE-3646-86FD-94416915A242}" srcOrd="1" destOrd="0" presId="urn:microsoft.com/office/officeart/2005/8/layout/hProcess7"/>
    <dgm:cxn modelId="{D2EEF1E2-D772-694F-AB6C-EF3C999202EF}" type="presOf" srcId="{6ADB59E7-6E0E-8F49-9DEA-DBE6A0CD2E98}" destId="{B8CCA2A1-2432-5E44-9EC4-3123433E0A0A}" srcOrd="0" destOrd="0" presId="urn:microsoft.com/office/officeart/2005/8/layout/hProcess7"/>
    <dgm:cxn modelId="{0D2060E5-C1C9-9F4C-AA35-BB7D4A1A2088}" type="presOf" srcId="{7C256737-A83B-7647-8165-EEF58D6C2E67}" destId="{F08915AD-00F4-BD4B-AB8E-38E3228BEDDB}" srcOrd="0" destOrd="0" presId="urn:microsoft.com/office/officeart/2005/8/layout/hProcess7"/>
    <dgm:cxn modelId="{6473F2F0-894E-1341-BE68-CE72D9153061}" type="presOf" srcId="{0FB1820C-BE2F-8249-ABAA-7823EC51B1F2}" destId="{4110344E-D01F-AE46-BD50-60A10BD6DAD0}" srcOrd="0" destOrd="0" presId="urn:microsoft.com/office/officeart/2005/8/layout/hProcess7"/>
    <dgm:cxn modelId="{F0AE1DF9-30A3-D743-ACA5-11811E198489}" srcId="{7C256737-A83B-7647-8165-EEF58D6C2E67}" destId="{E0ABAD1C-EEF6-F045-B506-E42BA3B02A3D}" srcOrd="1" destOrd="0" parTransId="{BD90AFF2-EEC6-B94E-915E-161731EF2642}" sibTransId="{2E606CAC-D15D-4A43-B6FE-EC54C85442C1}"/>
    <dgm:cxn modelId="{47B723FE-6FBF-E84F-82EF-A0843ECC7C70}" type="presOf" srcId="{7C256737-A83B-7647-8165-EEF58D6C2E67}" destId="{5D2592AA-6F7C-4547-939B-49DF2B0B52AA}" srcOrd="1" destOrd="0" presId="urn:microsoft.com/office/officeart/2005/8/layout/hProcess7"/>
    <dgm:cxn modelId="{0202831B-AA54-7343-90A9-D618DBB6036F}" type="presParOf" srcId="{4110344E-D01F-AE46-BD50-60A10BD6DAD0}" destId="{667E5821-295B-754F-8DB7-98A9955ACD6E}" srcOrd="0" destOrd="0" presId="urn:microsoft.com/office/officeart/2005/8/layout/hProcess7"/>
    <dgm:cxn modelId="{F5AC59C0-2CE6-4044-AB73-5961EB7D2733}" type="presParOf" srcId="{667E5821-295B-754F-8DB7-98A9955ACD6E}" destId="{F08915AD-00F4-BD4B-AB8E-38E3228BEDDB}" srcOrd="0" destOrd="0" presId="urn:microsoft.com/office/officeart/2005/8/layout/hProcess7"/>
    <dgm:cxn modelId="{372D6F2E-DE82-1843-9784-1E0FAF2B8983}" type="presParOf" srcId="{667E5821-295B-754F-8DB7-98A9955ACD6E}" destId="{5D2592AA-6F7C-4547-939B-49DF2B0B52AA}" srcOrd="1" destOrd="0" presId="urn:microsoft.com/office/officeart/2005/8/layout/hProcess7"/>
    <dgm:cxn modelId="{49FB08CD-47B7-D341-898D-584DF18DA95B}" type="presParOf" srcId="{667E5821-295B-754F-8DB7-98A9955ACD6E}" destId="{6EC09048-8AE3-CC44-87D3-7F869D41F59F}" srcOrd="2" destOrd="0" presId="urn:microsoft.com/office/officeart/2005/8/layout/hProcess7"/>
    <dgm:cxn modelId="{AA559B87-CF9D-B048-871A-16E86480BF52}" type="presParOf" srcId="{4110344E-D01F-AE46-BD50-60A10BD6DAD0}" destId="{DDED608A-90FE-8F45-8603-213B5D073E8A}" srcOrd="1" destOrd="0" presId="urn:microsoft.com/office/officeart/2005/8/layout/hProcess7"/>
    <dgm:cxn modelId="{B4A5237C-79D5-FC4A-BF15-9C6AD7E8D3F4}" type="presParOf" srcId="{4110344E-D01F-AE46-BD50-60A10BD6DAD0}" destId="{A4A577C7-503C-5046-8019-18B97A9AEE9D}" srcOrd="2" destOrd="0" presId="urn:microsoft.com/office/officeart/2005/8/layout/hProcess7"/>
    <dgm:cxn modelId="{D55671B6-4335-AE4E-BAF5-6EC04DFA2C59}" type="presParOf" srcId="{A4A577C7-503C-5046-8019-18B97A9AEE9D}" destId="{545C70E0-0C36-D644-AE98-42B21B9C836F}" srcOrd="0" destOrd="0" presId="urn:microsoft.com/office/officeart/2005/8/layout/hProcess7"/>
    <dgm:cxn modelId="{B6600699-BC40-1845-A158-87073FC9093F}" type="presParOf" srcId="{A4A577C7-503C-5046-8019-18B97A9AEE9D}" destId="{B6AA7B8B-775A-4940-BB4A-ACA04F1626BC}" srcOrd="1" destOrd="0" presId="urn:microsoft.com/office/officeart/2005/8/layout/hProcess7"/>
    <dgm:cxn modelId="{3BBC52AD-F7F8-0E49-8B24-0BB7953CB708}" type="presParOf" srcId="{A4A577C7-503C-5046-8019-18B97A9AEE9D}" destId="{CE9B8904-9323-5246-BBB3-D47B25D5EEDA}" srcOrd="2" destOrd="0" presId="urn:microsoft.com/office/officeart/2005/8/layout/hProcess7"/>
    <dgm:cxn modelId="{FF553106-C7E9-0A46-B01B-F867B6DF2680}" type="presParOf" srcId="{4110344E-D01F-AE46-BD50-60A10BD6DAD0}" destId="{09E4D765-DE37-974C-9D8F-A77DE2D877EA}" srcOrd="3" destOrd="0" presId="urn:microsoft.com/office/officeart/2005/8/layout/hProcess7"/>
    <dgm:cxn modelId="{94ED9693-0A41-664E-BC14-FDA304BE8911}" type="presParOf" srcId="{4110344E-D01F-AE46-BD50-60A10BD6DAD0}" destId="{2494E716-06BB-F44B-84F8-72D8BA1B4C37}" srcOrd="4" destOrd="0" presId="urn:microsoft.com/office/officeart/2005/8/layout/hProcess7"/>
    <dgm:cxn modelId="{9382D3C1-70D0-5F4E-A6F3-BC4C77EADA22}" type="presParOf" srcId="{2494E716-06BB-F44B-84F8-72D8BA1B4C37}" destId="{979135A7-0457-2048-B435-1113AC76E25C}" srcOrd="0" destOrd="0" presId="urn:microsoft.com/office/officeart/2005/8/layout/hProcess7"/>
    <dgm:cxn modelId="{1F49C9C2-757C-A543-A021-6EC1DE8740F1}" type="presParOf" srcId="{2494E716-06BB-F44B-84F8-72D8BA1B4C37}" destId="{2D745721-18EE-3646-86FD-94416915A242}" srcOrd="1" destOrd="0" presId="urn:microsoft.com/office/officeart/2005/8/layout/hProcess7"/>
    <dgm:cxn modelId="{BC39BC4C-A721-454F-9A6C-B7136F29F4C1}" type="presParOf" srcId="{2494E716-06BB-F44B-84F8-72D8BA1B4C37}" destId="{B8CCA2A1-2432-5E44-9EC4-3123433E0A0A}" srcOrd="2" destOrd="0" presId="urn:microsoft.com/office/officeart/2005/8/layout/hProcess7"/>
    <dgm:cxn modelId="{94614651-739C-6942-B017-A4642EE0D0DD}" type="presParOf" srcId="{4110344E-D01F-AE46-BD50-60A10BD6DAD0}" destId="{557AC434-708E-EA42-B0AD-763D89A37875}" srcOrd="5" destOrd="0" presId="urn:microsoft.com/office/officeart/2005/8/layout/hProcess7"/>
    <dgm:cxn modelId="{D3A4E6BF-C3FC-6C49-97B9-58AA86AD6045}" type="presParOf" srcId="{4110344E-D01F-AE46-BD50-60A10BD6DAD0}" destId="{22D51E54-96BC-5D46-9CC3-991D3EEECA97}" srcOrd="6" destOrd="0" presId="urn:microsoft.com/office/officeart/2005/8/layout/hProcess7"/>
    <dgm:cxn modelId="{2E811198-5EA4-D440-BF28-D5C37D0C93C6}" type="presParOf" srcId="{22D51E54-96BC-5D46-9CC3-991D3EEECA97}" destId="{DEDEA408-8341-2347-8056-6636B426BFC8}" srcOrd="0" destOrd="0" presId="urn:microsoft.com/office/officeart/2005/8/layout/hProcess7"/>
    <dgm:cxn modelId="{B8B75A8B-CE85-EF46-9D51-1F7F4DA2049F}" type="presParOf" srcId="{22D51E54-96BC-5D46-9CC3-991D3EEECA97}" destId="{6D902167-2B9D-6646-9EA8-7B5E82EF7027}" srcOrd="1" destOrd="0" presId="urn:microsoft.com/office/officeart/2005/8/layout/hProcess7"/>
    <dgm:cxn modelId="{60126D06-0B35-D34A-BA7A-2113BB143E9D}" type="presParOf" srcId="{22D51E54-96BC-5D46-9CC3-991D3EEECA97}" destId="{5AFD5999-1EC3-5747-B668-DCB59718E6F5}" srcOrd="2" destOrd="0" presId="urn:microsoft.com/office/officeart/2005/8/layout/hProcess7"/>
    <dgm:cxn modelId="{F22FC6CB-64BB-8147-980F-6091E9BD99E1}" type="presParOf" srcId="{4110344E-D01F-AE46-BD50-60A10BD6DAD0}" destId="{0BE620E8-91EF-A644-BD34-106C62E64263}" srcOrd="7" destOrd="0" presId="urn:microsoft.com/office/officeart/2005/8/layout/hProcess7"/>
    <dgm:cxn modelId="{4DE3243C-2D87-8842-B033-DD9E46EBBCAB}" type="presParOf" srcId="{4110344E-D01F-AE46-BD50-60A10BD6DAD0}" destId="{D5AE8EDC-238B-924B-9764-3AEB96193E4A}" srcOrd="8" destOrd="0" presId="urn:microsoft.com/office/officeart/2005/8/layout/hProcess7"/>
    <dgm:cxn modelId="{FE58D737-4D75-A240-8E46-46116EADE37F}" type="presParOf" srcId="{D5AE8EDC-238B-924B-9764-3AEB96193E4A}" destId="{9BE0AD47-19D2-744B-A929-B7312BC5DE41}" srcOrd="0" destOrd="0" presId="urn:microsoft.com/office/officeart/2005/8/layout/hProcess7"/>
    <dgm:cxn modelId="{49154AA3-A593-274F-B28C-4C3ABEF4D90A}" type="presParOf" srcId="{D5AE8EDC-238B-924B-9764-3AEB96193E4A}" destId="{28439423-BBD3-2A4A-9DE9-51745A8C9581}" srcOrd="1" destOrd="0" presId="urn:microsoft.com/office/officeart/2005/8/layout/hProcess7"/>
    <dgm:cxn modelId="{723891E6-188B-154C-9E04-8F0802A6CE80}" type="presParOf" srcId="{D5AE8EDC-238B-924B-9764-3AEB96193E4A}" destId="{D4FD67C7-F39A-9A49-B49E-6512B6695609}"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619539-CD55-C14E-B83A-83D983782550}" type="doc">
      <dgm:prSet loTypeId="urn:microsoft.com/office/officeart/2008/layout/LinedList" loCatId="list" qsTypeId="urn:microsoft.com/office/officeart/2005/8/quickstyle/simple1" qsCatId="simple" csTypeId="urn:microsoft.com/office/officeart/2005/8/colors/accent1_1" csCatId="accent1" phldr="1"/>
      <dgm:spPr/>
      <dgm:t>
        <a:bodyPr/>
        <a:lstStyle/>
        <a:p>
          <a:endParaRPr lang="en-US"/>
        </a:p>
      </dgm:t>
    </dgm:pt>
    <dgm:pt modelId="{DBF516B6-0CE1-FB4E-B2C5-858A98B94142}">
      <dgm:prSet/>
      <dgm:spPr/>
      <dgm:t>
        <a:bodyPr/>
        <a:lstStyle/>
        <a:p>
          <a:r>
            <a:rPr lang="en-CA" dirty="0">
              <a:solidFill>
                <a:srgbClr val="3B1BFF"/>
              </a:solidFill>
            </a:rPr>
            <a:t>LORD God</a:t>
          </a:r>
        </a:p>
      </dgm:t>
    </dgm:pt>
    <dgm:pt modelId="{D1A2F51B-852B-E24D-BBE9-F09D13BD8E45}" type="parTrans" cxnId="{D647DBBF-391E-B346-8CD8-1B3871B244E3}">
      <dgm:prSet/>
      <dgm:spPr/>
      <dgm:t>
        <a:bodyPr/>
        <a:lstStyle/>
        <a:p>
          <a:endParaRPr lang="en-US"/>
        </a:p>
      </dgm:t>
    </dgm:pt>
    <dgm:pt modelId="{35453615-F752-E549-A69F-D5D3BFC1F9A1}" type="sibTrans" cxnId="{D647DBBF-391E-B346-8CD8-1B3871B244E3}">
      <dgm:prSet/>
      <dgm:spPr/>
      <dgm:t>
        <a:bodyPr/>
        <a:lstStyle/>
        <a:p>
          <a:endParaRPr lang="en-US"/>
        </a:p>
      </dgm:t>
    </dgm:pt>
    <dgm:pt modelId="{59744E84-C609-CF4C-8BF5-ACD4047D6DB6}">
      <dgm:prSet custT="1"/>
      <dgm:spPr/>
      <dgm:t>
        <a:bodyPr/>
        <a:lstStyle/>
        <a:p>
          <a:r>
            <a:rPr lang="en-CA" sz="2400" dirty="0"/>
            <a:t>Yahweh Elohim introduced - name that declares His purpose </a:t>
          </a:r>
        </a:p>
      </dgm:t>
    </dgm:pt>
    <dgm:pt modelId="{19180FF2-EF2A-054D-9088-C043E81FDEE6}" type="parTrans" cxnId="{49169695-12D3-B646-BA44-33052775A260}">
      <dgm:prSet/>
      <dgm:spPr/>
      <dgm:t>
        <a:bodyPr/>
        <a:lstStyle/>
        <a:p>
          <a:endParaRPr lang="en-US"/>
        </a:p>
      </dgm:t>
    </dgm:pt>
    <dgm:pt modelId="{4C13C7EB-27EC-334A-97B3-AA8EDF937BF7}" type="sibTrans" cxnId="{49169695-12D3-B646-BA44-33052775A260}">
      <dgm:prSet/>
      <dgm:spPr/>
      <dgm:t>
        <a:bodyPr/>
        <a:lstStyle/>
        <a:p>
          <a:endParaRPr lang="en-US"/>
        </a:p>
      </dgm:t>
    </dgm:pt>
    <dgm:pt modelId="{DF8ADDCE-B5ED-E044-88E8-E8AFF3A4F313}">
      <dgm:prSet/>
      <dgm:spPr/>
      <dgm:t>
        <a:bodyPr/>
        <a:lstStyle/>
        <a:p>
          <a:r>
            <a:rPr lang="en-CA" dirty="0">
              <a:solidFill>
                <a:srgbClr val="FF0000"/>
              </a:solidFill>
            </a:rPr>
            <a:t>Generations</a:t>
          </a:r>
        </a:p>
      </dgm:t>
    </dgm:pt>
    <dgm:pt modelId="{ADF3463B-04CB-1E42-8F3C-825FCB770A06}" type="parTrans" cxnId="{4B501FDA-9C63-1540-B40F-30591F003106}">
      <dgm:prSet/>
      <dgm:spPr/>
      <dgm:t>
        <a:bodyPr/>
        <a:lstStyle/>
        <a:p>
          <a:endParaRPr lang="en-US"/>
        </a:p>
      </dgm:t>
    </dgm:pt>
    <dgm:pt modelId="{6D3A831B-3895-3B4B-86D5-EE58793D5983}" type="sibTrans" cxnId="{4B501FDA-9C63-1540-B40F-30591F003106}">
      <dgm:prSet/>
      <dgm:spPr/>
      <dgm:t>
        <a:bodyPr/>
        <a:lstStyle/>
        <a:p>
          <a:endParaRPr lang="en-US"/>
        </a:p>
      </dgm:t>
    </dgm:pt>
    <dgm:pt modelId="{5D398616-E32A-5D4C-9CB4-2B1ECA96978A}">
      <dgm:prSet custT="1"/>
      <dgm:spPr/>
      <dgm:t>
        <a:bodyPr/>
        <a:lstStyle/>
        <a:p>
          <a:r>
            <a:rPr lang="en-CA" sz="2400" dirty="0"/>
            <a:t>From a root word meaning “to give birth”</a:t>
          </a:r>
        </a:p>
      </dgm:t>
    </dgm:pt>
    <dgm:pt modelId="{D8CCC6D9-4882-DE40-9AB6-D67A1A036A41}" type="parTrans" cxnId="{433F4BD3-D9CB-064D-BCF6-A33D53A4FE8D}">
      <dgm:prSet/>
      <dgm:spPr/>
      <dgm:t>
        <a:bodyPr/>
        <a:lstStyle/>
        <a:p>
          <a:endParaRPr lang="en-US"/>
        </a:p>
      </dgm:t>
    </dgm:pt>
    <dgm:pt modelId="{CE37A203-05DA-8B4D-81A9-34F4E3B98B30}" type="sibTrans" cxnId="{433F4BD3-D9CB-064D-BCF6-A33D53A4FE8D}">
      <dgm:prSet/>
      <dgm:spPr/>
      <dgm:t>
        <a:bodyPr/>
        <a:lstStyle/>
        <a:p>
          <a:endParaRPr lang="en-US"/>
        </a:p>
      </dgm:t>
    </dgm:pt>
    <dgm:pt modelId="{13D1BF0A-AB66-0C4B-9252-5EC28FD6C7EE}">
      <dgm:prSet custT="1"/>
      <dgm:spPr/>
      <dgm:t>
        <a:bodyPr/>
        <a:lstStyle/>
        <a:p>
          <a:r>
            <a:rPr lang="en-CA" sz="2400" dirty="0"/>
            <a:t>To become a Father (“Adam, which was the son of God”)</a:t>
          </a:r>
        </a:p>
      </dgm:t>
    </dgm:pt>
    <dgm:pt modelId="{F50F3ED8-3EA8-7344-9216-6A49749918DB}" type="parTrans" cxnId="{94C0E010-7593-EF4D-AC91-D9620AA21F2F}">
      <dgm:prSet/>
      <dgm:spPr/>
      <dgm:t>
        <a:bodyPr/>
        <a:lstStyle/>
        <a:p>
          <a:endParaRPr lang="en-US"/>
        </a:p>
      </dgm:t>
    </dgm:pt>
    <dgm:pt modelId="{794B72E4-43FC-BB40-BC39-7D78F1FE2B9F}" type="sibTrans" cxnId="{94C0E010-7593-EF4D-AC91-D9620AA21F2F}">
      <dgm:prSet/>
      <dgm:spPr/>
      <dgm:t>
        <a:bodyPr/>
        <a:lstStyle/>
        <a:p>
          <a:endParaRPr lang="en-US"/>
        </a:p>
      </dgm:t>
    </dgm:pt>
    <dgm:pt modelId="{59DCFD10-241A-EA4C-BF81-9E52D7A65420}">
      <dgm:prSet custT="1"/>
      <dgm:spPr/>
      <dgm:t>
        <a:bodyPr/>
        <a:lstStyle/>
        <a:p>
          <a:r>
            <a:rPr lang="en-CA" sz="2400" dirty="0"/>
            <a:t>Translated “begat” in Genesis 4v18</a:t>
          </a:r>
        </a:p>
      </dgm:t>
    </dgm:pt>
    <dgm:pt modelId="{3EC591D2-9339-A345-B54B-02AE94E54EB9}" type="parTrans" cxnId="{C804EAD7-4939-D54B-923B-ADAF43104FF6}">
      <dgm:prSet/>
      <dgm:spPr/>
      <dgm:t>
        <a:bodyPr/>
        <a:lstStyle/>
        <a:p>
          <a:endParaRPr lang="en-US"/>
        </a:p>
      </dgm:t>
    </dgm:pt>
    <dgm:pt modelId="{EDA5E1E8-D1C7-0D41-B6CB-3C6FDCE86F37}" type="sibTrans" cxnId="{C804EAD7-4939-D54B-923B-ADAF43104FF6}">
      <dgm:prSet/>
      <dgm:spPr/>
      <dgm:t>
        <a:bodyPr/>
        <a:lstStyle/>
        <a:p>
          <a:endParaRPr lang="en-US"/>
        </a:p>
      </dgm:t>
    </dgm:pt>
    <dgm:pt modelId="{2C6FC922-E4C8-4945-BD2C-6E7ED7CEE963}">
      <dgm:prSet custT="1"/>
      <dgm:spPr/>
      <dgm:t>
        <a:bodyPr/>
        <a:lstStyle/>
        <a:p>
          <a:r>
            <a:rPr lang="en-CA" sz="2400" dirty="0"/>
            <a:t>“I will be” ... “mighty ones”</a:t>
          </a:r>
        </a:p>
      </dgm:t>
    </dgm:pt>
    <dgm:pt modelId="{61F6B1C5-0577-7047-B332-4DE55F171427}" type="parTrans" cxnId="{36516279-A834-B843-8303-697FAAD515C1}">
      <dgm:prSet/>
      <dgm:spPr/>
      <dgm:t>
        <a:bodyPr/>
        <a:lstStyle/>
        <a:p>
          <a:endParaRPr lang="en-US"/>
        </a:p>
      </dgm:t>
    </dgm:pt>
    <dgm:pt modelId="{0E490840-6632-D84A-83D2-F8AFFA4B888D}" type="sibTrans" cxnId="{36516279-A834-B843-8303-697FAAD515C1}">
      <dgm:prSet/>
      <dgm:spPr/>
      <dgm:t>
        <a:bodyPr/>
        <a:lstStyle/>
        <a:p>
          <a:endParaRPr lang="en-US"/>
        </a:p>
      </dgm:t>
    </dgm:pt>
    <dgm:pt modelId="{3D862508-32D4-6241-994B-D956CA249DA4}" type="pres">
      <dgm:prSet presAssocID="{82619539-CD55-C14E-B83A-83D983782550}" presName="vert0" presStyleCnt="0">
        <dgm:presLayoutVars>
          <dgm:dir/>
          <dgm:animOne val="branch"/>
          <dgm:animLvl val="lvl"/>
        </dgm:presLayoutVars>
      </dgm:prSet>
      <dgm:spPr/>
    </dgm:pt>
    <dgm:pt modelId="{147CE183-139E-A04F-8D20-88CB2C03C1ED}" type="pres">
      <dgm:prSet presAssocID="{DBF516B6-0CE1-FB4E-B2C5-858A98B94142}" presName="thickLine" presStyleLbl="alignNode1" presStyleIdx="0" presStyleCnt="2"/>
      <dgm:spPr/>
    </dgm:pt>
    <dgm:pt modelId="{D6C15E9C-956A-F84A-BD91-135CC391F225}" type="pres">
      <dgm:prSet presAssocID="{DBF516B6-0CE1-FB4E-B2C5-858A98B94142}" presName="horz1" presStyleCnt="0"/>
      <dgm:spPr/>
    </dgm:pt>
    <dgm:pt modelId="{883F8A7E-3F2D-0841-9C54-7DA830C7B40A}" type="pres">
      <dgm:prSet presAssocID="{DBF516B6-0CE1-FB4E-B2C5-858A98B94142}" presName="tx1" presStyleLbl="revTx" presStyleIdx="0" presStyleCnt="7"/>
      <dgm:spPr/>
    </dgm:pt>
    <dgm:pt modelId="{4F87AED6-8B81-F94C-B44A-6601D2124003}" type="pres">
      <dgm:prSet presAssocID="{DBF516B6-0CE1-FB4E-B2C5-858A98B94142}" presName="vert1" presStyleCnt="0"/>
      <dgm:spPr/>
    </dgm:pt>
    <dgm:pt modelId="{5F230363-2D04-6241-80F5-4D74E9F0890C}" type="pres">
      <dgm:prSet presAssocID="{59744E84-C609-CF4C-8BF5-ACD4047D6DB6}" presName="vertSpace2a" presStyleCnt="0"/>
      <dgm:spPr/>
    </dgm:pt>
    <dgm:pt modelId="{AE79BBFA-1E24-3147-AA4D-EF45FDDB46A1}" type="pres">
      <dgm:prSet presAssocID="{59744E84-C609-CF4C-8BF5-ACD4047D6DB6}" presName="horz2" presStyleCnt="0"/>
      <dgm:spPr/>
    </dgm:pt>
    <dgm:pt modelId="{C7F8AC95-5020-FD4F-ADDD-2E375F9A48B4}" type="pres">
      <dgm:prSet presAssocID="{59744E84-C609-CF4C-8BF5-ACD4047D6DB6}" presName="horzSpace2" presStyleCnt="0"/>
      <dgm:spPr/>
    </dgm:pt>
    <dgm:pt modelId="{C878DA9A-BCCF-C546-B200-DFC065EE54BB}" type="pres">
      <dgm:prSet presAssocID="{59744E84-C609-CF4C-8BF5-ACD4047D6DB6}" presName="tx2" presStyleLbl="revTx" presStyleIdx="1" presStyleCnt="7"/>
      <dgm:spPr/>
    </dgm:pt>
    <dgm:pt modelId="{854E0071-0E1A-9D40-969B-661D08A8A389}" type="pres">
      <dgm:prSet presAssocID="{59744E84-C609-CF4C-8BF5-ACD4047D6DB6}" presName="vert2" presStyleCnt="0"/>
      <dgm:spPr/>
    </dgm:pt>
    <dgm:pt modelId="{6F76E601-CE9B-D34D-9F9E-D5B2141AC505}" type="pres">
      <dgm:prSet presAssocID="{59744E84-C609-CF4C-8BF5-ACD4047D6DB6}" presName="thinLine2b" presStyleLbl="callout" presStyleIdx="0" presStyleCnt="5"/>
      <dgm:spPr/>
    </dgm:pt>
    <dgm:pt modelId="{B0EB1B9A-64B6-7B46-9920-01F891CD2B7C}" type="pres">
      <dgm:prSet presAssocID="{59744E84-C609-CF4C-8BF5-ACD4047D6DB6}" presName="vertSpace2b" presStyleCnt="0"/>
      <dgm:spPr/>
    </dgm:pt>
    <dgm:pt modelId="{1EEC9E4A-A93E-334B-8E20-5110DE54DFAD}" type="pres">
      <dgm:prSet presAssocID="{2C6FC922-E4C8-4945-BD2C-6E7ED7CEE963}" presName="horz2" presStyleCnt="0"/>
      <dgm:spPr/>
    </dgm:pt>
    <dgm:pt modelId="{65050571-AB9E-FD43-98B9-1F657D590798}" type="pres">
      <dgm:prSet presAssocID="{2C6FC922-E4C8-4945-BD2C-6E7ED7CEE963}" presName="horzSpace2" presStyleCnt="0"/>
      <dgm:spPr/>
    </dgm:pt>
    <dgm:pt modelId="{E6415A39-DB9F-2D41-8A95-7475DF20F3AC}" type="pres">
      <dgm:prSet presAssocID="{2C6FC922-E4C8-4945-BD2C-6E7ED7CEE963}" presName="tx2" presStyleLbl="revTx" presStyleIdx="2" presStyleCnt="7"/>
      <dgm:spPr/>
    </dgm:pt>
    <dgm:pt modelId="{EA8CD023-898C-CC4C-BEA3-F959E020FE41}" type="pres">
      <dgm:prSet presAssocID="{2C6FC922-E4C8-4945-BD2C-6E7ED7CEE963}" presName="vert2" presStyleCnt="0"/>
      <dgm:spPr/>
    </dgm:pt>
    <dgm:pt modelId="{17E5B966-AAE9-DD49-8FD0-E86A0699940D}" type="pres">
      <dgm:prSet presAssocID="{2C6FC922-E4C8-4945-BD2C-6E7ED7CEE963}" presName="thinLine2b" presStyleLbl="callout" presStyleIdx="1" presStyleCnt="5"/>
      <dgm:spPr/>
    </dgm:pt>
    <dgm:pt modelId="{2B18B453-FFEE-E547-9DF9-72D974D710F3}" type="pres">
      <dgm:prSet presAssocID="{2C6FC922-E4C8-4945-BD2C-6E7ED7CEE963}" presName="vertSpace2b" presStyleCnt="0"/>
      <dgm:spPr/>
    </dgm:pt>
    <dgm:pt modelId="{16A79611-D21B-C34B-AAE8-DF39CEE315BC}" type="pres">
      <dgm:prSet presAssocID="{DF8ADDCE-B5ED-E044-88E8-E8AFF3A4F313}" presName="thickLine" presStyleLbl="alignNode1" presStyleIdx="1" presStyleCnt="2"/>
      <dgm:spPr/>
    </dgm:pt>
    <dgm:pt modelId="{C79AB4A4-8D3F-4D4C-9CFB-161ED5222EEA}" type="pres">
      <dgm:prSet presAssocID="{DF8ADDCE-B5ED-E044-88E8-E8AFF3A4F313}" presName="horz1" presStyleCnt="0"/>
      <dgm:spPr/>
    </dgm:pt>
    <dgm:pt modelId="{5BFF1466-342C-734F-ADE4-2303DF2B8B3E}" type="pres">
      <dgm:prSet presAssocID="{DF8ADDCE-B5ED-E044-88E8-E8AFF3A4F313}" presName="tx1" presStyleLbl="revTx" presStyleIdx="3" presStyleCnt="7"/>
      <dgm:spPr/>
    </dgm:pt>
    <dgm:pt modelId="{44FFB26B-39B2-9740-BFE1-7C7598DF1C40}" type="pres">
      <dgm:prSet presAssocID="{DF8ADDCE-B5ED-E044-88E8-E8AFF3A4F313}" presName="vert1" presStyleCnt="0"/>
      <dgm:spPr/>
    </dgm:pt>
    <dgm:pt modelId="{D46DC040-B976-5246-AD7B-DD1779F79080}" type="pres">
      <dgm:prSet presAssocID="{5D398616-E32A-5D4C-9CB4-2B1ECA96978A}" presName="vertSpace2a" presStyleCnt="0"/>
      <dgm:spPr/>
    </dgm:pt>
    <dgm:pt modelId="{73627826-E370-DD4F-9D26-079EC2B3BFC4}" type="pres">
      <dgm:prSet presAssocID="{5D398616-E32A-5D4C-9CB4-2B1ECA96978A}" presName="horz2" presStyleCnt="0"/>
      <dgm:spPr/>
    </dgm:pt>
    <dgm:pt modelId="{D9413CDB-2731-7241-B3B1-44E6E6021C60}" type="pres">
      <dgm:prSet presAssocID="{5D398616-E32A-5D4C-9CB4-2B1ECA96978A}" presName="horzSpace2" presStyleCnt="0"/>
      <dgm:spPr/>
    </dgm:pt>
    <dgm:pt modelId="{AEEE9F24-2598-3A4B-B829-9A89DCECDFF3}" type="pres">
      <dgm:prSet presAssocID="{5D398616-E32A-5D4C-9CB4-2B1ECA96978A}" presName="tx2" presStyleLbl="revTx" presStyleIdx="4" presStyleCnt="7"/>
      <dgm:spPr/>
    </dgm:pt>
    <dgm:pt modelId="{2BACAAB8-6D28-6843-B1AD-2DC3665AD8C6}" type="pres">
      <dgm:prSet presAssocID="{5D398616-E32A-5D4C-9CB4-2B1ECA96978A}" presName="vert2" presStyleCnt="0"/>
      <dgm:spPr/>
    </dgm:pt>
    <dgm:pt modelId="{CA4D0F35-9BE5-1343-B283-B1416AF83E07}" type="pres">
      <dgm:prSet presAssocID="{5D398616-E32A-5D4C-9CB4-2B1ECA96978A}" presName="thinLine2b" presStyleLbl="callout" presStyleIdx="2" presStyleCnt="5"/>
      <dgm:spPr/>
    </dgm:pt>
    <dgm:pt modelId="{B44A136B-298E-B34A-BB7D-4843E9DAA4F1}" type="pres">
      <dgm:prSet presAssocID="{5D398616-E32A-5D4C-9CB4-2B1ECA96978A}" presName="vertSpace2b" presStyleCnt="0"/>
      <dgm:spPr/>
    </dgm:pt>
    <dgm:pt modelId="{5D944F7F-F315-1F4D-8026-9DE541DD484E}" type="pres">
      <dgm:prSet presAssocID="{13D1BF0A-AB66-0C4B-9252-5EC28FD6C7EE}" presName="horz2" presStyleCnt="0"/>
      <dgm:spPr/>
    </dgm:pt>
    <dgm:pt modelId="{FCFC9BAF-018F-064F-A410-987949B30CB1}" type="pres">
      <dgm:prSet presAssocID="{13D1BF0A-AB66-0C4B-9252-5EC28FD6C7EE}" presName="horzSpace2" presStyleCnt="0"/>
      <dgm:spPr/>
    </dgm:pt>
    <dgm:pt modelId="{4E92FD95-E6C5-E845-9171-445ED2EBD264}" type="pres">
      <dgm:prSet presAssocID="{13D1BF0A-AB66-0C4B-9252-5EC28FD6C7EE}" presName="tx2" presStyleLbl="revTx" presStyleIdx="5" presStyleCnt="7"/>
      <dgm:spPr/>
    </dgm:pt>
    <dgm:pt modelId="{2DDA481A-1248-0744-B395-6F50BC6CFD54}" type="pres">
      <dgm:prSet presAssocID="{13D1BF0A-AB66-0C4B-9252-5EC28FD6C7EE}" presName="vert2" presStyleCnt="0"/>
      <dgm:spPr/>
    </dgm:pt>
    <dgm:pt modelId="{0886C5D7-0828-A24A-9AE6-AFCEB62548E7}" type="pres">
      <dgm:prSet presAssocID="{13D1BF0A-AB66-0C4B-9252-5EC28FD6C7EE}" presName="thinLine2b" presStyleLbl="callout" presStyleIdx="3" presStyleCnt="5"/>
      <dgm:spPr/>
    </dgm:pt>
    <dgm:pt modelId="{81EEC381-5B11-DB4D-A8B6-CA4F7909AE9E}" type="pres">
      <dgm:prSet presAssocID="{13D1BF0A-AB66-0C4B-9252-5EC28FD6C7EE}" presName="vertSpace2b" presStyleCnt="0"/>
      <dgm:spPr/>
    </dgm:pt>
    <dgm:pt modelId="{67266F98-3124-684B-81FB-C23B8310AAB5}" type="pres">
      <dgm:prSet presAssocID="{59DCFD10-241A-EA4C-BF81-9E52D7A65420}" presName="horz2" presStyleCnt="0"/>
      <dgm:spPr/>
    </dgm:pt>
    <dgm:pt modelId="{0B7B7D8B-423E-5949-B371-787F5CFF5F34}" type="pres">
      <dgm:prSet presAssocID="{59DCFD10-241A-EA4C-BF81-9E52D7A65420}" presName="horzSpace2" presStyleCnt="0"/>
      <dgm:spPr/>
    </dgm:pt>
    <dgm:pt modelId="{6411FE73-AC69-C94D-9338-E47CE1617AA6}" type="pres">
      <dgm:prSet presAssocID="{59DCFD10-241A-EA4C-BF81-9E52D7A65420}" presName="tx2" presStyleLbl="revTx" presStyleIdx="6" presStyleCnt="7"/>
      <dgm:spPr/>
    </dgm:pt>
    <dgm:pt modelId="{0DAF7BDA-1E31-AD4C-955F-F00E9F6DFCEE}" type="pres">
      <dgm:prSet presAssocID="{59DCFD10-241A-EA4C-BF81-9E52D7A65420}" presName="vert2" presStyleCnt="0"/>
      <dgm:spPr/>
    </dgm:pt>
    <dgm:pt modelId="{C0CCA56E-5D9C-A649-B7D6-E1CDA54F49B8}" type="pres">
      <dgm:prSet presAssocID="{59DCFD10-241A-EA4C-BF81-9E52D7A65420}" presName="thinLine2b" presStyleLbl="callout" presStyleIdx="4" presStyleCnt="5"/>
      <dgm:spPr/>
    </dgm:pt>
    <dgm:pt modelId="{74504FD2-3827-EF40-97FF-1FC905A2DE51}" type="pres">
      <dgm:prSet presAssocID="{59DCFD10-241A-EA4C-BF81-9E52D7A65420}" presName="vertSpace2b" presStyleCnt="0"/>
      <dgm:spPr/>
    </dgm:pt>
  </dgm:ptLst>
  <dgm:cxnLst>
    <dgm:cxn modelId="{94C0E010-7593-EF4D-AC91-D9620AA21F2F}" srcId="{DF8ADDCE-B5ED-E044-88E8-E8AFF3A4F313}" destId="{13D1BF0A-AB66-0C4B-9252-5EC28FD6C7EE}" srcOrd="1" destOrd="0" parTransId="{F50F3ED8-3EA8-7344-9216-6A49749918DB}" sibTransId="{794B72E4-43FC-BB40-BC39-7D78F1FE2B9F}"/>
    <dgm:cxn modelId="{C33DA64E-52C8-8F44-A43A-B22429FAA70E}" type="presOf" srcId="{82619539-CD55-C14E-B83A-83D983782550}" destId="{3D862508-32D4-6241-994B-D956CA249DA4}" srcOrd="0" destOrd="0" presId="urn:microsoft.com/office/officeart/2008/layout/LinedList"/>
    <dgm:cxn modelId="{E8BD7E70-E1C4-BB4A-B22A-027BCCF42E9A}" type="presOf" srcId="{2C6FC922-E4C8-4945-BD2C-6E7ED7CEE963}" destId="{E6415A39-DB9F-2D41-8A95-7475DF20F3AC}" srcOrd="0" destOrd="0" presId="urn:microsoft.com/office/officeart/2008/layout/LinedList"/>
    <dgm:cxn modelId="{AD543651-ED9F-F44B-B252-576351EC236D}" type="presOf" srcId="{59744E84-C609-CF4C-8BF5-ACD4047D6DB6}" destId="{C878DA9A-BCCF-C546-B200-DFC065EE54BB}" srcOrd="0" destOrd="0" presId="urn:microsoft.com/office/officeart/2008/layout/LinedList"/>
    <dgm:cxn modelId="{36516279-A834-B843-8303-697FAAD515C1}" srcId="{DBF516B6-0CE1-FB4E-B2C5-858A98B94142}" destId="{2C6FC922-E4C8-4945-BD2C-6E7ED7CEE963}" srcOrd="1" destOrd="0" parTransId="{61F6B1C5-0577-7047-B332-4DE55F171427}" sibTransId="{0E490840-6632-D84A-83D2-F8AFFA4B888D}"/>
    <dgm:cxn modelId="{49169695-12D3-B646-BA44-33052775A260}" srcId="{DBF516B6-0CE1-FB4E-B2C5-858A98B94142}" destId="{59744E84-C609-CF4C-8BF5-ACD4047D6DB6}" srcOrd="0" destOrd="0" parTransId="{19180FF2-EF2A-054D-9088-C043E81FDEE6}" sibTransId="{4C13C7EB-27EC-334A-97B3-AA8EDF937BF7}"/>
    <dgm:cxn modelId="{764232A4-DFD2-294C-BF0E-851A1AD34733}" type="presOf" srcId="{DBF516B6-0CE1-FB4E-B2C5-858A98B94142}" destId="{883F8A7E-3F2D-0841-9C54-7DA830C7B40A}" srcOrd="0" destOrd="0" presId="urn:microsoft.com/office/officeart/2008/layout/LinedList"/>
    <dgm:cxn modelId="{1D34D9A5-5CAC-1F4A-9CD1-9BD65F620494}" type="presOf" srcId="{DF8ADDCE-B5ED-E044-88E8-E8AFF3A4F313}" destId="{5BFF1466-342C-734F-ADE4-2303DF2B8B3E}" srcOrd="0" destOrd="0" presId="urn:microsoft.com/office/officeart/2008/layout/LinedList"/>
    <dgm:cxn modelId="{0F964EAC-8215-7C40-86D1-BE327E6B9B17}" type="presOf" srcId="{5D398616-E32A-5D4C-9CB4-2B1ECA96978A}" destId="{AEEE9F24-2598-3A4B-B829-9A89DCECDFF3}" srcOrd="0" destOrd="0" presId="urn:microsoft.com/office/officeart/2008/layout/LinedList"/>
    <dgm:cxn modelId="{D647DBBF-391E-B346-8CD8-1B3871B244E3}" srcId="{82619539-CD55-C14E-B83A-83D983782550}" destId="{DBF516B6-0CE1-FB4E-B2C5-858A98B94142}" srcOrd="0" destOrd="0" parTransId="{D1A2F51B-852B-E24D-BBE9-F09D13BD8E45}" sibTransId="{35453615-F752-E549-A69F-D5D3BFC1F9A1}"/>
    <dgm:cxn modelId="{F77DF8D0-7E10-4B45-B821-C402380EE97A}" type="presOf" srcId="{13D1BF0A-AB66-0C4B-9252-5EC28FD6C7EE}" destId="{4E92FD95-E6C5-E845-9171-445ED2EBD264}" srcOrd="0" destOrd="0" presId="urn:microsoft.com/office/officeart/2008/layout/LinedList"/>
    <dgm:cxn modelId="{433F4BD3-D9CB-064D-BCF6-A33D53A4FE8D}" srcId="{DF8ADDCE-B5ED-E044-88E8-E8AFF3A4F313}" destId="{5D398616-E32A-5D4C-9CB4-2B1ECA96978A}" srcOrd="0" destOrd="0" parTransId="{D8CCC6D9-4882-DE40-9AB6-D67A1A036A41}" sibTransId="{CE37A203-05DA-8B4D-81A9-34F4E3B98B30}"/>
    <dgm:cxn modelId="{C804EAD7-4939-D54B-923B-ADAF43104FF6}" srcId="{DF8ADDCE-B5ED-E044-88E8-E8AFF3A4F313}" destId="{59DCFD10-241A-EA4C-BF81-9E52D7A65420}" srcOrd="2" destOrd="0" parTransId="{3EC591D2-9339-A345-B54B-02AE94E54EB9}" sibTransId="{EDA5E1E8-D1C7-0D41-B6CB-3C6FDCE86F37}"/>
    <dgm:cxn modelId="{4B501FDA-9C63-1540-B40F-30591F003106}" srcId="{82619539-CD55-C14E-B83A-83D983782550}" destId="{DF8ADDCE-B5ED-E044-88E8-E8AFF3A4F313}" srcOrd="1" destOrd="0" parTransId="{ADF3463B-04CB-1E42-8F3C-825FCB770A06}" sibTransId="{6D3A831B-3895-3B4B-86D5-EE58793D5983}"/>
    <dgm:cxn modelId="{A8F64CE8-53E7-EC49-BC94-A43287C1FE44}" type="presOf" srcId="{59DCFD10-241A-EA4C-BF81-9E52D7A65420}" destId="{6411FE73-AC69-C94D-9338-E47CE1617AA6}" srcOrd="0" destOrd="0" presId="urn:microsoft.com/office/officeart/2008/layout/LinedList"/>
    <dgm:cxn modelId="{16761756-F594-5847-B1C1-116E26A3DE8C}" type="presParOf" srcId="{3D862508-32D4-6241-994B-D956CA249DA4}" destId="{147CE183-139E-A04F-8D20-88CB2C03C1ED}" srcOrd="0" destOrd="0" presId="urn:microsoft.com/office/officeart/2008/layout/LinedList"/>
    <dgm:cxn modelId="{1704D3A5-B242-2342-98DB-259395960ADD}" type="presParOf" srcId="{3D862508-32D4-6241-994B-D956CA249DA4}" destId="{D6C15E9C-956A-F84A-BD91-135CC391F225}" srcOrd="1" destOrd="0" presId="urn:microsoft.com/office/officeart/2008/layout/LinedList"/>
    <dgm:cxn modelId="{3CDFA5D9-F241-7343-A3B0-DCA3CBE4A640}" type="presParOf" srcId="{D6C15E9C-956A-F84A-BD91-135CC391F225}" destId="{883F8A7E-3F2D-0841-9C54-7DA830C7B40A}" srcOrd="0" destOrd="0" presId="urn:microsoft.com/office/officeart/2008/layout/LinedList"/>
    <dgm:cxn modelId="{BEF5E718-DB6B-F84E-A63A-3F7F76DBE070}" type="presParOf" srcId="{D6C15E9C-956A-F84A-BD91-135CC391F225}" destId="{4F87AED6-8B81-F94C-B44A-6601D2124003}" srcOrd="1" destOrd="0" presId="urn:microsoft.com/office/officeart/2008/layout/LinedList"/>
    <dgm:cxn modelId="{0A79621C-2DAB-B042-B6E8-B5F28334A109}" type="presParOf" srcId="{4F87AED6-8B81-F94C-B44A-6601D2124003}" destId="{5F230363-2D04-6241-80F5-4D74E9F0890C}" srcOrd="0" destOrd="0" presId="urn:microsoft.com/office/officeart/2008/layout/LinedList"/>
    <dgm:cxn modelId="{FB55C6B1-8313-2F40-9716-D725D1E470E5}" type="presParOf" srcId="{4F87AED6-8B81-F94C-B44A-6601D2124003}" destId="{AE79BBFA-1E24-3147-AA4D-EF45FDDB46A1}" srcOrd="1" destOrd="0" presId="urn:microsoft.com/office/officeart/2008/layout/LinedList"/>
    <dgm:cxn modelId="{46403842-D06F-6344-8227-8E8EF7F55F16}" type="presParOf" srcId="{AE79BBFA-1E24-3147-AA4D-EF45FDDB46A1}" destId="{C7F8AC95-5020-FD4F-ADDD-2E375F9A48B4}" srcOrd="0" destOrd="0" presId="urn:microsoft.com/office/officeart/2008/layout/LinedList"/>
    <dgm:cxn modelId="{1DDFA861-AC9B-1243-9324-AFC925A21C6B}" type="presParOf" srcId="{AE79BBFA-1E24-3147-AA4D-EF45FDDB46A1}" destId="{C878DA9A-BCCF-C546-B200-DFC065EE54BB}" srcOrd="1" destOrd="0" presId="urn:microsoft.com/office/officeart/2008/layout/LinedList"/>
    <dgm:cxn modelId="{809DA625-6D43-8448-8AAB-77DD9AB75B08}" type="presParOf" srcId="{AE79BBFA-1E24-3147-AA4D-EF45FDDB46A1}" destId="{854E0071-0E1A-9D40-969B-661D08A8A389}" srcOrd="2" destOrd="0" presId="urn:microsoft.com/office/officeart/2008/layout/LinedList"/>
    <dgm:cxn modelId="{E2282E91-1F88-2D40-82C3-B231F4A79009}" type="presParOf" srcId="{4F87AED6-8B81-F94C-B44A-6601D2124003}" destId="{6F76E601-CE9B-D34D-9F9E-D5B2141AC505}" srcOrd="2" destOrd="0" presId="urn:microsoft.com/office/officeart/2008/layout/LinedList"/>
    <dgm:cxn modelId="{D533F0FD-D8A4-6E47-83BB-6FB36786A014}" type="presParOf" srcId="{4F87AED6-8B81-F94C-B44A-6601D2124003}" destId="{B0EB1B9A-64B6-7B46-9920-01F891CD2B7C}" srcOrd="3" destOrd="0" presId="urn:microsoft.com/office/officeart/2008/layout/LinedList"/>
    <dgm:cxn modelId="{2B522197-0E3A-0548-9348-6ECB949DB7EC}" type="presParOf" srcId="{4F87AED6-8B81-F94C-B44A-6601D2124003}" destId="{1EEC9E4A-A93E-334B-8E20-5110DE54DFAD}" srcOrd="4" destOrd="0" presId="urn:microsoft.com/office/officeart/2008/layout/LinedList"/>
    <dgm:cxn modelId="{FECF7848-11AD-E948-9236-8D42E1B84687}" type="presParOf" srcId="{1EEC9E4A-A93E-334B-8E20-5110DE54DFAD}" destId="{65050571-AB9E-FD43-98B9-1F657D590798}" srcOrd="0" destOrd="0" presId="urn:microsoft.com/office/officeart/2008/layout/LinedList"/>
    <dgm:cxn modelId="{552A0545-D641-8C46-B211-4FCBF41A1948}" type="presParOf" srcId="{1EEC9E4A-A93E-334B-8E20-5110DE54DFAD}" destId="{E6415A39-DB9F-2D41-8A95-7475DF20F3AC}" srcOrd="1" destOrd="0" presId="urn:microsoft.com/office/officeart/2008/layout/LinedList"/>
    <dgm:cxn modelId="{B3843315-1909-594C-A4DA-F2A5A4F763A8}" type="presParOf" srcId="{1EEC9E4A-A93E-334B-8E20-5110DE54DFAD}" destId="{EA8CD023-898C-CC4C-BEA3-F959E020FE41}" srcOrd="2" destOrd="0" presId="urn:microsoft.com/office/officeart/2008/layout/LinedList"/>
    <dgm:cxn modelId="{54A61C1A-D2D5-3A40-B822-A928EF906537}" type="presParOf" srcId="{4F87AED6-8B81-F94C-B44A-6601D2124003}" destId="{17E5B966-AAE9-DD49-8FD0-E86A0699940D}" srcOrd="5" destOrd="0" presId="urn:microsoft.com/office/officeart/2008/layout/LinedList"/>
    <dgm:cxn modelId="{119D487D-98B0-F845-A775-6449B9B85497}" type="presParOf" srcId="{4F87AED6-8B81-F94C-B44A-6601D2124003}" destId="{2B18B453-FFEE-E547-9DF9-72D974D710F3}" srcOrd="6" destOrd="0" presId="urn:microsoft.com/office/officeart/2008/layout/LinedList"/>
    <dgm:cxn modelId="{CD7F20CC-C3BA-C846-A9F4-DE759FAF4339}" type="presParOf" srcId="{3D862508-32D4-6241-994B-D956CA249DA4}" destId="{16A79611-D21B-C34B-AAE8-DF39CEE315BC}" srcOrd="2" destOrd="0" presId="urn:microsoft.com/office/officeart/2008/layout/LinedList"/>
    <dgm:cxn modelId="{35CADA97-F26D-7A48-9D0C-0FDDD1ACE0CE}" type="presParOf" srcId="{3D862508-32D4-6241-994B-D956CA249DA4}" destId="{C79AB4A4-8D3F-4D4C-9CFB-161ED5222EEA}" srcOrd="3" destOrd="0" presId="urn:microsoft.com/office/officeart/2008/layout/LinedList"/>
    <dgm:cxn modelId="{3E58818B-0494-F342-A33C-7077AC10B718}" type="presParOf" srcId="{C79AB4A4-8D3F-4D4C-9CFB-161ED5222EEA}" destId="{5BFF1466-342C-734F-ADE4-2303DF2B8B3E}" srcOrd="0" destOrd="0" presId="urn:microsoft.com/office/officeart/2008/layout/LinedList"/>
    <dgm:cxn modelId="{59EE6AE6-9308-5346-808A-65DDD68D779A}" type="presParOf" srcId="{C79AB4A4-8D3F-4D4C-9CFB-161ED5222EEA}" destId="{44FFB26B-39B2-9740-BFE1-7C7598DF1C40}" srcOrd="1" destOrd="0" presId="urn:microsoft.com/office/officeart/2008/layout/LinedList"/>
    <dgm:cxn modelId="{2FCA4D93-0479-5A44-A57C-09884C83C7CE}" type="presParOf" srcId="{44FFB26B-39B2-9740-BFE1-7C7598DF1C40}" destId="{D46DC040-B976-5246-AD7B-DD1779F79080}" srcOrd="0" destOrd="0" presId="urn:microsoft.com/office/officeart/2008/layout/LinedList"/>
    <dgm:cxn modelId="{A31D6CA8-AFC8-F540-B137-6528B373A7F8}" type="presParOf" srcId="{44FFB26B-39B2-9740-BFE1-7C7598DF1C40}" destId="{73627826-E370-DD4F-9D26-079EC2B3BFC4}" srcOrd="1" destOrd="0" presId="urn:microsoft.com/office/officeart/2008/layout/LinedList"/>
    <dgm:cxn modelId="{C4CC1B6D-795B-0C41-9192-F94C57BF9155}" type="presParOf" srcId="{73627826-E370-DD4F-9D26-079EC2B3BFC4}" destId="{D9413CDB-2731-7241-B3B1-44E6E6021C60}" srcOrd="0" destOrd="0" presId="urn:microsoft.com/office/officeart/2008/layout/LinedList"/>
    <dgm:cxn modelId="{30BE8B30-7254-DA49-9305-BBF71B07CCEE}" type="presParOf" srcId="{73627826-E370-DD4F-9D26-079EC2B3BFC4}" destId="{AEEE9F24-2598-3A4B-B829-9A89DCECDFF3}" srcOrd="1" destOrd="0" presId="urn:microsoft.com/office/officeart/2008/layout/LinedList"/>
    <dgm:cxn modelId="{E398173D-13CC-0C44-AE1A-0C2A648E4DE4}" type="presParOf" srcId="{73627826-E370-DD4F-9D26-079EC2B3BFC4}" destId="{2BACAAB8-6D28-6843-B1AD-2DC3665AD8C6}" srcOrd="2" destOrd="0" presId="urn:microsoft.com/office/officeart/2008/layout/LinedList"/>
    <dgm:cxn modelId="{54607888-5375-8147-B435-79A5FD6F197D}" type="presParOf" srcId="{44FFB26B-39B2-9740-BFE1-7C7598DF1C40}" destId="{CA4D0F35-9BE5-1343-B283-B1416AF83E07}" srcOrd="2" destOrd="0" presId="urn:microsoft.com/office/officeart/2008/layout/LinedList"/>
    <dgm:cxn modelId="{21E1C42F-B16F-664B-B20B-1F694B448B71}" type="presParOf" srcId="{44FFB26B-39B2-9740-BFE1-7C7598DF1C40}" destId="{B44A136B-298E-B34A-BB7D-4843E9DAA4F1}" srcOrd="3" destOrd="0" presId="urn:microsoft.com/office/officeart/2008/layout/LinedList"/>
    <dgm:cxn modelId="{DD686A67-D4C6-784A-8E27-397D12A37F9C}" type="presParOf" srcId="{44FFB26B-39B2-9740-BFE1-7C7598DF1C40}" destId="{5D944F7F-F315-1F4D-8026-9DE541DD484E}" srcOrd="4" destOrd="0" presId="urn:microsoft.com/office/officeart/2008/layout/LinedList"/>
    <dgm:cxn modelId="{F576F14B-1C7E-7246-A6FF-864FC139EA3A}" type="presParOf" srcId="{5D944F7F-F315-1F4D-8026-9DE541DD484E}" destId="{FCFC9BAF-018F-064F-A410-987949B30CB1}" srcOrd="0" destOrd="0" presId="urn:microsoft.com/office/officeart/2008/layout/LinedList"/>
    <dgm:cxn modelId="{6E637F4F-4FF5-4041-823C-C876F66E9E59}" type="presParOf" srcId="{5D944F7F-F315-1F4D-8026-9DE541DD484E}" destId="{4E92FD95-E6C5-E845-9171-445ED2EBD264}" srcOrd="1" destOrd="0" presId="urn:microsoft.com/office/officeart/2008/layout/LinedList"/>
    <dgm:cxn modelId="{3D709051-A000-E842-AF69-593E03E4E2A8}" type="presParOf" srcId="{5D944F7F-F315-1F4D-8026-9DE541DD484E}" destId="{2DDA481A-1248-0744-B395-6F50BC6CFD54}" srcOrd="2" destOrd="0" presId="urn:microsoft.com/office/officeart/2008/layout/LinedList"/>
    <dgm:cxn modelId="{62A5C52A-5D5C-FF42-8320-99C6AA99F7CA}" type="presParOf" srcId="{44FFB26B-39B2-9740-BFE1-7C7598DF1C40}" destId="{0886C5D7-0828-A24A-9AE6-AFCEB62548E7}" srcOrd="5" destOrd="0" presId="urn:microsoft.com/office/officeart/2008/layout/LinedList"/>
    <dgm:cxn modelId="{7D80F8BD-41AE-1143-8697-5E3F46A88C44}" type="presParOf" srcId="{44FFB26B-39B2-9740-BFE1-7C7598DF1C40}" destId="{81EEC381-5B11-DB4D-A8B6-CA4F7909AE9E}" srcOrd="6" destOrd="0" presId="urn:microsoft.com/office/officeart/2008/layout/LinedList"/>
    <dgm:cxn modelId="{F9BA016D-BDBA-CB46-BD99-5537504B93B0}" type="presParOf" srcId="{44FFB26B-39B2-9740-BFE1-7C7598DF1C40}" destId="{67266F98-3124-684B-81FB-C23B8310AAB5}" srcOrd="7" destOrd="0" presId="urn:microsoft.com/office/officeart/2008/layout/LinedList"/>
    <dgm:cxn modelId="{04F3C96A-1571-DE4F-A5E6-94A4319EAD16}" type="presParOf" srcId="{67266F98-3124-684B-81FB-C23B8310AAB5}" destId="{0B7B7D8B-423E-5949-B371-787F5CFF5F34}" srcOrd="0" destOrd="0" presId="urn:microsoft.com/office/officeart/2008/layout/LinedList"/>
    <dgm:cxn modelId="{FE37D0C6-4DAF-EB4A-B4FC-82F0BE40D9EE}" type="presParOf" srcId="{67266F98-3124-684B-81FB-C23B8310AAB5}" destId="{6411FE73-AC69-C94D-9338-E47CE1617AA6}" srcOrd="1" destOrd="0" presId="urn:microsoft.com/office/officeart/2008/layout/LinedList"/>
    <dgm:cxn modelId="{BAC87E57-149A-0949-86D9-506912C16709}" type="presParOf" srcId="{67266F98-3124-684B-81FB-C23B8310AAB5}" destId="{0DAF7BDA-1E31-AD4C-955F-F00E9F6DFCEE}" srcOrd="2" destOrd="0" presId="urn:microsoft.com/office/officeart/2008/layout/LinedList"/>
    <dgm:cxn modelId="{46C80110-A778-3943-AADA-23D81529B79E}" type="presParOf" srcId="{44FFB26B-39B2-9740-BFE1-7C7598DF1C40}" destId="{C0CCA56E-5D9C-A649-B7D6-E1CDA54F49B8}" srcOrd="8" destOrd="0" presId="urn:microsoft.com/office/officeart/2008/layout/LinedList"/>
    <dgm:cxn modelId="{A423471E-68AC-5747-BBE1-CDAD532FD887}" type="presParOf" srcId="{44FFB26B-39B2-9740-BFE1-7C7598DF1C40}" destId="{74504FD2-3827-EF40-97FF-1FC905A2DE51}"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1A82C0-E502-3F41-B1A2-F1C0F3D8E469}" type="doc">
      <dgm:prSet loTypeId="urn:microsoft.com/office/officeart/2005/8/layout/vList2" loCatId="" qsTypeId="urn:microsoft.com/office/officeart/2005/8/quickstyle/simple1" qsCatId="simple" csTypeId="urn:microsoft.com/office/officeart/2005/8/colors/colorful5" csCatId="colorful" phldr="1"/>
      <dgm:spPr/>
      <dgm:t>
        <a:bodyPr/>
        <a:lstStyle/>
        <a:p>
          <a:endParaRPr lang="en-US"/>
        </a:p>
      </dgm:t>
    </dgm:pt>
    <dgm:pt modelId="{BBBAD683-E9D3-E242-B521-667FA1CCB937}">
      <dgm:prSet phldrT="[Text]"/>
      <dgm:spPr>
        <a:solidFill>
          <a:schemeClr val="accent5"/>
        </a:solidFill>
      </dgm:spPr>
      <dgm:t>
        <a:bodyPr/>
        <a:lstStyle/>
        <a:p>
          <a:r>
            <a:rPr lang="en-US" dirty="0"/>
            <a:t>About God</a:t>
          </a:r>
        </a:p>
      </dgm:t>
    </dgm:pt>
    <dgm:pt modelId="{9459B35B-8D60-D04F-B746-D7A46584BDA8}" type="parTrans" cxnId="{137121CF-0B3E-8547-BD7E-158F4572B330}">
      <dgm:prSet/>
      <dgm:spPr/>
      <dgm:t>
        <a:bodyPr/>
        <a:lstStyle/>
        <a:p>
          <a:endParaRPr lang="en-US"/>
        </a:p>
      </dgm:t>
    </dgm:pt>
    <dgm:pt modelId="{AB04BC96-62E9-8246-AE0A-F47065FA3812}" type="sibTrans" cxnId="{137121CF-0B3E-8547-BD7E-158F4572B330}">
      <dgm:prSet/>
      <dgm:spPr/>
      <dgm:t>
        <a:bodyPr/>
        <a:lstStyle/>
        <a:p>
          <a:endParaRPr lang="en-US"/>
        </a:p>
      </dgm:t>
    </dgm:pt>
    <dgm:pt modelId="{FF1A3052-94F7-0846-9267-9262616F495D}">
      <dgm:prSet phldrT="[Text]" custT="1"/>
      <dgm:spPr>
        <a:solidFill>
          <a:schemeClr val="accent6"/>
        </a:solidFill>
      </dgm:spPr>
      <dgm:t>
        <a:bodyPr/>
        <a:lstStyle/>
        <a:p>
          <a:r>
            <a:rPr lang="en-US" sz="3600" dirty="0"/>
            <a:t>About God's Plan and Purpose</a:t>
          </a:r>
        </a:p>
      </dgm:t>
    </dgm:pt>
    <dgm:pt modelId="{D5E714C5-6339-BB4F-999A-5D9A83E58D33}" type="parTrans" cxnId="{2E81E31F-C9B4-4B46-A40F-F837223747E3}">
      <dgm:prSet/>
      <dgm:spPr/>
      <dgm:t>
        <a:bodyPr/>
        <a:lstStyle/>
        <a:p>
          <a:endParaRPr lang="en-US"/>
        </a:p>
      </dgm:t>
    </dgm:pt>
    <dgm:pt modelId="{D5E30E3A-F9FF-1A44-8ECB-FE442BAB7A18}" type="sibTrans" cxnId="{2E81E31F-C9B4-4B46-A40F-F837223747E3}">
      <dgm:prSet/>
      <dgm:spPr/>
      <dgm:t>
        <a:bodyPr/>
        <a:lstStyle/>
        <a:p>
          <a:endParaRPr lang="en-US"/>
        </a:p>
      </dgm:t>
    </dgm:pt>
    <dgm:pt modelId="{74889948-7FDA-CC47-8D62-81171C5DB074}">
      <dgm:prSet phldrT="[Text]"/>
      <dgm:spPr/>
      <dgm:t>
        <a:bodyPr/>
        <a:lstStyle/>
        <a:p>
          <a:r>
            <a:rPr lang="en-US" dirty="0"/>
            <a:t>Through the creation of man and woman, </a:t>
          </a:r>
          <a:r>
            <a:rPr lang="en-US" b="1" dirty="0">
              <a:solidFill>
                <a:schemeClr val="accent6"/>
              </a:solidFill>
            </a:rPr>
            <a:t>God will fill the earth with His glory</a:t>
          </a:r>
        </a:p>
      </dgm:t>
    </dgm:pt>
    <dgm:pt modelId="{CB429D3E-8228-A541-9E02-43F3EF7A6CF5}" type="parTrans" cxnId="{89D3C4EA-354A-AE47-AD36-08EB2C4D7A0E}">
      <dgm:prSet/>
      <dgm:spPr/>
      <dgm:t>
        <a:bodyPr/>
        <a:lstStyle/>
        <a:p>
          <a:endParaRPr lang="en-US"/>
        </a:p>
      </dgm:t>
    </dgm:pt>
    <dgm:pt modelId="{3D6B819A-F9F8-9B4D-997B-12CBB8CF2077}" type="sibTrans" cxnId="{89D3C4EA-354A-AE47-AD36-08EB2C4D7A0E}">
      <dgm:prSet/>
      <dgm:spPr/>
      <dgm:t>
        <a:bodyPr/>
        <a:lstStyle/>
        <a:p>
          <a:endParaRPr lang="en-US"/>
        </a:p>
      </dgm:t>
    </dgm:pt>
    <dgm:pt modelId="{D18A7B76-1408-7B4F-A5EE-6D8F3A95667E}">
      <dgm:prSet phldrT="[Text]"/>
      <dgm:spPr/>
      <dgm:t>
        <a:bodyPr/>
        <a:lstStyle/>
        <a:p>
          <a:r>
            <a:rPr lang="en-US" dirty="0"/>
            <a:t>Given </a:t>
          </a:r>
          <a:r>
            <a:rPr lang="en-US" b="1" dirty="0">
              <a:solidFill>
                <a:schemeClr val="accent6"/>
              </a:solidFill>
            </a:rPr>
            <a:t>dominion</a:t>
          </a:r>
          <a:r>
            <a:rPr lang="en-US" dirty="0"/>
            <a:t> over creation</a:t>
          </a:r>
        </a:p>
      </dgm:t>
    </dgm:pt>
    <dgm:pt modelId="{9AF01A20-16FD-E040-BC9A-2A7112B2DCF4}" type="parTrans" cxnId="{3FC8C9A4-EB28-E143-96EA-BD086BCD85AB}">
      <dgm:prSet/>
      <dgm:spPr/>
      <dgm:t>
        <a:bodyPr/>
        <a:lstStyle/>
        <a:p>
          <a:endParaRPr lang="en-US"/>
        </a:p>
      </dgm:t>
    </dgm:pt>
    <dgm:pt modelId="{2980A9F5-BC04-6047-97F0-D264EB29096A}" type="sibTrans" cxnId="{3FC8C9A4-EB28-E143-96EA-BD086BCD85AB}">
      <dgm:prSet/>
      <dgm:spPr/>
      <dgm:t>
        <a:bodyPr/>
        <a:lstStyle/>
        <a:p>
          <a:endParaRPr lang="en-US"/>
        </a:p>
      </dgm:t>
    </dgm:pt>
    <dgm:pt modelId="{67111323-49E6-164D-B587-CDA68CF4FB89}">
      <dgm:prSet phldrT="[Text]"/>
      <dgm:spPr/>
      <dgm:t>
        <a:bodyPr/>
        <a:lstStyle/>
        <a:p>
          <a:r>
            <a:rPr lang="en-US" dirty="0"/>
            <a:t>He wants us to </a:t>
          </a:r>
          <a:r>
            <a:rPr lang="en-US" b="1" dirty="0">
              <a:solidFill>
                <a:schemeClr val="accent1"/>
              </a:solidFill>
            </a:rPr>
            <a:t>share in His work</a:t>
          </a:r>
        </a:p>
      </dgm:t>
    </dgm:pt>
    <dgm:pt modelId="{2C24BFAF-197B-B04B-8E46-8EE9282DF2B5}" type="parTrans" cxnId="{263CE7CC-7BED-514F-A760-5C9C22B7CE27}">
      <dgm:prSet/>
      <dgm:spPr/>
      <dgm:t>
        <a:bodyPr/>
        <a:lstStyle/>
        <a:p>
          <a:endParaRPr lang="en-US"/>
        </a:p>
      </dgm:t>
    </dgm:pt>
    <dgm:pt modelId="{BF2D36B0-7E41-BF4D-A2CA-DB8C8FB368CF}" type="sibTrans" cxnId="{263CE7CC-7BED-514F-A760-5C9C22B7CE27}">
      <dgm:prSet/>
      <dgm:spPr/>
      <dgm:t>
        <a:bodyPr/>
        <a:lstStyle/>
        <a:p>
          <a:endParaRPr lang="en-US"/>
        </a:p>
      </dgm:t>
    </dgm:pt>
    <dgm:pt modelId="{1A4876D9-03B7-E34A-B6C1-68E402ECAACD}">
      <dgm:prSet phldrT="[Text]"/>
      <dgm:spPr/>
      <dgm:t>
        <a:bodyPr/>
        <a:lstStyle/>
        <a:p>
          <a:r>
            <a:rPr lang="en-US" dirty="0"/>
            <a:t>God will be </a:t>
          </a:r>
          <a:r>
            <a:rPr lang="en-US" b="1" dirty="0">
              <a:solidFill>
                <a:schemeClr val="accent6"/>
              </a:solidFill>
            </a:rPr>
            <a:t>manifest in a host of mighty men and women</a:t>
          </a:r>
        </a:p>
      </dgm:t>
    </dgm:pt>
    <dgm:pt modelId="{9F3DA9CC-BB48-FB48-9569-A68FE98D335D}" type="parTrans" cxnId="{142ED212-5D3E-DE41-91E0-74065B20A4FF}">
      <dgm:prSet/>
      <dgm:spPr/>
      <dgm:t>
        <a:bodyPr/>
        <a:lstStyle/>
        <a:p>
          <a:endParaRPr lang="en-US"/>
        </a:p>
      </dgm:t>
    </dgm:pt>
    <dgm:pt modelId="{C527371F-CA13-C040-925B-731E3F2FF856}" type="sibTrans" cxnId="{142ED212-5D3E-DE41-91E0-74065B20A4FF}">
      <dgm:prSet/>
      <dgm:spPr/>
      <dgm:t>
        <a:bodyPr/>
        <a:lstStyle/>
        <a:p>
          <a:endParaRPr lang="en-US"/>
        </a:p>
      </dgm:t>
    </dgm:pt>
    <dgm:pt modelId="{56573424-A8C2-2B4E-96B8-EA833DF8285C}">
      <dgm:prSet phldrT="[Text]"/>
      <dgm:spPr/>
      <dgm:t>
        <a:bodyPr/>
        <a:lstStyle/>
        <a:p>
          <a:r>
            <a:rPr lang="en-US" dirty="0"/>
            <a:t>He desires to be a </a:t>
          </a:r>
          <a:r>
            <a:rPr lang="en-US" b="1" dirty="0">
              <a:solidFill>
                <a:schemeClr val="accent1"/>
              </a:solidFill>
            </a:rPr>
            <a:t>Father</a:t>
          </a:r>
          <a:r>
            <a:rPr lang="en-US" dirty="0"/>
            <a:t> to His creation</a:t>
          </a:r>
          <a:endParaRPr lang="en-US" b="1" dirty="0">
            <a:solidFill>
              <a:schemeClr val="accent1"/>
            </a:solidFill>
          </a:endParaRPr>
        </a:p>
      </dgm:t>
    </dgm:pt>
    <dgm:pt modelId="{B56256C9-10D3-2446-B4C2-3825125870CB}" type="parTrans" cxnId="{C3DD52EF-A405-EE4C-B13B-32858F32B47E}">
      <dgm:prSet/>
      <dgm:spPr/>
      <dgm:t>
        <a:bodyPr/>
        <a:lstStyle/>
        <a:p>
          <a:endParaRPr lang="en-US"/>
        </a:p>
      </dgm:t>
    </dgm:pt>
    <dgm:pt modelId="{73470BD1-5951-8A49-BB76-D2FA3504B19C}" type="sibTrans" cxnId="{C3DD52EF-A405-EE4C-B13B-32858F32B47E}">
      <dgm:prSet/>
      <dgm:spPr/>
      <dgm:t>
        <a:bodyPr/>
        <a:lstStyle/>
        <a:p>
          <a:endParaRPr lang="en-US"/>
        </a:p>
      </dgm:t>
    </dgm:pt>
    <dgm:pt modelId="{7AB4DA9F-18DB-194B-983E-F4F312E5A461}" type="pres">
      <dgm:prSet presAssocID="{2C1A82C0-E502-3F41-B1A2-F1C0F3D8E469}" presName="linear" presStyleCnt="0">
        <dgm:presLayoutVars>
          <dgm:animLvl val="lvl"/>
          <dgm:resizeHandles val="exact"/>
        </dgm:presLayoutVars>
      </dgm:prSet>
      <dgm:spPr/>
    </dgm:pt>
    <dgm:pt modelId="{83E9A25C-95F1-654B-B19F-41AA23171EC7}" type="pres">
      <dgm:prSet presAssocID="{FF1A3052-94F7-0846-9267-9262616F495D}" presName="parentText" presStyleLbl="node1" presStyleIdx="0" presStyleCnt="2">
        <dgm:presLayoutVars>
          <dgm:chMax val="0"/>
          <dgm:bulletEnabled val="1"/>
        </dgm:presLayoutVars>
      </dgm:prSet>
      <dgm:spPr/>
    </dgm:pt>
    <dgm:pt modelId="{3F57CC90-E3E0-BD43-9432-70BC8640F503}" type="pres">
      <dgm:prSet presAssocID="{FF1A3052-94F7-0846-9267-9262616F495D}" presName="childText" presStyleLbl="revTx" presStyleIdx="0" presStyleCnt="2">
        <dgm:presLayoutVars>
          <dgm:bulletEnabled val="1"/>
        </dgm:presLayoutVars>
      </dgm:prSet>
      <dgm:spPr/>
    </dgm:pt>
    <dgm:pt modelId="{B98AB14A-E092-6E40-85D4-6235218E4DE6}" type="pres">
      <dgm:prSet presAssocID="{BBBAD683-E9D3-E242-B521-667FA1CCB937}" presName="parentText" presStyleLbl="node1" presStyleIdx="1" presStyleCnt="2">
        <dgm:presLayoutVars>
          <dgm:chMax val="0"/>
          <dgm:bulletEnabled val="1"/>
        </dgm:presLayoutVars>
      </dgm:prSet>
      <dgm:spPr/>
    </dgm:pt>
    <dgm:pt modelId="{17987ACE-6164-7047-95D0-ECB85387C0FD}" type="pres">
      <dgm:prSet presAssocID="{BBBAD683-E9D3-E242-B521-667FA1CCB937}" presName="childText" presStyleLbl="revTx" presStyleIdx="1" presStyleCnt="2">
        <dgm:presLayoutVars>
          <dgm:bulletEnabled val="1"/>
        </dgm:presLayoutVars>
      </dgm:prSet>
      <dgm:spPr/>
    </dgm:pt>
  </dgm:ptLst>
  <dgm:cxnLst>
    <dgm:cxn modelId="{3B9FC210-6DDD-364A-A2B7-9C6555E4C491}" type="presOf" srcId="{56573424-A8C2-2B4E-96B8-EA833DF8285C}" destId="{17987ACE-6164-7047-95D0-ECB85387C0FD}" srcOrd="0" destOrd="1" presId="urn:microsoft.com/office/officeart/2005/8/layout/vList2"/>
    <dgm:cxn modelId="{142ED212-5D3E-DE41-91E0-74065B20A4FF}" srcId="{FF1A3052-94F7-0846-9267-9262616F495D}" destId="{1A4876D9-03B7-E34A-B6C1-68E402ECAACD}" srcOrd="2" destOrd="0" parTransId="{9F3DA9CC-BB48-FB48-9569-A68FE98D335D}" sibTransId="{C527371F-CA13-C040-925B-731E3F2FF856}"/>
    <dgm:cxn modelId="{2E81E31F-C9B4-4B46-A40F-F837223747E3}" srcId="{2C1A82C0-E502-3F41-B1A2-F1C0F3D8E469}" destId="{FF1A3052-94F7-0846-9267-9262616F495D}" srcOrd="0" destOrd="0" parTransId="{D5E714C5-6339-BB4F-999A-5D9A83E58D33}" sibTransId="{D5E30E3A-F9FF-1A44-8ECB-FE442BAB7A18}"/>
    <dgm:cxn modelId="{A896DE39-5F66-0745-B2D5-136D9B0649A0}" type="presOf" srcId="{1A4876D9-03B7-E34A-B6C1-68E402ECAACD}" destId="{3F57CC90-E3E0-BD43-9432-70BC8640F503}" srcOrd="0" destOrd="2" presId="urn:microsoft.com/office/officeart/2005/8/layout/vList2"/>
    <dgm:cxn modelId="{C37C8780-8621-594F-B73E-380980AD583C}" type="presOf" srcId="{BBBAD683-E9D3-E242-B521-667FA1CCB937}" destId="{B98AB14A-E092-6E40-85D4-6235218E4DE6}" srcOrd="0" destOrd="0" presId="urn:microsoft.com/office/officeart/2005/8/layout/vList2"/>
    <dgm:cxn modelId="{E4429480-9ED4-684D-B410-C2E30DAE6E99}" type="presOf" srcId="{2C1A82C0-E502-3F41-B1A2-F1C0F3D8E469}" destId="{7AB4DA9F-18DB-194B-983E-F4F312E5A461}" srcOrd="0" destOrd="0" presId="urn:microsoft.com/office/officeart/2005/8/layout/vList2"/>
    <dgm:cxn modelId="{50F5F989-6AB3-4F4D-8D95-53FDC4874DC1}" type="presOf" srcId="{FF1A3052-94F7-0846-9267-9262616F495D}" destId="{83E9A25C-95F1-654B-B19F-41AA23171EC7}" srcOrd="0" destOrd="0" presId="urn:microsoft.com/office/officeart/2005/8/layout/vList2"/>
    <dgm:cxn modelId="{3FC8C9A4-EB28-E143-96EA-BD086BCD85AB}" srcId="{FF1A3052-94F7-0846-9267-9262616F495D}" destId="{D18A7B76-1408-7B4F-A5EE-6D8F3A95667E}" srcOrd="1" destOrd="0" parTransId="{9AF01A20-16FD-E040-BC9A-2A7112B2DCF4}" sibTransId="{2980A9F5-BC04-6047-97F0-D264EB29096A}"/>
    <dgm:cxn modelId="{7D4948C7-710F-9343-A40A-C64B0626B1A6}" type="presOf" srcId="{74889948-7FDA-CC47-8D62-81171C5DB074}" destId="{3F57CC90-E3E0-BD43-9432-70BC8640F503}" srcOrd="0" destOrd="0" presId="urn:microsoft.com/office/officeart/2005/8/layout/vList2"/>
    <dgm:cxn modelId="{263CE7CC-7BED-514F-A760-5C9C22B7CE27}" srcId="{BBBAD683-E9D3-E242-B521-667FA1CCB937}" destId="{67111323-49E6-164D-B587-CDA68CF4FB89}" srcOrd="0" destOrd="0" parTransId="{2C24BFAF-197B-B04B-8E46-8EE9282DF2B5}" sibTransId="{BF2D36B0-7E41-BF4D-A2CA-DB8C8FB368CF}"/>
    <dgm:cxn modelId="{137121CF-0B3E-8547-BD7E-158F4572B330}" srcId="{2C1A82C0-E502-3F41-B1A2-F1C0F3D8E469}" destId="{BBBAD683-E9D3-E242-B521-667FA1CCB937}" srcOrd="1" destOrd="0" parTransId="{9459B35B-8D60-D04F-B746-D7A46584BDA8}" sibTransId="{AB04BC96-62E9-8246-AE0A-F47065FA3812}"/>
    <dgm:cxn modelId="{89D3C4EA-354A-AE47-AD36-08EB2C4D7A0E}" srcId="{FF1A3052-94F7-0846-9267-9262616F495D}" destId="{74889948-7FDA-CC47-8D62-81171C5DB074}" srcOrd="0" destOrd="0" parTransId="{CB429D3E-8228-A541-9E02-43F3EF7A6CF5}" sibTransId="{3D6B819A-F9F8-9B4D-997B-12CBB8CF2077}"/>
    <dgm:cxn modelId="{0FD7E3EE-3CE4-194A-9575-9DBD505ED576}" type="presOf" srcId="{D18A7B76-1408-7B4F-A5EE-6D8F3A95667E}" destId="{3F57CC90-E3E0-BD43-9432-70BC8640F503}" srcOrd="0" destOrd="1" presId="urn:microsoft.com/office/officeart/2005/8/layout/vList2"/>
    <dgm:cxn modelId="{C3DD52EF-A405-EE4C-B13B-32858F32B47E}" srcId="{BBBAD683-E9D3-E242-B521-667FA1CCB937}" destId="{56573424-A8C2-2B4E-96B8-EA833DF8285C}" srcOrd="1" destOrd="0" parTransId="{B56256C9-10D3-2446-B4C2-3825125870CB}" sibTransId="{73470BD1-5951-8A49-BB76-D2FA3504B19C}"/>
    <dgm:cxn modelId="{306E70FE-C2B4-464B-AD88-D212340AD0E5}" type="presOf" srcId="{67111323-49E6-164D-B587-CDA68CF4FB89}" destId="{17987ACE-6164-7047-95D0-ECB85387C0FD}" srcOrd="0" destOrd="0" presId="urn:microsoft.com/office/officeart/2005/8/layout/vList2"/>
    <dgm:cxn modelId="{A9AD1630-53AC-4C41-A8B4-9B3574CF16E3}" type="presParOf" srcId="{7AB4DA9F-18DB-194B-983E-F4F312E5A461}" destId="{83E9A25C-95F1-654B-B19F-41AA23171EC7}" srcOrd="0" destOrd="0" presId="urn:microsoft.com/office/officeart/2005/8/layout/vList2"/>
    <dgm:cxn modelId="{FD951EB8-1B8A-FA45-ADCD-A5ACBEF8BF6C}" type="presParOf" srcId="{7AB4DA9F-18DB-194B-983E-F4F312E5A461}" destId="{3F57CC90-E3E0-BD43-9432-70BC8640F503}" srcOrd="1" destOrd="0" presId="urn:microsoft.com/office/officeart/2005/8/layout/vList2"/>
    <dgm:cxn modelId="{AC2D3834-6C51-B841-977A-82F02E6063B7}" type="presParOf" srcId="{7AB4DA9F-18DB-194B-983E-F4F312E5A461}" destId="{B98AB14A-E092-6E40-85D4-6235218E4DE6}" srcOrd="2" destOrd="0" presId="urn:microsoft.com/office/officeart/2005/8/layout/vList2"/>
    <dgm:cxn modelId="{D22EE8EB-FC1F-E849-9169-BADAC6C86998}" type="presParOf" srcId="{7AB4DA9F-18DB-194B-983E-F4F312E5A461}" destId="{17987ACE-6164-7047-95D0-ECB85387C0F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915AD-00F4-BD4B-AB8E-38E3228BEDDB}">
      <dsp:nvSpPr>
        <dsp:cNvPr id="0" name=""/>
        <dsp:cNvSpPr/>
      </dsp:nvSpPr>
      <dsp:spPr>
        <a:xfrm>
          <a:off x="827" y="0"/>
          <a:ext cx="3560123" cy="3325860"/>
        </a:xfrm>
        <a:prstGeom prst="roundRect">
          <a:avLst>
            <a:gd name="adj" fmla="val 5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37160" rIns="177800" bIns="0" numCol="1" spcCol="1270" anchor="t" anchorCtr="0">
          <a:noAutofit/>
        </a:bodyPr>
        <a:lstStyle/>
        <a:p>
          <a:pPr marL="0" lvl="0" indent="0" algn="r" defTabSz="1778000">
            <a:lnSpc>
              <a:spcPct val="90000"/>
            </a:lnSpc>
            <a:spcBef>
              <a:spcPct val="0"/>
            </a:spcBef>
            <a:spcAft>
              <a:spcPct val="35000"/>
            </a:spcAft>
            <a:buNone/>
          </a:pPr>
          <a:r>
            <a:rPr lang="en-US" sz="4000" kern="1200" dirty="0">
              <a:solidFill>
                <a:schemeClr val="tx1"/>
              </a:solidFill>
              <a:latin typeface="Gisha" panose="020B0502040204020203" pitchFamily="34" charset="-79"/>
              <a:cs typeface="Gisha" panose="020B0502040204020203" pitchFamily="34" charset="-79"/>
            </a:rPr>
            <a:t>Vision</a:t>
          </a:r>
        </a:p>
      </dsp:txBody>
      <dsp:txXfrm rot="16200000">
        <a:off x="-1006762" y="1007590"/>
        <a:ext cx="2727205" cy="712024"/>
      </dsp:txXfrm>
    </dsp:sp>
    <dsp:sp modelId="{6EC09048-8AE3-CC44-87D3-7F869D41F59F}">
      <dsp:nvSpPr>
        <dsp:cNvPr id="0" name=""/>
        <dsp:cNvSpPr/>
      </dsp:nvSpPr>
      <dsp:spPr>
        <a:xfrm>
          <a:off x="712852" y="0"/>
          <a:ext cx="2652292" cy="3325860"/>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33731" rIns="0" bIns="0" numCol="1" spcCol="1270" anchor="t" anchorCtr="0">
          <a:noAutofit/>
        </a:bodyPr>
        <a:lstStyle/>
        <a:p>
          <a:pPr marL="0" lvl="0" indent="0" algn="l" defTabSz="1733550">
            <a:lnSpc>
              <a:spcPct val="90000"/>
            </a:lnSpc>
            <a:spcBef>
              <a:spcPct val="0"/>
            </a:spcBef>
            <a:spcAft>
              <a:spcPct val="35000"/>
            </a:spcAft>
            <a:buNone/>
          </a:pPr>
          <a:r>
            <a:rPr lang="en-US" sz="3900" kern="1200" dirty="0">
              <a:latin typeface="Gisha" panose="020B0502040204020203" pitchFamily="34" charset="-79"/>
              <a:cs typeface="Gisha" panose="020B0502040204020203" pitchFamily="34" charset="-79"/>
            </a:rPr>
            <a:t>Man</a:t>
          </a:r>
        </a:p>
        <a:p>
          <a:pPr marL="0" lvl="0" indent="0" algn="l" defTabSz="1733550">
            <a:lnSpc>
              <a:spcPct val="90000"/>
            </a:lnSpc>
            <a:spcBef>
              <a:spcPct val="0"/>
            </a:spcBef>
            <a:spcAft>
              <a:spcPct val="35000"/>
            </a:spcAft>
            <a:buNone/>
          </a:pPr>
          <a:r>
            <a:rPr lang="en-US" sz="3900" kern="1200" dirty="0">
              <a:latin typeface="Gisha" panose="020B0502040204020203" pitchFamily="34" charset="-79"/>
              <a:cs typeface="Gisha" panose="020B0502040204020203" pitchFamily="34" charset="-79"/>
            </a:rPr>
            <a:t>Image and Likeness of God</a:t>
          </a:r>
        </a:p>
        <a:p>
          <a:pPr marL="0" lvl="0" indent="0" algn="l" defTabSz="1733550">
            <a:lnSpc>
              <a:spcPct val="90000"/>
            </a:lnSpc>
            <a:spcBef>
              <a:spcPct val="0"/>
            </a:spcBef>
            <a:spcAft>
              <a:spcPct val="35000"/>
            </a:spcAft>
            <a:buNone/>
          </a:pPr>
          <a:r>
            <a:rPr lang="en-US" sz="3900" kern="1200">
              <a:latin typeface="Gisha" panose="020B0502040204020203" pitchFamily="34" charset="-79"/>
              <a:cs typeface="Gisha" panose="020B0502040204020203" pitchFamily="34" charset="-79"/>
            </a:rPr>
            <a:t>Dominion</a:t>
          </a:r>
          <a:endParaRPr lang="en-US" sz="3900" kern="1200" dirty="0">
            <a:latin typeface="Gisha" panose="020B0502040204020203" pitchFamily="34" charset="-79"/>
            <a:cs typeface="Gisha" panose="020B0502040204020203" pitchFamily="34" charset="-79"/>
          </a:endParaRPr>
        </a:p>
      </dsp:txBody>
      <dsp:txXfrm>
        <a:off x="712852" y="0"/>
        <a:ext cx="2652292" cy="3325860"/>
      </dsp:txXfrm>
    </dsp:sp>
    <dsp:sp modelId="{979135A7-0457-2048-B435-1113AC76E25C}">
      <dsp:nvSpPr>
        <dsp:cNvPr id="0" name=""/>
        <dsp:cNvSpPr/>
      </dsp:nvSpPr>
      <dsp:spPr>
        <a:xfrm>
          <a:off x="3685555" y="0"/>
          <a:ext cx="3560123" cy="3325860"/>
        </a:xfrm>
        <a:prstGeom prst="roundRect">
          <a:avLst>
            <a:gd name="adj" fmla="val 5000"/>
          </a:avLst>
        </a:prstGeom>
        <a:gradFill rotWithShape="0">
          <a:gsLst>
            <a:gs pos="0">
              <a:schemeClr val="accent6"/>
            </a:gs>
            <a:gs pos="99000">
              <a:schemeClr val="accent4">
                <a:hueOff val="4900445"/>
                <a:satOff val="-20388"/>
                <a:lumOff val="4804"/>
                <a:alphaOff val="0"/>
                <a:satMod val="110000"/>
                <a:lumMod val="100000"/>
                <a:shade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37160" rIns="177800" bIns="0" numCol="1" spcCol="1270" anchor="t" anchorCtr="0">
          <a:noAutofit/>
        </a:bodyPr>
        <a:lstStyle/>
        <a:p>
          <a:pPr marL="0" lvl="0" indent="0" algn="r" defTabSz="1778000">
            <a:lnSpc>
              <a:spcPct val="90000"/>
            </a:lnSpc>
            <a:spcBef>
              <a:spcPct val="0"/>
            </a:spcBef>
            <a:spcAft>
              <a:spcPct val="35000"/>
            </a:spcAft>
            <a:buNone/>
          </a:pPr>
          <a:r>
            <a:rPr lang="en-US" sz="4000" kern="1200" dirty="0">
              <a:solidFill>
                <a:schemeClr val="tx1"/>
              </a:solidFill>
              <a:latin typeface="Gisha" panose="020B0502040204020203" pitchFamily="34" charset="-79"/>
              <a:cs typeface="Gisha" panose="020B0502040204020203" pitchFamily="34" charset="-79"/>
            </a:rPr>
            <a:t>Execution</a:t>
          </a:r>
        </a:p>
      </dsp:txBody>
      <dsp:txXfrm rot="16200000">
        <a:off x="2677965" y="1007590"/>
        <a:ext cx="2727205" cy="712024"/>
      </dsp:txXfrm>
    </dsp:sp>
    <dsp:sp modelId="{B6AA7B8B-775A-4940-BB4A-ACA04F1626BC}">
      <dsp:nvSpPr>
        <dsp:cNvPr id="0" name=""/>
        <dsp:cNvSpPr/>
      </dsp:nvSpPr>
      <dsp:spPr>
        <a:xfrm rot="5400000">
          <a:off x="3459164" y="2581890"/>
          <a:ext cx="488382" cy="534018"/>
        </a:xfrm>
        <a:prstGeom prst="flowChartExtra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CCA2A1-2432-5E44-9EC4-3123433E0A0A}">
      <dsp:nvSpPr>
        <dsp:cNvPr id="0" name=""/>
        <dsp:cNvSpPr/>
      </dsp:nvSpPr>
      <dsp:spPr>
        <a:xfrm>
          <a:off x="4397580" y="0"/>
          <a:ext cx="2652292" cy="3325860"/>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33731" rIns="0" bIns="0" numCol="1" spcCol="1270" anchor="t" anchorCtr="0">
          <a:noAutofit/>
        </a:bodyPr>
        <a:lstStyle/>
        <a:p>
          <a:pPr marL="0" lvl="0" indent="0" algn="l" defTabSz="1733550">
            <a:lnSpc>
              <a:spcPct val="90000"/>
            </a:lnSpc>
            <a:spcBef>
              <a:spcPct val="0"/>
            </a:spcBef>
            <a:spcAft>
              <a:spcPct val="35000"/>
            </a:spcAft>
            <a:buNone/>
          </a:pPr>
          <a:r>
            <a:rPr lang="en-US" sz="3900" kern="1200" dirty="0">
              <a:latin typeface="Gisha" panose="020B0502040204020203" pitchFamily="34" charset="-79"/>
              <a:cs typeface="Gisha" panose="020B0502040204020203" pitchFamily="34" charset="-79"/>
            </a:rPr>
            <a:t>Male &amp; Female created in His Image</a:t>
          </a:r>
        </a:p>
      </dsp:txBody>
      <dsp:txXfrm>
        <a:off x="4397580" y="0"/>
        <a:ext cx="2652292" cy="3325860"/>
      </dsp:txXfrm>
    </dsp:sp>
    <dsp:sp modelId="{9BE0AD47-19D2-744B-A929-B7312BC5DE41}">
      <dsp:nvSpPr>
        <dsp:cNvPr id="0" name=""/>
        <dsp:cNvSpPr/>
      </dsp:nvSpPr>
      <dsp:spPr>
        <a:xfrm>
          <a:off x="7370283" y="0"/>
          <a:ext cx="3560123" cy="3325860"/>
        </a:xfrm>
        <a:prstGeom prst="roundRect">
          <a:avLst>
            <a:gd name="adj" fmla="val 5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37160" rIns="177800" bIns="0" numCol="1" spcCol="1270" anchor="t" anchorCtr="0">
          <a:noAutofit/>
        </a:bodyPr>
        <a:lstStyle/>
        <a:p>
          <a:pPr marL="0" lvl="0" indent="0" algn="r" defTabSz="1778000">
            <a:lnSpc>
              <a:spcPct val="90000"/>
            </a:lnSpc>
            <a:spcBef>
              <a:spcPct val="0"/>
            </a:spcBef>
            <a:spcAft>
              <a:spcPct val="35000"/>
            </a:spcAft>
            <a:buNone/>
          </a:pPr>
          <a:r>
            <a:rPr lang="en-US" sz="4000" kern="1200" dirty="0">
              <a:solidFill>
                <a:schemeClr val="tx1"/>
              </a:solidFill>
              <a:latin typeface="Gisha" panose="020B0502040204020203" pitchFamily="34" charset="-79"/>
              <a:cs typeface="Gisha" panose="020B0502040204020203" pitchFamily="34" charset="-79"/>
            </a:rPr>
            <a:t>Blessing</a:t>
          </a:r>
        </a:p>
      </dsp:txBody>
      <dsp:txXfrm rot="16200000">
        <a:off x="6362693" y="1007590"/>
        <a:ext cx="2727205" cy="712024"/>
      </dsp:txXfrm>
    </dsp:sp>
    <dsp:sp modelId="{6D902167-2B9D-6646-9EA8-7B5E82EF7027}">
      <dsp:nvSpPr>
        <dsp:cNvPr id="0" name=""/>
        <dsp:cNvSpPr/>
      </dsp:nvSpPr>
      <dsp:spPr>
        <a:xfrm rot="5400000">
          <a:off x="7143892" y="2581890"/>
          <a:ext cx="488382" cy="534018"/>
        </a:xfrm>
        <a:prstGeom prst="flowChartExtract">
          <a:avLst/>
        </a:prstGeom>
        <a:solidFill>
          <a:schemeClr val="lt1">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1">
          <a:scrgbClr r="0" g="0" b="0"/>
        </a:fillRef>
        <a:effectRef idx="0">
          <a:scrgbClr r="0" g="0" b="0"/>
        </a:effectRef>
        <a:fontRef idx="minor"/>
      </dsp:style>
    </dsp:sp>
    <dsp:sp modelId="{D4FD67C7-F39A-9A49-B49E-6512B6695609}">
      <dsp:nvSpPr>
        <dsp:cNvPr id="0" name=""/>
        <dsp:cNvSpPr/>
      </dsp:nvSpPr>
      <dsp:spPr>
        <a:xfrm>
          <a:off x="8082308" y="0"/>
          <a:ext cx="2652292" cy="3325860"/>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33731" rIns="0" bIns="0" numCol="1" spcCol="1270" anchor="t" anchorCtr="0">
          <a:noAutofit/>
        </a:bodyPr>
        <a:lstStyle/>
        <a:p>
          <a:pPr marL="0" lvl="0" indent="0" algn="l" defTabSz="1733550">
            <a:lnSpc>
              <a:spcPct val="90000"/>
            </a:lnSpc>
            <a:spcBef>
              <a:spcPct val="0"/>
            </a:spcBef>
            <a:spcAft>
              <a:spcPct val="35000"/>
            </a:spcAft>
            <a:buNone/>
          </a:pPr>
          <a:r>
            <a:rPr lang="en-US" sz="3900" kern="1200" dirty="0">
              <a:latin typeface="Gisha" panose="020B0502040204020203" pitchFamily="34" charset="-79"/>
              <a:cs typeface="Gisha" panose="020B0502040204020203" pitchFamily="34" charset="-79"/>
            </a:rPr>
            <a:t>Children in God's Image</a:t>
          </a:r>
        </a:p>
        <a:p>
          <a:pPr marL="0" lvl="0" indent="0" algn="l" defTabSz="1733550">
            <a:lnSpc>
              <a:spcPct val="90000"/>
            </a:lnSpc>
            <a:spcBef>
              <a:spcPct val="0"/>
            </a:spcBef>
            <a:spcAft>
              <a:spcPct val="35000"/>
            </a:spcAft>
            <a:buNone/>
          </a:pPr>
          <a:r>
            <a:rPr lang="en-US" sz="3900" kern="1200" dirty="0">
              <a:latin typeface="Gisha" panose="020B0502040204020203" pitchFamily="34" charset="-79"/>
              <a:cs typeface="Gisha" panose="020B0502040204020203" pitchFamily="34" charset="-79"/>
            </a:rPr>
            <a:t>Dominion over every living thing</a:t>
          </a:r>
        </a:p>
      </dsp:txBody>
      <dsp:txXfrm>
        <a:off x="8082308" y="0"/>
        <a:ext cx="2652292" cy="33258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FD357-1313-CC4E-A35A-0EFAC929024A}">
      <dsp:nvSpPr>
        <dsp:cNvPr id="0" name=""/>
        <dsp:cNvSpPr/>
      </dsp:nvSpPr>
      <dsp:spPr>
        <a:xfrm>
          <a:off x="3445" y="671917"/>
          <a:ext cx="3359720" cy="97920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tx1"/>
              </a:solidFill>
              <a:latin typeface="Gisha" panose="020B0502040204020203" pitchFamily="34" charset="-79"/>
              <a:cs typeface="Gisha" panose="020B0502040204020203" pitchFamily="34" charset="-79"/>
            </a:rPr>
            <a:t>Image</a:t>
          </a:r>
        </a:p>
      </dsp:txBody>
      <dsp:txXfrm>
        <a:off x="3445" y="671917"/>
        <a:ext cx="3359720" cy="979200"/>
      </dsp:txXfrm>
    </dsp:sp>
    <dsp:sp modelId="{19B1C89D-4933-874E-A615-F1E34DC5052C}">
      <dsp:nvSpPr>
        <dsp:cNvPr id="0" name=""/>
        <dsp:cNvSpPr/>
      </dsp:nvSpPr>
      <dsp:spPr>
        <a:xfrm>
          <a:off x="3445" y="1651117"/>
          <a:ext cx="3359720" cy="2388664"/>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har char="•"/>
          </a:pPr>
          <a:r>
            <a:rPr lang="en-US" sz="3400" i="1" kern="1200" dirty="0">
              <a:latin typeface="Gisha" panose="020B0502040204020203" pitchFamily="34" charset="-79"/>
              <a:cs typeface="Gisha" panose="020B0502040204020203" pitchFamily="34" charset="-79"/>
            </a:rPr>
            <a:t>Pattern, form</a:t>
          </a:r>
        </a:p>
        <a:p>
          <a:pPr marL="285750" lvl="1" indent="-285750" algn="l" defTabSz="1511300">
            <a:lnSpc>
              <a:spcPct val="90000"/>
            </a:lnSpc>
            <a:spcBef>
              <a:spcPct val="0"/>
            </a:spcBef>
            <a:spcAft>
              <a:spcPct val="15000"/>
            </a:spcAft>
            <a:buChar char="•"/>
          </a:pPr>
          <a:r>
            <a:rPr lang="en-US" sz="3400" kern="1200" dirty="0">
              <a:latin typeface="Gisha" panose="020B0502040204020203" pitchFamily="34" charset="-79"/>
              <a:cs typeface="Gisha" panose="020B0502040204020203" pitchFamily="34" charset="-79"/>
            </a:rPr>
            <a:t>Paul quotes 5x in his epistles</a:t>
          </a:r>
        </a:p>
      </dsp:txBody>
      <dsp:txXfrm>
        <a:off x="3445" y="1651117"/>
        <a:ext cx="3359720" cy="2388664"/>
      </dsp:txXfrm>
    </dsp:sp>
    <dsp:sp modelId="{3203EF6B-3ADD-B74D-A11F-7CE2366A3DE8}">
      <dsp:nvSpPr>
        <dsp:cNvPr id="0" name=""/>
        <dsp:cNvSpPr/>
      </dsp:nvSpPr>
      <dsp:spPr>
        <a:xfrm>
          <a:off x="3833527" y="671917"/>
          <a:ext cx="3359720" cy="979200"/>
        </a:xfrm>
        <a:prstGeom prst="rect">
          <a:avLst/>
        </a:prstGeom>
        <a:gradFill rotWithShape="0">
          <a:gsLst>
            <a:gs pos="0">
              <a:schemeClr val="accent6"/>
            </a:gs>
            <a:gs pos="10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w="6350" cap="flat" cmpd="sng" algn="ctr">
          <a:solidFill>
            <a:schemeClr val="accent4">
              <a:hueOff val="4900445"/>
              <a:satOff val="-20388"/>
              <a:lumOff val="480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tx1"/>
              </a:solidFill>
              <a:latin typeface="Gisha" panose="020B0502040204020203" pitchFamily="34" charset="-79"/>
              <a:cs typeface="Gisha" panose="020B0502040204020203" pitchFamily="34" charset="-79"/>
            </a:rPr>
            <a:t>Likeness</a:t>
          </a:r>
        </a:p>
      </dsp:txBody>
      <dsp:txXfrm>
        <a:off x="3833527" y="671917"/>
        <a:ext cx="3359720" cy="979200"/>
      </dsp:txXfrm>
    </dsp:sp>
    <dsp:sp modelId="{C8D357A7-8809-D243-B375-574D4219C047}">
      <dsp:nvSpPr>
        <dsp:cNvPr id="0" name=""/>
        <dsp:cNvSpPr/>
      </dsp:nvSpPr>
      <dsp:spPr>
        <a:xfrm>
          <a:off x="3833527" y="1651117"/>
          <a:ext cx="3359720" cy="2388664"/>
        </a:xfrm>
        <a:prstGeom prst="rect">
          <a:avLst/>
        </a:prstGeom>
        <a:solidFill>
          <a:schemeClr val="accent4">
            <a:tint val="40000"/>
            <a:alpha val="90000"/>
            <a:hueOff val="5430963"/>
            <a:satOff val="-25622"/>
            <a:lumOff val="-925"/>
            <a:alphaOff val="0"/>
          </a:schemeClr>
        </a:solidFill>
        <a:ln w="6350" cap="flat" cmpd="sng" algn="ctr">
          <a:solidFill>
            <a:schemeClr val="accent4">
              <a:tint val="40000"/>
              <a:alpha val="90000"/>
              <a:hueOff val="5430963"/>
              <a:satOff val="-25622"/>
              <a:lumOff val="-92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har char="•"/>
          </a:pPr>
          <a:r>
            <a:rPr lang="en-US" sz="3400" i="1" kern="1200" dirty="0">
              <a:latin typeface="Gisha" panose="020B0502040204020203" pitchFamily="34" charset="-79"/>
              <a:cs typeface="Gisha" panose="020B0502040204020203" pitchFamily="34" charset="-79"/>
            </a:rPr>
            <a:t>Similitude from a root meaning to compare/think</a:t>
          </a:r>
        </a:p>
      </dsp:txBody>
      <dsp:txXfrm>
        <a:off x="3833527" y="1651117"/>
        <a:ext cx="3359720" cy="2388664"/>
      </dsp:txXfrm>
    </dsp:sp>
    <dsp:sp modelId="{43927B58-FCD0-F64C-864B-9FC102BC3CFD}">
      <dsp:nvSpPr>
        <dsp:cNvPr id="0" name=""/>
        <dsp:cNvSpPr/>
      </dsp:nvSpPr>
      <dsp:spPr>
        <a:xfrm>
          <a:off x="7663608" y="671917"/>
          <a:ext cx="3359720" cy="979200"/>
        </a:xfrm>
        <a:prstGeom prst="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tx1"/>
              </a:solidFill>
              <a:latin typeface="Gisha" panose="020B0502040204020203" pitchFamily="34" charset="-79"/>
              <a:cs typeface="Gisha" panose="020B0502040204020203" pitchFamily="34" charset="-79"/>
            </a:rPr>
            <a:t>Male &amp; Female</a:t>
          </a:r>
        </a:p>
      </dsp:txBody>
      <dsp:txXfrm>
        <a:off x="7663608" y="671917"/>
        <a:ext cx="3359720" cy="979200"/>
      </dsp:txXfrm>
    </dsp:sp>
    <dsp:sp modelId="{5D46DF0B-F7D7-A940-8A1D-710CFD02F0EE}">
      <dsp:nvSpPr>
        <dsp:cNvPr id="0" name=""/>
        <dsp:cNvSpPr/>
      </dsp:nvSpPr>
      <dsp:spPr>
        <a:xfrm>
          <a:off x="7663608" y="1651117"/>
          <a:ext cx="3359720" cy="2388664"/>
        </a:xfrm>
        <a:prstGeom prst="rect">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har char="•"/>
          </a:pPr>
          <a:r>
            <a:rPr lang="en-US" sz="3400" kern="1200" dirty="0">
              <a:latin typeface="Gisha" panose="020B0502040204020203" pitchFamily="34" charset="-79"/>
              <a:cs typeface="Gisha" panose="020B0502040204020203" pitchFamily="34" charset="-79"/>
            </a:rPr>
            <a:t>Equal in   God’s plan &amp; purpose</a:t>
          </a:r>
        </a:p>
      </dsp:txBody>
      <dsp:txXfrm>
        <a:off x="7663608" y="1651117"/>
        <a:ext cx="3359720" cy="23886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8F43AF-6F80-924A-89F6-97E0328E3BFB}">
      <dsp:nvSpPr>
        <dsp:cNvPr id="0" name=""/>
        <dsp:cNvSpPr/>
      </dsp:nvSpPr>
      <dsp:spPr>
        <a:xfrm rot="5400000">
          <a:off x="7045503" y="-2959565"/>
          <a:ext cx="907370" cy="7058059"/>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CA" sz="2400" kern="1200" dirty="0"/>
            <a:t>the kingdom of men depicted as 4 beasts coinciding with Babylon, Medes &amp; Persians, Greece, and Rome</a:t>
          </a:r>
          <a:endParaRPr lang="en-US" sz="2400" kern="1200" dirty="0"/>
        </a:p>
      </dsp:txBody>
      <dsp:txXfrm rot="-5400000">
        <a:off x="3970159" y="160073"/>
        <a:ext cx="7013765" cy="818782"/>
      </dsp:txXfrm>
    </dsp:sp>
    <dsp:sp modelId="{BFC98147-BFEC-2B4E-A506-0098999B4E32}">
      <dsp:nvSpPr>
        <dsp:cNvPr id="0" name=""/>
        <dsp:cNvSpPr/>
      </dsp:nvSpPr>
      <dsp:spPr>
        <a:xfrm>
          <a:off x="0" y="2358"/>
          <a:ext cx="3970158" cy="113421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CA" sz="4900" kern="1200" dirty="0"/>
            <a:t>Daniel 7</a:t>
          </a:r>
          <a:endParaRPr lang="en-US" sz="4900" kern="1200" dirty="0"/>
        </a:p>
      </dsp:txBody>
      <dsp:txXfrm>
        <a:off x="55368" y="57726"/>
        <a:ext cx="3859422" cy="1023476"/>
      </dsp:txXfrm>
    </dsp:sp>
    <dsp:sp modelId="{2602C184-2F3D-5D49-9E15-0025DBBC0516}">
      <dsp:nvSpPr>
        <dsp:cNvPr id="0" name=""/>
        <dsp:cNvSpPr/>
      </dsp:nvSpPr>
      <dsp:spPr>
        <a:xfrm rot="5400000">
          <a:off x="7045503" y="-1768641"/>
          <a:ext cx="907370" cy="7058059"/>
        </a:xfrm>
        <a:prstGeom prst="round2SameRect">
          <a:avLst/>
        </a:prstGeom>
        <a:solidFill>
          <a:schemeClr val="accent3">
            <a:tint val="40000"/>
            <a:alpha val="90000"/>
            <a:hueOff val="676380"/>
            <a:satOff val="33333"/>
            <a:lumOff val="593"/>
            <a:alphaOff val="0"/>
          </a:schemeClr>
        </a:solidFill>
        <a:ln w="12700" cap="flat" cmpd="sng" algn="ctr">
          <a:solidFill>
            <a:schemeClr val="accent3">
              <a:tint val="40000"/>
              <a:alpha val="90000"/>
              <a:hueOff val="676380"/>
              <a:satOff val="33333"/>
              <a:lumOff val="5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CA" sz="2400" kern="1200" dirty="0"/>
            <a:t>the kingdom of men depicted as a beast of the sea and beast of the earth</a:t>
          </a:r>
          <a:endParaRPr lang="en-US" sz="2400" kern="1200" dirty="0"/>
        </a:p>
      </dsp:txBody>
      <dsp:txXfrm rot="-5400000">
        <a:off x="3970159" y="1350997"/>
        <a:ext cx="7013765" cy="818782"/>
      </dsp:txXfrm>
    </dsp:sp>
    <dsp:sp modelId="{59009A01-D5A9-EA4B-BA25-4A0864C200D6}">
      <dsp:nvSpPr>
        <dsp:cNvPr id="0" name=""/>
        <dsp:cNvSpPr/>
      </dsp:nvSpPr>
      <dsp:spPr>
        <a:xfrm>
          <a:off x="0" y="1193281"/>
          <a:ext cx="3970158" cy="1134212"/>
        </a:xfrm>
        <a:prstGeom prst="round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CA" sz="4900" kern="1200" dirty="0"/>
            <a:t>Revelation 13</a:t>
          </a:r>
          <a:endParaRPr lang="en-US" sz="4900" kern="1200" dirty="0"/>
        </a:p>
      </dsp:txBody>
      <dsp:txXfrm>
        <a:off x="55368" y="1248649"/>
        <a:ext cx="3859422" cy="1023476"/>
      </dsp:txXfrm>
    </dsp:sp>
    <dsp:sp modelId="{5573E635-C7EE-0F4E-AFA0-B4E90A102CCF}">
      <dsp:nvSpPr>
        <dsp:cNvPr id="0" name=""/>
        <dsp:cNvSpPr/>
      </dsp:nvSpPr>
      <dsp:spPr>
        <a:xfrm rot="5400000">
          <a:off x="7045503" y="-577717"/>
          <a:ext cx="907370" cy="7058059"/>
        </a:xfrm>
        <a:prstGeom prst="round2SameRect">
          <a:avLst/>
        </a:prstGeom>
        <a:solidFill>
          <a:schemeClr val="accent3">
            <a:tint val="40000"/>
            <a:alpha val="90000"/>
            <a:hueOff val="1352761"/>
            <a:satOff val="66667"/>
            <a:lumOff val="1186"/>
            <a:alphaOff val="0"/>
          </a:schemeClr>
        </a:solidFill>
        <a:ln w="12700" cap="flat" cmpd="sng" algn="ctr">
          <a:solidFill>
            <a:schemeClr val="accent3">
              <a:tint val="40000"/>
              <a:alpha val="90000"/>
              <a:hueOff val="1352761"/>
              <a:satOff val="66667"/>
              <a:lumOff val="11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CA" sz="2400" kern="1200" dirty="0"/>
            <a:t>the harlot of the Apocalypse rides on a beast</a:t>
          </a:r>
          <a:endParaRPr lang="en-US" sz="2400" kern="1200" dirty="0"/>
        </a:p>
      </dsp:txBody>
      <dsp:txXfrm rot="-5400000">
        <a:off x="3970159" y="2541921"/>
        <a:ext cx="7013765" cy="818782"/>
      </dsp:txXfrm>
    </dsp:sp>
    <dsp:sp modelId="{A5A653E8-C854-384C-B914-4DE556A916FA}">
      <dsp:nvSpPr>
        <dsp:cNvPr id="0" name=""/>
        <dsp:cNvSpPr/>
      </dsp:nvSpPr>
      <dsp:spPr>
        <a:xfrm>
          <a:off x="0" y="2384205"/>
          <a:ext cx="3970158" cy="1134212"/>
        </a:xfrm>
        <a:prstGeom prst="round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CA" sz="4900" kern="1200"/>
            <a:t>Revelation 17</a:t>
          </a:r>
          <a:endParaRPr lang="en-US" sz="4900" kern="1200" dirty="0"/>
        </a:p>
      </dsp:txBody>
      <dsp:txXfrm>
        <a:off x="55368" y="2439573"/>
        <a:ext cx="3859422" cy="1023476"/>
      </dsp:txXfrm>
    </dsp:sp>
    <dsp:sp modelId="{233B9900-3B00-B145-8EF4-F68A7B68179C}">
      <dsp:nvSpPr>
        <dsp:cNvPr id="0" name=""/>
        <dsp:cNvSpPr/>
      </dsp:nvSpPr>
      <dsp:spPr>
        <a:xfrm rot="5400000">
          <a:off x="7045503" y="613205"/>
          <a:ext cx="907370" cy="7058059"/>
        </a:xfrm>
        <a:prstGeom prst="round2SameRect">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CA" sz="2400" kern="1200" dirty="0"/>
            <a:t>the beast attacks Christ and the saints and is destroyed forever (cast into a lake of fire)</a:t>
          </a:r>
          <a:endParaRPr lang="en-US" sz="2400" kern="1200" dirty="0"/>
        </a:p>
      </dsp:txBody>
      <dsp:txXfrm rot="-5400000">
        <a:off x="3970159" y="3732843"/>
        <a:ext cx="7013765" cy="818782"/>
      </dsp:txXfrm>
    </dsp:sp>
    <dsp:sp modelId="{B1144448-2E27-D04E-BC04-664390D11D48}">
      <dsp:nvSpPr>
        <dsp:cNvPr id="0" name=""/>
        <dsp:cNvSpPr/>
      </dsp:nvSpPr>
      <dsp:spPr>
        <a:xfrm>
          <a:off x="0" y="3575128"/>
          <a:ext cx="3970158" cy="1134212"/>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CA" sz="4900" kern="1200" dirty="0"/>
            <a:t>Revelation 19</a:t>
          </a:r>
          <a:endParaRPr lang="en-US" sz="4900" kern="1200" dirty="0"/>
        </a:p>
      </dsp:txBody>
      <dsp:txXfrm>
        <a:off x="55368" y="3630496"/>
        <a:ext cx="3859422" cy="10234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915AD-00F4-BD4B-AB8E-38E3228BEDDB}">
      <dsp:nvSpPr>
        <dsp:cNvPr id="0" name=""/>
        <dsp:cNvSpPr/>
      </dsp:nvSpPr>
      <dsp:spPr>
        <a:xfrm>
          <a:off x="827" y="0"/>
          <a:ext cx="3560123" cy="3325860"/>
        </a:xfrm>
        <a:prstGeom prst="roundRect">
          <a:avLst>
            <a:gd name="adj" fmla="val 5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37160" rIns="177800" bIns="0" numCol="1" spcCol="1270" anchor="t" anchorCtr="0">
          <a:noAutofit/>
        </a:bodyPr>
        <a:lstStyle/>
        <a:p>
          <a:pPr marL="0" lvl="0" indent="0" algn="r" defTabSz="1778000">
            <a:lnSpc>
              <a:spcPct val="90000"/>
            </a:lnSpc>
            <a:spcBef>
              <a:spcPct val="0"/>
            </a:spcBef>
            <a:spcAft>
              <a:spcPct val="35000"/>
            </a:spcAft>
            <a:buNone/>
          </a:pPr>
          <a:r>
            <a:rPr lang="en-US" sz="4000" kern="1200" dirty="0">
              <a:solidFill>
                <a:schemeClr val="tx1"/>
              </a:solidFill>
              <a:latin typeface="Gisha" panose="020B0502040204020203" pitchFamily="34" charset="-79"/>
              <a:cs typeface="Gisha" panose="020B0502040204020203" pitchFamily="34" charset="-79"/>
            </a:rPr>
            <a:t>Vision</a:t>
          </a:r>
        </a:p>
      </dsp:txBody>
      <dsp:txXfrm rot="16200000">
        <a:off x="-1006762" y="1007590"/>
        <a:ext cx="2727205" cy="712024"/>
      </dsp:txXfrm>
    </dsp:sp>
    <dsp:sp modelId="{6EC09048-8AE3-CC44-87D3-7F869D41F59F}">
      <dsp:nvSpPr>
        <dsp:cNvPr id="0" name=""/>
        <dsp:cNvSpPr/>
      </dsp:nvSpPr>
      <dsp:spPr>
        <a:xfrm>
          <a:off x="712852" y="0"/>
          <a:ext cx="2652292" cy="3325860"/>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33731" rIns="0" bIns="0" numCol="1" spcCol="1270" anchor="t" anchorCtr="0">
          <a:noAutofit/>
        </a:bodyPr>
        <a:lstStyle/>
        <a:p>
          <a:pPr marL="0" lvl="0" indent="0" algn="l" defTabSz="1733550">
            <a:lnSpc>
              <a:spcPct val="90000"/>
            </a:lnSpc>
            <a:spcBef>
              <a:spcPct val="0"/>
            </a:spcBef>
            <a:spcAft>
              <a:spcPct val="35000"/>
            </a:spcAft>
            <a:buNone/>
          </a:pPr>
          <a:r>
            <a:rPr lang="en-US" sz="3900" kern="1200" dirty="0">
              <a:latin typeface="Gisha" panose="020B0502040204020203" pitchFamily="34" charset="-79"/>
              <a:cs typeface="Gisha" panose="020B0502040204020203" pitchFamily="34" charset="-79"/>
            </a:rPr>
            <a:t>Man</a:t>
          </a:r>
        </a:p>
        <a:p>
          <a:pPr marL="0" lvl="0" indent="0" algn="l" defTabSz="1733550">
            <a:lnSpc>
              <a:spcPct val="90000"/>
            </a:lnSpc>
            <a:spcBef>
              <a:spcPct val="0"/>
            </a:spcBef>
            <a:spcAft>
              <a:spcPct val="35000"/>
            </a:spcAft>
            <a:buNone/>
          </a:pPr>
          <a:r>
            <a:rPr lang="en-US" sz="3900" kern="1200" dirty="0">
              <a:latin typeface="Gisha" panose="020B0502040204020203" pitchFamily="34" charset="-79"/>
              <a:cs typeface="Gisha" panose="020B0502040204020203" pitchFamily="34" charset="-79"/>
            </a:rPr>
            <a:t>Image and Likeness of God</a:t>
          </a:r>
        </a:p>
        <a:p>
          <a:pPr marL="0" lvl="0" indent="0" algn="l" defTabSz="1733550">
            <a:lnSpc>
              <a:spcPct val="90000"/>
            </a:lnSpc>
            <a:spcBef>
              <a:spcPct val="0"/>
            </a:spcBef>
            <a:spcAft>
              <a:spcPct val="35000"/>
            </a:spcAft>
            <a:buNone/>
          </a:pPr>
          <a:r>
            <a:rPr lang="en-US" sz="3900" kern="1200">
              <a:latin typeface="Gisha" panose="020B0502040204020203" pitchFamily="34" charset="-79"/>
              <a:cs typeface="Gisha" panose="020B0502040204020203" pitchFamily="34" charset="-79"/>
            </a:rPr>
            <a:t>Dominion</a:t>
          </a:r>
          <a:endParaRPr lang="en-US" sz="3900" kern="1200" dirty="0">
            <a:latin typeface="Gisha" panose="020B0502040204020203" pitchFamily="34" charset="-79"/>
            <a:cs typeface="Gisha" panose="020B0502040204020203" pitchFamily="34" charset="-79"/>
          </a:endParaRPr>
        </a:p>
      </dsp:txBody>
      <dsp:txXfrm>
        <a:off x="712852" y="0"/>
        <a:ext cx="2652292" cy="3325860"/>
      </dsp:txXfrm>
    </dsp:sp>
    <dsp:sp modelId="{979135A7-0457-2048-B435-1113AC76E25C}">
      <dsp:nvSpPr>
        <dsp:cNvPr id="0" name=""/>
        <dsp:cNvSpPr/>
      </dsp:nvSpPr>
      <dsp:spPr>
        <a:xfrm>
          <a:off x="3685555" y="0"/>
          <a:ext cx="3560123" cy="3325860"/>
        </a:xfrm>
        <a:prstGeom prst="roundRect">
          <a:avLst>
            <a:gd name="adj" fmla="val 5000"/>
          </a:avLst>
        </a:prstGeom>
        <a:gradFill rotWithShape="0">
          <a:gsLst>
            <a:gs pos="0">
              <a:schemeClr val="accent6"/>
            </a:gs>
            <a:gs pos="99000">
              <a:schemeClr val="accent4">
                <a:hueOff val="4900445"/>
                <a:satOff val="-20388"/>
                <a:lumOff val="4804"/>
                <a:alphaOff val="0"/>
                <a:satMod val="110000"/>
                <a:lumMod val="100000"/>
                <a:shade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37160" rIns="177800" bIns="0" numCol="1" spcCol="1270" anchor="t" anchorCtr="0">
          <a:noAutofit/>
        </a:bodyPr>
        <a:lstStyle/>
        <a:p>
          <a:pPr marL="0" lvl="0" indent="0" algn="r" defTabSz="1778000">
            <a:lnSpc>
              <a:spcPct val="90000"/>
            </a:lnSpc>
            <a:spcBef>
              <a:spcPct val="0"/>
            </a:spcBef>
            <a:spcAft>
              <a:spcPct val="35000"/>
            </a:spcAft>
            <a:buNone/>
          </a:pPr>
          <a:r>
            <a:rPr lang="en-US" sz="4000" kern="1200" dirty="0">
              <a:solidFill>
                <a:schemeClr val="tx1"/>
              </a:solidFill>
              <a:latin typeface="Gisha" panose="020B0502040204020203" pitchFamily="34" charset="-79"/>
              <a:cs typeface="Gisha" panose="020B0502040204020203" pitchFamily="34" charset="-79"/>
            </a:rPr>
            <a:t>Execution</a:t>
          </a:r>
        </a:p>
      </dsp:txBody>
      <dsp:txXfrm rot="16200000">
        <a:off x="2677965" y="1007590"/>
        <a:ext cx="2727205" cy="712024"/>
      </dsp:txXfrm>
    </dsp:sp>
    <dsp:sp modelId="{B6AA7B8B-775A-4940-BB4A-ACA04F1626BC}">
      <dsp:nvSpPr>
        <dsp:cNvPr id="0" name=""/>
        <dsp:cNvSpPr/>
      </dsp:nvSpPr>
      <dsp:spPr>
        <a:xfrm rot="5400000">
          <a:off x="3459164" y="2581890"/>
          <a:ext cx="488382" cy="534018"/>
        </a:xfrm>
        <a:prstGeom prst="flowChartExtra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CCA2A1-2432-5E44-9EC4-3123433E0A0A}">
      <dsp:nvSpPr>
        <dsp:cNvPr id="0" name=""/>
        <dsp:cNvSpPr/>
      </dsp:nvSpPr>
      <dsp:spPr>
        <a:xfrm>
          <a:off x="4397580" y="0"/>
          <a:ext cx="2652292" cy="3325860"/>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33731" rIns="0" bIns="0" numCol="1" spcCol="1270" anchor="t" anchorCtr="0">
          <a:noAutofit/>
        </a:bodyPr>
        <a:lstStyle/>
        <a:p>
          <a:pPr marL="0" lvl="0" indent="0" algn="l" defTabSz="1733550">
            <a:lnSpc>
              <a:spcPct val="90000"/>
            </a:lnSpc>
            <a:spcBef>
              <a:spcPct val="0"/>
            </a:spcBef>
            <a:spcAft>
              <a:spcPct val="35000"/>
            </a:spcAft>
            <a:buNone/>
          </a:pPr>
          <a:r>
            <a:rPr lang="en-US" sz="3900" kern="1200" dirty="0">
              <a:latin typeface="Gisha" panose="020B0502040204020203" pitchFamily="34" charset="-79"/>
              <a:cs typeface="Gisha" panose="020B0502040204020203" pitchFamily="34" charset="-79"/>
            </a:rPr>
            <a:t>Male &amp; Female created in His Image</a:t>
          </a:r>
        </a:p>
      </dsp:txBody>
      <dsp:txXfrm>
        <a:off x="4397580" y="0"/>
        <a:ext cx="2652292" cy="3325860"/>
      </dsp:txXfrm>
    </dsp:sp>
    <dsp:sp modelId="{9BE0AD47-19D2-744B-A929-B7312BC5DE41}">
      <dsp:nvSpPr>
        <dsp:cNvPr id="0" name=""/>
        <dsp:cNvSpPr/>
      </dsp:nvSpPr>
      <dsp:spPr>
        <a:xfrm>
          <a:off x="7370283" y="0"/>
          <a:ext cx="3560123" cy="3325860"/>
        </a:xfrm>
        <a:prstGeom prst="roundRect">
          <a:avLst>
            <a:gd name="adj" fmla="val 5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37160" rIns="177800" bIns="0" numCol="1" spcCol="1270" anchor="t" anchorCtr="0">
          <a:noAutofit/>
        </a:bodyPr>
        <a:lstStyle/>
        <a:p>
          <a:pPr marL="0" lvl="0" indent="0" algn="r" defTabSz="1778000">
            <a:lnSpc>
              <a:spcPct val="90000"/>
            </a:lnSpc>
            <a:spcBef>
              <a:spcPct val="0"/>
            </a:spcBef>
            <a:spcAft>
              <a:spcPct val="35000"/>
            </a:spcAft>
            <a:buNone/>
          </a:pPr>
          <a:r>
            <a:rPr lang="en-US" sz="4000" kern="1200" dirty="0">
              <a:solidFill>
                <a:schemeClr val="tx1"/>
              </a:solidFill>
              <a:latin typeface="Gisha" panose="020B0502040204020203" pitchFamily="34" charset="-79"/>
              <a:cs typeface="Gisha" panose="020B0502040204020203" pitchFamily="34" charset="-79"/>
            </a:rPr>
            <a:t>Blessing</a:t>
          </a:r>
        </a:p>
      </dsp:txBody>
      <dsp:txXfrm rot="16200000">
        <a:off x="6362693" y="1007590"/>
        <a:ext cx="2727205" cy="712024"/>
      </dsp:txXfrm>
    </dsp:sp>
    <dsp:sp modelId="{6D902167-2B9D-6646-9EA8-7B5E82EF7027}">
      <dsp:nvSpPr>
        <dsp:cNvPr id="0" name=""/>
        <dsp:cNvSpPr/>
      </dsp:nvSpPr>
      <dsp:spPr>
        <a:xfrm rot="5400000">
          <a:off x="7143892" y="2581890"/>
          <a:ext cx="488382" cy="534018"/>
        </a:xfrm>
        <a:prstGeom prst="flowChartExtract">
          <a:avLst/>
        </a:prstGeom>
        <a:solidFill>
          <a:schemeClr val="lt1">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1">
          <a:scrgbClr r="0" g="0" b="0"/>
        </a:fillRef>
        <a:effectRef idx="0">
          <a:scrgbClr r="0" g="0" b="0"/>
        </a:effectRef>
        <a:fontRef idx="minor"/>
      </dsp:style>
    </dsp:sp>
    <dsp:sp modelId="{D4FD67C7-F39A-9A49-B49E-6512B6695609}">
      <dsp:nvSpPr>
        <dsp:cNvPr id="0" name=""/>
        <dsp:cNvSpPr/>
      </dsp:nvSpPr>
      <dsp:spPr>
        <a:xfrm>
          <a:off x="8082308" y="0"/>
          <a:ext cx="2652292" cy="3325860"/>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33731" rIns="0" bIns="0" numCol="1" spcCol="1270" anchor="t" anchorCtr="0">
          <a:noAutofit/>
        </a:bodyPr>
        <a:lstStyle/>
        <a:p>
          <a:pPr marL="0" lvl="0" indent="0" algn="l" defTabSz="1733550">
            <a:lnSpc>
              <a:spcPct val="90000"/>
            </a:lnSpc>
            <a:spcBef>
              <a:spcPct val="0"/>
            </a:spcBef>
            <a:spcAft>
              <a:spcPct val="35000"/>
            </a:spcAft>
            <a:buNone/>
          </a:pPr>
          <a:r>
            <a:rPr lang="en-US" sz="3900" kern="1200" dirty="0">
              <a:latin typeface="Gisha" panose="020B0502040204020203" pitchFamily="34" charset="-79"/>
              <a:cs typeface="Gisha" panose="020B0502040204020203" pitchFamily="34" charset="-79"/>
            </a:rPr>
            <a:t>Children in God's Image</a:t>
          </a:r>
        </a:p>
        <a:p>
          <a:pPr marL="0" lvl="0" indent="0" algn="l" defTabSz="1733550">
            <a:lnSpc>
              <a:spcPct val="90000"/>
            </a:lnSpc>
            <a:spcBef>
              <a:spcPct val="0"/>
            </a:spcBef>
            <a:spcAft>
              <a:spcPct val="35000"/>
            </a:spcAft>
            <a:buNone/>
          </a:pPr>
          <a:r>
            <a:rPr lang="en-US" sz="3900" kern="1200" dirty="0">
              <a:latin typeface="Gisha" panose="020B0502040204020203" pitchFamily="34" charset="-79"/>
              <a:cs typeface="Gisha" panose="020B0502040204020203" pitchFamily="34" charset="-79"/>
            </a:rPr>
            <a:t>Dominion over every living thing</a:t>
          </a:r>
        </a:p>
      </dsp:txBody>
      <dsp:txXfrm>
        <a:off x="8082308" y="0"/>
        <a:ext cx="2652292" cy="33258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CE183-139E-A04F-8D20-88CB2C03C1ED}">
      <dsp:nvSpPr>
        <dsp:cNvPr id="0" name=""/>
        <dsp:cNvSpPr/>
      </dsp:nvSpPr>
      <dsp:spPr>
        <a:xfrm>
          <a:off x="0" y="0"/>
          <a:ext cx="11028216"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3F8A7E-3F2D-0841-9C54-7DA830C7B40A}">
      <dsp:nvSpPr>
        <dsp:cNvPr id="0" name=""/>
        <dsp:cNvSpPr/>
      </dsp:nvSpPr>
      <dsp:spPr>
        <a:xfrm>
          <a:off x="0" y="0"/>
          <a:ext cx="2205643" cy="1308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CA" sz="3100" kern="1200" dirty="0">
              <a:solidFill>
                <a:srgbClr val="3B1BFF"/>
              </a:solidFill>
            </a:rPr>
            <a:t>LORD God</a:t>
          </a:r>
        </a:p>
      </dsp:txBody>
      <dsp:txXfrm>
        <a:off x="0" y="0"/>
        <a:ext cx="2205643" cy="1308283"/>
      </dsp:txXfrm>
    </dsp:sp>
    <dsp:sp modelId="{C878DA9A-BCCF-C546-B200-DFC065EE54BB}">
      <dsp:nvSpPr>
        <dsp:cNvPr id="0" name=""/>
        <dsp:cNvSpPr/>
      </dsp:nvSpPr>
      <dsp:spPr>
        <a:xfrm>
          <a:off x="2371066" y="30407"/>
          <a:ext cx="8657150" cy="608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CA" sz="2400" kern="1200" dirty="0"/>
            <a:t>Yahweh Elohim introduced - name that declares His purpose </a:t>
          </a:r>
        </a:p>
      </dsp:txBody>
      <dsp:txXfrm>
        <a:off x="2371066" y="30407"/>
        <a:ext cx="8657150" cy="608147"/>
      </dsp:txXfrm>
    </dsp:sp>
    <dsp:sp modelId="{6F76E601-CE9B-D34D-9F9E-D5B2141AC505}">
      <dsp:nvSpPr>
        <dsp:cNvPr id="0" name=""/>
        <dsp:cNvSpPr/>
      </dsp:nvSpPr>
      <dsp:spPr>
        <a:xfrm>
          <a:off x="2205643" y="638554"/>
          <a:ext cx="88225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415A39-DB9F-2D41-8A95-7475DF20F3AC}">
      <dsp:nvSpPr>
        <dsp:cNvPr id="0" name=""/>
        <dsp:cNvSpPr/>
      </dsp:nvSpPr>
      <dsp:spPr>
        <a:xfrm>
          <a:off x="2371066" y="668962"/>
          <a:ext cx="8657150" cy="608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CA" sz="2400" kern="1200" dirty="0"/>
            <a:t>“I will be” ... “mighty ones”</a:t>
          </a:r>
        </a:p>
      </dsp:txBody>
      <dsp:txXfrm>
        <a:off x="2371066" y="668962"/>
        <a:ext cx="8657150" cy="608147"/>
      </dsp:txXfrm>
    </dsp:sp>
    <dsp:sp modelId="{17E5B966-AAE9-DD49-8FD0-E86A0699940D}">
      <dsp:nvSpPr>
        <dsp:cNvPr id="0" name=""/>
        <dsp:cNvSpPr/>
      </dsp:nvSpPr>
      <dsp:spPr>
        <a:xfrm>
          <a:off x="2205643" y="1277109"/>
          <a:ext cx="88225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A79611-D21B-C34B-AAE8-DF39CEE315BC}">
      <dsp:nvSpPr>
        <dsp:cNvPr id="0" name=""/>
        <dsp:cNvSpPr/>
      </dsp:nvSpPr>
      <dsp:spPr>
        <a:xfrm>
          <a:off x="0" y="1308283"/>
          <a:ext cx="11028216"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FF1466-342C-734F-ADE4-2303DF2B8B3E}">
      <dsp:nvSpPr>
        <dsp:cNvPr id="0" name=""/>
        <dsp:cNvSpPr/>
      </dsp:nvSpPr>
      <dsp:spPr>
        <a:xfrm>
          <a:off x="0" y="1308283"/>
          <a:ext cx="2205643" cy="1308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CA" sz="3100" kern="1200" dirty="0">
              <a:solidFill>
                <a:srgbClr val="FF0000"/>
              </a:solidFill>
            </a:rPr>
            <a:t>Generations</a:t>
          </a:r>
        </a:p>
      </dsp:txBody>
      <dsp:txXfrm>
        <a:off x="0" y="1308283"/>
        <a:ext cx="2205643" cy="1308283"/>
      </dsp:txXfrm>
    </dsp:sp>
    <dsp:sp modelId="{AEEE9F24-2598-3A4B-B829-9A89DCECDFF3}">
      <dsp:nvSpPr>
        <dsp:cNvPr id="0" name=""/>
        <dsp:cNvSpPr/>
      </dsp:nvSpPr>
      <dsp:spPr>
        <a:xfrm>
          <a:off x="2371066" y="1328725"/>
          <a:ext cx="8657150" cy="408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CA" sz="2400" kern="1200" dirty="0"/>
            <a:t>From a root word meaning “to give birth”</a:t>
          </a:r>
        </a:p>
      </dsp:txBody>
      <dsp:txXfrm>
        <a:off x="2371066" y="1328725"/>
        <a:ext cx="8657150" cy="408838"/>
      </dsp:txXfrm>
    </dsp:sp>
    <dsp:sp modelId="{CA4D0F35-9BE5-1343-B283-B1416AF83E07}">
      <dsp:nvSpPr>
        <dsp:cNvPr id="0" name=""/>
        <dsp:cNvSpPr/>
      </dsp:nvSpPr>
      <dsp:spPr>
        <a:xfrm>
          <a:off x="2205643" y="1737564"/>
          <a:ext cx="88225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92FD95-E6C5-E845-9171-445ED2EBD264}">
      <dsp:nvSpPr>
        <dsp:cNvPr id="0" name=""/>
        <dsp:cNvSpPr/>
      </dsp:nvSpPr>
      <dsp:spPr>
        <a:xfrm>
          <a:off x="2371066" y="1758005"/>
          <a:ext cx="8657150" cy="408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CA" sz="2400" kern="1200" dirty="0"/>
            <a:t>To become a Father (“Adam, which was the son of God”)</a:t>
          </a:r>
        </a:p>
      </dsp:txBody>
      <dsp:txXfrm>
        <a:off x="2371066" y="1758005"/>
        <a:ext cx="8657150" cy="408838"/>
      </dsp:txXfrm>
    </dsp:sp>
    <dsp:sp modelId="{0886C5D7-0828-A24A-9AE6-AFCEB62548E7}">
      <dsp:nvSpPr>
        <dsp:cNvPr id="0" name=""/>
        <dsp:cNvSpPr/>
      </dsp:nvSpPr>
      <dsp:spPr>
        <a:xfrm>
          <a:off x="2205643" y="2166844"/>
          <a:ext cx="88225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11FE73-AC69-C94D-9338-E47CE1617AA6}">
      <dsp:nvSpPr>
        <dsp:cNvPr id="0" name=""/>
        <dsp:cNvSpPr/>
      </dsp:nvSpPr>
      <dsp:spPr>
        <a:xfrm>
          <a:off x="2371066" y="2187286"/>
          <a:ext cx="8657150" cy="408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CA" sz="2400" kern="1200" dirty="0"/>
            <a:t>Translated “begat” in Genesis 4v18</a:t>
          </a:r>
        </a:p>
      </dsp:txBody>
      <dsp:txXfrm>
        <a:off x="2371066" y="2187286"/>
        <a:ext cx="8657150" cy="408838"/>
      </dsp:txXfrm>
    </dsp:sp>
    <dsp:sp modelId="{C0CCA56E-5D9C-A649-B7D6-E1CDA54F49B8}">
      <dsp:nvSpPr>
        <dsp:cNvPr id="0" name=""/>
        <dsp:cNvSpPr/>
      </dsp:nvSpPr>
      <dsp:spPr>
        <a:xfrm>
          <a:off x="2205643" y="2596125"/>
          <a:ext cx="88225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9A25C-95F1-654B-B19F-41AA23171EC7}">
      <dsp:nvSpPr>
        <dsp:cNvPr id="0" name=""/>
        <dsp:cNvSpPr/>
      </dsp:nvSpPr>
      <dsp:spPr>
        <a:xfrm>
          <a:off x="0" y="62596"/>
          <a:ext cx="11026775" cy="948248"/>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About God's Plan and Purpose</a:t>
          </a:r>
        </a:p>
      </dsp:txBody>
      <dsp:txXfrm>
        <a:off x="46290" y="108886"/>
        <a:ext cx="10934195" cy="855668"/>
      </dsp:txXfrm>
    </dsp:sp>
    <dsp:sp modelId="{3F57CC90-E3E0-BD43-9432-70BC8640F503}">
      <dsp:nvSpPr>
        <dsp:cNvPr id="0" name=""/>
        <dsp:cNvSpPr/>
      </dsp:nvSpPr>
      <dsp:spPr>
        <a:xfrm>
          <a:off x="0" y="1010844"/>
          <a:ext cx="11026775" cy="1977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100" tIns="49530" rIns="277368" bIns="49530" numCol="1" spcCol="1270" anchor="t" anchorCtr="0">
          <a:noAutofit/>
        </a:bodyPr>
        <a:lstStyle/>
        <a:p>
          <a:pPr marL="285750" lvl="1" indent="-285750" algn="l" defTabSz="1333500">
            <a:lnSpc>
              <a:spcPct val="90000"/>
            </a:lnSpc>
            <a:spcBef>
              <a:spcPct val="0"/>
            </a:spcBef>
            <a:spcAft>
              <a:spcPct val="20000"/>
            </a:spcAft>
            <a:buChar char="•"/>
          </a:pPr>
          <a:r>
            <a:rPr lang="en-US" sz="3000" kern="1200" dirty="0"/>
            <a:t>Through the creation of man and woman, </a:t>
          </a:r>
          <a:r>
            <a:rPr lang="en-US" sz="3000" b="1" kern="1200" dirty="0">
              <a:solidFill>
                <a:schemeClr val="accent6"/>
              </a:solidFill>
            </a:rPr>
            <a:t>God will fill the earth with His glory</a:t>
          </a:r>
        </a:p>
        <a:p>
          <a:pPr marL="285750" lvl="1" indent="-285750" algn="l" defTabSz="1333500">
            <a:lnSpc>
              <a:spcPct val="90000"/>
            </a:lnSpc>
            <a:spcBef>
              <a:spcPct val="0"/>
            </a:spcBef>
            <a:spcAft>
              <a:spcPct val="20000"/>
            </a:spcAft>
            <a:buChar char="•"/>
          </a:pPr>
          <a:r>
            <a:rPr lang="en-US" sz="3000" kern="1200" dirty="0"/>
            <a:t>Given </a:t>
          </a:r>
          <a:r>
            <a:rPr lang="en-US" sz="3000" b="1" kern="1200" dirty="0">
              <a:solidFill>
                <a:schemeClr val="accent6"/>
              </a:solidFill>
            </a:rPr>
            <a:t>dominion</a:t>
          </a:r>
          <a:r>
            <a:rPr lang="en-US" sz="3000" kern="1200" dirty="0"/>
            <a:t> over creation</a:t>
          </a:r>
        </a:p>
        <a:p>
          <a:pPr marL="285750" lvl="1" indent="-285750" algn="l" defTabSz="1333500">
            <a:lnSpc>
              <a:spcPct val="90000"/>
            </a:lnSpc>
            <a:spcBef>
              <a:spcPct val="0"/>
            </a:spcBef>
            <a:spcAft>
              <a:spcPct val="20000"/>
            </a:spcAft>
            <a:buChar char="•"/>
          </a:pPr>
          <a:r>
            <a:rPr lang="en-US" sz="3000" kern="1200" dirty="0"/>
            <a:t>God will be </a:t>
          </a:r>
          <a:r>
            <a:rPr lang="en-US" sz="3000" b="1" kern="1200" dirty="0">
              <a:solidFill>
                <a:schemeClr val="accent6"/>
              </a:solidFill>
            </a:rPr>
            <a:t>manifest in a host of mighty men and women</a:t>
          </a:r>
        </a:p>
      </dsp:txBody>
      <dsp:txXfrm>
        <a:off x="0" y="1010844"/>
        <a:ext cx="11026775" cy="1977885"/>
      </dsp:txXfrm>
    </dsp:sp>
    <dsp:sp modelId="{B98AB14A-E092-6E40-85D4-6235218E4DE6}">
      <dsp:nvSpPr>
        <dsp:cNvPr id="0" name=""/>
        <dsp:cNvSpPr/>
      </dsp:nvSpPr>
      <dsp:spPr>
        <a:xfrm>
          <a:off x="0" y="2988729"/>
          <a:ext cx="11026775" cy="948248"/>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About God</a:t>
          </a:r>
        </a:p>
      </dsp:txBody>
      <dsp:txXfrm>
        <a:off x="46290" y="3035019"/>
        <a:ext cx="10934195" cy="855668"/>
      </dsp:txXfrm>
    </dsp:sp>
    <dsp:sp modelId="{17987ACE-6164-7047-95D0-ECB85387C0FD}">
      <dsp:nvSpPr>
        <dsp:cNvPr id="0" name=""/>
        <dsp:cNvSpPr/>
      </dsp:nvSpPr>
      <dsp:spPr>
        <a:xfrm>
          <a:off x="0" y="3936978"/>
          <a:ext cx="11026775" cy="1029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100" tIns="49530" rIns="277368" bIns="49530" numCol="1" spcCol="1270" anchor="t" anchorCtr="0">
          <a:noAutofit/>
        </a:bodyPr>
        <a:lstStyle/>
        <a:p>
          <a:pPr marL="285750" lvl="1" indent="-285750" algn="l" defTabSz="1333500">
            <a:lnSpc>
              <a:spcPct val="90000"/>
            </a:lnSpc>
            <a:spcBef>
              <a:spcPct val="0"/>
            </a:spcBef>
            <a:spcAft>
              <a:spcPct val="20000"/>
            </a:spcAft>
            <a:buChar char="•"/>
          </a:pPr>
          <a:r>
            <a:rPr lang="en-US" sz="3000" kern="1200" dirty="0"/>
            <a:t>He wants us to </a:t>
          </a:r>
          <a:r>
            <a:rPr lang="en-US" sz="3000" b="1" kern="1200" dirty="0">
              <a:solidFill>
                <a:schemeClr val="accent1"/>
              </a:solidFill>
            </a:rPr>
            <a:t>share in His work</a:t>
          </a:r>
        </a:p>
        <a:p>
          <a:pPr marL="285750" lvl="1" indent="-285750" algn="l" defTabSz="1333500">
            <a:lnSpc>
              <a:spcPct val="90000"/>
            </a:lnSpc>
            <a:spcBef>
              <a:spcPct val="0"/>
            </a:spcBef>
            <a:spcAft>
              <a:spcPct val="20000"/>
            </a:spcAft>
            <a:buChar char="•"/>
          </a:pPr>
          <a:r>
            <a:rPr lang="en-US" sz="3000" kern="1200" dirty="0"/>
            <a:t>He desires to be a </a:t>
          </a:r>
          <a:r>
            <a:rPr lang="en-US" sz="3000" b="1" kern="1200" dirty="0">
              <a:solidFill>
                <a:schemeClr val="accent1"/>
              </a:solidFill>
            </a:rPr>
            <a:t>Father</a:t>
          </a:r>
          <a:r>
            <a:rPr lang="en-US" sz="3000" kern="1200" dirty="0"/>
            <a:t> to His creation</a:t>
          </a:r>
          <a:endParaRPr lang="en-US" sz="3000" b="1" kern="1200" dirty="0">
            <a:solidFill>
              <a:schemeClr val="accent1"/>
            </a:solidFill>
          </a:endParaRPr>
        </a:p>
      </dsp:txBody>
      <dsp:txXfrm>
        <a:off x="0" y="3936978"/>
        <a:ext cx="11026775" cy="102930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928C8C-2DC8-B945-8F26-8794D445CBC4}" type="datetimeFigureOut">
              <a:rPr lang="en-CA" smtClean="0"/>
              <a:t>2023-08-04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DF344-3D3A-E148-937B-29B7DF29253C}" type="slidenum">
              <a:rPr lang="en-CA" smtClean="0"/>
              <a:t>‹#›</a:t>
            </a:fld>
            <a:endParaRPr lang="en-CA"/>
          </a:p>
        </p:txBody>
      </p:sp>
    </p:spTree>
    <p:extLst>
      <p:ext uri="{BB962C8B-B14F-4D97-AF65-F5344CB8AC3E}">
        <p14:creationId xmlns:p14="http://schemas.microsoft.com/office/powerpoint/2010/main" val="3253181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1</a:t>
            </a:fld>
            <a:endParaRPr lang="en-CA"/>
          </a:p>
        </p:txBody>
      </p:sp>
    </p:spTree>
    <p:extLst>
      <p:ext uri="{BB962C8B-B14F-4D97-AF65-F5344CB8AC3E}">
        <p14:creationId xmlns:p14="http://schemas.microsoft.com/office/powerpoint/2010/main" val="286142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10</a:t>
            </a:fld>
            <a:endParaRPr lang="en-CA"/>
          </a:p>
        </p:txBody>
      </p:sp>
    </p:spTree>
    <p:extLst>
      <p:ext uri="{BB962C8B-B14F-4D97-AF65-F5344CB8AC3E}">
        <p14:creationId xmlns:p14="http://schemas.microsoft.com/office/powerpoint/2010/main" val="633857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11</a:t>
            </a:fld>
            <a:endParaRPr lang="en-CA"/>
          </a:p>
        </p:txBody>
      </p:sp>
    </p:spTree>
    <p:extLst>
      <p:ext uri="{BB962C8B-B14F-4D97-AF65-F5344CB8AC3E}">
        <p14:creationId xmlns:p14="http://schemas.microsoft.com/office/powerpoint/2010/main" val="2799086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12</a:t>
            </a:fld>
            <a:endParaRPr lang="en-CA"/>
          </a:p>
        </p:txBody>
      </p:sp>
    </p:spTree>
    <p:extLst>
      <p:ext uri="{BB962C8B-B14F-4D97-AF65-F5344CB8AC3E}">
        <p14:creationId xmlns:p14="http://schemas.microsoft.com/office/powerpoint/2010/main" val="3882023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13</a:t>
            </a:fld>
            <a:endParaRPr lang="en-CA"/>
          </a:p>
        </p:txBody>
      </p:sp>
    </p:spTree>
    <p:extLst>
      <p:ext uri="{BB962C8B-B14F-4D97-AF65-F5344CB8AC3E}">
        <p14:creationId xmlns:p14="http://schemas.microsoft.com/office/powerpoint/2010/main" val="3829606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15</a:t>
            </a:fld>
            <a:endParaRPr lang="en-CA"/>
          </a:p>
        </p:txBody>
      </p:sp>
    </p:spTree>
    <p:extLst>
      <p:ext uri="{BB962C8B-B14F-4D97-AF65-F5344CB8AC3E}">
        <p14:creationId xmlns:p14="http://schemas.microsoft.com/office/powerpoint/2010/main" val="443721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16</a:t>
            </a:fld>
            <a:endParaRPr lang="en-CA"/>
          </a:p>
        </p:txBody>
      </p:sp>
    </p:spTree>
    <p:extLst>
      <p:ext uri="{BB962C8B-B14F-4D97-AF65-F5344CB8AC3E}">
        <p14:creationId xmlns:p14="http://schemas.microsoft.com/office/powerpoint/2010/main" val="1448583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17</a:t>
            </a:fld>
            <a:endParaRPr lang="en-CA"/>
          </a:p>
        </p:txBody>
      </p:sp>
    </p:spTree>
    <p:extLst>
      <p:ext uri="{BB962C8B-B14F-4D97-AF65-F5344CB8AC3E}">
        <p14:creationId xmlns:p14="http://schemas.microsoft.com/office/powerpoint/2010/main" val="1376031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18</a:t>
            </a:fld>
            <a:endParaRPr lang="en-CA"/>
          </a:p>
        </p:txBody>
      </p:sp>
    </p:spTree>
    <p:extLst>
      <p:ext uri="{BB962C8B-B14F-4D97-AF65-F5344CB8AC3E}">
        <p14:creationId xmlns:p14="http://schemas.microsoft.com/office/powerpoint/2010/main" val="1990011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19</a:t>
            </a:fld>
            <a:endParaRPr lang="en-CA"/>
          </a:p>
        </p:txBody>
      </p:sp>
    </p:spTree>
    <p:extLst>
      <p:ext uri="{BB962C8B-B14F-4D97-AF65-F5344CB8AC3E}">
        <p14:creationId xmlns:p14="http://schemas.microsoft.com/office/powerpoint/2010/main" val="3077482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20</a:t>
            </a:fld>
            <a:endParaRPr lang="en-CA"/>
          </a:p>
        </p:txBody>
      </p:sp>
    </p:spTree>
    <p:extLst>
      <p:ext uri="{BB962C8B-B14F-4D97-AF65-F5344CB8AC3E}">
        <p14:creationId xmlns:p14="http://schemas.microsoft.com/office/powerpoint/2010/main" val="1203305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2</a:t>
            </a:fld>
            <a:endParaRPr lang="en-CA"/>
          </a:p>
        </p:txBody>
      </p:sp>
    </p:spTree>
    <p:extLst>
      <p:ext uri="{BB962C8B-B14F-4D97-AF65-F5344CB8AC3E}">
        <p14:creationId xmlns:p14="http://schemas.microsoft.com/office/powerpoint/2010/main" val="223702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21</a:t>
            </a:fld>
            <a:endParaRPr lang="en-CA"/>
          </a:p>
        </p:txBody>
      </p:sp>
    </p:spTree>
    <p:extLst>
      <p:ext uri="{BB962C8B-B14F-4D97-AF65-F5344CB8AC3E}">
        <p14:creationId xmlns:p14="http://schemas.microsoft.com/office/powerpoint/2010/main" val="2264176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22</a:t>
            </a:fld>
            <a:endParaRPr lang="en-CA"/>
          </a:p>
        </p:txBody>
      </p:sp>
    </p:spTree>
    <p:extLst>
      <p:ext uri="{BB962C8B-B14F-4D97-AF65-F5344CB8AC3E}">
        <p14:creationId xmlns:p14="http://schemas.microsoft.com/office/powerpoint/2010/main" val="3759588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23</a:t>
            </a:fld>
            <a:endParaRPr lang="en-CA"/>
          </a:p>
        </p:txBody>
      </p:sp>
    </p:spTree>
    <p:extLst>
      <p:ext uri="{BB962C8B-B14F-4D97-AF65-F5344CB8AC3E}">
        <p14:creationId xmlns:p14="http://schemas.microsoft.com/office/powerpoint/2010/main" val="3581913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24</a:t>
            </a:fld>
            <a:endParaRPr lang="en-CA"/>
          </a:p>
        </p:txBody>
      </p:sp>
    </p:spTree>
    <p:extLst>
      <p:ext uri="{BB962C8B-B14F-4D97-AF65-F5344CB8AC3E}">
        <p14:creationId xmlns:p14="http://schemas.microsoft.com/office/powerpoint/2010/main" val="3433294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926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3</a:t>
            </a:fld>
            <a:endParaRPr lang="en-CA"/>
          </a:p>
        </p:txBody>
      </p:sp>
    </p:spTree>
    <p:extLst>
      <p:ext uri="{BB962C8B-B14F-4D97-AF65-F5344CB8AC3E}">
        <p14:creationId xmlns:p14="http://schemas.microsoft.com/office/powerpoint/2010/main" val="2443484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4</a:t>
            </a:fld>
            <a:endParaRPr lang="en-CA"/>
          </a:p>
        </p:txBody>
      </p:sp>
    </p:spTree>
    <p:extLst>
      <p:ext uri="{BB962C8B-B14F-4D97-AF65-F5344CB8AC3E}">
        <p14:creationId xmlns:p14="http://schemas.microsoft.com/office/powerpoint/2010/main" val="312080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5</a:t>
            </a:fld>
            <a:endParaRPr lang="en-CA"/>
          </a:p>
        </p:txBody>
      </p:sp>
    </p:spTree>
    <p:extLst>
      <p:ext uri="{BB962C8B-B14F-4D97-AF65-F5344CB8AC3E}">
        <p14:creationId xmlns:p14="http://schemas.microsoft.com/office/powerpoint/2010/main" val="2118892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6</a:t>
            </a:fld>
            <a:endParaRPr lang="en-CA"/>
          </a:p>
        </p:txBody>
      </p:sp>
    </p:spTree>
    <p:extLst>
      <p:ext uri="{BB962C8B-B14F-4D97-AF65-F5344CB8AC3E}">
        <p14:creationId xmlns:p14="http://schemas.microsoft.com/office/powerpoint/2010/main" val="1765780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7</a:t>
            </a:fld>
            <a:endParaRPr lang="en-CA"/>
          </a:p>
        </p:txBody>
      </p:sp>
    </p:spTree>
    <p:extLst>
      <p:ext uri="{BB962C8B-B14F-4D97-AF65-F5344CB8AC3E}">
        <p14:creationId xmlns:p14="http://schemas.microsoft.com/office/powerpoint/2010/main" val="1927484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8</a:t>
            </a:fld>
            <a:endParaRPr lang="en-CA"/>
          </a:p>
        </p:txBody>
      </p:sp>
    </p:spTree>
    <p:extLst>
      <p:ext uri="{BB962C8B-B14F-4D97-AF65-F5344CB8AC3E}">
        <p14:creationId xmlns:p14="http://schemas.microsoft.com/office/powerpoint/2010/main" val="734550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9</a:t>
            </a:fld>
            <a:endParaRPr lang="en-CA"/>
          </a:p>
        </p:txBody>
      </p:sp>
    </p:spTree>
    <p:extLst>
      <p:ext uri="{BB962C8B-B14F-4D97-AF65-F5344CB8AC3E}">
        <p14:creationId xmlns:p14="http://schemas.microsoft.com/office/powerpoint/2010/main" val="332845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EA4C6-297A-F342-9617-6E20E44697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6B3CC66-DE2D-E743-AD80-FA82359E9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6D53913-E019-5E4E-BA57-F6DF22E7A94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BC66EBF0-7296-2E45-8976-8DCA155B535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AD4DB80-8A86-634C-8A31-85DAF7DB1AD0}"/>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1943262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2FBE1-8CC3-724F-BAF2-9709C3A7C83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8EB0901-5953-874B-BF53-0EB5FA31DB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B9FE0C8-96BE-3A43-A953-B1F8B828E673}"/>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3E883DB2-446A-1944-8ED8-3E927722BC5A}"/>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2AC2162-81ED-324E-A5A4-602D1DDF7F0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174452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2BD33-B8E6-1548-A324-DAF70632B7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F513742-126B-D549-9A26-9B5C4C14D7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5D419D3-CD23-FD40-8CC6-7840B79B77A3}"/>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89EAF837-DED8-F147-B0FD-8AEF6473C76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69AEBA7-FD03-4446-A383-737A86B4FE4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4004747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6030-547F-3740-ABC1-3C8C15B5ADA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69A95AF-71A6-3A49-AEDE-F3EA3F62B6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8BE1D80-5169-0F4F-9BFF-ED72E67F73B4}"/>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B482AA26-8847-C04C-9DE0-5E8084B4179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57A1FC9-FC02-4747-B147-70D9F0E29EFF}"/>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161707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949B2-F85F-9543-A2CD-650301C9F2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AA3D9AF-97B4-3447-89AA-EE929F9C5C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A2D95-C3E8-834D-B81B-CE4FD117E1B1}"/>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4DD966C3-652C-1442-A054-BE34258CC25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E2C67FD5-5CCB-C446-81D0-159D919721D9}"/>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2134661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53BA-EE8E-F544-9940-124A7D7047E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3A8E336-F04C-7E49-A7DA-BBA4C16551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06FCF2E-65D6-8641-9A50-50251F78D6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30FA0D65-DD17-4D48-8AB3-8BB3F555093D}"/>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D071F58F-C1AC-0646-AE39-0415829AD6E5}"/>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1B96FE75-9C0C-E34E-B616-FDA3C085B77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659237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02DB-7F84-E74A-B435-3C3B516ED3B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3B44527-33A0-6243-AF05-56C0723AF9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DC9366-1EC3-734C-98DC-B4F8100F5B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1FF367B-4F8F-6F46-8028-8EBF7DE178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CA91F1-19FD-CA4D-AEAF-AE3A68B0EA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2A8C3C6-558A-EA46-8536-AA1C3567333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8" name="Footer Placeholder 7">
            <a:extLst>
              <a:ext uri="{FF2B5EF4-FFF2-40B4-BE49-F238E27FC236}">
                <a16:creationId xmlns:a16="http://schemas.microsoft.com/office/drawing/2014/main" id="{5B9D8F27-F5ED-774B-9C15-885BEEF123C3}"/>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0767D429-58A1-F845-9E79-0A66D9E1251E}"/>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2501334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01DE-4AFE-A144-AD76-68DAB4F2297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0714A219-95BF-964C-8634-93E7AF81783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4" name="Footer Placeholder 3">
            <a:extLst>
              <a:ext uri="{FF2B5EF4-FFF2-40B4-BE49-F238E27FC236}">
                <a16:creationId xmlns:a16="http://schemas.microsoft.com/office/drawing/2014/main" id="{90050040-49D0-F542-A436-110B13A604C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238F1BCA-BA39-054B-A97E-F7FD5A82B141}"/>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725999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F0A765-C48E-894B-8B8A-15EAB5CC09CE}"/>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3" name="Footer Placeholder 2">
            <a:extLst>
              <a:ext uri="{FF2B5EF4-FFF2-40B4-BE49-F238E27FC236}">
                <a16:creationId xmlns:a16="http://schemas.microsoft.com/office/drawing/2014/main" id="{4E98DB86-FD95-7A4E-90A1-7A308F046DF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6B1CE60A-17EF-464D-A829-A146DFD222BB}"/>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1827995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9E75-12EF-BE42-A047-BC92BA7F37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335285A-C592-B74D-A5B1-A4CC2E5CCA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416D9D6-15E3-5842-97D7-5FFEE3C728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7AC20C-F7C3-C346-A498-54DAAFFC5609}"/>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4FE44812-431B-AE4E-B6AE-FC022DB4DA5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324046B0-1BD9-4E45-B658-3A98BD18BD7A}"/>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2722279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E2E9D-3767-F94A-9AEF-28A3EC5B8F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6ED06E37-DA6A-2C4F-8B16-B21058705C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843D4752-3355-4448-BF23-5844D7174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EDD6B5-0239-A34C-9E11-4B411A373367}"/>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7B95EC19-3E9D-E843-862E-D76E9359F194}"/>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1D1E24F-3AA4-7244-AF86-27181865AB14}"/>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1189039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09C851-06DB-164D-9A96-EE52ACCBDCC4}"/>
              </a:ext>
            </a:extLst>
          </p:cNvPr>
          <p:cNvGrpSpPr/>
          <p:nvPr userDrawn="1"/>
        </p:nvGrpSpPr>
        <p:grpSpPr>
          <a:xfrm>
            <a:off x="0" y="-1"/>
            <a:ext cx="3838666" cy="2162630"/>
            <a:chOff x="0" y="-1"/>
            <a:chExt cx="3838666" cy="2162630"/>
          </a:xfrm>
        </p:grpSpPr>
        <p:pic>
          <p:nvPicPr>
            <p:cNvPr id="8" name="Picture 2" descr="Palm Leaves Isolated On White Stock Footage Video (100% Royalty-free)  1023831793 | Shutterstock">
              <a:extLst>
                <a:ext uri="{FF2B5EF4-FFF2-40B4-BE49-F238E27FC236}">
                  <a16:creationId xmlns:a16="http://schemas.microsoft.com/office/drawing/2014/main" id="{4ABA0F87-8914-144A-9C8E-E2829EF6655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3838666" cy="216262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8D2B429-FB2F-AF43-AA3B-7293A73EA098}"/>
                </a:ext>
              </a:extLst>
            </p:cNvPr>
            <p:cNvSpPr/>
            <p:nvPr/>
          </p:nvSpPr>
          <p:spPr>
            <a:xfrm>
              <a:off x="0" y="-1"/>
              <a:ext cx="3838666" cy="2162629"/>
            </a:xfrm>
            <a:prstGeom prst="rect">
              <a:avLst/>
            </a:prstGeom>
            <a:gradFill flip="none" rotWithShape="1">
              <a:gsLst>
                <a:gs pos="0">
                  <a:schemeClr val="accent1">
                    <a:lumMod val="5000"/>
                    <a:lumOff val="95000"/>
                    <a:alpha val="25000"/>
                  </a:schemeClr>
                </a:gs>
                <a:gs pos="34000">
                  <a:schemeClr val="bg1">
                    <a:alpha val="70000"/>
                  </a:schemeClr>
                </a:gs>
                <a:gs pos="53000">
                  <a:schemeClr val="bg1">
                    <a:alpha val="85000"/>
                  </a:schemeClr>
                </a:gs>
                <a:gs pos="67000">
                  <a:schemeClr val="bg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 name="Title Placeholder 1">
            <a:extLst>
              <a:ext uri="{FF2B5EF4-FFF2-40B4-BE49-F238E27FC236}">
                <a16:creationId xmlns:a16="http://schemas.microsoft.com/office/drawing/2014/main" id="{0F7E885F-186D-F740-ACD4-61F9CB524410}"/>
              </a:ext>
            </a:extLst>
          </p:cNvPr>
          <p:cNvSpPr>
            <a:spLocks noGrp="1"/>
          </p:cNvSpPr>
          <p:nvPr>
            <p:ph type="title"/>
          </p:nvPr>
        </p:nvSpPr>
        <p:spPr>
          <a:xfrm>
            <a:off x="581890" y="320675"/>
            <a:ext cx="11028219"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EE5DD49D-4310-0F40-BD50-60FB59E4CF8B}"/>
              </a:ext>
            </a:extLst>
          </p:cNvPr>
          <p:cNvSpPr>
            <a:spLocks noGrp="1"/>
          </p:cNvSpPr>
          <p:nvPr>
            <p:ph type="body" idx="1"/>
          </p:nvPr>
        </p:nvSpPr>
        <p:spPr>
          <a:xfrm>
            <a:off x="581890" y="1825625"/>
            <a:ext cx="11028218" cy="47117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Slide Number Placeholder 5">
            <a:extLst>
              <a:ext uri="{FF2B5EF4-FFF2-40B4-BE49-F238E27FC236}">
                <a16:creationId xmlns:a16="http://schemas.microsoft.com/office/drawing/2014/main" id="{02D2F7DF-8229-1846-A83F-A8927171C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C8EE5-3B81-DD4A-A496-D455DA2C52F5}" type="slidenum">
              <a:rPr lang="en-CA" smtClean="0"/>
              <a:t>‹#›</a:t>
            </a:fld>
            <a:endParaRPr lang="en-CA"/>
          </a:p>
        </p:txBody>
      </p:sp>
    </p:spTree>
    <p:extLst>
      <p:ext uri="{BB962C8B-B14F-4D97-AF65-F5344CB8AC3E}">
        <p14:creationId xmlns:p14="http://schemas.microsoft.com/office/powerpoint/2010/main" val="3754990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i="0" kern="1200" cap="none" spc="0">
          <a:ln w="0"/>
          <a:solidFill>
            <a:schemeClr val="tx1"/>
          </a:solidFill>
          <a:effectLst>
            <a:outerShdw blurRad="38100" dist="19050" dir="2700000" algn="tl" rotWithShape="0">
              <a:schemeClr val="dk1">
                <a:alpha val="40000"/>
              </a:schemeClr>
            </a:outerShdw>
          </a:effectLst>
          <a:latin typeface="Gisha" panose="020B0502040204020203" pitchFamily="34" charset="-79"/>
          <a:ea typeface="Lato" panose="020F0502020204030203" pitchFamily="34" charset="0"/>
          <a:cs typeface="Gisha" panose="020B05020402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Gisha" panose="020B0502040204020203" pitchFamily="34" charset="-79"/>
          <a:ea typeface="+mn-ea"/>
          <a:cs typeface="Gisha" panose="020B05020402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Gisha" panose="020B0502040204020203" pitchFamily="34" charset="-79"/>
          <a:ea typeface="+mn-ea"/>
          <a:cs typeface="Gisha" panose="020B05020402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sha" panose="020B0502040204020203" pitchFamily="34" charset="-79"/>
          <a:ea typeface="+mn-ea"/>
          <a:cs typeface="Gisha" panose="020B05020402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E807379E-1A27-9342-80A8-F1BEAA75C0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09" b="18794"/>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E3F08-4391-FA4D-A642-C446CEB52E71}"/>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pPr algn="l"/>
            <a:r>
              <a:rPr lang="en-CA" sz="5200" b="1" spc="50" dirty="0">
                <a:ln w="9525" cmpd="sng">
                  <a:solidFill>
                    <a:schemeClr val="accent4"/>
                  </a:solidFill>
                  <a:prstDash val="solid"/>
                </a:ln>
                <a:solidFill>
                  <a:srgbClr val="70AD47">
                    <a:tint val="1000"/>
                  </a:srgbClr>
                </a:solidFill>
                <a:effectLst>
                  <a:glow rad="38100">
                    <a:schemeClr val="accent1">
                      <a:alpha val="40000"/>
                    </a:schemeClr>
                  </a:glow>
                </a:effectLst>
                <a:latin typeface="Lato" panose="020F0502020204030203" pitchFamily="34" charset="0"/>
                <a:ea typeface="Lato" panose="020F0502020204030203" pitchFamily="34" charset="0"/>
                <a:cs typeface="Lato" panose="020F0502020204030203" pitchFamily="34" charset="0"/>
              </a:rPr>
              <a:t>The Garden: </a:t>
            </a:r>
            <a:br>
              <a:rPr lang="en-CA" sz="5200" b="1" spc="50" dirty="0">
                <a:ln w="9525" cmpd="sng">
                  <a:solidFill>
                    <a:schemeClr val="accent4"/>
                  </a:solidFill>
                  <a:prstDash val="solid"/>
                </a:ln>
                <a:solidFill>
                  <a:srgbClr val="70AD47">
                    <a:tint val="1000"/>
                  </a:srgbClr>
                </a:solidFill>
                <a:effectLst>
                  <a:glow rad="38100">
                    <a:schemeClr val="accent1">
                      <a:alpha val="40000"/>
                    </a:schemeClr>
                  </a:glow>
                </a:effectLst>
                <a:latin typeface="Lato" panose="020F0502020204030203" pitchFamily="34" charset="0"/>
                <a:ea typeface="Lato" panose="020F0502020204030203" pitchFamily="34" charset="0"/>
                <a:cs typeface="Lato" panose="020F0502020204030203" pitchFamily="34" charset="0"/>
              </a:rPr>
            </a:br>
            <a:r>
              <a:rPr lang="en-CA" sz="5200" b="1" spc="50" dirty="0">
                <a:ln w="9525" cmpd="sng">
                  <a:solidFill>
                    <a:schemeClr val="accent4"/>
                  </a:solidFill>
                  <a:prstDash val="solid"/>
                </a:ln>
                <a:solidFill>
                  <a:srgbClr val="70AD47">
                    <a:tint val="1000"/>
                  </a:srgbClr>
                </a:solidFill>
                <a:effectLst>
                  <a:glow rad="38100">
                    <a:schemeClr val="accent1">
                      <a:alpha val="40000"/>
                    </a:schemeClr>
                  </a:glow>
                </a:effectLst>
                <a:latin typeface="Lato" panose="020F0502020204030203" pitchFamily="34" charset="0"/>
                <a:ea typeface="Lato" panose="020F0502020204030203" pitchFamily="34" charset="0"/>
                <a:cs typeface="Lato" panose="020F0502020204030203" pitchFamily="34" charset="0"/>
              </a:rPr>
              <a:t>Its Revelation &amp; Restoration</a:t>
            </a:r>
          </a:p>
        </p:txBody>
      </p:sp>
      <p:sp>
        <p:nvSpPr>
          <p:cNvPr id="4" name="Title 1">
            <a:extLst>
              <a:ext uri="{FF2B5EF4-FFF2-40B4-BE49-F238E27FC236}">
                <a16:creationId xmlns:a16="http://schemas.microsoft.com/office/drawing/2014/main" id="{294BB207-C0AB-FBEF-55C9-FD9D848C7062}"/>
              </a:ext>
            </a:extLst>
          </p:cNvPr>
          <p:cNvSpPr txBox="1">
            <a:spLocks/>
          </p:cNvSpPr>
          <p:nvPr/>
        </p:nvSpPr>
        <p:spPr>
          <a:xfrm>
            <a:off x="1866682" y="5063030"/>
            <a:ext cx="10058400" cy="1326129"/>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cap="none" spc="0">
                <a:ln w="0"/>
                <a:solidFill>
                  <a:schemeClr val="tx1"/>
                </a:solidFill>
                <a:effectLst>
                  <a:outerShdw blurRad="38100" dist="19050" dir="2700000" algn="tl" rotWithShape="0">
                    <a:schemeClr val="dk1">
                      <a:alpha val="40000"/>
                    </a:schemeClr>
                  </a:outerShdw>
                </a:effectLst>
                <a:latin typeface="Gisha" panose="020B0502040204020203" pitchFamily="34" charset="-79"/>
                <a:ea typeface="Lato" panose="020F0502020204030203" pitchFamily="34" charset="0"/>
                <a:cs typeface="Gisha" panose="020B0502040204020203" pitchFamily="34" charset="-79"/>
              </a:defRPr>
            </a:lvl1pPr>
          </a:lstStyle>
          <a:p>
            <a:pPr algn="r"/>
            <a:r>
              <a:rPr lang="en-CA" sz="3600" spc="50" dirty="0">
                <a:ln w="9525" cmpd="sng">
                  <a:solidFill>
                    <a:schemeClr val="accent4"/>
                  </a:solidFill>
                  <a:prstDash val="solid"/>
                </a:ln>
                <a:solidFill>
                  <a:srgbClr val="70AD47">
                    <a:tint val="1000"/>
                  </a:srgbClr>
                </a:solidFill>
                <a:effectLst>
                  <a:glow rad="38100">
                    <a:schemeClr val="accent1">
                      <a:alpha val="40000"/>
                    </a:schemeClr>
                  </a:glow>
                </a:effectLst>
                <a:latin typeface="Lato" panose="020F0502020204030203" pitchFamily="34" charset="0"/>
                <a:cs typeface="Lato" panose="020F0502020204030203" pitchFamily="34" charset="0"/>
              </a:rPr>
              <a:t>Class 1 – From Beast to Man</a:t>
            </a:r>
            <a:endParaRPr lang="en-CA" sz="5200" spc="50" dirty="0">
              <a:ln w="9525" cmpd="sng">
                <a:solidFill>
                  <a:schemeClr val="accent4"/>
                </a:solidFill>
                <a:prstDash val="solid"/>
              </a:ln>
              <a:solidFill>
                <a:srgbClr val="70AD47">
                  <a:tint val="1000"/>
                </a:srgbClr>
              </a:solidFill>
              <a:effectLst>
                <a:glow rad="38100">
                  <a:schemeClr val="accent1">
                    <a:alpha val="40000"/>
                  </a:schemeClr>
                </a:glow>
              </a:effectLst>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894484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2E85F-A06A-2938-B920-C385089EE262}"/>
              </a:ext>
            </a:extLst>
          </p:cNvPr>
          <p:cNvSpPr>
            <a:spLocks noGrp="1"/>
          </p:cNvSpPr>
          <p:nvPr>
            <p:ph type="title"/>
          </p:nvPr>
        </p:nvSpPr>
        <p:spPr>
          <a:xfrm>
            <a:off x="581890" y="320675"/>
            <a:ext cx="11213870" cy="1325563"/>
          </a:xfrm>
        </p:spPr>
        <p:txBody>
          <a:bodyPr/>
          <a:lstStyle/>
          <a:p>
            <a:r>
              <a:rPr lang="en-CA" dirty="0"/>
              <a:t>“Image” interpreted by the Bible</a:t>
            </a:r>
          </a:p>
        </p:txBody>
      </p:sp>
      <p:sp>
        <p:nvSpPr>
          <p:cNvPr id="3" name="Content Placeholder 2">
            <a:extLst>
              <a:ext uri="{FF2B5EF4-FFF2-40B4-BE49-F238E27FC236}">
                <a16:creationId xmlns:a16="http://schemas.microsoft.com/office/drawing/2014/main" id="{559DF672-472A-EC6C-B6E0-7F1FCF9EF043}"/>
              </a:ext>
            </a:extLst>
          </p:cNvPr>
          <p:cNvSpPr>
            <a:spLocks noGrp="1"/>
          </p:cNvSpPr>
          <p:nvPr>
            <p:ph idx="1"/>
          </p:nvPr>
        </p:nvSpPr>
        <p:spPr/>
        <p:txBody>
          <a:bodyPr>
            <a:normAutofit/>
          </a:bodyPr>
          <a:lstStyle/>
          <a:p>
            <a:r>
              <a:rPr lang="en-CA" b="1" dirty="0">
                <a:solidFill>
                  <a:srgbClr val="7030A0"/>
                </a:solidFill>
              </a:rPr>
              <a:t>Image</a:t>
            </a:r>
            <a:r>
              <a:rPr lang="en-CA" dirty="0">
                <a:solidFill>
                  <a:srgbClr val="7030A0"/>
                </a:solidFill>
              </a:rPr>
              <a:t> = God’s Character or Glory</a:t>
            </a:r>
          </a:p>
          <a:p>
            <a:pPr lvl="1"/>
            <a:endParaRPr lang="en-CA" sz="2400" dirty="0"/>
          </a:p>
          <a:p>
            <a:pPr lvl="1"/>
            <a:endParaRPr lang="en-CA" sz="2400" dirty="0"/>
          </a:p>
          <a:p>
            <a:pPr lvl="1"/>
            <a:endParaRPr lang="en-CA" sz="2400" dirty="0"/>
          </a:p>
          <a:p>
            <a:pPr lvl="1"/>
            <a:endParaRPr lang="en-CA" sz="2400" dirty="0"/>
          </a:p>
          <a:p>
            <a:pPr lvl="1"/>
            <a:endParaRPr lang="en-CA" sz="2400" dirty="0"/>
          </a:p>
          <a:p>
            <a:pPr lvl="1"/>
            <a:endParaRPr lang="en-CA" sz="2400" dirty="0"/>
          </a:p>
          <a:p>
            <a:r>
              <a:rPr lang="en-CA" dirty="0"/>
              <a:t>Likeness - “the verb assumes the meaning </a:t>
            </a:r>
            <a:r>
              <a:rPr lang="en-CA" i="1" dirty="0"/>
              <a:t>to compare, imagine, think, intend</a:t>
            </a:r>
            <a:r>
              <a:rPr lang="en-CA" dirty="0"/>
              <a:t>.” </a:t>
            </a:r>
            <a:r>
              <a:rPr lang="en-CA" sz="1400" dirty="0"/>
              <a:t>Theological Wordbook of the Old Testament</a:t>
            </a:r>
          </a:p>
          <a:p>
            <a:r>
              <a:rPr lang="en-CA" dirty="0">
                <a:solidFill>
                  <a:srgbClr val="3B1BFF"/>
                </a:solidFill>
              </a:rPr>
              <a:t>Likeness = Spiritual Discernment</a:t>
            </a:r>
          </a:p>
        </p:txBody>
      </p:sp>
      <p:cxnSp>
        <p:nvCxnSpPr>
          <p:cNvPr id="5" name="Straight Connector 4">
            <a:extLst>
              <a:ext uri="{FF2B5EF4-FFF2-40B4-BE49-F238E27FC236}">
                <a16:creationId xmlns:a16="http://schemas.microsoft.com/office/drawing/2014/main" id="{C7887EC8-D514-CEB3-33DE-A5295452EFFC}"/>
              </a:ext>
            </a:extLst>
          </p:cNvPr>
          <p:cNvCxnSpPr/>
          <p:nvPr/>
        </p:nvCxnSpPr>
        <p:spPr>
          <a:xfrm>
            <a:off x="581890" y="4728756"/>
            <a:ext cx="11028218"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D597117-77CF-C9B6-1B9F-3D471DB9A5C1}"/>
              </a:ext>
            </a:extLst>
          </p:cNvPr>
          <p:cNvSpPr txBox="1"/>
          <p:nvPr/>
        </p:nvSpPr>
        <p:spPr>
          <a:xfrm>
            <a:off x="449451" y="2456051"/>
            <a:ext cx="9810427" cy="2554545"/>
          </a:xfrm>
          <a:prstGeom prst="rect">
            <a:avLst/>
          </a:prstGeom>
          <a:noFill/>
        </p:spPr>
        <p:txBody>
          <a:bodyPr wrap="square" numCol="2" rtlCol="0">
            <a:spAutoFit/>
          </a:bodyPr>
          <a:lstStyle/>
          <a:p>
            <a:pPr lvl="1"/>
            <a:r>
              <a:rPr lang="en-CA" sz="4000" dirty="0"/>
              <a:t>John 14:9</a:t>
            </a:r>
          </a:p>
          <a:p>
            <a:pPr lvl="1"/>
            <a:r>
              <a:rPr lang="en-CA" sz="4000" dirty="0"/>
              <a:t>I Corinthians 11:7</a:t>
            </a:r>
          </a:p>
          <a:p>
            <a:pPr lvl="1"/>
            <a:r>
              <a:rPr lang="en-CA" sz="4000" dirty="0"/>
              <a:t>II Corinthians 4:4</a:t>
            </a:r>
          </a:p>
          <a:p>
            <a:pPr lvl="1"/>
            <a:endParaRPr lang="en-CA" sz="4000" dirty="0"/>
          </a:p>
          <a:p>
            <a:pPr lvl="1"/>
            <a:r>
              <a:rPr lang="en-CA" sz="4000" dirty="0"/>
              <a:t>Philippians 2:5-6</a:t>
            </a:r>
          </a:p>
          <a:p>
            <a:pPr lvl="1"/>
            <a:r>
              <a:rPr lang="en-CA" sz="4000" dirty="0"/>
              <a:t>Colossians 1:14</a:t>
            </a:r>
          </a:p>
          <a:p>
            <a:pPr lvl="1"/>
            <a:r>
              <a:rPr lang="en-CA" sz="4000" dirty="0"/>
              <a:t>Hebrews 1:3</a:t>
            </a:r>
          </a:p>
        </p:txBody>
      </p:sp>
    </p:spTree>
    <p:extLst>
      <p:ext uri="{BB962C8B-B14F-4D97-AF65-F5344CB8AC3E}">
        <p14:creationId xmlns:p14="http://schemas.microsoft.com/office/powerpoint/2010/main" val="174563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2E85F-A06A-2938-B920-C385089EE262}"/>
              </a:ext>
            </a:extLst>
          </p:cNvPr>
          <p:cNvSpPr>
            <a:spLocks noGrp="1"/>
          </p:cNvSpPr>
          <p:nvPr>
            <p:ph type="title"/>
          </p:nvPr>
        </p:nvSpPr>
        <p:spPr>
          <a:xfrm>
            <a:off x="581890" y="320675"/>
            <a:ext cx="11213870" cy="1325563"/>
          </a:xfrm>
        </p:spPr>
        <p:txBody>
          <a:bodyPr/>
          <a:lstStyle/>
          <a:p>
            <a:r>
              <a:rPr lang="en-CA" dirty="0"/>
              <a:t>“Likeness” interpreted by the Bible</a:t>
            </a:r>
          </a:p>
        </p:txBody>
      </p:sp>
      <p:sp>
        <p:nvSpPr>
          <p:cNvPr id="3" name="Content Placeholder 2">
            <a:extLst>
              <a:ext uri="{FF2B5EF4-FFF2-40B4-BE49-F238E27FC236}">
                <a16:creationId xmlns:a16="http://schemas.microsoft.com/office/drawing/2014/main" id="{559DF672-472A-EC6C-B6E0-7F1FCF9EF043}"/>
              </a:ext>
            </a:extLst>
          </p:cNvPr>
          <p:cNvSpPr>
            <a:spLocks noGrp="1"/>
          </p:cNvSpPr>
          <p:nvPr>
            <p:ph idx="1"/>
          </p:nvPr>
        </p:nvSpPr>
        <p:spPr/>
        <p:txBody>
          <a:bodyPr>
            <a:normAutofit/>
          </a:bodyPr>
          <a:lstStyle/>
          <a:p>
            <a:r>
              <a:rPr lang="en-CA" dirty="0"/>
              <a:t>“Therewith bless we God, even the Father; and therewith curse we men, which are made after the </a:t>
            </a:r>
            <a:r>
              <a:rPr lang="en-CA" b="1" dirty="0">
                <a:solidFill>
                  <a:srgbClr val="3B1BFF"/>
                </a:solidFill>
              </a:rPr>
              <a:t>similitude</a:t>
            </a:r>
            <a:r>
              <a:rPr lang="en-CA" dirty="0"/>
              <a:t> of God. Out of the same mouth </a:t>
            </a:r>
            <a:r>
              <a:rPr lang="en-CA" dirty="0" err="1"/>
              <a:t>proceedeth</a:t>
            </a:r>
            <a:r>
              <a:rPr lang="en-CA" dirty="0"/>
              <a:t> blessing and cursing.”  </a:t>
            </a:r>
            <a:r>
              <a:rPr lang="en-CA" sz="3000" dirty="0"/>
              <a:t>James 3:9</a:t>
            </a:r>
          </a:p>
          <a:p>
            <a:endParaRPr lang="en-CA" dirty="0"/>
          </a:p>
          <a:p>
            <a:r>
              <a:rPr lang="en-CA" dirty="0"/>
              <a:t>“For we have not an high priest which cannot be touched with the feeling of our infirmities; but was in all points tempted </a:t>
            </a:r>
            <a:r>
              <a:rPr lang="en-CA" b="1" dirty="0">
                <a:solidFill>
                  <a:srgbClr val="3B1BFF"/>
                </a:solidFill>
              </a:rPr>
              <a:t>like</a:t>
            </a:r>
            <a:r>
              <a:rPr lang="en-CA" dirty="0"/>
              <a:t> as we are, yet without sin.”  </a:t>
            </a:r>
            <a:r>
              <a:rPr lang="en-CA" sz="3000" dirty="0"/>
              <a:t>Hebrews 4:15</a:t>
            </a:r>
          </a:p>
          <a:p>
            <a:endParaRPr lang="en-CA" sz="2000" dirty="0"/>
          </a:p>
        </p:txBody>
      </p:sp>
    </p:spTree>
    <p:extLst>
      <p:ext uri="{BB962C8B-B14F-4D97-AF65-F5344CB8AC3E}">
        <p14:creationId xmlns:p14="http://schemas.microsoft.com/office/powerpoint/2010/main" val="247526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2E85F-A06A-2938-B920-C385089EE262}"/>
              </a:ext>
            </a:extLst>
          </p:cNvPr>
          <p:cNvSpPr>
            <a:spLocks noGrp="1"/>
          </p:cNvSpPr>
          <p:nvPr>
            <p:ph type="title"/>
          </p:nvPr>
        </p:nvSpPr>
        <p:spPr>
          <a:xfrm>
            <a:off x="581890" y="320675"/>
            <a:ext cx="11213870" cy="1325563"/>
          </a:xfrm>
        </p:spPr>
        <p:txBody>
          <a:bodyPr/>
          <a:lstStyle/>
          <a:p>
            <a:r>
              <a:rPr lang="en-CA" dirty="0"/>
              <a:t>“Likeness” interpreted by the Bible</a:t>
            </a:r>
          </a:p>
        </p:txBody>
      </p:sp>
      <p:sp>
        <p:nvSpPr>
          <p:cNvPr id="3" name="Content Placeholder 2">
            <a:extLst>
              <a:ext uri="{FF2B5EF4-FFF2-40B4-BE49-F238E27FC236}">
                <a16:creationId xmlns:a16="http://schemas.microsoft.com/office/drawing/2014/main" id="{559DF672-472A-EC6C-B6E0-7F1FCF9EF043}"/>
              </a:ext>
            </a:extLst>
          </p:cNvPr>
          <p:cNvSpPr>
            <a:spLocks noGrp="1"/>
          </p:cNvSpPr>
          <p:nvPr>
            <p:ph idx="1"/>
          </p:nvPr>
        </p:nvSpPr>
        <p:spPr/>
        <p:txBody>
          <a:bodyPr>
            <a:normAutofit lnSpcReduction="10000"/>
          </a:bodyPr>
          <a:lstStyle/>
          <a:p>
            <a:r>
              <a:rPr lang="en-CA" dirty="0"/>
              <a:t>Likeness - “the verb assumes the meaning “to compare, imagine, think, intend.”” </a:t>
            </a:r>
            <a:r>
              <a:rPr lang="en-CA" sz="1400" dirty="0"/>
              <a:t>Theological Wordbook of the Old Testament</a:t>
            </a:r>
          </a:p>
          <a:p>
            <a:endParaRPr lang="en-CA" dirty="0">
              <a:solidFill>
                <a:schemeClr val="accent5"/>
              </a:solidFill>
            </a:endParaRPr>
          </a:p>
          <a:p>
            <a:r>
              <a:rPr lang="en-CA" dirty="0"/>
              <a:t>James 3:9 - being in the likeness of God, we ought to choose to bless rather than curse.</a:t>
            </a:r>
          </a:p>
          <a:p>
            <a:r>
              <a:rPr lang="en-CA" dirty="0"/>
              <a:t>Hebrews 4:15 - in our likeness Jesus tempted but always chose life</a:t>
            </a:r>
          </a:p>
          <a:p>
            <a:endParaRPr lang="en-CA" dirty="0">
              <a:solidFill>
                <a:schemeClr val="accent5"/>
              </a:solidFill>
            </a:endParaRPr>
          </a:p>
          <a:p>
            <a:r>
              <a:rPr lang="en-CA" dirty="0">
                <a:solidFill>
                  <a:srgbClr val="3B1BFF"/>
                </a:solidFill>
              </a:rPr>
              <a:t>Likeness = Spiritual Discernment</a:t>
            </a:r>
          </a:p>
        </p:txBody>
      </p:sp>
    </p:spTree>
    <p:extLst>
      <p:ext uri="{BB962C8B-B14F-4D97-AF65-F5344CB8AC3E}">
        <p14:creationId xmlns:p14="http://schemas.microsoft.com/office/powerpoint/2010/main" val="408827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6C42-7AB7-78AF-53FB-FC3693EA720F}"/>
              </a:ext>
            </a:extLst>
          </p:cNvPr>
          <p:cNvSpPr>
            <a:spLocks noGrp="1"/>
          </p:cNvSpPr>
          <p:nvPr>
            <p:ph type="title"/>
          </p:nvPr>
        </p:nvSpPr>
        <p:spPr/>
        <p:txBody>
          <a:bodyPr/>
          <a:lstStyle/>
          <a:p>
            <a:r>
              <a:rPr lang="en-CA" dirty="0"/>
              <a:t>God’s Plan Revealed</a:t>
            </a:r>
          </a:p>
        </p:txBody>
      </p:sp>
      <p:sp>
        <p:nvSpPr>
          <p:cNvPr id="3" name="Content Placeholder 2">
            <a:extLst>
              <a:ext uri="{FF2B5EF4-FFF2-40B4-BE49-F238E27FC236}">
                <a16:creationId xmlns:a16="http://schemas.microsoft.com/office/drawing/2014/main" id="{4E691736-1CDB-F1ED-D50D-FCD2415CE758}"/>
              </a:ext>
            </a:extLst>
          </p:cNvPr>
          <p:cNvSpPr>
            <a:spLocks noGrp="1"/>
          </p:cNvSpPr>
          <p:nvPr>
            <p:ph idx="1"/>
          </p:nvPr>
        </p:nvSpPr>
        <p:spPr/>
        <p:txBody>
          <a:bodyPr>
            <a:normAutofit/>
          </a:bodyPr>
          <a:lstStyle/>
          <a:p>
            <a:r>
              <a:rPr lang="en-CA" dirty="0"/>
              <a:t>“And did not he make one? Yet had he the residue of the spirit.  And wherefore one? That he might seek a godly seed.”  </a:t>
            </a:r>
            <a:r>
              <a:rPr lang="en-CA" sz="2800" dirty="0"/>
              <a:t>Malachi 2:15</a:t>
            </a:r>
          </a:p>
          <a:p>
            <a:pPr lvl="1"/>
            <a:r>
              <a:rPr lang="en-CA" dirty="0"/>
              <a:t>When God said, “Be fruitful and multiply and fill the earth”, His intent was that they would fill the earth with a people manifesting His character and exercising spiritual discernment.  </a:t>
            </a:r>
          </a:p>
          <a:p>
            <a:r>
              <a:rPr lang="en-CA" b="1" dirty="0">
                <a:solidFill>
                  <a:schemeClr val="accent5"/>
                </a:solidFill>
              </a:rPr>
              <a:t>God’s plan from Genesis 1:26-28 was to fill the earth with His Glory!</a:t>
            </a:r>
          </a:p>
        </p:txBody>
      </p:sp>
    </p:spTree>
    <p:extLst>
      <p:ext uri="{BB962C8B-B14F-4D97-AF65-F5344CB8AC3E}">
        <p14:creationId xmlns:p14="http://schemas.microsoft.com/office/powerpoint/2010/main" val="324696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art the Bear II, featured in countless films and TV shows, dies | CNN">
            <a:extLst>
              <a:ext uri="{FF2B5EF4-FFF2-40B4-BE49-F238E27FC236}">
                <a16:creationId xmlns:a16="http://schemas.microsoft.com/office/drawing/2014/main" id="{B28BD221-A5E3-17A9-577A-C4E535927A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32" r="9656"/>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877295-BB03-C238-D7E7-45B18B6AEA46}"/>
              </a:ext>
            </a:extLst>
          </p:cNvPr>
          <p:cNvSpPr>
            <a:spLocks noGrp="1"/>
          </p:cNvSpPr>
          <p:nvPr>
            <p:ph type="title"/>
          </p:nvPr>
        </p:nvSpPr>
        <p:spPr>
          <a:xfrm>
            <a:off x="6226630" y="0"/>
            <a:ext cx="5805714" cy="2265037"/>
          </a:xfrm>
        </p:spPr>
        <p:txBody>
          <a:bodyPr>
            <a:normAutofit/>
          </a:bodyPr>
          <a:lstStyle/>
          <a:p>
            <a:pPr algn="ctr"/>
            <a:r>
              <a:rPr lang="en-CA" sz="5400" dirty="0"/>
              <a:t>Character of a </a:t>
            </a:r>
            <a:r>
              <a:rPr lang="en-CA" sz="7200" dirty="0"/>
              <a:t>Beast</a:t>
            </a:r>
          </a:p>
        </p:txBody>
      </p:sp>
      <p:sp>
        <p:nvSpPr>
          <p:cNvPr id="3" name="Content Placeholder 2">
            <a:extLst>
              <a:ext uri="{FF2B5EF4-FFF2-40B4-BE49-F238E27FC236}">
                <a16:creationId xmlns:a16="http://schemas.microsoft.com/office/drawing/2014/main" id="{5A73FA20-45B0-40A3-9790-79F285E75247}"/>
              </a:ext>
            </a:extLst>
          </p:cNvPr>
          <p:cNvSpPr>
            <a:spLocks noGrp="1"/>
          </p:cNvSpPr>
          <p:nvPr>
            <p:ph idx="1"/>
          </p:nvPr>
        </p:nvSpPr>
        <p:spPr>
          <a:xfrm>
            <a:off x="7228115" y="2869630"/>
            <a:ext cx="4804229" cy="3742762"/>
          </a:xfrm>
        </p:spPr>
        <p:txBody>
          <a:bodyPr>
            <a:normAutofit/>
          </a:bodyPr>
          <a:lstStyle/>
          <a:p>
            <a:r>
              <a:rPr lang="en-CA" b="1" dirty="0"/>
              <a:t>Instincts</a:t>
            </a:r>
            <a:endParaRPr lang="en-CA" sz="2000" b="1" dirty="0"/>
          </a:p>
          <a:p>
            <a:pPr lvl="1"/>
            <a:r>
              <a:rPr lang="en-CA" sz="2800" dirty="0"/>
              <a:t>No Divine character</a:t>
            </a:r>
          </a:p>
          <a:p>
            <a:pPr marL="0" indent="0" algn="r">
              <a:buNone/>
            </a:pPr>
            <a:endParaRPr lang="en-CA" sz="2000" dirty="0"/>
          </a:p>
          <a:p>
            <a:r>
              <a:rPr lang="en-CA" b="1" dirty="0"/>
              <a:t>Without morals</a:t>
            </a:r>
            <a:r>
              <a:rPr lang="en-CA" sz="2000" b="1" dirty="0"/>
              <a:t>          (</a:t>
            </a:r>
            <a:r>
              <a:rPr lang="en-CA" sz="2400" dirty="0"/>
              <a:t>no absolute right and wrong)</a:t>
            </a:r>
          </a:p>
          <a:p>
            <a:pPr lvl="1"/>
            <a:r>
              <a:rPr lang="en-CA" sz="2800" dirty="0"/>
              <a:t>No spiritual discernment</a:t>
            </a:r>
          </a:p>
        </p:txBody>
      </p:sp>
    </p:spTree>
    <p:extLst>
      <p:ext uri="{BB962C8B-B14F-4D97-AF65-F5344CB8AC3E}">
        <p14:creationId xmlns:p14="http://schemas.microsoft.com/office/powerpoint/2010/main" val="1080724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ACC89-F7EE-FFA3-A357-4AF3B8609E31}"/>
              </a:ext>
            </a:extLst>
          </p:cNvPr>
          <p:cNvSpPr>
            <a:spLocks noGrp="1"/>
          </p:cNvSpPr>
          <p:nvPr>
            <p:ph type="title"/>
          </p:nvPr>
        </p:nvSpPr>
        <p:spPr/>
        <p:txBody>
          <a:bodyPr/>
          <a:lstStyle/>
          <a:p>
            <a:r>
              <a:rPr lang="en-CA" dirty="0"/>
              <a:t>When image and likeness are absent</a:t>
            </a:r>
          </a:p>
        </p:txBody>
      </p:sp>
      <p:sp>
        <p:nvSpPr>
          <p:cNvPr id="3" name="Content Placeholder 2">
            <a:extLst>
              <a:ext uri="{FF2B5EF4-FFF2-40B4-BE49-F238E27FC236}">
                <a16:creationId xmlns:a16="http://schemas.microsoft.com/office/drawing/2014/main" id="{D7406233-1768-68A0-47C7-3016721B4A21}"/>
              </a:ext>
            </a:extLst>
          </p:cNvPr>
          <p:cNvSpPr>
            <a:spLocks noGrp="1"/>
          </p:cNvSpPr>
          <p:nvPr>
            <p:ph idx="1"/>
          </p:nvPr>
        </p:nvSpPr>
        <p:spPr>
          <a:xfrm>
            <a:off x="581890" y="1825625"/>
            <a:ext cx="11028218" cy="4862558"/>
          </a:xfrm>
        </p:spPr>
        <p:txBody>
          <a:bodyPr>
            <a:normAutofit fontScale="92500" lnSpcReduction="10000"/>
          </a:bodyPr>
          <a:lstStyle/>
          <a:p>
            <a:pPr>
              <a:lnSpc>
                <a:spcPct val="110000"/>
              </a:lnSpc>
            </a:pPr>
            <a:r>
              <a:rPr lang="en-CA" dirty="0"/>
              <a:t>“Nevertheless man being in honour </a:t>
            </a:r>
            <a:r>
              <a:rPr lang="en-CA" dirty="0" err="1"/>
              <a:t>abideth</a:t>
            </a:r>
            <a:r>
              <a:rPr lang="en-CA" dirty="0"/>
              <a:t> not: he is </a:t>
            </a:r>
            <a:r>
              <a:rPr lang="en-CA" dirty="0">
                <a:solidFill>
                  <a:srgbClr val="FF0000"/>
                </a:solidFill>
              </a:rPr>
              <a:t>like the beasts that perish</a:t>
            </a:r>
            <a:r>
              <a:rPr lang="en-CA" dirty="0"/>
              <a:t>.” </a:t>
            </a:r>
            <a:r>
              <a:rPr lang="en-CA" sz="2800" dirty="0"/>
              <a:t>Psalm 49:12</a:t>
            </a:r>
          </a:p>
          <a:p>
            <a:pPr>
              <a:lnSpc>
                <a:spcPct val="110000"/>
              </a:lnSpc>
            </a:pPr>
            <a:r>
              <a:rPr lang="en-CA" dirty="0"/>
              <a:t>“Man that is in honour, </a:t>
            </a:r>
            <a:r>
              <a:rPr lang="en-CA" b="1" dirty="0">
                <a:solidFill>
                  <a:srgbClr val="FF0000"/>
                </a:solidFill>
              </a:rPr>
              <a:t>and </a:t>
            </a:r>
            <a:r>
              <a:rPr lang="en-CA" b="1" dirty="0" err="1">
                <a:solidFill>
                  <a:srgbClr val="FF0000"/>
                </a:solidFill>
              </a:rPr>
              <a:t>understandeth</a:t>
            </a:r>
            <a:r>
              <a:rPr lang="en-CA" b="1" dirty="0">
                <a:solidFill>
                  <a:srgbClr val="FF0000"/>
                </a:solidFill>
              </a:rPr>
              <a:t> not</a:t>
            </a:r>
            <a:r>
              <a:rPr lang="en-CA" dirty="0"/>
              <a:t>,             is </a:t>
            </a:r>
            <a:r>
              <a:rPr lang="en-CA" dirty="0">
                <a:solidFill>
                  <a:srgbClr val="FF0000"/>
                </a:solidFill>
              </a:rPr>
              <a:t>like the beasts that perish</a:t>
            </a:r>
            <a:r>
              <a:rPr lang="en-CA" dirty="0"/>
              <a:t>”  </a:t>
            </a:r>
            <a:r>
              <a:rPr lang="en-CA" sz="2800" dirty="0"/>
              <a:t>Psalm 49:20</a:t>
            </a:r>
          </a:p>
          <a:p>
            <a:pPr lvl="1">
              <a:lnSpc>
                <a:spcPct val="110000"/>
              </a:lnSpc>
            </a:pPr>
            <a:r>
              <a:rPr lang="en-CA" dirty="0" err="1"/>
              <a:t>Understandeth</a:t>
            </a:r>
            <a:r>
              <a:rPr lang="en-CA" dirty="0"/>
              <a:t> = Discerning – Likeness</a:t>
            </a:r>
          </a:p>
          <a:p>
            <a:pPr>
              <a:lnSpc>
                <a:spcPct val="110000"/>
              </a:lnSpc>
            </a:pPr>
            <a:r>
              <a:rPr lang="en-CA" dirty="0"/>
              <a:t>“</a:t>
            </a:r>
            <a:r>
              <a:rPr lang="en-CA" dirty="0">
                <a:solidFill>
                  <a:srgbClr val="FF0000"/>
                </a:solidFill>
              </a:rPr>
              <a:t>Like sheep they are laid in the grave; death shall feed on them</a:t>
            </a:r>
            <a:r>
              <a:rPr lang="en-CA" dirty="0"/>
              <a:t>; and the </a:t>
            </a:r>
            <a:r>
              <a:rPr lang="en-CA" dirty="0">
                <a:solidFill>
                  <a:srgbClr val="3B1BFF"/>
                </a:solidFill>
              </a:rPr>
              <a:t>upright shall have dominion over them </a:t>
            </a:r>
            <a:r>
              <a:rPr lang="en-CA" dirty="0"/>
              <a:t>… God will redeem my soul from the power of the grave” </a:t>
            </a:r>
            <a:r>
              <a:rPr lang="en-CA" sz="2600" dirty="0"/>
              <a:t>Psalm 49:14-15</a:t>
            </a:r>
            <a:endParaRPr lang="en-CA" dirty="0"/>
          </a:p>
        </p:txBody>
      </p:sp>
    </p:spTree>
    <p:extLst>
      <p:ext uri="{BB962C8B-B14F-4D97-AF65-F5344CB8AC3E}">
        <p14:creationId xmlns:p14="http://schemas.microsoft.com/office/powerpoint/2010/main" val="144556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46305-0F21-DABA-DDFC-53EB307E20A3}"/>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397A5B66-A3C8-31D7-EC1D-31A86E95F1FD}"/>
              </a:ext>
            </a:extLst>
          </p:cNvPr>
          <p:cNvSpPr>
            <a:spLocks noGrp="1"/>
          </p:cNvSpPr>
          <p:nvPr>
            <p:ph idx="1"/>
          </p:nvPr>
        </p:nvSpPr>
        <p:spPr/>
        <p:txBody>
          <a:bodyPr/>
          <a:lstStyle/>
          <a:p>
            <a:endParaRPr lang="en-CA"/>
          </a:p>
        </p:txBody>
      </p:sp>
      <p:sp>
        <p:nvSpPr>
          <p:cNvPr id="4" name="Rectangle 3">
            <a:extLst>
              <a:ext uri="{FF2B5EF4-FFF2-40B4-BE49-F238E27FC236}">
                <a16:creationId xmlns:a16="http://schemas.microsoft.com/office/drawing/2014/main" id="{DCD6BA43-C9D0-A7A5-4053-572D96A23D9C}"/>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49357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he four beasts • Revival Fellowship New Zealand">
            <a:extLst>
              <a:ext uri="{FF2B5EF4-FFF2-40B4-BE49-F238E27FC236}">
                <a16:creationId xmlns:a16="http://schemas.microsoft.com/office/drawing/2014/main" id="{0EB94BE1-1C94-B49B-BB5E-EFD4CB3501B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55C6E-8510-3DDF-1447-8D6F2C9A51F7}"/>
              </a:ext>
            </a:extLst>
          </p:cNvPr>
          <p:cNvSpPr>
            <a:spLocks noGrp="1"/>
          </p:cNvSpPr>
          <p:nvPr>
            <p:ph type="title"/>
          </p:nvPr>
        </p:nvSpPr>
        <p:spPr>
          <a:xfrm>
            <a:off x="174171" y="5317240"/>
            <a:ext cx="11887200" cy="744836"/>
          </a:xfrm>
        </p:spPr>
        <p:txBody>
          <a:bodyPr vert="horz" lIns="91440" tIns="45720" rIns="91440" bIns="45720" rtlCol="0" anchor="ctr">
            <a:normAutofit fontScale="90000"/>
          </a:bodyPr>
          <a:lstStyle/>
          <a:p>
            <a:pPr algn="ctr"/>
            <a:r>
              <a:rPr lang="en-US" sz="3600" dirty="0">
                <a:solidFill>
                  <a:schemeClr val="tx1">
                    <a:lumMod val="85000"/>
                    <a:lumOff val="15000"/>
                  </a:schemeClr>
                </a:solidFill>
                <a:ea typeface="+mj-ea"/>
              </a:rPr>
              <a:t>Nations without God’s Character or Spiritual Discernment</a:t>
            </a: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564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McMaster University starts COVID-19 funds for students and researchers |  CBC News">
            <a:extLst>
              <a:ext uri="{FF2B5EF4-FFF2-40B4-BE49-F238E27FC236}">
                <a16:creationId xmlns:a16="http://schemas.microsoft.com/office/drawing/2014/main" id="{1FD6B679-1599-704D-91CE-F9B0F01A7B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3" name="Rectangle 308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9DEC115C-B505-B744-9CB1-84B245BA6D5E}"/>
              </a:ext>
            </a:extLst>
          </p:cNvPr>
          <p:cNvSpPr>
            <a:spLocks noGrp="1"/>
          </p:cNvSpPr>
          <p:nvPr>
            <p:ph type="title"/>
          </p:nvPr>
        </p:nvSpPr>
        <p:spPr>
          <a:xfrm>
            <a:off x="547914" y="267126"/>
            <a:ext cx="5678714" cy="1899912"/>
          </a:xfrm>
        </p:spPr>
        <p:txBody>
          <a:bodyPr>
            <a:normAutofit/>
          </a:bodyPr>
          <a:lstStyle/>
          <a:p>
            <a:pPr algn="ctr"/>
            <a:r>
              <a:rPr lang="en-CA" sz="5400" dirty="0"/>
              <a:t>Influence of the </a:t>
            </a:r>
            <a:r>
              <a:rPr lang="en-CA" sz="7200" dirty="0"/>
              <a:t>Beast</a:t>
            </a:r>
          </a:p>
        </p:txBody>
      </p:sp>
      <p:sp>
        <p:nvSpPr>
          <p:cNvPr id="3" name="Content Placeholder 2">
            <a:extLst>
              <a:ext uri="{FF2B5EF4-FFF2-40B4-BE49-F238E27FC236}">
                <a16:creationId xmlns:a16="http://schemas.microsoft.com/office/drawing/2014/main" id="{4A583745-12D6-244B-8D20-00BAC7EC0FC0}"/>
              </a:ext>
            </a:extLst>
          </p:cNvPr>
          <p:cNvSpPr>
            <a:spLocks noGrp="1"/>
          </p:cNvSpPr>
          <p:nvPr>
            <p:ph idx="1"/>
          </p:nvPr>
        </p:nvSpPr>
        <p:spPr>
          <a:xfrm>
            <a:off x="442686" y="2434192"/>
            <a:ext cx="5678714" cy="4156654"/>
          </a:xfrm>
        </p:spPr>
        <p:txBody>
          <a:bodyPr>
            <a:normAutofit fontScale="92500" lnSpcReduction="10000"/>
          </a:bodyPr>
          <a:lstStyle/>
          <a:p>
            <a:r>
              <a:rPr lang="en-CA" sz="2800" b="1" dirty="0"/>
              <a:t>University</a:t>
            </a:r>
          </a:p>
          <a:p>
            <a:r>
              <a:rPr lang="en-CA" sz="2400" dirty="0"/>
              <a:t>Mandatory prerequisite for all students</a:t>
            </a:r>
          </a:p>
          <a:p>
            <a:r>
              <a:rPr lang="en-CA" sz="2400" dirty="0"/>
              <a:t>Diversity (D) - Learning Objectives</a:t>
            </a:r>
          </a:p>
          <a:p>
            <a:r>
              <a:rPr lang="en-CA" sz="2400" dirty="0"/>
              <a:t>Guide and prompt students to evaluate the diversity of human experience, behavior, and thought, in order to better understand ourselves and others, to respond to the roots of inequality that undermines social justice, while developing awareness regarding diversity in culture, ethnicity, race, gender/gender expression, religion, age, social class, sexual orientation, or abilities.</a:t>
            </a:r>
          </a:p>
        </p:txBody>
      </p:sp>
    </p:spTree>
    <p:extLst>
      <p:ext uri="{BB962C8B-B14F-4D97-AF65-F5344CB8AC3E}">
        <p14:creationId xmlns:p14="http://schemas.microsoft.com/office/powerpoint/2010/main" val="9492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5" name="Rectangle 309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DEC115C-B505-B744-9CB1-84B245BA6D5E}"/>
              </a:ext>
            </a:extLst>
          </p:cNvPr>
          <p:cNvSpPr>
            <a:spLocks noGrp="1"/>
          </p:cNvSpPr>
          <p:nvPr>
            <p:ph type="title"/>
          </p:nvPr>
        </p:nvSpPr>
        <p:spPr>
          <a:xfrm>
            <a:off x="6392583" y="501651"/>
            <a:ext cx="4434720" cy="1716255"/>
          </a:xfrm>
        </p:spPr>
        <p:txBody>
          <a:bodyPr anchor="b">
            <a:normAutofit/>
          </a:bodyPr>
          <a:lstStyle/>
          <a:p>
            <a:r>
              <a:rPr lang="en-CA" sz="5600"/>
              <a:t>Influence of the Beast</a:t>
            </a:r>
          </a:p>
        </p:txBody>
      </p:sp>
      <p:sp>
        <p:nvSpPr>
          <p:cNvPr id="3097" name="Rectangle 309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nstagram is now allowing users to share posts, Reels and locations through  QR codes | TechCrunch">
            <a:extLst>
              <a:ext uri="{FF2B5EF4-FFF2-40B4-BE49-F238E27FC236}">
                <a16:creationId xmlns:a16="http://schemas.microsoft.com/office/drawing/2014/main" id="{BE0E878B-D465-C8E5-2568-C8F6F9F9FD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12" b="8716"/>
          <a:stretch/>
        </p:blipFill>
        <p:spPr bwMode="auto">
          <a:xfrm>
            <a:off x="279143" y="299508"/>
            <a:ext cx="5221625" cy="30103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witter labels NPR's account as 'state-affiliated media,' which is untrue :  NPR">
            <a:extLst>
              <a:ext uri="{FF2B5EF4-FFF2-40B4-BE49-F238E27FC236}">
                <a16:creationId xmlns:a16="http://schemas.microsoft.com/office/drawing/2014/main" id="{D0416680-CCEB-64E7-3F4C-30DDDD9C87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36" b="3"/>
          <a:stretch/>
        </p:blipFill>
        <p:spPr bwMode="auto">
          <a:xfrm>
            <a:off x="279143" y="3548095"/>
            <a:ext cx="5221625" cy="301039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A583745-12D6-244B-8D20-00BAC7EC0FC0}"/>
              </a:ext>
            </a:extLst>
          </p:cNvPr>
          <p:cNvSpPr>
            <a:spLocks noGrp="1"/>
          </p:cNvSpPr>
          <p:nvPr>
            <p:ph idx="1"/>
          </p:nvPr>
        </p:nvSpPr>
        <p:spPr>
          <a:xfrm>
            <a:off x="6392583" y="2645922"/>
            <a:ext cx="5193576" cy="3710427"/>
          </a:xfrm>
        </p:spPr>
        <p:txBody>
          <a:bodyPr anchor="t">
            <a:normAutofit lnSpcReduction="10000"/>
          </a:bodyPr>
          <a:lstStyle/>
          <a:p>
            <a:r>
              <a:rPr lang="en-CA" sz="2800" b="1" dirty="0">
                <a:solidFill>
                  <a:schemeClr val="tx1">
                    <a:alpha val="80000"/>
                  </a:schemeClr>
                </a:solidFill>
              </a:rPr>
              <a:t>Social Media, News Media</a:t>
            </a:r>
          </a:p>
          <a:p>
            <a:r>
              <a:rPr lang="en-CA" sz="2800" dirty="0">
                <a:solidFill>
                  <a:schemeClr val="tx1">
                    <a:alpha val="80000"/>
                  </a:schemeClr>
                </a:solidFill>
              </a:rPr>
              <a:t>Airwaves, television, internet</a:t>
            </a:r>
          </a:p>
          <a:p>
            <a:pPr lvl="1"/>
            <a:r>
              <a:rPr lang="en-CA" sz="2800" dirty="0">
                <a:solidFill>
                  <a:schemeClr val="tx1">
                    <a:alpha val="80000"/>
                  </a:schemeClr>
                </a:solidFill>
              </a:rPr>
              <a:t>Anything but Christianity is celebrated</a:t>
            </a:r>
          </a:p>
          <a:p>
            <a:pPr lvl="1"/>
            <a:r>
              <a:rPr lang="en-CA" sz="2800" dirty="0">
                <a:solidFill>
                  <a:schemeClr val="tx1">
                    <a:alpha val="80000"/>
                  </a:schemeClr>
                </a:solidFill>
              </a:rPr>
              <a:t>Alternative lifestyles promoted as the norm</a:t>
            </a:r>
          </a:p>
          <a:p>
            <a:pPr lvl="1"/>
            <a:r>
              <a:rPr lang="en-CA" sz="2800" dirty="0">
                <a:solidFill>
                  <a:schemeClr val="tx1">
                    <a:alpha val="80000"/>
                  </a:schemeClr>
                </a:solidFill>
              </a:rPr>
              <a:t>Conservative values labeled oppressive and disruptive.</a:t>
            </a:r>
          </a:p>
        </p:txBody>
      </p:sp>
      <p:cxnSp>
        <p:nvCxnSpPr>
          <p:cNvPr id="3099" name="Straight Connector 309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709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DA086-FF20-C746-88AD-40C4DDB3C9B0}"/>
              </a:ext>
            </a:extLst>
          </p:cNvPr>
          <p:cNvSpPr>
            <a:spLocks noGrp="1"/>
          </p:cNvSpPr>
          <p:nvPr>
            <p:ph type="title"/>
          </p:nvPr>
        </p:nvSpPr>
        <p:spPr/>
        <p:txBody>
          <a:bodyPr/>
          <a:lstStyle/>
          <a:p>
            <a:r>
              <a:rPr lang="en-CA" dirty="0"/>
              <a:t>God’s Plan and Purpose</a:t>
            </a:r>
          </a:p>
        </p:txBody>
      </p:sp>
      <p:sp>
        <p:nvSpPr>
          <p:cNvPr id="3" name="TextBox 2">
            <a:extLst>
              <a:ext uri="{FF2B5EF4-FFF2-40B4-BE49-F238E27FC236}">
                <a16:creationId xmlns:a16="http://schemas.microsoft.com/office/drawing/2014/main" id="{EF132572-6950-7B4D-AC75-18A6295423EF}"/>
              </a:ext>
            </a:extLst>
          </p:cNvPr>
          <p:cNvSpPr txBox="1"/>
          <p:nvPr/>
        </p:nvSpPr>
        <p:spPr>
          <a:xfrm>
            <a:off x="581890" y="1951672"/>
            <a:ext cx="11026775" cy="3108543"/>
          </a:xfrm>
          <a:prstGeom prst="rect">
            <a:avLst/>
          </a:prstGeom>
          <a:noFill/>
        </p:spPr>
        <p:txBody>
          <a:bodyPr wrap="square" rtlCol="0">
            <a:spAutoFit/>
          </a:bodyPr>
          <a:lstStyle/>
          <a:p>
            <a:r>
              <a:rPr lang="en-CA" sz="2800" b="1" dirty="0">
                <a:latin typeface="Gisha" panose="020B0502040204020203" pitchFamily="34" charset="-79"/>
                <a:cs typeface="Gisha" panose="020B0502040204020203" pitchFamily="34" charset="-79"/>
              </a:rPr>
              <a:t>Numbers 14:21</a:t>
            </a:r>
          </a:p>
          <a:p>
            <a:r>
              <a:rPr lang="en-CA" sz="2800" dirty="0">
                <a:latin typeface="Gisha" panose="020B0502040204020203" pitchFamily="34" charset="-79"/>
                <a:cs typeface="Gisha" panose="020B0502040204020203" pitchFamily="34" charset="-79"/>
              </a:rPr>
              <a:t>“But as truly as I live, all the earth shall be filled with the glory of the LORD.”</a:t>
            </a:r>
          </a:p>
          <a:p>
            <a:endParaRPr lang="en-CA" sz="2800" dirty="0">
              <a:latin typeface="Gisha" panose="020B0502040204020203" pitchFamily="34" charset="-79"/>
              <a:cs typeface="Gisha" panose="020B0502040204020203" pitchFamily="34" charset="-79"/>
            </a:endParaRPr>
          </a:p>
          <a:p>
            <a:r>
              <a:rPr lang="en-CA" sz="2800" b="1" dirty="0">
                <a:latin typeface="Gisha" panose="020B0502040204020203" pitchFamily="34" charset="-79"/>
                <a:cs typeface="Gisha" panose="020B0502040204020203" pitchFamily="34" charset="-79"/>
              </a:rPr>
              <a:t>Habakkuk 2:14</a:t>
            </a:r>
          </a:p>
          <a:p>
            <a:r>
              <a:rPr lang="en-CA" sz="2800" dirty="0">
                <a:latin typeface="Gisha" panose="020B0502040204020203" pitchFamily="34" charset="-79"/>
                <a:cs typeface="Gisha" panose="020B0502040204020203" pitchFamily="34" charset="-79"/>
              </a:rPr>
              <a:t>“For the earth shall be filled with the knowledge of the glory of the LORD, as the waters cover the sea.”</a:t>
            </a:r>
          </a:p>
        </p:txBody>
      </p:sp>
    </p:spTree>
    <p:extLst>
      <p:ext uri="{BB962C8B-B14F-4D97-AF65-F5344CB8AC3E}">
        <p14:creationId xmlns:p14="http://schemas.microsoft.com/office/powerpoint/2010/main" val="292064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E3F74-9672-C43D-DBCF-47194E7CB08F}"/>
              </a:ext>
            </a:extLst>
          </p:cNvPr>
          <p:cNvSpPr>
            <a:spLocks noGrp="1"/>
          </p:cNvSpPr>
          <p:nvPr>
            <p:ph type="title"/>
          </p:nvPr>
        </p:nvSpPr>
        <p:spPr/>
        <p:txBody>
          <a:bodyPr/>
          <a:lstStyle/>
          <a:p>
            <a:r>
              <a:rPr lang="en-CA" dirty="0"/>
              <a:t>Notable Beasts in the Bible</a:t>
            </a:r>
          </a:p>
        </p:txBody>
      </p:sp>
      <p:graphicFrame>
        <p:nvGraphicFramePr>
          <p:cNvPr id="4" name="Content Placeholder 3">
            <a:extLst>
              <a:ext uri="{FF2B5EF4-FFF2-40B4-BE49-F238E27FC236}">
                <a16:creationId xmlns:a16="http://schemas.microsoft.com/office/drawing/2014/main" id="{055748EF-447F-90AC-E2EF-05836C19F6FA}"/>
              </a:ext>
            </a:extLst>
          </p:cNvPr>
          <p:cNvGraphicFramePr>
            <a:graphicFrameLocks noGrp="1"/>
          </p:cNvGraphicFramePr>
          <p:nvPr>
            <p:ph idx="1"/>
            <p:extLst>
              <p:ext uri="{D42A27DB-BD31-4B8C-83A1-F6EECF244321}">
                <p14:modId xmlns:p14="http://schemas.microsoft.com/office/powerpoint/2010/main" val="1481627704"/>
              </p:ext>
            </p:extLst>
          </p:nvPr>
        </p:nvGraphicFramePr>
        <p:xfrm>
          <a:off x="581890" y="1825625"/>
          <a:ext cx="11028218" cy="4711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018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FC98147-BFEC-2B4E-A506-0098999B4E32}"/>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128F43AF-6F80-924A-89F6-97E0328E3BFB}"/>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59009A01-D5A9-EA4B-BA25-4A0864C200D6}"/>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2602C184-2F3D-5D49-9E15-0025DBBC05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A5A653E8-C854-384C-B914-4DE556A916FA}"/>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5573E635-C7EE-0F4E-AFA0-B4E90A102CCF}"/>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B1144448-2E27-D04E-BC04-664390D11D48}"/>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233B9900-3B00-B145-8EF4-F68A7B68179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9BD89-B047-C143-8B19-504054818449}"/>
              </a:ext>
            </a:extLst>
          </p:cNvPr>
          <p:cNvSpPr>
            <a:spLocks noGrp="1"/>
          </p:cNvSpPr>
          <p:nvPr>
            <p:ph type="title"/>
          </p:nvPr>
        </p:nvSpPr>
        <p:spPr/>
        <p:txBody>
          <a:bodyPr/>
          <a:lstStyle/>
          <a:p>
            <a:r>
              <a:rPr lang="en-CA" b="1" dirty="0">
                <a:ln w="0"/>
                <a:effectLst>
                  <a:outerShdw blurRad="38100" dist="19050" dir="2700000" algn="tl" rotWithShape="0">
                    <a:schemeClr val="dk1">
                      <a:alpha val="40000"/>
                    </a:schemeClr>
                  </a:outerShdw>
                </a:effectLst>
                <a:latin typeface="Gisha" panose="020B0502040204020203" pitchFamily="34" charset="-79"/>
                <a:cs typeface="Gisha" panose="020B0502040204020203" pitchFamily="34" charset="-79"/>
              </a:rPr>
              <a:t>The Revelation in the Garden</a:t>
            </a:r>
          </a:p>
        </p:txBody>
      </p:sp>
      <p:sp>
        <p:nvSpPr>
          <p:cNvPr id="3" name="Content Placeholder 2">
            <a:extLst>
              <a:ext uri="{FF2B5EF4-FFF2-40B4-BE49-F238E27FC236}">
                <a16:creationId xmlns:a16="http://schemas.microsoft.com/office/drawing/2014/main" id="{235CC873-B25A-B44C-8681-8CE026F098BB}"/>
              </a:ext>
            </a:extLst>
          </p:cNvPr>
          <p:cNvSpPr>
            <a:spLocks noGrp="1"/>
          </p:cNvSpPr>
          <p:nvPr>
            <p:ph idx="1"/>
          </p:nvPr>
        </p:nvSpPr>
        <p:spPr>
          <a:xfrm>
            <a:off x="581890" y="1825625"/>
            <a:ext cx="11028218" cy="906942"/>
          </a:xfrm>
        </p:spPr>
        <p:txBody>
          <a:bodyPr/>
          <a:lstStyle/>
          <a:p>
            <a:pPr marL="0" indent="0">
              <a:buNone/>
            </a:pPr>
            <a:r>
              <a:rPr lang="en-CA" sz="4000" dirty="0">
                <a:latin typeface="Gisha" panose="020B0502040204020203" pitchFamily="34" charset="-79"/>
                <a:cs typeface="Gisha" panose="020B0502040204020203" pitchFamily="34" charset="-79"/>
              </a:rPr>
              <a:t>God reveals His plan for the earth in Genesis 1</a:t>
            </a:r>
          </a:p>
          <a:p>
            <a:endParaRPr lang="en-CA" dirty="0">
              <a:latin typeface="Gisha" panose="020B0502040204020203" pitchFamily="34" charset="-79"/>
              <a:cs typeface="Gisha" panose="020B0502040204020203" pitchFamily="34" charset="-79"/>
            </a:endParaRPr>
          </a:p>
          <a:p>
            <a:endParaRPr lang="en-CA" dirty="0">
              <a:latin typeface="Gisha" panose="020B0502040204020203" pitchFamily="34" charset="-79"/>
              <a:cs typeface="Gisha" panose="020B0502040204020203" pitchFamily="34" charset="-79"/>
            </a:endParaRPr>
          </a:p>
          <a:p>
            <a:pPr lvl="1"/>
            <a:endParaRPr lang="en-CA" dirty="0">
              <a:latin typeface="Gisha" panose="020B0502040204020203" pitchFamily="34" charset="-79"/>
              <a:cs typeface="Gisha" panose="020B0502040204020203" pitchFamily="34" charset="-79"/>
            </a:endParaRPr>
          </a:p>
        </p:txBody>
      </p:sp>
      <p:graphicFrame>
        <p:nvGraphicFramePr>
          <p:cNvPr id="6" name="Diagram 5">
            <a:extLst>
              <a:ext uri="{FF2B5EF4-FFF2-40B4-BE49-F238E27FC236}">
                <a16:creationId xmlns:a16="http://schemas.microsoft.com/office/drawing/2014/main" id="{2D8AAE12-2392-C744-99F0-FEA5502A1AB1}"/>
              </a:ext>
            </a:extLst>
          </p:cNvPr>
          <p:cNvGraphicFramePr/>
          <p:nvPr/>
        </p:nvGraphicFramePr>
        <p:xfrm>
          <a:off x="678873" y="2812473"/>
          <a:ext cx="10931235" cy="3325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1785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A8E78-DBFA-934B-D965-360B18D251B5}"/>
              </a:ext>
            </a:extLst>
          </p:cNvPr>
          <p:cNvSpPr>
            <a:spLocks noGrp="1"/>
          </p:cNvSpPr>
          <p:nvPr>
            <p:ph type="title"/>
          </p:nvPr>
        </p:nvSpPr>
        <p:spPr/>
        <p:txBody>
          <a:bodyPr/>
          <a:lstStyle/>
          <a:p>
            <a:r>
              <a:rPr lang="en-CA" dirty="0"/>
              <a:t>Carrying on the Work of God</a:t>
            </a:r>
          </a:p>
        </p:txBody>
      </p:sp>
      <p:sp>
        <p:nvSpPr>
          <p:cNvPr id="3" name="Content Placeholder 2">
            <a:extLst>
              <a:ext uri="{FF2B5EF4-FFF2-40B4-BE49-F238E27FC236}">
                <a16:creationId xmlns:a16="http://schemas.microsoft.com/office/drawing/2014/main" id="{4B333379-CCA9-9F57-1B50-CC71FB0C9E8B}"/>
              </a:ext>
            </a:extLst>
          </p:cNvPr>
          <p:cNvSpPr>
            <a:spLocks noGrp="1"/>
          </p:cNvSpPr>
          <p:nvPr>
            <p:ph idx="1"/>
          </p:nvPr>
        </p:nvSpPr>
        <p:spPr/>
        <p:txBody>
          <a:bodyPr/>
          <a:lstStyle/>
          <a:p>
            <a:r>
              <a:rPr lang="en-US" sz="4000" dirty="0">
                <a:effectLst/>
              </a:rPr>
              <a:t>“And on the seventh day God </a:t>
            </a:r>
            <a:r>
              <a:rPr lang="en-US" sz="4000" b="1" dirty="0">
                <a:effectLst/>
              </a:rPr>
              <a:t>ended his work </a:t>
            </a:r>
            <a:r>
              <a:rPr lang="en-US" sz="4000" dirty="0">
                <a:effectLst/>
              </a:rPr>
              <a:t>which he had made; and he </a:t>
            </a:r>
            <a:r>
              <a:rPr lang="en-US" sz="4000" b="1" dirty="0">
                <a:effectLst/>
              </a:rPr>
              <a:t>rested on the seventh day from all his work</a:t>
            </a:r>
            <a:r>
              <a:rPr lang="en-US" sz="4000" dirty="0">
                <a:effectLst/>
              </a:rPr>
              <a:t> which he had made. And God blessed the seventh day, and sanctified it: because that in it he had rested from all his work which God created and made.”  </a:t>
            </a:r>
            <a:r>
              <a:rPr lang="en-US" dirty="0">
                <a:effectLst/>
              </a:rPr>
              <a:t>Genesis 2:2-3</a:t>
            </a:r>
          </a:p>
          <a:p>
            <a:endParaRPr lang="en-CA" dirty="0"/>
          </a:p>
        </p:txBody>
      </p:sp>
    </p:spTree>
    <p:extLst>
      <p:ext uri="{BB962C8B-B14F-4D97-AF65-F5344CB8AC3E}">
        <p14:creationId xmlns:p14="http://schemas.microsoft.com/office/powerpoint/2010/main" val="888080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1B65E-AAAC-3A4C-A451-078D5B553209}"/>
              </a:ext>
            </a:extLst>
          </p:cNvPr>
          <p:cNvSpPr>
            <a:spLocks noGrp="1"/>
          </p:cNvSpPr>
          <p:nvPr>
            <p:ph type="title"/>
          </p:nvPr>
        </p:nvSpPr>
        <p:spPr/>
        <p:txBody>
          <a:bodyPr/>
          <a:lstStyle/>
          <a:p>
            <a:r>
              <a:rPr lang="en-CA" b="1" dirty="0">
                <a:ln w="0"/>
                <a:effectLst>
                  <a:outerShdw blurRad="38100" dist="19050" dir="2700000" algn="tl" rotWithShape="0">
                    <a:schemeClr val="dk1">
                      <a:alpha val="40000"/>
                    </a:schemeClr>
                  </a:outerShdw>
                </a:effectLst>
                <a:latin typeface="Gisha" panose="020B0502040204020203" pitchFamily="34" charset="-79"/>
                <a:cs typeface="Gisha" panose="020B0502040204020203" pitchFamily="34" charset="-79"/>
              </a:rPr>
              <a:t>The Revelation in the Garden</a:t>
            </a:r>
          </a:p>
        </p:txBody>
      </p:sp>
      <p:sp>
        <p:nvSpPr>
          <p:cNvPr id="3" name="Content Placeholder 2">
            <a:extLst>
              <a:ext uri="{FF2B5EF4-FFF2-40B4-BE49-F238E27FC236}">
                <a16:creationId xmlns:a16="http://schemas.microsoft.com/office/drawing/2014/main" id="{B32FBB86-7B1C-D842-BB79-0F2EBFF74F0B}"/>
              </a:ext>
            </a:extLst>
          </p:cNvPr>
          <p:cNvSpPr>
            <a:spLocks noGrp="1"/>
          </p:cNvSpPr>
          <p:nvPr>
            <p:ph idx="1"/>
          </p:nvPr>
        </p:nvSpPr>
        <p:spPr>
          <a:xfrm>
            <a:off x="433219" y="1825625"/>
            <a:ext cx="11422541" cy="4711700"/>
          </a:xfrm>
        </p:spPr>
        <p:txBody>
          <a:bodyPr/>
          <a:lstStyle/>
          <a:p>
            <a:pPr marL="0" indent="0">
              <a:buNone/>
            </a:pPr>
            <a:r>
              <a:rPr lang="en-CA" sz="4000" dirty="0">
                <a:latin typeface="Gisha" panose="020B0502040204020203" pitchFamily="34" charset="-79"/>
                <a:cs typeface="Gisha" panose="020B0502040204020203" pitchFamily="34" charset="-79"/>
              </a:rPr>
              <a:t>God elaborates His plan for the earth in Genesis 2</a:t>
            </a:r>
          </a:p>
          <a:p>
            <a:pPr marL="0" indent="0">
              <a:buNone/>
            </a:pPr>
            <a:endParaRPr lang="en-CA" dirty="0">
              <a:latin typeface="Gisha" panose="020B0502040204020203" pitchFamily="34" charset="-79"/>
              <a:cs typeface="Gisha" panose="020B0502040204020203" pitchFamily="34" charset="-79"/>
            </a:endParaRPr>
          </a:p>
        </p:txBody>
      </p:sp>
      <p:sp>
        <p:nvSpPr>
          <p:cNvPr id="6" name="Freeform 5">
            <a:extLst>
              <a:ext uri="{FF2B5EF4-FFF2-40B4-BE49-F238E27FC236}">
                <a16:creationId xmlns:a16="http://schemas.microsoft.com/office/drawing/2014/main" id="{B697B6F1-BEFC-1A06-D915-A2DB30A5EC01}"/>
              </a:ext>
            </a:extLst>
          </p:cNvPr>
          <p:cNvSpPr/>
          <p:nvPr/>
        </p:nvSpPr>
        <p:spPr>
          <a:xfrm rot="16200000">
            <a:off x="796831" y="2695341"/>
            <a:ext cx="3325861" cy="3560124"/>
          </a:xfrm>
          <a:custGeom>
            <a:avLst/>
            <a:gdLst>
              <a:gd name="connsiteX0" fmla="*/ 0 w 3560123"/>
              <a:gd name="connsiteY0" fmla="*/ 166293 h 3325860"/>
              <a:gd name="connsiteX1" fmla="*/ 166293 w 3560123"/>
              <a:gd name="connsiteY1" fmla="*/ 0 h 3325860"/>
              <a:gd name="connsiteX2" fmla="*/ 3393830 w 3560123"/>
              <a:gd name="connsiteY2" fmla="*/ 0 h 3325860"/>
              <a:gd name="connsiteX3" fmla="*/ 3560123 w 3560123"/>
              <a:gd name="connsiteY3" fmla="*/ 166293 h 3325860"/>
              <a:gd name="connsiteX4" fmla="*/ 3560123 w 3560123"/>
              <a:gd name="connsiteY4" fmla="*/ 3159567 h 3325860"/>
              <a:gd name="connsiteX5" fmla="*/ 3393830 w 3560123"/>
              <a:gd name="connsiteY5" fmla="*/ 3325860 h 3325860"/>
              <a:gd name="connsiteX6" fmla="*/ 166293 w 3560123"/>
              <a:gd name="connsiteY6" fmla="*/ 3325860 h 3325860"/>
              <a:gd name="connsiteX7" fmla="*/ 0 w 3560123"/>
              <a:gd name="connsiteY7" fmla="*/ 3159567 h 3325860"/>
              <a:gd name="connsiteX8" fmla="*/ 0 w 3560123"/>
              <a:gd name="connsiteY8" fmla="*/ 166293 h 332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0123" h="3325860">
                <a:moveTo>
                  <a:pt x="3382116" y="0"/>
                </a:moveTo>
                <a:cubicBezTo>
                  <a:pt x="3480426" y="0"/>
                  <a:pt x="3560122" y="69553"/>
                  <a:pt x="3560122" y="155351"/>
                </a:cubicBezTo>
                <a:lnTo>
                  <a:pt x="3560122" y="3170509"/>
                </a:lnTo>
                <a:cubicBezTo>
                  <a:pt x="3560122" y="3256307"/>
                  <a:pt x="3480426" y="3325860"/>
                  <a:pt x="3382116" y="3325860"/>
                </a:cubicBezTo>
                <a:lnTo>
                  <a:pt x="178007" y="3325860"/>
                </a:lnTo>
                <a:cubicBezTo>
                  <a:pt x="79697" y="3325860"/>
                  <a:pt x="1" y="3256307"/>
                  <a:pt x="1" y="3170509"/>
                </a:cubicBezTo>
                <a:lnTo>
                  <a:pt x="1" y="155351"/>
                </a:lnTo>
                <a:cubicBezTo>
                  <a:pt x="1" y="69553"/>
                  <a:pt x="79697" y="0"/>
                  <a:pt x="178007" y="0"/>
                </a:cubicBezTo>
                <a:lnTo>
                  <a:pt x="3382116" y="0"/>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598655" tIns="102872" rIns="133350" bIns="2848097" numCol="1" spcCol="1270" anchor="t" anchorCtr="0">
            <a:noAutofit/>
          </a:bodyPr>
          <a:lstStyle/>
          <a:p>
            <a:pPr marL="0" lvl="0" indent="0" algn="r" defTabSz="1333500">
              <a:lnSpc>
                <a:spcPct val="90000"/>
              </a:lnSpc>
              <a:spcBef>
                <a:spcPct val="0"/>
              </a:spcBef>
              <a:spcAft>
                <a:spcPct val="35000"/>
              </a:spcAft>
              <a:buNone/>
            </a:pPr>
            <a:r>
              <a:rPr lang="en-US" sz="3000" kern="1200" dirty="0">
                <a:solidFill>
                  <a:schemeClr val="tx1"/>
                </a:solidFill>
                <a:latin typeface="Gisha" panose="020B0502040204020203" pitchFamily="34" charset="-79"/>
                <a:cs typeface="Gisha" panose="020B0502040204020203" pitchFamily="34" charset="-79"/>
              </a:rPr>
              <a:t>Yahweh Elohim</a:t>
            </a:r>
          </a:p>
        </p:txBody>
      </p:sp>
      <p:sp>
        <p:nvSpPr>
          <p:cNvPr id="7" name="Freeform 6">
            <a:extLst>
              <a:ext uri="{FF2B5EF4-FFF2-40B4-BE49-F238E27FC236}">
                <a16:creationId xmlns:a16="http://schemas.microsoft.com/office/drawing/2014/main" id="{4C470CE0-7471-1BBA-46D8-9C2C16779D80}"/>
              </a:ext>
            </a:extLst>
          </p:cNvPr>
          <p:cNvSpPr/>
          <p:nvPr/>
        </p:nvSpPr>
        <p:spPr>
          <a:xfrm>
            <a:off x="1391725" y="2812473"/>
            <a:ext cx="2652292" cy="3325860"/>
          </a:xfrm>
          <a:custGeom>
            <a:avLst/>
            <a:gdLst>
              <a:gd name="connsiteX0" fmla="*/ 0 w 2652292"/>
              <a:gd name="connsiteY0" fmla="*/ 0 h 3325860"/>
              <a:gd name="connsiteX1" fmla="*/ 2652292 w 2652292"/>
              <a:gd name="connsiteY1" fmla="*/ 0 h 3325860"/>
              <a:gd name="connsiteX2" fmla="*/ 2652292 w 2652292"/>
              <a:gd name="connsiteY2" fmla="*/ 3325860 h 3325860"/>
              <a:gd name="connsiteX3" fmla="*/ 0 w 2652292"/>
              <a:gd name="connsiteY3" fmla="*/ 3325860 h 3325860"/>
              <a:gd name="connsiteX4" fmla="*/ 0 w 2652292"/>
              <a:gd name="connsiteY4" fmla="*/ 0 h 3325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292" h="3325860">
                <a:moveTo>
                  <a:pt x="0" y="0"/>
                </a:moveTo>
                <a:lnTo>
                  <a:pt x="2652292" y="0"/>
                </a:lnTo>
                <a:lnTo>
                  <a:pt x="2652292" y="3325860"/>
                </a:lnTo>
                <a:lnTo>
                  <a:pt x="0" y="3325860"/>
                </a:lnTo>
                <a:lnTo>
                  <a:pt x="0" y="0"/>
                </a:lnTo>
                <a:close/>
              </a:path>
            </a:pathLst>
          </a:custGeom>
          <a:noFill/>
          <a:ln>
            <a:noFill/>
          </a:ln>
          <a:sp3d/>
        </p:spPr>
        <p:style>
          <a:lnRef idx="0">
            <a:scrgbClr r="0" g="0" b="0"/>
          </a:lnRef>
          <a:fillRef idx="3">
            <a:scrgbClr r="0" g="0" b="0"/>
          </a:fillRef>
          <a:effectRef idx="2">
            <a:schemeClr val="accent5">
              <a:hueOff val="0"/>
              <a:satOff val="0"/>
              <a:lumOff val="0"/>
              <a:alphaOff val="0"/>
            </a:schemeClr>
          </a:effectRef>
          <a:fontRef idx="minor">
            <a:schemeClr val="lt1"/>
          </a:fontRef>
        </p:style>
        <p:txBody>
          <a:bodyPr spcFirstLastPara="0" vert="horz" wrap="square" lIns="0" tIns="126873" rIns="0" bIns="0" numCol="1" spcCol="1270" anchor="t" anchorCtr="0">
            <a:noAutofit/>
          </a:bodyPr>
          <a:lstStyle/>
          <a:p>
            <a:pPr marL="0" lvl="0" indent="0" algn="l" defTabSz="1644650">
              <a:lnSpc>
                <a:spcPct val="90000"/>
              </a:lnSpc>
              <a:spcBef>
                <a:spcPct val="0"/>
              </a:spcBef>
              <a:spcAft>
                <a:spcPct val="35000"/>
              </a:spcAft>
              <a:buNone/>
            </a:pPr>
            <a:r>
              <a:rPr lang="en-US" sz="3700" kern="1200" dirty="0">
                <a:latin typeface="Gisha" panose="020B0502040204020203" pitchFamily="34" charset="-79"/>
                <a:cs typeface="Gisha" panose="020B0502040204020203" pitchFamily="34" charset="-79"/>
              </a:rPr>
              <a:t>Generations</a:t>
            </a:r>
          </a:p>
          <a:p>
            <a:pPr marL="0" lvl="0" indent="0" algn="l" defTabSz="1644650">
              <a:lnSpc>
                <a:spcPct val="90000"/>
              </a:lnSpc>
              <a:spcBef>
                <a:spcPct val="0"/>
              </a:spcBef>
              <a:spcAft>
                <a:spcPct val="35000"/>
              </a:spcAft>
              <a:buNone/>
            </a:pPr>
            <a:r>
              <a:rPr lang="en-US" sz="3700" kern="1200" dirty="0">
                <a:latin typeface="Gisha" panose="020B0502040204020203" pitchFamily="34" charset="-79"/>
                <a:cs typeface="Gisha" panose="020B0502040204020203" pitchFamily="34" charset="-79"/>
              </a:rPr>
              <a:t>Fathered creation</a:t>
            </a:r>
          </a:p>
          <a:p>
            <a:pPr marL="0" lvl="0" indent="0" algn="l" defTabSz="1644650">
              <a:lnSpc>
                <a:spcPct val="90000"/>
              </a:lnSpc>
              <a:spcBef>
                <a:spcPct val="0"/>
              </a:spcBef>
              <a:spcAft>
                <a:spcPct val="35000"/>
              </a:spcAft>
              <a:buNone/>
            </a:pPr>
            <a:r>
              <a:rPr lang="en-US" sz="3700" kern="1200" dirty="0">
                <a:latin typeface="Gisha" panose="020B0502040204020203" pitchFamily="34" charset="-79"/>
                <a:cs typeface="Gisha" panose="020B0502040204020203" pitchFamily="34" charset="-79"/>
              </a:rPr>
              <a:t>Dominion</a:t>
            </a:r>
          </a:p>
        </p:txBody>
      </p:sp>
    </p:spTree>
    <p:extLst>
      <p:ext uri="{BB962C8B-B14F-4D97-AF65-F5344CB8AC3E}">
        <p14:creationId xmlns:p14="http://schemas.microsoft.com/office/powerpoint/2010/main" val="3358247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5E5CE-3A8F-DE44-9A14-BB9ACFF3DD7F}"/>
              </a:ext>
            </a:extLst>
          </p:cNvPr>
          <p:cNvSpPr>
            <a:spLocks noGrp="1"/>
          </p:cNvSpPr>
          <p:nvPr>
            <p:ph type="title"/>
          </p:nvPr>
        </p:nvSpPr>
        <p:spPr/>
        <p:txBody>
          <a:bodyPr/>
          <a:lstStyle/>
          <a:p>
            <a:r>
              <a:rPr lang="en-CA" dirty="0"/>
              <a:t>Yahweh Elohim - Father of Creation</a:t>
            </a:r>
          </a:p>
        </p:txBody>
      </p:sp>
      <p:sp>
        <p:nvSpPr>
          <p:cNvPr id="3" name="Content Placeholder 2">
            <a:extLst>
              <a:ext uri="{FF2B5EF4-FFF2-40B4-BE49-F238E27FC236}">
                <a16:creationId xmlns:a16="http://schemas.microsoft.com/office/drawing/2014/main" id="{57530920-123C-A742-9058-43E98E8F7DCE}"/>
              </a:ext>
            </a:extLst>
          </p:cNvPr>
          <p:cNvSpPr>
            <a:spLocks noGrp="1"/>
          </p:cNvSpPr>
          <p:nvPr>
            <p:ph idx="1"/>
          </p:nvPr>
        </p:nvSpPr>
        <p:spPr>
          <a:xfrm>
            <a:off x="581890" y="1825625"/>
            <a:ext cx="11028218" cy="1603375"/>
          </a:xfrm>
        </p:spPr>
        <p:txBody>
          <a:bodyPr>
            <a:normAutofit/>
          </a:bodyPr>
          <a:lstStyle/>
          <a:p>
            <a:pPr marL="0" indent="0">
              <a:buNone/>
            </a:pPr>
            <a:r>
              <a:rPr lang="en-CA" dirty="0"/>
              <a:t>“These are the </a:t>
            </a:r>
            <a:r>
              <a:rPr lang="en-CA" dirty="0">
                <a:solidFill>
                  <a:srgbClr val="FF0000"/>
                </a:solidFill>
              </a:rPr>
              <a:t>generations</a:t>
            </a:r>
            <a:r>
              <a:rPr lang="en-CA" dirty="0"/>
              <a:t> of the heavens and the earth, when they were created,</a:t>
            </a:r>
            <a:r>
              <a:rPr lang="en-CA" dirty="0">
                <a:solidFill>
                  <a:schemeClr val="accent5"/>
                </a:solidFill>
              </a:rPr>
              <a:t> </a:t>
            </a:r>
            <a:r>
              <a:rPr lang="en-CA" dirty="0"/>
              <a:t>in the day that </a:t>
            </a:r>
            <a:r>
              <a:rPr lang="en-CA" dirty="0">
                <a:solidFill>
                  <a:srgbClr val="3B1BFF"/>
                </a:solidFill>
              </a:rPr>
              <a:t>the LORD God</a:t>
            </a:r>
            <a:r>
              <a:rPr lang="en-CA" dirty="0">
                <a:solidFill>
                  <a:schemeClr val="accent1"/>
                </a:solidFill>
              </a:rPr>
              <a:t> </a:t>
            </a:r>
            <a:r>
              <a:rPr lang="en-CA" dirty="0"/>
              <a:t>made the earth and the heavens.”</a:t>
            </a:r>
          </a:p>
        </p:txBody>
      </p:sp>
      <p:graphicFrame>
        <p:nvGraphicFramePr>
          <p:cNvPr id="5" name="Diagram 4">
            <a:extLst>
              <a:ext uri="{FF2B5EF4-FFF2-40B4-BE49-F238E27FC236}">
                <a16:creationId xmlns:a16="http://schemas.microsoft.com/office/drawing/2014/main" id="{08988A44-42B8-B145-AEF5-EDB24053F35B}"/>
              </a:ext>
            </a:extLst>
          </p:cNvPr>
          <p:cNvGraphicFramePr/>
          <p:nvPr>
            <p:extLst>
              <p:ext uri="{D42A27DB-BD31-4B8C-83A1-F6EECF244321}">
                <p14:modId xmlns:p14="http://schemas.microsoft.com/office/powerpoint/2010/main" val="3403372603"/>
              </p:ext>
            </p:extLst>
          </p:nvPr>
        </p:nvGraphicFramePr>
        <p:xfrm>
          <a:off x="581889" y="3608386"/>
          <a:ext cx="11028217" cy="2616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360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147CE183-139E-A04F-8D20-88CB2C03C1E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883F8A7E-3F2D-0841-9C54-7DA830C7B40A}"/>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graphicEl>
                                              <a:dgm id="{6F76E601-CE9B-D34D-9F9E-D5B2141AC505}"/>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graphicEl>
                                              <a:dgm id="{C878DA9A-BCCF-C546-B200-DFC065EE54B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17E5B966-AAE9-DD49-8FD0-E86A0699940D}"/>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graphicEl>
                                              <a:dgm id="{E6415A39-DB9F-2D41-8A95-7475DF20F3AC}"/>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graphicEl>
                                              <a:dgm id="{16A79611-D21B-C34B-AAE8-DF39CEE315BC}"/>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graphicEl>
                                              <a:dgm id="{5BFF1466-342C-734F-ADE4-2303DF2B8B3E}"/>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CA4D0F35-9BE5-1343-B283-B1416AF83E07}"/>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graphicEl>
                                              <a:dgm id="{AEEE9F24-2598-3A4B-B829-9A89DCECDFF3}"/>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graphicEl>
                                              <a:dgm id="{0886C5D7-0828-A24A-9AE6-AFCEB62548E7}"/>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graphicEl>
                                              <a:dgm id="{4E92FD95-E6C5-E845-9171-445ED2EBD264}"/>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graphicEl>
                                              <a:dgm id="{C0CCA56E-5D9C-A649-B7D6-E1CDA54F49B8}"/>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graphicEl>
                                              <a:dgm id="{6411FE73-AC69-C94D-9338-E47CE1617AA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A21DC9A-CE2E-0F04-6DA5-1FD76F587E39}"/>
              </a:ext>
            </a:extLst>
          </p:cNvPr>
          <p:cNvGraphicFramePr>
            <a:graphicFrameLocks noGrp="1"/>
          </p:cNvGraphicFramePr>
          <p:nvPr>
            <p:ph idx="1"/>
            <p:extLst>
              <p:ext uri="{D42A27DB-BD31-4B8C-83A1-F6EECF244321}">
                <p14:modId xmlns:p14="http://schemas.microsoft.com/office/powerpoint/2010/main" val="4095857677"/>
              </p:ext>
            </p:extLst>
          </p:nvPr>
        </p:nvGraphicFramePr>
        <p:xfrm>
          <a:off x="582613" y="1646238"/>
          <a:ext cx="11026775" cy="5028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D801D7CB-33E8-86B0-61F0-FCED001BBE65}"/>
              </a:ext>
            </a:extLst>
          </p:cNvPr>
          <p:cNvSpPr>
            <a:spLocks noGrp="1"/>
          </p:cNvSpPr>
          <p:nvPr>
            <p:ph type="title"/>
          </p:nvPr>
        </p:nvSpPr>
        <p:spPr>
          <a:xfrm>
            <a:off x="581890" y="320675"/>
            <a:ext cx="11028219" cy="1325563"/>
          </a:xfrm>
        </p:spPr>
        <p:txBody>
          <a:bodyPr/>
          <a:lstStyle/>
          <a:p>
            <a:r>
              <a:rPr lang="en-CA" dirty="0"/>
              <a:t>Revelation of the Garden</a:t>
            </a:r>
            <a:br>
              <a:rPr lang="en-CA" dirty="0"/>
            </a:br>
            <a:r>
              <a:rPr lang="en-CA" sz="2400" b="0" dirty="0">
                <a:solidFill>
                  <a:schemeClr val="accent1"/>
                </a:solidFill>
              </a:rPr>
              <a:t>God’s plan revealed in the garden</a:t>
            </a:r>
            <a:endParaRPr lang="en-CA" b="0" dirty="0">
              <a:solidFill>
                <a:schemeClr val="accent1"/>
              </a:solidFill>
            </a:endParaRPr>
          </a:p>
        </p:txBody>
      </p:sp>
    </p:spTree>
    <p:extLst>
      <p:ext uri="{BB962C8B-B14F-4D97-AF65-F5344CB8AC3E}">
        <p14:creationId xmlns:p14="http://schemas.microsoft.com/office/powerpoint/2010/main" val="408059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83E9A25C-95F1-654B-B19F-41AA23171EC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3F57CC90-E3E0-BD43-9432-70BC8640F503}"/>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5">
                                            <p:graphicEl>
                                              <a:dgm id="{B98AB14A-E092-6E40-85D4-6235218E4DE6}"/>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5">
                                            <p:graphicEl>
                                              <a:dgm id="{17987ACE-6164-7047-95D0-ECB85387C0F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Graphic spid="5" grpId="1" uiExpand="1">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BAEC5-3C96-3247-83B4-A9CF92CA7BA5}"/>
              </a:ext>
            </a:extLst>
          </p:cNvPr>
          <p:cNvSpPr>
            <a:spLocks noGrp="1"/>
          </p:cNvSpPr>
          <p:nvPr>
            <p:ph type="title"/>
          </p:nvPr>
        </p:nvSpPr>
        <p:spPr>
          <a:xfrm>
            <a:off x="582612" y="828553"/>
            <a:ext cx="3509464" cy="5200894"/>
          </a:xfrm>
        </p:spPr>
        <p:txBody>
          <a:bodyPr/>
          <a:lstStyle/>
          <a:p>
            <a:r>
              <a:rPr lang="en-CA" dirty="0"/>
              <a:t>Timeline of God’s Plan</a:t>
            </a:r>
          </a:p>
        </p:txBody>
      </p:sp>
      <p:sp>
        <p:nvSpPr>
          <p:cNvPr id="6" name="Circular Arrow 5">
            <a:extLst>
              <a:ext uri="{FF2B5EF4-FFF2-40B4-BE49-F238E27FC236}">
                <a16:creationId xmlns:a16="http://schemas.microsoft.com/office/drawing/2014/main" id="{AD4FF8B9-CD28-CF4C-AB72-F6A1D739F698}"/>
              </a:ext>
            </a:extLst>
          </p:cNvPr>
          <p:cNvSpPr/>
          <p:nvPr/>
        </p:nvSpPr>
        <p:spPr>
          <a:xfrm>
            <a:off x="5139099" y="494091"/>
            <a:ext cx="5680452" cy="5680452"/>
          </a:xfrm>
          <a:prstGeom prst="circularArrow">
            <a:avLst>
              <a:gd name="adj1" fmla="val 5544"/>
              <a:gd name="adj2" fmla="val 330680"/>
              <a:gd name="adj3" fmla="val 13786240"/>
              <a:gd name="adj4" fmla="val 17379689"/>
              <a:gd name="adj5" fmla="val 5757"/>
            </a:avLst>
          </a:prstGeom>
          <a:solidFill>
            <a:schemeClr val="accent4"/>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Freeform 6">
            <a:extLst>
              <a:ext uri="{FF2B5EF4-FFF2-40B4-BE49-F238E27FC236}">
                <a16:creationId xmlns:a16="http://schemas.microsoft.com/office/drawing/2014/main" id="{75EA498F-D991-714D-90D0-C300AAACA1F9}"/>
              </a:ext>
            </a:extLst>
          </p:cNvPr>
          <p:cNvSpPr/>
          <p:nvPr/>
        </p:nvSpPr>
        <p:spPr>
          <a:xfrm>
            <a:off x="6655274" y="529029"/>
            <a:ext cx="2648102" cy="1324051"/>
          </a:xfrm>
          <a:custGeom>
            <a:avLst/>
            <a:gdLst>
              <a:gd name="connsiteX0" fmla="*/ 0 w 2648102"/>
              <a:gd name="connsiteY0" fmla="*/ 220680 h 1324051"/>
              <a:gd name="connsiteX1" fmla="*/ 220680 w 2648102"/>
              <a:gd name="connsiteY1" fmla="*/ 0 h 1324051"/>
              <a:gd name="connsiteX2" fmla="*/ 2427422 w 2648102"/>
              <a:gd name="connsiteY2" fmla="*/ 0 h 1324051"/>
              <a:gd name="connsiteX3" fmla="*/ 2648102 w 2648102"/>
              <a:gd name="connsiteY3" fmla="*/ 220680 h 1324051"/>
              <a:gd name="connsiteX4" fmla="*/ 2648102 w 2648102"/>
              <a:gd name="connsiteY4" fmla="*/ 1103371 h 1324051"/>
              <a:gd name="connsiteX5" fmla="*/ 2427422 w 2648102"/>
              <a:gd name="connsiteY5" fmla="*/ 1324051 h 1324051"/>
              <a:gd name="connsiteX6" fmla="*/ 220680 w 2648102"/>
              <a:gd name="connsiteY6" fmla="*/ 1324051 h 1324051"/>
              <a:gd name="connsiteX7" fmla="*/ 0 w 2648102"/>
              <a:gd name="connsiteY7" fmla="*/ 1103371 h 1324051"/>
              <a:gd name="connsiteX8" fmla="*/ 0 w 2648102"/>
              <a:gd name="connsiteY8" fmla="*/ 220680 h 132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8102" h="1324051">
                <a:moveTo>
                  <a:pt x="0" y="220680"/>
                </a:moveTo>
                <a:cubicBezTo>
                  <a:pt x="0" y="98802"/>
                  <a:pt x="98802" y="0"/>
                  <a:pt x="220680" y="0"/>
                </a:cubicBezTo>
                <a:lnTo>
                  <a:pt x="2427422" y="0"/>
                </a:lnTo>
                <a:cubicBezTo>
                  <a:pt x="2549300" y="0"/>
                  <a:pt x="2648102" y="98802"/>
                  <a:pt x="2648102" y="220680"/>
                </a:cubicBezTo>
                <a:lnTo>
                  <a:pt x="2648102" y="1103371"/>
                </a:lnTo>
                <a:cubicBezTo>
                  <a:pt x="2648102" y="1225249"/>
                  <a:pt x="2549300" y="1324051"/>
                  <a:pt x="2427422" y="1324051"/>
                </a:cubicBezTo>
                <a:lnTo>
                  <a:pt x="220680" y="1324051"/>
                </a:lnTo>
                <a:cubicBezTo>
                  <a:pt x="98802" y="1324051"/>
                  <a:pt x="0" y="1225249"/>
                  <a:pt x="0" y="1103371"/>
                </a:cubicBezTo>
                <a:lnTo>
                  <a:pt x="0" y="22068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56075" tIns="156075" rIns="156075" bIns="156075"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Gisha" panose="020B0502040204020203" pitchFamily="34" charset="-79"/>
                <a:cs typeface="Gisha" panose="020B0502040204020203" pitchFamily="34" charset="-79"/>
              </a:rPr>
              <a:t>God reveals His plan</a:t>
            </a:r>
          </a:p>
        </p:txBody>
      </p:sp>
      <p:sp>
        <p:nvSpPr>
          <p:cNvPr id="8" name="Freeform 7">
            <a:extLst>
              <a:ext uri="{FF2B5EF4-FFF2-40B4-BE49-F238E27FC236}">
                <a16:creationId xmlns:a16="http://schemas.microsoft.com/office/drawing/2014/main" id="{38850D41-9F19-4E40-B3AA-9FABBE29727F}"/>
              </a:ext>
            </a:extLst>
          </p:cNvPr>
          <p:cNvSpPr/>
          <p:nvPr/>
        </p:nvSpPr>
        <p:spPr>
          <a:xfrm>
            <a:off x="8959083" y="2202844"/>
            <a:ext cx="2648102" cy="1324051"/>
          </a:xfrm>
          <a:custGeom>
            <a:avLst/>
            <a:gdLst>
              <a:gd name="connsiteX0" fmla="*/ 0 w 2648102"/>
              <a:gd name="connsiteY0" fmla="*/ 220680 h 1324051"/>
              <a:gd name="connsiteX1" fmla="*/ 220680 w 2648102"/>
              <a:gd name="connsiteY1" fmla="*/ 0 h 1324051"/>
              <a:gd name="connsiteX2" fmla="*/ 2427422 w 2648102"/>
              <a:gd name="connsiteY2" fmla="*/ 0 h 1324051"/>
              <a:gd name="connsiteX3" fmla="*/ 2648102 w 2648102"/>
              <a:gd name="connsiteY3" fmla="*/ 220680 h 1324051"/>
              <a:gd name="connsiteX4" fmla="*/ 2648102 w 2648102"/>
              <a:gd name="connsiteY4" fmla="*/ 1103371 h 1324051"/>
              <a:gd name="connsiteX5" fmla="*/ 2427422 w 2648102"/>
              <a:gd name="connsiteY5" fmla="*/ 1324051 h 1324051"/>
              <a:gd name="connsiteX6" fmla="*/ 220680 w 2648102"/>
              <a:gd name="connsiteY6" fmla="*/ 1324051 h 1324051"/>
              <a:gd name="connsiteX7" fmla="*/ 0 w 2648102"/>
              <a:gd name="connsiteY7" fmla="*/ 1103371 h 1324051"/>
              <a:gd name="connsiteX8" fmla="*/ 0 w 2648102"/>
              <a:gd name="connsiteY8" fmla="*/ 220680 h 132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8102" h="1324051">
                <a:moveTo>
                  <a:pt x="0" y="220680"/>
                </a:moveTo>
                <a:cubicBezTo>
                  <a:pt x="0" y="98802"/>
                  <a:pt x="98802" y="0"/>
                  <a:pt x="220680" y="0"/>
                </a:cubicBezTo>
                <a:lnTo>
                  <a:pt x="2427422" y="0"/>
                </a:lnTo>
                <a:cubicBezTo>
                  <a:pt x="2549300" y="0"/>
                  <a:pt x="2648102" y="98802"/>
                  <a:pt x="2648102" y="220680"/>
                </a:cubicBezTo>
                <a:lnTo>
                  <a:pt x="2648102" y="1103371"/>
                </a:lnTo>
                <a:cubicBezTo>
                  <a:pt x="2648102" y="1225249"/>
                  <a:pt x="2549300" y="1324051"/>
                  <a:pt x="2427422" y="1324051"/>
                </a:cubicBezTo>
                <a:lnTo>
                  <a:pt x="220680" y="1324051"/>
                </a:lnTo>
                <a:cubicBezTo>
                  <a:pt x="98802" y="1324051"/>
                  <a:pt x="0" y="1225249"/>
                  <a:pt x="0" y="1103371"/>
                </a:cubicBezTo>
                <a:lnTo>
                  <a:pt x="0" y="220680"/>
                </a:lnTo>
                <a:close/>
              </a:path>
            </a:pathLst>
          </a:custGeom>
        </p:spPr>
        <p:style>
          <a:lnRef idx="2">
            <a:schemeClr val="lt1">
              <a:hueOff val="0"/>
              <a:satOff val="0"/>
              <a:lumOff val="0"/>
              <a:alphaOff val="0"/>
            </a:schemeClr>
          </a:lnRef>
          <a:fillRef idx="1">
            <a:schemeClr val="accent5">
              <a:hueOff val="-1689636"/>
              <a:satOff val="-4355"/>
              <a:lumOff val="-2941"/>
              <a:alphaOff val="0"/>
            </a:schemeClr>
          </a:fillRef>
          <a:effectRef idx="0">
            <a:schemeClr val="accent5">
              <a:hueOff val="-1689636"/>
              <a:satOff val="-4355"/>
              <a:lumOff val="-2941"/>
              <a:alphaOff val="0"/>
            </a:schemeClr>
          </a:effectRef>
          <a:fontRef idx="minor">
            <a:schemeClr val="lt1"/>
          </a:fontRef>
        </p:style>
        <p:txBody>
          <a:bodyPr spcFirstLastPara="0" vert="horz" wrap="square" lIns="156075" tIns="156075" rIns="156075" bIns="156075"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Gisha" panose="020B0502040204020203" pitchFamily="34" charset="-79"/>
                <a:cs typeface="Gisha" panose="020B0502040204020203" pitchFamily="34" charset="-79"/>
              </a:rPr>
              <a:t>God executes His plan</a:t>
            </a:r>
          </a:p>
        </p:txBody>
      </p:sp>
      <p:sp>
        <p:nvSpPr>
          <p:cNvPr id="9" name="Freeform 8">
            <a:extLst>
              <a:ext uri="{FF2B5EF4-FFF2-40B4-BE49-F238E27FC236}">
                <a16:creationId xmlns:a16="http://schemas.microsoft.com/office/drawing/2014/main" id="{19E4B11A-7BE4-CB48-8C2C-D39CFFC7AFB4}"/>
              </a:ext>
            </a:extLst>
          </p:cNvPr>
          <p:cNvSpPr/>
          <p:nvPr/>
        </p:nvSpPr>
        <p:spPr>
          <a:xfrm>
            <a:off x="8477690" y="4363349"/>
            <a:ext cx="2648102" cy="1324051"/>
          </a:xfrm>
          <a:custGeom>
            <a:avLst/>
            <a:gdLst>
              <a:gd name="connsiteX0" fmla="*/ 0 w 2648102"/>
              <a:gd name="connsiteY0" fmla="*/ 220680 h 1324051"/>
              <a:gd name="connsiteX1" fmla="*/ 220680 w 2648102"/>
              <a:gd name="connsiteY1" fmla="*/ 0 h 1324051"/>
              <a:gd name="connsiteX2" fmla="*/ 2427422 w 2648102"/>
              <a:gd name="connsiteY2" fmla="*/ 0 h 1324051"/>
              <a:gd name="connsiteX3" fmla="*/ 2648102 w 2648102"/>
              <a:gd name="connsiteY3" fmla="*/ 220680 h 1324051"/>
              <a:gd name="connsiteX4" fmla="*/ 2648102 w 2648102"/>
              <a:gd name="connsiteY4" fmla="*/ 1103371 h 1324051"/>
              <a:gd name="connsiteX5" fmla="*/ 2427422 w 2648102"/>
              <a:gd name="connsiteY5" fmla="*/ 1324051 h 1324051"/>
              <a:gd name="connsiteX6" fmla="*/ 220680 w 2648102"/>
              <a:gd name="connsiteY6" fmla="*/ 1324051 h 1324051"/>
              <a:gd name="connsiteX7" fmla="*/ 0 w 2648102"/>
              <a:gd name="connsiteY7" fmla="*/ 1103371 h 1324051"/>
              <a:gd name="connsiteX8" fmla="*/ 0 w 2648102"/>
              <a:gd name="connsiteY8" fmla="*/ 220680 h 132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8102" h="1324051">
                <a:moveTo>
                  <a:pt x="0" y="220680"/>
                </a:moveTo>
                <a:cubicBezTo>
                  <a:pt x="0" y="98802"/>
                  <a:pt x="98802" y="0"/>
                  <a:pt x="220680" y="0"/>
                </a:cubicBezTo>
                <a:lnTo>
                  <a:pt x="2427422" y="0"/>
                </a:lnTo>
                <a:cubicBezTo>
                  <a:pt x="2549300" y="0"/>
                  <a:pt x="2648102" y="98802"/>
                  <a:pt x="2648102" y="220680"/>
                </a:cubicBezTo>
                <a:lnTo>
                  <a:pt x="2648102" y="1103371"/>
                </a:lnTo>
                <a:cubicBezTo>
                  <a:pt x="2648102" y="1225249"/>
                  <a:pt x="2549300" y="1324051"/>
                  <a:pt x="2427422" y="1324051"/>
                </a:cubicBezTo>
                <a:lnTo>
                  <a:pt x="220680" y="1324051"/>
                </a:lnTo>
                <a:cubicBezTo>
                  <a:pt x="98802" y="1324051"/>
                  <a:pt x="0" y="1225249"/>
                  <a:pt x="0" y="1103371"/>
                </a:cubicBezTo>
                <a:lnTo>
                  <a:pt x="0" y="220680"/>
                </a:lnTo>
                <a:close/>
              </a:path>
            </a:pathLst>
          </a:cu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156075" tIns="156075" rIns="156075" bIns="156075"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Gisha" panose="020B0502040204020203" pitchFamily="34" charset="-79"/>
                <a:cs typeface="Gisha" panose="020B0502040204020203" pitchFamily="34" charset="-79"/>
              </a:rPr>
              <a:t>Man disrupts God’s plan</a:t>
            </a:r>
          </a:p>
        </p:txBody>
      </p:sp>
      <p:sp>
        <p:nvSpPr>
          <p:cNvPr id="10" name="Freeform 9">
            <a:extLst>
              <a:ext uri="{FF2B5EF4-FFF2-40B4-BE49-F238E27FC236}">
                <a16:creationId xmlns:a16="http://schemas.microsoft.com/office/drawing/2014/main" id="{31BD4CAF-74D0-3E4D-99A5-B32F86FD4840}"/>
              </a:ext>
            </a:extLst>
          </p:cNvPr>
          <p:cNvSpPr/>
          <p:nvPr/>
        </p:nvSpPr>
        <p:spPr>
          <a:xfrm>
            <a:off x="4782565" y="4363349"/>
            <a:ext cx="2648102" cy="1324051"/>
          </a:xfrm>
          <a:custGeom>
            <a:avLst/>
            <a:gdLst>
              <a:gd name="connsiteX0" fmla="*/ 0 w 2648102"/>
              <a:gd name="connsiteY0" fmla="*/ 220680 h 1324051"/>
              <a:gd name="connsiteX1" fmla="*/ 220680 w 2648102"/>
              <a:gd name="connsiteY1" fmla="*/ 0 h 1324051"/>
              <a:gd name="connsiteX2" fmla="*/ 2427422 w 2648102"/>
              <a:gd name="connsiteY2" fmla="*/ 0 h 1324051"/>
              <a:gd name="connsiteX3" fmla="*/ 2648102 w 2648102"/>
              <a:gd name="connsiteY3" fmla="*/ 220680 h 1324051"/>
              <a:gd name="connsiteX4" fmla="*/ 2648102 w 2648102"/>
              <a:gd name="connsiteY4" fmla="*/ 1103371 h 1324051"/>
              <a:gd name="connsiteX5" fmla="*/ 2427422 w 2648102"/>
              <a:gd name="connsiteY5" fmla="*/ 1324051 h 1324051"/>
              <a:gd name="connsiteX6" fmla="*/ 220680 w 2648102"/>
              <a:gd name="connsiteY6" fmla="*/ 1324051 h 1324051"/>
              <a:gd name="connsiteX7" fmla="*/ 0 w 2648102"/>
              <a:gd name="connsiteY7" fmla="*/ 1103371 h 1324051"/>
              <a:gd name="connsiteX8" fmla="*/ 0 w 2648102"/>
              <a:gd name="connsiteY8" fmla="*/ 220680 h 132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8102" h="1324051">
                <a:moveTo>
                  <a:pt x="0" y="220680"/>
                </a:moveTo>
                <a:cubicBezTo>
                  <a:pt x="0" y="98802"/>
                  <a:pt x="98802" y="0"/>
                  <a:pt x="220680" y="0"/>
                </a:cubicBezTo>
                <a:lnTo>
                  <a:pt x="2427422" y="0"/>
                </a:lnTo>
                <a:cubicBezTo>
                  <a:pt x="2549300" y="0"/>
                  <a:pt x="2648102" y="98802"/>
                  <a:pt x="2648102" y="220680"/>
                </a:cubicBezTo>
                <a:lnTo>
                  <a:pt x="2648102" y="1103371"/>
                </a:lnTo>
                <a:cubicBezTo>
                  <a:pt x="2648102" y="1225249"/>
                  <a:pt x="2549300" y="1324051"/>
                  <a:pt x="2427422" y="1324051"/>
                </a:cubicBezTo>
                <a:lnTo>
                  <a:pt x="220680" y="1324051"/>
                </a:lnTo>
                <a:cubicBezTo>
                  <a:pt x="98802" y="1324051"/>
                  <a:pt x="0" y="1225249"/>
                  <a:pt x="0" y="1103371"/>
                </a:cubicBezTo>
                <a:lnTo>
                  <a:pt x="0" y="220680"/>
                </a:lnTo>
                <a:close/>
              </a:path>
            </a:pathLst>
          </a:custGeom>
          <a:solidFill>
            <a:schemeClr val="accent6">
              <a:lumMod val="60000"/>
              <a:lumOff val="40000"/>
            </a:schemeClr>
          </a:solidFill>
        </p:spPr>
        <p:style>
          <a:lnRef idx="2">
            <a:schemeClr val="lt1">
              <a:hueOff val="0"/>
              <a:satOff val="0"/>
              <a:lumOff val="0"/>
              <a:alphaOff val="0"/>
            </a:schemeClr>
          </a:lnRef>
          <a:fillRef idx="1">
            <a:schemeClr val="accent5">
              <a:hueOff val="-5068907"/>
              <a:satOff val="-13064"/>
              <a:lumOff val="-8824"/>
              <a:alphaOff val="0"/>
            </a:schemeClr>
          </a:fillRef>
          <a:effectRef idx="0">
            <a:schemeClr val="accent5">
              <a:hueOff val="-5068907"/>
              <a:satOff val="-13064"/>
              <a:lumOff val="-8824"/>
              <a:alphaOff val="0"/>
            </a:schemeClr>
          </a:effectRef>
          <a:fontRef idx="minor">
            <a:schemeClr val="lt1"/>
          </a:fontRef>
        </p:style>
        <p:txBody>
          <a:bodyPr spcFirstLastPara="0" vert="horz" wrap="square" lIns="156075" tIns="156075" rIns="156075" bIns="156075"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Gisha" panose="020B0502040204020203" pitchFamily="34" charset="-79"/>
                <a:cs typeface="Gisha" panose="020B0502040204020203" pitchFamily="34" charset="-79"/>
              </a:rPr>
              <a:t>God unfolds the restoration of His plan</a:t>
            </a:r>
          </a:p>
        </p:txBody>
      </p:sp>
      <p:sp>
        <p:nvSpPr>
          <p:cNvPr id="11" name="Freeform 10">
            <a:extLst>
              <a:ext uri="{FF2B5EF4-FFF2-40B4-BE49-F238E27FC236}">
                <a16:creationId xmlns:a16="http://schemas.microsoft.com/office/drawing/2014/main" id="{21BF4138-0D8B-EC4B-87A0-A9B2AAD78945}"/>
              </a:ext>
            </a:extLst>
          </p:cNvPr>
          <p:cNvSpPr/>
          <p:nvPr/>
        </p:nvSpPr>
        <p:spPr>
          <a:xfrm>
            <a:off x="4351466" y="2202844"/>
            <a:ext cx="2648102" cy="1324051"/>
          </a:xfrm>
          <a:custGeom>
            <a:avLst/>
            <a:gdLst>
              <a:gd name="connsiteX0" fmla="*/ 0 w 2648102"/>
              <a:gd name="connsiteY0" fmla="*/ 220680 h 1324051"/>
              <a:gd name="connsiteX1" fmla="*/ 220680 w 2648102"/>
              <a:gd name="connsiteY1" fmla="*/ 0 h 1324051"/>
              <a:gd name="connsiteX2" fmla="*/ 2427422 w 2648102"/>
              <a:gd name="connsiteY2" fmla="*/ 0 h 1324051"/>
              <a:gd name="connsiteX3" fmla="*/ 2648102 w 2648102"/>
              <a:gd name="connsiteY3" fmla="*/ 220680 h 1324051"/>
              <a:gd name="connsiteX4" fmla="*/ 2648102 w 2648102"/>
              <a:gd name="connsiteY4" fmla="*/ 1103371 h 1324051"/>
              <a:gd name="connsiteX5" fmla="*/ 2427422 w 2648102"/>
              <a:gd name="connsiteY5" fmla="*/ 1324051 h 1324051"/>
              <a:gd name="connsiteX6" fmla="*/ 220680 w 2648102"/>
              <a:gd name="connsiteY6" fmla="*/ 1324051 h 1324051"/>
              <a:gd name="connsiteX7" fmla="*/ 0 w 2648102"/>
              <a:gd name="connsiteY7" fmla="*/ 1103371 h 1324051"/>
              <a:gd name="connsiteX8" fmla="*/ 0 w 2648102"/>
              <a:gd name="connsiteY8" fmla="*/ 220680 h 132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8102" h="1324051">
                <a:moveTo>
                  <a:pt x="0" y="220680"/>
                </a:moveTo>
                <a:cubicBezTo>
                  <a:pt x="0" y="98802"/>
                  <a:pt x="98802" y="0"/>
                  <a:pt x="220680" y="0"/>
                </a:cubicBezTo>
                <a:lnTo>
                  <a:pt x="2427422" y="0"/>
                </a:lnTo>
                <a:cubicBezTo>
                  <a:pt x="2549300" y="0"/>
                  <a:pt x="2648102" y="98802"/>
                  <a:pt x="2648102" y="220680"/>
                </a:cubicBezTo>
                <a:lnTo>
                  <a:pt x="2648102" y="1103371"/>
                </a:lnTo>
                <a:cubicBezTo>
                  <a:pt x="2648102" y="1225249"/>
                  <a:pt x="2549300" y="1324051"/>
                  <a:pt x="2427422" y="1324051"/>
                </a:cubicBezTo>
                <a:lnTo>
                  <a:pt x="220680" y="1324051"/>
                </a:lnTo>
                <a:cubicBezTo>
                  <a:pt x="98802" y="1324051"/>
                  <a:pt x="0" y="1225249"/>
                  <a:pt x="0" y="1103371"/>
                </a:cubicBezTo>
                <a:lnTo>
                  <a:pt x="0" y="220680"/>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56075" tIns="156075" rIns="156075" bIns="156075"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Gisha" panose="020B0502040204020203" pitchFamily="34" charset="-79"/>
                <a:cs typeface="Gisha" panose="020B0502040204020203" pitchFamily="34" charset="-79"/>
              </a:rPr>
              <a:t>God executes His plan over 7000 years</a:t>
            </a:r>
          </a:p>
        </p:txBody>
      </p:sp>
    </p:spTree>
    <p:extLst>
      <p:ext uri="{BB962C8B-B14F-4D97-AF65-F5344CB8AC3E}">
        <p14:creationId xmlns:p14="http://schemas.microsoft.com/office/powerpoint/2010/main" val="243030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par>
                                <p:cTn id="24" presetID="21" presetClass="entr" presetSubtype="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heel(1)">
                                      <p:cBhvr>
                                        <p:cTn id="26"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9BD89-B047-C143-8B19-504054818449}"/>
              </a:ext>
            </a:extLst>
          </p:cNvPr>
          <p:cNvSpPr>
            <a:spLocks noGrp="1"/>
          </p:cNvSpPr>
          <p:nvPr>
            <p:ph type="title"/>
          </p:nvPr>
        </p:nvSpPr>
        <p:spPr/>
        <p:txBody>
          <a:bodyPr/>
          <a:lstStyle/>
          <a:p>
            <a:r>
              <a:rPr lang="en-CA" b="1" dirty="0">
                <a:ln w="0"/>
                <a:effectLst>
                  <a:outerShdw blurRad="38100" dist="19050" dir="2700000" algn="tl" rotWithShape="0">
                    <a:schemeClr val="dk1">
                      <a:alpha val="40000"/>
                    </a:schemeClr>
                  </a:outerShdw>
                </a:effectLst>
                <a:latin typeface="Gisha" panose="020B0502040204020203" pitchFamily="34" charset="-79"/>
                <a:cs typeface="Gisha" panose="020B0502040204020203" pitchFamily="34" charset="-79"/>
              </a:rPr>
              <a:t>The Revelation in the Garden</a:t>
            </a:r>
          </a:p>
        </p:txBody>
      </p:sp>
      <p:sp>
        <p:nvSpPr>
          <p:cNvPr id="3" name="Content Placeholder 2">
            <a:extLst>
              <a:ext uri="{FF2B5EF4-FFF2-40B4-BE49-F238E27FC236}">
                <a16:creationId xmlns:a16="http://schemas.microsoft.com/office/drawing/2014/main" id="{235CC873-B25A-B44C-8681-8CE026F098BB}"/>
              </a:ext>
            </a:extLst>
          </p:cNvPr>
          <p:cNvSpPr>
            <a:spLocks noGrp="1"/>
          </p:cNvSpPr>
          <p:nvPr>
            <p:ph idx="1"/>
          </p:nvPr>
        </p:nvSpPr>
        <p:spPr>
          <a:xfrm>
            <a:off x="581890" y="1825625"/>
            <a:ext cx="11028218" cy="906942"/>
          </a:xfrm>
        </p:spPr>
        <p:txBody>
          <a:bodyPr/>
          <a:lstStyle/>
          <a:p>
            <a:pPr marL="0" indent="0">
              <a:buNone/>
            </a:pPr>
            <a:r>
              <a:rPr lang="en-CA" sz="4000" dirty="0">
                <a:latin typeface="Gisha" panose="020B0502040204020203" pitchFamily="34" charset="-79"/>
                <a:cs typeface="Gisha" panose="020B0502040204020203" pitchFamily="34" charset="-79"/>
              </a:rPr>
              <a:t>God reveals His plan for the earth in Genesis 1</a:t>
            </a:r>
          </a:p>
          <a:p>
            <a:endParaRPr lang="en-CA" dirty="0">
              <a:latin typeface="Gisha" panose="020B0502040204020203" pitchFamily="34" charset="-79"/>
              <a:cs typeface="Gisha" panose="020B0502040204020203" pitchFamily="34" charset="-79"/>
            </a:endParaRPr>
          </a:p>
          <a:p>
            <a:endParaRPr lang="en-CA" dirty="0">
              <a:latin typeface="Gisha" panose="020B0502040204020203" pitchFamily="34" charset="-79"/>
              <a:cs typeface="Gisha" panose="020B0502040204020203" pitchFamily="34" charset="-79"/>
            </a:endParaRPr>
          </a:p>
          <a:p>
            <a:pPr lvl="1"/>
            <a:endParaRPr lang="en-CA" dirty="0">
              <a:latin typeface="Gisha" panose="020B0502040204020203" pitchFamily="34" charset="-79"/>
              <a:cs typeface="Gisha" panose="020B0502040204020203" pitchFamily="34" charset="-79"/>
            </a:endParaRPr>
          </a:p>
        </p:txBody>
      </p:sp>
      <p:graphicFrame>
        <p:nvGraphicFramePr>
          <p:cNvPr id="6" name="Diagram 5">
            <a:extLst>
              <a:ext uri="{FF2B5EF4-FFF2-40B4-BE49-F238E27FC236}">
                <a16:creationId xmlns:a16="http://schemas.microsoft.com/office/drawing/2014/main" id="{2D8AAE12-2392-C744-99F0-FEA5502A1AB1}"/>
              </a:ext>
            </a:extLst>
          </p:cNvPr>
          <p:cNvGraphicFramePr/>
          <p:nvPr>
            <p:extLst>
              <p:ext uri="{D42A27DB-BD31-4B8C-83A1-F6EECF244321}">
                <p14:modId xmlns:p14="http://schemas.microsoft.com/office/powerpoint/2010/main" val="4028992988"/>
              </p:ext>
            </p:extLst>
          </p:nvPr>
        </p:nvGraphicFramePr>
        <p:xfrm>
          <a:off x="678873" y="2812473"/>
          <a:ext cx="10931235" cy="3325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752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F08915AD-00F4-BD4B-AB8E-38E3228BEDDB}"/>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6EC09048-8AE3-CC44-87D3-7F869D41F59F}"/>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graphicEl>
                                              <a:dgm id="{B6AA7B8B-775A-4940-BB4A-ACA04F1626B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979135A7-0457-2048-B435-1113AC76E25C}"/>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graphicEl>
                                              <a:dgm id="{B8CCA2A1-2432-5E44-9EC4-3123433E0A0A}"/>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6D902167-2B9D-6646-9EA8-7B5E82EF702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9BE0AD47-19D2-744B-A929-B7312BC5DE41}"/>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D4FD67C7-F39A-9A49-B49E-6512B669560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DA086-FF20-C746-88AD-40C4DDB3C9B0}"/>
              </a:ext>
            </a:extLst>
          </p:cNvPr>
          <p:cNvSpPr>
            <a:spLocks noGrp="1"/>
          </p:cNvSpPr>
          <p:nvPr>
            <p:ph type="title"/>
          </p:nvPr>
        </p:nvSpPr>
        <p:spPr/>
        <p:txBody>
          <a:bodyPr/>
          <a:lstStyle/>
          <a:p>
            <a:r>
              <a:rPr lang="en-CA" dirty="0"/>
              <a:t>The Revelation in the Garden</a:t>
            </a:r>
          </a:p>
        </p:txBody>
      </p:sp>
      <p:graphicFrame>
        <p:nvGraphicFramePr>
          <p:cNvPr id="4" name="Content Placeholder 3">
            <a:extLst>
              <a:ext uri="{FF2B5EF4-FFF2-40B4-BE49-F238E27FC236}">
                <a16:creationId xmlns:a16="http://schemas.microsoft.com/office/drawing/2014/main" id="{CF46BF6E-99E3-524C-8785-EF226845BFC5}"/>
              </a:ext>
            </a:extLst>
          </p:cNvPr>
          <p:cNvGraphicFramePr>
            <a:graphicFrameLocks noGrp="1"/>
          </p:cNvGraphicFramePr>
          <p:nvPr>
            <p:ph idx="1"/>
            <p:extLst>
              <p:ext uri="{D42A27DB-BD31-4B8C-83A1-F6EECF244321}">
                <p14:modId xmlns:p14="http://schemas.microsoft.com/office/powerpoint/2010/main" val="2537449186"/>
              </p:ext>
            </p:extLst>
          </p:nvPr>
        </p:nvGraphicFramePr>
        <p:xfrm>
          <a:off x="582613" y="1825625"/>
          <a:ext cx="11026775" cy="4711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214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graphicEl>
                                              <a:dgm id="{ECAFD357-1313-CC4E-A35A-0EFAC929024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19B1C89D-4933-874E-A615-F1E34DC5052C}"/>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3203EF6B-3ADD-B74D-A11F-7CE2366A3DE8}"/>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C8D357A7-8809-D243-B375-574D4219C04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43927B58-FCD0-F64C-864B-9FC102BC3CFD}"/>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5D46DF0B-F7D7-A940-8A1D-710CFD02F0E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64AC9-CBF0-EFD6-B633-94B3F350895C}"/>
              </a:ext>
            </a:extLst>
          </p:cNvPr>
          <p:cNvSpPr>
            <a:spLocks noGrp="1"/>
          </p:cNvSpPr>
          <p:nvPr>
            <p:ph type="title"/>
          </p:nvPr>
        </p:nvSpPr>
        <p:spPr/>
        <p:txBody>
          <a:bodyPr/>
          <a:lstStyle/>
          <a:p>
            <a:r>
              <a:rPr lang="en-CA" dirty="0"/>
              <a:t>”Image” interpreted by the Bible</a:t>
            </a:r>
          </a:p>
        </p:txBody>
      </p:sp>
      <p:sp>
        <p:nvSpPr>
          <p:cNvPr id="3" name="Content Placeholder 2">
            <a:extLst>
              <a:ext uri="{FF2B5EF4-FFF2-40B4-BE49-F238E27FC236}">
                <a16:creationId xmlns:a16="http://schemas.microsoft.com/office/drawing/2014/main" id="{18F98E2D-9F17-05CF-06D7-0C76A9F92090}"/>
              </a:ext>
            </a:extLst>
          </p:cNvPr>
          <p:cNvSpPr>
            <a:spLocks noGrp="1"/>
          </p:cNvSpPr>
          <p:nvPr>
            <p:ph idx="1"/>
          </p:nvPr>
        </p:nvSpPr>
        <p:spPr/>
        <p:txBody>
          <a:bodyPr>
            <a:normAutofit lnSpcReduction="10000"/>
          </a:bodyPr>
          <a:lstStyle/>
          <a:p>
            <a:pPr>
              <a:lnSpc>
                <a:spcPct val="100000"/>
              </a:lnSpc>
            </a:pPr>
            <a:r>
              <a:rPr lang="en-US" dirty="0">
                <a:effectLst/>
              </a:rPr>
              <a:t>“Have this </a:t>
            </a:r>
            <a:r>
              <a:rPr lang="en-US" b="1" dirty="0">
                <a:solidFill>
                  <a:srgbClr val="7030A0"/>
                </a:solidFill>
                <a:effectLst/>
              </a:rPr>
              <a:t>mind</a:t>
            </a:r>
            <a:r>
              <a:rPr lang="en-US" dirty="0">
                <a:effectLst/>
              </a:rPr>
              <a:t> among yourselves, which is yours in Christ Jesus, who, though he was in the </a:t>
            </a:r>
            <a:r>
              <a:rPr lang="en-US" dirty="0">
                <a:effectLst/>
                <a:highlight>
                  <a:srgbClr val="FFFF00"/>
                </a:highlight>
              </a:rPr>
              <a:t>form of God</a:t>
            </a:r>
            <a:r>
              <a:rPr lang="en-US" dirty="0">
                <a:effectLst/>
              </a:rPr>
              <a:t>, did not count equality with God </a:t>
            </a:r>
            <a:r>
              <a:rPr lang="en-US" dirty="0">
                <a:solidFill>
                  <a:srgbClr val="FF0000"/>
                </a:solidFill>
                <a:effectLst/>
              </a:rPr>
              <a:t>a thing to be grasped</a:t>
            </a:r>
            <a:r>
              <a:rPr lang="en-US" dirty="0">
                <a:effectLst/>
              </a:rPr>
              <a:t>,”  </a:t>
            </a:r>
            <a:r>
              <a:rPr lang="en-US" sz="3200" dirty="0">
                <a:effectLst/>
              </a:rPr>
              <a:t>Philippians 2:5-6</a:t>
            </a:r>
          </a:p>
          <a:p>
            <a:pPr>
              <a:lnSpc>
                <a:spcPct val="100000"/>
              </a:lnSpc>
            </a:pPr>
            <a:endParaRPr lang="en-US" sz="1400" dirty="0">
              <a:effectLst/>
              <a:latin typeface="Helvetica" pitchFamily="2" charset="0"/>
            </a:endParaRPr>
          </a:p>
          <a:p>
            <a:pPr>
              <a:lnSpc>
                <a:spcPct val="100000"/>
              </a:lnSpc>
            </a:pPr>
            <a:r>
              <a:rPr lang="en-CA" sz="2600" dirty="0"/>
              <a:t>“For God doth know that in the day ye eat thereof, then your eyes shall be opened, and </a:t>
            </a:r>
            <a:r>
              <a:rPr lang="en-CA" sz="2600" dirty="0">
                <a:solidFill>
                  <a:srgbClr val="FF0000"/>
                </a:solidFill>
              </a:rPr>
              <a:t>ye shall be as gods</a:t>
            </a:r>
            <a:r>
              <a:rPr lang="en-CA" sz="2600" dirty="0"/>
              <a:t>, knowing good and evil. And when the woman saw that the tree was good for food, and that it was pleasant to the eyes, and a tree to be desired </a:t>
            </a:r>
            <a:r>
              <a:rPr lang="en-CA" sz="2600" dirty="0">
                <a:solidFill>
                  <a:srgbClr val="FF0000"/>
                </a:solidFill>
              </a:rPr>
              <a:t>to make one wise</a:t>
            </a:r>
            <a:r>
              <a:rPr lang="en-CA" sz="2600" dirty="0"/>
              <a:t>, she </a:t>
            </a:r>
            <a:r>
              <a:rPr lang="en-CA" sz="2600" dirty="0">
                <a:solidFill>
                  <a:srgbClr val="FF0000"/>
                </a:solidFill>
              </a:rPr>
              <a:t>took</a:t>
            </a:r>
            <a:r>
              <a:rPr lang="en-CA" sz="2600" dirty="0"/>
              <a:t> of the fruit thereof …”  Genesis 3:5-6</a:t>
            </a:r>
          </a:p>
        </p:txBody>
      </p:sp>
      <p:sp>
        <p:nvSpPr>
          <p:cNvPr id="4" name="TextBox 3">
            <a:extLst>
              <a:ext uri="{FF2B5EF4-FFF2-40B4-BE49-F238E27FC236}">
                <a16:creationId xmlns:a16="http://schemas.microsoft.com/office/drawing/2014/main" id="{C0DE4215-D979-1BF0-8CC9-DAA87BF44C40}"/>
              </a:ext>
            </a:extLst>
          </p:cNvPr>
          <p:cNvSpPr txBox="1"/>
          <p:nvPr/>
        </p:nvSpPr>
        <p:spPr>
          <a:xfrm>
            <a:off x="3008810" y="1767569"/>
            <a:ext cx="1243874" cy="646331"/>
          </a:xfrm>
          <a:prstGeom prst="rect">
            <a:avLst/>
          </a:prstGeom>
          <a:noFill/>
          <a:ln w="28575">
            <a:solidFill>
              <a:srgbClr val="7030A0"/>
            </a:solidFill>
          </a:ln>
        </p:spPr>
        <p:txBody>
          <a:bodyPr wrap="square" rtlCol="0">
            <a:spAutoFit/>
          </a:bodyPr>
          <a:lstStyle/>
          <a:p>
            <a:endParaRPr lang="en-CA" sz="3600" dirty="0">
              <a:solidFill>
                <a:srgbClr val="7030A0"/>
              </a:solidFill>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427890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64AC9-CBF0-EFD6-B633-94B3F350895C}"/>
              </a:ext>
            </a:extLst>
          </p:cNvPr>
          <p:cNvSpPr>
            <a:spLocks noGrp="1"/>
          </p:cNvSpPr>
          <p:nvPr>
            <p:ph type="title"/>
          </p:nvPr>
        </p:nvSpPr>
        <p:spPr>
          <a:xfrm>
            <a:off x="581890" y="320675"/>
            <a:ext cx="11187744" cy="1325563"/>
          </a:xfrm>
        </p:spPr>
        <p:txBody>
          <a:bodyPr/>
          <a:lstStyle/>
          <a:p>
            <a:r>
              <a:rPr lang="en-CA" dirty="0"/>
              <a:t>“Image” interpreted by the Bible</a:t>
            </a:r>
          </a:p>
        </p:txBody>
      </p:sp>
      <p:sp>
        <p:nvSpPr>
          <p:cNvPr id="3" name="Content Placeholder 2">
            <a:extLst>
              <a:ext uri="{FF2B5EF4-FFF2-40B4-BE49-F238E27FC236}">
                <a16:creationId xmlns:a16="http://schemas.microsoft.com/office/drawing/2014/main" id="{18F98E2D-9F17-05CF-06D7-0C76A9F92090}"/>
              </a:ext>
            </a:extLst>
          </p:cNvPr>
          <p:cNvSpPr>
            <a:spLocks noGrp="1"/>
          </p:cNvSpPr>
          <p:nvPr>
            <p:ph idx="1"/>
          </p:nvPr>
        </p:nvSpPr>
        <p:spPr/>
        <p:txBody>
          <a:bodyPr>
            <a:normAutofit fontScale="92500" lnSpcReduction="10000"/>
          </a:bodyPr>
          <a:lstStyle/>
          <a:p>
            <a:pPr>
              <a:lnSpc>
                <a:spcPct val="100000"/>
              </a:lnSpc>
            </a:pPr>
            <a:r>
              <a:rPr lang="en-US" dirty="0"/>
              <a:t>“Who being the brightness of his </a:t>
            </a:r>
            <a:r>
              <a:rPr lang="en-US" b="1" dirty="0">
                <a:solidFill>
                  <a:srgbClr val="7030A0"/>
                </a:solidFill>
              </a:rPr>
              <a:t>glory</a:t>
            </a:r>
            <a:r>
              <a:rPr lang="en-US" dirty="0"/>
              <a:t>, and the express </a:t>
            </a:r>
            <a:r>
              <a:rPr lang="en-US" b="1" dirty="0">
                <a:solidFill>
                  <a:srgbClr val="7030A0"/>
                </a:solidFill>
              </a:rPr>
              <a:t>image</a:t>
            </a:r>
            <a:r>
              <a:rPr lang="en-US" dirty="0"/>
              <a:t> of his person, and upholding all things by the word of his power, when he had by himself purged our sins, sat down on the right hand of the Majesty on high;”  </a:t>
            </a:r>
            <a:r>
              <a:rPr lang="en-US" sz="3000" dirty="0">
                <a:effectLst/>
              </a:rPr>
              <a:t>Hebrews 1:3</a:t>
            </a:r>
          </a:p>
          <a:p>
            <a:pPr>
              <a:lnSpc>
                <a:spcPct val="100000"/>
              </a:lnSpc>
            </a:pPr>
            <a:endParaRPr lang="en-US" sz="1300" dirty="0">
              <a:effectLst/>
            </a:endParaRPr>
          </a:p>
          <a:p>
            <a:pPr>
              <a:lnSpc>
                <a:spcPct val="100000"/>
              </a:lnSpc>
            </a:pPr>
            <a:r>
              <a:rPr lang="en-CA" dirty="0"/>
              <a:t>Image &lt;</a:t>
            </a:r>
            <a:r>
              <a:rPr lang="en-CA" dirty="0" err="1"/>
              <a:t>charakter</a:t>
            </a:r>
            <a:r>
              <a:rPr lang="en-CA" dirty="0"/>
              <a:t>&gt; = character</a:t>
            </a:r>
          </a:p>
          <a:p>
            <a:pPr marL="0" indent="0">
              <a:lnSpc>
                <a:spcPct val="100000"/>
              </a:lnSpc>
              <a:buNone/>
            </a:pPr>
            <a:endParaRPr lang="en-US" sz="1400" dirty="0">
              <a:effectLst/>
              <a:latin typeface="Helvetica" pitchFamily="2" charset="0"/>
            </a:endParaRPr>
          </a:p>
          <a:p>
            <a:pPr>
              <a:lnSpc>
                <a:spcPct val="100000"/>
              </a:lnSpc>
            </a:pPr>
            <a:r>
              <a:rPr lang="en-CA" dirty="0"/>
              <a:t>Glory - “we beheld his glory, the glory as of the only begotten of the Father, full of grace and truth” </a:t>
            </a:r>
            <a:r>
              <a:rPr lang="en-CA" sz="3000" dirty="0"/>
              <a:t>John 1:14</a:t>
            </a:r>
          </a:p>
        </p:txBody>
      </p:sp>
      <p:sp>
        <p:nvSpPr>
          <p:cNvPr id="4" name="TextBox 3">
            <a:extLst>
              <a:ext uri="{FF2B5EF4-FFF2-40B4-BE49-F238E27FC236}">
                <a16:creationId xmlns:a16="http://schemas.microsoft.com/office/drawing/2014/main" id="{30A5B9DE-CA02-FF4D-9684-BFFF57B46FC1}"/>
              </a:ext>
            </a:extLst>
          </p:cNvPr>
          <p:cNvSpPr txBox="1"/>
          <p:nvPr/>
        </p:nvSpPr>
        <p:spPr>
          <a:xfrm>
            <a:off x="7046976" y="1825625"/>
            <a:ext cx="1207008" cy="551815"/>
          </a:xfrm>
          <a:prstGeom prst="rect">
            <a:avLst/>
          </a:prstGeom>
          <a:noFill/>
          <a:ln w="28575">
            <a:solidFill>
              <a:srgbClr val="7030A0"/>
            </a:solidFill>
          </a:ln>
        </p:spPr>
        <p:txBody>
          <a:bodyPr wrap="square" rtlCol="0">
            <a:spAutoFit/>
          </a:bodyPr>
          <a:lstStyle/>
          <a:p>
            <a:endParaRPr lang="en-US" dirty="0"/>
          </a:p>
        </p:txBody>
      </p:sp>
      <p:sp>
        <p:nvSpPr>
          <p:cNvPr id="5" name="TextBox 4">
            <a:extLst>
              <a:ext uri="{FF2B5EF4-FFF2-40B4-BE49-F238E27FC236}">
                <a16:creationId xmlns:a16="http://schemas.microsoft.com/office/drawing/2014/main" id="{87FE098D-E58B-6C45-8611-FC4B44EBF459}"/>
              </a:ext>
            </a:extLst>
          </p:cNvPr>
          <p:cNvSpPr txBox="1"/>
          <p:nvPr/>
        </p:nvSpPr>
        <p:spPr>
          <a:xfrm>
            <a:off x="835152" y="2282825"/>
            <a:ext cx="1335024" cy="551815"/>
          </a:xfrm>
          <a:prstGeom prst="rect">
            <a:avLst/>
          </a:prstGeom>
          <a:noFill/>
          <a:ln w="28575">
            <a:solidFill>
              <a:srgbClr val="7030A0"/>
            </a:solidFill>
          </a:ln>
        </p:spPr>
        <p:txBody>
          <a:bodyPr wrap="square" rtlCol="0">
            <a:spAutoFit/>
          </a:bodyPr>
          <a:lstStyle/>
          <a:p>
            <a:endParaRPr lang="en-US" dirty="0"/>
          </a:p>
        </p:txBody>
      </p:sp>
    </p:spTree>
    <p:extLst>
      <p:ext uri="{BB962C8B-B14F-4D97-AF65-F5344CB8AC3E}">
        <p14:creationId xmlns:p14="http://schemas.microsoft.com/office/powerpoint/2010/main" val="153435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64AC9-CBF0-EFD6-B633-94B3F350895C}"/>
              </a:ext>
            </a:extLst>
          </p:cNvPr>
          <p:cNvSpPr>
            <a:spLocks noGrp="1"/>
          </p:cNvSpPr>
          <p:nvPr>
            <p:ph type="title"/>
          </p:nvPr>
        </p:nvSpPr>
        <p:spPr>
          <a:xfrm>
            <a:off x="581890" y="320675"/>
            <a:ext cx="11187744" cy="1325563"/>
          </a:xfrm>
        </p:spPr>
        <p:txBody>
          <a:bodyPr/>
          <a:lstStyle/>
          <a:p>
            <a:r>
              <a:rPr lang="en-CA" dirty="0"/>
              <a:t>“Image” interpreted by the Bible</a:t>
            </a:r>
          </a:p>
        </p:txBody>
      </p:sp>
      <p:sp>
        <p:nvSpPr>
          <p:cNvPr id="3" name="Content Placeholder 2">
            <a:extLst>
              <a:ext uri="{FF2B5EF4-FFF2-40B4-BE49-F238E27FC236}">
                <a16:creationId xmlns:a16="http://schemas.microsoft.com/office/drawing/2014/main" id="{18F98E2D-9F17-05CF-06D7-0C76A9F92090}"/>
              </a:ext>
            </a:extLst>
          </p:cNvPr>
          <p:cNvSpPr>
            <a:spLocks noGrp="1"/>
          </p:cNvSpPr>
          <p:nvPr>
            <p:ph idx="1"/>
          </p:nvPr>
        </p:nvSpPr>
        <p:spPr/>
        <p:txBody>
          <a:bodyPr>
            <a:normAutofit lnSpcReduction="10000"/>
          </a:bodyPr>
          <a:lstStyle/>
          <a:p>
            <a:pPr>
              <a:lnSpc>
                <a:spcPct val="100000"/>
              </a:lnSpc>
            </a:pPr>
            <a:r>
              <a:rPr lang="en-US" dirty="0"/>
              <a:t>“In whom the god of this world hath blinded the minds of them which believe not, lest the </a:t>
            </a:r>
            <a:r>
              <a:rPr lang="en-US" b="1" dirty="0">
                <a:solidFill>
                  <a:srgbClr val="ED7D31"/>
                </a:solidFill>
              </a:rPr>
              <a:t>light</a:t>
            </a:r>
            <a:r>
              <a:rPr lang="en-US" dirty="0"/>
              <a:t> of the glorious gospel of Christ, who is the </a:t>
            </a:r>
            <a:r>
              <a:rPr lang="en-US" b="1" dirty="0">
                <a:solidFill>
                  <a:srgbClr val="7030A0"/>
                </a:solidFill>
              </a:rPr>
              <a:t>image </a:t>
            </a:r>
            <a:r>
              <a:rPr lang="en-US" b="1" dirty="0"/>
              <a:t>of God</a:t>
            </a:r>
            <a:r>
              <a:rPr lang="en-US" dirty="0"/>
              <a:t>, should shine unto them.”  </a:t>
            </a:r>
            <a:r>
              <a:rPr lang="en-US" sz="3000" dirty="0">
                <a:effectLst/>
              </a:rPr>
              <a:t>II Corinthians 4:4</a:t>
            </a:r>
          </a:p>
          <a:p>
            <a:pPr>
              <a:lnSpc>
                <a:spcPct val="100000"/>
              </a:lnSpc>
            </a:pPr>
            <a:endParaRPr lang="en-US" sz="1400" dirty="0">
              <a:effectLst/>
              <a:latin typeface="Helvetica" pitchFamily="2" charset="0"/>
            </a:endParaRPr>
          </a:p>
          <a:p>
            <a:pPr>
              <a:lnSpc>
                <a:spcPct val="100000"/>
              </a:lnSpc>
            </a:pPr>
            <a:r>
              <a:rPr lang="en-CA" dirty="0"/>
              <a:t>“For God, who commanded the </a:t>
            </a:r>
            <a:r>
              <a:rPr lang="en-CA" b="1" dirty="0">
                <a:solidFill>
                  <a:schemeClr val="accent2"/>
                </a:solidFill>
              </a:rPr>
              <a:t>light</a:t>
            </a:r>
            <a:r>
              <a:rPr lang="en-CA" dirty="0"/>
              <a:t> to shine out of darkness, hath shined in our hearts, to give the </a:t>
            </a:r>
            <a:r>
              <a:rPr lang="en-CA" b="1" dirty="0">
                <a:solidFill>
                  <a:schemeClr val="accent2"/>
                </a:solidFill>
              </a:rPr>
              <a:t>light</a:t>
            </a:r>
            <a:r>
              <a:rPr lang="en-CA" dirty="0"/>
              <a:t> of </a:t>
            </a:r>
            <a:r>
              <a:rPr lang="en-CA" dirty="0">
                <a:highlight>
                  <a:srgbClr val="FFFF00"/>
                </a:highlight>
              </a:rPr>
              <a:t>the </a:t>
            </a:r>
            <a:r>
              <a:rPr lang="en-CA" b="1" dirty="0">
                <a:highlight>
                  <a:srgbClr val="FFFF00"/>
                </a:highlight>
              </a:rPr>
              <a:t>knowledge of the glory of God </a:t>
            </a:r>
            <a:r>
              <a:rPr lang="en-CA" dirty="0">
                <a:highlight>
                  <a:srgbClr val="FFFF00"/>
                </a:highlight>
              </a:rPr>
              <a:t>in the face of Jesus Christ</a:t>
            </a:r>
            <a:r>
              <a:rPr lang="en-CA" dirty="0"/>
              <a:t>.” </a:t>
            </a:r>
            <a:r>
              <a:rPr lang="en-CA" sz="3000" dirty="0"/>
              <a:t>II Corinthians 4:6</a:t>
            </a:r>
          </a:p>
        </p:txBody>
      </p:sp>
      <p:sp>
        <p:nvSpPr>
          <p:cNvPr id="4" name="TextBox 3">
            <a:extLst>
              <a:ext uri="{FF2B5EF4-FFF2-40B4-BE49-F238E27FC236}">
                <a16:creationId xmlns:a16="http://schemas.microsoft.com/office/drawing/2014/main" id="{CE1AB0DC-FAD4-79FF-B089-AEFD669693C4}"/>
              </a:ext>
            </a:extLst>
          </p:cNvPr>
          <p:cNvSpPr txBox="1"/>
          <p:nvPr/>
        </p:nvSpPr>
        <p:spPr>
          <a:xfrm>
            <a:off x="9005115" y="2837429"/>
            <a:ext cx="1411093" cy="551815"/>
          </a:xfrm>
          <a:prstGeom prst="rect">
            <a:avLst/>
          </a:prstGeom>
          <a:noFill/>
          <a:ln w="28575">
            <a:solidFill>
              <a:srgbClr val="7030A0"/>
            </a:solidFill>
          </a:ln>
        </p:spPr>
        <p:txBody>
          <a:bodyPr wrap="square" rtlCol="0">
            <a:spAutoFit/>
          </a:bodyPr>
          <a:lstStyle/>
          <a:p>
            <a:endParaRPr lang="en-US" dirty="0"/>
          </a:p>
        </p:txBody>
      </p:sp>
    </p:spTree>
    <p:extLst>
      <p:ext uri="{BB962C8B-B14F-4D97-AF65-F5344CB8AC3E}">
        <p14:creationId xmlns:p14="http://schemas.microsoft.com/office/powerpoint/2010/main" val="352982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64AC9-CBF0-EFD6-B633-94B3F350895C}"/>
              </a:ext>
            </a:extLst>
          </p:cNvPr>
          <p:cNvSpPr>
            <a:spLocks noGrp="1"/>
          </p:cNvSpPr>
          <p:nvPr>
            <p:ph type="title"/>
          </p:nvPr>
        </p:nvSpPr>
        <p:spPr>
          <a:xfrm>
            <a:off x="581890" y="320675"/>
            <a:ext cx="11187744" cy="1325563"/>
          </a:xfrm>
        </p:spPr>
        <p:txBody>
          <a:bodyPr/>
          <a:lstStyle/>
          <a:p>
            <a:r>
              <a:rPr lang="en-CA" dirty="0"/>
              <a:t>“Image” interpreted by the Bible</a:t>
            </a:r>
          </a:p>
        </p:txBody>
      </p:sp>
      <p:sp>
        <p:nvSpPr>
          <p:cNvPr id="3" name="Content Placeholder 2">
            <a:extLst>
              <a:ext uri="{FF2B5EF4-FFF2-40B4-BE49-F238E27FC236}">
                <a16:creationId xmlns:a16="http://schemas.microsoft.com/office/drawing/2014/main" id="{18F98E2D-9F17-05CF-06D7-0C76A9F92090}"/>
              </a:ext>
            </a:extLst>
          </p:cNvPr>
          <p:cNvSpPr>
            <a:spLocks noGrp="1"/>
          </p:cNvSpPr>
          <p:nvPr>
            <p:ph idx="1"/>
          </p:nvPr>
        </p:nvSpPr>
        <p:spPr/>
        <p:txBody>
          <a:bodyPr>
            <a:normAutofit/>
          </a:bodyPr>
          <a:lstStyle/>
          <a:p>
            <a:pPr>
              <a:lnSpc>
                <a:spcPct val="100000"/>
              </a:lnSpc>
            </a:pPr>
            <a:r>
              <a:rPr lang="en-US" dirty="0"/>
              <a:t>“Who (God’s dear Son) is the</a:t>
            </a:r>
            <a:r>
              <a:rPr lang="en-US" b="1" dirty="0">
                <a:solidFill>
                  <a:srgbClr val="7030A0"/>
                </a:solidFill>
              </a:rPr>
              <a:t> image </a:t>
            </a:r>
            <a:r>
              <a:rPr lang="en-US" dirty="0"/>
              <a:t>of the invisible God, the firstborn of every creature (of the new creation):”  </a:t>
            </a:r>
            <a:r>
              <a:rPr lang="en-US" sz="3000" dirty="0">
                <a:effectLst/>
              </a:rPr>
              <a:t>Colossians 1:15</a:t>
            </a:r>
          </a:p>
          <a:p>
            <a:pPr>
              <a:lnSpc>
                <a:spcPct val="100000"/>
              </a:lnSpc>
            </a:pPr>
            <a:endParaRPr lang="en-US" sz="1400" dirty="0">
              <a:effectLst/>
              <a:latin typeface="Helvetica" pitchFamily="2" charset="0"/>
            </a:endParaRPr>
          </a:p>
          <a:p>
            <a:pPr>
              <a:lnSpc>
                <a:spcPct val="100000"/>
              </a:lnSpc>
            </a:pPr>
            <a:r>
              <a:rPr lang="en-CA" dirty="0"/>
              <a:t>“For it pleased the Father that in him should all </a:t>
            </a:r>
            <a:r>
              <a:rPr lang="en-CA" b="1" dirty="0">
                <a:highlight>
                  <a:srgbClr val="FFFF00"/>
                </a:highlight>
              </a:rPr>
              <a:t>fulness</a:t>
            </a:r>
            <a:r>
              <a:rPr lang="en-CA" dirty="0"/>
              <a:t> dwell” </a:t>
            </a:r>
            <a:r>
              <a:rPr lang="en-CA" sz="3000" dirty="0"/>
              <a:t>Colossians 1:19</a:t>
            </a:r>
          </a:p>
          <a:p>
            <a:pPr>
              <a:lnSpc>
                <a:spcPct val="100000"/>
              </a:lnSpc>
            </a:pPr>
            <a:r>
              <a:rPr lang="en-CA" dirty="0"/>
              <a:t>Fulness? “And of his fulness have all we received … grace and truth came by Jesus Christ”  </a:t>
            </a:r>
            <a:r>
              <a:rPr lang="en-CA" sz="3000" dirty="0"/>
              <a:t>John 1:16-17</a:t>
            </a:r>
          </a:p>
        </p:txBody>
      </p:sp>
      <p:sp>
        <p:nvSpPr>
          <p:cNvPr id="4" name="TextBox 3">
            <a:extLst>
              <a:ext uri="{FF2B5EF4-FFF2-40B4-BE49-F238E27FC236}">
                <a16:creationId xmlns:a16="http://schemas.microsoft.com/office/drawing/2014/main" id="{7BF08D5D-072F-DF37-8205-6B3D56490F2C}"/>
              </a:ext>
            </a:extLst>
          </p:cNvPr>
          <p:cNvSpPr txBox="1"/>
          <p:nvPr/>
        </p:nvSpPr>
        <p:spPr>
          <a:xfrm>
            <a:off x="6758874" y="1885259"/>
            <a:ext cx="1450848" cy="551815"/>
          </a:xfrm>
          <a:prstGeom prst="rect">
            <a:avLst/>
          </a:prstGeom>
          <a:noFill/>
          <a:ln w="28575">
            <a:solidFill>
              <a:srgbClr val="7030A0"/>
            </a:solidFill>
          </a:ln>
        </p:spPr>
        <p:txBody>
          <a:bodyPr wrap="square" rtlCol="0">
            <a:spAutoFit/>
          </a:bodyPr>
          <a:lstStyle/>
          <a:p>
            <a:endParaRPr lang="en-US" dirty="0"/>
          </a:p>
        </p:txBody>
      </p:sp>
    </p:spTree>
    <p:extLst>
      <p:ext uri="{BB962C8B-B14F-4D97-AF65-F5344CB8AC3E}">
        <p14:creationId xmlns:p14="http://schemas.microsoft.com/office/powerpoint/2010/main" val="373173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7653</TotalTime>
  <Words>1452</Words>
  <Application>Microsoft Office PowerPoint</Application>
  <PresentationFormat>Widescreen</PresentationFormat>
  <Paragraphs>178</Paragraphs>
  <Slides>25</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Gisha</vt:lpstr>
      <vt:lpstr>Helvetica</vt:lpstr>
      <vt:lpstr>Lato</vt:lpstr>
      <vt:lpstr>Office Theme</vt:lpstr>
      <vt:lpstr>The Garden:  Its Revelation &amp; Restoration</vt:lpstr>
      <vt:lpstr>God’s Plan and Purpose</vt:lpstr>
      <vt:lpstr>Timeline of God’s Plan</vt:lpstr>
      <vt:lpstr>The Revelation in the Garden</vt:lpstr>
      <vt:lpstr>The Revelation in the Garden</vt:lpstr>
      <vt:lpstr>”Image” interpreted by the Bible</vt:lpstr>
      <vt:lpstr>“Image” interpreted by the Bible</vt:lpstr>
      <vt:lpstr>“Image” interpreted by the Bible</vt:lpstr>
      <vt:lpstr>“Image” interpreted by the Bible</vt:lpstr>
      <vt:lpstr>“Image” interpreted by the Bible</vt:lpstr>
      <vt:lpstr>“Likeness” interpreted by the Bible</vt:lpstr>
      <vt:lpstr>“Likeness” interpreted by the Bible</vt:lpstr>
      <vt:lpstr>God’s Plan Revealed</vt:lpstr>
      <vt:lpstr>Character of a Beast</vt:lpstr>
      <vt:lpstr>When image and likeness are absent</vt:lpstr>
      <vt:lpstr>PowerPoint Presentation</vt:lpstr>
      <vt:lpstr>Nations without God’s Character or Spiritual Discernment</vt:lpstr>
      <vt:lpstr>Influence of the Beast</vt:lpstr>
      <vt:lpstr>Influence of the Beast</vt:lpstr>
      <vt:lpstr>Notable Beasts in the Bible</vt:lpstr>
      <vt:lpstr>The Revelation in the Garden</vt:lpstr>
      <vt:lpstr>Carrying on the Work of God</vt:lpstr>
      <vt:lpstr>The Revelation in the Garden</vt:lpstr>
      <vt:lpstr>Yahweh Elohim - Father of Creation</vt:lpstr>
      <vt:lpstr>Revelation of the Garden God’s plan revealed in the garden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Garden:  Its Revelation &amp; Restoration</dc:title>
  <dc:creator>David Wisniewski</dc:creator>
  <cp:lastModifiedBy>Chris Ditto</cp:lastModifiedBy>
  <cp:revision>95</cp:revision>
  <dcterms:created xsi:type="dcterms:W3CDTF">2020-10-20T20:48:55Z</dcterms:created>
  <dcterms:modified xsi:type="dcterms:W3CDTF">2023-08-04T19:18:11Z</dcterms:modified>
</cp:coreProperties>
</file>