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1" r:id="rId3"/>
    <p:sldId id="257" r:id="rId4"/>
    <p:sldId id="264" r:id="rId5"/>
    <p:sldId id="309" r:id="rId6"/>
    <p:sldId id="258" r:id="rId7"/>
    <p:sldId id="265" r:id="rId8"/>
    <p:sldId id="266" r:id="rId9"/>
    <p:sldId id="267" r:id="rId10"/>
    <p:sldId id="304" r:id="rId11"/>
    <p:sldId id="305" r:id="rId12"/>
    <p:sldId id="306" r:id="rId13"/>
    <p:sldId id="307" r:id="rId14"/>
    <p:sldId id="308" r:id="rId15"/>
    <p:sldId id="261" r:id="rId16"/>
    <p:sldId id="262" r:id="rId17"/>
    <p:sldId id="263" r:id="rId18"/>
    <p:sldId id="316" r:id="rId19"/>
    <p:sldId id="268" r:id="rId20"/>
    <p:sldId id="282" r:id="rId21"/>
    <p:sldId id="281" r:id="rId22"/>
    <p:sldId id="311" r:id="rId23"/>
    <p:sldId id="284" r:id="rId24"/>
    <p:sldId id="313" r:id="rId25"/>
    <p:sldId id="312" r:id="rId26"/>
    <p:sldId id="314"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3FEFF"/>
    <a:srgbClr val="FF40FF"/>
    <a:srgbClr val="00FA00"/>
    <a:srgbClr val="1058C4"/>
    <a:srgbClr val="ED7D31"/>
    <a:srgbClr val="ED7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84085"/>
  </p:normalViewPr>
  <p:slideViewPr>
    <p:cSldViewPr snapToGrid="0" snapToObjects="1">
      <p:cViewPr varScale="1">
        <p:scale>
          <a:sx n="71" d="100"/>
          <a:sy n="7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1820C-BE2F-8249-ABAA-7823EC51B1F2}" type="doc">
      <dgm:prSet loTypeId="urn:microsoft.com/office/officeart/2005/8/layout/hProcess7" loCatId="" qsTypeId="urn:microsoft.com/office/officeart/2005/8/quickstyle/simple4" qsCatId="simple" csTypeId="urn:microsoft.com/office/officeart/2005/8/colors/colorful4" csCatId="colorful" phldr="1"/>
      <dgm:spPr/>
      <dgm:t>
        <a:bodyPr/>
        <a:lstStyle/>
        <a:p>
          <a:endParaRPr lang="en-US"/>
        </a:p>
      </dgm:t>
    </dgm:pt>
    <dgm:pt modelId="{7C256737-A83B-7647-8165-EEF58D6C2E67}">
      <dgm:prSet phldrT="[Text]" phldr="0"/>
      <dgm:spPr/>
      <dgm:t>
        <a:bodyPr/>
        <a:lstStyle/>
        <a:p>
          <a:r>
            <a:rPr lang="en-US" dirty="0">
              <a:solidFill>
                <a:schemeClr val="tx1"/>
              </a:solidFill>
              <a:latin typeface="Gisha" panose="020B0502040204020203" pitchFamily="34" charset="-79"/>
              <a:cs typeface="Gisha" panose="020B0502040204020203" pitchFamily="34" charset="-79"/>
            </a:rPr>
            <a:t>Vision</a:t>
          </a:r>
        </a:p>
      </dgm:t>
    </dgm:pt>
    <dgm:pt modelId="{F208DC3A-F795-C640-BFB8-4C516FE6B192}" type="parTrans" cxnId="{C76FEED3-6E7E-7343-8BC9-0192DE057003}">
      <dgm:prSet/>
      <dgm:spPr/>
      <dgm:t>
        <a:bodyPr/>
        <a:lstStyle/>
        <a:p>
          <a:endParaRPr lang="en-US">
            <a:latin typeface="Gisha" panose="020B0502040204020203" pitchFamily="34" charset="-79"/>
            <a:cs typeface="Gisha" panose="020B0502040204020203" pitchFamily="34" charset="-79"/>
          </a:endParaRPr>
        </a:p>
      </dgm:t>
    </dgm:pt>
    <dgm:pt modelId="{D406C960-F926-6248-BFBA-3C6335261BF4}" type="sibTrans" cxnId="{C76FEED3-6E7E-7343-8BC9-0192DE057003}">
      <dgm:prSet/>
      <dgm:spPr/>
      <dgm:t>
        <a:bodyPr/>
        <a:lstStyle/>
        <a:p>
          <a:endParaRPr lang="en-US">
            <a:latin typeface="Gisha" panose="020B0502040204020203" pitchFamily="34" charset="-79"/>
            <a:cs typeface="Gisha" panose="020B0502040204020203" pitchFamily="34" charset="-79"/>
          </a:endParaRPr>
        </a:p>
      </dgm:t>
    </dgm:pt>
    <dgm:pt modelId="{C842E460-8F8B-624C-B3C1-9FFB2D7B5947}">
      <dgm:prSet phldrT="[Text]" phldr="0"/>
      <dgm:spPr/>
      <dgm:t>
        <a:bodyPr/>
        <a:lstStyle/>
        <a:p>
          <a:r>
            <a:rPr lang="en-US" dirty="0">
              <a:latin typeface="Gisha" panose="020B0502040204020203" pitchFamily="34" charset="-79"/>
              <a:cs typeface="Gisha" panose="020B0502040204020203" pitchFamily="34" charset="-79"/>
            </a:rPr>
            <a:t>Man</a:t>
          </a:r>
        </a:p>
      </dgm:t>
    </dgm:pt>
    <dgm:pt modelId="{FDD8503F-5472-854C-8971-907D10DFF709}" type="parTrans" cxnId="{4106AF0D-E363-7146-A565-F0A42B5BB2C5}">
      <dgm:prSet/>
      <dgm:spPr/>
      <dgm:t>
        <a:bodyPr/>
        <a:lstStyle/>
        <a:p>
          <a:endParaRPr lang="en-US">
            <a:latin typeface="Gisha" panose="020B0502040204020203" pitchFamily="34" charset="-79"/>
            <a:cs typeface="Gisha" panose="020B0502040204020203" pitchFamily="34" charset="-79"/>
          </a:endParaRPr>
        </a:p>
      </dgm:t>
    </dgm:pt>
    <dgm:pt modelId="{6DF732F8-B5E0-2848-AEFA-1F5C64471C14}" type="sibTrans" cxnId="{4106AF0D-E363-7146-A565-F0A42B5BB2C5}">
      <dgm:prSet/>
      <dgm:spPr/>
      <dgm:t>
        <a:bodyPr/>
        <a:lstStyle/>
        <a:p>
          <a:endParaRPr lang="en-US">
            <a:latin typeface="Gisha" panose="020B0502040204020203" pitchFamily="34" charset="-79"/>
            <a:cs typeface="Gisha" panose="020B0502040204020203" pitchFamily="34" charset="-79"/>
          </a:endParaRPr>
        </a:p>
      </dgm:t>
    </dgm:pt>
    <dgm:pt modelId="{23DBC200-FA1E-F343-80E2-6B427DE7643E}">
      <dgm:prSet phldrT="[Text]" phldr="0"/>
      <dgm:spPr>
        <a:gradFill rotWithShape="0">
          <a:gsLst>
            <a:gs pos="0">
              <a:schemeClr val="accent4">
                <a:hueOff val="4900445"/>
                <a:satOff val="-20388"/>
                <a:lumOff val="4804"/>
                <a:alphaOff val="0"/>
                <a:satMod val="103000"/>
                <a:lumMod val="102000"/>
                <a:tint val="94000"/>
              </a:schemeClr>
            </a:gs>
            <a:gs pos="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gradFill>
      </dgm:spPr>
      <dgm:t>
        <a:bodyPr/>
        <a:lstStyle/>
        <a:p>
          <a:r>
            <a:rPr lang="en-US" dirty="0">
              <a:solidFill>
                <a:schemeClr val="tx1"/>
              </a:solidFill>
              <a:latin typeface="Gisha" panose="020B0502040204020203" pitchFamily="34" charset="-79"/>
              <a:cs typeface="Gisha" panose="020B0502040204020203" pitchFamily="34" charset="-79"/>
            </a:rPr>
            <a:t>Execution</a:t>
          </a:r>
        </a:p>
      </dgm:t>
    </dgm:pt>
    <dgm:pt modelId="{93D34D87-6F8F-4D43-811E-4C35C5A2E609}" type="parTrans" cxnId="{C8A2E62E-0989-B94C-9E83-455AB31979D2}">
      <dgm:prSet/>
      <dgm:spPr/>
      <dgm:t>
        <a:bodyPr/>
        <a:lstStyle/>
        <a:p>
          <a:endParaRPr lang="en-US">
            <a:latin typeface="Gisha" panose="020B0502040204020203" pitchFamily="34" charset="-79"/>
            <a:cs typeface="Gisha" panose="020B0502040204020203" pitchFamily="34" charset="-79"/>
          </a:endParaRPr>
        </a:p>
      </dgm:t>
    </dgm:pt>
    <dgm:pt modelId="{27D804E5-AE4C-D840-9251-CB51A466A5C3}" type="sibTrans" cxnId="{C8A2E62E-0989-B94C-9E83-455AB31979D2}">
      <dgm:prSet/>
      <dgm:spPr/>
      <dgm:t>
        <a:bodyPr/>
        <a:lstStyle/>
        <a:p>
          <a:endParaRPr lang="en-US">
            <a:latin typeface="Gisha" panose="020B0502040204020203" pitchFamily="34" charset="-79"/>
            <a:cs typeface="Gisha" panose="020B0502040204020203" pitchFamily="34" charset="-79"/>
          </a:endParaRPr>
        </a:p>
      </dgm:t>
    </dgm:pt>
    <dgm:pt modelId="{6ADB59E7-6E0E-8F49-9DEA-DBE6A0CD2E98}">
      <dgm:prSet phldrT="[Text]" phldr="0"/>
      <dgm:spPr/>
      <dgm:t>
        <a:bodyPr/>
        <a:lstStyle/>
        <a:p>
          <a:r>
            <a:rPr lang="en-US" dirty="0">
              <a:latin typeface="Gisha" panose="020B0502040204020203" pitchFamily="34" charset="-79"/>
              <a:cs typeface="Gisha" panose="020B0502040204020203" pitchFamily="34" charset="-79"/>
            </a:rPr>
            <a:t>Male &amp; Female created in His Image</a:t>
          </a:r>
        </a:p>
      </dgm:t>
    </dgm:pt>
    <dgm:pt modelId="{F766B1E8-37E9-4C4B-B27E-215AB93857F8}" type="parTrans" cxnId="{0C9F65C0-430E-EA41-929B-68CEEAC09694}">
      <dgm:prSet/>
      <dgm:spPr/>
      <dgm:t>
        <a:bodyPr/>
        <a:lstStyle/>
        <a:p>
          <a:endParaRPr lang="en-US">
            <a:latin typeface="Gisha" panose="020B0502040204020203" pitchFamily="34" charset="-79"/>
            <a:cs typeface="Gisha" panose="020B0502040204020203" pitchFamily="34" charset="-79"/>
          </a:endParaRPr>
        </a:p>
      </dgm:t>
    </dgm:pt>
    <dgm:pt modelId="{3FC60ED9-4692-9248-8794-65EDD72F09FA}" type="sibTrans" cxnId="{0C9F65C0-430E-EA41-929B-68CEEAC09694}">
      <dgm:prSet/>
      <dgm:spPr/>
      <dgm:t>
        <a:bodyPr/>
        <a:lstStyle/>
        <a:p>
          <a:endParaRPr lang="en-US">
            <a:latin typeface="Gisha" panose="020B0502040204020203" pitchFamily="34" charset="-79"/>
            <a:cs typeface="Gisha" panose="020B0502040204020203" pitchFamily="34" charset="-79"/>
          </a:endParaRPr>
        </a:p>
      </dgm:t>
    </dgm:pt>
    <dgm:pt modelId="{5AF571DA-850B-9C4A-AD53-6FDEC349E09E}">
      <dgm:prSet phldrT="[Text]" phldr="0"/>
      <dgm:spPr/>
      <dgm:t>
        <a:bodyPr/>
        <a:lstStyle/>
        <a:p>
          <a:r>
            <a:rPr lang="en-US" dirty="0">
              <a:solidFill>
                <a:schemeClr val="tx1"/>
              </a:solidFill>
              <a:latin typeface="Gisha" panose="020B0502040204020203" pitchFamily="34" charset="-79"/>
              <a:cs typeface="Gisha" panose="020B0502040204020203" pitchFamily="34" charset="-79"/>
            </a:rPr>
            <a:t>Blessing</a:t>
          </a:r>
        </a:p>
      </dgm:t>
    </dgm:pt>
    <dgm:pt modelId="{DFF5B44A-5442-614A-A273-B0B73F6B72B7}" type="parTrans" cxnId="{57FCF963-50A9-654C-BEE6-206EC7A75823}">
      <dgm:prSet/>
      <dgm:spPr/>
      <dgm:t>
        <a:bodyPr/>
        <a:lstStyle/>
        <a:p>
          <a:endParaRPr lang="en-US">
            <a:latin typeface="Gisha" panose="020B0502040204020203" pitchFamily="34" charset="-79"/>
            <a:cs typeface="Gisha" panose="020B0502040204020203" pitchFamily="34" charset="-79"/>
          </a:endParaRPr>
        </a:p>
      </dgm:t>
    </dgm:pt>
    <dgm:pt modelId="{E3FFE2CF-10CD-2D47-88F6-E724BCE1998F}" type="sibTrans" cxnId="{57FCF963-50A9-654C-BEE6-206EC7A75823}">
      <dgm:prSet/>
      <dgm:spPr/>
      <dgm:t>
        <a:bodyPr/>
        <a:lstStyle/>
        <a:p>
          <a:endParaRPr lang="en-US">
            <a:latin typeface="Gisha" panose="020B0502040204020203" pitchFamily="34" charset="-79"/>
            <a:cs typeface="Gisha" panose="020B0502040204020203" pitchFamily="34" charset="-79"/>
          </a:endParaRPr>
        </a:p>
      </dgm:t>
    </dgm:pt>
    <dgm:pt modelId="{3F054952-ABEA-8F4F-B1A7-CA9A46A88C07}">
      <dgm:prSet phldrT="[Text]" phldr="0"/>
      <dgm:spPr/>
      <dgm:t>
        <a:bodyPr/>
        <a:lstStyle/>
        <a:p>
          <a:r>
            <a:rPr lang="en-US" dirty="0">
              <a:latin typeface="Gisha" panose="020B0502040204020203" pitchFamily="34" charset="-79"/>
              <a:cs typeface="Gisha" panose="020B0502040204020203" pitchFamily="34" charset="-79"/>
            </a:rPr>
            <a:t>Children in God's Image</a:t>
          </a:r>
        </a:p>
      </dgm:t>
    </dgm:pt>
    <dgm:pt modelId="{5249556C-C913-E544-BFE9-9057385F62C5}" type="parTrans" cxnId="{64766315-F675-424E-9AEF-6C7E0A9C1785}">
      <dgm:prSet/>
      <dgm:spPr/>
      <dgm:t>
        <a:bodyPr/>
        <a:lstStyle/>
        <a:p>
          <a:endParaRPr lang="en-US">
            <a:latin typeface="Gisha" panose="020B0502040204020203" pitchFamily="34" charset="-79"/>
            <a:cs typeface="Gisha" panose="020B0502040204020203" pitchFamily="34" charset="-79"/>
          </a:endParaRPr>
        </a:p>
      </dgm:t>
    </dgm:pt>
    <dgm:pt modelId="{DF097324-CE71-264D-BD6B-DE188AF3B701}" type="sibTrans" cxnId="{64766315-F675-424E-9AEF-6C7E0A9C1785}">
      <dgm:prSet/>
      <dgm:spPr/>
      <dgm:t>
        <a:bodyPr/>
        <a:lstStyle/>
        <a:p>
          <a:endParaRPr lang="en-US">
            <a:latin typeface="Gisha" panose="020B0502040204020203" pitchFamily="34" charset="-79"/>
            <a:cs typeface="Gisha" panose="020B0502040204020203" pitchFamily="34" charset="-79"/>
          </a:endParaRPr>
        </a:p>
      </dgm:t>
    </dgm:pt>
    <dgm:pt modelId="{E0ABAD1C-EEF6-F045-B506-E42BA3B02A3D}">
      <dgm:prSet phldrT="[Text]" phldr="0"/>
      <dgm:spPr/>
      <dgm:t>
        <a:bodyPr/>
        <a:lstStyle/>
        <a:p>
          <a:r>
            <a:rPr lang="en-US" dirty="0">
              <a:latin typeface="Gisha" panose="020B0502040204020203" pitchFamily="34" charset="-79"/>
              <a:cs typeface="Gisha" panose="020B0502040204020203" pitchFamily="34" charset="-79"/>
            </a:rPr>
            <a:t>Image and Likeness of God</a:t>
          </a:r>
        </a:p>
      </dgm:t>
    </dgm:pt>
    <dgm:pt modelId="{BD90AFF2-EEC6-B94E-915E-161731EF2642}" type="parTrans" cxnId="{F0AE1DF9-30A3-D743-ACA5-11811E198489}">
      <dgm:prSet/>
      <dgm:spPr/>
      <dgm:t>
        <a:bodyPr/>
        <a:lstStyle/>
        <a:p>
          <a:endParaRPr lang="en-US">
            <a:latin typeface="Gisha" panose="020B0502040204020203" pitchFamily="34" charset="-79"/>
            <a:cs typeface="Gisha" panose="020B0502040204020203" pitchFamily="34" charset="-79"/>
          </a:endParaRPr>
        </a:p>
      </dgm:t>
    </dgm:pt>
    <dgm:pt modelId="{2E606CAC-D15D-4A43-B6FE-EC54C85442C1}" type="sibTrans" cxnId="{F0AE1DF9-30A3-D743-ACA5-11811E198489}">
      <dgm:prSet/>
      <dgm:spPr/>
      <dgm:t>
        <a:bodyPr/>
        <a:lstStyle/>
        <a:p>
          <a:endParaRPr lang="en-US">
            <a:latin typeface="Gisha" panose="020B0502040204020203" pitchFamily="34" charset="-79"/>
            <a:cs typeface="Gisha" panose="020B0502040204020203" pitchFamily="34" charset="-79"/>
          </a:endParaRPr>
        </a:p>
      </dgm:t>
    </dgm:pt>
    <dgm:pt modelId="{0764FF29-4B67-AE4E-B5BD-AA856A8A7E80}">
      <dgm:prSet phldrT="[Text]" phldr="0"/>
      <dgm:spPr/>
      <dgm:t>
        <a:bodyPr/>
        <a:lstStyle/>
        <a:p>
          <a:r>
            <a:rPr lang="en-US">
              <a:latin typeface="Gisha" panose="020B0502040204020203" pitchFamily="34" charset="-79"/>
              <a:cs typeface="Gisha" panose="020B0502040204020203" pitchFamily="34" charset="-79"/>
            </a:rPr>
            <a:t>Dominion</a:t>
          </a:r>
          <a:endParaRPr lang="en-US" dirty="0">
            <a:latin typeface="Gisha" panose="020B0502040204020203" pitchFamily="34" charset="-79"/>
            <a:cs typeface="Gisha" panose="020B0502040204020203" pitchFamily="34" charset="-79"/>
          </a:endParaRPr>
        </a:p>
      </dgm:t>
    </dgm:pt>
    <dgm:pt modelId="{82B42764-DFC8-5948-86CD-64EC8B50BDF8}" type="parTrans" cxnId="{812C5D1A-448E-694D-876D-F0593BAED2E2}">
      <dgm:prSet/>
      <dgm:spPr/>
      <dgm:t>
        <a:bodyPr/>
        <a:lstStyle/>
        <a:p>
          <a:endParaRPr lang="en-US">
            <a:latin typeface="Gisha" panose="020B0502040204020203" pitchFamily="34" charset="-79"/>
            <a:cs typeface="Gisha" panose="020B0502040204020203" pitchFamily="34" charset="-79"/>
          </a:endParaRPr>
        </a:p>
      </dgm:t>
    </dgm:pt>
    <dgm:pt modelId="{393BB674-B3B5-8043-8097-D0F346E0E7D4}" type="sibTrans" cxnId="{812C5D1A-448E-694D-876D-F0593BAED2E2}">
      <dgm:prSet/>
      <dgm:spPr/>
      <dgm:t>
        <a:bodyPr/>
        <a:lstStyle/>
        <a:p>
          <a:endParaRPr lang="en-US">
            <a:latin typeface="Gisha" panose="020B0502040204020203" pitchFamily="34" charset="-79"/>
            <a:cs typeface="Gisha" panose="020B0502040204020203" pitchFamily="34" charset="-79"/>
          </a:endParaRPr>
        </a:p>
      </dgm:t>
    </dgm:pt>
    <dgm:pt modelId="{F1A32958-EB8E-654C-AEE8-623673EC0368}">
      <dgm:prSet phldrT="[Text]" phldr="0"/>
      <dgm:spPr/>
      <dgm:t>
        <a:bodyPr/>
        <a:lstStyle/>
        <a:p>
          <a:r>
            <a:rPr lang="en-US" dirty="0">
              <a:latin typeface="Gisha" panose="020B0502040204020203" pitchFamily="34" charset="-79"/>
              <a:cs typeface="Gisha" panose="020B0502040204020203" pitchFamily="34" charset="-79"/>
            </a:rPr>
            <a:t>Dominion over every living thing</a:t>
          </a:r>
        </a:p>
      </dgm:t>
    </dgm:pt>
    <dgm:pt modelId="{C39AB604-955C-2849-B6B9-232A2A8DEAEE}" type="parTrans" cxnId="{DBF1D824-B448-3E4F-BAFE-A3589467C258}">
      <dgm:prSet/>
      <dgm:spPr/>
      <dgm:t>
        <a:bodyPr/>
        <a:lstStyle/>
        <a:p>
          <a:endParaRPr lang="en-US">
            <a:latin typeface="Gisha" panose="020B0502040204020203" pitchFamily="34" charset="-79"/>
            <a:cs typeface="Gisha" panose="020B0502040204020203" pitchFamily="34" charset="-79"/>
          </a:endParaRPr>
        </a:p>
      </dgm:t>
    </dgm:pt>
    <dgm:pt modelId="{82D5C997-CF8B-7B4A-B079-CF5EA4A7C58F}" type="sibTrans" cxnId="{DBF1D824-B448-3E4F-BAFE-A3589467C258}">
      <dgm:prSet/>
      <dgm:spPr/>
      <dgm:t>
        <a:bodyPr/>
        <a:lstStyle/>
        <a:p>
          <a:endParaRPr lang="en-US">
            <a:latin typeface="Gisha" panose="020B0502040204020203" pitchFamily="34" charset="-79"/>
            <a:cs typeface="Gisha" panose="020B0502040204020203" pitchFamily="34" charset="-79"/>
          </a:endParaRPr>
        </a:p>
      </dgm:t>
    </dgm:pt>
    <dgm:pt modelId="{4110344E-D01F-AE46-BD50-60A10BD6DAD0}" type="pres">
      <dgm:prSet presAssocID="{0FB1820C-BE2F-8249-ABAA-7823EC51B1F2}" presName="Name0" presStyleCnt="0">
        <dgm:presLayoutVars>
          <dgm:dir/>
          <dgm:animLvl val="lvl"/>
          <dgm:resizeHandles val="exact"/>
        </dgm:presLayoutVars>
      </dgm:prSet>
      <dgm:spPr/>
    </dgm:pt>
    <dgm:pt modelId="{667E5821-295B-754F-8DB7-98A9955ACD6E}" type="pres">
      <dgm:prSet presAssocID="{7C256737-A83B-7647-8165-EEF58D6C2E67}" presName="compositeNode" presStyleCnt="0">
        <dgm:presLayoutVars>
          <dgm:bulletEnabled val="1"/>
        </dgm:presLayoutVars>
      </dgm:prSet>
      <dgm:spPr/>
    </dgm:pt>
    <dgm:pt modelId="{F08915AD-00F4-BD4B-AB8E-38E3228BEDDB}" type="pres">
      <dgm:prSet presAssocID="{7C256737-A83B-7647-8165-EEF58D6C2E67}" presName="bgRect" presStyleLbl="node1" presStyleIdx="0" presStyleCnt="3"/>
      <dgm:spPr/>
    </dgm:pt>
    <dgm:pt modelId="{5D2592AA-6F7C-4547-939B-49DF2B0B52AA}" type="pres">
      <dgm:prSet presAssocID="{7C256737-A83B-7647-8165-EEF58D6C2E67}" presName="parentNode" presStyleLbl="node1" presStyleIdx="0" presStyleCnt="3">
        <dgm:presLayoutVars>
          <dgm:chMax val="0"/>
          <dgm:bulletEnabled val="1"/>
        </dgm:presLayoutVars>
      </dgm:prSet>
      <dgm:spPr/>
    </dgm:pt>
    <dgm:pt modelId="{6EC09048-8AE3-CC44-87D3-7F869D41F59F}" type="pres">
      <dgm:prSet presAssocID="{7C256737-A83B-7647-8165-EEF58D6C2E67}" presName="childNode" presStyleLbl="node1" presStyleIdx="0" presStyleCnt="3">
        <dgm:presLayoutVars>
          <dgm:bulletEnabled val="1"/>
        </dgm:presLayoutVars>
      </dgm:prSet>
      <dgm:spPr/>
    </dgm:pt>
    <dgm:pt modelId="{DDED608A-90FE-8F45-8603-213B5D073E8A}" type="pres">
      <dgm:prSet presAssocID="{D406C960-F926-6248-BFBA-3C6335261BF4}" presName="hSp" presStyleCnt="0"/>
      <dgm:spPr/>
    </dgm:pt>
    <dgm:pt modelId="{A4A577C7-503C-5046-8019-18B97A9AEE9D}" type="pres">
      <dgm:prSet presAssocID="{D406C960-F926-6248-BFBA-3C6335261BF4}" presName="vProcSp" presStyleCnt="0"/>
      <dgm:spPr/>
    </dgm:pt>
    <dgm:pt modelId="{545C70E0-0C36-D644-AE98-42B21B9C836F}" type="pres">
      <dgm:prSet presAssocID="{D406C960-F926-6248-BFBA-3C6335261BF4}" presName="vSp1" presStyleCnt="0"/>
      <dgm:spPr/>
    </dgm:pt>
    <dgm:pt modelId="{B6AA7B8B-775A-4940-BB4A-ACA04F1626BC}" type="pres">
      <dgm:prSet presAssocID="{D406C960-F926-6248-BFBA-3C6335261BF4}" presName="simulatedConn" presStyleLbl="solidFgAcc1" presStyleIdx="0" presStyleCnt="2"/>
      <dgm:spPr/>
    </dgm:pt>
    <dgm:pt modelId="{CE9B8904-9323-5246-BBB3-D47B25D5EEDA}" type="pres">
      <dgm:prSet presAssocID="{D406C960-F926-6248-BFBA-3C6335261BF4}" presName="vSp2" presStyleCnt="0"/>
      <dgm:spPr/>
    </dgm:pt>
    <dgm:pt modelId="{09E4D765-DE37-974C-9D8F-A77DE2D877EA}" type="pres">
      <dgm:prSet presAssocID="{D406C960-F926-6248-BFBA-3C6335261BF4}" presName="sibTrans" presStyleCnt="0"/>
      <dgm:spPr/>
    </dgm:pt>
    <dgm:pt modelId="{2494E716-06BB-F44B-84F8-72D8BA1B4C37}" type="pres">
      <dgm:prSet presAssocID="{23DBC200-FA1E-F343-80E2-6B427DE7643E}" presName="compositeNode" presStyleCnt="0">
        <dgm:presLayoutVars>
          <dgm:bulletEnabled val="1"/>
        </dgm:presLayoutVars>
      </dgm:prSet>
      <dgm:spPr/>
    </dgm:pt>
    <dgm:pt modelId="{979135A7-0457-2048-B435-1113AC76E25C}" type="pres">
      <dgm:prSet presAssocID="{23DBC200-FA1E-F343-80E2-6B427DE7643E}" presName="bgRect" presStyleLbl="node1" presStyleIdx="1" presStyleCnt="3"/>
      <dgm:spPr/>
    </dgm:pt>
    <dgm:pt modelId="{2D745721-18EE-3646-86FD-94416915A242}" type="pres">
      <dgm:prSet presAssocID="{23DBC200-FA1E-F343-80E2-6B427DE7643E}" presName="parentNode" presStyleLbl="node1" presStyleIdx="1" presStyleCnt="3">
        <dgm:presLayoutVars>
          <dgm:chMax val="0"/>
          <dgm:bulletEnabled val="1"/>
        </dgm:presLayoutVars>
      </dgm:prSet>
      <dgm:spPr/>
    </dgm:pt>
    <dgm:pt modelId="{B8CCA2A1-2432-5E44-9EC4-3123433E0A0A}" type="pres">
      <dgm:prSet presAssocID="{23DBC200-FA1E-F343-80E2-6B427DE7643E}" presName="childNode" presStyleLbl="node1" presStyleIdx="1" presStyleCnt="3">
        <dgm:presLayoutVars>
          <dgm:bulletEnabled val="1"/>
        </dgm:presLayoutVars>
      </dgm:prSet>
      <dgm:spPr/>
    </dgm:pt>
    <dgm:pt modelId="{557AC434-708E-EA42-B0AD-763D89A37875}" type="pres">
      <dgm:prSet presAssocID="{27D804E5-AE4C-D840-9251-CB51A466A5C3}" presName="hSp" presStyleCnt="0"/>
      <dgm:spPr/>
    </dgm:pt>
    <dgm:pt modelId="{22D51E54-96BC-5D46-9CC3-991D3EEECA97}" type="pres">
      <dgm:prSet presAssocID="{27D804E5-AE4C-D840-9251-CB51A466A5C3}" presName="vProcSp" presStyleCnt="0"/>
      <dgm:spPr/>
    </dgm:pt>
    <dgm:pt modelId="{DEDEA408-8341-2347-8056-6636B426BFC8}" type="pres">
      <dgm:prSet presAssocID="{27D804E5-AE4C-D840-9251-CB51A466A5C3}" presName="vSp1" presStyleCnt="0"/>
      <dgm:spPr/>
    </dgm:pt>
    <dgm:pt modelId="{6D902167-2B9D-6646-9EA8-7B5E82EF7027}" type="pres">
      <dgm:prSet presAssocID="{27D804E5-AE4C-D840-9251-CB51A466A5C3}" presName="simulatedConn" presStyleLbl="solidFgAcc1" presStyleIdx="1" presStyleCnt="2"/>
      <dgm:spPr/>
    </dgm:pt>
    <dgm:pt modelId="{5AFD5999-1EC3-5747-B668-DCB59718E6F5}" type="pres">
      <dgm:prSet presAssocID="{27D804E5-AE4C-D840-9251-CB51A466A5C3}" presName="vSp2" presStyleCnt="0"/>
      <dgm:spPr/>
    </dgm:pt>
    <dgm:pt modelId="{0BE620E8-91EF-A644-BD34-106C62E64263}" type="pres">
      <dgm:prSet presAssocID="{27D804E5-AE4C-D840-9251-CB51A466A5C3}" presName="sibTrans" presStyleCnt="0"/>
      <dgm:spPr/>
    </dgm:pt>
    <dgm:pt modelId="{D5AE8EDC-238B-924B-9764-3AEB96193E4A}" type="pres">
      <dgm:prSet presAssocID="{5AF571DA-850B-9C4A-AD53-6FDEC349E09E}" presName="compositeNode" presStyleCnt="0">
        <dgm:presLayoutVars>
          <dgm:bulletEnabled val="1"/>
        </dgm:presLayoutVars>
      </dgm:prSet>
      <dgm:spPr/>
    </dgm:pt>
    <dgm:pt modelId="{9BE0AD47-19D2-744B-A929-B7312BC5DE41}" type="pres">
      <dgm:prSet presAssocID="{5AF571DA-850B-9C4A-AD53-6FDEC349E09E}" presName="bgRect" presStyleLbl="node1" presStyleIdx="2" presStyleCnt="3"/>
      <dgm:spPr/>
    </dgm:pt>
    <dgm:pt modelId="{28439423-BBD3-2A4A-9DE9-51745A8C9581}" type="pres">
      <dgm:prSet presAssocID="{5AF571DA-850B-9C4A-AD53-6FDEC349E09E}" presName="parentNode" presStyleLbl="node1" presStyleIdx="2" presStyleCnt="3">
        <dgm:presLayoutVars>
          <dgm:chMax val="0"/>
          <dgm:bulletEnabled val="1"/>
        </dgm:presLayoutVars>
      </dgm:prSet>
      <dgm:spPr/>
    </dgm:pt>
    <dgm:pt modelId="{D4FD67C7-F39A-9A49-B49E-6512B6695609}" type="pres">
      <dgm:prSet presAssocID="{5AF571DA-850B-9C4A-AD53-6FDEC349E09E}" presName="childNode" presStyleLbl="node1" presStyleIdx="2" presStyleCnt="3">
        <dgm:presLayoutVars>
          <dgm:bulletEnabled val="1"/>
        </dgm:presLayoutVars>
      </dgm:prSet>
      <dgm:spPr/>
    </dgm:pt>
  </dgm:ptLst>
  <dgm:cxnLst>
    <dgm:cxn modelId="{04405B0B-EFB1-6F40-ACD9-FFC0F5DA81B3}" type="presOf" srcId="{23DBC200-FA1E-F343-80E2-6B427DE7643E}" destId="{979135A7-0457-2048-B435-1113AC76E25C}" srcOrd="0" destOrd="0" presId="urn:microsoft.com/office/officeart/2005/8/layout/hProcess7"/>
    <dgm:cxn modelId="{4106AF0D-E363-7146-A565-F0A42B5BB2C5}" srcId="{7C256737-A83B-7647-8165-EEF58D6C2E67}" destId="{C842E460-8F8B-624C-B3C1-9FFB2D7B5947}" srcOrd="0" destOrd="0" parTransId="{FDD8503F-5472-854C-8971-907D10DFF709}" sibTransId="{6DF732F8-B5E0-2848-AEFA-1F5C64471C14}"/>
    <dgm:cxn modelId="{64766315-F675-424E-9AEF-6C7E0A9C1785}" srcId="{5AF571DA-850B-9C4A-AD53-6FDEC349E09E}" destId="{3F054952-ABEA-8F4F-B1A7-CA9A46A88C07}" srcOrd="0" destOrd="0" parTransId="{5249556C-C913-E544-BFE9-9057385F62C5}" sibTransId="{DF097324-CE71-264D-BD6B-DE188AF3B701}"/>
    <dgm:cxn modelId="{812C5D1A-448E-694D-876D-F0593BAED2E2}" srcId="{7C256737-A83B-7647-8165-EEF58D6C2E67}" destId="{0764FF29-4B67-AE4E-B5BD-AA856A8A7E80}" srcOrd="2" destOrd="0" parTransId="{82B42764-DFC8-5948-86CD-64EC8B50BDF8}" sibTransId="{393BB674-B3B5-8043-8097-D0F346E0E7D4}"/>
    <dgm:cxn modelId="{784A901D-5218-CD4A-ABE8-932D4DE83040}" type="presOf" srcId="{F1A32958-EB8E-654C-AEE8-623673EC0368}" destId="{D4FD67C7-F39A-9A49-B49E-6512B6695609}" srcOrd="0" destOrd="1" presId="urn:microsoft.com/office/officeart/2005/8/layout/hProcess7"/>
    <dgm:cxn modelId="{DBF1D824-B448-3E4F-BAFE-A3589467C258}" srcId="{5AF571DA-850B-9C4A-AD53-6FDEC349E09E}" destId="{F1A32958-EB8E-654C-AEE8-623673EC0368}" srcOrd="1" destOrd="0" parTransId="{C39AB604-955C-2849-B6B9-232A2A8DEAEE}" sibTransId="{82D5C997-CF8B-7B4A-B079-CF5EA4A7C58F}"/>
    <dgm:cxn modelId="{C8A2E62E-0989-B94C-9E83-455AB31979D2}" srcId="{0FB1820C-BE2F-8249-ABAA-7823EC51B1F2}" destId="{23DBC200-FA1E-F343-80E2-6B427DE7643E}" srcOrd="1" destOrd="0" parTransId="{93D34D87-6F8F-4D43-811E-4C35C5A2E609}" sibTransId="{27D804E5-AE4C-D840-9251-CB51A466A5C3}"/>
    <dgm:cxn modelId="{57FCF963-50A9-654C-BEE6-206EC7A75823}" srcId="{0FB1820C-BE2F-8249-ABAA-7823EC51B1F2}" destId="{5AF571DA-850B-9C4A-AD53-6FDEC349E09E}" srcOrd="2" destOrd="0" parTransId="{DFF5B44A-5442-614A-A273-B0B73F6B72B7}" sibTransId="{E3FFE2CF-10CD-2D47-88F6-E724BCE1998F}"/>
    <dgm:cxn modelId="{66114069-0A4E-5845-B1EF-3FEEA37CBAFC}" type="presOf" srcId="{5AF571DA-850B-9C4A-AD53-6FDEC349E09E}" destId="{28439423-BBD3-2A4A-9DE9-51745A8C9581}" srcOrd="1" destOrd="0" presId="urn:microsoft.com/office/officeart/2005/8/layout/hProcess7"/>
    <dgm:cxn modelId="{BEB59297-854F-DD4E-B3FC-13EA7E77BDAB}" type="presOf" srcId="{5AF571DA-850B-9C4A-AD53-6FDEC349E09E}" destId="{9BE0AD47-19D2-744B-A929-B7312BC5DE41}" srcOrd="0" destOrd="0" presId="urn:microsoft.com/office/officeart/2005/8/layout/hProcess7"/>
    <dgm:cxn modelId="{0C9F65C0-430E-EA41-929B-68CEEAC09694}" srcId="{23DBC200-FA1E-F343-80E2-6B427DE7643E}" destId="{6ADB59E7-6E0E-8F49-9DEA-DBE6A0CD2E98}" srcOrd="0" destOrd="0" parTransId="{F766B1E8-37E9-4C4B-B27E-215AB93857F8}" sibTransId="{3FC60ED9-4692-9248-8794-65EDD72F09FA}"/>
    <dgm:cxn modelId="{2BC0C5C3-1781-9F49-9AB0-DA6445178C7F}" type="presOf" srcId="{E0ABAD1C-EEF6-F045-B506-E42BA3B02A3D}" destId="{6EC09048-8AE3-CC44-87D3-7F869D41F59F}" srcOrd="0" destOrd="1" presId="urn:microsoft.com/office/officeart/2005/8/layout/hProcess7"/>
    <dgm:cxn modelId="{7FFD7DCF-EA6F-1945-A371-2FC51DEC9216}" type="presOf" srcId="{3F054952-ABEA-8F4F-B1A7-CA9A46A88C07}" destId="{D4FD67C7-F39A-9A49-B49E-6512B6695609}" srcOrd="0" destOrd="0" presId="urn:microsoft.com/office/officeart/2005/8/layout/hProcess7"/>
    <dgm:cxn modelId="{12D6E2CF-B1CB-4949-8A5C-C06E7623713E}" type="presOf" srcId="{0764FF29-4B67-AE4E-B5BD-AA856A8A7E80}" destId="{6EC09048-8AE3-CC44-87D3-7F869D41F59F}" srcOrd="0" destOrd="2" presId="urn:microsoft.com/office/officeart/2005/8/layout/hProcess7"/>
    <dgm:cxn modelId="{3D3ADDD3-FD64-FD47-B54A-7EB5BBBD438D}" type="presOf" srcId="{C842E460-8F8B-624C-B3C1-9FFB2D7B5947}" destId="{6EC09048-8AE3-CC44-87D3-7F869D41F59F}" srcOrd="0" destOrd="0" presId="urn:microsoft.com/office/officeart/2005/8/layout/hProcess7"/>
    <dgm:cxn modelId="{C76FEED3-6E7E-7343-8BC9-0192DE057003}" srcId="{0FB1820C-BE2F-8249-ABAA-7823EC51B1F2}" destId="{7C256737-A83B-7647-8165-EEF58D6C2E67}" srcOrd="0" destOrd="0" parTransId="{F208DC3A-F795-C640-BFB8-4C516FE6B192}" sibTransId="{D406C960-F926-6248-BFBA-3C6335261BF4}"/>
    <dgm:cxn modelId="{C6187CDA-21E0-5847-A9CB-19CFE94A2DA6}" type="presOf" srcId="{23DBC200-FA1E-F343-80E2-6B427DE7643E}" destId="{2D745721-18EE-3646-86FD-94416915A242}" srcOrd="1" destOrd="0" presId="urn:microsoft.com/office/officeart/2005/8/layout/hProcess7"/>
    <dgm:cxn modelId="{D2EEF1E2-D772-694F-AB6C-EF3C999202EF}" type="presOf" srcId="{6ADB59E7-6E0E-8F49-9DEA-DBE6A0CD2E98}" destId="{B8CCA2A1-2432-5E44-9EC4-3123433E0A0A}" srcOrd="0" destOrd="0" presId="urn:microsoft.com/office/officeart/2005/8/layout/hProcess7"/>
    <dgm:cxn modelId="{0D2060E5-C1C9-9F4C-AA35-BB7D4A1A2088}" type="presOf" srcId="{7C256737-A83B-7647-8165-EEF58D6C2E67}" destId="{F08915AD-00F4-BD4B-AB8E-38E3228BEDDB}" srcOrd="0" destOrd="0" presId="urn:microsoft.com/office/officeart/2005/8/layout/hProcess7"/>
    <dgm:cxn modelId="{6473F2F0-894E-1341-BE68-CE72D9153061}" type="presOf" srcId="{0FB1820C-BE2F-8249-ABAA-7823EC51B1F2}" destId="{4110344E-D01F-AE46-BD50-60A10BD6DAD0}" srcOrd="0" destOrd="0" presId="urn:microsoft.com/office/officeart/2005/8/layout/hProcess7"/>
    <dgm:cxn modelId="{F0AE1DF9-30A3-D743-ACA5-11811E198489}" srcId="{7C256737-A83B-7647-8165-EEF58D6C2E67}" destId="{E0ABAD1C-EEF6-F045-B506-E42BA3B02A3D}" srcOrd="1" destOrd="0" parTransId="{BD90AFF2-EEC6-B94E-915E-161731EF2642}" sibTransId="{2E606CAC-D15D-4A43-B6FE-EC54C85442C1}"/>
    <dgm:cxn modelId="{47B723FE-6FBF-E84F-82EF-A0843ECC7C70}" type="presOf" srcId="{7C256737-A83B-7647-8165-EEF58D6C2E67}" destId="{5D2592AA-6F7C-4547-939B-49DF2B0B52AA}" srcOrd="1" destOrd="0" presId="urn:microsoft.com/office/officeart/2005/8/layout/hProcess7"/>
    <dgm:cxn modelId="{0202831B-AA54-7343-90A9-D618DBB6036F}" type="presParOf" srcId="{4110344E-D01F-AE46-BD50-60A10BD6DAD0}" destId="{667E5821-295B-754F-8DB7-98A9955ACD6E}" srcOrd="0" destOrd="0" presId="urn:microsoft.com/office/officeart/2005/8/layout/hProcess7"/>
    <dgm:cxn modelId="{F5AC59C0-2CE6-4044-AB73-5961EB7D2733}" type="presParOf" srcId="{667E5821-295B-754F-8DB7-98A9955ACD6E}" destId="{F08915AD-00F4-BD4B-AB8E-38E3228BEDDB}" srcOrd="0" destOrd="0" presId="urn:microsoft.com/office/officeart/2005/8/layout/hProcess7"/>
    <dgm:cxn modelId="{372D6F2E-DE82-1843-9784-1E0FAF2B8983}" type="presParOf" srcId="{667E5821-295B-754F-8DB7-98A9955ACD6E}" destId="{5D2592AA-6F7C-4547-939B-49DF2B0B52AA}" srcOrd="1" destOrd="0" presId="urn:microsoft.com/office/officeart/2005/8/layout/hProcess7"/>
    <dgm:cxn modelId="{49FB08CD-47B7-D341-898D-584DF18DA95B}" type="presParOf" srcId="{667E5821-295B-754F-8DB7-98A9955ACD6E}" destId="{6EC09048-8AE3-CC44-87D3-7F869D41F59F}" srcOrd="2" destOrd="0" presId="urn:microsoft.com/office/officeart/2005/8/layout/hProcess7"/>
    <dgm:cxn modelId="{AA559B87-CF9D-B048-871A-16E86480BF52}" type="presParOf" srcId="{4110344E-D01F-AE46-BD50-60A10BD6DAD0}" destId="{DDED608A-90FE-8F45-8603-213B5D073E8A}" srcOrd="1" destOrd="0" presId="urn:microsoft.com/office/officeart/2005/8/layout/hProcess7"/>
    <dgm:cxn modelId="{B4A5237C-79D5-FC4A-BF15-9C6AD7E8D3F4}" type="presParOf" srcId="{4110344E-D01F-AE46-BD50-60A10BD6DAD0}" destId="{A4A577C7-503C-5046-8019-18B97A9AEE9D}" srcOrd="2" destOrd="0" presId="urn:microsoft.com/office/officeart/2005/8/layout/hProcess7"/>
    <dgm:cxn modelId="{D55671B6-4335-AE4E-BAF5-6EC04DFA2C59}" type="presParOf" srcId="{A4A577C7-503C-5046-8019-18B97A9AEE9D}" destId="{545C70E0-0C36-D644-AE98-42B21B9C836F}" srcOrd="0" destOrd="0" presId="urn:microsoft.com/office/officeart/2005/8/layout/hProcess7"/>
    <dgm:cxn modelId="{B6600699-BC40-1845-A158-87073FC9093F}" type="presParOf" srcId="{A4A577C7-503C-5046-8019-18B97A9AEE9D}" destId="{B6AA7B8B-775A-4940-BB4A-ACA04F1626BC}" srcOrd="1" destOrd="0" presId="urn:microsoft.com/office/officeart/2005/8/layout/hProcess7"/>
    <dgm:cxn modelId="{3BBC52AD-F7F8-0E49-8B24-0BB7953CB708}" type="presParOf" srcId="{A4A577C7-503C-5046-8019-18B97A9AEE9D}" destId="{CE9B8904-9323-5246-BBB3-D47B25D5EEDA}" srcOrd="2" destOrd="0" presId="urn:microsoft.com/office/officeart/2005/8/layout/hProcess7"/>
    <dgm:cxn modelId="{FF553106-C7E9-0A46-B01B-F867B6DF2680}" type="presParOf" srcId="{4110344E-D01F-AE46-BD50-60A10BD6DAD0}" destId="{09E4D765-DE37-974C-9D8F-A77DE2D877EA}" srcOrd="3" destOrd="0" presId="urn:microsoft.com/office/officeart/2005/8/layout/hProcess7"/>
    <dgm:cxn modelId="{94ED9693-0A41-664E-BC14-FDA304BE8911}" type="presParOf" srcId="{4110344E-D01F-AE46-BD50-60A10BD6DAD0}" destId="{2494E716-06BB-F44B-84F8-72D8BA1B4C37}" srcOrd="4" destOrd="0" presId="urn:microsoft.com/office/officeart/2005/8/layout/hProcess7"/>
    <dgm:cxn modelId="{9382D3C1-70D0-5F4E-A6F3-BC4C77EADA22}" type="presParOf" srcId="{2494E716-06BB-F44B-84F8-72D8BA1B4C37}" destId="{979135A7-0457-2048-B435-1113AC76E25C}" srcOrd="0" destOrd="0" presId="urn:microsoft.com/office/officeart/2005/8/layout/hProcess7"/>
    <dgm:cxn modelId="{1F49C9C2-757C-A543-A021-6EC1DE8740F1}" type="presParOf" srcId="{2494E716-06BB-F44B-84F8-72D8BA1B4C37}" destId="{2D745721-18EE-3646-86FD-94416915A242}" srcOrd="1" destOrd="0" presId="urn:microsoft.com/office/officeart/2005/8/layout/hProcess7"/>
    <dgm:cxn modelId="{BC39BC4C-A721-454F-9A6C-B7136F29F4C1}" type="presParOf" srcId="{2494E716-06BB-F44B-84F8-72D8BA1B4C37}" destId="{B8CCA2A1-2432-5E44-9EC4-3123433E0A0A}" srcOrd="2" destOrd="0" presId="urn:microsoft.com/office/officeart/2005/8/layout/hProcess7"/>
    <dgm:cxn modelId="{94614651-739C-6942-B017-A4642EE0D0DD}" type="presParOf" srcId="{4110344E-D01F-AE46-BD50-60A10BD6DAD0}" destId="{557AC434-708E-EA42-B0AD-763D89A37875}" srcOrd="5" destOrd="0" presId="urn:microsoft.com/office/officeart/2005/8/layout/hProcess7"/>
    <dgm:cxn modelId="{D3A4E6BF-C3FC-6C49-97B9-58AA86AD6045}" type="presParOf" srcId="{4110344E-D01F-AE46-BD50-60A10BD6DAD0}" destId="{22D51E54-96BC-5D46-9CC3-991D3EEECA97}" srcOrd="6" destOrd="0" presId="urn:microsoft.com/office/officeart/2005/8/layout/hProcess7"/>
    <dgm:cxn modelId="{2E811198-5EA4-D440-BF28-D5C37D0C93C6}" type="presParOf" srcId="{22D51E54-96BC-5D46-9CC3-991D3EEECA97}" destId="{DEDEA408-8341-2347-8056-6636B426BFC8}" srcOrd="0" destOrd="0" presId="urn:microsoft.com/office/officeart/2005/8/layout/hProcess7"/>
    <dgm:cxn modelId="{B8B75A8B-CE85-EF46-9D51-1F7F4DA2049F}" type="presParOf" srcId="{22D51E54-96BC-5D46-9CC3-991D3EEECA97}" destId="{6D902167-2B9D-6646-9EA8-7B5E82EF7027}" srcOrd="1" destOrd="0" presId="urn:microsoft.com/office/officeart/2005/8/layout/hProcess7"/>
    <dgm:cxn modelId="{60126D06-0B35-D34A-BA7A-2113BB143E9D}" type="presParOf" srcId="{22D51E54-96BC-5D46-9CC3-991D3EEECA97}" destId="{5AFD5999-1EC3-5747-B668-DCB59718E6F5}" srcOrd="2" destOrd="0" presId="urn:microsoft.com/office/officeart/2005/8/layout/hProcess7"/>
    <dgm:cxn modelId="{F22FC6CB-64BB-8147-980F-6091E9BD99E1}" type="presParOf" srcId="{4110344E-D01F-AE46-BD50-60A10BD6DAD0}" destId="{0BE620E8-91EF-A644-BD34-106C62E64263}" srcOrd="7" destOrd="0" presId="urn:microsoft.com/office/officeart/2005/8/layout/hProcess7"/>
    <dgm:cxn modelId="{4DE3243C-2D87-8842-B033-DD9E46EBBCAB}" type="presParOf" srcId="{4110344E-D01F-AE46-BD50-60A10BD6DAD0}" destId="{D5AE8EDC-238B-924B-9764-3AEB96193E4A}" srcOrd="8" destOrd="0" presId="urn:microsoft.com/office/officeart/2005/8/layout/hProcess7"/>
    <dgm:cxn modelId="{FE58D737-4D75-A240-8E46-46116EADE37F}" type="presParOf" srcId="{D5AE8EDC-238B-924B-9764-3AEB96193E4A}" destId="{9BE0AD47-19D2-744B-A929-B7312BC5DE41}" srcOrd="0" destOrd="0" presId="urn:microsoft.com/office/officeart/2005/8/layout/hProcess7"/>
    <dgm:cxn modelId="{49154AA3-A593-274F-B28C-4C3ABEF4D90A}" type="presParOf" srcId="{D5AE8EDC-238B-924B-9764-3AEB96193E4A}" destId="{28439423-BBD3-2A4A-9DE9-51745A8C9581}" srcOrd="1" destOrd="0" presId="urn:microsoft.com/office/officeart/2005/8/layout/hProcess7"/>
    <dgm:cxn modelId="{723891E6-188B-154C-9E04-8F0802A6CE80}" type="presParOf" srcId="{D5AE8EDC-238B-924B-9764-3AEB96193E4A}" destId="{D4FD67C7-F39A-9A49-B49E-6512B669560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19539-CD55-C14E-B83A-83D983782550}"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DBF516B6-0CE1-FB4E-B2C5-858A98B94142}">
      <dgm:prSet/>
      <dgm:spPr/>
      <dgm:t>
        <a:bodyPr/>
        <a:lstStyle/>
        <a:p>
          <a:r>
            <a:rPr lang="en-CA" dirty="0">
              <a:solidFill>
                <a:srgbClr val="3B1BFF"/>
              </a:solidFill>
            </a:rPr>
            <a:t>LORD God</a:t>
          </a:r>
        </a:p>
      </dgm:t>
    </dgm:pt>
    <dgm:pt modelId="{D1A2F51B-852B-E24D-BBE9-F09D13BD8E45}" type="parTrans" cxnId="{D647DBBF-391E-B346-8CD8-1B3871B244E3}">
      <dgm:prSet/>
      <dgm:spPr/>
      <dgm:t>
        <a:bodyPr/>
        <a:lstStyle/>
        <a:p>
          <a:endParaRPr lang="en-US"/>
        </a:p>
      </dgm:t>
    </dgm:pt>
    <dgm:pt modelId="{35453615-F752-E549-A69F-D5D3BFC1F9A1}" type="sibTrans" cxnId="{D647DBBF-391E-B346-8CD8-1B3871B244E3}">
      <dgm:prSet/>
      <dgm:spPr/>
      <dgm:t>
        <a:bodyPr/>
        <a:lstStyle/>
        <a:p>
          <a:endParaRPr lang="en-US"/>
        </a:p>
      </dgm:t>
    </dgm:pt>
    <dgm:pt modelId="{59744E84-C609-CF4C-8BF5-ACD4047D6DB6}">
      <dgm:prSet custT="1"/>
      <dgm:spPr/>
      <dgm:t>
        <a:bodyPr/>
        <a:lstStyle/>
        <a:p>
          <a:r>
            <a:rPr lang="en-CA" sz="2400" dirty="0"/>
            <a:t>Yahweh Elohim introduced - name that declares His purpose </a:t>
          </a:r>
        </a:p>
      </dgm:t>
    </dgm:pt>
    <dgm:pt modelId="{19180FF2-EF2A-054D-9088-C043E81FDEE6}" type="parTrans" cxnId="{49169695-12D3-B646-BA44-33052775A260}">
      <dgm:prSet/>
      <dgm:spPr/>
      <dgm:t>
        <a:bodyPr/>
        <a:lstStyle/>
        <a:p>
          <a:endParaRPr lang="en-US"/>
        </a:p>
      </dgm:t>
    </dgm:pt>
    <dgm:pt modelId="{4C13C7EB-27EC-334A-97B3-AA8EDF937BF7}" type="sibTrans" cxnId="{49169695-12D3-B646-BA44-33052775A260}">
      <dgm:prSet/>
      <dgm:spPr/>
      <dgm:t>
        <a:bodyPr/>
        <a:lstStyle/>
        <a:p>
          <a:endParaRPr lang="en-US"/>
        </a:p>
      </dgm:t>
    </dgm:pt>
    <dgm:pt modelId="{DF8ADDCE-B5ED-E044-88E8-E8AFF3A4F313}">
      <dgm:prSet/>
      <dgm:spPr/>
      <dgm:t>
        <a:bodyPr/>
        <a:lstStyle/>
        <a:p>
          <a:r>
            <a:rPr lang="en-CA" dirty="0">
              <a:solidFill>
                <a:srgbClr val="FF0000"/>
              </a:solidFill>
            </a:rPr>
            <a:t>Generations</a:t>
          </a:r>
        </a:p>
      </dgm:t>
    </dgm:pt>
    <dgm:pt modelId="{ADF3463B-04CB-1E42-8F3C-825FCB770A06}" type="parTrans" cxnId="{4B501FDA-9C63-1540-B40F-30591F003106}">
      <dgm:prSet/>
      <dgm:spPr/>
      <dgm:t>
        <a:bodyPr/>
        <a:lstStyle/>
        <a:p>
          <a:endParaRPr lang="en-US"/>
        </a:p>
      </dgm:t>
    </dgm:pt>
    <dgm:pt modelId="{6D3A831B-3895-3B4B-86D5-EE58793D5983}" type="sibTrans" cxnId="{4B501FDA-9C63-1540-B40F-30591F003106}">
      <dgm:prSet/>
      <dgm:spPr/>
      <dgm:t>
        <a:bodyPr/>
        <a:lstStyle/>
        <a:p>
          <a:endParaRPr lang="en-US"/>
        </a:p>
      </dgm:t>
    </dgm:pt>
    <dgm:pt modelId="{5D398616-E32A-5D4C-9CB4-2B1ECA96978A}">
      <dgm:prSet custT="1"/>
      <dgm:spPr/>
      <dgm:t>
        <a:bodyPr/>
        <a:lstStyle/>
        <a:p>
          <a:r>
            <a:rPr lang="en-CA" sz="2400" dirty="0"/>
            <a:t>From a root word meaning “to give birth”</a:t>
          </a:r>
        </a:p>
      </dgm:t>
    </dgm:pt>
    <dgm:pt modelId="{D8CCC6D9-4882-DE40-9AB6-D67A1A036A41}" type="parTrans" cxnId="{433F4BD3-D9CB-064D-BCF6-A33D53A4FE8D}">
      <dgm:prSet/>
      <dgm:spPr/>
      <dgm:t>
        <a:bodyPr/>
        <a:lstStyle/>
        <a:p>
          <a:endParaRPr lang="en-US"/>
        </a:p>
      </dgm:t>
    </dgm:pt>
    <dgm:pt modelId="{CE37A203-05DA-8B4D-81A9-34F4E3B98B30}" type="sibTrans" cxnId="{433F4BD3-D9CB-064D-BCF6-A33D53A4FE8D}">
      <dgm:prSet/>
      <dgm:spPr/>
      <dgm:t>
        <a:bodyPr/>
        <a:lstStyle/>
        <a:p>
          <a:endParaRPr lang="en-US"/>
        </a:p>
      </dgm:t>
    </dgm:pt>
    <dgm:pt modelId="{13D1BF0A-AB66-0C4B-9252-5EC28FD6C7EE}">
      <dgm:prSet custT="1"/>
      <dgm:spPr/>
      <dgm:t>
        <a:bodyPr/>
        <a:lstStyle/>
        <a:p>
          <a:r>
            <a:rPr lang="en-CA" sz="2400" dirty="0"/>
            <a:t>To become a Father (“Adam, which was the son of God”)</a:t>
          </a:r>
        </a:p>
      </dgm:t>
    </dgm:pt>
    <dgm:pt modelId="{F50F3ED8-3EA8-7344-9216-6A49749918DB}" type="parTrans" cxnId="{94C0E010-7593-EF4D-AC91-D9620AA21F2F}">
      <dgm:prSet/>
      <dgm:spPr/>
      <dgm:t>
        <a:bodyPr/>
        <a:lstStyle/>
        <a:p>
          <a:endParaRPr lang="en-US"/>
        </a:p>
      </dgm:t>
    </dgm:pt>
    <dgm:pt modelId="{794B72E4-43FC-BB40-BC39-7D78F1FE2B9F}" type="sibTrans" cxnId="{94C0E010-7593-EF4D-AC91-D9620AA21F2F}">
      <dgm:prSet/>
      <dgm:spPr/>
      <dgm:t>
        <a:bodyPr/>
        <a:lstStyle/>
        <a:p>
          <a:endParaRPr lang="en-US"/>
        </a:p>
      </dgm:t>
    </dgm:pt>
    <dgm:pt modelId="{59DCFD10-241A-EA4C-BF81-9E52D7A65420}">
      <dgm:prSet custT="1"/>
      <dgm:spPr/>
      <dgm:t>
        <a:bodyPr/>
        <a:lstStyle/>
        <a:p>
          <a:r>
            <a:rPr lang="en-CA" sz="2400" dirty="0"/>
            <a:t>Translated “begat” in Genesis 4v18</a:t>
          </a:r>
        </a:p>
      </dgm:t>
    </dgm:pt>
    <dgm:pt modelId="{3EC591D2-9339-A345-B54B-02AE94E54EB9}" type="parTrans" cxnId="{C804EAD7-4939-D54B-923B-ADAF43104FF6}">
      <dgm:prSet/>
      <dgm:spPr/>
      <dgm:t>
        <a:bodyPr/>
        <a:lstStyle/>
        <a:p>
          <a:endParaRPr lang="en-US"/>
        </a:p>
      </dgm:t>
    </dgm:pt>
    <dgm:pt modelId="{EDA5E1E8-D1C7-0D41-B6CB-3C6FDCE86F37}" type="sibTrans" cxnId="{C804EAD7-4939-D54B-923B-ADAF43104FF6}">
      <dgm:prSet/>
      <dgm:spPr/>
      <dgm:t>
        <a:bodyPr/>
        <a:lstStyle/>
        <a:p>
          <a:endParaRPr lang="en-US"/>
        </a:p>
      </dgm:t>
    </dgm:pt>
    <dgm:pt modelId="{2C6FC922-E4C8-4945-BD2C-6E7ED7CEE963}">
      <dgm:prSet custT="1"/>
      <dgm:spPr/>
      <dgm:t>
        <a:bodyPr/>
        <a:lstStyle/>
        <a:p>
          <a:r>
            <a:rPr lang="en-CA" sz="2400" dirty="0"/>
            <a:t>“I will be” ... “mighty ones”</a:t>
          </a:r>
        </a:p>
      </dgm:t>
    </dgm:pt>
    <dgm:pt modelId="{61F6B1C5-0577-7047-B332-4DE55F171427}" type="parTrans" cxnId="{36516279-A834-B843-8303-697FAAD515C1}">
      <dgm:prSet/>
      <dgm:spPr/>
      <dgm:t>
        <a:bodyPr/>
        <a:lstStyle/>
        <a:p>
          <a:endParaRPr lang="en-US"/>
        </a:p>
      </dgm:t>
    </dgm:pt>
    <dgm:pt modelId="{0E490840-6632-D84A-83D2-F8AFFA4B888D}" type="sibTrans" cxnId="{36516279-A834-B843-8303-697FAAD515C1}">
      <dgm:prSet/>
      <dgm:spPr/>
      <dgm:t>
        <a:bodyPr/>
        <a:lstStyle/>
        <a:p>
          <a:endParaRPr lang="en-US"/>
        </a:p>
      </dgm:t>
    </dgm:pt>
    <dgm:pt modelId="{3D862508-32D4-6241-994B-D956CA249DA4}" type="pres">
      <dgm:prSet presAssocID="{82619539-CD55-C14E-B83A-83D983782550}" presName="vert0" presStyleCnt="0">
        <dgm:presLayoutVars>
          <dgm:dir/>
          <dgm:animOne val="branch"/>
          <dgm:animLvl val="lvl"/>
        </dgm:presLayoutVars>
      </dgm:prSet>
      <dgm:spPr/>
    </dgm:pt>
    <dgm:pt modelId="{147CE183-139E-A04F-8D20-88CB2C03C1ED}" type="pres">
      <dgm:prSet presAssocID="{DBF516B6-0CE1-FB4E-B2C5-858A98B94142}" presName="thickLine" presStyleLbl="alignNode1" presStyleIdx="0" presStyleCnt="2"/>
      <dgm:spPr/>
    </dgm:pt>
    <dgm:pt modelId="{D6C15E9C-956A-F84A-BD91-135CC391F225}" type="pres">
      <dgm:prSet presAssocID="{DBF516B6-0CE1-FB4E-B2C5-858A98B94142}" presName="horz1" presStyleCnt="0"/>
      <dgm:spPr/>
    </dgm:pt>
    <dgm:pt modelId="{883F8A7E-3F2D-0841-9C54-7DA830C7B40A}" type="pres">
      <dgm:prSet presAssocID="{DBF516B6-0CE1-FB4E-B2C5-858A98B94142}" presName="tx1" presStyleLbl="revTx" presStyleIdx="0" presStyleCnt="7"/>
      <dgm:spPr/>
    </dgm:pt>
    <dgm:pt modelId="{4F87AED6-8B81-F94C-B44A-6601D2124003}" type="pres">
      <dgm:prSet presAssocID="{DBF516B6-0CE1-FB4E-B2C5-858A98B94142}" presName="vert1" presStyleCnt="0"/>
      <dgm:spPr/>
    </dgm:pt>
    <dgm:pt modelId="{5F230363-2D04-6241-80F5-4D74E9F0890C}" type="pres">
      <dgm:prSet presAssocID="{59744E84-C609-CF4C-8BF5-ACD4047D6DB6}" presName="vertSpace2a" presStyleCnt="0"/>
      <dgm:spPr/>
    </dgm:pt>
    <dgm:pt modelId="{AE79BBFA-1E24-3147-AA4D-EF45FDDB46A1}" type="pres">
      <dgm:prSet presAssocID="{59744E84-C609-CF4C-8BF5-ACD4047D6DB6}" presName="horz2" presStyleCnt="0"/>
      <dgm:spPr/>
    </dgm:pt>
    <dgm:pt modelId="{C7F8AC95-5020-FD4F-ADDD-2E375F9A48B4}" type="pres">
      <dgm:prSet presAssocID="{59744E84-C609-CF4C-8BF5-ACD4047D6DB6}" presName="horzSpace2" presStyleCnt="0"/>
      <dgm:spPr/>
    </dgm:pt>
    <dgm:pt modelId="{C878DA9A-BCCF-C546-B200-DFC065EE54BB}" type="pres">
      <dgm:prSet presAssocID="{59744E84-C609-CF4C-8BF5-ACD4047D6DB6}" presName="tx2" presStyleLbl="revTx" presStyleIdx="1" presStyleCnt="7"/>
      <dgm:spPr/>
    </dgm:pt>
    <dgm:pt modelId="{854E0071-0E1A-9D40-969B-661D08A8A389}" type="pres">
      <dgm:prSet presAssocID="{59744E84-C609-CF4C-8BF5-ACD4047D6DB6}" presName="vert2" presStyleCnt="0"/>
      <dgm:spPr/>
    </dgm:pt>
    <dgm:pt modelId="{6F76E601-CE9B-D34D-9F9E-D5B2141AC505}" type="pres">
      <dgm:prSet presAssocID="{59744E84-C609-CF4C-8BF5-ACD4047D6DB6}" presName="thinLine2b" presStyleLbl="callout" presStyleIdx="0" presStyleCnt="5"/>
      <dgm:spPr/>
    </dgm:pt>
    <dgm:pt modelId="{B0EB1B9A-64B6-7B46-9920-01F891CD2B7C}" type="pres">
      <dgm:prSet presAssocID="{59744E84-C609-CF4C-8BF5-ACD4047D6DB6}" presName="vertSpace2b" presStyleCnt="0"/>
      <dgm:spPr/>
    </dgm:pt>
    <dgm:pt modelId="{1EEC9E4A-A93E-334B-8E20-5110DE54DFAD}" type="pres">
      <dgm:prSet presAssocID="{2C6FC922-E4C8-4945-BD2C-6E7ED7CEE963}" presName="horz2" presStyleCnt="0"/>
      <dgm:spPr/>
    </dgm:pt>
    <dgm:pt modelId="{65050571-AB9E-FD43-98B9-1F657D590798}" type="pres">
      <dgm:prSet presAssocID="{2C6FC922-E4C8-4945-BD2C-6E7ED7CEE963}" presName="horzSpace2" presStyleCnt="0"/>
      <dgm:spPr/>
    </dgm:pt>
    <dgm:pt modelId="{E6415A39-DB9F-2D41-8A95-7475DF20F3AC}" type="pres">
      <dgm:prSet presAssocID="{2C6FC922-E4C8-4945-BD2C-6E7ED7CEE963}" presName="tx2" presStyleLbl="revTx" presStyleIdx="2" presStyleCnt="7"/>
      <dgm:spPr/>
    </dgm:pt>
    <dgm:pt modelId="{EA8CD023-898C-CC4C-BEA3-F959E020FE41}" type="pres">
      <dgm:prSet presAssocID="{2C6FC922-E4C8-4945-BD2C-6E7ED7CEE963}" presName="vert2" presStyleCnt="0"/>
      <dgm:spPr/>
    </dgm:pt>
    <dgm:pt modelId="{17E5B966-AAE9-DD49-8FD0-E86A0699940D}" type="pres">
      <dgm:prSet presAssocID="{2C6FC922-E4C8-4945-BD2C-6E7ED7CEE963}" presName="thinLine2b" presStyleLbl="callout" presStyleIdx="1" presStyleCnt="5"/>
      <dgm:spPr/>
    </dgm:pt>
    <dgm:pt modelId="{2B18B453-FFEE-E547-9DF9-72D974D710F3}" type="pres">
      <dgm:prSet presAssocID="{2C6FC922-E4C8-4945-BD2C-6E7ED7CEE963}" presName="vertSpace2b" presStyleCnt="0"/>
      <dgm:spPr/>
    </dgm:pt>
    <dgm:pt modelId="{16A79611-D21B-C34B-AAE8-DF39CEE315BC}" type="pres">
      <dgm:prSet presAssocID="{DF8ADDCE-B5ED-E044-88E8-E8AFF3A4F313}" presName="thickLine" presStyleLbl="alignNode1" presStyleIdx="1" presStyleCnt="2"/>
      <dgm:spPr/>
    </dgm:pt>
    <dgm:pt modelId="{C79AB4A4-8D3F-4D4C-9CFB-161ED5222EEA}" type="pres">
      <dgm:prSet presAssocID="{DF8ADDCE-B5ED-E044-88E8-E8AFF3A4F313}" presName="horz1" presStyleCnt="0"/>
      <dgm:spPr/>
    </dgm:pt>
    <dgm:pt modelId="{5BFF1466-342C-734F-ADE4-2303DF2B8B3E}" type="pres">
      <dgm:prSet presAssocID="{DF8ADDCE-B5ED-E044-88E8-E8AFF3A4F313}" presName="tx1" presStyleLbl="revTx" presStyleIdx="3" presStyleCnt="7"/>
      <dgm:spPr/>
    </dgm:pt>
    <dgm:pt modelId="{44FFB26B-39B2-9740-BFE1-7C7598DF1C40}" type="pres">
      <dgm:prSet presAssocID="{DF8ADDCE-B5ED-E044-88E8-E8AFF3A4F313}" presName="vert1" presStyleCnt="0"/>
      <dgm:spPr/>
    </dgm:pt>
    <dgm:pt modelId="{D46DC040-B976-5246-AD7B-DD1779F79080}" type="pres">
      <dgm:prSet presAssocID="{5D398616-E32A-5D4C-9CB4-2B1ECA96978A}" presName="vertSpace2a" presStyleCnt="0"/>
      <dgm:spPr/>
    </dgm:pt>
    <dgm:pt modelId="{73627826-E370-DD4F-9D26-079EC2B3BFC4}" type="pres">
      <dgm:prSet presAssocID="{5D398616-E32A-5D4C-9CB4-2B1ECA96978A}" presName="horz2" presStyleCnt="0"/>
      <dgm:spPr/>
    </dgm:pt>
    <dgm:pt modelId="{D9413CDB-2731-7241-B3B1-44E6E6021C60}" type="pres">
      <dgm:prSet presAssocID="{5D398616-E32A-5D4C-9CB4-2B1ECA96978A}" presName="horzSpace2" presStyleCnt="0"/>
      <dgm:spPr/>
    </dgm:pt>
    <dgm:pt modelId="{AEEE9F24-2598-3A4B-B829-9A89DCECDFF3}" type="pres">
      <dgm:prSet presAssocID="{5D398616-E32A-5D4C-9CB4-2B1ECA96978A}" presName="tx2" presStyleLbl="revTx" presStyleIdx="4" presStyleCnt="7"/>
      <dgm:spPr/>
    </dgm:pt>
    <dgm:pt modelId="{2BACAAB8-6D28-6843-B1AD-2DC3665AD8C6}" type="pres">
      <dgm:prSet presAssocID="{5D398616-E32A-5D4C-9CB4-2B1ECA96978A}" presName="vert2" presStyleCnt="0"/>
      <dgm:spPr/>
    </dgm:pt>
    <dgm:pt modelId="{CA4D0F35-9BE5-1343-B283-B1416AF83E07}" type="pres">
      <dgm:prSet presAssocID="{5D398616-E32A-5D4C-9CB4-2B1ECA96978A}" presName="thinLine2b" presStyleLbl="callout" presStyleIdx="2" presStyleCnt="5"/>
      <dgm:spPr/>
    </dgm:pt>
    <dgm:pt modelId="{B44A136B-298E-B34A-BB7D-4843E9DAA4F1}" type="pres">
      <dgm:prSet presAssocID="{5D398616-E32A-5D4C-9CB4-2B1ECA96978A}" presName="vertSpace2b" presStyleCnt="0"/>
      <dgm:spPr/>
    </dgm:pt>
    <dgm:pt modelId="{5D944F7F-F315-1F4D-8026-9DE541DD484E}" type="pres">
      <dgm:prSet presAssocID="{13D1BF0A-AB66-0C4B-9252-5EC28FD6C7EE}" presName="horz2" presStyleCnt="0"/>
      <dgm:spPr/>
    </dgm:pt>
    <dgm:pt modelId="{FCFC9BAF-018F-064F-A410-987949B30CB1}" type="pres">
      <dgm:prSet presAssocID="{13D1BF0A-AB66-0C4B-9252-5EC28FD6C7EE}" presName="horzSpace2" presStyleCnt="0"/>
      <dgm:spPr/>
    </dgm:pt>
    <dgm:pt modelId="{4E92FD95-E6C5-E845-9171-445ED2EBD264}" type="pres">
      <dgm:prSet presAssocID="{13D1BF0A-AB66-0C4B-9252-5EC28FD6C7EE}" presName="tx2" presStyleLbl="revTx" presStyleIdx="5" presStyleCnt="7"/>
      <dgm:spPr/>
    </dgm:pt>
    <dgm:pt modelId="{2DDA481A-1248-0744-B395-6F50BC6CFD54}" type="pres">
      <dgm:prSet presAssocID="{13D1BF0A-AB66-0C4B-9252-5EC28FD6C7EE}" presName="vert2" presStyleCnt="0"/>
      <dgm:spPr/>
    </dgm:pt>
    <dgm:pt modelId="{0886C5D7-0828-A24A-9AE6-AFCEB62548E7}" type="pres">
      <dgm:prSet presAssocID="{13D1BF0A-AB66-0C4B-9252-5EC28FD6C7EE}" presName="thinLine2b" presStyleLbl="callout" presStyleIdx="3" presStyleCnt="5"/>
      <dgm:spPr/>
    </dgm:pt>
    <dgm:pt modelId="{81EEC381-5B11-DB4D-A8B6-CA4F7909AE9E}" type="pres">
      <dgm:prSet presAssocID="{13D1BF0A-AB66-0C4B-9252-5EC28FD6C7EE}" presName="vertSpace2b" presStyleCnt="0"/>
      <dgm:spPr/>
    </dgm:pt>
    <dgm:pt modelId="{67266F98-3124-684B-81FB-C23B8310AAB5}" type="pres">
      <dgm:prSet presAssocID="{59DCFD10-241A-EA4C-BF81-9E52D7A65420}" presName="horz2" presStyleCnt="0"/>
      <dgm:spPr/>
    </dgm:pt>
    <dgm:pt modelId="{0B7B7D8B-423E-5949-B371-787F5CFF5F34}" type="pres">
      <dgm:prSet presAssocID="{59DCFD10-241A-EA4C-BF81-9E52D7A65420}" presName="horzSpace2" presStyleCnt="0"/>
      <dgm:spPr/>
    </dgm:pt>
    <dgm:pt modelId="{6411FE73-AC69-C94D-9338-E47CE1617AA6}" type="pres">
      <dgm:prSet presAssocID="{59DCFD10-241A-EA4C-BF81-9E52D7A65420}" presName="tx2" presStyleLbl="revTx" presStyleIdx="6" presStyleCnt="7"/>
      <dgm:spPr/>
    </dgm:pt>
    <dgm:pt modelId="{0DAF7BDA-1E31-AD4C-955F-F00E9F6DFCEE}" type="pres">
      <dgm:prSet presAssocID="{59DCFD10-241A-EA4C-BF81-9E52D7A65420}" presName="vert2" presStyleCnt="0"/>
      <dgm:spPr/>
    </dgm:pt>
    <dgm:pt modelId="{C0CCA56E-5D9C-A649-B7D6-E1CDA54F49B8}" type="pres">
      <dgm:prSet presAssocID="{59DCFD10-241A-EA4C-BF81-9E52D7A65420}" presName="thinLine2b" presStyleLbl="callout" presStyleIdx="4" presStyleCnt="5"/>
      <dgm:spPr/>
    </dgm:pt>
    <dgm:pt modelId="{74504FD2-3827-EF40-97FF-1FC905A2DE51}" type="pres">
      <dgm:prSet presAssocID="{59DCFD10-241A-EA4C-BF81-9E52D7A65420}" presName="vertSpace2b" presStyleCnt="0"/>
      <dgm:spPr/>
    </dgm:pt>
  </dgm:ptLst>
  <dgm:cxnLst>
    <dgm:cxn modelId="{94C0E010-7593-EF4D-AC91-D9620AA21F2F}" srcId="{DF8ADDCE-B5ED-E044-88E8-E8AFF3A4F313}" destId="{13D1BF0A-AB66-0C4B-9252-5EC28FD6C7EE}" srcOrd="1" destOrd="0" parTransId="{F50F3ED8-3EA8-7344-9216-6A49749918DB}" sibTransId="{794B72E4-43FC-BB40-BC39-7D78F1FE2B9F}"/>
    <dgm:cxn modelId="{C33DA64E-52C8-8F44-A43A-B22429FAA70E}" type="presOf" srcId="{82619539-CD55-C14E-B83A-83D983782550}" destId="{3D862508-32D4-6241-994B-D956CA249DA4}" srcOrd="0" destOrd="0" presId="urn:microsoft.com/office/officeart/2008/layout/LinedList"/>
    <dgm:cxn modelId="{E8BD7E70-E1C4-BB4A-B22A-027BCCF42E9A}" type="presOf" srcId="{2C6FC922-E4C8-4945-BD2C-6E7ED7CEE963}" destId="{E6415A39-DB9F-2D41-8A95-7475DF20F3AC}" srcOrd="0" destOrd="0" presId="urn:microsoft.com/office/officeart/2008/layout/LinedList"/>
    <dgm:cxn modelId="{AD543651-ED9F-F44B-B252-576351EC236D}" type="presOf" srcId="{59744E84-C609-CF4C-8BF5-ACD4047D6DB6}" destId="{C878DA9A-BCCF-C546-B200-DFC065EE54BB}" srcOrd="0" destOrd="0" presId="urn:microsoft.com/office/officeart/2008/layout/LinedList"/>
    <dgm:cxn modelId="{36516279-A834-B843-8303-697FAAD515C1}" srcId="{DBF516B6-0CE1-FB4E-B2C5-858A98B94142}" destId="{2C6FC922-E4C8-4945-BD2C-6E7ED7CEE963}" srcOrd="1" destOrd="0" parTransId="{61F6B1C5-0577-7047-B332-4DE55F171427}" sibTransId="{0E490840-6632-D84A-83D2-F8AFFA4B888D}"/>
    <dgm:cxn modelId="{49169695-12D3-B646-BA44-33052775A260}" srcId="{DBF516B6-0CE1-FB4E-B2C5-858A98B94142}" destId="{59744E84-C609-CF4C-8BF5-ACD4047D6DB6}" srcOrd="0" destOrd="0" parTransId="{19180FF2-EF2A-054D-9088-C043E81FDEE6}" sibTransId="{4C13C7EB-27EC-334A-97B3-AA8EDF937BF7}"/>
    <dgm:cxn modelId="{764232A4-DFD2-294C-BF0E-851A1AD34733}" type="presOf" srcId="{DBF516B6-0CE1-FB4E-B2C5-858A98B94142}" destId="{883F8A7E-3F2D-0841-9C54-7DA830C7B40A}" srcOrd="0" destOrd="0" presId="urn:microsoft.com/office/officeart/2008/layout/LinedList"/>
    <dgm:cxn modelId="{1D34D9A5-5CAC-1F4A-9CD1-9BD65F620494}" type="presOf" srcId="{DF8ADDCE-B5ED-E044-88E8-E8AFF3A4F313}" destId="{5BFF1466-342C-734F-ADE4-2303DF2B8B3E}" srcOrd="0" destOrd="0" presId="urn:microsoft.com/office/officeart/2008/layout/LinedList"/>
    <dgm:cxn modelId="{0F964EAC-8215-7C40-86D1-BE327E6B9B17}" type="presOf" srcId="{5D398616-E32A-5D4C-9CB4-2B1ECA96978A}" destId="{AEEE9F24-2598-3A4B-B829-9A89DCECDFF3}" srcOrd="0" destOrd="0" presId="urn:microsoft.com/office/officeart/2008/layout/LinedList"/>
    <dgm:cxn modelId="{D647DBBF-391E-B346-8CD8-1B3871B244E3}" srcId="{82619539-CD55-C14E-B83A-83D983782550}" destId="{DBF516B6-0CE1-FB4E-B2C5-858A98B94142}" srcOrd="0" destOrd="0" parTransId="{D1A2F51B-852B-E24D-BBE9-F09D13BD8E45}" sibTransId="{35453615-F752-E549-A69F-D5D3BFC1F9A1}"/>
    <dgm:cxn modelId="{F77DF8D0-7E10-4B45-B821-C402380EE97A}" type="presOf" srcId="{13D1BF0A-AB66-0C4B-9252-5EC28FD6C7EE}" destId="{4E92FD95-E6C5-E845-9171-445ED2EBD264}" srcOrd="0" destOrd="0" presId="urn:microsoft.com/office/officeart/2008/layout/LinedList"/>
    <dgm:cxn modelId="{433F4BD3-D9CB-064D-BCF6-A33D53A4FE8D}" srcId="{DF8ADDCE-B5ED-E044-88E8-E8AFF3A4F313}" destId="{5D398616-E32A-5D4C-9CB4-2B1ECA96978A}" srcOrd="0" destOrd="0" parTransId="{D8CCC6D9-4882-DE40-9AB6-D67A1A036A41}" sibTransId="{CE37A203-05DA-8B4D-81A9-34F4E3B98B30}"/>
    <dgm:cxn modelId="{C804EAD7-4939-D54B-923B-ADAF43104FF6}" srcId="{DF8ADDCE-B5ED-E044-88E8-E8AFF3A4F313}" destId="{59DCFD10-241A-EA4C-BF81-9E52D7A65420}" srcOrd="2" destOrd="0" parTransId="{3EC591D2-9339-A345-B54B-02AE94E54EB9}" sibTransId="{EDA5E1E8-D1C7-0D41-B6CB-3C6FDCE86F37}"/>
    <dgm:cxn modelId="{4B501FDA-9C63-1540-B40F-30591F003106}" srcId="{82619539-CD55-C14E-B83A-83D983782550}" destId="{DF8ADDCE-B5ED-E044-88E8-E8AFF3A4F313}" srcOrd="1" destOrd="0" parTransId="{ADF3463B-04CB-1E42-8F3C-825FCB770A06}" sibTransId="{6D3A831B-3895-3B4B-86D5-EE58793D5983}"/>
    <dgm:cxn modelId="{A8F64CE8-53E7-EC49-BC94-A43287C1FE44}" type="presOf" srcId="{59DCFD10-241A-EA4C-BF81-9E52D7A65420}" destId="{6411FE73-AC69-C94D-9338-E47CE1617AA6}" srcOrd="0" destOrd="0" presId="urn:microsoft.com/office/officeart/2008/layout/LinedList"/>
    <dgm:cxn modelId="{16761756-F594-5847-B1C1-116E26A3DE8C}" type="presParOf" srcId="{3D862508-32D4-6241-994B-D956CA249DA4}" destId="{147CE183-139E-A04F-8D20-88CB2C03C1ED}" srcOrd="0" destOrd="0" presId="urn:microsoft.com/office/officeart/2008/layout/LinedList"/>
    <dgm:cxn modelId="{1704D3A5-B242-2342-98DB-259395960ADD}" type="presParOf" srcId="{3D862508-32D4-6241-994B-D956CA249DA4}" destId="{D6C15E9C-956A-F84A-BD91-135CC391F225}" srcOrd="1" destOrd="0" presId="urn:microsoft.com/office/officeart/2008/layout/LinedList"/>
    <dgm:cxn modelId="{3CDFA5D9-F241-7343-A3B0-DCA3CBE4A640}" type="presParOf" srcId="{D6C15E9C-956A-F84A-BD91-135CC391F225}" destId="{883F8A7E-3F2D-0841-9C54-7DA830C7B40A}" srcOrd="0" destOrd="0" presId="urn:microsoft.com/office/officeart/2008/layout/LinedList"/>
    <dgm:cxn modelId="{BEF5E718-DB6B-F84E-A63A-3F7F76DBE070}" type="presParOf" srcId="{D6C15E9C-956A-F84A-BD91-135CC391F225}" destId="{4F87AED6-8B81-F94C-B44A-6601D2124003}" srcOrd="1" destOrd="0" presId="urn:microsoft.com/office/officeart/2008/layout/LinedList"/>
    <dgm:cxn modelId="{0A79621C-2DAB-B042-B6E8-B5F28334A109}" type="presParOf" srcId="{4F87AED6-8B81-F94C-B44A-6601D2124003}" destId="{5F230363-2D04-6241-80F5-4D74E9F0890C}" srcOrd="0" destOrd="0" presId="urn:microsoft.com/office/officeart/2008/layout/LinedList"/>
    <dgm:cxn modelId="{FB55C6B1-8313-2F40-9716-D725D1E470E5}" type="presParOf" srcId="{4F87AED6-8B81-F94C-B44A-6601D2124003}" destId="{AE79BBFA-1E24-3147-AA4D-EF45FDDB46A1}" srcOrd="1" destOrd="0" presId="urn:microsoft.com/office/officeart/2008/layout/LinedList"/>
    <dgm:cxn modelId="{46403842-D06F-6344-8227-8E8EF7F55F16}" type="presParOf" srcId="{AE79BBFA-1E24-3147-AA4D-EF45FDDB46A1}" destId="{C7F8AC95-5020-FD4F-ADDD-2E375F9A48B4}" srcOrd="0" destOrd="0" presId="urn:microsoft.com/office/officeart/2008/layout/LinedList"/>
    <dgm:cxn modelId="{1DDFA861-AC9B-1243-9324-AFC925A21C6B}" type="presParOf" srcId="{AE79BBFA-1E24-3147-AA4D-EF45FDDB46A1}" destId="{C878DA9A-BCCF-C546-B200-DFC065EE54BB}" srcOrd="1" destOrd="0" presId="urn:microsoft.com/office/officeart/2008/layout/LinedList"/>
    <dgm:cxn modelId="{809DA625-6D43-8448-8AAB-77DD9AB75B08}" type="presParOf" srcId="{AE79BBFA-1E24-3147-AA4D-EF45FDDB46A1}" destId="{854E0071-0E1A-9D40-969B-661D08A8A389}" srcOrd="2" destOrd="0" presId="urn:microsoft.com/office/officeart/2008/layout/LinedList"/>
    <dgm:cxn modelId="{E2282E91-1F88-2D40-82C3-B231F4A79009}" type="presParOf" srcId="{4F87AED6-8B81-F94C-B44A-6601D2124003}" destId="{6F76E601-CE9B-D34D-9F9E-D5B2141AC505}" srcOrd="2" destOrd="0" presId="urn:microsoft.com/office/officeart/2008/layout/LinedList"/>
    <dgm:cxn modelId="{D533F0FD-D8A4-6E47-83BB-6FB36786A014}" type="presParOf" srcId="{4F87AED6-8B81-F94C-B44A-6601D2124003}" destId="{B0EB1B9A-64B6-7B46-9920-01F891CD2B7C}" srcOrd="3" destOrd="0" presId="urn:microsoft.com/office/officeart/2008/layout/LinedList"/>
    <dgm:cxn modelId="{2B522197-0E3A-0548-9348-6ECB949DB7EC}" type="presParOf" srcId="{4F87AED6-8B81-F94C-B44A-6601D2124003}" destId="{1EEC9E4A-A93E-334B-8E20-5110DE54DFAD}" srcOrd="4" destOrd="0" presId="urn:microsoft.com/office/officeart/2008/layout/LinedList"/>
    <dgm:cxn modelId="{FECF7848-11AD-E948-9236-8D42E1B84687}" type="presParOf" srcId="{1EEC9E4A-A93E-334B-8E20-5110DE54DFAD}" destId="{65050571-AB9E-FD43-98B9-1F657D590798}" srcOrd="0" destOrd="0" presId="urn:microsoft.com/office/officeart/2008/layout/LinedList"/>
    <dgm:cxn modelId="{552A0545-D641-8C46-B211-4FCBF41A1948}" type="presParOf" srcId="{1EEC9E4A-A93E-334B-8E20-5110DE54DFAD}" destId="{E6415A39-DB9F-2D41-8A95-7475DF20F3AC}" srcOrd="1" destOrd="0" presId="urn:microsoft.com/office/officeart/2008/layout/LinedList"/>
    <dgm:cxn modelId="{B3843315-1909-594C-A4DA-F2A5A4F763A8}" type="presParOf" srcId="{1EEC9E4A-A93E-334B-8E20-5110DE54DFAD}" destId="{EA8CD023-898C-CC4C-BEA3-F959E020FE41}" srcOrd="2" destOrd="0" presId="urn:microsoft.com/office/officeart/2008/layout/LinedList"/>
    <dgm:cxn modelId="{54A61C1A-D2D5-3A40-B822-A928EF906537}" type="presParOf" srcId="{4F87AED6-8B81-F94C-B44A-6601D2124003}" destId="{17E5B966-AAE9-DD49-8FD0-E86A0699940D}" srcOrd="5" destOrd="0" presId="urn:microsoft.com/office/officeart/2008/layout/LinedList"/>
    <dgm:cxn modelId="{119D487D-98B0-F845-A775-6449B9B85497}" type="presParOf" srcId="{4F87AED6-8B81-F94C-B44A-6601D2124003}" destId="{2B18B453-FFEE-E547-9DF9-72D974D710F3}" srcOrd="6" destOrd="0" presId="urn:microsoft.com/office/officeart/2008/layout/LinedList"/>
    <dgm:cxn modelId="{CD7F20CC-C3BA-C846-A9F4-DE759FAF4339}" type="presParOf" srcId="{3D862508-32D4-6241-994B-D956CA249DA4}" destId="{16A79611-D21B-C34B-AAE8-DF39CEE315BC}" srcOrd="2" destOrd="0" presId="urn:microsoft.com/office/officeart/2008/layout/LinedList"/>
    <dgm:cxn modelId="{35CADA97-F26D-7A48-9D0C-0FDDD1ACE0CE}" type="presParOf" srcId="{3D862508-32D4-6241-994B-D956CA249DA4}" destId="{C79AB4A4-8D3F-4D4C-9CFB-161ED5222EEA}" srcOrd="3" destOrd="0" presId="urn:microsoft.com/office/officeart/2008/layout/LinedList"/>
    <dgm:cxn modelId="{3E58818B-0494-F342-A33C-7077AC10B718}" type="presParOf" srcId="{C79AB4A4-8D3F-4D4C-9CFB-161ED5222EEA}" destId="{5BFF1466-342C-734F-ADE4-2303DF2B8B3E}" srcOrd="0" destOrd="0" presId="urn:microsoft.com/office/officeart/2008/layout/LinedList"/>
    <dgm:cxn modelId="{59EE6AE6-9308-5346-808A-65DDD68D779A}" type="presParOf" srcId="{C79AB4A4-8D3F-4D4C-9CFB-161ED5222EEA}" destId="{44FFB26B-39B2-9740-BFE1-7C7598DF1C40}" srcOrd="1" destOrd="0" presId="urn:microsoft.com/office/officeart/2008/layout/LinedList"/>
    <dgm:cxn modelId="{2FCA4D93-0479-5A44-A57C-09884C83C7CE}" type="presParOf" srcId="{44FFB26B-39B2-9740-BFE1-7C7598DF1C40}" destId="{D46DC040-B976-5246-AD7B-DD1779F79080}" srcOrd="0" destOrd="0" presId="urn:microsoft.com/office/officeart/2008/layout/LinedList"/>
    <dgm:cxn modelId="{A31D6CA8-AFC8-F540-B137-6528B373A7F8}" type="presParOf" srcId="{44FFB26B-39B2-9740-BFE1-7C7598DF1C40}" destId="{73627826-E370-DD4F-9D26-079EC2B3BFC4}" srcOrd="1" destOrd="0" presId="urn:microsoft.com/office/officeart/2008/layout/LinedList"/>
    <dgm:cxn modelId="{C4CC1B6D-795B-0C41-9192-F94C57BF9155}" type="presParOf" srcId="{73627826-E370-DD4F-9D26-079EC2B3BFC4}" destId="{D9413CDB-2731-7241-B3B1-44E6E6021C60}" srcOrd="0" destOrd="0" presId="urn:microsoft.com/office/officeart/2008/layout/LinedList"/>
    <dgm:cxn modelId="{30BE8B30-7254-DA49-9305-BBF71B07CCEE}" type="presParOf" srcId="{73627826-E370-DD4F-9D26-079EC2B3BFC4}" destId="{AEEE9F24-2598-3A4B-B829-9A89DCECDFF3}" srcOrd="1" destOrd="0" presId="urn:microsoft.com/office/officeart/2008/layout/LinedList"/>
    <dgm:cxn modelId="{E398173D-13CC-0C44-AE1A-0C2A648E4DE4}" type="presParOf" srcId="{73627826-E370-DD4F-9D26-079EC2B3BFC4}" destId="{2BACAAB8-6D28-6843-B1AD-2DC3665AD8C6}" srcOrd="2" destOrd="0" presId="urn:microsoft.com/office/officeart/2008/layout/LinedList"/>
    <dgm:cxn modelId="{54607888-5375-8147-B435-79A5FD6F197D}" type="presParOf" srcId="{44FFB26B-39B2-9740-BFE1-7C7598DF1C40}" destId="{CA4D0F35-9BE5-1343-B283-B1416AF83E07}" srcOrd="2" destOrd="0" presId="urn:microsoft.com/office/officeart/2008/layout/LinedList"/>
    <dgm:cxn modelId="{21E1C42F-B16F-664B-B20B-1F694B448B71}" type="presParOf" srcId="{44FFB26B-39B2-9740-BFE1-7C7598DF1C40}" destId="{B44A136B-298E-B34A-BB7D-4843E9DAA4F1}" srcOrd="3" destOrd="0" presId="urn:microsoft.com/office/officeart/2008/layout/LinedList"/>
    <dgm:cxn modelId="{DD686A67-D4C6-784A-8E27-397D12A37F9C}" type="presParOf" srcId="{44FFB26B-39B2-9740-BFE1-7C7598DF1C40}" destId="{5D944F7F-F315-1F4D-8026-9DE541DD484E}" srcOrd="4" destOrd="0" presId="urn:microsoft.com/office/officeart/2008/layout/LinedList"/>
    <dgm:cxn modelId="{F576F14B-1C7E-7246-A6FF-864FC139EA3A}" type="presParOf" srcId="{5D944F7F-F315-1F4D-8026-9DE541DD484E}" destId="{FCFC9BAF-018F-064F-A410-987949B30CB1}" srcOrd="0" destOrd="0" presId="urn:microsoft.com/office/officeart/2008/layout/LinedList"/>
    <dgm:cxn modelId="{6E637F4F-4FF5-4041-823C-C876F66E9E59}" type="presParOf" srcId="{5D944F7F-F315-1F4D-8026-9DE541DD484E}" destId="{4E92FD95-E6C5-E845-9171-445ED2EBD264}" srcOrd="1" destOrd="0" presId="urn:microsoft.com/office/officeart/2008/layout/LinedList"/>
    <dgm:cxn modelId="{3D709051-A000-E842-AF69-593E03E4E2A8}" type="presParOf" srcId="{5D944F7F-F315-1F4D-8026-9DE541DD484E}" destId="{2DDA481A-1248-0744-B395-6F50BC6CFD54}" srcOrd="2" destOrd="0" presId="urn:microsoft.com/office/officeart/2008/layout/LinedList"/>
    <dgm:cxn modelId="{62A5C52A-5D5C-FF42-8320-99C6AA99F7CA}" type="presParOf" srcId="{44FFB26B-39B2-9740-BFE1-7C7598DF1C40}" destId="{0886C5D7-0828-A24A-9AE6-AFCEB62548E7}" srcOrd="5" destOrd="0" presId="urn:microsoft.com/office/officeart/2008/layout/LinedList"/>
    <dgm:cxn modelId="{7D80F8BD-41AE-1143-8697-5E3F46A88C44}" type="presParOf" srcId="{44FFB26B-39B2-9740-BFE1-7C7598DF1C40}" destId="{81EEC381-5B11-DB4D-A8B6-CA4F7909AE9E}" srcOrd="6" destOrd="0" presId="urn:microsoft.com/office/officeart/2008/layout/LinedList"/>
    <dgm:cxn modelId="{F9BA016D-BDBA-CB46-BD99-5537504B93B0}" type="presParOf" srcId="{44FFB26B-39B2-9740-BFE1-7C7598DF1C40}" destId="{67266F98-3124-684B-81FB-C23B8310AAB5}" srcOrd="7" destOrd="0" presId="urn:microsoft.com/office/officeart/2008/layout/LinedList"/>
    <dgm:cxn modelId="{04F3C96A-1571-DE4F-A5E6-94A4319EAD16}" type="presParOf" srcId="{67266F98-3124-684B-81FB-C23B8310AAB5}" destId="{0B7B7D8B-423E-5949-B371-787F5CFF5F34}" srcOrd="0" destOrd="0" presId="urn:microsoft.com/office/officeart/2008/layout/LinedList"/>
    <dgm:cxn modelId="{FE37D0C6-4DAF-EB4A-B4FC-82F0BE40D9EE}" type="presParOf" srcId="{67266F98-3124-684B-81FB-C23B8310AAB5}" destId="{6411FE73-AC69-C94D-9338-E47CE1617AA6}" srcOrd="1" destOrd="0" presId="urn:microsoft.com/office/officeart/2008/layout/LinedList"/>
    <dgm:cxn modelId="{BAC87E57-149A-0949-86D9-506912C16709}" type="presParOf" srcId="{67266F98-3124-684B-81FB-C23B8310AAB5}" destId="{0DAF7BDA-1E31-AD4C-955F-F00E9F6DFCEE}" srcOrd="2" destOrd="0" presId="urn:microsoft.com/office/officeart/2008/layout/LinedList"/>
    <dgm:cxn modelId="{46C80110-A778-3943-AADA-23D81529B79E}" type="presParOf" srcId="{44FFB26B-39B2-9740-BFE1-7C7598DF1C40}" destId="{C0CCA56E-5D9C-A649-B7D6-E1CDA54F49B8}" srcOrd="8" destOrd="0" presId="urn:microsoft.com/office/officeart/2008/layout/LinedList"/>
    <dgm:cxn modelId="{A423471E-68AC-5747-BBE1-CDAD532FD887}" type="presParOf" srcId="{44FFB26B-39B2-9740-BFE1-7C7598DF1C40}" destId="{74504FD2-3827-EF40-97FF-1FC905A2DE5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A82C0-E502-3F41-B1A2-F1C0F3D8E469}" type="doc">
      <dgm:prSet loTypeId="urn:microsoft.com/office/officeart/2005/8/layout/vList2" loCatId="" qsTypeId="urn:microsoft.com/office/officeart/2005/8/quickstyle/simple1" qsCatId="simple" csTypeId="urn:microsoft.com/office/officeart/2005/8/colors/colorful5" csCatId="colorful" phldr="1"/>
      <dgm:spPr/>
      <dgm:t>
        <a:bodyPr/>
        <a:lstStyle/>
        <a:p>
          <a:endParaRPr lang="en-US"/>
        </a:p>
      </dgm:t>
    </dgm:pt>
    <dgm:pt modelId="{BBBAD683-E9D3-E242-B521-667FA1CCB937}">
      <dgm:prSet phldrT="[Text]"/>
      <dgm:spPr>
        <a:solidFill>
          <a:schemeClr val="accent5"/>
        </a:solidFill>
      </dgm:spPr>
      <dgm:t>
        <a:bodyPr/>
        <a:lstStyle/>
        <a:p>
          <a:r>
            <a:rPr lang="en-US" dirty="0"/>
            <a:t>About God</a:t>
          </a:r>
        </a:p>
      </dgm:t>
    </dgm:pt>
    <dgm:pt modelId="{9459B35B-8D60-D04F-B746-D7A46584BDA8}" type="parTrans" cxnId="{137121CF-0B3E-8547-BD7E-158F4572B330}">
      <dgm:prSet/>
      <dgm:spPr/>
      <dgm:t>
        <a:bodyPr/>
        <a:lstStyle/>
        <a:p>
          <a:endParaRPr lang="en-US"/>
        </a:p>
      </dgm:t>
    </dgm:pt>
    <dgm:pt modelId="{AB04BC96-62E9-8246-AE0A-F47065FA3812}" type="sibTrans" cxnId="{137121CF-0B3E-8547-BD7E-158F4572B330}">
      <dgm:prSet/>
      <dgm:spPr/>
      <dgm:t>
        <a:bodyPr/>
        <a:lstStyle/>
        <a:p>
          <a:endParaRPr lang="en-US"/>
        </a:p>
      </dgm:t>
    </dgm:pt>
    <dgm:pt modelId="{99CC9BF1-71FB-6143-9510-556D960C7E04}">
      <dgm:prSet phldrT="[Text]"/>
      <dgm:spPr/>
      <dgm:t>
        <a:bodyPr/>
        <a:lstStyle/>
        <a:p>
          <a:r>
            <a:rPr lang="en-US" dirty="0"/>
            <a:t>He desires to be a </a:t>
          </a:r>
          <a:r>
            <a:rPr lang="en-US" b="1" dirty="0">
              <a:solidFill>
                <a:schemeClr val="accent1"/>
              </a:solidFill>
            </a:rPr>
            <a:t>Father</a:t>
          </a:r>
          <a:r>
            <a:rPr lang="en-US" dirty="0"/>
            <a:t> to His creation</a:t>
          </a:r>
        </a:p>
      </dgm:t>
    </dgm:pt>
    <dgm:pt modelId="{BC86C429-2C16-3647-81B2-A49FBA9AFD00}" type="parTrans" cxnId="{B5F1C70A-EFCF-9D4E-B33E-F003BB835763}">
      <dgm:prSet/>
      <dgm:spPr/>
      <dgm:t>
        <a:bodyPr/>
        <a:lstStyle/>
        <a:p>
          <a:endParaRPr lang="en-US"/>
        </a:p>
      </dgm:t>
    </dgm:pt>
    <dgm:pt modelId="{250431A4-025F-BE48-A580-D4501E7235A8}" type="sibTrans" cxnId="{B5F1C70A-EFCF-9D4E-B33E-F003BB835763}">
      <dgm:prSet/>
      <dgm:spPr/>
      <dgm:t>
        <a:bodyPr/>
        <a:lstStyle/>
        <a:p>
          <a:endParaRPr lang="en-US"/>
        </a:p>
      </dgm:t>
    </dgm:pt>
    <dgm:pt modelId="{FF1A3052-94F7-0846-9267-9262616F495D}">
      <dgm:prSet phldrT="[Text]"/>
      <dgm:spPr>
        <a:solidFill>
          <a:schemeClr val="accent6"/>
        </a:solidFill>
      </dgm:spPr>
      <dgm:t>
        <a:bodyPr/>
        <a:lstStyle/>
        <a:p>
          <a:r>
            <a:rPr lang="en-US" dirty="0"/>
            <a:t>About God's Plan and Purpose</a:t>
          </a:r>
        </a:p>
      </dgm:t>
    </dgm:pt>
    <dgm:pt modelId="{D5E714C5-6339-BB4F-999A-5D9A83E58D33}" type="parTrans" cxnId="{2E81E31F-C9B4-4B46-A40F-F837223747E3}">
      <dgm:prSet/>
      <dgm:spPr/>
      <dgm:t>
        <a:bodyPr/>
        <a:lstStyle/>
        <a:p>
          <a:endParaRPr lang="en-US"/>
        </a:p>
      </dgm:t>
    </dgm:pt>
    <dgm:pt modelId="{D5E30E3A-F9FF-1A44-8ECB-FE442BAB7A18}" type="sibTrans" cxnId="{2E81E31F-C9B4-4B46-A40F-F837223747E3}">
      <dgm:prSet/>
      <dgm:spPr/>
      <dgm:t>
        <a:bodyPr/>
        <a:lstStyle/>
        <a:p>
          <a:endParaRPr lang="en-US"/>
        </a:p>
      </dgm:t>
    </dgm:pt>
    <dgm:pt modelId="{74889948-7FDA-CC47-8D62-81171C5DB074}">
      <dgm:prSet phldrT="[Text]"/>
      <dgm:spPr/>
      <dgm:t>
        <a:bodyPr/>
        <a:lstStyle/>
        <a:p>
          <a:r>
            <a:rPr lang="en-US" b="1" dirty="0"/>
            <a:t>Through the creation of man and woman, </a:t>
          </a:r>
          <a:r>
            <a:rPr lang="en-US" b="1" dirty="0">
              <a:solidFill>
                <a:schemeClr val="accent6"/>
              </a:solidFill>
            </a:rPr>
            <a:t>God will fill the earth with His glory</a:t>
          </a:r>
        </a:p>
      </dgm:t>
    </dgm:pt>
    <dgm:pt modelId="{CB429D3E-8228-A541-9E02-43F3EF7A6CF5}" type="parTrans" cxnId="{89D3C4EA-354A-AE47-AD36-08EB2C4D7A0E}">
      <dgm:prSet/>
      <dgm:spPr/>
      <dgm:t>
        <a:bodyPr/>
        <a:lstStyle/>
        <a:p>
          <a:endParaRPr lang="en-US"/>
        </a:p>
      </dgm:t>
    </dgm:pt>
    <dgm:pt modelId="{3D6B819A-F9F8-9B4D-997B-12CBB8CF2077}" type="sibTrans" cxnId="{89D3C4EA-354A-AE47-AD36-08EB2C4D7A0E}">
      <dgm:prSet/>
      <dgm:spPr/>
      <dgm:t>
        <a:bodyPr/>
        <a:lstStyle/>
        <a:p>
          <a:endParaRPr lang="en-US"/>
        </a:p>
      </dgm:t>
    </dgm:pt>
    <dgm:pt modelId="{D18A7B76-1408-7B4F-A5EE-6D8F3A95667E}">
      <dgm:prSet phldrT="[Text]"/>
      <dgm:spPr/>
      <dgm:t>
        <a:bodyPr/>
        <a:lstStyle/>
        <a:p>
          <a:r>
            <a:rPr lang="en-US" b="1" dirty="0"/>
            <a:t>Given </a:t>
          </a:r>
          <a:r>
            <a:rPr lang="en-US" b="1" dirty="0">
              <a:solidFill>
                <a:schemeClr val="accent6"/>
              </a:solidFill>
            </a:rPr>
            <a:t>dominion</a:t>
          </a:r>
          <a:r>
            <a:rPr lang="en-US" b="1" dirty="0"/>
            <a:t> over creation</a:t>
          </a:r>
        </a:p>
      </dgm:t>
    </dgm:pt>
    <dgm:pt modelId="{9AF01A20-16FD-E040-BC9A-2A7112B2DCF4}" type="parTrans" cxnId="{3FC8C9A4-EB28-E143-96EA-BD086BCD85AB}">
      <dgm:prSet/>
      <dgm:spPr/>
      <dgm:t>
        <a:bodyPr/>
        <a:lstStyle/>
        <a:p>
          <a:endParaRPr lang="en-US"/>
        </a:p>
      </dgm:t>
    </dgm:pt>
    <dgm:pt modelId="{2980A9F5-BC04-6047-97F0-D264EB29096A}" type="sibTrans" cxnId="{3FC8C9A4-EB28-E143-96EA-BD086BCD85AB}">
      <dgm:prSet/>
      <dgm:spPr/>
      <dgm:t>
        <a:bodyPr/>
        <a:lstStyle/>
        <a:p>
          <a:endParaRPr lang="en-US"/>
        </a:p>
      </dgm:t>
    </dgm:pt>
    <dgm:pt modelId="{67111323-49E6-164D-B587-CDA68CF4FB89}">
      <dgm:prSet phldrT="[Text]"/>
      <dgm:spPr/>
      <dgm:t>
        <a:bodyPr/>
        <a:lstStyle/>
        <a:p>
          <a:r>
            <a:rPr lang="en-US" dirty="0"/>
            <a:t>He wants us to </a:t>
          </a:r>
          <a:r>
            <a:rPr lang="en-US" b="1" dirty="0">
              <a:solidFill>
                <a:schemeClr val="accent1"/>
              </a:solidFill>
            </a:rPr>
            <a:t>share in His work</a:t>
          </a:r>
        </a:p>
      </dgm:t>
    </dgm:pt>
    <dgm:pt modelId="{2C24BFAF-197B-B04B-8E46-8EE9282DF2B5}" type="parTrans" cxnId="{263CE7CC-7BED-514F-A760-5C9C22B7CE27}">
      <dgm:prSet/>
      <dgm:spPr/>
      <dgm:t>
        <a:bodyPr/>
        <a:lstStyle/>
        <a:p>
          <a:endParaRPr lang="en-US"/>
        </a:p>
      </dgm:t>
    </dgm:pt>
    <dgm:pt modelId="{BF2D36B0-7E41-BF4D-A2CA-DB8C8FB368CF}" type="sibTrans" cxnId="{263CE7CC-7BED-514F-A760-5C9C22B7CE27}">
      <dgm:prSet/>
      <dgm:spPr/>
      <dgm:t>
        <a:bodyPr/>
        <a:lstStyle/>
        <a:p>
          <a:endParaRPr lang="en-US"/>
        </a:p>
      </dgm:t>
    </dgm:pt>
    <dgm:pt modelId="{1A4876D9-03B7-E34A-B6C1-68E402ECAACD}">
      <dgm:prSet phldrT="[Text]"/>
      <dgm:spPr/>
      <dgm:t>
        <a:bodyPr/>
        <a:lstStyle/>
        <a:p>
          <a:r>
            <a:rPr lang="en-US" b="1" dirty="0"/>
            <a:t>God will be </a:t>
          </a:r>
          <a:r>
            <a:rPr lang="en-US" b="1" dirty="0">
              <a:solidFill>
                <a:schemeClr val="accent6"/>
              </a:solidFill>
            </a:rPr>
            <a:t>manifest in a host of mighty men and women</a:t>
          </a:r>
        </a:p>
      </dgm:t>
    </dgm:pt>
    <dgm:pt modelId="{9F3DA9CC-BB48-FB48-9569-A68FE98D335D}" type="parTrans" cxnId="{142ED212-5D3E-DE41-91E0-74065B20A4FF}">
      <dgm:prSet/>
      <dgm:spPr/>
      <dgm:t>
        <a:bodyPr/>
        <a:lstStyle/>
        <a:p>
          <a:endParaRPr lang="en-US"/>
        </a:p>
      </dgm:t>
    </dgm:pt>
    <dgm:pt modelId="{C527371F-CA13-C040-925B-731E3F2FF856}" type="sibTrans" cxnId="{142ED212-5D3E-DE41-91E0-74065B20A4FF}">
      <dgm:prSet/>
      <dgm:spPr/>
      <dgm:t>
        <a:bodyPr/>
        <a:lstStyle/>
        <a:p>
          <a:endParaRPr lang="en-US"/>
        </a:p>
      </dgm:t>
    </dgm:pt>
    <dgm:pt modelId="{7AB4DA9F-18DB-194B-983E-F4F312E5A461}" type="pres">
      <dgm:prSet presAssocID="{2C1A82C0-E502-3F41-B1A2-F1C0F3D8E469}" presName="linear" presStyleCnt="0">
        <dgm:presLayoutVars>
          <dgm:animLvl val="lvl"/>
          <dgm:resizeHandles val="exact"/>
        </dgm:presLayoutVars>
      </dgm:prSet>
      <dgm:spPr/>
    </dgm:pt>
    <dgm:pt modelId="{83E9A25C-95F1-654B-B19F-41AA23171EC7}" type="pres">
      <dgm:prSet presAssocID="{FF1A3052-94F7-0846-9267-9262616F495D}" presName="parentText" presStyleLbl="node1" presStyleIdx="0" presStyleCnt="2">
        <dgm:presLayoutVars>
          <dgm:chMax val="0"/>
          <dgm:bulletEnabled val="1"/>
        </dgm:presLayoutVars>
      </dgm:prSet>
      <dgm:spPr/>
    </dgm:pt>
    <dgm:pt modelId="{3F57CC90-E3E0-BD43-9432-70BC8640F503}" type="pres">
      <dgm:prSet presAssocID="{FF1A3052-94F7-0846-9267-9262616F495D}" presName="childText" presStyleLbl="revTx" presStyleIdx="0" presStyleCnt="2">
        <dgm:presLayoutVars>
          <dgm:bulletEnabled val="1"/>
        </dgm:presLayoutVars>
      </dgm:prSet>
      <dgm:spPr/>
    </dgm:pt>
    <dgm:pt modelId="{B98AB14A-E092-6E40-85D4-6235218E4DE6}" type="pres">
      <dgm:prSet presAssocID="{BBBAD683-E9D3-E242-B521-667FA1CCB937}" presName="parentText" presStyleLbl="node1" presStyleIdx="1" presStyleCnt="2">
        <dgm:presLayoutVars>
          <dgm:chMax val="0"/>
          <dgm:bulletEnabled val="1"/>
        </dgm:presLayoutVars>
      </dgm:prSet>
      <dgm:spPr/>
    </dgm:pt>
    <dgm:pt modelId="{17987ACE-6164-7047-95D0-ECB85387C0FD}" type="pres">
      <dgm:prSet presAssocID="{BBBAD683-E9D3-E242-B521-667FA1CCB937}" presName="childText" presStyleLbl="revTx" presStyleIdx="1" presStyleCnt="2">
        <dgm:presLayoutVars>
          <dgm:bulletEnabled val="1"/>
        </dgm:presLayoutVars>
      </dgm:prSet>
      <dgm:spPr/>
    </dgm:pt>
  </dgm:ptLst>
  <dgm:cxnLst>
    <dgm:cxn modelId="{B5F1C70A-EFCF-9D4E-B33E-F003BB835763}" srcId="{BBBAD683-E9D3-E242-B521-667FA1CCB937}" destId="{99CC9BF1-71FB-6143-9510-556D960C7E04}" srcOrd="1" destOrd="0" parTransId="{BC86C429-2C16-3647-81B2-A49FBA9AFD00}" sibTransId="{250431A4-025F-BE48-A580-D4501E7235A8}"/>
    <dgm:cxn modelId="{142ED212-5D3E-DE41-91E0-74065B20A4FF}" srcId="{FF1A3052-94F7-0846-9267-9262616F495D}" destId="{1A4876D9-03B7-E34A-B6C1-68E402ECAACD}" srcOrd="2" destOrd="0" parTransId="{9F3DA9CC-BB48-FB48-9569-A68FE98D335D}" sibTransId="{C527371F-CA13-C040-925B-731E3F2FF856}"/>
    <dgm:cxn modelId="{D3E7FA18-A426-DD4D-8DCA-35605F2D2246}" type="presOf" srcId="{99CC9BF1-71FB-6143-9510-556D960C7E04}" destId="{17987ACE-6164-7047-95D0-ECB85387C0FD}" srcOrd="0" destOrd="1" presId="urn:microsoft.com/office/officeart/2005/8/layout/vList2"/>
    <dgm:cxn modelId="{2E81E31F-C9B4-4B46-A40F-F837223747E3}" srcId="{2C1A82C0-E502-3F41-B1A2-F1C0F3D8E469}" destId="{FF1A3052-94F7-0846-9267-9262616F495D}" srcOrd="0" destOrd="0" parTransId="{D5E714C5-6339-BB4F-999A-5D9A83E58D33}" sibTransId="{D5E30E3A-F9FF-1A44-8ECB-FE442BAB7A18}"/>
    <dgm:cxn modelId="{A896DE39-5F66-0745-B2D5-136D9B0649A0}" type="presOf" srcId="{1A4876D9-03B7-E34A-B6C1-68E402ECAACD}" destId="{3F57CC90-E3E0-BD43-9432-70BC8640F503}" srcOrd="0" destOrd="2" presId="urn:microsoft.com/office/officeart/2005/8/layout/vList2"/>
    <dgm:cxn modelId="{C37C8780-8621-594F-B73E-380980AD583C}" type="presOf" srcId="{BBBAD683-E9D3-E242-B521-667FA1CCB937}" destId="{B98AB14A-E092-6E40-85D4-6235218E4DE6}" srcOrd="0" destOrd="0" presId="urn:microsoft.com/office/officeart/2005/8/layout/vList2"/>
    <dgm:cxn modelId="{E4429480-9ED4-684D-B410-C2E30DAE6E99}" type="presOf" srcId="{2C1A82C0-E502-3F41-B1A2-F1C0F3D8E469}" destId="{7AB4DA9F-18DB-194B-983E-F4F312E5A461}" srcOrd="0" destOrd="0" presId="urn:microsoft.com/office/officeart/2005/8/layout/vList2"/>
    <dgm:cxn modelId="{50F5F989-6AB3-4F4D-8D95-53FDC4874DC1}" type="presOf" srcId="{FF1A3052-94F7-0846-9267-9262616F495D}" destId="{83E9A25C-95F1-654B-B19F-41AA23171EC7}" srcOrd="0" destOrd="0" presId="urn:microsoft.com/office/officeart/2005/8/layout/vList2"/>
    <dgm:cxn modelId="{3FC8C9A4-EB28-E143-96EA-BD086BCD85AB}" srcId="{FF1A3052-94F7-0846-9267-9262616F495D}" destId="{D18A7B76-1408-7B4F-A5EE-6D8F3A95667E}" srcOrd="1" destOrd="0" parTransId="{9AF01A20-16FD-E040-BC9A-2A7112B2DCF4}" sibTransId="{2980A9F5-BC04-6047-97F0-D264EB29096A}"/>
    <dgm:cxn modelId="{7D4948C7-710F-9343-A40A-C64B0626B1A6}" type="presOf" srcId="{74889948-7FDA-CC47-8D62-81171C5DB074}" destId="{3F57CC90-E3E0-BD43-9432-70BC8640F503}" srcOrd="0" destOrd="0" presId="urn:microsoft.com/office/officeart/2005/8/layout/vList2"/>
    <dgm:cxn modelId="{263CE7CC-7BED-514F-A760-5C9C22B7CE27}" srcId="{BBBAD683-E9D3-E242-B521-667FA1CCB937}" destId="{67111323-49E6-164D-B587-CDA68CF4FB89}" srcOrd="0" destOrd="0" parTransId="{2C24BFAF-197B-B04B-8E46-8EE9282DF2B5}" sibTransId="{BF2D36B0-7E41-BF4D-A2CA-DB8C8FB368CF}"/>
    <dgm:cxn modelId="{137121CF-0B3E-8547-BD7E-158F4572B330}" srcId="{2C1A82C0-E502-3F41-B1A2-F1C0F3D8E469}" destId="{BBBAD683-E9D3-E242-B521-667FA1CCB937}" srcOrd="1" destOrd="0" parTransId="{9459B35B-8D60-D04F-B746-D7A46584BDA8}" sibTransId="{AB04BC96-62E9-8246-AE0A-F47065FA3812}"/>
    <dgm:cxn modelId="{89D3C4EA-354A-AE47-AD36-08EB2C4D7A0E}" srcId="{FF1A3052-94F7-0846-9267-9262616F495D}" destId="{74889948-7FDA-CC47-8D62-81171C5DB074}" srcOrd="0" destOrd="0" parTransId="{CB429D3E-8228-A541-9E02-43F3EF7A6CF5}" sibTransId="{3D6B819A-F9F8-9B4D-997B-12CBB8CF2077}"/>
    <dgm:cxn modelId="{0FD7E3EE-3CE4-194A-9575-9DBD505ED576}" type="presOf" srcId="{D18A7B76-1408-7B4F-A5EE-6D8F3A95667E}" destId="{3F57CC90-E3E0-BD43-9432-70BC8640F503}" srcOrd="0" destOrd="1" presId="urn:microsoft.com/office/officeart/2005/8/layout/vList2"/>
    <dgm:cxn modelId="{306E70FE-C2B4-464B-AD88-D212340AD0E5}" type="presOf" srcId="{67111323-49E6-164D-B587-CDA68CF4FB89}" destId="{17987ACE-6164-7047-95D0-ECB85387C0FD}" srcOrd="0" destOrd="0" presId="urn:microsoft.com/office/officeart/2005/8/layout/vList2"/>
    <dgm:cxn modelId="{A9AD1630-53AC-4C41-A8B4-9B3574CF16E3}" type="presParOf" srcId="{7AB4DA9F-18DB-194B-983E-F4F312E5A461}" destId="{83E9A25C-95F1-654B-B19F-41AA23171EC7}" srcOrd="0" destOrd="0" presId="urn:microsoft.com/office/officeart/2005/8/layout/vList2"/>
    <dgm:cxn modelId="{FD951EB8-1B8A-FA45-ADCD-A5ACBEF8BF6C}" type="presParOf" srcId="{7AB4DA9F-18DB-194B-983E-F4F312E5A461}" destId="{3F57CC90-E3E0-BD43-9432-70BC8640F503}" srcOrd="1" destOrd="0" presId="urn:microsoft.com/office/officeart/2005/8/layout/vList2"/>
    <dgm:cxn modelId="{AC2D3834-6C51-B841-977A-82F02E6063B7}" type="presParOf" srcId="{7AB4DA9F-18DB-194B-983E-F4F312E5A461}" destId="{B98AB14A-E092-6E40-85D4-6235218E4DE6}" srcOrd="2" destOrd="0" presId="urn:microsoft.com/office/officeart/2005/8/layout/vList2"/>
    <dgm:cxn modelId="{D22EE8EB-FC1F-E849-9169-BADAC6C86998}" type="presParOf" srcId="{7AB4DA9F-18DB-194B-983E-F4F312E5A461}" destId="{17987ACE-6164-7047-95D0-ECB85387C0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0BD98-908D-9442-9DF5-DA6080DDF5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B3512B-C5E1-A644-AEEA-2879889455BB}">
      <dgm:prSet custT="1"/>
      <dgm:spPr>
        <a:solidFill>
          <a:srgbClr val="FFFF00"/>
        </a:solidFill>
      </dgm:spPr>
      <dgm:t>
        <a:bodyPr/>
        <a:lstStyle/>
        <a:p>
          <a:r>
            <a:rPr lang="en-CA" sz="3200" noProof="0" dirty="0" err="1">
              <a:solidFill>
                <a:sysClr val="windowText" lastClr="000000"/>
              </a:solidFill>
            </a:rPr>
            <a:t>Pison</a:t>
          </a:r>
          <a:r>
            <a:rPr lang="en-CA" sz="3200" noProof="0" dirty="0">
              <a:solidFill>
                <a:sysClr val="windowText" lastClr="000000"/>
              </a:solidFill>
            </a:rPr>
            <a:t> = spread or scattered</a:t>
          </a:r>
        </a:p>
      </dgm:t>
    </dgm:pt>
    <dgm:pt modelId="{671CC60F-ED3F-D94A-BADE-1207B1EFF796}" type="parTrans" cxnId="{4C31590C-036D-E648-97A3-36DAE461BEC5}">
      <dgm:prSet/>
      <dgm:spPr/>
      <dgm:t>
        <a:bodyPr/>
        <a:lstStyle/>
        <a:p>
          <a:endParaRPr lang="en-US" noProof="0"/>
        </a:p>
      </dgm:t>
    </dgm:pt>
    <dgm:pt modelId="{28C7FCBE-1FDF-DB4D-8F0C-1604831F5851}" type="sibTrans" cxnId="{4C31590C-036D-E648-97A3-36DAE461BEC5}">
      <dgm:prSet/>
      <dgm:spPr/>
      <dgm:t>
        <a:bodyPr/>
        <a:lstStyle/>
        <a:p>
          <a:endParaRPr lang="en-US" noProof="0"/>
        </a:p>
      </dgm:t>
    </dgm:pt>
    <dgm:pt modelId="{A7466E1A-6AFE-AD42-8FE5-4BE87C4F0439}">
      <dgm:prSet/>
      <dgm:spPr/>
      <dgm:t>
        <a:bodyPr/>
        <a:lstStyle/>
        <a:p>
          <a:r>
            <a:rPr lang="en-CA" noProof="0" dirty="0"/>
            <a:t>Nahum 3:18 - Assyria’s army scattered</a:t>
          </a:r>
        </a:p>
      </dgm:t>
    </dgm:pt>
    <dgm:pt modelId="{5978F65B-C536-7D4B-AABF-B8960FEBD630}" type="parTrans" cxnId="{22F7CCB6-5C4D-1743-B1D1-622EEEBE91E9}">
      <dgm:prSet/>
      <dgm:spPr/>
      <dgm:t>
        <a:bodyPr/>
        <a:lstStyle/>
        <a:p>
          <a:endParaRPr lang="en-US" noProof="0"/>
        </a:p>
      </dgm:t>
    </dgm:pt>
    <dgm:pt modelId="{952E891D-C224-5D4E-9B3C-96C9CE1C8FD5}" type="sibTrans" cxnId="{22F7CCB6-5C4D-1743-B1D1-622EEEBE91E9}">
      <dgm:prSet/>
      <dgm:spPr/>
      <dgm:t>
        <a:bodyPr/>
        <a:lstStyle/>
        <a:p>
          <a:endParaRPr lang="en-US" noProof="0"/>
        </a:p>
      </dgm:t>
    </dgm:pt>
    <dgm:pt modelId="{CE366A71-44F3-E64B-9571-11DEFF808086}">
      <dgm:prSet/>
      <dgm:spPr/>
      <dgm:t>
        <a:bodyPr/>
        <a:lstStyle/>
        <a:p>
          <a:r>
            <a:rPr lang="en-CA" noProof="0" dirty="0"/>
            <a:t>Habakkuk 1:8; Jeremiah 50:11 - Babylon’s army judged</a:t>
          </a:r>
        </a:p>
      </dgm:t>
    </dgm:pt>
    <dgm:pt modelId="{176C5E5B-4858-A549-8B0B-E52C9EFE1DF5}" type="parTrans" cxnId="{A7F7647B-0F7B-2F42-BEE5-CF690471DD38}">
      <dgm:prSet/>
      <dgm:spPr/>
      <dgm:t>
        <a:bodyPr/>
        <a:lstStyle/>
        <a:p>
          <a:endParaRPr lang="en-US" noProof="0"/>
        </a:p>
      </dgm:t>
    </dgm:pt>
    <dgm:pt modelId="{344C3D46-3A53-5E41-AD81-047194980E77}" type="sibTrans" cxnId="{A7F7647B-0F7B-2F42-BEE5-CF690471DD38}">
      <dgm:prSet/>
      <dgm:spPr/>
      <dgm:t>
        <a:bodyPr/>
        <a:lstStyle/>
        <a:p>
          <a:endParaRPr lang="en-US" noProof="0"/>
        </a:p>
      </dgm:t>
    </dgm:pt>
    <dgm:pt modelId="{4AB650D1-295E-DC40-ACD2-00CF707B27B8}">
      <dgm:prSet/>
      <dgm:spPr/>
      <dgm:t>
        <a:bodyPr/>
        <a:lstStyle/>
        <a:p>
          <a:r>
            <a:rPr lang="en-CA" noProof="0" dirty="0"/>
            <a:t>Malachi 4:2 - Christ’s army scatters</a:t>
          </a:r>
        </a:p>
      </dgm:t>
    </dgm:pt>
    <dgm:pt modelId="{9C13686C-C06C-BC4E-942B-4B1D8AE1A542}" type="parTrans" cxnId="{E3EB92FD-1456-8A4C-A3B3-DD4ECE0E9758}">
      <dgm:prSet/>
      <dgm:spPr/>
      <dgm:t>
        <a:bodyPr/>
        <a:lstStyle/>
        <a:p>
          <a:endParaRPr lang="en-US" noProof="0"/>
        </a:p>
      </dgm:t>
    </dgm:pt>
    <dgm:pt modelId="{B5BB5C21-8078-EE42-B153-5E75191F05EE}" type="sibTrans" cxnId="{E3EB92FD-1456-8A4C-A3B3-DD4ECE0E9758}">
      <dgm:prSet/>
      <dgm:spPr/>
      <dgm:t>
        <a:bodyPr/>
        <a:lstStyle/>
        <a:p>
          <a:endParaRPr lang="en-US" noProof="0"/>
        </a:p>
      </dgm:t>
    </dgm:pt>
    <dgm:pt modelId="{28F818EA-40EC-984F-B188-95DB09F81A01}">
      <dgm:prSet/>
      <dgm:spPr>
        <a:solidFill>
          <a:srgbClr val="FFFF00"/>
        </a:solidFill>
      </dgm:spPr>
      <dgm:t>
        <a:bodyPr/>
        <a:lstStyle/>
        <a:p>
          <a:r>
            <a:rPr lang="en-CA" noProof="0" dirty="0">
              <a:solidFill>
                <a:sysClr val="windowText" lastClr="000000"/>
              </a:solidFill>
            </a:rPr>
            <a:t>Compasses = to march about, encircle</a:t>
          </a:r>
        </a:p>
      </dgm:t>
    </dgm:pt>
    <dgm:pt modelId="{8943F27E-671D-3D48-BF9C-66C7E57A3E08}" type="parTrans" cxnId="{0848F182-3122-3642-AEB6-978D87AA4A45}">
      <dgm:prSet/>
      <dgm:spPr/>
      <dgm:t>
        <a:bodyPr/>
        <a:lstStyle/>
        <a:p>
          <a:endParaRPr lang="en-US" noProof="0"/>
        </a:p>
      </dgm:t>
    </dgm:pt>
    <dgm:pt modelId="{A7631F37-DA86-2E4B-942D-DF99900959B2}" type="sibTrans" cxnId="{0848F182-3122-3642-AEB6-978D87AA4A45}">
      <dgm:prSet/>
      <dgm:spPr/>
      <dgm:t>
        <a:bodyPr/>
        <a:lstStyle/>
        <a:p>
          <a:endParaRPr lang="en-US" noProof="0"/>
        </a:p>
      </dgm:t>
    </dgm:pt>
    <dgm:pt modelId="{22108B27-DEDD-D546-86CD-29C0A12B5592}">
      <dgm:prSet/>
      <dgm:spPr/>
      <dgm:t>
        <a:bodyPr/>
        <a:lstStyle/>
        <a:p>
          <a:r>
            <a:rPr lang="en-CA" noProof="0"/>
            <a:t>Havilah = to travail, to writhe in pain, to travail in birth</a:t>
          </a:r>
        </a:p>
      </dgm:t>
    </dgm:pt>
    <dgm:pt modelId="{D60864F5-3500-964B-B4BA-5C799C314BC3}" type="parTrans" cxnId="{B8299734-0C5E-5843-AD70-7B34A264FD68}">
      <dgm:prSet/>
      <dgm:spPr/>
      <dgm:t>
        <a:bodyPr/>
        <a:lstStyle/>
        <a:p>
          <a:endParaRPr lang="en-US" noProof="0"/>
        </a:p>
      </dgm:t>
    </dgm:pt>
    <dgm:pt modelId="{39F6A5FA-6DA7-5D49-BB90-70B0E61E1790}" type="sibTrans" cxnId="{B8299734-0C5E-5843-AD70-7B34A264FD68}">
      <dgm:prSet/>
      <dgm:spPr/>
      <dgm:t>
        <a:bodyPr/>
        <a:lstStyle/>
        <a:p>
          <a:endParaRPr lang="en-US" noProof="0"/>
        </a:p>
      </dgm:t>
    </dgm:pt>
    <dgm:pt modelId="{827760C3-99AB-D44E-9DEB-E1816012471A}">
      <dgm:prSet/>
      <dgm:spPr>
        <a:solidFill>
          <a:srgbClr val="FFFF00"/>
        </a:solidFill>
      </dgm:spPr>
      <dgm:t>
        <a:bodyPr/>
        <a:lstStyle/>
        <a:p>
          <a:r>
            <a:rPr lang="en-CA" noProof="0">
              <a:solidFill>
                <a:sysClr val="windowText" lastClr="000000"/>
              </a:solidFill>
            </a:rPr>
            <a:t>Gold, Bdellium and Onyx</a:t>
          </a:r>
        </a:p>
      </dgm:t>
    </dgm:pt>
    <dgm:pt modelId="{B5A75D39-700B-E04D-AE10-680A283A8029}" type="parTrans" cxnId="{2EC2BD5A-E72D-794B-A692-482B2A499E41}">
      <dgm:prSet/>
      <dgm:spPr/>
      <dgm:t>
        <a:bodyPr/>
        <a:lstStyle/>
        <a:p>
          <a:endParaRPr lang="en-US" noProof="0"/>
        </a:p>
      </dgm:t>
    </dgm:pt>
    <dgm:pt modelId="{49B01FA9-6A5F-344D-8975-72E121BAB666}" type="sibTrans" cxnId="{2EC2BD5A-E72D-794B-A692-482B2A499E41}">
      <dgm:prSet/>
      <dgm:spPr/>
      <dgm:t>
        <a:bodyPr/>
        <a:lstStyle/>
        <a:p>
          <a:endParaRPr lang="en-US" noProof="0"/>
        </a:p>
      </dgm:t>
    </dgm:pt>
    <dgm:pt modelId="{87634EF6-77C4-B249-8D85-AAF4D7CFD169}">
      <dgm:prSet/>
      <dgm:spPr/>
      <dgm:t>
        <a:bodyPr/>
        <a:lstStyle/>
        <a:p>
          <a:r>
            <a:rPr lang="en-CA" noProof="0"/>
            <a:t>Gold = tried faith</a:t>
          </a:r>
        </a:p>
      </dgm:t>
    </dgm:pt>
    <dgm:pt modelId="{D1336F76-78E2-CC4C-9742-B52723CA90DC}" type="parTrans" cxnId="{1911A288-DE08-A943-B661-BA92468327CB}">
      <dgm:prSet/>
      <dgm:spPr/>
      <dgm:t>
        <a:bodyPr/>
        <a:lstStyle/>
        <a:p>
          <a:endParaRPr lang="en-US" noProof="0"/>
        </a:p>
      </dgm:t>
    </dgm:pt>
    <dgm:pt modelId="{B34CB218-54BE-7241-B3F5-78E033F7B08D}" type="sibTrans" cxnId="{1911A288-DE08-A943-B661-BA92468327CB}">
      <dgm:prSet/>
      <dgm:spPr/>
      <dgm:t>
        <a:bodyPr/>
        <a:lstStyle/>
        <a:p>
          <a:endParaRPr lang="en-US" noProof="0"/>
        </a:p>
      </dgm:t>
    </dgm:pt>
    <dgm:pt modelId="{63B9793C-FD20-6048-8935-E551F3A7F63E}">
      <dgm:prSet/>
      <dgm:spPr/>
      <dgm:t>
        <a:bodyPr/>
        <a:lstStyle/>
        <a:p>
          <a:r>
            <a:rPr lang="en-CA" noProof="0" dirty="0"/>
            <a:t>Bdellium = colour of the manna | from root ‘divide or separate’</a:t>
          </a:r>
        </a:p>
      </dgm:t>
    </dgm:pt>
    <dgm:pt modelId="{F1FD7533-D8C0-9A4E-8478-F42412251556}" type="parTrans" cxnId="{1C474E8A-A618-6348-BE94-E79286A9F3AA}">
      <dgm:prSet/>
      <dgm:spPr/>
      <dgm:t>
        <a:bodyPr/>
        <a:lstStyle/>
        <a:p>
          <a:endParaRPr lang="en-US" noProof="0"/>
        </a:p>
      </dgm:t>
    </dgm:pt>
    <dgm:pt modelId="{F8453E37-CC4E-7847-901A-EA2B505500C6}" type="sibTrans" cxnId="{1C474E8A-A618-6348-BE94-E79286A9F3AA}">
      <dgm:prSet/>
      <dgm:spPr/>
      <dgm:t>
        <a:bodyPr/>
        <a:lstStyle/>
        <a:p>
          <a:endParaRPr lang="en-US" noProof="0"/>
        </a:p>
      </dgm:t>
    </dgm:pt>
    <dgm:pt modelId="{5BDC55EA-A966-784B-9682-98F67FFFFB06}">
      <dgm:prSet/>
      <dgm:spPr/>
      <dgm:t>
        <a:bodyPr/>
        <a:lstStyle/>
        <a:p>
          <a:r>
            <a:rPr lang="en-CA" noProof="0" dirty="0"/>
            <a:t>Onyx = vain or emptiness</a:t>
          </a:r>
        </a:p>
      </dgm:t>
    </dgm:pt>
    <dgm:pt modelId="{30D6E994-27B4-7842-8D66-0D7163B5311C}" type="parTrans" cxnId="{9BE41190-C03B-CA43-A9A5-C4CCC73EC7D3}">
      <dgm:prSet/>
      <dgm:spPr/>
      <dgm:t>
        <a:bodyPr/>
        <a:lstStyle/>
        <a:p>
          <a:endParaRPr lang="en-US" noProof="0"/>
        </a:p>
      </dgm:t>
    </dgm:pt>
    <dgm:pt modelId="{89C4A777-7AE4-0F45-B540-4F46EFDEC85F}" type="sibTrans" cxnId="{9BE41190-C03B-CA43-A9A5-C4CCC73EC7D3}">
      <dgm:prSet/>
      <dgm:spPr/>
      <dgm:t>
        <a:bodyPr/>
        <a:lstStyle/>
        <a:p>
          <a:endParaRPr lang="en-US" noProof="0"/>
        </a:p>
      </dgm:t>
    </dgm:pt>
    <dgm:pt modelId="{727EAB39-9DC4-F248-B101-B5BF4834225E}">
      <dgm:prSet/>
      <dgm:spPr/>
      <dgm:t>
        <a:bodyPr/>
        <a:lstStyle/>
        <a:p>
          <a:r>
            <a:rPr lang="en-CA" noProof="0" dirty="0"/>
            <a:t>Area settled by Ishmaelites (Saudi Arabia) - Gen. 25:18; I Sam. 15:7</a:t>
          </a:r>
        </a:p>
      </dgm:t>
    </dgm:pt>
    <dgm:pt modelId="{1343D40E-FE99-604C-A380-42A37EA20710}" type="parTrans" cxnId="{785F21E1-B36A-F249-BE96-6FF8B2BA912F}">
      <dgm:prSet/>
      <dgm:spPr/>
      <dgm:t>
        <a:bodyPr/>
        <a:lstStyle/>
        <a:p>
          <a:endParaRPr lang="en-US" noProof="0"/>
        </a:p>
      </dgm:t>
    </dgm:pt>
    <dgm:pt modelId="{E642118D-7364-954A-B9A0-D00DC6CE75E1}" type="sibTrans" cxnId="{785F21E1-B36A-F249-BE96-6FF8B2BA912F}">
      <dgm:prSet/>
      <dgm:spPr/>
      <dgm:t>
        <a:bodyPr/>
        <a:lstStyle/>
        <a:p>
          <a:endParaRPr lang="en-US" noProof="0"/>
        </a:p>
      </dgm:t>
    </dgm:pt>
    <dgm:pt modelId="{06D06FFB-E8E9-F94B-A72A-D2294BFD5AE4}" type="pres">
      <dgm:prSet presAssocID="{CF30BD98-908D-9442-9DF5-DA6080DDF599}" presName="linear" presStyleCnt="0">
        <dgm:presLayoutVars>
          <dgm:animLvl val="lvl"/>
          <dgm:resizeHandles val="exact"/>
        </dgm:presLayoutVars>
      </dgm:prSet>
      <dgm:spPr/>
    </dgm:pt>
    <dgm:pt modelId="{F0AF2846-0A71-954F-BC23-3483EC6EE9B8}" type="pres">
      <dgm:prSet presAssocID="{5CB3512B-C5E1-A644-AEEA-2879889455BB}" presName="parentText" presStyleLbl="node1" presStyleIdx="0" presStyleCnt="3">
        <dgm:presLayoutVars>
          <dgm:chMax val="0"/>
          <dgm:bulletEnabled val="1"/>
        </dgm:presLayoutVars>
      </dgm:prSet>
      <dgm:spPr/>
    </dgm:pt>
    <dgm:pt modelId="{2BA16FF2-85A8-9242-9435-43F0F45C39D5}" type="pres">
      <dgm:prSet presAssocID="{5CB3512B-C5E1-A644-AEEA-2879889455BB}" presName="childText" presStyleLbl="revTx" presStyleIdx="0" presStyleCnt="3">
        <dgm:presLayoutVars>
          <dgm:bulletEnabled val="1"/>
        </dgm:presLayoutVars>
      </dgm:prSet>
      <dgm:spPr/>
    </dgm:pt>
    <dgm:pt modelId="{59DCBC82-B954-5240-ABDF-008840E0DCEF}" type="pres">
      <dgm:prSet presAssocID="{28F818EA-40EC-984F-B188-95DB09F81A01}" presName="parentText" presStyleLbl="node1" presStyleIdx="1" presStyleCnt="3">
        <dgm:presLayoutVars>
          <dgm:chMax val="0"/>
          <dgm:bulletEnabled val="1"/>
        </dgm:presLayoutVars>
      </dgm:prSet>
      <dgm:spPr/>
    </dgm:pt>
    <dgm:pt modelId="{B5371911-D51C-8A4C-B8B2-DF88218EFAD5}" type="pres">
      <dgm:prSet presAssocID="{28F818EA-40EC-984F-B188-95DB09F81A01}" presName="childText" presStyleLbl="revTx" presStyleIdx="1" presStyleCnt="3">
        <dgm:presLayoutVars>
          <dgm:bulletEnabled val="1"/>
        </dgm:presLayoutVars>
      </dgm:prSet>
      <dgm:spPr/>
    </dgm:pt>
    <dgm:pt modelId="{73ECFD2F-973D-F540-95C1-E3CDEDD461B5}" type="pres">
      <dgm:prSet presAssocID="{827760C3-99AB-D44E-9DEB-E1816012471A}" presName="parentText" presStyleLbl="node1" presStyleIdx="2" presStyleCnt="3">
        <dgm:presLayoutVars>
          <dgm:chMax val="0"/>
          <dgm:bulletEnabled val="1"/>
        </dgm:presLayoutVars>
      </dgm:prSet>
      <dgm:spPr/>
    </dgm:pt>
    <dgm:pt modelId="{1A028A81-9794-B64D-8EAA-0D131E033351}" type="pres">
      <dgm:prSet presAssocID="{827760C3-99AB-D44E-9DEB-E1816012471A}" presName="childText" presStyleLbl="revTx" presStyleIdx="2" presStyleCnt="3">
        <dgm:presLayoutVars>
          <dgm:bulletEnabled val="1"/>
        </dgm:presLayoutVars>
      </dgm:prSet>
      <dgm:spPr/>
    </dgm:pt>
  </dgm:ptLst>
  <dgm:cxnLst>
    <dgm:cxn modelId="{4C31590C-036D-E648-97A3-36DAE461BEC5}" srcId="{CF30BD98-908D-9442-9DF5-DA6080DDF599}" destId="{5CB3512B-C5E1-A644-AEEA-2879889455BB}" srcOrd="0" destOrd="0" parTransId="{671CC60F-ED3F-D94A-BADE-1207B1EFF796}" sibTransId="{28C7FCBE-1FDF-DB4D-8F0C-1604831F5851}"/>
    <dgm:cxn modelId="{1B8E8211-0E8D-0F4B-BA12-3E796259D4BD}" type="presOf" srcId="{5CB3512B-C5E1-A644-AEEA-2879889455BB}" destId="{F0AF2846-0A71-954F-BC23-3483EC6EE9B8}" srcOrd="0" destOrd="0" presId="urn:microsoft.com/office/officeart/2005/8/layout/vList2"/>
    <dgm:cxn modelId="{10829921-81F1-E940-BCEC-4D6925FDE6A6}" type="presOf" srcId="{87634EF6-77C4-B249-8D85-AAF4D7CFD169}" destId="{1A028A81-9794-B64D-8EAA-0D131E033351}" srcOrd="0" destOrd="0" presId="urn:microsoft.com/office/officeart/2005/8/layout/vList2"/>
    <dgm:cxn modelId="{B8299734-0C5E-5843-AD70-7B34A264FD68}" srcId="{28F818EA-40EC-984F-B188-95DB09F81A01}" destId="{22108B27-DEDD-D546-86CD-29C0A12B5592}" srcOrd="0" destOrd="0" parTransId="{D60864F5-3500-964B-B4BA-5C799C314BC3}" sibTransId="{39F6A5FA-6DA7-5D49-BB90-70B0E61E1790}"/>
    <dgm:cxn modelId="{52404E64-148B-FF4C-A698-B40419B745EE}" type="presOf" srcId="{827760C3-99AB-D44E-9DEB-E1816012471A}" destId="{73ECFD2F-973D-F540-95C1-E3CDEDD461B5}" srcOrd="0" destOrd="0" presId="urn:microsoft.com/office/officeart/2005/8/layout/vList2"/>
    <dgm:cxn modelId="{6D767947-4B5B-4648-B69C-B8589869A071}" type="presOf" srcId="{727EAB39-9DC4-F248-B101-B5BF4834225E}" destId="{B5371911-D51C-8A4C-B8B2-DF88218EFAD5}" srcOrd="0" destOrd="1" presId="urn:microsoft.com/office/officeart/2005/8/layout/vList2"/>
    <dgm:cxn modelId="{C21B5E6A-2BAA-1B42-9BA5-7279AAA8080F}" type="presOf" srcId="{CF30BD98-908D-9442-9DF5-DA6080DDF599}" destId="{06D06FFB-E8E9-F94B-A72A-D2294BFD5AE4}" srcOrd="0" destOrd="0" presId="urn:microsoft.com/office/officeart/2005/8/layout/vList2"/>
    <dgm:cxn modelId="{4D1A986B-A38D-B94A-B99C-CC01DBC6428D}" type="presOf" srcId="{28F818EA-40EC-984F-B188-95DB09F81A01}" destId="{59DCBC82-B954-5240-ABDF-008840E0DCEF}" srcOrd="0" destOrd="0" presId="urn:microsoft.com/office/officeart/2005/8/layout/vList2"/>
    <dgm:cxn modelId="{2EC2BD5A-E72D-794B-A692-482B2A499E41}" srcId="{CF30BD98-908D-9442-9DF5-DA6080DDF599}" destId="{827760C3-99AB-D44E-9DEB-E1816012471A}" srcOrd="2" destOrd="0" parTransId="{B5A75D39-700B-E04D-AE10-680A283A8029}" sibTransId="{49B01FA9-6A5F-344D-8975-72E121BAB666}"/>
    <dgm:cxn modelId="{A7F7647B-0F7B-2F42-BEE5-CF690471DD38}" srcId="{5CB3512B-C5E1-A644-AEEA-2879889455BB}" destId="{CE366A71-44F3-E64B-9571-11DEFF808086}" srcOrd="1" destOrd="0" parTransId="{176C5E5B-4858-A549-8B0B-E52C9EFE1DF5}" sibTransId="{344C3D46-3A53-5E41-AD81-047194980E77}"/>
    <dgm:cxn modelId="{71A46482-2C88-4A49-97CF-A86CF9A9FEEF}" type="presOf" srcId="{4AB650D1-295E-DC40-ACD2-00CF707B27B8}" destId="{2BA16FF2-85A8-9242-9435-43F0F45C39D5}" srcOrd="0" destOrd="2" presId="urn:microsoft.com/office/officeart/2005/8/layout/vList2"/>
    <dgm:cxn modelId="{0848F182-3122-3642-AEB6-978D87AA4A45}" srcId="{CF30BD98-908D-9442-9DF5-DA6080DDF599}" destId="{28F818EA-40EC-984F-B188-95DB09F81A01}" srcOrd="1" destOrd="0" parTransId="{8943F27E-671D-3D48-BF9C-66C7E57A3E08}" sibTransId="{A7631F37-DA86-2E4B-942D-DF99900959B2}"/>
    <dgm:cxn modelId="{7B279F83-CF2F-D64E-8165-E3F9F88052D3}" type="presOf" srcId="{63B9793C-FD20-6048-8935-E551F3A7F63E}" destId="{1A028A81-9794-B64D-8EAA-0D131E033351}" srcOrd="0" destOrd="1" presId="urn:microsoft.com/office/officeart/2005/8/layout/vList2"/>
    <dgm:cxn modelId="{1911A288-DE08-A943-B661-BA92468327CB}" srcId="{827760C3-99AB-D44E-9DEB-E1816012471A}" destId="{87634EF6-77C4-B249-8D85-AAF4D7CFD169}" srcOrd="0" destOrd="0" parTransId="{D1336F76-78E2-CC4C-9742-B52723CA90DC}" sibTransId="{B34CB218-54BE-7241-B3F5-78E033F7B08D}"/>
    <dgm:cxn modelId="{1C474E8A-A618-6348-BE94-E79286A9F3AA}" srcId="{827760C3-99AB-D44E-9DEB-E1816012471A}" destId="{63B9793C-FD20-6048-8935-E551F3A7F63E}" srcOrd="1" destOrd="0" parTransId="{F1FD7533-D8C0-9A4E-8478-F42412251556}" sibTransId="{F8453E37-CC4E-7847-901A-EA2B505500C6}"/>
    <dgm:cxn modelId="{9BE41190-C03B-CA43-A9A5-C4CCC73EC7D3}" srcId="{827760C3-99AB-D44E-9DEB-E1816012471A}" destId="{5BDC55EA-A966-784B-9682-98F67FFFFB06}" srcOrd="2" destOrd="0" parTransId="{30D6E994-27B4-7842-8D66-0D7163B5311C}" sibTransId="{89C4A777-7AE4-0F45-B540-4F46EFDEC85F}"/>
    <dgm:cxn modelId="{0903BC95-63A1-334D-B89A-E96CB56F1A04}" type="presOf" srcId="{A7466E1A-6AFE-AD42-8FE5-4BE87C4F0439}" destId="{2BA16FF2-85A8-9242-9435-43F0F45C39D5}" srcOrd="0" destOrd="0" presId="urn:microsoft.com/office/officeart/2005/8/layout/vList2"/>
    <dgm:cxn modelId="{9B5FFEAB-3AAF-694C-A9DA-9D8CBB399EBE}" type="presOf" srcId="{22108B27-DEDD-D546-86CD-29C0A12B5592}" destId="{B5371911-D51C-8A4C-B8B2-DF88218EFAD5}" srcOrd="0" destOrd="0" presId="urn:microsoft.com/office/officeart/2005/8/layout/vList2"/>
    <dgm:cxn modelId="{22F7CCB6-5C4D-1743-B1D1-622EEEBE91E9}" srcId="{5CB3512B-C5E1-A644-AEEA-2879889455BB}" destId="{A7466E1A-6AFE-AD42-8FE5-4BE87C4F0439}" srcOrd="0" destOrd="0" parTransId="{5978F65B-C536-7D4B-AABF-B8960FEBD630}" sibTransId="{952E891D-C224-5D4E-9B3C-96C9CE1C8FD5}"/>
    <dgm:cxn modelId="{DBB762CD-236D-1942-B3C6-B32A1B5E65D4}" type="presOf" srcId="{CE366A71-44F3-E64B-9571-11DEFF808086}" destId="{2BA16FF2-85A8-9242-9435-43F0F45C39D5}" srcOrd="0" destOrd="1" presId="urn:microsoft.com/office/officeart/2005/8/layout/vList2"/>
    <dgm:cxn modelId="{321EC3D1-D7AD-524F-84F8-D967AFAB9811}" type="presOf" srcId="{5BDC55EA-A966-784B-9682-98F67FFFFB06}" destId="{1A028A81-9794-B64D-8EAA-0D131E033351}" srcOrd="0" destOrd="2" presId="urn:microsoft.com/office/officeart/2005/8/layout/vList2"/>
    <dgm:cxn modelId="{785F21E1-B36A-F249-BE96-6FF8B2BA912F}" srcId="{28F818EA-40EC-984F-B188-95DB09F81A01}" destId="{727EAB39-9DC4-F248-B101-B5BF4834225E}" srcOrd="1" destOrd="0" parTransId="{1343D40E-FE99-604C-A380-42A37EA20710}" sibTransId="{E642118D-7364-954A-B9A0-D00DC6CE75E1}"/>
    <dgm:cxn modelId="{E3EB92FD-1456-8A4C-A3B3-DD4ECE0E9758}" srcId="{5CB3512B-C5E1-A644-AEEA-2879889455BB}" destId="{4AB650D1-295E-DC40-ACD2-00CF707B27B8}" srcOrd="2" destOrd="0" parTransId="{9C13686C-C06C-BC4E-942B-4B1D8AE1A542}" sibTransId="{B5BB5C21-8078-EE42-B153-5E75191F05EE}"/>
    <dgm:cxn modelId="{3912AD2F-5D40-1A4B-BAF7-8D21B0C7322F}" type="presParOf" srcId="{06D06FFB-E8E9-F94B-A72A-D2294BFD5AE4}" destId="{F0AF2846-0A71-954F-BC23-3483EC6EE9B8}" srcOrd="0" destOrd="0" presId="urn:microsoft.com/office/officeart/2005/8/layout/vList2"/>
    <dgm:cxn modelId="{90A50360-7237-A749-BAEE-8FECA47AF928}" type="presParOf" srcId="{06D06FFB-E8E9-F94B-A72A-D2294BFD5AE4}" destId="{2BA16FF2-85A8-9242-9435-43F0F45C39D5}" srcOrd="1" destOrd="0" presId="urn:microsoft.com/office/officeart/2005/8/layout/vList2"/>
    <dgm:cxn modelId="{7E2B6A65-E65A-AA48-BAB6-B83E5A1D1AEB}" type="presParOf" srcId="{06D06FFB-E8E9-F94B-A72A-D2294BFD5AE4}" destId="{59DCBC82-B954-5240-ABDF-008840E0DCEF}" srcOrd="2" destOrd="0" presId="urn:microsoft.com/office/officeart/2005/8/layout/vList2"/>
    <dgm:cxn modelId="{071B66C3-8008-A145-B867-52CF584E4A70}" type="presParOf" srcId="{06D06FFB-E8E9-F94B-A72A-D2294BFD5AE4}" destId="{B5371911-D51C-8A4C-B8B2-DF88218EFAD5}" srcOrd="3" destOrd="0" presId="urn:microsoft.com/office/officeart/2005/8/layout/vList2"/>
    <dgm:cxn modelId="{3724526E-8EDD-FD45-B030-1205A893052C}" type="presParOf" srcId="{06D06FFB-E8E9-F94B-A72A-D2294BFD5AE4}" destId="{73ECFD2F-973D-F540-95C1-E3CDEDD461B5}" srcOrd="4" destOrd="0" presId="urn:microsoft.com/office/officeart/2005/8/layout/vList2"/>
    <dgm:cxn modelId="{35D5A5A6-C01A-3549-A8A3-320C2BBF96AE}" type="presParOf" srcId="{06D06FFB-E8E9-F94B-A72A-D2294BFD5AE4}" destId="{1A028A81-9794-B64D-8EAA-0D131E03335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61D451-555F-7B4B-BF98-D28A50A298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A329B9-5A16-2343-8BEB-239576BD0B98}">
      <dgm:prSet/>
      <dgm:spPr>
        <a:solidFill>
          <a:srgbClr val="00FA00"/>
        </a:solidFill>
      </dgm:spPr>
      <dgm:t>
        <a:bodyPr/>
        <a:lstStyle/>
        <a:p>
          <a:r>
            <a:rPr lang="en-CA" dirty="0">
              <a:solidFill>
                <a:schemeClr val="tx1"/>
              </a:solidFill>
            </a:rPr>
            <a:t>Gihon = to burst or break forth </a:t>
          </a:r>
        </a:p>
      </dgm:t>
    </dgm:pt>
    <dgm:pt modelId="{3CFCA043-ADA9-9541-AC4F-294851FF963E}" type="parTrans" cxnId="{D156BEFB-97FE-9341-9317-CB999A044ED4}">
      <dgm:prSet/>
      <dgm:spPr/>
      <dgm:t>
        <a:bodyPr/>
        <a:lstStyle/>
        <a:p>
          <a:endParaRPr lang="en-US"/>
        </a:p>
      </dgm:t>
    </dgm:pt>
    <dgm:pt modelId="{E16E1D88-FEAB-984E-BC79-6D8BEF47B5A0}" type="sibTrans" cxnId="{D156BEFB-97FE-9341-9317-CB999A044ED4}">
      <dgm:prSet/>
      <dgm:spPr/>
      <dgm:t>
        <a:bodyPr/>
        <a:lstStyle/>
        <a:p>
          <a:endParaRPr lang="en-US"/>
        </a:p>
      </dgm:t>
    </dgm:pt>
    <dgm:pt modelId="{69B05D3F-FE7C-454F-BFC0-7BCFEA3569A0}">
      <dgm:prSet/>
      <dgm:spPr/>
      <dgm:t>
        <a:bodyPr/>
        <a:lstStyle/>
        <a:p>
          <a:r>
            <a:rPr lang="en-CA"/>
            <a:t>As in to be born (Psa. 22:9)</a:t>
          </a:r>
        </a:p>
      </dgm:t>
    </dgm:pt>
    <dgm:pt modelId="{B228A1FA-0FC4-794C-A3C5-D82FC4EEA8A6}" type="parTrans" cxnId="{71097733-4D2A-1E4A-87BE-D1D92132D70B}">
      <dgm:prSet/>
      <dgm:spPr/>
      <dgm:t>
        <a:bodyPr/>
        <a:lstStyle/>
        <a:p>
          <a:endParaRPr lang="en-US"/>
        </a:p>
      </dgm:t>
    </dgm:pt>
    <dgm:pt modelId="{CEE04CF1-0DBE-6B4A-87EB-4239AD1BD0F2}" type="sibTrans" cxnId="{71097733-4D2A-1E4A-87BE-D1D92132D70B}">
      <dgm:prSet/>
      <dgm:spPr/>
      <dgm:t>
        <a:bodyPr/>
        <a:lstStyle/>
        <a:p>
          <a:endParaRPr lang="en-US"/>
        </a:p>
      </dgm:t>
    </dgm:pt>
    <dgm:pt modelId="{99FC28BE-7AD9-2E4E-B43F-7BB17D49921D}">
      <dgm:prSet/>
      <dgm:spPr>
        <a:solidFill>
          <a:srgbClr val="00FA00"/>
        </a:solidFill>
      </dgm:spPr>
      <dgm:t>
        <a:bodyPr/>
        <a:lstStyle/>
        <a:p>
          <a:r>
            <a:rPr lang="en-CA" dirty="0">
              <a:solidFill>
                <a:schemeClr val="tx1"/>
              </a:solidFill>
            </a:rPr>
            <a:t>Compasses = to march about, encircle</a:t>
          </a:r>
        </a:p>
      </dgm:t>
    </dgm:pt>
    <dgm:pt modelId="{82EEE20B-D64F-DD48-BE83-6AC72451262F}" type="parTrans" cxnId="{0E58A9A8-F3D0-AA46-9740-1E45353C6ADA}">
      <dgm:prSet/>
      <dgm:spPr/>
      <dgm:t>
        <a:bodyPr/>
        <a:lstStyle/>
        <a:p>
          <a:endParaRPr lang="en-US"/>
        </a:p>
      </dgm:t>
    </dgm:pt>
    <dgm:pt modelId="{7A20A23D-A39D-DB40-BC80-4B9EE1B5FBFC}" type="sibTrans" cxnId="{0E58A9A8-F3D0-AA46-9740-1E45353C6ADA}">
      <dgm:prSet/>
      <dgm:spPr/>
      <dgm:t>
        <a:bodyPr/>
        <a:lstStyle/>
        <a:p>
          <a:endParaRPr lang="en-US"/>
        </a:p>
      </dgm:t>
    </dgm:pt>
    <dgm:pt modelId="{86D00FCC-CA1C-AB4E-88D1-BC4CB768DE42}">
      <dgm:prSet/>
      <dgm:spPr/>
      <dgm:t>
        <a:bodyPr/>
        <a:lstStyle/>
        <a:p>
          <a:r>
            <a:rPr lang="en-CA" dirty="0"/>
            <a:t>Ethiopia = Cush - the father </a:t>
          </a:r>
          <a:r>
            <a:rPr lang="en-CA" dirty="0" err="1"/>
            <a:t>Nimrod</a:t>
          </a:r>
          <a:r>
            <a:rPr lang="en-CA" dirty="0"/>
            <a:t> who built Assyria and Babylon</a:t>
          </a:r>
        </a:p>
      </dgm:t>
    </dgm:pt>
    <dgm:pt modelId="{603B9DFD-5BA6-9D4B-9413-E0C3ED5291D1}" type="parTrans" cxnId="{A71B342A-A214-8A4A-868E-5EAD21C9F64B}">
      <dgm:prSet/>
      <dgm:spPr/>
      <dgm:t>
        <a:bodyPr/>
        <a:lstStyle/>
        <a:p>
          <a:endParaRPr lang="en-US"/>
        </a:p>
      </dgm:t>
    </dgm:pt>
    <dgm:pt modelId="{C2D09F2E-AD42-C244-B4DA-A4E0DF4B2FBE}" type="sibTrans" cxnId="{A71B342A-A214-8A4A-868E-5EAD21C9F64B}">
      <dgm:prSet/>
      <dgm:spPr/>
      <dgm:t>
        <a:bodyPr/>
        <a:lstStyle/>
        <a:p>
          <a:endParaRPr lang="en-US"/>
        </a:p>
      </dgm:t>
    </dgm:pt>
    <dgm:pt modelId="{0F5E0868-AE53-F641-9261-3F12C1C5C2F2}" type="pres">
      <dgm:prSet presAssocID="{0E61D451-555F-7B4B-BF98-D28A50A29873}" presName="linear" presStyleCnt="0">
        <dgm:presLayoutVars>
          <dgm:animLvl val="lvl"/>
          <dgm:resizeHandles val="exact"/>
        </dgm:presLayoutVars>
      </dgm:prSet>
      <dgm:spPr/>
    </dgm:pt>
    <dgm:pt modelId="{54BB101B-A83B-E44E-A57F-62BB6BE24F23}" type="pres">
      <dgm:prSet presAssocID="{F5A329B9-5A16-2343-8BEB-239576BD0B98}" presName="parentText" presStyleLbl="node1" presStyleIdx="0" presStyleCnt="2">
        <dgm:presLayoutVars>
          <dgm:chMax val="0"/>
          <dgm:bulletEnabled val="1"/>
        </dgm:presLayoutVars>
      </dgm:prSet>
      <dgm:spPr/>
    </dgm:pt>
    <dgm:pt modelId="{6AC8E379-A01D-2248-BD27-8747CFB864D6}" type="pres">
      <dgm:prSet presAssocID="{F5A329B9-5A16-2343-8BEB-239576BD0B98}" presName="childText" presStyleLbl="revTx" presStyleIdx="0" presStyleCnt="2">
        <dgm:presLayoutVars>
          <dgm:bulletEnabled val="1"/>
        </dgm:presLayoutVars>
      </dgm:prSet>
      <dgm:spPr/>
    </dgm:pt>
    <dgm:pt modelId="{BD9D6325-0FF4-3444-A623-C4607F4398B6}" type="pres">
      <dgm:prSet presAssocID="{99FC28BE-7AD9-2E4E-B43F-7BB17D49921D}" presName="parentText" presStyleLbl="node1" presStyleIdx="1" presStyleCnt="2">
        <dgm:presLayoutVars>
          <dgm:chMax val="0"/>
          <dgm:bulletEnabled val="1"/>
        </dgm:presLayoutVars>
      </dgm:prSet>
      <dgm:spPr/>
    </dgm:pt>
    <dgm:pt modelId="{AB95579C-1A8B-3B48-81A9-8FEC9F05228A}" type="pres">
      <dgm:prSet presAssocID="{99FC28BE-7AD9-2E4E-B43F-7BB17D49921D}" presName="childText" presStyleLbl="revTx" presStyleIdx="1" presStyleCnt="2">
        <dgm:presLayoutVars>
          <dgm:bulletEnabled val="1"/>
        </dgm:presLayoutVars>
      </dgm:prSet>
      <dgm:spPr/>
    </dgm:pt>
  </dgm:ptLst>
  <dgm:cxnLst>
    <dgm:cxn modelId="{AE01111B-C481-CA41-B99E-033807F61457}" type="presOf" srcId="{69B05D3F-FE7C-454F-BFC0-7BCFEA3569A0}" destId="{6AC8E379-A01D-2248-BD27-8747CFB864D6}" srcOrd="0" destOrd="0" presId="urn:microsoft.com/office/officeart/2005/8/layout/vList2"/>
    <dgm:cxn modelId="{A71B342A-A214-8A4A-868E-5EAD21C9F64B}" srcId="{99FC28BE-7AD9-2E4E-B43F-7BB17D49921D}" destId="{86D00FCC-CA1C-AB4E-88D1-BC4CB768DE42}" srcOrd="0" destOrd="0" parTransId="{603B9DFD-5BA6-9D4B-9413-E0C3ED5291D1}" sibTransId="{C2D09F2E-AD42-C244-B4DA-A4E0DF4B2FBE}"/>
    <dgm:cxn modelId="{71097733-4D2A-1E4A-87BE-D1D92132D70B}" srcId="{F5A329B9-5A16-2343-8BEB-239576BD0B98}" destId="{69B05D3F-FE7C-454F-BFC0-7BCFEA3569A0}" srcOrd="0" destOrd="0" parTransId="{B228A1FA-0FC4-794C-A3C5-D82FC4EEA8A6}" sibTransId="{CEE04CF1-0DBE-6B4A-87EB-4239AD1BD0F2}"/>
    <dgm:cxn modelId="{2526DD39-8C5B-154F-A588-799C833C2624}" type="presOf" srcId="{86D00FCC-CA1C-AB4E-88D1-BC4CB768DE42}" destId="{AB95579C-1A8B-3B48-81A9-8FEC9F05228A}" srcOrd="0" destOrd="0" presId="urn:microsoft.com/office/officeart/2005/8/layout/vList2"/>
    <dgm:cxn modelId="{05DAB162-294B-8242-8552-B446FDDF1091}" type="presOf" srcId="{0E61D451-555F-7B4B-BF98-D28A50A29873}" destId="{0F5E0868-AE53-F641-9261-3F12C1C5C2F2}" srcOrd="0" destOrd="0" presId="urn:microsoft.com/office/officeart/2005/8/layout/vList2"/>
    <dgm:cxn modelId="{5C872048-0214-324A-BE7E-27513613A158}" type="presOf" srcId="{99FC28BE-7AD9-2E4E-B43F-7BB17D49921D}" destId="{BD9D6325-0FF4-3444-A623-C4607F4398B6}" srcOrd="0" destOrd="0" presId="urn:microsoft.com/office/officeart/2005/8/layout/vList2"/>
    <dgm:cxn modelId="{0E58A9A8-F3D0-AA46-9740-1E45353C6ADA}" srcId="{0E61D451-555F-7B4B-BF98-D28A50A29873}" destId="{99FC28BE-7AD9-2E4E-B43F-7BB17D49921D}" srcOrd="1" destOrd="0" parTransId="{82EEE20B-D64F-DD48-BE83-6AC72451262F}" sibTransId="{7A20A23D-A39D-DB40-BC80-4B9EE1B5FBFC}"/>
    <dgm:cxn modelId="{AA7FC2D9-1372-5F42-B7B3-89D7F7F3E7E8}" type="presOf" srcId="{F5A329B9-5A16-2343-8BEB-239576BD0B98}" destId="{54BB101B-A83B-E44E-A57F-62BB6BE24F23}" srcOrd="0" destOrd="0" presId="urn:microsoft.com/office/officeart/2005/8/layout/vList2"/>
    <dgm:cxn modelId="{D156BEFB-97FE-9341-9317-CB999A044ED4}" srcId="{0E61D451-555F-7B4B-BF98-D28A50A29873}" destId="{F5A329B9-5A16-2343-8BEB-239576BD0B98}" srcOrd="0" destOrd="0" parTransId="{3CFCA043-ADA9-9541-AC4F-294851FF963E}" sibTransId="{E16E1D88-FEAB-984E-BC79-6D8BEF47B5A0}"/>
    <dgm:cxn modelId="{2D922EC3-21FF-BD42-8407-58741CBBF258}" type="presParOf" srcId="{0F5E0868-AE53-F641-9261-3F12C1C5C2F2}" destId="{54BB101B-A83B-E44E-A57F-62BB6BE24F23}" srcOrd="0" destOrd="0" presId="urn:microsoft.com/office/officeart/2005/8/layout/vList2"/>
    <dgm:cxn modelId="{C48F576F-03EE-B048-A441-293769503F76}" type="presParOf" srcId="{0F5E0868-AE53-F641-9261-3F12C1C5C2F2}" destId="{6AC8E379-A01D-2248-BD27-8747CFB864D6}" srcOrd="1" destOrd="0" presId="urn:microsoft.com/office/officeart/2005/8/layout/vList2"/>
    <dgm:cxn modelId="{8BE119BD-468A-F44B-B19F-6EB9AD799D30}" type="presParOf" srcId="{0F5E0868-AE53-F641-9261-3F12C1C5C2F2}" destId="{BD9D6325-0FF4-3444-A623-C4607F4398B6}" srcOrd="2" destOrd="0" presId="urn:microsoft.com/office/officeart/2005/8/layout/vList2"/>
    <dgm:cxn modelId="{AD295CFA-00B0-D14C-AC7F-66E384FDE80A}" type="presParOf" srcId="{0F5E0868-AE53-F641-9261-3F12C1C5C2F2}" destId="{AB95579C-1A8B-3B48-81A9-8FEC9F0522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2A731-00E2-2042-8612-68848B23A6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2DFAE-AA81-AE46-BB03-8DD27733C5C6}">
      <dgm:prSet/>
      <dgm:spPr>
        <a:solidFill>
          <a:srgbClr val="FF40FF"/>
        </a:solidFill>
      </dgm:spPr>
      <dgm:t>
        <a:bodyPr/>
        <a:lstStyle/>
        <a:p>
          <a:r>
            <a:rPr lang="en-CA" dirty="0" err="1">
              <a:solidFill>
                <a:schemeClr val="tx1"/>
              </a:solidFill>
            </a:rPr>
            <a:t>Hiddekel</a:t>
          </a:r>
          <a:r>
            <a:rPr lang="en-CA" dirty="0">
              <a:solidFill>
                <a:schemeClr val="tx1"/>
              </a:solidFill>
            </a:rPr>
            <a:t> = rapids in a river</a:t>
          </a:r>
        </a:p>
      </dgm:t>
    </dgm:pt>
    <dgm:pt modelId="{A58DC1D5-17B4-314D-9A8B-29A180B06970}" type="parTrans" cxnId="{C824A7AA-F842-BA49-AED3-2492E7664173}">
      <dgm:prSet/>
      <dgm:spPr/>
      <dgm:t>
        <a:bodyPr/>
        <a:lstStyle/>
        <a:p>
          <a:endParaRPr lang="en-US"/>
        </a:p>
      </dgm:t>
    </dgm:pt>
    <dgm:pt modelId="{B3546A70-6222-8E46-937A-C512C4F02ED5}" type="sibTrans" cxnId="{C824A7AA-F842-BA49-AED3-2492E7664173}">
      <dgm:prSet/>
      <dgm:spPr/>
      <dgm:t>
        <a:bodyPr/>
        <a:lstStyle/>
        <a:p>
          <a:endParaRPr lang="en-US"/>
        </a:p>
      </dgm:t>
    </dgm:pt>
    <dgm:pt modelId="{7B8AA2C8-C034-D947-ACB0-43E996045443}">
      <dgm:prSet/>
      <dgm:spPr/>
      <dgm:t>
        <a:bodyPr/>
        <a:lstStyle/>
        <a:p>
          <a:r>
            <a:rPr lang="en-CA" dirty="0"/>
            <a:t>Daniel says “as I was by the side of the great river, which is </a:t>
          </a:r>
          <a:r>
            <a:rPr lang="en-CA" dirty="0" err="1"/>
            <a:t>Hiddekel</a:t>
          </a:r>
          <a:r>
            <a:rPr lang="en-CA" dirty="0"/>
            <a:t>” = Tigris river</a:t>
          </a:r>
        </a:p>
      </dgm:t>
    </dgm:pt>
    <dgm:pt modelId="{40AAA698-73AD-8949-88CC-D6AD56D478C6}" type="parTrans" cxnId="{1690A704-7B78-4F4F-9330-A208855BC81F}">
      <dgm:prSet/>
      <dgm:spPr/>
      <dgm:t>
        <a:bodyPr/>
        <a:lstStyle/>
        <a:p>
          <a:endParaRPr lang="en-US"/>
        </a:p>
      </dgm:t>
    </dgm:pt>
    <dgm:pt modelId="{03898B0E-6008-374D-B4C7-77459FA6D784}" type="sibTrans" cxnId="{1690A704-7B78-4F4F-9330-A208855BC81F}">
      <dgm:prSet/>
      <dgm:spPr/>
      <dgm:t>
        <a:bodyPr/>
        <a:lstStyle/>
        <a:p>
          <a:endParaRPr lang="en-US"/>
        </a:p>
      </dgm:t>
    </dgm:pt>
    <dgm:pt modelId="{6E2C55AA-C200-F742-B037-46A4BB0C3759}">
      <dgm:prSet/>
      <dgm:spPr>
        <a:solidFill>
          <a:srgbClr val="73FEFF"/>
        </a:solidFill>
      </dgm:spPr>
      <dgm:t>
        <a:bodyPr/>
        <a:lstStyle/>
        <a:p>
          <a:r>
            <a:rPr lang="en-CA" dirty="0">
              <a:solidFill>
                <a:schemeClr val="tx1"/>
              </a:solidFill>
            </a:rPr>
            <a:t>Euphrates = to break forth, fruitfulness</a:t>
          </a:r>
        </a:p>
      </dgm:t>
    </dgm:pt>
    <dgm:pt modelId="{2C3E0135-639E-9E48-818B-09446EDD081A}" type="parTrans" cxnId="{E8DA8F71-A4EE-6C4D-A1D3-2F3BEC6E1D4B}">
      <dgm:prSet/>
      <dgm:spPr/>
      <dgm:t>
        <a:bodyPr/>
        <a:lstStyle/>
        <a:p>
          <a:endParaRPr lang="en-US"/>
        </a:p>
      </dgm:t>
    </dgm:pt>
    <dgm:pt modelId="{342ACEAA-112C-FB44-97A5-53900835CBEF}" type="sibTrans" cxnId="{E8DA8F71-A4EE-6C4D-A1D3-2F3BEC6E1D4B}">
      <dgm:prSet/>
      <dgm:spPr/>
      <dgm:t>
        <a:bodyPr/>
        <a:lstStyle/>
        <a:p>
          <a:endParaRPr lang="en-US"/>
        </a:p>
      </dgm:t>
    </dgm:pt>
    <dgm:pt modelId="{DD44F8C1-33D4-9447-A8F1-7104D2F3DE2E}">
      <dgm:prSet/>
      <dgm:spPr/>
      <dgm:t>
        <a:bodyPr/>
        <a:lstStyle/>
        <a:p>
          <a:endParaRPr lang="en-CA" dirty="0"/>
        </a:p>
      </dgm:t>
    </dgm:pt>
    <dgm:pt modelId="{673A3200-C040-A547-89F4-D4F46B743AA1}" type="parTrans" cxnId="{E529A4E1-CE86-1D47-BEE6-A344376F4F9E}">
      <dgm:prSet/>
      <dgm:spPr/>
      <dgm:t>
        <a:bodyPr/>
        <a:lstStyle/>
        <a:p>
          <a:endParaRPr lang="en-US"/>
        </a:p>
      </dgm:t>
    </dgm:pt>
    <dgm:pt modelId="{9DA346CB-7687-1842-9B7E-3DA8EAC1A16F}" type="sibTrans" cxnId="{E529A4E1-CE86-1D47-BEE6-A344376F4F9E}">
      <dgm:prSet/>
      <dgm:spPr/>
      <dgm:t>
        <a:bodyPr/>
        <a:lstStyle/>
        <a:p>
          <a:endParaRPr lang="en-US"/>
        </a:p>
      </dgm:t>
    </dgm:pt>
    <dgm:pt modelId="{3930EA27-1DD8-3843-A4A5-DC4D34AF8112}">
      <dgm:prSet/>
      <dgm:spPr/>
      <dgm:t>
        <a:bodyPr/>
        <a:lstStyle/>
        <a:p>
          <a:r>
            <a:rPr lang="en-CA" dirty="0"/>
            <a:t>“</a:t>
          </a:r>
          <a:r>
            <a:rPr lang="en-CA" dirty="0" err="1"/>
            <a:t>Goeth</a:t>
          </a:r>
          <a:r>
            <a:rPr lang="en-CA" dirty="0"/>
            <a:t> towards Ethiopia” (Cush - </a:t>
          </a:r>
          <a:r>
            <a:rPr lang="en-CA" dirty="0" err="1"/>
            <a:t>Assyrio</a:t>
          </a:r>
          <a:r>
            <a:rPr lang="en-CA" dirty="0"/>
            <a:t>-Babylon) - Isa. 18:1 w. Isa. 8:8</a:t>
          </a:r>
        </a:p>
      </dgm:t>
    </dgm:pt>
    <dgm:pt modelId="{8117D849-7949-FB4C-81DC-F74B4040B901}" type="parTrans" cxnId="{1AD16D04-6398-F040-AE10-559565BDD2F0}">
      <dgm:prSet/>
      <dgm:spPr/>
      <dgm:t>
        <a:bodyPr/>
        <a:lstStyle/>
        <a:p>
          <a:endParaRPr lang="en-US"/>
        </a:p>
      </dgm:t>
    </dgm:pt>
    <dgm:pt modelId="{20693A27-1D82-6142-AF8A-8E735E371969}" type="sibTrans" cxnId="{1AD16D04-6398-F040-AE10-559565BDD2F0}">
      <dgm:prSet/>
      <dgm:spPr/>
      <dgm:t>
        <a:bodyPr/>
        <a:lstStyle/>
        <a:p>
          <a:endParaRPr lang="en-US"/>
        </a:p>
      </dgm:t>
    </dgm:pt>
    <dgm:pt modelId="{22274302-7BD6-C64C-8D16-848EC04DA80D}" type="pres">
      <dgm:prSet presAssocID="{F4F2A731-00E2-2042-8612-68848B23A66E}" presName="linear" presStyleCnt="0">
        <dgm:presLayoutVars>
          <dgm:animLvl val="lvl"/>
          <dgm:resizeHandles val="exact"/>
        </dgm:presLayoutVars>
      </dgm:prSet>
      <dgm:spPr/>
    </dgm:pt>
    <dgm:pt modelId="{3E57A1A2-E3AE-6B46-8010-89471947B689}" type="pres">
      <dgm:prSet presAssocID="{2C22DFAE-AA81-AE46-BB03-8DD27733C5C6}" presName="parentText" presStyleLbl="node1" presStyleIdx="0" presStyleCnt="2">
        <dgm:presLayoutVars>
          <dgm:chMax val="0"/>
          <dgm:bulletEnabled val="1"/>
        </dgm:presLayoutVars>
      </dgm:prSet>
      <dgm:spPr/>
    </dgm:pt>
    <dgm:pt modelId="{70ECCE82-B9EC-3D45-948E-E11CA0959750}" type="pres">
      <dgm:prSet presAssocID="{2C22DFAE-AA81-AE46-BB03-8DD27733C5C6}" presName="childText" presStyleLbl="revTx" presStyleIdx="0" presStyleCnt="2">
        <dgm:presLayoutVars>
          <dgm:bulletEnabled val="1"/>
        </dgm:presLayoutVars>
      </dgm:prSet>
      <dgm:spPr/>
    </dgm:pt>
    <dgm:pt modelId="{0CDC6744-C0B4-E345-A8BC-9B6B4B7C82BE}" type="pres">
      <dgm:prSet presAssocID="{6E2C55AA-C200-F742-B037-46A4BB0C3759}" presName="parentText" presStyleLbl="node1" presStyleIdx="1" presStyleCnt="2">
        <dgm:presLayoutVars>
          <dgm:chMax val="0"/>
          <dgm:bulletEnabled val="1"/>
        </dgm:presLayoutVars>
      </dgm:prSet>
      <dgm:spPr/>
    </dgm:pt>
    <dgm:pt modelId="{C7A85C08-DABB-6E4A-9D54-D4BFBB1978D9}" type="pres">
      <dgm:prSet presAssocID="{6E2C55AA-C200-F742-B037-46A4BB0C3759}" presName="childText" presStyleLbl="revTx" presStyleIdx="1" presStyleCnt="2">
        <dgm:presLayoutVars>
          <dgm:bulletEnabled val="1"/>
        </dgm:presLayoutVars>
      </dgm:prSet>
      <dgm:spPr/>
    </dgm:pt>
  </dgm:ptLst>
  <dgm:cxnLst>
    <dgm:cxn modelId="{84C84C02-B6B1-0243-8E62-633B94221FDF}" type="presOf" srcId="{2C22DFAE-AA81-AE46-BB03-8DD27733C5C6}" destId="{3E57A1A2-E3AE-6B46-8010-89471947B689}" srcOrd="0" destOrd="0" presId="urn:microsoft.com/office/officeart/2005/8/layout/vList2"/>
    <dgm:cxn modelId="{1AD16D04-6398-F040-AE10-559565BDD2F0}" srcId="{2C22DFAE-AA81-AE46-BB03-8DD27733C5C6}" destId="{3930EA27-1DD8-3843-A4A5-DC4D34AF8112}" srcOrd="1" destOrd="0" parTransId="{8117D849-7949-FB4C-81DC-F74B4040B901}" sibTransId="{20693A27-1D82-6142-AF8A-8E735E371969}"/>
    <dgm:cxn modelId="{1690A704-7B78-4F4F-9330-A208855BC81F}" srcId="{2C22DFAE-AA81-AE46-BB03-8DD27733C5C6}" destId="{7B8AA2C8-C034-D947-ACB0-43E996045443}" srcOrd="0" destOrd="0" parTransId="{40AAA698-73AD-8949-88CC-D6AD56D478C6}" sibTransId="{03898B0E-6008-374D-B4C7-77459FA6D784}"/>
    <dgm:cxn modelId="{86D64125-89D9-884D-8567-CC8F3CDBF760}" type="presOf" srcId="{3930EA27-1DD8-3843-A4A5-DC4D34AF8112}" destId="{70ECCE82-B9EC-3D45-948E-E11CA0959750}" srcOrd="0" destOrd="1" presId="urn:microsoft.com/office/officeart/2005/8/layout/vList2"/>
    <dgm:cxn modelId="{8333FF39-F6AE-D543-BE4B-9447D8E45E67}" type="presOf" srcId="{6E2C55AA-C200-F742-B037-46A4BB0C3759}" destId="{0CDC6744-C0B4-E345-A8BC-9B6B4B7C82BE}" srcOrd="0" destOrd="0" presId="urn:microsoft.com/office/officeart/2005/8/layout/vList2"/>
    <dgm:cxn modelId="{E8DA8F71-A4EE-6C4D-A1D3-2F3BEC6E1D4B}" srcId="{F4F2A731-00E2-2042-8612-68848B23A66E}" destId="{6E2C55AA-C200-F742-B037-46A4BB0C3759}" srcOrd="1" destOrd="0" parTransId="{2C3E0135-639E-9E48-818B-09446EDD081A}" sibTransId="{342ACEAA-112C-FB44-97A5-53900835CBEF}"/>
    <dgm:cxn modelId="{C824A7AA-F842-BA49-AED3-2492E7664173}" srcId="{F4F2A731-00E2-2042-8612-68848B23A66E}" destId="{2C22DFAE-AA81-AE46-BB03-8DD27733C5C6}" srcOrd="0" destOrd="0" parTransId="{A58DC1D5-17B4-314D-9A8B-29A180B06970}" sibTransId="{B3546A70-6222-8E46-937A-C512C4F02ED5}"/>
    <dgm:cxn modelId="{A94735AE-4821-154B-A80A-149B2E7DF966}" type="presOf" srcId="{7B8AA2C8-C034-D947-ACB0-43E996045443}" destId="{70ECCE82-B9EC-3D45-948E-E11CA0959750}" srcOrd="0" destOrd="0" presId="urn:microsoft.com/office/officeart/2005/8/layout/vList2"/>
    <dgm:cxn modelId="{E529A4E1-CE86-1D47-BEE6-A344376F4F9E}" srcId="{6E2C55AA-C200-F742-B037-46A4BB0C3759}" destId="{DD44F8C1-33D4-9447-A8F1-7104D2F3DE2E}" srcOrd="0" destOrd="0" parTransId="{673A3200-C040-A547-89F4-D4F46B743AA1}" sibTransId="{9DA346CB-7687-1842-9B7E-3DA8EAC1A16F}"/>
    <dgm:cxn modelId="{586569EC-0EE6-1E45-9FDD-692670066392}" type="presOf" srcId="{DD44F8C1-33D4-9447-A8F1-7104D2F3DE2E}" destId="{C7A85C08-DABB-6E4A-9D54-D4BFBB1978D9}" srcOrd="0" destOrd="0" presId="urn:microsoft.com/office/officeart/2005/8/layout/vList2"/>
    <dgm:cxn modelId="{A7E886FD-1FB5-DD40-93E2-E9C210910768}" type="presOf" srcId="{F4F2A731-00E2-2042-8612-68848B23A66E}" destId="{22274302-7BD6-C64C-8D16-848EC04DA80D}" srcOrd="0" destOrd="0" presId="urn:microsoft.com/office/officeart/2005/8/layout/vList2"/>
    <dgm:cxn modelId="{F332C523-631A-1345-A444-664C7A0332CB}" type="presParOf" srcId="{22274302-7BD6-C64C-8D16-848EC04DA80D}" destId="{3E57A1A2-E3AE-6B46-8010-89471947B689}" srcOrd="0" destOrd="0" presId="urn:microsoft.com/office/officeart/2005/8/layout/vList2"/>
    <dgm:cxn modelId="{B2742608-82C0-2C49-962A-323C7E21F1C1}" type="presParOf" srcId="{22274302-7BD6-C64C-8D16-848EC04DA80D}" destId="{70ECCE82-B9EC-3D45-948E-E11CA0959750}" srcOrd="1" destOrd="0" presId="urn:microsoft.com/office/officeart/2005/8/layout/vList2"/>
    <dgm:cxn modelId="{356CE9FC-44E0-8742-86F7-7B58573D26EB}" type="presParOf" srcId="{22274302-7BD6-C64C-8D16-848EC04DA80D}" destId="{0CDC6744-C0B4-E345-A8BC-9B6B4B7C82BE}" srcOrd="2" destOrd="0" presId="urn:microsoft.com/office/officeart/2005/8/layout/vList2"/>
    <dgm:cxn modelId="{FFE31B3F-9037-BF47-97EE-695C84519608}" type="presParOf" srcId="{22274302-7BD6-C64C-8D16-848EC04DA80D}" destId="{C7A85C08-DABB-6E4A-9D54-D4BFBB1978D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1A82C0-E502-3F41-B1A2-F1C0F3D8E469}" type="doc">
      <dgm:prSet loTypeId="urn:microsoft.com/office/officeart/2005/8/layout/vList2" loCatId="" qsTypeId="urn:microsoft.com/office/officeart/2005/8/quickstyle/simple1" qsCatId="simple" csTypeId="urn:microsoft.com/office/officeart/2005/8/colors/colorful5" csCatId="colorful" phldr="1"/>
      <dgm:spPr/>
      <dgm:t>
        <a:bodyPr/>
        <a:lstStyle/>
        <a:p>
          <a:endParaRPr lang="en-US"/>
        </a:p>
      </dgm:t>
    </dgm:pt>
    <dgm:pt modelId="{BBBAD683-E9D3-E242-B521-667FA1CCB937}">
      <dgm:prSet phldrT="[Text]"/>
      <dgm:spPr>
        <a:solidFill>
          <a:schemeClr val="accent5"/>
        </a:solidFill>
      </dgm:spPr>
      <dgm:t>
        <a:bodyPr/>
        <a:lstStyle/>
        <a:p>
          <a:r>
            <a:rPr lang="en-US" dirty="0"/>
            <a:t>About God</a:t>
          </a:r>
        </a:p>
      </dgm:t>
    </dgm:pt>
    <dgm:pt modelId="{9459B35B-8D60-D04F-B746-D7A46584BDA8}" type="parTrans" cxnId="{137121CF-0B3E-8547-BD7E-158F4572B330}">
      <dgm:prSet/>
      <dgm:spPr/>
      <dgm:t>
        <a:bodyPr/>
        <a:lstStyle/>
        <a:p>
          <a:endParaRPr lang="en-US"/>
        </a:p>
      </dgm:t>
    </dgm:pt>
    <dgm:pt modelId="{AB04BC96-62E9-8246-AE0A-F47065FA3812}" type="sibTrans" cxnId="{137121CF-0B3E-8547-BD7E-158F4572B330}">
      <dgm:prSet/>
      <dgm:spPr/>
      <dgm:t>
        <a:bodyPr/>
        <a:lstStyle/>
        <a:p>
          <a:endParaRPr lang="en-US"/>
        </a:p>
      </dgm:t>
    </dgm:pt>
    <dgm:pt modelId="{99CC9BF1-71FB-6143-9510-556D960C7E04}">
      <dgm:prSet phldrT="[Text]"/>
      <dgm:spPr/>
      <dgm:t>
        <a:bodyPr/>
        <a:lstStyle/>
        <a:p>
          <a:r>
            <a:rPr lang="en-US" dirty="0"/>
            <a:t>He desires to be a </a:t>
          </a:r>
          <a:r>
            <a:rPr lang="en-US" dirty="0">
              <a:solidFill>
                <a:schemeClr val="accent1"/>
              </a:solidFill>
            </a:rPr>
            <a:t>Father</a:t>
          </a:r>
          <a:r>
            <a:rPr lang="en-US" dirty="0"/>
            <a:t> to His creation</a:t>
          </a:r>
        </a:p>
      </dgm:t>
    </dgm:pt>
    <dgm:pt modelId="{BC86C429-2C16-3647-81B2-A49FBA9AFD00}" type="parTrans" cxnId="{B5F1C70A-EFCF-9D4E-B33E-F003BB835763}">
      <dgm:prSet/>
      <dgm:spPr/>
      <dgm:t>
        <a:bodyPr/>
        <a:lstStyle/>
        <a:p>
          <a:endParaRPr lang="en-US"/>
        </a:p>
      </dgm:t>
    </dgm:pt>
    <dgm:pt modelId="{250431A4-025F-BE48-A580-D4501E7235A8}" type="sibTrans" cxnId="{B5F1C70A-EFCF-9D4E-B33E-F003BB835763}">
      <dgm:prSet/>
      <dgm:spPr/>
      <dgm:t>
        <a:bodyPr/>
        <a:lstStyle/>
        <a:p>
          <a:endParaRPr lang="en-US"/>
        </a:p>
      </dgm:t>
    </dgm:pt>
    <dgm:pt modelId="{FF1A3052-94F7-0846-9267-9262616F495D}">
      <dgm:prSet phldrT="[Text]"/>
      <dgm:spPr>
        <a:solidFill>
          <a:schemeClr val="accent6"/>
        </a:solidFill>
      </dgm:spPr>
      <dgm:t>
        <a:bodyPr/>
        <a:lstStyle/>
        <a:p>
          <a:r>
            <a:rPr lang="en-US" dirty="0"/>
            <a:t>About God's Plan and Purpose</a:t>
          </a:r>
        </a:p>
      </dgm:t>
    </dgm:pt>
    <dgm:pt modelId="{D5E714C5-6339-BB4F-999A-5D9A83E58D33}" type="parTrans" cxnId="{2E81E31F-C9B4-4B46-A40F-F837223747E3}">
      <dgm:prSet/>
      <dgm:spPr/>
      <dgm:t>
        <a:bodyPr/>
        <a:lstStyle/>
        <a:p>
          <a:endParaRPr lang="en-US"/>
        </a:p>
      </dgm:t>
    </dgm:pt>
    <dgm:pt modelId="{D5E30E3A-F9FF-1A44-8ECB-FE442BAB7A18}" type="sibTrans" cxnId="{2E81E31F-C9B4-4B46-A40F-F837223747E3}">
      <dgm:prSet/>
      <dgm:spPr/>
      <dgm:t>
        <a:bodyPr/>
        <a:lstStyle/>
        <a:p>
          <a:endParaRPr lang="en-US"/>
        </a:p>
      </dgm:t>
    </dgm:pt>
    <dgm:pt modelId="{74889948-7FDA-CC47-8D62-81171C5DB074}">
      <dgm:prSet phldrT="[Text]"/>
      <dgm:spPr/>
      <dgm:t>
        <a:bodyPr/>
        <a:lstStyle/>
        <a:p>
          <a:r>
            <a:rPr lang="en-US" dirty="0"/>
            <a:t>Through the creation of man and woman, God will fill the earth with His glory</a:t>
          </a:r>
        </a:p>
      </dgm:t>
    </dgm:pt>
    <dgm:pt modelId="{CB429D3E-8228-A541-9E02-43F3EF7A6CF5}" type="parTrans" cxnId="{89D3C4EA-354A-AE47-AD36-08EB2C4D7A0E}">
      <dgm:prSet/>
      <dgm:spPr/>
      <dgm:t>
        <a:bodyPr/>
        <a:lstStyle/>
        <a:p>
          <a:endParaRPr lang="en-US"/>
        </a:p>
      </dgm:t>
    </dgm:pt>
    <dgm:pt modelId="{3D6B819A-F9F8-9B4D-997B-12CBB8CF2077}" type="sibTrans" cxnId="{89D3C4EA-354A-AE47-AD36-08EB2C4D7A0E}">
      <dgm:prSet/>
      <dgm:spPr/>
      <dgm:t>
        <a:bodyPr/>
        <a:lstStyle/>
        <a:p>
          <a:endParaRPr lang="en-US"/>
        </a:p>
      </dgm:t>
    </dgm:pt>
    <dgm:pt modelId="{D18A7B76-1408-7B4F-A5EE-6D8F3A95667E}">
      <dgm:prSet phldrT="[Text]"/>
      <dgm:spPr/>
      <dgm:t>
        <a:bodyPr/>
        <a:lstStyle/>
        <a:p>
          <a:r>
            <a:rPr lang="en-US" dirty="0"/>
            <a:t>Given </a:t>
          </a:r>
          <a:r>
            <a:rPr lang="en-US" dirty="0">
              <a:solidFill>
                <a:srgbClr val="00B050"/>
              </a:solidFill>
            </a:rPr>
            <a:t>dominion</a:t>
          </a:r>
          <a:r>
            <a:rPr lang="en-US" dirty="0"/>
            <a:t> over creation</a:t>
          </a:r>
        </a:p>
      </dgm:t>
    </dgm:pt>
    <dgm:pt modelId="{9AF01A20-16FD-E040-BC9A-2A7112B2DCF4}" type="parTrans" cxnId="{3FC8C9A4-EB28-E143-96EA-BD086BCD85AB}">
      <dgm:prSet/>
      <dgm:spPr/>
      <dgm:t>
        <a:bodyPr/>
        <a:lstStyle/>
        <a:p>
          <a:endParaRPr lang="en-US"/>
        </a:p>
      </dgm:t>
    </dgm:pt>
    <dgm:pt modelId="{2980A9F5-BC04-6047-97F0-D264EB29096A}" type="sibTrans" cxnId="{3FC8C9A4-EB28-E143-96EA-BD086BCD85AB}">
      <dgm:prSet/>
      <dgm:spPr/>
      <dgm:t>
        <a:bodyPr/>
        <a:lstStyle/>
        <a:p>
          <a:endParaRPr lang="en-US"/>
        </a:p>
      </dgm:t>
    </dgm:pt>
    <dgm:pt modelId="{67111323-49E6-164D-B587-CDA68CF4FB89}">
      <dgm:prSet phldrT="[Text]"/>
      <dgm:spPr/>
      <dgm:t>
        <a:bodyPr/>
        <a:lstStyle/>
        <a:p>
          <a:r>
            <a:rPr lang="en-US" dirty="0"/>
            <a:t>He wants us to </a:t>
          </a:r>
          <a:r>
            <a:rPr lang="en-US" dirty="0">
              <a:solidFill>
                <a:schemeClr val="accent1"/>
              </a:solidFill>
            </a:rPr>
            <a:t>share in His work</a:t>
          </a:r>
        </a:p>
      </dgm:t>
    </dgm:pt>
    <dgm:pt modelId="{2C24BFAF-197B-B04B-8E46-8EE9282DF2B5}" type="parTrans" cxnId="{263CE7CC-7BED-514F-A760-5C9C22B7CE27}">
      <dgm:prSet/>
      <dgm:spPr/>
      <dgm:t>
        <a:bodyPr/>
        <a:lstStyle/>
        <a:p>
          <a:endParaRPr lang="en-US"/>
        </a:p>
      </dgm:t>
    </dgm:pt>
    <dgm:pt modelId="{BF2D36B0-7E41-BF4D-A2CA-DB8C8FB368CF}" type="sibTrans" cxnId="{263CE7CC-7BED-514F-A760-5C9C22B7CE27}">
      <dgm:prSet/>
      <dgm:spPr/>
      <dgm:t>
        <a:bodyPr/>
        <a:lstStyle/>
        <a:p>
          <a:endParaRPr lang="en-US"/>
        </a:p>
      </dgm:t>
    </dgm:pt>
    <dgm:pt modelId="{1EBC477F-6B5E-0D40-972D-4B423DC84921}">
      <dgm:prSet phldrT="[Text]"/>
      <dgm:spPr/>
      <dgm:t>
        <a:bodyPr/>
        <a:lstStyle/>
        <a:p>
          <a:r>
            <a:rPr lang="en-US" dirty="0"/>
            <a:t>Given a </a:t>
          </a:r>
          <a:r>
            <a:rPr lang="en-US" dirty="0">
              <a:solidFill>
                <a:srgbClr val="00B050"/>
              </a:solidFill>
            </a:rPr>
            <a:t>special land</a:t>
          </a:r>
        </a:p>
      </dgm:t>
    </dgm:pt>
    <dgm:pt modelId="{22366442-8742-5E4E-8C73-78621911BFC1}" type="parTrans" cxnId="{52401F78-F447-CC44-969C-FAA125C198D4}">
      <dgm:prSet/>
      <dgm:spPr/>
      <dgm:t>
        <a:bodyPr/>
        <a:lstStyle/>
        <a:p>
          <a:endParaRPr lang="en-US"/>
        </a:p>
      </dgm:t>
    </dgm:pt>
    <dgm:pt modelId="{C9B1AC7E-E1C7-F54F-B20B-FCEC701DE8FE}" type="sibTrans" cxnId="{52401F78-F447-CC44-969C-FAA125C198D4}">
      <dgm:prSet/>
      <dgm:spPr/>
      <dgm:t>
        <a:bodyPr/>
        <a:lstStyle/>
        <a:p>
          <a:endParaRPr lang="en-US"/>
        </a:p>
      </dgm:t>
    </dgm:pt>
    <dgm:pt modelId="{1A4876D9-03B7-E34A-B6C1-68E402ECAACD}">
      <dgm:prSet phldrT="[Text]"/>
      <dgm:spPr/>
      <dgm:t>
        <a:bodyPr/>
        <a:lstStyle/>
        <a:p>
          <a:r>
            <a:rPr lang="en-US" dirty="0"/>
            <a:t>God will be </a:t>
          </a:r>
          <a:r>
            <a:rPr lang="en-US" dirty="0">
              <a:solidFill>
                <a:srgbClr val="00B050"/>
              </a:solidFill>
            </a:rPr>
            <a:t>manifest in a host of mighty men and women</a:t>
          </a:r>
        </a:p>
      </dgm:t>
    </dgm:pt>
    <dgm:pt modelId="{9F3DA9CC-BB48-FB48-9569-A68FE98D335D}" type="parTrans" cxnId="{142ED212-5D3E-DE41-91E0-74065B20A4FF}">
      <dgm:prSet/>
      <dgm:spPr/>
      <dgm:t>
        <a:bodyPr/>
        <a:lstStyle/>
        <a:p>
          <a:endParaRPr lang="en-US"/>
        </a:p>
      </dgm:t>
    </dgm:pt>
    <dgm:pt modelId="{C527371F-CA13-C040-925B-731E3F2FF856}" type="sibTrans" cxnId="{142ED212-5D3E-DE41-91E0-74065B20A4FF}">
      <dgm:prSet/>
      <dgm:spPr/>
      <dgm:t>
        <a:bodyPr/>
        <a:lstStyle/>
        <a:p>
          <a:endParaRPr lang="en-US"/>
        </a:p>
      </dgm:t>
    </dgm:pt>
    <dgm:pt modelId="{7AB4DA9F-18DB-194B-983E-F4F312E5A461}" type="pres">
      <dgm:prSet presAssocID="{2C1A82C0-E502-3F41-B1A2-F1C0F3D8E469}" presName="linear" presStyleCnt="0">
        <dgm:presLayoutVars>
          <dgm:animLvl val="lvl"/>
          <dgm:resizeHandles val="exact"/>
        </dgm:presLayoutVars>
      </dgm:prSet>
      <dgm:spPr/>
    </dgm:pt>
    <dgm:pt modelId="{83E9A25C-95F1-654B-B19F-41AA23171EC7}" type="pres">
      <dgm:prSet presAssocID="{FF1A3052-94F7-0846-9267-9262616F495D}" presName="parentText" presStyleLbl="node1" presStyleIdx="0" presStyleCnt="2">
        <dgm:presLayoutVars>
          <dgm:chMax val="0"/>
          <dgm:bulletEnabled val="1"/>
        </dgm:presLayoutVars>
      </dgm:prSet>
      <dgm:spPr/>
    </dgm:pt>
    <dgm:pt modelId="{3F57CC90-E3E0-BD43-9432-70BC8640F503}" type="pres">
      <dgm:prSet presAssocID="{FF1A3052-94F7-0846-9267-9262616F495D}" presName="childText" presStyleLbl="revTx" presStyleIdx="0" presStyleCnt="2">
        <dgm:presLayoutVars>
          <dgm:bulletEnabled val="1"/>
        </dgm:presLayoutVars>
      </dgm:prSet>
      <dgm:spPr/>
    </dgm:pt>
    <dgm:pt modelId="{B98AB14A-E092-6E40-85D4-6235218E4DE6}" type="pres">
      <dgm:prSet presAssocID="{BBBAD683-E9D3-E242-B521-667FA1CCB937}" presName="parentText" presStyleLbl="node1" presStyleIdx="1" presStyleCnt="2">
        <dgm:presLayoutVars>
          <dgm:chMax val="0"/>
          <dgm:bulletEnabled val="1"/>
        </dgm:presLayoutVars>
      </dgm:prSet>
      <dgm:spPr/>
    </dgm:pt>
    <dgm:pt modelId="{17987ACE-6164-7047-95D0-ECB85387C0FD}" type="pres">
      <dgm:prSet presAssocID="{BBBAD683-E9D3-E242-B521-667FA1CCB937}" presName="childText" presStyleLbl="revTx" presStyleIdx="1" presStyleCnt="2">
        <dgm:presLayoutVars>
          <dgm:bulletEnabled val="1"/>
        </dgm:presLayoutVars>
      </dgm:prSet>
      <dgm:spPr/>
    </dgm:pt>
  </dgm:ptLst>
  <dgm:cxnLst>
    <dgm:cxn modelId="{B5F1C70A-EFCF-9D4E-B33E-F003BB835763}" srcId="{BBBAD683-E9D3-E242-B521-667FA1CCB937}" destId="{99CC9BF1-71FB-6143-9510-556D960C7E04}" srcOrd="1" destOrd="0" parTransId="{BC86C429-2C16-3647-81B2-A49FBA9AFD00}" sibTransId="{250431A4-025F-BE48-A580-D4501E7235A8}"/>
    <dgm:cxn modelId="{142ED212-5D3E-DE41-91E0-74065B20A4FF}" srcId="{FF1A3052-94F7-0846-9267-9262616F495D}" destId="{1A4876D9-03B7-E34A-B6C1-68E402ECAACD}" srcOrd="3" destOrd="0" parTransId="{9F3DA9CC-BB48-FB48-9569-A68FE98D335D}" sibTransId="{C527371F-CA13-C040-925B-731E3F2FF856}"/>
    <dgm:cxn modelId="{D3E7FA18-A426-DD4D-8DCA-35605F2D2246}" type="presOf" srcId="{99CC9BF1-71FB-6143-9510-556D960C7E04}" destId="{17987ACE-6164-7047-95D0-ECB85387C0FD}" srcOrd="0" destOrd="1" presId="urn:microsoft.com/office/officeart/2005/8/layout/vList2"/>
    <dgm:cxn modelId="{2E81E31F-C9B4-4B46-A40F-F837223747E3}" srcId="{2C1A82C0-E502-3F41-B1A2-F1C0F3D8E469}" destId="{FF1A3052-94F7-0846-9267-9262616F495D}" srcOrd="0" destOrd="0" parTransId="{D5E714C5-6339-BB4F-999A-5D9A83E58D33}" sibTransId="{D5E30E3A-F9FF-1A44-8ECB-FE442BAB7A18}"/>
    <dgm:cxn modelId="{A896DE39-5F66-0745-B2D5-136D9B0649A0}" type="presOf" srcId="{1A4876D9-03B7-E34A-B6C1-68E402ECAACD}" destId="{3F57CC90-E3E0-BD43-9432-70BC8640F503}" srcOrd="0" destOrd="3" presId="urn:microsoft.com/office/officeart/2005/8/layout/vList2"/>
    <dgm:cxn modelId="{E5D9CB3E-8257-D545-96E7-EE3ECE1510D1}" type="presOf" srcId="{1EBC477F-6B5E-0D40-972D-4B423DC84921}" destId="{3F57CC90-E3E0-BD43-9432-70BC8640F503}" srcOrd="0" destOrd="2" presId="urn:microsoft.com/office/officeart/2005/8/layout/vList2"/>
    <dgm:cxn modelId="{52401F78-F447-CC44-969C-FAA125C198D4}" srcId="{FF1A3052-94F7-0846-9267-9262616F495D}" destId="{1EBC477F-6B5E-0D40-972D-4B423DC84921}" srcOrd="2" destOrd="0" parTransId="{22366442-8742-5E4E-8C73-78621911BFC1}" sibTransId="{C9B1AC7E-E1C7-F54F-B20B-FCEC701DE8FE}"/>
    <dgm:cxn modelId="{C37C8780-8621-594F-B73E-380980AD583C}" type="presOf" srcId="{BBBAD683-E9D3-E242-B521-667FA1CCB937}" destId="{B98AB14A-E092-6E40-85D4-6235218E4DE6}" srcOrd="0" destOrd="0" presId="urn:microsoft.com/office/officeart/2005/8/layout/vList2"/>
    <dgm:cxn modelId="{E4429480-9ED4-684D-B410-C2E30DAE6E99}" type="presOf" srcId="{2C1A82C0-E502-3F41-B1A2-F1C0F3D8E469}" destId="{7AB4DA9F-18DB-194B-983E-F4F312E5A461}" srcOrd="0" destOrd="0" presId="urn:microsoft.com/office/officeart/2005/8/layout/vList2"/>
    <dgm:cxn modelId="{50F5F989-6AB3-4F4D-8D95-53FDC4874DC1}" type="presOf" srcId="{FF1A3052-94F7-0846-9267-9262616F495D}" destId="{83E9A25C-95F1-654B-B19F-41AA23171EC7}" srcOrd="0" destOrd="0" presId="urn:microsoft.com/office/officeart/2005/8/layout/vList2"/>
    <dgm:cxn modelId="{3FC8C9A4-EB28-E143-96EA-BD086BCD85AB}" srcId="{FF1A3052-94F7-0846-9267-9262616F495D}" destId="{D18A7B76-1408-7B4F-A5EE-6D8F3A95667E}" srcOrd="1" destOrd="0" parTransId="{9AF01A20-16FD-E040-BC9A-2A7112B2DCF4}" sibTransId="{2980A9F5-BC04-6047-97F0-D264EB29096A}"/>
    <dgm:cxn modelId="{7D4948C7-710F-9343-A40A-C64B0626B1A6}" type="presOf" srcId="{74889948-7FDA-CC47-8D62-81171C5DB074}" destId="{3F57CC90-E3E0-BD43-9432-70BC8640F503}" srcOrd="0" destOrd="0" presId="urn:microsoft.com/office/officeart/2005/8/layout/vList2"/>
    <dgm:cxn modelId="{263CE7CC-7BED-514F-A760-5C9C22B7CE27}" srcId="{BBBAD683-E9D3-E242-B521-667FA1CCB937}" destId="{67111323-49E6-164D-B587-CDA68CF4FB89}" srcOrd="0" destOrd="0" parTransId="{2C24BFAF-197B-B04B-8E46-8EE9282DF2B5}" sibTransId="{BF2D36B0-7E41-BF4D-A2CA-DB8C8FB368CF}"/>
    <dgm:cxn modelId="{137121CF-0B3E-8547-BD7E-158F4572B330}" srcId="{2C1A82C0-E502-3F41-B1A2-F1C0F3D8E469}" destId="{BBBAD683-E9D3-E242-B521-667FA1CCB937}" srcOrd="1" destOrd="0" parTransId="{9459B35B-8D60-D04F-B746-D7A46584BDA8}" sibTransId="{AB04BC96-62E9-8246-AE0A-F47065FA3812}"/>
    <dgm:cxn modelId="{89D3C4EA-354A-AE47-AD36-08EB2C4D7A0E}" srcId="{FF1A3052-94F7-0846-9267-9262616F495D}" destId="{74889948-7FDA-CC47-8D62-81171C5DB074}" srcOrd="0" destOrd="0" parTransId="{CB429D3E-8228-A541-9E02-43F3EF7A6CF5}" sibTransId="{3D6B819A-F9F8-9B4D-997B-12CBB8CF2077}"/>
    <dgm:cxn modelId="{0FD7E3EE-3CE4-194A-9575-9DBD505ED576}" type="presOf" srcId="{D18A7B76-1408-7B4F-A5EE-6D8F3A95667E}" destId="{3F57CC90-E3E0-BD43-9432-70BC8640F503}" srcOrd="0" destOrd="1" presId="urn:microsoft.com/office/officeart/2005/8/layout/vList2"/>
    <dgm:cxn modelId="{306E70FE-C2B4-464B-AD88-D212340AD0E5}" type="presOf" srcId="{67111323-49E6-164D-B587-CDA68CF4FB89}" destId="{17987ACE-6164-7047-95D0-ECB85387C0FD}" srcOrd="0" destOrd="0" presId="urn:microsoft.com/office/officeart/2005/8/layout/vList2"/>
    <dgm:cxn modelId="{A9AD1630-53AC-4C41-A8B4-9B3574CF16E3}" type="presParOf" srcId="{7AB4DA9F-18DB-194B-983E-F4F312E5A461}" destId="{83E9A25C-95F1-654B-B19F-41AA23171EC7}" srcOrd="0" destOrd="0" presId="urn:microsoft.com/office/officeart/2005/8/layout/vList2"/>
    <dgm:cxn modelId="{FD951EB8-1B8A-FA45-ADCD-A5ACBEF8BF6C}" type="presParOf" srcId="{7AB4DA9F-18DB-194B-983E-F4F312E5A461}" destId="{3F57CC90-E3E0-BD43-9432-70BC8640F503}" srcOrd="1" destOrd="0" presId="urn:microsoft.com/office/officeart/2005/8/layout/vList2"/>
    <dgm:cxn modelId="{AC2D3834-6C51-B841-977A-82F02E6063B7}" type="presParOf" srcId="{7AB4DA9F-18DB-194B-983E-F4F312E5A461}" destId="{B98AB14A-E092-6E40-85D4-6235218E4DE6}" srcOrd="2" destOrd="0" presId="urn:microsoft.com/office/officeart/2005/8/layout/vList2"/>
    <dgm:cxn modelId="{D22EE8EB-FC1F-E849-9169-BADAC6C86998}" type="presParOf" srcId="{7AB4DA9F-18DB-194B-983E-F4F312E5A461}" destId="{17987ACE-6164-7047-95D0-ECB85387C0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1A82C0-E502-3F41-B1A2-F1C0F3D8E469}" type="doc">
      <dgm:prSet loTypeId="urn:microsoft.com/office/officeart/2005/8/layout/vList2" loCatId="" qsTypeId="urn:microsoft.com/office/officeart/2005/8/quickstyle/simple1" qsCatId="simple" csTypeId="urn:microsoft.com/office/officeart/2005/8/colors/colorful5" csCatId="colorful" phldr="1"/>
      <dgm:spPr/>
      <dgm:t>
        <a:bodyPr/>
        <a:lstStyle/>
        <a:p>
          <a:endParaRPr lang="en-US"/>
        </a:p>
      </dgm:t>
    </dgm:pt>
    <dgm:pt modelId="{BBBAD683-E9D3-E242-B521-667FA1CCB937}">
      <dgm:prSet phldrT="[Text]"/>
      <dgm:spPr>
        <a:solidFill>
          <a:schemeClr val="accent5"/>
        </a:solidFill>
      </dgm:spPr>
      <dgm:t>
        <a:bodyPr/>
        <a:lstStyle/>
        <a:p>
          <a:r>
            <a:rPr lang="en-US" dirty="0"/>
            <a:t>About God</a:t>
          </a:r>
        </a:p>
      </dgm:t>
    </dgm:pt>
    <dgm:pt modelId="{9459B35B-8D60-D04F-B746-D7A46584BDA8}" type="parTrans" cxnId="{137121CF-0B3E-8547-BD7E-158F4572B330}">
      <dgm:prSet/>
      <dgm:spPr/>
      <dgm:t>
        <a:bodyPr/>
        <a:lstStyle/>
        <a:p>
          <a:endParaRPr lang="en-US"/>
        </a:p>
      </dgm:t>
    </dgm:pt>
    <dgm:pt modelId="{AB04BC96-62E9-8246-AE0A-F47065FA3812}" type="sibTrans" cxnId="{137121CF-0B3E-8547-BD7E-158F4572B330}">
      <dgm:prSet/>
      <dgm:spPr/>
      <dgm:t>
        <a:bodyPr/>
        <a:lstStyle/>
        <a:p>
          <a:endParaRPr lang="en-US"/>
        </a:p>
      </dgm:t>
    </dgm:pt>
    <dgm:pt modelId="{99CC9BF1-71FB-6143-9510-556D960C7E04}">
      <dgm:prSet phldrT="[Text]"/>
      <dgm:spPr/>
      <dgm:t>
        <a:bodyPr/>
        <a:lstStyle/>
        <a:p>
          <a:r>
            <a:rPr lang="en-US"/>
            <a:t>He desires to be a </a:t>
          </a:r>
          <a:r>
            <a:rPr lang="en-US">
              <a:solidFill>
                <a:schemeClr val="accent1"/>
              </a:solidFill>
            </a:rPr>
            <a:t>Father</a:t>
          </a:r>
          <a:r>
            <a:rPr lang="en-US"/>
            <a:t> to His creation</a:t>
          </a:r>
          <a:endParaRPr lang="en-US" dirty="0"/>
        </a:p>
      </dgm:t>
    </dgm:pt>
    <dgm:pt modelId="{BC86C429-2C16-3647-81B2-A49FBA9AFD00}" type="parTrans" cxnId="{B5F1C70A-EFCF-9D4E-B33E-F003BB835763}">
      <dgm:prSet/>
      <dgm:spPr/>
      <dgm:t>
        <a:bodyPr/>
        <a:lstStyle/>
        <a:p>
          <a:endParaRPr lang="en-US"/>
        </a:p>
      </dgm:t>
    </dgm:pt>
    <dgm:pt modelId="{250431A4-025F-BE48-A580-D4501E7235A8}" type="sibTrans" cxnId="{B5F1C70A-EFCF-9D4E-B33E-F003BB835763}">
      <dgm:prSet/>
      <dgm:spPr/>
      <dgm:t>
        <a:bodyPr/>
        <a:lstStyle/>
        <a:p>
          <a:endParaRPr lang="en-US"/>
        </a:p>
      </dgm:t>
    </dgm:pt>
    <dgm:pt modelId="{FF1A3052-94F7-0846-9267-9262616F495D}">
      <dgm:prSet phldrT="[Text]"/>
      <dgm:spPr>
        <a:solidFill>
          <a:schemeClr val="accent6"/>
        </a:solidFill>
      </dgm:spPr>
      <dgm:t>
        <a:bodyPr/>
        <a:lstStyle/>
        <a:p>
          <a:r>
            <a:rPr lang="en-US" dirty="0"/>
            <a:t>About God's Plan and Purpose</a:t>
          </a:r>
        </a:p>
      </dgm:t>
    </dgm:pt>
    <dgm:pt modelId="{D5E714C5-6339-BB4F-999A-5D9A83E58D33}" type="parTrans" cxnId="{2E81E31F-C9B4-4B46-A40F-F837223747E3}">
      <dgm:prSet/>
      <dgm:spPr/>
      <dgm:t>
        <a:bodyPr/>
        <a:lstStyle/>
        <a:p>
          <a:endParaRPr lang="en-US"/>
        </a:p>
      </dgm:t>
    </dgm:pt>
    <dgm:pt modelId="{D5E30E3A-F9FF-1A44-8ECB-FE442BAB7A18}" type="sibTrans" cxnId="{2E81E31F-C9B4-4B46-A40F-F837223747E3}">
      <dgm:prSet/>
      <dgm:spPr/>
      <dgm:t>
        <a:bodyPr/>
        <a:lstStyle/>
        <a:p>
          <a:endParaRPr lang="en-US"/>
        </a:p>
      </dgm:t>
    </dgm:pt>
    <dgm:pt modelId="{74889948-7FDA-CC47-8D62-81171C5DB074}">
      <dgm:prSet phldrT="[Text]"/>
      <dgm:spPr/>
      <dgm:t>
        <a:bodyPr/>
        <a:lstStyle/>
        <a:p>
          <a:r>
            <a:rPr lang="en-US" dirty="0"/>
            <a:t>Through the creation of man and woman, God will fill the earth with His glory</a:t>
          </a:r>
        </a:p>
      </dgm:t>
    </dgm:pt>
    <dgm:pt modelId="{CB429D3E-8228-A541-9E02-43F3EF7A6CF5}" type="parTrans" cxnId="{89D3C4EA-354A-AE47-AD36-08EB2C4D7A0E}">
      <dgm:prSet/>
      <dgm:spPr/>
      <dgm:t>
        <a:bodyPr/>
        <a:lstStyle/>
        <a:p>
          <a:endParaRPr lang="en-US"/>
        </a:p>
      </dgm:t>
    </dgm:pt>
    <dgm:pt modelId="{3D6B819A-F9F8-9B4D-997B-12CBB8CF2077}" type="sibTrans" cxnId="{89D3C4EA-354A-AE47-AD36-08EB2C4D7A0E}">
      <dgm:prSet/>
      <dgm:spPr/>
      <dgm:t>
        <a:bodyPr/>
        <a:lstStyle/>
        <a:p>
          <a:endParaRPr lang="en-US"/>
        </a:p>
      </dgm:t>
    </dgm:pt>
    <dgm:pt modelId="{EDC2458D-868C-314E-8B68-4D74082A535D}">
      <dgm:prSet phldrT="[Text]"/>
      <dgm:spPr/>
      <dgm:t>
        <a:bodyPr/>
        <a:lstStyle/>
        <a:p>
          <a:r>
            <a:rPr lang="en-US"/>
            <a:t>He desires to </a:t>
          </a:r>
          <a:r>
            <a:rPr lang="en-US">
              <a:solidFill>
                <a:schemeClr val="accent1"/>
              </a:solidFill>
            </a:rPr>
            <a:t>dwell with us</a:t>
          </a:r>
          <a:endParaRPr lang="en-US" dirty="0">
            <a:solidFill>
              <a:schemeClr val="accent1"/>
            </a:solidFill>
          </a:endParaRPr>
        </a:p>
      </dgm:t>
    </dgm:pt>
    <dgm:pt modelId="{0A6B41A6-6FF5-9749-BA40-788EE51EFACF}" type="parTrans" cxnId="{05A56AB4-692F-464E-B5F2-0BBA56209C5D}">
      <dgm:prSet/>
      <dgm:spPr/>
      <dgm:t>
        <a:bodyPr/>
        <a:lstStyle/>
        <a:p>
          <a:endParaRPr lang="en-US"/>
        </a:p>
      </dgm:t>
    </dgm:pt>
    <dgm:pt modelId="{24C01431-5602-AC4A-80E8-6D2242BD14D8}" type="sibTrans" cxnId="{05A56AB4-692F-464E-B5F2-0BBA56209C5D}">
      <dgm:prSet/>
      <dgm:spPr/>
      <dgm:t>
        <a:bodyPr/>
        <a:lstStyle/>
        <a:p>
          <a:endParaRPr lang="en-US"/>
        </a:p>
      </dgm:t>
    </dgm:pt>
    <dgm:pt modelId="{D18A7B76-1408-7B4F-A5EE-6D8F3A95667E}">
      <dgm:prSet phldrT="[Text]"/>
      <dgm:spPr/>
      <dgm:t>
        <a:bodyPr/>
        <a:lstStyle/>
        <a:p>
          <a:r>
            <a:rPr lang="en-US" dirty="0"/>
            <a:t>Given </a:t>
          </a:r>
          <a:r>
            <a:rPr lang="en-US" dirty="0">
              <a:solidFill>
                <a:srgbClr val="00B050"/>
              </a:solidFill>
            </a:rPr>
            <a:t>dominion</a:t>
          </a:r>
          <a:r>
            <a:rPr lang="en-US" dirty="0"/>
            <a:t> over creation</a:t>
          </a:r>
        </a:p>
      </dgm:t>
    </dgm:pt>
    <dgm:pt modelId="{9AF01A20-16FD-E040-BC9A-2A7112B2DCF4}" type="parTrans" cxnId="{3FC8C9A4-EB28-E143-96EA-BD086BCD85AB}">
      <dgm:prSet/>
      <dgm:spPr/>
      <dgm:t>
        <a:bodyPr/>
        <a:lstStyle/>
        <a:p>
          <a:endParaRPr lang="en-US"/>
        </a:p>
      </dgm:t>
    </dgm:pt>
    <dgm:pt modelId="{2980A9F5-BC04-6047-97F0-D264EB29096A}" type="sibTrans" cxnId="{3FC8C9A4-EB28-E143-96EA-BD086BCD85AB}">
      <dgm:prSet/>
      <dgm:spPr/>
      <dgm:t>
        <a:bodyPr/>
        <a:lstStyle/>
        <a:p>
          <a:endParaRPr lang="en-US"/>
        </a:p>
      </dgm:t>
    </dgm:pt>
    <dgm:pt modelId="{67111323-49E6-164D-B587-CDA68CF4FB89}">
      <dgm:prSet phldrT="[Text]"/>
      <dgm:spPr/>
      <dgm:t>
        <a:bodyPr/>
        <a:lstStyle/>
        <a:p>
          <a:r>
            <a:rPr lang="en-US" dirty="0"/>
            <a:t>He wants us to </a:t>
          </a:r>
          <a:r>
            <a:rPr lang="en-US" dirty="0">
              <a:solidFill>
                <a:schemeClr val="accent1"/>
              </a:solidFill>
            </a:rPr>
            <a:t>share in His work</a:t>
          </a:r>
        </a:p>
      </dgm:t>
    </dgm:pt>
    <dgm:pt modelId="{2C24BFAF-197B-B04B-8E46-8EE9282DF2B5}" type="parTrans" cxnId="{263CE7CC-7BED-514F-A760-5C9C22B7CE27}">
      <dgm:prSet/>
      <dgm:spPr/>
      <dgm:t>
        <a:bodyPr/>
        <a:lstStyle/>
        <a:p>
          <a:endParaRPr lang="en-US"/>
        </a:p>
      </dgm:t>
    </dgm:pt>
    <dgm:pt modelId="{BF2D36B0-7E41-BF4D-A2CA-DB8C8FB368CF}" type="sibTrans" cxnId="{263CE7CC-7BED-514F-A760-5C9C22B7CE27}">
      <dgm:prSet/>
      <dgm:spPr/>
      <dgm:t>
        <a:bodyPr/>
        <a:lstStyle/>
        <a:p>
          <a:endParaRPr lang="en-US"/>
        </a:p>
      </dgm:t>
    </dgm:pt>
    <dgm:pt modelId="{1EBC477F-6B5E-0D40-972D-4B423DC84921}">
      <dgm:prSet phldrT="[Text]"/>
      <dgm:spPr/>
      <dgm:t>
        <a:bodyPr/>
        <a:lstStyle/>
        <a:p>
          <a:r>
            <a:rPr lang="en-US" dirty="0"/>
            <a:t>Given a </a:t>
          </a:r>
          <a:r>
            <a:rPr lang="en-US" dirty="0">
              <a:solidFill>
                <a:srgbClr val="00B050"/>
              </a:solidFill>
            </a:rPr>
            <a:t>special land</a:t>
          </a:r>
        </a:p>
      </dgm:t>
    </dgm:pt>
    <dgm:pt modelId="{22366442-8742-5E4E-8C73-78621911BFC1}" type="parTrans" cxnId="{52401F78-F447-CC44-969C-FAA125C198D4}">
      <dgm:prSet/>
      <dgm:spPr/>
      <dgm:t>
        <a:bodyPr/>
        <a:lstStyle/>
        <a:p>
          <a:endParaRPr lang="en-US"/>
        </a:p>
      </dgm:t>
    </dgm:pt>
    <dgm:pt modelId="{C9B1AC7E-E1C7-F54F-B20B-FCEC701DE8FE}" type="sibTrans" cxnId="{52401F78-F447-CC44-969C-FAA125C198D4}">
      <dgm:prSet/>
      <dgm:spPr/>
      <dgm:t>
        <a:bodyPr/>
        <a:lstStyle/>
        <a:p>
          <a:endParaRPr lang="en-US"/>
        </a:p>
      </dgm:t>
    </dgm:pt>
    <dgm:pt modelId="{1A4876D9-03B7-E34A-B6C1-68E402ECAACD}">
      <dgm:prSet phldrT="[Text]"/>
      <dgm:spPr/>
      <dgm:t>
        <a:bodyPr/>
        <a:lstStyle/>
        <a:p>
          <a:r>
            <a:rPr lang="en-US" dirty="0"/>
            <a:t>God will be </a:t>
          </a:r>
          <a:r>
            <a:rPr lang="en-US" dirty="0">
              <a:solidFill>
                <a:srgbClr val="00B050"/>
              </a:solidFill>
            </a:rPr>
            <a:t>manifest in a host of mighty men and women</a:t>
          </a:r>
        </a:p>
      </dgm:t>
    </dgm:pt>
    <dgm:pt modelId="{9F3DA9CC-BB48-FB48-9569-A68FE98D335D}" type="parTrans" cxnId="{142ED212-5D3E-DE41-91E0-74065B20A4FF}">
      <dgm:prSet/>
      <dgm:spPr/>
      <dgm:t>
        <a:bodyPr/>
        <a:lstStyle/>
        <a:p>
          <a:endParaRPr lang="en-US"/>
        </a:p>
      </dgm:t>
    </dgm:pt>
    <dgm:pt modelId="{C527371F-CA13-C040-925B-731E3F2FF856}" type="sibTrans" cxnId="{142ED212-5D3E-DE41-91E0-74065B20A4FF}">
      <dgm:prSet/>
      <dgm:spPr/>
      <dgm:t>
        <a:bodyPr/>
        <a:lstStyle/>
        <a:p>
          <a:endParaRPr lang="en-US"/>
        </a:p>
      </dgm:t>
    </dgm:pt>
    <dgm:pt modelId="{D7DC5FE8-57D7-5E4A-8021-42CDBBEE822E}">
      <dgm:prSet phldrT="[Text]"/>
      <dgm:spPr/>
      <dgm:t>
        <a:bodyPr/>
        <a:lstStyle/>
        <a:p>
          <a:r>
            <a:rPr lang="en-US" dirty="0"/>
            <a:t>Given </a:t>
          </a:r>
          <a:r>
            <a:rPr lang="en-US" dirty="0">
              <a:solidFill>
                <a:srgbClr val="00B050"/>
              </a:solidFill>
            </a:rPr>
            <a:t>access to eternal life</a:t>
          </a:r>
        </a:p>
      </dgm:t>
    </dgm:pt>
    <dgm:pt modelId="{5884C00C-0C25-EF4A-893B-33F76D9B8E4C}" type="parTrans" cxnId="{4A0E2EE6-4535-E646-B2B8-F9A6566EE5A7}">
      <dgm:prSet/>
      <dgm:spPr/>
      <dgm:t>
        <a:bodyPr/>
        <a:lstStyle/>
        <a:p>
          <a:endParaRPr lang="en-US"/>
        </a:p>
      </dgm:t>
    </dgm:pt>
    <dgm:pt modelId="{E698456D-59BD-A640-9AE1-F1ECB6813D07}" type="sibTrans" cxnId="{4A0E2EE6-4535-E646-B2B8-F9A6566EE5A7}">
      <dgm:prSet/>
      <dgm:spPr/>
      <dgm:t>
        <a:bodyPr/>
        <a:lstStyle/>
        <a:p>
          <a:endParaRPr lang="en-US"/>
        </a:p>
      </dgm:t>
    </dgm:pt>
    <dgm:pt modelId="{7AB4DA9F-18DB-194B-983E-F4F312E5A461}" type="pres">
      <dgm:prSet presAssocID="{2C1A82C0-E502-3F41-B1A2-F1C0F3D8E469}" presName="linear" presStyleCnt="0">
        <dgm:presLayoutVars>
          <dgm:animLvl val="lvl"/>
          <dgm:resizeHandles val="exact"/>
        </dgm:presLayoutVars>
      </dgm:prSet>
      <dgm:spPr/>
    </dgm:pt>
    <dgm:pt modelId="{83E9A25C-95F1-654B-B19F-41AA23171EC7}" type="pres">
      <dgm:prSet presAssocID="{FF1A3052-94F7-0846-9267-9262616F495D}" presName="parentText" presStyleLbl="node1" presStyleIdx="0" presStyleCnt="2">
        <dgm:presLayoutVars>
          <dgm:chMax val="0"/>
          <dgm:bulletEnabled val="1"/>
        </dgm:presLayoutVars>
      </dgm:prSet>
      <dgm:spPr/>
    </dgm:pt>
    <dgm:pt modelId="{3F57CC90-E3E0-BD43-9432-70BC8640F503}" type="pres">
      <dgm:prSet presAssocID="{FF1A3052-94F7-0846-9267-9262616F495D}" presName="childText" presStyleLbl="revTx" presStyleIdx="0" presStyleCnt="2">
        <dgm:presLayoutVars>
          <dgm:bulletEnabled val="1"/>
        </dgm:presLayoutVars>
      </dgm:prSet>
      <dgm:spPr/>
    </dgm:pt>
    <dgm:pt modelId="{B98AB14A-E092-6E40-85D4-6235218E4DE6}" type="pres">
      <dgm:prSet presAssocID="{BBBAD683-E9D3-E242-B521-667FA1CCB937}" presName="parentText" presStyleLbl="node1" presStyleIdx="1" presStyleCnt="2">
        <dgm:presLayoutVars>
          <dgm:chMax val="0"/>
          <dgm:bulletEnabled val="1"/>
        </dgm:presLayoutVars>
      </dgm:prSet>
      <dgm:spPr/>
    </dgm:pt>
    <dgm:pt modelId="{17987ACE-6164-7047-95D0-ECB85387C0FD}" type="pres">
      <dgm:prSet presAssocID="{BBBAD683-E9D3-E242-B521-667FA1CCB937}" presName="childText" presStyleLbl="revTx" presStyleIdx="1" presStyleCnt="2">
        <dgm:presLayoutVars>
          <dgm:bulletEnabled val="1"/>
        </dgm:presLayoutVars>
      </dgm:prSet>
      <dgm:spPr/>
    </dgm:pt>
  </dgm:ptLst>
  <dgm:cxnLst>
    <dgm:cxn modelId="{B5F1C70A-EFCF-9D4E-B33E-F003BB835763}" srcId="{BBBAD683-E9D3-E242-B521-667FA1CCB937}" destId="{99CC9BF1-71FB-6143-9510-556D960C7E04}" srcOrd="1" destOrd="0" parTransId="{BC86C429-2C16-3647-81B2-A49FBA9AFD00}" sibTransId="{250431A4-025F-BE48-A580-D4501E7235A8}"/>
    <dgm:cxn modelId="{142ED212-5D3E-DE41-91E0-74065B20A4FF}" srcId="{FF1A3052-94F7-0846-9267-9262616F495D}" destId="{1A4876D9-03B7-E34A-B6C1-68E402ECAACD}" srcOrd="4" destOrd="0" parTransId="{9F3DA9CC-BB48-FB48-9569-A68FE98D335D}" sibTransId="{C527371F-CA13-C040-925B-731E3F2FF856}"/>
    <dgm:cxn modelId="{D3E7FA18-A426-DD4D-8DCA-35605F2D2246}" type="presOf" srcId="{99CC9BF1-71FB-6143-9510-556D960C7E04}" destId="{17987ACE-6164-7047-95D0-ECB85387C0FD}" srcOrd="0" destOrd="1" presId="urn:microsoft.com/office/officeart/2005/8/layout/vList2"/>
    <dgm:cxn modelId="{2E81E31F-C9B4-4B46-A40F-F837223747E3}" srcId="{2C1A82C0-E502-3F41-B1A2-F1C0F3D8E469}" destId="{FF1A3052-94F7-0846-9267-9262616F495D}" srcOrd="0" destOrd="0" parTransId="{D5E714C5-6339-BB4F-999A-5D9A83E58D33}" sibTransId="{D5E30E3A-F9FF-1A44-8ECB-FE442BAB7A18}"/>
    <dgm:cxn modelId="{A896DE39-5F66-0745-B2D5-136D9B0649A0}" type="presOf" srcId="{1A4876D9-03B7-E34A-B6C1-68E402ECAACD}" destId="{3F57CC90-E3E0-BD43-9432-70BC8640F503}" srcOrd="0" destOrd="4" presId="urn:microsoft.com/office/officeart/2005/8/layout/vList2"/>
    <dgm:cxn modelId="{E5D9CB3E-8257-D545-96E7-EE3ECE1510D1}" type="presOf" srcId="{1EBC477F-6B5E-0D40-972D-4B423DC84921}" destId="{3F57CC90-E3E0-BD43-9432-70BC8640F503}" srcOrd="0" destOrd="2" presId="urn:microsoft.com/office/officeart/2005/8/layout/vList2"/>
    <dgm:cxn modelId="{85DD7477-A9BB-8B45-9EAA-DCBCC52DDDF3}" type="presOf" srcId="{EDC2458D-868C-314E-8B68-4D74082A535D}" destId="{17987ACE-6164-7047-95D0-ECB85387C0FD}" srcOrd="0" destOrd="2" presId="urn:microsoft.com/office/officeart/2005/8/layout/vList2"/>
    <dgm:cxn modelId="{52401F78-F447-CC44-969C-FAA125C198D4}" srcId="{FF1A3052-94F7-0846-9267-9262616F495D}" destId="{1EBC477F-6B5E-0D40-972D-4B423DC84921}" srcOrd="2" destOrd="0" parTransId="{22366442-8742-5E4E-8C73-78621911BFC1}" sibTransId="{C9B1AC7E-E1C7-F54F-B20B-FCEC701DE8FE}"/>
    <dgm:cxn modelId="{C37C8780-8621-594F-B73E-380980AD583C}" type="presOf" srcId="{BBBAD683-E9D3-E242-B521-667FA1CCB937}" destId="{B98AB14A-E092-6E40-85D4-6235218E4DE6}" srcOrd="0" destOrd="0" presId="urn:microsoft.com/office/officeart/2005/8/layout/vList2"/>
    <dgm:cxn modelId="{E4429480-9ED4-684D-B410-C2E30DAE6E99}" type="presOf" srcId="{2C1A82C0-E502-3F41-B1A2-F1C0F3D8E469}" destId="{7AB4DA9F-18DB-194B-983E-F4F312E5A461}" srcOrd="0" destOrd="0" presId="urn:microsoft.com/office/officeart/2005/8/layout/vList2"/>
    <dgm:cxn modelId="{50F5F989-6AB3-4F4D-8D95-53FDC4874DC1}" type="presOf" srcId="{FF1A3052-94F7-0846-9267-9262616F495D}" destId="{83E9A25C-95F1-654B-B19F-41AA23171EC7}" srcOrd="0" destOrd="0" presId="urn:microsoft.com/office/officeart/2005/8/layout/vList2"/>
    <dgm:cxn modelId="{3FC8C9A4-EB28-E143-96EA-BD086BCD85AB}" srcId="{FF1A3052-94F7-0846-9267-9262616F495D}" destId="{D18A7B76-1408-7B4F-A5EE-6D8F3A95667E}" srcOrd="1" destOrd="0" parTransId="{9AF01A20-16FD-E040-BC9A-2A7112B2DCF4}" sibTransId="{2980A9F5-BC04-6047-97F0-D264EB29096A}"/>
    <dgm:cxn modelId="{05A56AB4-692F-464E-B5F2-0BBA56209C5D}" srcId="{BBBAD683-E9D3-E242-B521-667FA1CCB937}" destId="{EDC2458D-868C-314E-8B68-4D74082A535D}" srcOrd="2" destOrd="0" parTransId="{0A6B41A6-6FF5-9749-BA40-788EE51EFACF}" sibTransId="{24C01431-5602-AC4A-80E8-6D2242BD14D8}"/>
    <dgm:cxn modelId="{7D4948C7-710F-9343-A40A-C64B0626B1A6}" type="presOf" srcId="{74889948-7FDA-CC47-8D62-81171C5DB074}" destId="{3F57CC90-E3E0-BD43-9432-70BC8640F503}" srcOrd="0" destOrd="0" presId="urn:microsoft.com/office/officeart/2005/8/layout/vList2"/>
    <dgm:cxn modelId="{263CE7CC-7BED-514F-A760-5C9C22B7CE27}" srcId="{BBBAD683-E9D3-E242-B521-667FA1CCB937}" destId="{67111323-49E6-164D-B587-CDA68CF4FB89}" srcOrd="0" destOrd="0" parTransId="{2C24BFAF-197B-B04B-8E46-8EE9282DF2B5}" sibTransId="{BF2D36B0-7E41-BF4D-A2CA-DB8C8FB368CF}"/>
    <dgm:cxn modelId="{137121CF-0B3E-8547-BD7E-158F4572B330}" srcId="{2C1A82C0-E502-3F41-B1A2-F1C0F3D8E469}" destId="{BBBAD683-E9D3-E242-B521-667FA1CCB937}" srcOrd="1" destOrd="0" parTransId="{9459B35B-8D60-D04F-B746-D7A46584BDA8}" sibTransId="{AB04BC96-62E9-8246-AE0A-F47065FA3812}"/>
    <dgm:cxn modelId="{4A0E2EE6-4535-E646-B2B8-F9A6566EE5A7}" srcId="{FF1A3052-94F7-0846-9267-9262616F495D}" destId="{D7DC5FE8-57D7-5E4A-8021-42CDBBEE822E}" srcOrd="3" destOrd="0" parTransId="{5884C00C-0C25-EF4A-893B-33F76D9B8E4C}" sibTransId="{E698456D-59BD-A640-9AE1-F1ECB6813D07}"/>
    <dgm:cxn modelId="{89D3C4EA-354A-AE47-AD36-08EB2C4D7A0E}" srcId="{FF1A3052-94F7-0846-9267-9262616F495D}" destId="{74889948-7FDA-CC47-8D62-81171C5DB074}" srcOrd="0" destOrd="0" parTransId="{CB429D3E-8228-A541-9E02-43F3EF7A6CF5}" sibTransId="{3D6B819A-F9F8-9B4D-997B-12CBB8CF2077}"/>
    <dgm:cxn modelId="{42DA8FEE-6B06-9142-8A79-9176FE1A3C36}" type="presOf" srcId="{D7DC5FE8-57D7-5E4A-8021-42CDBBEE822E}" destId="{3F57CC90-E3E0-BD43-9432-70BC8640F503}" srcOrd="0" destOrd="3" presId="urn:microsoft.com/office/officeart/2005/8/layout/vList2"/>
    <dgm:cxn modelId="{0FD7E3EE-3CE4-194A-9575-9DBD505ED576}" type="presOf" srcId="{D18A7B76-1408-7B4F-A5EE-6D8F3A95667E}" destId="{3F57CC90-E3E0-BD43-9432-70BC8640F503}" srcOrd="0" destOrd="1" presId="urn:microsoft.com/office/officeart/2005/8/layout/vList2"/>
    <dgm:cxn modelId="{306E70FE-C2B4-464B-AD88-D212340AD0E5}" type="presOf" srcId="{67111323-49E6-164D-B587-CDA68CF4FB89}" destId="{17987ACE-6164-7047-95D0-ECB85387C0FD}" srcOrd="0" destOrd="0" presId="urn:microsoft.com/office/officeart/2005/8/layout/vList2"/>
    <dgm:cxn modelId="{A9AD1630-53AC-4C41-A8B4-9B3574CF16E3}" type="presParOf" srcId="{7AB4DA9F-18DB-194B-983E-F4F312E5A461}" destId="{83E9A25C-95F1-654B-B19F-41AA23171EC7}" srcOrd="0" destOrd="0" presId="urn:microsoft.com/office/officeart/2005/8/layout/vList2"/>
    <dgm:cxn modelId="{FD951EB8-1B8A-FA45-ADCD-A5ACBEF8BF6C}" type="presParOf" srcId="{7AB4DA9F-18DB-194B-983E-F4F312E5A461}" destId="{3F57CC90-E3E0-BD43-9432-70BC8640F503}" srcOrd="1" destOrd="0" presId="urn:microsoft.com/office/officeart/2005/8/layout/vList2"/>
    <dgm:cxn modelId="{AC2D3834-6C51-B841-977A-82F02E6063B7}" type="presParOf" srcId="{7AB4DA9F-18DB-194B-983E-F4F312E5A461}" destId="{B98AB14A-E092-6E40-85D4-6235218E4DE6}" srcOrd="2" destOrd="0" presId="urn:microsoft.com/office/officeart/2005/8/layout/vList2"/>
    <dgm:cxn modelId="{D22EE8EB-FC1F-E849-9169-BADAC6C86998}" type="presParOf" srcId="{7AB4DA9F-18DB-194B-983E-F4F312E5A461}" destId="{17987ACE-6164-7047-95D0-ECB85387C0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15AD-00F4-BD4B-AB8E-38E3228BEDDB}">
      <dsp:nvSpPr>
        <dsp:cNvPr id="0" name=""/>
        <dsp:cNvSpPr/>
      </dsp:nvSpPr>
      <dsp:spPr>
        <a:xfrm>
          <a:off x="827" y="0"/>
          <a:ext cx="3560123" cy="3325860"/>
        </a:xfrm>
        <a:prstGeom prst="roundRect">
          <a:avLst>
            <a:gd name="adj" fmla="val 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r>
            <a:rPr lang="en-US" sz="4000" kern="1200" dirty="0">
              <a:solidFill>
                <a:schemeClr val="tx1"/>
              </a:solidFill>
              <a:latin typeface="Gisha" panose="020B0502040204020203" pitchFamily="34" charset="-79"/>
              <a:cs typeface="Gisha" panose="020B0502040204020203" pitchFamily="34" charset="-79"/>
            </a:rPr>
            <a:t>Vision</a:t>
          </a:r>
        </a:p>
      </dsp:txBody>
      <dsp:txXfrm rot="16200000">
        <a:off x="-1006762" y="1007590"/>
        <a:ext cx="2727205" cy="712024"/>
      </dsp:txXfrm>
    </dsp:sp>
    <dsp:sp modelId="{6EC09048-8AE3-CC44-87D3-7F869D41F59F}">
      <dsp:nvSpPr>
        <dsp:cNvPr id="0" name=""/>
        <dsp:cNvSpPr/>
      </dsp:nvSpPr>
      <dsp:spPr>
        <a:xfrm>
          <a:off x="712852" y="0"/>
          <a:ext cx="2652292" cy="332586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33731" rIns="0" bIns="0" numCol="1" spcCol="1270" anchor="t" anchorCtr="0">
          <a:noAutofit/>
        </a:bodyPr>
        <a:lstStyle/>
        <a:p>
          <a:pPr marL="0" lvl="0" indent="0" algn="l" defTabSz="1733550">
            <a:lnSpc>
              <a:spcPct val="90000"/>
            </a:lnSpc>
            <a:spcBef>
              <a:spcPct val="0"/>
            </a:spcBef>
            <a:spcAft>
              <a:spcPct val="35000"/>
            </a:spcAft>
            <a:buNone/>
          </a:pPr>
          <a:r>
            <a:rPr lang="en-US" sz="3900" kern="1200" dirty="0">
              <a:latin typeface="Gisha" panose="020B0502040204020203" pitchFamily="34" charset="-79"/>
              <a:cs typeface="Gisha" panose="020B0502040204020203" pitchFamily="34" charset="-79"/>
            </a:rPr>
            <a:t>Man</a:t>
          </a:r>
        </a:p>
        <a:p>
          <a:pPr marL="0" lvl="0" indent="0" algn="l" defTabSz="1733550">
            <a:lnSpc>
              <a:spcPct val="90000"/>
            </a:lnSpc>
            <a:spcBef>
              <a:spcPct val="0"/>
            </a:spcBef>
            <a:spcAft>
              <a:spcPct val="35000"/>
            </a:spcAft>
            <a:buNone/>
          </a:pPr>
          <a:r>
            <a:rPr lang="en-US" sz="3900" kern="1200" dirty="0">
              <a:latin typeface="Gisha" panose="020B0502040204020203" pitchFamily="34" charset="-79"/>
              <a:cs typeface="Gisha" panose="020B0502040204020203" pitchFamily="34" charset="-79"/>
            </a:rPr>
            <a:t>Image and Likeness of God</a:t>
          </a:r>
        </a:p>
        <a:p>
          <a:pPr marL="0" lvl="0" indent="0" algn="l" defTabSz="1733550">
            <a:lnSpc>
              <a:spcPct val="90000"/>
            </a:lnSpc>
            <a:spcBef>
              <a:spcPct val="0"/>
            </a:spcBef>
            <a:spcAft>
              <a:spcPct val="35000"/>
            </a:spcAft>
            <a:buNone/>
          </a:pPr>
          <a:r>
            <a:rPr lang="en-US" sz="3900" kern="1200">
              <a:latin typeface="Gisha" panose="020B0502040204020203" pitchFamily="34" charset="-79"/>
              <a:cs typeface="Gisha" panose="020B0502040204020203" pitchFamily="34" charset="-79"/>
            </a:rPr>
            <a:t>Dominion</a:t>
          </a:r>
          <a:endParaRPr lang="en-US" sz="3900" kern="1200" dirty="0">
            <a:latin typeface="Gisha" panose="020B0502040204020203" pitchFamily="34" charset="-79"/>
            <a:cs typeface="Gisha" panose="020B0502040204020203" pitchFamily="34" charset="-79"/>
          </a:endParaRPr>
        </a:p>
      </dsp:txBody>
      <dsp:txXfrm>
        <a:off x="712852" y="0"/>
        <a:ext cx="2652292" cy="3325860"/>
      </dsp:txXfrm>
    </dsp:sp>
    <dsp:sp modelId="{979135A7-0457-2048-B435-1113AC76E25C}">
      <dsp:nvSpPr>
        <dsp:cNvPr id="0" name=""/>
        <dsp:cNvSpPr/>
      </dsp:nvSpPr>
      <dsp:spPr>
        <a:xfrm>
          <a:off x="3685555" y="0"/>
          <a:ext cx="3560123" cy="3325860"/>
        </a:xfrm>
        <a:prstGeom prst="roundRect">
          <a:avLst>
            <a:gd name="adj" fmla="val 5000"/>
          </a:avLst>
        </a:prstGeom>
        <a:gradFill rotWithShape="0">
          <a:gsLst>
            <a:gs pos="0">
              <a:schemeClr val="accent4">
                <a:hueOff val="4900445"/>
                <a:satOff val="-20388"/>
                <a:lumOff val="4804"/>
                <a:alphaOff val="0"/>
                <a:satMod val="103000"/>
                <a:lumMod val="102000"/>
                <a:tint val="94000"/>
              </a:schemeClr>
            </a:gs>
            <a:gs pos="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r>
            <a:rPr lang="en-US" sz="4000" kern="1200" dirty="0">
              <a:solidFill>
                <a:schemeClr val="tx1"/>
              </a:solidFill>
              <a:latin typeface="Gisha" panose="020B0502040204020203" pitchFamily="34" charset="-79"/>
              <a:cs typeface="Gisha" panose="020B0502040204020203" pitchFamily="34" charset="-79"/>
            </a:rPr>
            <a:t>Execution</a:t>
          </a:r>
        </a:p>
      </dsp:txBody>
      <dsp:txXfrm rot="16200000">
        <a:off x="2677965" y="1007590"/>
        <a:ext cx="2727205" cy="712024"/>
      </dsp:txXfrm>
    </dsp:sp>
    <dsp:sp modelId="{B6AA7B8B-775A-4940-BB4A-ACA04F1626BC}">
      <dsp:nvSpPr>
        <dsp:cNvPr id="0" name=""/>
        <dsp:cNvSpPr/>
      </dsp:nvSpPr>
      <dsp:spPr>
        <a:xfrm rot="5400000">
          <a:off x="3459164" y="2581890"/>
          <a:ext cx="488382" cy="534018"/>
        </a:xfrm>
        <a:prstGeom prst="flowChartExtra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CCA2A1-2432-5E44-9EC4-3123433E0A0A}">
      <dsp:nvSpPr>
        <dsp:cNvPr id="0" name=""/>
        <dsp:cNvSpPr/>
      </dsp:nvSpPr>
      <dsp:spPr>
        <a:xfrm>
          <a:off x="4397580" y="0"/>
          <a:ext cx="2652292" cy="332586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33731" rIns="0" bIns="0" numCol="1" spcCol="1270" anchor="t" anchorCtr="0">
          <a:noAutofit/>
        </a:bodyPr>
        <a:lstStyle/>
        <a:p>
          <a:pPr marL="0" lvl="0" indent="0" algn="l" defTabSz="1733550">
            <a:lnSpc>
              <a:spcPct val="90000"/>
            </a:lnSpc>
            <a:spcBef>
              <a:spcPct val="0"/>
            </a:spcBef>
            <a:spcAft>
              <a:spcPct val="35000"/>
            </a:spcAft>
            <a:buNone/>
          </a:pPr>
          <a:r>
            <a:rPr lang="en-US" sz="3900" kern="1200" dirty="0">
              <a:latin typeface="Gisha" panose="020B0502040204020203" pitchFamily="34" charset="-79"/>
              <a:cs typeface="Gisha" panose="020B0502040204020203" pitchFamily="34" charset="-79"/>
            </a:rPr>
            <a:t>Male &amp; Female created in His Image</a:t>
          </a:r>
        </a:p>
      </dsp:txBody>
      <dsp:txXfrm>
        <a:off x="4397580" y="0"/>
        <a:ext cx="2652292" cy="3325860"/>
      </dsp:txXfrm>
    </dsp:sp>
    <dsp:sp modelId="{9BE0AD47-19D2-744B-A929-B7312BC5DE41}">
      <dsp:nvSpPr>
        <dsp:cNvPr id="0" name=""/>
        <dsp:cNvSpPr/>
      </dsp:nvSpPr>
      <dsp:spPr>
        <a:xfrm>
          <a:off x="7370283" y="0"/>
          <a:ext cx="3560123" cy="3325860"/>
        </a:xfrm>
        <a:prstGeom prst="roundRect">
          <a:avLst>
            <a:gd name="adj" fmla="val 5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r>
            <a:rPr lang="en-US" sz="4000" kern="1200" dirty="0">
              <a:solidFill>
                <a:schemeClr val="tx1"/>
              </a:solidFill>
              <a:latin typeface="Gisha" panose="020B0502040204020203" pitchFamily="34" charset="-79"/>
              <a:cs typeface="Gisha" panose="020B0502040204020203" pitchFamily="34" charset="-79"/>
            </a:rPr>
            <a:t>Blessing</a:t>
          </a:r>
        </a:p>
      </dsp:txBody>
      <dsp:txXfrm rot="16200000">
        <a:off x="6362693" y="1007590"/>
        <a:ext cx="2727205" cy="712024"/>
      </dsp:txXfrm>
    </dsp:sp>
    <dsp:sp modelId="{6D902167-2B9D-6646-9EA8-7B5E82EF7027}">
      <dsp:nvSpPr>
        <dsp:cNvPr id="0" name=""/>
        <dsp:cNvSpPr/>
      </dsp:nvSpPr>
      <dsp:spPr>
        <a:xfrm rot="5400000">
          <a:off x="7143892" y="2581890"/>
          <a:ext cx="488382" cy="534018"/>
        </a:xfrm>
        <a:prstGeom prst="flowChartExtract">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FD67C7-F39A-9A49-B49E-6512B6695609}">
      <dsp:nvSpPr>
        <dsp:cNvPr id="0" name=""/>
        <dsp:cNvSpPr/>
      </dsp:nvSpPr>
      <dsp:spPr>
        <a:xfrm>
          <a:off x="8082308" y="0"/>
          <a:ext cx="2652292" cy="332586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33731" rIns="0" bIns="0" numCol="1" spcCol="1270" anchor="t" anchorCtr="0">
          <a:noAutofit/>
        </a:bodyPr>
        <a:lstStyle/>
        <a:p>
          <a:pPr marL="0" lvl="0" indent="0" algn="l" defTabSz="1733550">
            <a:lnSpc>
              <a:spcPct val="90000"/>
            </a:lnSpc>
            <a:spcBef>
              <a:spcPct val="0"/>
            </a:spcBef>
            <a:spcAft>
              <a:spcPct val="35000"/>
            </a:spcAft>
            <a:buNone/>
          </a:pPr>
          <a:r>
            <a:rPr lang="en-US" sz="3900" kern="1200" dirty="0">
              <a:latin typeface="Gisha" panose="020B0502040204020203" pitchFamily="34" charset="-79"/>
              <a:cs typeface="Gisha" panose="020B0502040204020203" pitchFamily="34" charset="-79"/>
            </a:rPr>
            <a:t>Children in God's Image</a:t>
          </a:r>
        </a:p>
        <a:p>
          <a:pPr marL="0" lvl="0" indent="0" algn="l" defTabSz="1733550">
            <a:lnSpc>
              <a:spcPct val="90000"/>
            </a:lnSpc>
            <a:spcBef>
              <a:spcPct val="0"/>
            </a:spcBef>
            <a:spcAft>
              <a:spcPct val="35000"/>
            </a:spcAft>
            <a:buNone/>
          </a:pPr>
          <a:r>
            <a:rPr lang="en-US" sz="3900" kern="1200" dirty="0">
              <a:latin typeface="Gisha" panose="020B0502040204020203" pitchFamily="34" charset="-79"/>
              <a:cs typeface="Gisha" panose="020B0502040204020203" pitchFamily="34" charset="-79"/>
            </a:rPr>
            <a:t>Dominion over every living thing</a:t>
          </a:r>
        </a:p>
      </dsp:txBody>
      <dsp:txXfrm>
        <a:off x="8082308" y="0"/>
        <a:ext cx="2652292" cy="3325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CE183-139E-A04F-8D20-88CB2C03C1ED}">
      <dsp:nvSpPr>
        <dsp:cNvPr id="0" name=""/>
        <dsp:cNvSpPr/>
      </dsp:nvSpPr>
      <dsp:spPr>
        <a:xfrm>
          <a:off x="0" y="0"/>
          <a:ext cx="1102821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F8A7E-3F2D-0841-9C54-7DA830C7B40A}">
      <dsp:nvSpPr>
        <dsp:cNvPr id="0" name=""/>
        <dsp:cNvSpPr/>
      </dsp:nvSpPr>
      <dsp:spPr>
        <a:xfrm>
          <a:off x="0" y="0"/>
          <a:ext cx="2205643" cy="130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dirty="0">
              <a:solidFill>
                <a:srgbClr val="3B1BFF"/>
              </a:solidFill>
            </a:rPr>
            <a:t>LORD God</a:t>
          </a:r>
        </a:p>
      </dsp:txBody>
      <dsp:txXfrm>
        <a:off x="0" y="0"/>
        <a:ext cx="2205643" cy="1308283"/>
      </dsp:txXfrm>
    </dsp:sp>
    <dsp:sp modelId="{C878DA9A-BCCF-C546-B200-DFC065EE54BB}">
      <dsp:nvSpPr>
        <dsp:cNvPr id="0" name=""/>
        <dsp:cNvSpPr/>
      </dsp:nvSpPr>
      <dsp:spPr>
        <a:xfrm>
          <a:off x="2371066" y="30407"/>
          <a:ext cx="8657150" cy="60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Yahweh Elohim introduced - name that declares His purpose </a:t>
          </a:r>
        </a:p>
      </dsp:txBody>
      <dsp:txXfrm>
        <a:off x="2371066" y="30407"/>
        <a:ext cx="8657150" cy="608147"/>
      </dsp:txXfrm>
    </dsp:sp>
    <dsp:sp modelId="{6F76E601-CE9B-D34D-9F9E-D5B2141AC505}">
      <dsp:nvSpPr>
        <dsp:cNvPr id="0" name=""/>
        <dsp:cNvSpPr/>
      </dsp:nvSpPr>
      <dsp:spPr>
        <a:xfrm>
          <a:off x="2205643" y="638554"/>
          <a:ext cx="8822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15A39-DB9F-2D41-8A95-7475DF20F3AC}">
      <dsp:nvSpPr>
        <dsp:cNvPr id="0" name=""/>
        <dsp:cNvSpPr/>
      </dsp:nvSpPr>
      <dsp:spPr>
        <a:xfrm>
          <a:off x="2371066" y="668962"/>
          <a:ext cx="8657150" cy="60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“I will be” ... “mighty ones”</a:t>
          </a:r>
        </a:p>
      </dsp:txBody>
      <dsp:txXfrm>
        <a:off x="2371066" y="668962"/>
        <a:ext cx="8657150" cy="608147"/>
      </dsp:txXfrm>
    </dsp:sp>
    <dsp:sp modelId="{17E5B966-AAE9-DD49-8FD0-E86A0699940D}">
      <dsp:nvSpPr>
        <dsp:cNvPr id="0" name=""/>
        <dsp:cNvSpPr/>
      </dsp:nvSpPr>
      <dsp:spPr>
        <a:xfrm>
          <a:off x="2205643" y="1277109"/>
          <a:ext cx="8822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79611-D21B-C34B-AAE8-DF39CEE315BC}">
      <dsp:nvSpPr>
        <dsp:cNvPr id="0" name=""/>
        <dsp:cNvSpPr/>
      </dsp:nvSpPr>
      <dsp:spPr>
        <a:xfrm>
          <a:off x="0" y="1308283"/>
          <a:ext cx="1102821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F1466-342C-734F-ADE4-2303DF2B8B3E}">
      <dsp:nvSpPr>
        <dsp:cNvPr id="0" name=""/>
        <dsp:cNvSpPr/>
      </dsp:nvSpPr>
      <dsp:spPr>
        <a:xfrm>
          <a:off x="0" y="1308283"/>
          <a:ext cx="2205643" cy="130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dirty="0">
              <a:solidFill>
                <a:srgbClr val="FF0000"/>
              </a:solidFill>
            </a:rPr>
            <a:t>Generations</a:t>
          </a:r>
        </a:p>
      </dsp:txBody>
      <dsp:txXfrm>
        <a:off x="0" y="1308283"/>
        <a:ext cx="2205643" cy="1308283"/>
      </dsp:txXfrm>
    </dsp:sp>
    <dsp:sp modelId="{AEEE9F24-2598-3A4B-B829-9A89DCECDFF3}">
      <dsp:nvSpPr>
        <dsp:cNvPr id="0" name=""/>
        <dsp:cNvSpPr/>
      </dsp:nvSpPr>
      <dsp:spPr>
        <a:xfrm>
          <a:off x="2371066" y="1328725"/>
          <a:ext cx="8657150" cy="4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From a root word meaning “to give birth”</a:t>
          </a:r>
        </a:p>
      </dsp:txBody>
      <dsp:txXfrm>
        <a:off x="2371066" y="1328725"/>
        <a:ext cx="8657150" cy="408838"/>
      </dsp:txXfrm>
    </dsp:sp>
    <dsp:sp modelId="{CA4D0F35-9BE5-1343-B283-B1416AF83E07}">
      <dsp:nvSpPr>
        <dsp:cNvPr id="0" name=""/>
        <dsp:cNvSpPr/>
      </dsp:nvSpPr>
      <dsp:spPr>
        <a:xfrm>
          <a:off x="2205643" y="1737564"/>
          <a:ext cx="8822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2FD95-E6C5-E845-9171-445ED2EBD264}">
      <dsp:nvSpPr>
        <dsp:cNvPr id="0" name=""/>
        <dsp:cNvSpPr/>
      </dsp:nvSpPr>
      <dsp:spPr>
        <a:xfrm>
          <a:off x="2371066" y="1758005"/>
          <a:ext cx="8657150" cy="4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To become a Father (“Adam, which was the son of God”)</a:t>
          </a:r>
        </a:p>
      </dsp:txBody>
      <dsp:txXfrm>
        <a:off x="2371066" y="1758005"/>
        <a:ext cx="8657150" cy="408838"/>
      </dsp:txXfrm>
    </dsp:sp>
    <dsp:sp modelId="{0886C5D7-0828-A24A-9AE6-AFCEB62548E7}">
      <dsp:nvSpPr>
        <dsp:cNvPr id="0" name=""/>
        <dsp:cNvSpPr/>
      </dsp:nvSpPr>
      <dsp:spPr>
        <a:xfrm>
          <a:off x="2205643" y="2166844"/>
          <a:ext cx="8822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11FE73-AC69-C94D-9338-E47CE1617AA6}">
      <dsp:nvSpPr>
        <dsp:cNvPr id="0" name=""/>
        <dsp:cNvSpPr/>
      </dsp:nvSpPr>
      <dsp:spPr>
        <a:xfrm>
          <a:off x="2371066" y="2187286"/>
          <a:ext cx="8657150" cy="4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Translated “begat” in Genesis 4v18</a:t>
          </a:r>
        </a:p>
      </dsp:txBody>
      <dsp:txXfrm>
        <a:off x="2371066" y="2187286"/>
        <a:ext cx="8657150" cy="408838"/>
      </dsp:txXfrm>
    </dsp:sp>
    <dsp:sp modelId="{C0CCA56E-5D9C-A649-B7D6-E1CDA54F49B8}">
      <dsp:nvSpPr>
        <dsp:cNvPr id="0" name=""/>
        <dsp:cNvSpPr/>
      </dsp:nvSpPr>
      <dsp:spPr>
        <a:xfrm>
          <a:off x="2205643" y="2596125"/>
          <a:ext cx="8822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A25C-95F1-654B-B19F-41AA23171EC7}">
      <dsp:nvSpPr>
        <dsp:cNvPr id="0" name=""/>
        <dsp:cNvSpPr/>
      </dsp:nvSpPr>
      <dsp:spPr>
        <a:xfrm>
          <a:off x="0" y="2540"/>
          <a:ext cx="11026775" cy="95940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About God's Plan and Purpose</a:t>
          </a:r>
        </a:p>
      </dsp:txBody>
      <dsp:txXfrm>
        <a:off x="46834" y="49374"/>
        <a:ext cx="10933107" cy="865732"/>
      </dsp:txXfrm>
    </dsp:sp>
    <dsp:sp modelId="{3F57CC90-E3E0-BD43-9432-70BC8640F503}">
      <dsp:nvSpPr>
        <dsp:cNvPr id="0" name=""/>
        <dsp:cNvSpPr/>
      </dsp:nvSpPr>
      <dsp:spPr>
        <a:xfrm>
          <a:off x="0" y="961941"/>
          <a:ext cx="11026775"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b="1" kern="1200" dirty="0"/>
            <a:t>Through the creation of man and woman, </a:t>
          </a:r>
          <a:r>
            <a:rPr lang="en-US" sz="3100" b="1" kern="1200" dirty="0">
              <a:solidFill>
                <a:schemeClr val="accent6"/>
              </a:solidFill>
            </a:rPr>
            <a:t>God will fill the earth with His glory</a:t>
          </a:r>
        </a:p>
        <a:p>
          <a:pPr marL="285750" lvl="1" indent="-285750" algn="l" defTabSz="1377950">
            <a:lnSpc>
              <a:spcPct val="90000"/>
            </a:lnSpc>
            <a:spcBef>
              <a:spcPct val="0"/>
            </a:spcBef>
            <a:spcAft>
              <a:spcPct val="20000"/>
            </a:spcAft>
            <a:buChar char="•"/>
          </a:pPr>
          <a:r>
            <a:rPr lang="en-US" sz="3100" b="1" kern="1200" dirty="0"/>
            <a:t>Given </a:t>
          </a:r>
          <a:r>
            <a:rPr lang="en-US" sz="3100" b="1" kern="1200" dirty="0">
              <a:solidFill>
                <a:schemeClr val="accent6"/>
              </a:solidFill>
            </a:rPr>
            <a:t>dominion</a:t>
          </a:r>
          <a:r>
            <a:rPr lang="en-US" sz="3100" b="1" kern="1200" dirty="0"/>
            <a:t> over creation</a:t>
          </a:r>
        </a:p>
        <a:p>
          <a:pPr marL="285750" lvl="1" indent="-285750" algn="l" defTabSz="1377950">
            <a:lnSpc>
              <a:spcPct val="90000"/>
            </a:lnSpc>
            <a:spcBef>
              <a:spcPct val="0"/>
            </a:spcBef>
            <a:spcAft>
              <a:spcPct val="20000"/>
            </a:spcAft>
            <a:buChar char="•"/>
          </a:pPr>
          <a:r>
            <a:rPr lang="en-US" sz="3100" b="1" kern="1200" dirty="0"/>
            <a:t>God will be </a:t>
          </a:r>
          <a:r>
            <a:rPr lang="en-US" sz="3100" b="1" kern="1200" dirty="0">
              <a:solidFill>
                <a:schemeClr val="accent6"/>
              </a:solidFill>
            </a:rPr>
            <a:t>manifest in a host of mighty men and women</a:t>
          </a:r>
        </a:p>
      </dsp:txBody>
      <dsp:txXfrm>
        <a:off x="0" y="961941"/>
        <a:ext cx="11026775" cy="2028600"/>
      </dsp:txXfrm>
    </dsp:sp>
    <dsp:sp modelId="{B98AB14A-E092-6E40-85D4-6235218E4DE6}">
      <dsp:nvSpPr>
        <dsp:cNvPr id="0" name=""/>
        <dsp:cNvSpPr/>
      </dsp:nvSpPr>
      <dsp:spPr>
        <a:xfrm>
          <a:off x="0" y="2990541"/>
          <a:ext cx="11026775" cy="9594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About God</a:t>
          </a:r>
        </a:p>
      </dsp:txBody>
      <dsp:txXfrm>
        <a:off x="46834" y="3037375"/>
        <a:ext cx="10933107" cy="865732"/>
      </dsp:txXfrm>
    </dsp:sp>
    <dsp:sp modelId="{17987ACE-6164-7047-95D0-ECB85387C0FD}">
      <dsp:nvSpPr>
        <dsp:cNvPr id="0" name=""/>
        <dsp:cNvSpPr/>
      </dsp:nvSpPr>
      <dsp:spPr>
        <a:xfrm>
          <a:off x="0" y="3949941"/>
          <a:ext cx="1102677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He wants us to </a:t>
          </a:r>
          <a:r>
            <a:rPr lang="en-US" sz="3100" b="1" kern="1200" dirty="0">
              <a:solidFill>
                <a:schemeClr val="accent1"/>
              </a:solidFill>
            </a:rPr>
            <a:t>share in His work</a:t>
          </a:r>
        </a:p>
        <a:p>
          <a:pPr marL="285750" lvl="1" indent="-285750" algn="l" defTabSz="1377950">
            <a:lnSpc>
              <a:spcPct val="90000"/>
            </a:lnSpc>
            <a:spcBef>
              <a:spcPct val="0"/>
            </a:spcBef>
            <a:spcAft>
              <a:spcPct val="20000"/>
            </a:spcAft>
            <a:buChar char="•"/>
          </a:pPr>
          <a:r>
            <a:rPr lang="en-US" sz="3100" kern="1200" dirty="0"/>
            <a:t>He desires to be a </a:t>
          </a:r>
          <a:r>
            <a:rPr lang="en-US" sz="3100" b="1" kern="1200" dirty="0">
              <a:solidFill>
                <a:schemeClr val="accent1"/>
              </a:solidFill>
            </a:rPr>
            <a:t>Father</a:t>
          </a:r>
          <a:r>
            <a:rPr lang="en-US" sz="3100" kern="1200" dirty="0"/>
            <a:t> to His creation</a:t>
          </a:r>
        </a:p>
      </dsp:txBody>
      <dsp:txXfrm>
        <a:off x="0" y="3949941"/>
        <a:ext cx="11026775"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F2846-0A71-954F-BC23-3483EC6EE9B8}">
      <dsp:nvSpPr>
        <dsp:cNvPr id="0" name=""/>
        <dsp:cNvSpPr/>
      </dsp:nvSpPr>
      <dsp:spPr>
        <a:xfrm>
          <a:off x="0" y="33831"/>
          <a:ext cx="11028218" cy="77571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noProof="0" dirty="0" err="1">
              <a:solidFill>
                <a:sysClr val="windowText" lastClr="000000"/>
              </a:solidFill>
            </a:rPr>
            <a:t>Pison</a:t>
          </a:r>
          <a:r>
            <a:rPr lang="en-CA" sz="3200" kern="1200" noProof="0" dirty="0">
              <a:solidFill>
                <a:sysClr val="windowText" lastClr="000000"/>
              </a:solidFill>
            </a:rPr>
            <a:t> = spread or scattered</a:t>
          </a:r>
        </a:p>
      </dsp:txBody>
      <dsp:txXfrm>
        <a:off x="37867" y="71698"/>
        <a:ext cx="10952484" cy="699976"/>
      </dsp:txXfrm>
    </dsp:sp>
    <dsp:sp modelId="{2BA16FF2-85A8-9242-9435-43F0F45C39D5}">
      <dsp:nvSpPr>
        <dsp:cNvPr id="0" name=""/>
        <dsp:cNvSpPr/>
      </dsp:nvSpPr>
      <dsp:spPr>
        <a:xfrm>
          <a:off x="0" y="809542"/>
          <a:ext cx="11028218"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CA" sz="2000" kern="1200" noProof="0" dirty="0"/>
            <a:t>Nahum 3:18 - Assyria’s army scattered</a:t>
          </a:r>
        </a:p>
        <a:p>
          <a:pPr marL="228600" lvl="1" indent="-228600" algn="l" defTabSz="889000">
            <a:lnSpc>
              <a:spcPct val="90000"/>
            </a:lnSpc>
            <a:spcBef>
              <a:spcPct val="0"/>
            </a:spcBef>
            <a:spcAft>
              <a:spcPct val="20000"/>
            </a:spcAft>
            <a:buChar char="•"/>
          </a:pPr>
          <a:r>
            <a:rPr lang="en-CA" sz="2000" kern="1200" noProof="0" dirty="0"/>
            <a:t>Habakkuk 1:8; Jeremiah 50:11 - Babylon’s army judged</a:t>
          </a:r>
        </a:p>
        <a:p>
          <a:pPr marL="228600" lvl="1" indent="-228600" algn="l" defTabSz="889000">
            <a:lnSpc>
              <a:spcPct val="90000"/>
            </a:lnSpc>
            <a:spcBef>
              <a:spcPct val="0"/>
            </a:spcBef>
            <a:spcAft>
              <a:spcPct val="20000"/>
            </a:spcAft>
            <a:buChar char="•"/>
          </a:pPr>
          <a:r>
            <a:rPr lang="en-CA" sz="2000" kern="1200" noProof="0" dirty="0"/>
            <a:t>Malachi 4:2 - Christ’s army scatters</a:t>
          </a:r>
        </a:p>
      </dsp:txBody>
      <dsp:txXfrm>
        <a:off x="0" y="809542"/>
        <a:ext cx="11028218" cy="1049490"/>
      </dsp:txXfrm>
    </dsp:sp>
    <dsp:sp modelId="{59DCBC82-B954-5240-ABDF-008840E0DCEF}">
      <dsp:nvSpPr>
        <dsp:cNvPr id="0" name=""/>
        <dsp:cNvSpPr/>
      </dsp:nvSpPr>
      <dsp:spPr>
        <a:xfrm>
          <a:off x="0" y="1859032"/>
          <a:ext cx="11028218" cy="77571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noProof="0" dirty="0">
              <a:solidFill>
                <a:sysClr val="windowText" lastClr="000000"/>
              </a:solidFill>
            </a:rPr>
            <a:t>Compasses = to march about, encircle</a:t>
          </a:r>
        </a:p>
      </dsp:txBody>
      <dsp:txXfrm>
        <a:off x="37867" y="1896899"/>
        <a:ext cx="10952484" cy="699976"/>
      </dsp:txXfrm>
    </dsp:sp>
    <dsp:sp modelId="{B5371911-D51C-8A4C-B8B2-DF88218EFAD5}">
      <dsp:nvSpPr>
        <dsp:cNvPr id="0" name=""/>
        <dsp:cNvSpPr/>
      </dsp:nvSpPr>
      <dsp:spPr>
        <a:xfrm>
          <a:off x="0" y="2634742"/>
          <a:ext cx="11028218"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CA" sz="2000" kern="1200" noProof="0"/>
            <a:t>Havilah = to travail, to writhe in pain, to travail in birth</a:t>
          </a:r>
        </a:p>
        <a:p>
          <a:pPr marL="228600" lvl="1" indent="-228600" algn="l" defTabSz="889000">
            <a:lnSpc>
              <a:spcPct val="90000"/>
            </a:lnSpc>
            <a:spcBef>
              <a:spcPct val="0"/>
            </a:spcBef>
            <a:spcAft>
              <a:spcPct val="20000"/>
            </a:spcAft>
            <a:buChar char="•"/>
          </a:pPr>
          <a:r>
            <a:rPr lang="en-CA" sz="2000" kern="1200" noProof="0" dirty="0"/>
            <a:t>Area settled by Ishmaelites (Saudi Arabia) - Gen. 25:18; I Sam. 15:7</a:t>
          </a:r>
        </a:p>
      </dsp:txBody>
      <dsp:txXfrm>
        <a:off x="0" y="2634742"/>
        <a:ext cx="11028218" cy="699660"/>
      </dsp:txXfrm>
    </dsp:sp>
    <dsp:sp modelId="{73ECFD2F-973D-F540-95C1-E3CDEDD461B5}">
      <dsp:nvSpPr>
        <dsp:cNvPr id="0" name=""/>
        <dsp:cNvSpPr/>
      </dsp:nvSpPr>
      <dsp:spPr>
        <a:xfrm>
          <a:off x="0" y="3334402"/>
          <a:ext cx="11028218" cy="77571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noProof="0">
              <a:solidFill>
                <a:sysClr val="windowText" lastClr="000000"/>
              </a:solidFill>
            </a:rPr>
            <a:t>Gold, Bdellium and Onyx</a:t>
          </a:r>
        </a:p>
      </dsp:txBody>
      <dsp:txXfrm>
        <a:off x="37867" y="3372269"/>
        <a:ext cx="10952484" cy="699976"/>
      </dsp:txXfrm>
    </dsp:sp>
    <dsp:sp modelId="{1A028A81-9794-B64D-8EAA-0D131E033351}">
      <dsp:nvSpPr>
        <dsp:cNvPr id="0" name=""/>
        <dsp:cNvSpPr/>
      </dsp:nvSpPr>
      <dsp:spPr>
        <a:xfrm>
          <a:off x="0" y="4110112"/>
          <a:ext cx="11028218"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CA" sz="2000" kern="1200" noProof="0"/>
            <a:t>Gold = tried faith</a:t>
          </a:r>
        </a:p>
        <a:p>
          <a:pPr marL="228600" lvl="1" indent="-228600" algn="l" defTabSz="889000">
            <a:lnSpc>
              <a:spcPct val="90000"/>
            </a:lnSpc>
            <a:spcBef>
              <a:spcPct val="0"/>
            </a:spcBef>
            <a:spcAft>
              <a:spcPct val="20000"/>
            </a:spcAft>
            <a:buChar char="•"/>
          </a:pPr>
          <a:r>
            <a:rPr lang="en-CA" sz="2000" kern="1200" noProof="0" dirty="0"/>
            <a:t>Bdellium = colour of the manna | from root ‘divide or separate’</a:t>
          </a:r>
        </a:p>
        <a:p>
          <a:pPr marL="228600" lvl="1" indent="-228600" algn="l" defTabSz="889000">
            <a:lnSpc>
              <a:spcPct val="90000"/>
            </a:lnSpc>
            <a:spcBef>
              <a:spcPct val="0"/>
            </a:spcBef>
            <a:spcAft>
              <a:spcPct val="20000"/>
            </a:spcAft>
            <a:buChar char="•"/>
          </a:pPr>
          <a:r>
            <a:rPr lang="en-CA" sz="2000" kern="1200" noProof="0" dirty="0"/>
            <a:t>Onyx = vain or emptiness</a:t>
          </a:r>
        </a:p>
      </dsp:txBody>
      <dsp:txXfrm>
        <a:off x="0" y="4110112"/>
        <a:ext cx="11028218" cy="1049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B101B-A83B-E44E-A57F-62BB6BE24F23}">
      <dsp:nvSpPr>
        <dsp:cNvPr id="0" name=""/>
        <dsp:cNvSpPr/>
      </dsp:nvSpPr>
      <dsp:spPr>
        <a:xfrm>
          <a:off x="0" y="12841"/>
          <a:ext cx="11028218" cy="1031354"/>
        </a:xfrm>
        <a:prstGeom prst="roundRect">
          <a:avLst/>
        </a:prstGeom>
        <a:solidFill>
          <a:srgbClr val="00F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CA" sz="4300" kern="1200" dirty="0">
              <a:solidFill>
                <a:schemeClr val="tx1"/>
              </a:solidFill>
            </a:rPr>
            <a:t>Gihon = to burst or break forth </a:t>
          </a:r>
        </a:p>
      </dsp:txBody>
      <dsp:txXfrm>
        <a:off x="50347" y="63188"/>
        <a:ext cx="10927524" cy="930660"/>
      </dsp:txXfrm>
    </dsp:sp>
    <dsp:sp modelId="{6AC8E379-A01D-2248-BD27-8747CFB864D6}">
      <dsp:nvSpPr>
        <dsp:cNvPr id="0" name=""/>
        <dsp:cNvSpPr/>
      </dsp:nvSpPr>
      <dsp:spPr>
        <a:xfrm>
          <a:off x="0" y="1044196"/>
          <a:ext cx="11028218"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CA" sz="3400" kern="1200"/>
            <a:t>As in to be born (Psa. 22:9)</a:t>
          </a:r>
        </a:p>
      </dsp:txBody>
      <dsp:txXfrm>
        <a:off x="0" y="1044196"/>
        <a:ext cx="11028218" cy="712080"/>
      </dsp:txXfrm>
    </dsp:sp>
    <dsp:sp modelId="{BD9D6325-0FF4-3444-A623-C4607F4398B6}">
      <dsp:nvSpPr>
        <dsp:cNvPr id="0" name=""/>
        <dsp:cNvSpPr/>
      </dsp:nvSpPr>
      <dsp:spPr>
        <a:xfrm>
          <a:off x="0" y="1756276"/>
          <a:ext cx="11028218" cy="1031354"/>
        </a:xfrm>
        <a:prstGeom prst="roundRect">
          <a:avLst/>
        </a:prstGeom>
        <a:solidFill>
          <a:srgbClr val="00F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CA" sz="4300" kern="1200" dirty="0">
              <a:solidFill>
                <a:schemeClr val="tx1"/>
              </a:solidFill>
            </a:rPr>
            <a:t>Compasses = to march about, encircle</a:t>
          </a:r>
        </a:p>
      </dsp:txBody>
      <dsp:txXfrm>
        <a:off x="50347" y="1806623"/>
        <a:ext cx="10927524" cy="930660"/>
      </dsp:txXfrm>
    </dsp:sp>
    <dsp:sp modelId="{AB95579C-1A8B-3B48-81A9-8FEC9F05228A}">
      <dsp:nvSpPr>
        <dsp:cNvPr id="0" name=""/>
        <dsp:cNvSpPr/>
      </dsp:nvSpPr>
      <dsp:spPr>
        <a:xfrm>
          <a:off x="0" y="2787631"/>
          <a:ext cx="11028218" cy="10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CA" sz="3400" kern="1200" dirty="0"/>
            <a:t>Ethiopia = Cush - the father </a:t>
          </a:r>
          <a:r>
            <a:rPr lang="en-CA" sz="3400" kern="1200" dirty="0" err="1"/>
            <a:t>Nimrod</a:t>
          </a:r>
          <a:r>
            <a:rPr lang="en-CA" sz="3400" kern="1200" dirty="0"/>
            <a:t> who built Assyria and Babylon</a:t>
          </a:r>
        </a:p>
      </dsp:txBody>
      <dsp:txXfrm>
        <a:off x="0" y="2787631"/>
        <a:ext cx="11028218" cy="1068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7A1A2-E3AE-6B46-8010-89471947B689}">
      <dsp:nvSpPr>
        <dsp:cNvPr id="0" name=""/>
        <dsp:cNvSpPr/>
      </dsp:nvSpPr>
      <dsp:spPr>
        <a:xfrm>
          <a:off x="0" y="23747"/>
          <a:ext cx="11028218" cy="815490"/>
        </a:xfrm>
        <a:prstGeom prst="roundRect">
          <a:avLst/>
        </a:prstGeom>
        <a:solidFill>
          <a:srgbClr val="FF4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dirty="0" err="1">
              <a:solidFill>
                <a:schemeClr val="tx1"/>
              </a:solidFill>
            </a:rPr>
            <a:t>Hiddekel</a:t>
          </a:r>
          <a:r>
            <a:rPr lang="en-CA" sz="3400" kern="1200" dirty="0">
              <a:solidFill>
                <a:schemeClr val="tx1"/>
              </a:solidFill>
            </a:rPr>
            <a:t> = rapids in a river</a:t>
          </a:r>
        </a:p>
      </dsp:txBody>
      <dsp:txXfrm>
        <a:off x="39809" y="63556"/>
        <a:ext cx="10948600" cy="735872"/>
      </dsp:txXfrm>
    </dsp:sp>
    <dsp:sp modelId="{70ECCE82-B9EC-3D45-948E-E11CA0959750}">
      <dsp:nvSpPr>
        <dsp:cNvPr id="0" name=""/>
        <dsp:cNvSpPr/>
      </dsp:nvSpPr>
      <dsp:spPr>
        <a:xfrm>
          <a:off x="0" y="839237"/>
          <a:ext cx="11028218" cy="13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CA" sz="2700" kern="1200" dirty="0"/>
            <a:t>Daniel says “as I was by the side of the great river, which is </a:t>
          </a:r>
          <a:r>
            <a:rPr lang="en-CA" sz="2700" kern="1200" dirty="0" err="1"/>
            <a:t>Hiddekel</a:t>
          </a:r>
          <a:r>
            <a:rPr lang="en-CA" sz="2700" kern="1200" dirty="0"/>
            <a:t>” = Tigris river</a:t>
          </a:r>
        </a:p>
        <a:p>
          <a:pPr marL="228600" lvl="1" indent="-228600" algn="l" defTabSz="1200150">
            <a:lnSpc>
              <a:spcPct val="90000"/>
            </a:lnSpc>
            <a:spcBef>
              <a:spcPct val="0"/>
            </a:spcBef>
            <a:spcAft>
              <a:spcPct val="20000"/>
            </a:spcAft>
            <a:buChar char="•"/>
          </a:pPr>
          <a:r>
            <a:rPr lang="en-CA" sz="2700" kern="1200" dirty="0"/>
            <a:t>“</a:t>
          </a:r>
          <a:r>
            <a:rPr lang="en-CA" sz="2700" kern="1200" dirty="0" err="1"/>
            <a:t>Goeth</a:t>
          </a:r>
          <a:r>
            <a:rPr lang="en-CA" sz="2700" kern="1200" dirty="0"/>
            <a:t> towards Ethiopia” (Cush - </a:t>
          </a:r>
          <a:r>
            <a:rPr lang="en-CA" sz="2700" kern="1200" dirty="0" err="1"/>
            <a:t>Assyrio</a:t>
          </a:r>
          <a:r>
            <a:rPr lang="en-CA" sz="2700" kern="1200" dirty="0"/>
            <a:t>-Babylon) - Isa. 18:1 w. Isa. 8:8</a:t>
          </a:r>
        </a:p>
      </dsp:txBody>
      <dsp:txXfrm>
        <a:off x="0" y="839237"/>
        <a:ext cx="11028218" cy="1302029"/>
      </dsp:txXfrm>
    </dsp:sp>
    <dsp:sp modelId="{0CDC6744-C0B4-E345-A8BC-9B6B4B7C82BE}">
      <dsp:nvSpPr>
        <dsp:cNvPr id="0" name=""/>
        <dsp:cNvSpPr/>
      </dsp:nvSpPr>
      <dsp:spPr>
        <a:xfrm>
          <a:off x="0" y="2141267"/>
          <a:ext cx="11028218" cy="815490"/>
        </a:xfrm>
        <a:prstGeom prst="roundRect">
          <a:avLst/>
        </a:prstGeom>
        <a:solidFill>
          <a:srgbClr val="73FE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dirty="0">
              <a:solidFill>
                <a:schemeClr val="tx1"/>
              </a:solidFill>
            </a:rPr>
            <a:t>Euphrates = to break forth, fruitfulness</a:t>
          </a:r>
        </a:p>
      </dsp:txBody>
      <dsp:txXfrm>
        <a:off x="39809" y="2181076"/>
        <a:ext cx="10948600" cy="735872"/>
      </dsp:txXfrm>
    </dsp:sp>
    <dsp:sp modelId="{C7A85C08-DABB-6E4A-9D54-D4BFBB1978D9}">
      <dsp:nvSpPr>
        <dsp:cNvPr id="0" name=""/>
        <dsp:cNvSpPr/>
      </dsp:nvSpPr>
      <dsp:spPr>
        <a:xfrm>
          <a:off x="0" y="2956757"/>
          <a:ext cx="11028218"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46" tIns="43180" rIns="241808" bIns="43180" numCol="1" spcCol="1270" anchor="t" anchorCtr="0">
          <a:noAutofit/>
        </a:bodyPr>
        <a:lstStyle/>
        <a:p>
          <a:pPr marL="228600" lvl="1" indent="-228600" algn="l" defTabSz="1200150">
            <a:lnSpc>
              <a:spcPct val="90000"/>
            </a:lnSpc>
            <a:spcBef>
              <a:spcPct val="0"/>
            </a:spcBef>
            <a:spcAft>
              <a:spcPct val="20000"/>
            </a:spcAft>
            <a:buChar char="•"/>
          </a:pPr>
          <a:endParaRPr lang="en-CA" sz="2700" kern="1200" dirty="0"/>
        </a:p>
      </dsp:txBody>
      <dsp:txXfrm>
        <a:off x="0" y="2956757"/>
        <a:ext cx="11028218" cy="563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A25C-95F1-654B-B19F-41AA23171EC7}">
      <dsp:nvSpPr>
        <dsp:cNvPr id="0" name=""/>
        <dsp:cNvSpPr/>
      </dsp:nvSpPr>
      <dsp:spPr>
        <a:xfrm>
          <a:off x="0" y="11540"/>
          <a:ext cx="11026775" cy="8634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About God's Plan and Purpose</a:t>
          </a:r>
        </a:p>
      </dsp:txBody>
      <dsp:txXfrm>
        <a:off x="42151" y="53691"/>
        <a:ext cx="10942473" cy="779158"/>
      </dsp:txXfrm>
    </dsp:sp>
    <dsp:sp modelId="{3F57CC90-E3E0-BD43-9432-70BC8640F503}">
      <dsp:nvSpPr>
        <dsp:cNvPr id="0" name=""/>
        <dsp:cNvSpPr/>
      </dsp:nvSpPr>
      <dsp:spPr>
        <a:xfrm>
          <a:off x="0" y="875001"/>
          <a:ext cx="11026775" cy="231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Through the creation of man and woman, God will fill the earth with His glory</a:t>
          </a:r>
        </a:p>
        <a:p>
          <a:pPr marL="285750" lvl="1" indent="-285750" algn="l" defTabSz="1244600">
            <a:lnSpc>
              <a:spcPct val="90000"/>
            </a:lnSpc>
            <a:spcBef>
              <a:spcPct val="0"/>
            </a:spcBef>
            <a:spcAft>
              <a:spcPct val="20000"/>
            </a:spcAft>
            <a:buChar char="•"/>
          </a:pPr>
          <a:r>
            <a:rPr lang="en-US" sz="2800" kern="1200" dirty="0"/>
            <a:t>Given </a:t>
          </a:r>
          <a:r>
            <a:rPr lang="en-US" sz="2800" kern="1200" dirty="0">
              <a:solidFill>
                <a:srgbClr val="00B050"/>
              </a:solidFill>
            </a:rPr>
            <a:t>dominion</a:t>
          </a:r>
          <a:r>
            <a:rPr lang="en-US" sz="2800" kern="1200" dirty="0"/>
            <a:t> over creation</a:t>
          </a:r>
        </a:p>
        <a:p>
          <a:pPr marL="285750" lvl="1" indent="-285750" algn="l" defTabSz="1244600">
            <a:lnSpc>
              <a:spcPct val="90000"/>
            </a:lnSpc>
            <a:spcBef>
              <a:spcPct val="0"/>
            </a:spcBef>
            <a:spcAft>
              <a:spcPct val="20000"/>
            </a:spcAft>
            <a:buChar char="•"/>
          </a:pPr>
          <a:r>
            <a:rPr lang="en-US" sz="2800" kern="1200" dirty="0"/>
            <a:t>Given a </a:t>
          </a:r>
          <a:r>
            <a:rPr lang="en-US" sz="2800" kern="1200" dirty="0">
              <a:solidFill>
                <a:srgbClr val="00B050"/>
              </a:solidFill>
            </a:rPr>
            <a:t>special land</a:t>
          </a:r>
        </a:p>
        <a:p>
          <a:pPr marL="285750" lvl="1" indent="-285750" algn="l" defTabSz="1244600">
            <a:lnSpc>
              <a:spcPct val="90000"/>
            </a:lnSpc>
            <a:spcBef>
              <a:spcPct val="0"/>
            </a:spcBef>
            <a:spcAft>
              <a:spcPct val="20000"/>
            </a:spcAft>
            <a:buChar char="•"/>
          </a:pPr>
          <a:r>
            <a:rPr lang="en-US" sz="2800" kern="1200" dirty="0"/>
            <a:t>God will be </a:t>
          </a:r>
          <a:r>
            <a:rPr lang="en-US" sz="2800" kern="1200" dirty="0">
              <a:solidFill>
                <a:srgbClr val="00B050"/>
              </a:solidFill>
            </a:rPr>
            <a:t>manifest in a host of mighty men and women</a:t>
          </a:r>
        </a:p>
      </dsp:txBody>
      <dsp:txXfrm>
        <a:off x="0" y="875001"/>
        <a:ext cx="11026775" cy="2310120"/>
      </dsp:txXfrm>
    </dsp:sp>
    <dsp:sp modelId="{B98AB14A-E092-6E40-85D4-6235218E4DE6}">
      <dsp:nvSpPr>
        <dsp:cNvPr id="0" name=""/>
        <dsp:cNvSpPr/>
      </dsp:nvSpPr>
      <dsp:spPr>
        <a:xfrm>
          <a:off x="0" y="3185121"/>
          <a:ext cx="11026775" cy="8634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About God</a:t>
          </a:r>
        </a:p>
      </dsp:txBody>
      <dsp:txXfrm>
        <a:off x="42151" y="3227272"/>
        <a:ext cx="10942473" cy="779158"/>
      </dsp:txXfrm>
    </dsp:sp>
    <dsp:sp modelId="{17987ACE-6164-7047-95D0-ECB85387C0FD}">
      <dsp:nvSpPr>
        <dsp:cNvPr id="0" name=""/>
        <dsp:cNvSpPr/>
      </dsp:nvSpPr>
      <dsp:spPr>
        <a:xfrm>
          <a:off x="0" y="4048581"/>
          <a:ext cx="11026775"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He wants us to </a:t>
          </a:r>
          <a:r>
            <a:rPr lang="en-US" sz="2800" kern="1200" dirty="0">
              <a:solidFill>
                <a:schemeClr val="accent1"/>
              </a:solidFill>
            </a:rPr>
            <a:t>share in His work</a:t>
          </a:r>
        </a:p>
        <a:p>
          <a:pPr marL="285750" lvl="1" indent="-285750" algn="l" defTabSz="1244600">
            <a:lnSpc>
              <a:spcPct val="90000"/>
            </a:lnSpc>
            <a:spcBef>
              <a:spcPct val="0"/>
            </a:spcBef>
            <a:spcAft>
              <a:spcPct val="20000"/>
            </a:spcAft>
            <a:buChar char="•"/>
          </a:pPr>
          <a:r>
            <a:rPr lang="en-US" sz="2800" kern="1200" dirty="0"/>
            <a:t>He desires to be a </a:t>
          </a:r>
          <a:r>
            <a:rPr lang="en-US" sz="2800" kern="1200" dirty="0">
              <a:solidFill>
                <a:schemeClr val="accent1"/>
              </a:solidFill>
            </a:rPr>
            <a:t>Father</a:t>
          </a:r>
          <a:r>
            <a:rPr lang="en-US" sz="2800" kern="1200" dirty="0"/>
            <a:t> to His creation</a:t>
          </a:r>
        </a:p>
      </dsp:txBody>
      <dsp:txXfrm>
        <a:off x="0" y="4048581"/>
        <a:ext cx="11026775" cy="968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A25C-95F1-654B-B19F-41AA23171EC7}">
      <dsp:nvSpPr>
        <dsp:cNvPr id="0" name=""/>
        <dsp:cNvSpPr/>
      </dsp:nvSpPr>
      <dsp:spPr>
        <a:xfrm>
          <a:off x="0" y="8120"/>
          <a:ext cx="11026775" cy="7675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About God's Plan and Purpose</a:t>
          </a:r>
        </a:p>
      </dsp:txBody>
      <dsp:txXfrm>
        <a:off x="37467" y="45587"/>
        <a:ext cx="10951841" cy="692586"/>
      </dsp:txXfrm>
    </dsp:sp>
    <dsp:sp modelId="{3F57CC90-E3E0-BD43-9432-70BC8640F503}">
      <dsp:nvSpPr>
        <dsp:cNvPr id="0" name=""/>
        <dsp:cNvSpPr/>
      </dsp:nvSpPr>
      <dsp:spPr>
        <a:xfrm>
          <a:off x="0" y="775641"/>
          <a:ext cx="11026775"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Through the creation of man and woman, God will fill the earth with His glory</a:t>
          </a:r>
        </a:p>
        <a:p>
          <a:pPr marL="228600" lvl="1" indent="-228600" algn="l" defTabSz="1111250">
            <a:lnSpc>
              <a:spcPct val="90000"/>
            </a:lnSpc>
            <a:spcBef>
              <a:spcPct val="0"/>
            </a:spcBef>
            <a:spcAft>
              <a:spcPct val="20000"/>
            </a:spcAft>
            <a:buChar char="•"/>
          </a:pPr>
          <a:r>
            <a:rPr lang="en-US" sz="2500" kern="1200" dirty="0"/>
            <a:t>Given </a:t>
          </a:r>
          <a:r>
            <a:rPr lang="en-US" sz="2500" kern="1200" dirty="0">
              <a:solidFill>
                <a:srgbClr val="00B050"/>
              </a:solidFill>
            </a:rPr>
            <a:t>dominion</a:t>
          </a:r>
          <a:r>
            <a:rPr lang="en-US" sz="2500" kern="1200" dirty="0"/>
            <a:t> over creation</a:t>
          </a:r>
        </a:p>
        <a:p>
          <a:pPr marL="228600" lvl="1" indent="-228600" algn="l" defTabSz="1111250">
            <a:lnSpc>
              <a:spcPct val="90000"/>
            </a:lnSpc>
            <a:spcBef>
              <a:spcPct val="0"/>
            </a:spcBef>
            <a:spcAft>
              <a:spcPct val="20000"/>
            </a:spcAft>
            <a:buChar char="•"/>
          </a:pPr>
          <a:r>
            <a:rPr lang="en-US" sz="2500" kern="1200" dirty="0"/>
            <a:t>Given a </a:t>
          </a:r>
          <a:r>
            <a:rPr lang="en-US" sz="2500" kern="1200" dirty="0">
              <a:solidFill>
                <a:srgbClr val="00B050"/>
              </a:solidFill>
            </a:rPr>
            <a:t>special land</a:t>
          </a:r>
        </a:p>
        <a:p>
          <a:pPr marL="228600" lvl="1" indent="-228600" algn="l" defTabSz="1111250">
            <a:lnSpc>
              <a:spcPct val="90000"/>
            </a:lnSpc>
            <a:spcBef>
              <a:spcPct val="0"/>
            </a:spcBef>
            <a:spcAft>
              <a:spcPct val="20000"/>
            </a:spcAft>
            <a:buChar char="•"/>
          </a:pPr>
          <a:r>
            <a:rPr lang="en-US" sz="2500" kern="1200" dirty="0"/>
            <a:t>Given </a:t>
          </a:r>
          <a:r>
            <a:rPr lang="en-US" sz="2500" kern="1200" dirty="0">
              <a:solidFill>
                <a:srgbClr val="00B050"/>
              </a:solidFill>
            </a:rPr>
            <a:t>access to eternal life</a:t>
          </a:r>
        </a:p>
        <a:p>
          <a:pPr marL="228600" lvl="1" indent="-228600" algn="l" defTabSz="1111250">
            <a:lnSpc>
              <a:spcPct val="90000"/>
            </a:lnSpc>
            <a:spcBef>
              <a:spcPct val="0"/>
            </a:spcBef>
            <a:spcAft>
              <a:spcPct val="20000"/>
            </a:spcAft>
            <a:buChar char="•"/>
          </a:pPr>
          <a:r>
            <a:rPr lang="en-US" sz="2500" kern="1200" dirty="0"/>
            <a:t>God will be </a:t>
          </a:r>
          <a:r>
            <a:rPr lang="en-US" sz="2500" kern="1200" dirty="0">
              <a:solidFill>
                <a:srgbClr val="00B050"/>
              </a:solidFill>
            </a:rPr>
            <a:t>manifest in a host of mighty men and women</a:t>
          </a:r>
        </a:p>
      </dsp:txBody>
      <dsp:txXfrm>
        <a:off x="0" y="775641"/>
        <a:ext cx="11026775" cy="2185920"/>
      </dsp:txXfrm>
    </dsp:sp>
    <dsp:sp modelId="{B98AB14A-E092-6E40-85D4-6235218E4DE6}">
      <dsp:nvSpPr>
        <dsp:cNvPr id="0" name=""/>
        <dsp:cNvSpPr/>
      </dsp:nvSpPr>
      <dsp:spPr>
        <a:xfrm>
          <a:off x="0" y="2961561"/>
          <a:ext cx="11026775" cy="7675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About God</a:t>
          </a:r>
        </a:p>
      </dsp:txBody>
      <dsp:txXfrm>
        <a:off x="37467" y="2999028"/>
        <a:ext cx="10951841" cy="692586"/>
      </dsp:txXfrm>
    </dsp:sp>
    <dsp:sp modelId="{17987ACE-6164-7047-95D0-ECB85387C0FD}">
      <dsp:nvSpPr>
        <dsp:cNvPr id="0" name=""/>
        <dsp:cNvSpPr/>
      </dsp:nvSpPr>
      <dsp:spPr>
        <a:xfrm>
          <a:off x="0" y="3729081"/>
          <a:ext cx="11026775"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0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He wants us to </a:t>
          </a:r>
          <a:r>
            <a:rPr lang="en-US" sz="2500" kern="1200" dirty="0">
              <a:solidFill>
                <a:schemeClr val="accent1"/>
              </a:solidFill>
            </a:rPr>
            <a:t>share in His work</a:t>
          </a:r>
        </a:p>
        <a:p>
          <a:pPr marL="228600" lvl="1" indent="-228600" algn="l" defTabSz="1111250">
            <a:lnSpc>
              <a:spcPct val="90000"/>
            </a:lnSpc>
            <a:spcBef>
              <a:spcPct val="0"/>
            </a:spcBef>
            <a:spcAft>
              <a:spcPct val="20000"/>
            </a:spcAft>
            <a:buChar char="•"/>
          </a:pPr>
          <a:r>
            <a:rPr lang="en-US" sz="2500" kern="1200"/>
            <a:t>He desires to be a </a:t>
          </a:r>
          <a:r>
            <a:rPr lang="en-US" sz="2500" kern="1200">
              <a:solidFill>
                <a:schemeClr val="accent1"/>
              </a:solidFill>
            </a:rPr>
            <a:t>Father</a:t>
          </a:r>
          <a:r>
            <a:rPr lang="en-US" sz="2500" kern="1200"/>
            <a:t> to His creation</a:t>
          </a:r>
          <a:endParaRPr lang="en-US" sz="2500" kern="1200" dirty="0"/>
        </a:p>
        <a:p>
          <a:pPr marL="228600" lvl="1" indent="-228600" algn="l" defTabSz="1111250">
            <a:lnSpc>
              <a:spcPct val="90000"/>
            </a:lnSpc>
            <a:spcBef>
              <a:spcPct val="0"/>
            </a:spcBef>
            <a:spcAft>
              <a:spcPct val="20000"/>
            </a:spcAft>
            <a:buChar char="•"/>
          </a:pPr>
          <a:r>
            <a:rPr lang="en-US" sz="2500" kern="1200"/>
            <a:t>He desires to </a:t>
          </a:r>
          <a:r>
            <a:rPr lang="en-US" sz="2500" kern="1200">
              <a:solidFill>
                <a:schemeClr val="accent1"/>
              </a:solidFill>
            </a:rPr>
            <a:t>dwell with us</a:t>
          </a:r>
          <a:endParaRPr lang="en-US" sz="2500" kern="1200" dirty="0">
            <a:solidFill>
              <a:schemeClr val="accent1"/>
            </a:solidFill>
          </a:endParaRPr>
        </a:p>
      </dsp:txBody>
      <dsp:txXfrm>
        <a:off x="0" y="3729081"/>
        <a:ext cx="11026775" cy="12916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28C8C-2DC8-B945-8F26-8794D445CBC4}" type="datetimeFigureOut">
              <a:rPr lang="en-CA" smtClean="0"/>
              <a:t>2023-08-04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DF344-3D3A-E148-937B-29B7DF29253C}" type="slidenum">
              <a:rPr lang="en-CA" smtClean="0"/>
              <a:t>‹#›</a:t>
            </a:fld>
            <a:endParaRPr lang="en-CA"/>
          </a:p>
        </p:txBody>
      </p:sp>
    </p:spTree>
    <p:extLst>
      <p:ext uri="{BB962C8B-B14F-4D97-AF65-F5344CB8AC3E}">
        <p14:creationId xmlns:p14="http://schemas.microsoft.com/office/powerpoint/2010/main" val="325318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a:t>
            </a:fld>
            <a:endParaRPr lang="en-CA"/>
          </a:p>
        </p:txBody>
      </p:sp>
    </p:spTree>
    <p:extLst>
      <p:ext uri="{BB962C8B-B14F-4D97-AF65-F5344CB8AC3E}">
        <p14:creationId xmlns:p14="http://schemas.microsoft.com/office/powerpoint/2010/main" val="286142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10</a:t>
            </a:fld>
            <a:endParaRPr lang="en-CA"/>
          </a:p>
        </p:txBody>
      </p:sp>
    </p:spTree>
    <p:extLst>
      <p:ext uri="{BB962C8B-B14F-4D97-AF65-F5344CB8AC3E}">
        <p14:creationId xmlns:p14="http://schemas.microsoft.com/office/powerpoint/2010/main" val="208666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14</a:t>
            </a:fld>
            <a:endParaRPr lang="en-CA"/>
          </a:p>
        </p:txBody>
      </p:sp>
    </p:spTree>
    <p:extLst>
      <p:ext uri="{BB962C8B-B14F-4D97-AF65-F5344CB8AC3E}">
        <p14:creationId xmlns:p14="http://schemas.microsoft.com/office/powerpoint/2010/main" val="188819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15</a:t>
            </a:fld>
            <a:endParaRPr lang="en-CA"/>
          </a:p>
        </p:txBody>
      </p:sp>
    </p:spTree>
    <p:extLst>
      <p:ext uri="{BB962C8B-B14F-4D97-AF65-F5344CB8AC3E}">
        <p14:creationId xmlns:p14="http://schemas.microsoft.com/office/powerpoint/2010/main" val="200705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16</a:t>
            </a:fld>
            <a:endParaRPr lang="en-CA"/>
          </a:p>
        </p:txBody>
      </p:sp>
    </p:spTree>
    <p:extLst>
      <p:ext uri="{BB962C8B-B14F-4D97-AF65-F5344CB8AC3E}">
        <p14:creationId xmlns:p14="http://schemas.microsoft.com/office/powerpoint/2010/main" val="101219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17</a:t>
            </a:fld>
            <a:endParaRPr lang="en-CA"/>
          </a:p>
        </p:txBody>
      </p:sp>
    </p:spTree>
    <p:extLst>
      <p:ext uri="{BB962C8B-B14F-4D97-AF65-F5344CB8AC3E}">
        <p14:creationId xmlns:p14="http://schemas.microsoft.com/office/powerpoint/2010/main" val="4105298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1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19</a:t>
            </a:fld>
            <a:endParaRPr lang="en-CA"/>
          </a:p>
        </p:txBody>
      </p:sp>
    </p:spTree>
    <p:extLst>
      <p:ext uri="{BB962C8B-B14F-4D97-AF65-F5344CB8AC3E}">
        <p14:creationId xmlns:p14="http://schemas.microsoft.com/office/powerpoint/2010/main" val="2237479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20</a:t>
            </a:fld>
            <a:endParaRPr lang="en-CA"/>
          </a:p>
        </p:txBody>
      </p:sp>
    </p:spTree>
    <p:extLst>
      <p:ext uri="{BB962C8B-B14F-4D97-AF65-F5344CB8AC3E}">
        <p14:creationId xmlns:p14="http://schemas.microsoft.com/office/powerpoint/2010/main" val="2817888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21</a:t>
            </a:fld>
            <a:endParaRPr lang="en-CA"/>
          </a:p>
        </p:txBody>
      </p:sp>
    </p:spTree>
    <p:extLst>
      <p:ext uri="{BB962C8B-B14F-4D97-AF65-F5344CB8AC3E}">
        <p14:creationId xmlns:p14="http://schemas.microsoft.com/office/powerpoint/2010/main" val="155543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22</a:t>
            </a:fld>
            <a:endParaRPr lang="en-CA"/>
          </a:p>
        </p:txBody>
      </p:sp>
    </p:spTree>
    <p:extLst>
      <p:ext uri="{BB962C8B-B14F-4D97-AF65-F5344CB8AC3E}">
        <p14:creationId xmlns:p14="http://schemas.microsoft.com/office/powerpoint/2010/main" val="7497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a:t>
            </a:fld>
            <a:endParaRPr lang="en-CA"/>
          </a:p>
        </p:txBody>
      </p:sp>
    </p:spTree>
    <p:extLst>
      <p:ext uri="{BB962C8B-B14F-4D97-AF65-F5344CB8AC3E}">
        <p14:creationId xmlns:p14="http://schemas.microsoft.com/office/powerpoint/2010/main" val="244348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23</a:t>
            </a:fld>
            <a:endParaRPr lang="en-CA"/>
          </a:p>
        </p:txBody>
      </p:sp>
    </p:spTree>
    <p:extLst>
      <p:ext uri="{BB962C8B-B14F-4D97-AF65-F5344CB8AC3E}">
        <p14:creationId xmlns:p14="http://schemas.microsoft.com/office/powerpoint/2010/main" val="88763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24</a:t>
            </a:fld>
            <a:endParaRPr lang="en-CA"/>
          </a:p>
        </p:txBody>
      </p:sp>
    </p:spTree>
    <p:extLst>
      <p:ext uri="{BB962C8B-B14F-4D97-AF65-F5344CB8AC3E}">
        <p14:creationId xmlns:p14="http://schemas.microsoft.com/office/powerpoint/2010/main" val="2736108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25</a:t>
            </a:fld>
            <a:endParaRPr lang="en-CA"/>
          </a:p>
        </p:txBody>
      </p:sp>
    </p:spTree>
    <p:extLst>
      <p:ext uri="{BB962C8B-B14F-4D97-AF65-F5344CB8AC3E}">
        <p14:creationId xmlns:p14="http://schemas.microsoft.com/office/powerpoint/2010/main" val="171997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92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85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3</a:t>
            </a:fld>
            <a:endParaRPr lang="en-CA"/>
          </a:p>
        </p:txBody>
      </p:sp>
    </p:spTree>
    <p:extLst>
      <p:ext uri="{BB962C8B-B14F-4D97-AF65-F5344CB8AC3E}">
        <p14:creationId xmlns:p14="http://schemas.microsoft.com/office/powerpoint/2010/main" val="3120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29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DF344-3D3A-E148-937B-29B7DF2925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2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6</a:t>
            </a:fld>
            <a:endParaRPr lang="en-CA"/>
          </a:p>
        </p:txBody>
      </p:sp>
    </p:spTree>
    <p:extLst>
      <p:ext uri="{BB962C8B-B14F-4D97-AF65-F5344CB8AC3E}">
        <p14:creationId xmlns:p14="http://schemas.microsoft.com/office/powerpoint/2010/main" val="358191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7</a:t>
            </a:fld>
            <a:endParaRPr lang="en-CA"/>
          </a:p>
        </p:txBody>
      </p:sp>
    </p:spTree>
    <p:extLst>
      <p:ext uri="{BB962C8B-B14F-4D97-AF65-F5344CB8AC3E}">
        <p14:creationId xmlns:p14="http://schemas.microsoft.com/office/powerpoint/2010/main" val="277895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8</a:t>
            </a:fld>
            <a:endParaRPr lang="en-CA"/>
          </a:p>
        </p:txBody>
      </p:sp>
    </p:spTree>
    <p:extLst>
      <p:ext uri="{BB962C8B-B14F-4D97-AF65-F5344CB8AC3E}">
        <p14:creationId xmlns:p14="http://schemas.microsoft.com/office/powerpoint/2010/main" val="174458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DF344-3D3A-E148-937B-29B7DF29253C}" type="slidenum">
              <a:rPr lang="en-CA" smtClean="0"/>
              <a:t>9</a:t>
            </a:fld>
            <a:endParaRPr lang="en-CA"/>
          </a:p>
        </p:txBody>
      </p:sp>
    </p:spTree>
    <p:extLst>
      <p:ext uri="{BB962C8B-B14F-4D97-AF65-F5344CB8AC3E}">
        <p14:creationId xmlns:p14="http://schemas.microsoft.com/office/powerpoint/2010/main" val="108190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A4C6-297A-F342-9617-6E20E4469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6B3CC66-DE2D-E743-AD80-FA82359E9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6D53913-E019-5E4E-BA57-F6DF22E7A94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BC66EBF0-7296-2E45-8976-8DCA155B535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AD4DB80-8A86-634C-8A31-85DAF7DB1AD0}"/>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94326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BE1-8CC3-724F-BAF2-9709C3A7C83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8EB0901-5953-874B-BF53-0EB5FA31D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9FE0C8-96BE-3A43-A953-B1F8B828E673}"/>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3E883DB2-446A-1944-8ED8-3E927722BC5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2AC2162-81ED-324E-A5A4-602D1DDF7F0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74452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2BD33-B8E6-1548-A324-DAF70632B7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513742-126B-D549-9A26-9B5C4C14D7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D419D3-CD23-FD40-8CC6-7840B79B77A3}"/>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89EAF837-DED8-F147-B0FD-8AEF6473C76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69AEBA7-FD03-4446-A383-737A86B4FE4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400474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6030-547F-3740-ABC1-3C8C15B5AD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9A95AF-71A6-3A49-AEDE-F3EA3F62B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BE1D80-5169-0F4F-9BFF-ED72E67F73B4}"/>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B482AA26-8847-C04C-9DE0-5E8084B4179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57A1FC9-FC02-4747-B147-70D9F0E29EFF}"/>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316170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9B2-F85F-9543-A2CD-650301C9F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AA3D9AF-97B4-3447-89AA-EE929F9C5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A2D95-C3E8-834D-B81B-CE4FD117E1B1}"/>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5" name="Footer Placeholder 4">
            <a:extLst>
              <a:ext uri="{FF2B5EF4-FFF2-40B4-BE49-F238E27FC236}">
                <a16:creationId xmlns:a16="http://schemas.microsoft.com/office/drawing/2014/main" id="{4DD966C3-652C-1442-A054-BE34258CC25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E2C67FD5-5CCB-C446-81D0-159D919721D9}"/>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13466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53BA-EE8E-F544-9940-124A7D7047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A8E336-F04C-7E49-A7DA-BBA4C1655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6FCF2E-65D6-8641-9A50-50251F78D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FA0D65-DD17-4D48-8AB3-8BB3F555093D}"/>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D071F58F-C1AC-0646-AE39-0415829AD6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1B96FE75-9C0C-E34E-B616-FDA3C085B77C}"/>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6592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02DB-7F84-E74A-B435-3C3B516ED3B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B44527-33A0-6243-AF05-56C0723AF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C9366-1EC3-734C-98DC-B4F8100F5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1FF367B-4F8F-6F46-8028-8EBF7DE17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A91F1-19FD-CA4D-AEAF-AE3A68B0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2A8C3C6-558A-EA46-8536-AA1C3567333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8" name="Footer Placeholder 7">
            <a:extLst>
              <a:ext uri="{FF2B5EF4-FFF2-40B4-BE49-F238E27FC236}">
                <a16:creationId xmlns:a16="http://schemas.microsoft.com/office/drawing/2014/main" id="{5B9D8F27-F5ED-774B-9C15-885BEEF123C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0767D429-58A1-F845-9E79-0A66D9E1251E}"/>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5013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01DE-4AFE-A144-AD76-68DAB4F229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714A219-95BF-964C-8634-93E7AF817838}"/>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4" name="Footer Placeholder 3">
            <a:extLst>
              <a:ext uri="{FF2B5EF4-FFF2-40B4-BE49-F238E27FC236}">
                <a16:creationId xmlns:a16="http://schemas.microsoft.com/office/drawing/2014/main" id="{90050040-49D0-F542-A436-110B13A604C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238F1BCA-BA39-054B-A97E-F7FD5A82B141}"/>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72599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0A765-C48E-894B-8B8A-15EAB5CC09CE}"/>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3" name="Footer Placeholder 2">
            <a:extLst>
              <a:ext uri="{FF2B5EF4-FFF2-40B4-BE49-F238E27FC236}">
                <a16:creationId xmlns:a16="http://schemas.microsoft.com/office/drawing/2014/main" id="{4E98DB86-FD95-7A4E-90A1-7A308F046DF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6B1CE60A-17EF-464D-A829-A146DFD222BB}"/>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82799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9E75-12EF-BE42-A047-BC92BA7F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335285A-C592-B74D-A5B1-A4CC2E5CC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416D9D6-15E3-5842-97D7-5FFEE3C72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AC20C-F7C3-C346-A498-54DAAFFC5609}"/>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4FE44812-431B-AE4E-B6AE-FC022DB4DA5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324046B0-1BD9-4E45-B658-3A98BD18BD7A}"/>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272227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2E9D-3767-F94A-9AEF-28A3EC5B8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D06E37-DA6A-2C4F-8B16-B21058705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43D4752-3355-4448-BF23-5844D7174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DD6B5-0239-A34C-9E11-4B411A373367}"/>
              </a:ext>
            </a:extLst>
          </p:cNvPr>
          <p:cNvSpPr>
            <a:spLocks noGrp="1"/>
          </p:cNvSpPr>
          <p:nvPr>
            <p:ph type="dt" sz="half" idx="10"/>
          </p:nvPr>
        </p:nvSpPr>
        <p:spPr>
          <a:xfrm>
            <a:off x="838200" y="6356350"/>
            <a:ext cx="2743200" cy="365125"/>
          </a:xfrm>
          <a:prstGeom prst="rect">
            <a:avLst/>
          </a:prstGeom>
        </p:spPr>
        <p:txBody>
          <a:bodyPr/>
          <a:lstStyle/>
          <a:p>
            <a:fld id="{9EC2F3F0-7897-2644-BF7B-3F9C62D0340B}" type="datetimeFigureOut">
              <a:rPr lang="en-CA" smtClean="0"/>
              <a:t>2023-08-04</a:t>
            </a:fld>
            <a:endParaRPr lang="en-CA"/>
          </a:p>
        </p:txBody>
      </p:sp>
      <p:sp>
        <p:nvSpPr>
          <p:cNvPr id="6" name="Footer Placeholder 5">
            <a:extLst>
              <a:ext uri="{FF2B5EF4-FFF2-40B4-BE49-F238E27FC236}">
                <a16:creationId xmlns:a16="http://schemas.microsoft.com/office/drawing/2014/main" id="{7B95EC19-3E9D-E843-862E-D76E9359F19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1D1E24F-3AA4-7244-AF86-27181865AB14}"/>
              </a:ext>
            </a:extLst>
          </p:cNvPr>
          <p:cNvSpPr>
            <a:spLocks noGrp="1"/>
          </p:cNvSpPr>
          <p:nvPr>
            <p:ph type="sldNum" sz="quarter" idx="12"/>
          </p:nvPr>
        </p:nvSpPr>
        <p:spPr/>
        <p:txBody>
          <a:bodyPr/>
          <a:lstStyle/>
          <a:p>
            <a:fld id="{EE1C8EE5-3B81-DD4A-A496-D455DA2C52F5}" type="slidenum">
              <a:rPr lang="en-CA" smtClean="0"/>
              <a:t>‹#›</a:t>
            </a:fld>
            <a:endParaRPr lang="en-CA"/>
          </a:p>
        </p:txBody>
      </p:sp>
    </p:spTree>
    <p:extLst>
      <p:ext uri="{BB962C8B-B14F-4D97-AF65-F5344CB8AC3E}">
        <p14:creationId xmlns:p14="http://schemas.microsoft.com/office/powerpoint/2010/main" val="118903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09C851-06DB-164D-9A96-EE52ACCBDCC4}"/>
              </a:ext>
            </a:extLst>
          </p:cNvPr>
          <p:cNvGrpSpPr/>
          <p:nvPr userDrawn="1"/>
        </p:nvGrpSpPr>
        <p:grpSpPr>
          <a:xfrm>
            <a:off x="0" y="-1"/>
            <a:ext cx="3838666" cy="2162630"/>
            <a:chOff x="0" y="-1"/>
            <a:chExt cx="3838666" cy="2162630"/>
          </a:xfrm>
        </p:grpSpPr>
        <p:pic>
          <p:nvPicPr>
            <p:cNvPr id="8" name="Picture 2" descr="Palm Leaves Isolated On White Stock Footage Video (100% Royalty-free)  1023831793 | Shutterstock">
              <a:extLst>
                <a:ext uri="{FF2B5EF4-FFF2-40B4-BE49-F238E27FC236}">
                  <a16:creationId xmlns:a16="http://schemas.microsoft.com/office/drawing/2014/main" id="{4ABA0F87-8914-144A-9C8E-E2829EF665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838666" cy="21626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8D2B429-FB2F-AF43-AA3B-7293A73EA098}"/>
                </a:ext>
              </a:extLst>
            </p:cNvPr>
            <p:cNvSpPr/>
            <p:nvPr/>
          </p:nvSpPr>
          <p:spPr>
            <a:xfrm>
              <a:off x="0" y="-1"/>
              <a:ext cx="3838666" cy="2162629"/>
            </a:xfrm>
            <a:prstGeom prst="rect">
              <a:avLst/>
            </a:prstGeom>
            <a:gradFill flip="none" rotWithShape="1">
              <a:gsLst>
                <a:gs pos="0">
                  <a:schemeClr val="accent1">
                    <a:lumMod val="5000"/>
                    <a:lumOff val="95000"/>
                    <a:alpha val="25000"/>
                  </a:schemeClr>
                </a:gs>
                <a:gs pos="34000">
                  <a:schemeClr val="bg1">
                    <a:alpha val="70000"/>
                  </a:schemeClr>
                </a:gs>
                <a:gs pos="53000">
                  <a:schemeClr val="bg1">
                    <a:alpha val="85000"/>
                  </a:schemeClr>
                </a:gs>
                <a:gs pos="67000">
                  <a:schemeClr val="bg1"/>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Placeholder 1">
            <a:extLst>
              <a:ext uri="{FF2B5EF4-FFF2-40B4-BE49-F238E27FC236}">
                <a16:creationId xmlns:a16="http://schemas.microsoft.com/office/drawing/2014/main" id="{0F7E885F-186D-F740-ACD4-61F9CB524410}"/>
              </a:ext>
            </a:extLst>
          </p:cNvPr>
          <p:cNvSpPr>
            <a:spLocks noGrp="1"/>
          </p:cNvSpPr>
          <p:nvPr>
            <p:ph type="title"/>
          </p:nvPr>
        </p:nvSpPr>
        <p:spPr>
          <a:xfrm>
            <a:off x="581890" y="320675"/>
            <a:ext cx="11028219"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E5DD49D-4310-0F40-BD50-60FB59E4CF8B}"/>
              </a:ext>
            </a:extLst>
          </p:cNvPr>
          <p:cNvSpPr>
            <a:spLocks noGrp="1"/>
          </p:cNvSpPr>
          <p:nvPr>
            <p:ph type="body" idx="1"/>
          </p:nvPr>
        </p:nvSpPr>
        <p:spPr>
          <a:xfrm>
            <a:off x="581890" y="1825625"/>
            <a:ext cx="11028218" cy="4711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02D2F7DF-8229-1846-A83F-A8927171C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C8EE5-3B81-DD4A-A496-D455DA2C52F5}" type="slidenum">
              <a:rPr lang="en-CA" smtClean="0"/>
              <a:t>‹#›</a:t>
            </a:fld>
            <a:endParaRPr lang="en-CA"/>
          </a:p>
        </p:txBody>
      </p:sp>
    </p:spTree>
    <p:extLst>
      <p:ext uri="{BB962C8B-B14F-4D97-AF65-F5344CB8AC3E}">
        <p14:creationId xmlns:p14="http://schemas.microsoft.com/office/powerpoint/2010/main" val="3754990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isha" panose="020B0502040204020203" pitchFamily="34" charset="-79"/>
          <a:ea typeface="+mn-ea"/>
          <a:cs typeface="Gisha" panose="020B05020402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Gisha" panose="020B0502040204020203" pitchFamily="34" charset="-79"/>
          <a:ea typeface="+mn-ea"/>
          <a:cs typeface="Gisha" panose="020B05020402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sha" panose="020B0502040204020203" pitchFamily="34" charset="-79"/>
          <a:ea typeface="+mn-ea"/>
          <a:cs typeface="Gisha" panose="020B05020402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807379E-1A27-9342-80A8-F1BEAA75C0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9" b="18794"/>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E3F08-4391-FA4D-A642-C446CEB52E7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pPr algn="l"/>
            <a: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t>The Garden: </a:t>
            </a:r>
            <a:b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br>
            <a:r>
              <a:rPr lang="en-CA" sz="5200" b="1"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ea typeface="Lato" panose="020F0502020204030203" pitchFamily="34" charset="0"/>
                <a:cs typeface="Lato" panose="020F0502020204030203" pitchFamily="34" charset="0"/>
              </a:rPr>
              <a:t>Its Revelation &amp; Restoration</a:t>
            </a:r>
          </a:p>
        </p:txBody>
      </p:sp>
      <p:sp>
        <p:nvSpPr>
          <p:cNvPr id="4" name="Title 1">
            <a:extLst>
              <a:ext uri="{FF2B5EF4-FFF2-40B4-BE49-F238E27FC236}">
                <a16:creationId xmlns:a16="http://schemas.microsoft.com/office/drawing/2014/main" id="{18FF9847-8C22-4670-6471-FC79E0C54C48}"/>
              </a:ext>
            </a:extLst>
          </p:cNvPr>
          <p:cNvSpPr txBox="1">
            <a:spLocks/>
          </p:cNvSpPr>
          <p:nvPr/>
        </p:nvSpPr>
        <p:spPr>
          <a:xfrm>
            <a:off x="1866682" y="5063030"/>
            <a:ext cx="10058400" cy="1326129"/>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a:lstStyle>
          <a:p>
            <a:pPr algn="r"/>
            <a:r>
              <a:rPr lang="en-CA" sz="3600"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cs typeface="Lato" panose="020F0502020204030203" pitchFamily="34" charset="0"/>
              </a:rPr>
              <a:t>Class 2 – Mystery of the Four Rivers</a:t>
            </a:r>
            <a:endParaRPr lang="en-CA" sz="5200" spc="50" dirty="0">
              <a:ln w="9525" cmpd="sng">
                <a:solidFill>
                  <a:schemeClr val="accent4"/>
                </a:solidFill>
                <a:prstDash val="solid"/>
              </a:ln>
              <a:solidFill>
                <a:srgbClr val="70AD47">
                  <a:tint val="1000"/>
                </a:srgbClr>
              </a:solidFill>
              <a:effectLst>
                <a:glow rad="38100">
                  <a:schemeClr val="accent1">
                    <a:alpha val="40000"/>
                  </a:schemeClr>
                </a:glow>
              </a:effectLst>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94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89A-F03E-C720-4A74-8057B011847A}"/>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26CFDFC-96D3-9C95-222E-BF88DAF8E2C6}"/>
              </a:ext>
            </a:extLst>
          </p:cNvPr>
          <p:cNvSpPr>
            <a:spLocks noGrp="1"/>
          </p:cNvSpPr>
          <p:nvPr>
            <p:ph idx="1"/>
          </p:nvPr>
        </p:nvSpPr>
        <p:spPr/>
        <p:txBody>
          <a:bodyPr>
            <a:normAutofit fontScale="92500"/>
          </a:bodyPr>
          <a:lstStyle/>
          <a:p>
            <a:r>
              <a:rPr lang="en-CA" dirty="0"/>
              <a:t>“And a river went out of Eden to water the garden; and from thence it was parted, and became into four heads. The name of the first is </a:t>
            </a:r>
            <a:r>
              <a:rPr lang="en-CA" dirty="0" err="1">
                <a:highlight>
                  <a:srgbClr val="FFFF00"/>
                </a:highlight>
              </a:rPr>
              <a:t>Pison</a:t>
            </a:r>
            <a:r>
              <a:rPr lang="en-CA" dirty="0"/>
              <a:t>: that is it which </a:t>
            </a:r>
            <a:r>
              <a:rPr lang="en-CA" dirty="0" err="1"/>
              <a:t>compasseth</a:t>
            </a:r>
            <a:r>
              <a:rPr lang="en-CA" dirty="0"/>
              <a:t> the whole land of Havilah, where there is gold; and the gold of that land is good: there is bdellium and the onyx stone. And the name of the second river is </a:t>
            </a:r>
            <a:r>
              <a:rPr lang="en-CA" dirty="0">
                <a:highlight>
                  <a:srgbClr val="00FF00"/>
                </a:highlight>
              </a:rPr>
              <a:t>Gihon</a:t>
            </a:r>
            <a:r>
              <a:rPr lang="en-CA" dirty="0"/>
              <a:t>: the same is it that </a:t>
            </a:r>
            <a:r>
              <a:rPr lang="en-CA" dirty="0" err="1"/>
              <a:t>compasseth</a:t>
            </a:r>
            <a:r>
              <a:rPr lang="en-CA" dirty="0"/>
              <a:t> the whole land of Ethiopia. And the name of the third river is </a:t>
            </a:r>
            <a:r>
              <a:rPr lang="en-CA" dirty="0" err="1">
                <a:highlight>
                  <a:srgbClr val="FF00FF"/>
                </a:highlight>
              </a:rPr>
              <a:t>Hiddekel</a:t>
            </a:r>
            <a:r>
              <a:rPr lang="en-CA" dirty="0"/>
              <a:t>: that is it which </a:t>
            </a:r>
            <a:r>
              <a:rPr lang="en-CA" dirty="0" err="1"/>
              <a:t>goeth</a:t>
            </a:r>
            <a:r>
              <a:rPr lang="en-CA" dirty="0"/>
              <a:t> toward the east of Assyria. And the fourth river is </a:t>
            </a:r>
            <a:r>
              <a:rPr lang="en-CA" dirty="0">
                <a:highlight>
                  <a:srgbClr val="00FFFF"/>
                </a:highlight>
              </a:rPr>
              <a:t>Euphrates</a:t>
            </a:r>
            <a:r>
              <a:rPr lang="en-CA" dirty="0"/>
              <a:t>.”  </a:t>
            </a:r>
            <a:r>
              <a:rPr lang="en-CA" sz="3000" dirty="0"/>
              <a:t>Genesis 2:10-14</a:t>
            </a:r>
          </a:p>
        </p:txBody>
      </p:sp>
    </p:spTree>
    <p:extLst>
      <p:ext uri="{BB962C8B-B14F-4D97-AF65-F5344CB8AC3E}">
        <p14:creationId xmlns:p14="http://schemas.microsoft.com/office/powerpoint/2010/main" val="86358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89A-F03E-C720-4A74-8057B011847A}"/>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26CFDFC-96D3-9C95-222E-BF88DAF8E2C6}"/>
              </a:ext>
            </a:extLst>
          </p:cNvPr>
          <p:cNvSpPr>
            <a:spLocks noGrp="1"/>
          </p:cNvSpPr>
          <p:nvPr>
            <p:ph idx="1"/>
          </p:nvPr>
        </p:nvSpPr>
        <p:spPr>
          <a:solidFill>
            <a:schemeClr val="bg1">
              <a:alpha val="80031"/>
            </a:schemeClr>
          </a:solidFill>
        </p:spPr>
        <p:txBody>
          <a:bodyPr>
            <a:normAutofit fontScale="92500"/>
          </a:bodyPr>
          <a:lstStyle/>
          <a:p>
            <a:r>
              <a:rPr lang="en-CA" dirty="0"/>
              <a:t>“And a river went out of Eden to water the garden; and from thence it was parted, and became into four heads. </a:t>
            </a:r>
            <a:r>
              <a:rPr lang="en-CA" dirty="0">
                <a:highlight>
                  <a:srgbClr val="FFFF00"/>
                </a:highlight>
              </a:rPr>
              <a:t>The name of the first is </a:t>
            </a:r>
            <a:r>
              <a:rPr lang="en-CA" dirty="0" err="1">
                <a:highlight>
                  <a:srgbClr val="FFFF00"/>
                </a:highlight>
              </a:rPr>
              <a:t>Pison</a:t>
            </a:r>
            <a:r>
              <a:rPr lang="en-CA" dirty="0">
                <a:highlight>
                  <a:srgbClr val="FFFF00"/>
                </a:highlight>
              </a:rPr>
              <a:t>: that is it which </a:t>
            </a:r>
            <a:r>
              <a:rPr lang="en-CA" dirty="0" err="1">
                <a:highlight>
                  <a:srgbClr val="FFFF00"/>
                </a:highlight>
              </a:rPr>
              <a:t>compasseth</a:t>
            </a:r>
            <a:r>
              <a:rPr lang="en-CA" dirty="0">
                <a:highlight>
                  <a:srgbClr val="FFFF00"/>
                </a:highlight>
              </a:rPr>
              <a:t> the whole land of Havilah, where there is gold; and the gold of that land is good: there is bdellium and the onyx stone. </a:t>
            </a:r>
            <a:r>
              <a:rPr lang="en-CA" dirty="0"/>
              <a:t>And the name of the second river is Gihon: the same is it that </a:t>
            </a:r>
            <a:r>
              <a:rPr lang="en-CA" dirty="0" err="1"/>
              <a:t>compasseth</a:t>
            </a:r>
            <a:r>
              <a:rPr lang="en-CA" dirty="0"/>
              <a:t> the whole land of Ethiopia. And the name of the third river is </a:t>
            </a:r>
            <a:r>
              <a:rPr lang="en-CA" dirty="0" err="1"/>
              <a:t>Hiddekel</a:t>
            </a:r>
            <a:r>
              <a:rPr lang="en-CA" dirty="0"/>
              <a:t>: that is it which </a:t>
            </a:r>
            <a:r>
              <a:rPr lang="en-CA" dirty="0" err="1"/>
              <a:t>goeth</a:t>
            </a:r>
            <a:r>
              <a:rPr lang="en-CA" dirty="0"/>
              <a:t> toward the east of Assyria. And the fourth river is Euphrates.”  </a:t>
            </a:r>
            <a:r>
              <a:rPr lang="en-CA" sz="3000" dirty="0"/>
              <a:t>Genesis 2:10-14</a:t>
            </a:r>
          </a:p>
        </p:txBody>
      </p:sp>
    </p:spTree>
    <p:extLst>
      <p:ext uri="{BB962C8B-B14F-4D97-AF65-F5344CB8AC3E}">
        <p14:creationId xmlns:p14="http://schemas.microsoft.com/office/powerpoint/2010/main" val="36938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89A-F03E-C720-4A74-8057B011847A}"/>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26CFDFC-96D3-9C95-222E-BF88DAF8E2C6}"/>
              </a:ext>
            </a:extLst>
          </p:cNvPr>
          <p:cNvSpPr>
            <a:spLocks noGrp="1"/>
          </p:cNvSpPr>
          <p:nvPr>
            <p:ph idx="1"/>
          </p:nvPr>
        </p:nvSpPr>
        <p:spPr/>
        <p:txBody>
          <a:bodyPr>
            <a:normAutofit fontScale="92500"/>
          </a:bodyPr>
          <a:lstStyle/>
          <a:p>
            <a:r>
              <a:rPr lang="en-CA" dirty="0"/>
              <a:t>“And a river went out of Eden to water the garden; and from thence it was parted, and became into four heads. </a:t>
            </a:r>
            <a:r>
              <a:rPr lang="en-CA" dirty="0">
                <a:highlight>
                  <a:srgbClr val="FFFF00"/>
                </a:highlight>
              </a:rPr>
              <a:t>The name of the first is </a:t>
            </a:r>
            <a:r>
              <a:rPr lang="en-CA" dirty="0" err="1">
                <a:highlight>
                  <a:srgbClr val="FFFF00"/>
                </a:highlight>
              </a:rPr>
              <a:t>Pison</a:t>
            </a:r>
            <a:r>
              <a:rPr lang="en-CA" dirty="0">
                <a:highlight>
                  <a:srgbClr val="FFFF00"/>
                </a:highlight>
              </a:rPr>
              <a:t>: that is it which </a:t>
            </a:r>
            <a:r>
              <a:rPr lang="en-CA" dirty="0" err="1">
                <a:highlight>
                  <a:srgbClr val="FFFF00"/>
                </a:highlight>
              </a:rPr>
              <a:t>compasseth</a:t>
            </a:r>
            <a:r>
              <a:rPr lang="en-CA" dirty="0">
                <a:highlight>
                  <a:srgbClr val="FFFF00"/>
                </a:highlight>
              </a:rPr>
              <a:t> the whole land of Havilah, where there is gold; and the gold of that land is good: there is bdellium and the onyx stone. </a:t>
            </a:r>
            <a:r>
              <a:rPr lang="en-CA" dirty="0">
                <a:highlight>
                  <a:srgbClr val="00FF00"/>
                </a:highlight>
              </a:rPr>
              <a:t>And the name of the second river is Gihon: the same is it that </a:t>
            </a:r>
            <a:r>
              <a:rPr lang="en-CA" dirty="0" err="1">
                <a:highlight>
                  <a:srgbClr val="00FF00"/>
                </a:highlight>
              </a:rPr>
              <a:t>compasseth</a:t>
            </a:r>
            <a:r>
              <a:rPr lang="en-CA" dirty="0">
                <a:highlight>
                  <a:srgbClr val="00FF00"/>
                </a:highlight>
              </a:rPr>
              <a:t> the whole land of Ethiopia. </a:t>
            </a:r>
            <a:r>
              <a:rPr lang="en-CA" dirty="0"/>
              <a:t>And the name of the third river is </a:t>
            </a:r>
            <a:r>
              <a:rPr lang="en-CA" dirty="0" err="1"/>
              <a:t>Hiddekel</a:t>
            </a:r>
            <a:r>
              <a:rPr lang="en-CA" dirty="0"/>
              <a:t>: that is it which </a:t>
            </a:r>
            <a:r>
              <a:rPr lang="en-CA" dirty="0" err="1"/>
              <a:t>goeth</a:t>
            </a:r>
            <a:r>
              <a:rPr lang="en-CA" dirty="0"/>
              <a:t> toward the east of Assyria. And the fourth river is Euphrates.”  </a:t>
            </a:r>
            <a:r>
              <a:rPr lang="en-CA" sz="3000" dirty="0"/>
              <a:t>Genesis 2:10-14</a:t>
            </a:r>
          </a:p>
        </p:txBody>
      </p:sp>
    </p:spTree>
    <p:extLst>
      <p:ext uri="{BB962C8B-B14F-4D97-AF65-F5344CB8AC3E}">
        <p14:creationId xmlns:p14="http://schemas.microsoft.com/office/powerpoint/2010/main" val="374310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89A-F03E-C720-4A74-8057B011847A}"/>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26CFDFC-96D3-9C95-222E-BF88DAF8E2C6}"/>
              </a:ext>
            </a:extLst>
          </p:cNvPr>
          <p:cNvSpPr>
            <a:spLocks noGrp="1"/>
          </p:cNvSpPr>
          <p:nvPr>
            <p:ph idx="1"/>
          </p:nvPr>
        </p:nvSpPr>
        <p:spPr/>
        <p:txBody>
          <a:bodyPr>
            <a:normAutofit fontScale="92500"/>
          </a:bodyPr>
          <a:lstStyle/>
          <a:p>
            <a:r>
              <a:rPr lang="en-CA" dirty="0"/>
              <a:t>“And a river went out of Eden to water the garden; and from thence it was parted, and became into four heads. </a:t>
            </a:r>
            <a:r>
              <a:rPr lang="en-CA" dirty="0">
                <a:highlight>
                  <a:srgbClr val="FFFF00"/>
                </a:highlight>
              </a:rPr>
              <a:t>The name of the first is </a:t>
            </a:r>
            <a:r>
              <a:rPr lang="en-CA" dirty="0" err="1">
                <a:highlight>
                  <a:srgbClr val="FFFF00"/>
                </a:highlight>
              </a:rPr>
              <a:t>Pison</a:t>
            </a:r>
            <a:r>
              <a:rPr lang="en-CA" dirty="0">
                <a:highlight>
                  <a:srgbClr val="FFFF00"/>
                </a:highlight>
              </a:rPr>
              <a:t>: that is it which </a:t>
            </a:r>
            <a:r>
              <a:rPr lang="en-CA" dirty="0" err="1">
                <a:highlight>
                  <a:srgbClr val="FFFF00"/>
                </a:highlight>
              </a:rPr>
              <a:t>compasseth</a:t>
            </a:r>
            <a:r>
              <a:rPr lang="en-CA" dirty="0">
                <a:highlight>
                  <a:srgbClr val="FFFF00"/>
                </a:highlight>
              </a:rPr>
              <a:t> the whole land of Havilah, where there is gold; and the gold of that land is good: there is bdellium and the onyx stone. </a:t>
            </a:r>
            <a:r>
              <a:rPr lang="en-CA" dirty="0">
                <a:highlight>
                  <a:srgbClr val="00FF00"/>
                </a:highlight>
              </a:rPr>
              <a:t>And the name of the second river is Gihon: the same is it that </a:t>
            </a:r>
            <a:r>
              <a:rPr lang="en-CA" dirty="0" err="1">
                <a:highlight>
                  <a:srgbClr val="00FF00"/>
                </a:highlight>
              </a:rPr>
              <a:t>compasseth</a:t>
            </a:r>
            <a:r>
              <a:rPr lang="en-CA" dirty="0">
                <a:highlight>
                  <a:srgbClr val="00FF00"/>
                </a:highlight>
              </a:rPr>
              <a:t> the whole land of Ethiopia. </a:t>
            </a:r>
            <a:r>
              <a:rPr lang="en-CA" dirty="0">
                <a:highlight>
                  <a:srgbClr val="FF00FF"/>
                </a:highlight>
              </a:rPr>
              <a:t>And the name of the third river is </a:t>
            </a:r>
            <a:r>
              <a:rPr lang="en-CA" dirty="0" err="1">
                <a:highlight>
                  <a:srgbClr val="FF00FF"/>
                </a:highlight>
              </a:rPr>
              <a:t>Hiddekel</a:t>
            </a:r>
            <a:r>
              <a:rPr lang="en-CA" dirty="0">
                <a:highlight>
                  <a:srgbClr val="FF00FF"/>
                </a:highlight>
              </a:rPr>
              <a:t>: that is it which </a:t>
            </a:r>
            <a:r>
              <a:rPr lang="en-CA" dirty="0" err="1">
                <a:highlight>
                  <a:srgbClr val="FF00FF"/>
                </a:highlight>
              </a:rPr>
              <a:t>goeth</a:t>
            </a:r>
            <a:r>
              <a:rPr lang="en-CA" dirty="0">
                <a:highlight>
                  <a:srgbClr val="FF00FF"/>
                </a:highlight>
              </a:rPr>
              <a:t> toward the east of Assyria. </a:t>
            </a:r>
            <a:r>
              <a:rPr lang="en-CA" dirty="0"/>
              <a:t>And the fourth river is Euphrates.”  </a:t>
            </a:r>
            <a:r>
              <a:rPr lang="en-CA" sz="3000" dirty="0"/>
              <a:t>Genesis 2:10-14</a:t>
            </a:r>
          </a:p>
        </p:txBody>
      </p:sp>
    </p:spTree>
    <p:extLst>
      <p:ext uri="{BB962C8B-B14F-4D97-AF65-F5344CB8AC3E}">
        <p14:creationId xmlns:p14="http://schemas.microsoft.com/office/powerpoint/2010/main" val="2889816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89A-F03E-C720-4A74-8057B011847A}"/>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26CFDFC-96D3-9C95-222E-BF88DAF8E2C6}"/>
              </a:ext>
            </a:extLst>
          </p:cNvPr>
          <p:cNvSpPr>
            <a:spLocks noGrp="1"/>
          </p:cNvSpPr>
          <p:nvPr>
            <p:ph idx="1"/>
          </p:nvPr>
        </p:nvSpPr>
        <p:spPr/>
        <p:txBody>
          <a:bodyPr>
            <a:normAutofit fontScale="92500"/>
          </a:bodyPr>
          <a:lstStyle/>
          <a:p>
            <a:r>
              <a:rPr lang="en-CA" dirty="0"/>
              <a:t>“And a river went out of Eden to water the garden; and from thence it was parted, and became into four heads. </a:t>
            </a:r>
            <a:r>
              <a:rPr lang="en-CA" dirty="0">
                <a:highlight>
                  <a:srgbClr val="FFFF00"/>
                </a:highlight>
              </a:rPr>
              <a:t>The name of the first is </a:t>
            </a:r>
            <a:r>
              <a:rPr lang="en-CA" dirty="0" err="1">
                <a:highlight>
                  <a:srgbClr val="FFFF00"/>
                </a:highlight>
              </a:rPr>
              <a:t>Pison</a:t>
            </a:r>
            <a:r>
              <a:rPr lang="en-CA" dirty="0">
                <a:highlight>
                  <a:srgbClr val="FFFF00"/>
                </a:highlight>
              </a:rPr>
              <a:t>: that is it which </a:t>
            </a:r>
            <a:r>
              <a:rPr lang="en-CA" dirty="0" err="1">
                <a:highlight>
                  <a:srgbClr val="FFFF00"/>
                </a:highlight>
              </a:rPr>
              <a:t>compasseth</a:t>
            </a:r>
            <a:r>
              <a:rPr lang="en-CA" dirty="0">
                <a:highlight>
                  <a:srgbClr val="FFFF00"/>
                </a:highlight>
              </a:rPr>
              <a:t> the whole land of Havilah, where there is gold; and the gold of that land is good: there is bdellium and the onyx stone. </a:t>
            </a:r>
            <a:r>
              <a:rPr lang="en-CA" dirty="0">
                <a:highlight>
                  <a:srgbClr val="00FF00"/>
                </a:highlight>
              </a:rPr>
              <a:t>And the name of the second river is Gihon: the same is it that </a:t>
            </a:r>
            <a:r>
              <a:rPr lang="en-CA" dirty="0" err="1">
                <a:highlight>
                  <a:srgbClr val="00FF00"/>
                </a:highlight>
              </a:rPr>
              <a:t>compasseth</a:t>
            </a:r>
            <a:r>
              <a:rPr lang="en-CA" dirty="0">
                <a:highlight>
                  <a:srgbClr val="00FF00"/>
                </a:highlight>
              </a:rPr>
              <a:t> the whole land of Ethiopia. </a:t>
            </a:r>
            <a:r>
              <a:rPr lang="en-CA" dirty="0">
                <a:highlight>
                  <a:srgbClr val="FF00FF"/>
                </a:highlight>
              </a:rPr>
              <a:t>And the name of the third river is </a:t>
            </a:r>
            <a:r>
              <a:rPr lang="en-CA" dirty="0" err="1">
                <a:highlight>
                  <a:srgbClr val="FF00FF"/>
                </a:highlight>
              </a:rPr>
              <a:t>Hiddekel</a:t>
            </a:r>
            <a:r>
              <a:rPr lang="en-CA" dirty="0">
                <a:highlight>
                  <a:srgbClr val="FF00FF"/>
                </a:highlight>
              </a:rPr>
              <a:t>: that is it which </a:t>
            </a:r>
            <a:r>
              <a:rPr lang="en-CA" dirty="0" err="1">
                <a:highlight>
                  <a:srgbClr val="FF00FF"/>
                </a:highlight>
              </a:rPr>
              <a:t>goeth</a:t>
            </a:r>
            <a:r>
              <a:rPr lang="en-CA" dirty="0">
                <a:highlight>
                  <a:srgbClr val="FF00FF"/>
                </a:highlight>
              </a:rPr>
              <a:t> toward the east of Assyria</a:t>
            </a:r>
            <a:r>
              <a:rPr lang="en-CA" dirty="0">
                <a:highlight>
                  <a:srgbClr val="00FFFF"/>
                </a:highlight>
              </a:rPr>
              <a:t>. And the fourth river is Euphrates</a:t>
            </a:r>
            <a:r>
              <a:rPr lang="en-CA" dirty="0"/>
              <a:t>.”  </a:t>
            </a:r>
            <a:r>
              <a:rPr lang="en-CA" sz="3000" dirty="0"/>
              <a:t>Genesis 2:10-14</a:t>
            </a:r>
          </a:p>
        </p:txBody>
      </p:sp>
    </p:spTree>
    <p:extLst>
      <p:ext uri="{BB962C8B-B14F-4D97-AF65-F5344CB8AC3E}">
        <p14:creationId xmlns:p14="http://schemas.microsoft.com/office/powerpoint/2010/main" val="50908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F832-50DA-8C48-A336-C7A5ADB5206D}"/>
              </a:ext>
            </a:extLst>
          </p:cNvPr>
          <p:cNvSpPr>
            <a:spLocks noGrp="1"/>
          </p:cNvSpPr>
          <p:nvPr>
            <p:ph type="title"/>
          </p:nvPr>
        </p:nvSpPr>
        <p:spPr/>
        <p:txBody>
          <a:bodyPr/>
          <a:lstStyle/>
          <a:p>
            <a:r>
              <a:rPr lang="en-CA" dirty="0"/>
              <a:t>Mystery of the Four Rivers</a:t>
            </a:r>
          </a:p>
        </p:txBody>
      </p:sp>
      <p:graphicFrame>
        <p:nvGraphicFramePr>
          <p:cNvPr id="4" name="Content Placeholder 3">
            <a:extLst>
              <a:ext uri="{FF2B5EF4-FFF2-40B4-BE49-F238E27FC236}">
                <a16:creationId xmlns:a16="http://schemas.microsoft.com/office/drawing/2014/main" id="{96E3D371-52F3-E344-A8E4-C0664F62F86A}"/>
              </a:ext>
            </a:extLst>
          </p:cNvPr>
          <p:cNvGraphicFramePr>
            <a:graphicFrameLocks noGrp="1"/>
          </p:cNvGraphicFramePr>
          <p:nvPr>
            <p:ph idx="1"/>
            <p:extLst>
              <p:ext uri="{D42A27DB-BD31-4B8C-83A1-F6EECF244321}">
                <p14:modId xmlns:p14="http://schemas.microsoft.com/office/powerpoint/2010/main" val="1117010474"/>
              </p:ext>
            </p:extLst>
          </p:nvPr>
        </p:nvGraphicFramePr>
        <p:xfrm>
          <a:off x="581890" y="1343891"/>
          <a:ext cx="11028218" cy="5193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33E390C5-7569-4142-D2CA-1D542C9676CB}"/>
              </a:ext>
            </a:extLst>
          </p:cNvPr>
          <p:cNvSpPr/>
          <p:nvPr/>
        </p:nvSpPr>
        <p:spPr>
          <a:xfrm>
            <a:off x="1727004" y="1476891"/>
            <a:ext cx="6928339" cy="5126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56797AD-1A68-4C1C-1C5D-C37803D8D15E}"/>
              </a:ext>
            </a:extLst>
          </p:cNvPr>
          <p:cNvSpPr/>
          <p:nvPr/>
        </p:nvSpPr>
        <p:spPr>
          <a:xfrm>
            <a:off x="2290748" y="3322853"/>
            <a:ext cx="4419600" cy="5126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1237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F0AF2846-0A71-954F-BC23-3483EC6EE9B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graphicEl>
                                              <a:dgm id="{2BA16FF2-85A8-9242-9435-43F0F45C39D5}"/>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graphicEl>
                                              <a:dgm id="{59DCBC82-B954-5240-ABDF-008840E0DCEF}"/>
                                            </p:graphic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5371911-D51C-8A4C-B8B2-DF88218EFAD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73ECFD2F-973D-F540-95C1-E3CDEDD461B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1A028A81-9794-B64D-8EAA-0D131E03335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F832-50DA-8C48-A336-C7A5ADB5206D}"/>
              </a:ext>
            </a:extLst>
          </p:cNvPr>
          <p:cNvSpPr>
            <a:spLocks noGrp="1"/>
          </p:cNvSpPr>
          <p:nvPr>
            <p:ph type="title"/>
          </p:nvPr>
        </p:nvSpPr>
        <p:spPr/>
        <p:txBody>
          <a:bodyPr/>
          <a:lstStyle/>
          <a:p>
            <a:r>
              <a:rPr lang="en-CA" dirty="0"/>
              <a:t>Mystery of the Four Rivers</a:t>
            </a:r>
          </a:p>
        </p:txBody>
      </p:sp>
      <p:graphicFrame>
        <p:nvGraphicFramePr>
          <p:cNvPr id="4" name="Content Placeholder 3">
            <a:extLst>
              <a:ext uri="{FF2B5EF4-FFF2-40B4-BE49-F238E27FC236}">
                <a16:creationId xmlns:a16="http://schemas.microsoft.com/office/drawing/2014/main" id="{71D860CF-B977-AD41-AADF-6F490E630469}"/>
              </a:ext>
            </a:extLst>
          </p:cNvPr>
          <p:cNvGraphicFramePr>
            <a:graphicFrameLocks noGrp="1"/>
          </p:cNvGraphicFramePr>
          <p:nvPr>
            <p:ph idx="1"/>
            <p:extLst>
              <p:ext uri="{D42A27DB-BD31-4B8C-83A1-F6EECF244321}">
                <p14:modId xmlns:p14="http://schemas.microsoft.com/office/powerpoint/2010/main" val="744868687"/>
              </p:ext>
            </p:extLst>
          </p:nvPr>
        </p:nvGraphicFramePr>
        <p:xfrm>
          <a:off x="581890" y="1825626"/>
          <a:ext cx="11028218" cy="386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E2186CD1-DBAF-1547-BAB4-6EA30530EC33}"/>
              </a:ext>
            </a:extLst>
          </p:cNvPr>
          <p:cNvSpPr/>
          <p:nvPr/>
        </p:nvSpPr>
        <p:spPr>
          <a:xfrm>
            <a:off x="2240171" y="2118384"/>
            <a:ext cx="6928339" cy="512619"/>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0FA8038-815D-A64A-A803-1F1AED357403}"/>
              </a:ext>
            </a:extLst>
          </p:cNvPr>
          <p:cNvSpPr/>
          <p:nvPr/>
        </p:nvSpPr>
        <p:spPr>
          <a:xfrm>
            <a:off x="3376244" y="3762427"/>
            <a:ext cx="6928339" cy="671028"/>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7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4BB101B-A83B-E44E-A57F-62BB6BE24F23}"/>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0" nodeType="clickEffect">
                                  <p:stCondLst>
                                    <p:cond delay="0"/>
                                  </p:stCondLst>
                                  <p:childTnLst>
                                    <p:animEffect transition="out" filter="wipe(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graphicEl>
                                              <a:dgm id="{6AC8E379-A01D-2248-BD27-8747CFB864D6}"/>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graphicEl>
                                              <a:dgm id="{BD9D6325-0FF4-3444-A623-C4607F4398B6}"/>
                                            </p:graphicEl>
                                          </p:spTgt>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0" nodeType="clickEffect">
                                  <p:stCondLst>
                                    <p:cond delay="0"/>
                                  </p:stCondLst>
                                  <p:childTnLst>
                                    <p:animEffect transition="out" filter="wipe(lef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AB95579C-1A8B-3B48-81A9-8FEC9F0522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F832-50DA-8C48-A336-C7A5ADB5206D}"/>
              </a:ext>
            </a:extLst>
          </p:cNvPr>
          <p:cNvSpPr>
            <a:spLocks noGrp="1"/>
          </p:cNvSpPr>
          <p:nvPr>
            <p:ph type="title"/>
          </p:nvPr>
        </p:nvSpPr>
        <p:spPr/>
        <p:txBody>
          <a:bodyPr/>
          <a:lstStyle/>
          <a:p>
            <a:r>
              <a:rPr lang="en-CA" dirty="0"/>
              <a:t>Mystery of the Four Rivers</a:t>
            </a:r>
          </a:p>
        </p:txBody>
      </p:sp>
      <p:graphicFrame>
        <p:nvGraphicFramePr>
          <p:cNvPr id="4" name="Content Placeholder 3">
            <a:extLst>
              <a:ext uri="{FF2B5EF4-FFF2-40B4-BE49-F238E27FC236}">
                <a16:creationId xmlns:a16="http://schemas.microsoft.com/office/drawing/2014/main" id="{2D8AEE95-8BD0-5D41-9C28-D9830521E65F}"/>
              </a:ext>
            </a:extLst>
          </p:cNvPr>
          <p:cNvGraphicFramePr>
            <a:graphicFrameLocks noGrp="1"/>
          </p:cNvGraphicFramePr>
          <p:nvPr>
            <p:ph idx="1"/>
            <p:extLst>
              <p:ext uri="{D42A27DB-BD31-4B8C-83A1-F6EECF244321}">
                <p14:modId xmlns:p14="http://schemas.microsoft.com/office/powerpoint/2010/main" val="239805834"/>
              </p:ext>
            </p:extLst>
          </p:nvPr>
        </p:nvGraphicFramePr>
        <p:xfrm>
          <a:off x="581890" y="1825625"/>
          <a:ext cx="11028218" cy="3543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819C3B2-81DB-5644-8C62-28FE4E94174D}"/>
              </a:ext>
            </a:extLst>
          </p:cNvPr>
          <p:cNvSpPr/>
          <p:nvPr/>
        </p:nvSpPr>
        <p:spPr>
          <a:xfrm>
            <a:off x="2631829" y="2076820"/>
            <a:ext cx="6928339" cy="512619"/>
          </a:xfrm>
          <a:prstGeom prst="rect">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35D12D55-03BC-FF46-8A24-8CECC111CDA1}"/>
              </a:ext>
            </a:extLst>
          </p:cNvPr>
          <p:cNvSpPr/>
          <p:nvPr/>
        </p:nvSpPr>
        <p:spPr>
          <a:xfrm>
            <a:off x="2825793" y="4012252"/>
            <a:ext cx="6928339" cy="512619"/>
          </a:xfrm>
          <a:prstGeom prst="rect">
            <a:avLst/>
          </a:prstGeom>
          <a:solidFill>
            <a:srgbClr val="73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96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E57A1A2-E3AE-6B46-8010-89471947B689}"/>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0" nodeType="clickEffect">
                                  <p:stCondLst>
                                    <p:cond delay="0"/>
                                  </p:stCondLst>
                                  <p:childTnLst>
                                    <p:animEffect transition="out" filter="wipe(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graphicEl>
                                              <a:dgm id="{70ECCE82-B9EC-3D45-948E-E11CA0959750}"/>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graphicEl>
                                              <a:dgm id="{0CDC6744-C0B4-E345-A8BC-9B6B4B7C82BE}"/>
                                            </p:graphicEl>
                                          </p:spTgt>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0" nodeType="clickEffect">
                                  <p:stCondLst>
                                    <p:cond delay="0"/>
                                  </p:stCondLst>
                                  <p:childTnLst>
                                    <p:animEffect transition="out" filter="wipe(lef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C7A85C08-DABB-6E4A-9D54-D4BFBB1978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3962883-377A-C64F-9BBE-DC3AFDD4C995}"/>
              </a:ext>
            </a:extLst>
          </p:cNvPr>
          <p:cNvPicPr>
            <a:picLocks noGrp="1" noChangeAspect="1"/>
          </p:cNvPicPr>
          <p:nvPr>
            <p:ph idx="1"/>
          </p:nvPr>
        </p:nvPicPr>
        <p:blipFill rotWithShape="1">
          <a:blip r:embed="rId3"/>
          <a:srcRect r="34790" b="9092"/>
          <a:stretch/>
        </p:blipFill>
        <p:spPr>
          <a:xfrm>
            <a:off x="-3750710" y="-5863595"/>
            <a:ext cx="19693419" cy="15580212"/>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D5C1362-DFA8-D04B-9F5A-E7AD8FC12E80}"/>
              </a:ext>
            </a:extLst>
          </p:cNvPr>
          <p:cNvSpPr/>
          <p:nvPr/>
        </p:nvSpPr>
        <p:spPr>
          <a:xfrm>
            <a:off x="374073" y="484909"/>
            <a:ext cx="969818"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C0EC085-D766-CB59-13BF-024F8BEB2719}"/>
              </a:ext>
            </a:extLst>
          </p:cNvPr>
          <p:cNvSpPr txBox="1"/>
          <p:nvPr/>
        </p:nvSpPr>
        <p:spPr>
          <a:xfrm>
            <a:off x="515673" y="4819701"/>
            <a:ext cx="578667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Territory of Eden is from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Euphrates</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in the North,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Mediterranean</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in the West,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Arabian Peninsula </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in the South, and </a:t>
            </a:r>
            <a:r>
              <a:rPr kumimoji="0" lang="en-CA" sz="2800" b="0" i="0" u="none" strike="noStrike" kern="1200" cap="none" spc="0" normalizeH="0" baseline="0" noProof="0" dirty="0">
                <a:ln>
                  <a:noFill/>
                </a:ln>
                <a:solidFill>
                  <a:srgbClr val="ED7D31"/>
                </a:solidFill>
                <a:effectLst/>
                <a:uLnTx/>
                <a:uFillTx/>
                <a:latin typeface="Calibri" panose="020F0502020204030204"/>
                <a:ea typeface="+mn-ea"/>
                <a:cs typeface="+mn-cs"/>
              </a:rPr>
              <a:t>Arabian Sea </a:t>
            </a: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in the East</a:t>
            </a:r>
          </a:p>
        </p:txBody>
      </p:sp>
      <p:sp>
        <p:nvSpPr>
          <p:cNvPr id="6" name="Freeform 5">
            <a:extLst>
              <a:ext uri="{FF2B5EF4-FFF2-40B4-BE49-F238E27FC236}">
                <a16:creationId xmlns:a16="http://schemas.microsoft.com/office/drawing/2014/main" id="{4215411C-A02F-582F-4658-64FFAACA9569}"/>
              </a:ext>
            </a:extLst>
          </p:cNvPr>
          <p:cNvSpPr/>
          <p:nvPr/>
        </p:nvSpPr>
        <p:spPr>
          <a:xfrm>
            <a:off x="6622846" y="1415288"/>
            <a:ext cx="4578928" cy="4713224"/>
          </a:xfrm>
          <a:custGeom>
            <a:avLst/>
            <a:gdLst>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96848 w 2565728"/>
              <a:gd name="connsiteY14" fmla="*/ 744583 h 2638697"/>
              <a:gd name="connsiteX15" fmla="*/ 122974 w 2565728"/>
              <a:gd name="connsiteY15" fmla="*/ 783771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22974 w 2565728"/>
              <a:gd name="connsiteY15" fmla="*/ 783771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66665 w 2565728"/>
              <a:gd name="connsiteY17" fmla="*/ 822960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84231 w 2565728"/>
              <a:gd name="connsiteY21" fmla="*/ 121484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88734 w 2565728"/>
              <a:gd name="connsiteY23" fmla="*/ 141078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514860 w 2565728"/>
              <a:gd name="connsiteY24" fmla="*/ 144997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540985 w 2565728"/>
              <a:gd name="connsiteY25" fmla="*/ 1528354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554048 w 2565728"/>
              <a:gd name="connsiteY26" fmla="*/ 156754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580174 w 2565728"/>
              <a:gd name="connsiteY27" fmla="*/ 16720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503974 w 2565728"/>
              <a:gd name="connsiteY27" fmla="*/ 1694271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619363 w 2565728"/>
              <a:gd name="connsiteY28" fmla="*/ 1802674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71614 w 2565728"/>
              <a:gd name="connsiteY29" fmla="*/ 1881051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97740 w 2565728"/>
              <a:gd name="connsiteY30" fmla="*/ 192024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89180 w 2565728"/>
              <a:gd name="connsiteY31" fmla="*/ 2050868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841431 w 2565728"/>
              <a:gd name="connsiteY32" fmla="*/ 21684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54494 w 2565728"/>
              <a:gd name="connsiteY33" fmla="*/ 220762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867557 w 2565728"/>
              <a:gd name="connsiteY34" fmla="*/ 2299063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80620 w 2565728"/>
              <a:gd name="connsiteY35" fmla="*/ 24035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93683 w 2565728"/>
              <a:gd name="connsiteY36" fmla="*/ 248194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925648 w 2565728"/>
              <a:gd name="connsiteY50" fmla="*/ 240356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2017088 w 2565728"/>
              <a:gd name="connsiteY51" fmla="*/ 229906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1985338 w 2565728"/>
              <a:gd name="connsiteY51" fmla="*/ 2254613 h 2638697"/>
              <a:gd name="connsiteX52" fmla="*/ 2030151 w 2565728"/>
              <a:gd name="connsiteY52" fmla="*/ 2259874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886460 w 2565728"/>
              <a:gd name="connsiteY49" fmla="*/ 2416628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47271 w 2565728"/>
              <a:gd name="connsiteY48" fmla="*/ 2429691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808083 w 2565728"/>
              <a:gd name="connsiteY47" fmla="*/ 2442754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729705 w 2565728"/>
              <a:gd name="connsiteY46" fmla="*/ 246888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90517 w 2565728"/>
              <a:gd name="connsiteY45" fmla="*/ 2495006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651328 w 2565728"/>
              <a:gd name="connsiteY44" fmla="*/ 2508068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72951 w 2565728"/>
              <a:gd name="connsiteY43" fmla="*/ 2534194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507637 w 2565728"/>
              <a:gd name="connsiteY42" fmla="*/ 2547257 h 2638697"/>
              <a:gd name="connsiteX43" fmla="*/ 1512626 w 2565728"/>
              <a:gd name="connsiteY43" fmla="*/ 2473869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68448 w 2565728"/>
              <a:gd name="connsiteY41" fmla="*/ 2560320 h 2638697"/>
              <a:gd name="connsiteX42" fmla="*/ 1418737 w 2565728"/>
              <a:gd name="connsiteY42" fmla="*/ 2534557 h 2638697"/>
              <a:gd name="connsiteX43" fmla="*/ 1512626 w 2565728"/>
              <a:gd name="connsiteY43" fmla="*/ 2473869 h 2638697"/>
              <a:gd name="connsiteX44" fmla="*/ 1578303 w 2565728"/>
              <a:gd name="connsiteY44" fmla="*/ 2466793 h 2638697"/>
              <a:gd name="connsiteX45" fmla="*/ 1633367 w 2565728"/>
              <a:gd name="connsiteY45" fmla="*/ 2447381 h 2638697"/>
              <a:gd name="connsiteX46" fmla="*/ 1685255 w 2565728"/>
              <a:gd name="connsiteY46" fmla="*/ 2437130 h 2638697"/>
              <a:gd name="connsiteX47" fmla="*/ 1754108 w 2565728"/>
              <a:gd name="connsiteY47" fmla="*/ 2414179 h 2638697"/>
              <a:gd name="connsiteX48" fmla="*/ 1805996 w 2565728"/>
              <a:gd name="connsiteY48" fmla="*/ 2401116 h 2638697"/>
              <a:gd name="connsiteX49" fmla="*/ 1791210 w 2565728"/>
              <a:gd name="connsiteY49" fmla="*/ 2349953 h 2638697"/>
              <a:gd name="connsiteX50" fmla="*/ 1878023 w 2565728"/>
              <a:gd name="connsiteY50" fmla="*/ 2295616 h 2638697"/>
              <a:gd name="connsiteX51" fmla="*/ 1985338 w 2565728"/>
              <a:gd name="connsiteY51" fmla="*/ 2254613 h 2638697"/>
              <a:gd name="connsiteX52" fmla="*/ 2077776 w 2565728"/>
              <a:gd name="connsiteY52" fmla="*/ 2243999 h 2638697"/>
              <a:gd name="connsiteX53" fmla="*/ 2108528 w 2565728"/>
              <a:gd name="connsiteY53" fmla="*/ 2207623 h 2638697"/>
              <a:gd name="connsiteX54" fmla="*/ 2147717 w 2565728"/>
              <a:gd name="connsiteY54" fmla="*/ 2181497 h 2638697"/>
              <a:gd name="connsiteX55" fmla="*/ 2186905 w 2565728"/>
              <a:gd name="connsiteY55" fmla="*/ 2155371 h 2638697"/>
              <a:gd name="connsiteX56" fmla="*/ 2226094 w 2565728"/>
              <a:gd name="connsiteY56" fmla="*/ 2142308 h 2638697"/>
              <a:gd name="connsiteX57" fmla="*/ 2265283 w 2565728"/>
              <a:gd name="connsiteY57" fmla="*/ 2103120 h 2638697"/>
              <a:gd name="connsiteX58" fmla="*/ 2304471 w 2565728"/>
              <a:gd name="connsiteY58" fmla="*/ 2090057 h 2638697"/>
              <a:gd name="connsiteX59" fmla="*/ 2356723 w 2565728"/>
              <a:gd name="connsiteY59" fmla="*/ 2011680 h 2638697"/>
              <a:gd name="connsiteX60" fmla="*/ 2382848 w 2565728"/>
              <a:gd name="connsiteY60" fmla="*/ 1972491 h 2638697"/>
              <a:gd name="connsiteX61" fmla="*/ 2408974 w 2565728"/>
              <a:gd name="connsiteY61" fmla="*/ 1894114 h 2638697"/>
              <a:gd name="connsiteX62" fmla="*/ 2422037 w 2565728"/>
              <a:gd name="connsiteY62" fmla="*/ 1854926 h 2638697"/>
              <a:gd name="connsiteX63" fmla="*/ 2474288 w 2565728"/>
              <a:gd name="connsiteY63" fmla="*/ 1776548 h 2638697"/>
              <a:gd name="connsiteX64" fmla="*/ 2513477 w 2565728"/>
              <a:gd name="connsiteY64" fmla="*/ 1737360 h 2638697"/>
              <a:gd name="connsiteX65" fmla="*/ 2565728 w 2565728"/>
              <a:gd name="connsiteY65" fmla="*/ 1658983 h 2638697"/>
              <a:gd name="connsiteX66" fmla="*/ 2461225 w 2565728"/>
              <a:gd name="connsiteY66" fmla="*/ 1554480 h 2638697"/>
              <a:gd name="connsiteX67" fmla="*/ 2422037 w 2565728"/>
              <a:gd name="connsiteY67" fmla="*/ 1541417 h 2638697"/>
              <a:gd name="connsiteX68" fmla="*/ 2382848 w 2565728"/>
              <a:gd name="connsiteY68" fmla="*/ 1528354 h 2638697"/>
              <a:gd name="connsiteX69" fmla="*/ 2304471 w 2565728"/>
              <a:gd name="connsiteY69" fmla="*/ 1410788 h 2638697"/>
              <a:gd name="connsiteX70" fmla="*/ 2278345 w 2565728"/>
              <a:gd name="connsiteY70" fmla="*/ 1371600 h 2638697"/>
              <a:gd name="connsiteX71" fmla="*/ 2252220 w 2565728"/>
              <a:gd name="connsiteY71" fmla="*/ 1293223 h 2638697"/>
              <a:gd name="connsiteX72" fmla="*/ 2239157 w 2565728"/>
              <a:gd name="connsiteY72" fmla="*/ 1254034 h 2638697"/>
              <a:gd name="connsiteX73" fmla="*/ 2186905 w 2565728"/>
              <a:gd name="connsiteY73" fmla="*/ 1332411 h 2638697"/>
              <a:gd name="connsiteX74" fmla="*/ 2160780 w 2565728"/>
              <a:gd name="connsiteY74" fmla="*/ 1371600 h 2638697"/>
              <a:gd name="connsiteX75" fmla="*/ 2082403 w 2565728"/>
              <a:gd name="connsiteY75" fmla="*/ 1397726 h 2638697"/>
              <a:gd name="connsiteX76" fmla="*/ 2043214 w 2565728"/>
              <a:gd name="connsiteY76" fmla="*/ 1410788 h 2638697"/>
              <a:gd name="connsiteX77" fmla="*/ 1964837 w 2565728"/>
              <a:gd name="connsiteY77" fmla="*/ 1436914 h 2638697"/>
              <a:gd name="connsiteX78" fmla="*/ 1925648 w 2565728"/>
              <a:gd name="connsiteY78" fmla="*/ 1449977 h 2638697"/>
              <a:gd name="connsiteX79" fmla="*/ 1808083 w 2565728"/>
              <a:gd name="connsiteY79" fmla="*/ 1423851 h 2638697"/>
              <a:gd name="connsiteX80" fmla="*/ 1742768 w 2565728"/>
              <a:gd name="connsiteY80" fmla="*/ 1371600 h 2638697"/>
              <a:gd name="connsiteX81" fmla="*/ 1729705 w 2565728"/>
              <a:gd name="connsiteY81" fmla="*/ 1214846 h 2638697"/>
              <a:gd name="connsiteX82" fmla="*/ 1664391 w 2565728"/>
              <a:gd name="connsiteY82" fmla="*/ 1227908 h 2638697"/>
              <a:gd name="connsiteX83" fmla="*/ 1651328 w 2565728"/>
              <a:gd name="connsiteY83" fmla="*/ 1319348 h 2638697"/>
              <a:gd name="connsiteX84" fmla="*/ 1625203 w 2565728"/>
              <a:gd name="connsiteY84" fmla="*/ 1175657 h 2638697"/>
              <a:gd name="connsiteX85" fmla="*/ 1612140 w 2565728"/>
              <a:gd name="connsiteY85" fmla="*/ 1136468 h 2638697"/>
              <a:gd name="connsiteX86" fmla="*/ 1533763 w 2565728"/>
              <a:gd name="connsiteY86" fmla="*/ 1084217 h 2638697"/>
              <a:gd name="connsiteX87" fmla="*/ 1481511 w 2565728"/>
              <a:gd name="connsiteY87" fmla="*/ 966651 h 2638697"/>
              <a:gd name="connsiteX88" fmla="*/ 1403134 w 2565728"/>
              <a:gd name="connsiteY88" fmla="*/ 888274 h 2638697"/>
              <a:gd name="connsiteX89" fmla="*/ 1390071 w 2565728"/>
              <a:gd name="connsiteY89" fmla="*/ 744583 h 2638697"/>
              <a:gd name="connsiteX90" fmla="*/ 1377008 w 2565728"/>
              <a:gd name="connsiteY90" fmla="*/ 679268 h 2638697"/>
              <a:gd name="connsiteX91" fmla="*/ 1324757 w 2565728"/>
              <a:gd name="connsiteY91" fmla="*/ 600891 h 2638697"/>
              <a:gd name="connsiteX92" fmla="*/ 1233317 w 2565728"/>
              <a:gd name="connsiteY92" fmla="*/ 522514 h 2638697"/>
              <a:gd name="connsiteX93" fmla="*/ 1207191 w 2565728"/>
              <a:gd name="connsiteY93" fmla="*/ 483326 h 2638697"/>
              <a:gd name="connsiteX94" fmla="*/ 1115751 w 2565728"/>
              <a:gd name="connsiteY94" fmla="*/ 391886 h 2638697"/>
              <a:gd name="connsiteX95" fmla="*/ 1089625 w 2565728"/>
              <a:gd name="connsiteY95" fmla="*/ 352697 h 2638697"/>
              <a:gd name="connsiteX96" fmla="*/ 1050437 w 2565728"/>
              <a:gd name="connsiteY96" fmla="*/ 339634 h 2638697"/>
              <a:gd name="connsiteX97" fmla="*/ 1011248 w 2565728"/>
              <a:gd name="connsiteY97" fmla="*/ 313508 h 2638697"/>
              <a:gd name="connsiteX98" fmla="*/ 945934 w 2565728"/>
              <a:gd name="connsiteY98" fmla="*/ 248194 h 2638697"/>
              <a:gd name="connsiteX99" fmla="*/ 919808 w 2565728"/>
              <a:gd name="connsiteY99" fmla="*/ 209006 h 2638697"/>
              <a:gd name="connsiteX100" fmla="*/ 841431 w 2565728"/>
              <a:gd name="connsiteY100" fmla="*/ 182880 h 2638697"/>
              <a:gd name="connsiteX101" fmla="*/ 802243 w 2565728"/>
              <a:gd name="connsiteY101" fmla="*/ 169817 h 2638697"/>
              <a:gd name="connsiteX102" fmla="*/ 776117 w 2565728"/>
              <a:gd name="connsiteY102" fmla="*/ 130628 h 2638697"/>
              <a:gd name="connsiteX103" fmla="*/ 763054 w 2565728"/>
              <a:gd name="connsiteY103" fmla="*/ 91440 h 2638697"/>
              <a:gd name="connsiteX104" fmla="*/ 606300 w 2565728"/>
              <a:gd name="connsiteY104" fmla="*/ 13063 h 2638697"/>
              <a:gd name="connsiteX105" fmla="*/ 567111 w 2565728"/>
              <a:gd name="connsiteY105" fmla="*/ 0 h 2638697"/>
              <a:gd name="connsiteX106" fmla="*/ 501797 w 2565728"/>
              <a:gd name="connsiteY106"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90071 w 2565728"/>
              <a:gd name="connsiteY40" fmla="*/ 258644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089625 w 2565728"/>
              <a:gd name="connsiteY38" fmla="*/ 262563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82848 w 2565728"/>
              <a:gd name="connsiteY59" fmla="*/ 19724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1168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3073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74288 w 2565728"/>
              <a:gd name="connsiteY62" fmla="*/ 17765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65728"/>
              <a:gd name="connsiteY0" fmla="*/ 0 h 2638697"/>
              <a:gd name="connsiteX1" fmla="*/ 462608 w 2565728"/>
              <a:gd name="connsiteY1" fmla="*/ 13063 h 2638697"/>
              <a:gd name="connsiteX2" fmla="*/ 397294 w 2565728"/>
              <a:gd name="connsiteY2" fmla="*/ 104503 h 2638697"/>
              <a:gd name="connsiteX3" fmla="*/ 371168 w 2565728"/>
              <a:gd name="connsiteY3" fmla="*/ 182880 h 2638697"/>
              <a:gd name="connsiteX4" fmla="*/ 358105 w 2565728"/>
              <a:gd name="connsiteY4" fmla="*/ 222068 h 2638697"/>
              <a:gd name="connsiteX5" fmla="*/ 305854 w 2565728"/>
              <a:gd name="connsiteY5" fmla="*/ 300446 h 2638697"/>
              <a:gd name="connsiteX6" fmla="*/ 279728 w 2565728"/>
              <a:gd name="connsiteY6" fmla="*/ 378823 h 2638697"/>
              <a:gd name="connsiteX7" fmla="*/ 201351 w 2565728"/>
              <a:gd name="connsiteY7" fmla="*/ 431074 h 2638697"/>
              <a:gd name="connsiteX8" fmla="*/ 162163 w 2565728"/>
              <a:gd name="connsiteY8" fmla="*/ 457200 h 2638697"/>
              <a:gd name="connsiteX9" fmla="*/ 122974 w 2565728"/>
              <a:gd name="connsiteY9" fmla="*/ 470263 h 2638697"/>
              <a:gd name="connsiteX10" fmla="*/ 5408 w 2565728"/>
              <a:gd name="connsiteY10" fmla="*/ 470263 h 2638697"/>
              <a:gd name="connsiteX11" fmla="*/ 18471 w 2565728"/>
              <a:gd name="connsiteY11" fmla="*/ 600891 h 2638697"/>
              <a:gd name="connsiteX12" fmla="*/ 44597 w 2565728"/>
              <a:gd name="connsiteY12" fmla="*/ 679268 h 2638697"/>
              <a:gd name="connsiteX13" fmla="*/ 57660 w 2565728"/>
              <a:gd name="connsiteY13" fmla="*/ 718457 h 2638697"/>
              <a:gd name="connsiteX14" fmla="*/ 68712 w 2565728"/>
              <a:gd name="connsiteY14" fmla="*/ 776235 h 2638697"/>
              <a:gd name="connsiteX15" fmla="*/ 103924 w 2565728"/>
              <a:gd name="connsiteY15" fmla="*/ 837746 h 2638697"/>
              <a:gd name="connsiteX16" fmla="*/ 162163 w 2565728"/>
              <a:gd name="connsiteY16" fmla="*/ 796834 h 2638697"/>
              <a:gd name="connsiteX17" fmla="*/ 234915 w 2565728"/>
              <a:gd name="connsiteY17" fmla="*/ 864235 h 2638697"/>
              <a:gd name="connsiteX18" fmla="*/ 305854 w 2565728"/>
              <a:gd name="connsiteY18" fmla="*/ 1058091 h 2638697"/>
              <a:gd name="connsiteX19" fmla="*/ 331980 w 2565728"/>
              <a:gd name="connsiteY19" fmla="*/ 1097280 h 2638697"/>
              <a:gd name="connsiteX20" fmla="*/ 358105 w 2565728"/>
              <a:gd name="connsiteY20" fmla="*/ 1175657 h 2638697"/>
              <a:gd name="connsiteX21" fmla="*/ 352481 w 2565728"/>
              <a:gd name="connsiteY21" fmla="*/ 1246596 h 2638697"/>
              <a:gd name="connsiteX22" fmla="*/ 410357 w 2565728"/>
              <a:gd name="connsiteY22" fmla="*/ 1293223 h 2638697"/>
              <a:gd name="connsiteX23" fmla="*/ 463334 w 2565728"/>
              <a:gd name="connsiteY23" fmla="*/ 1429838 h 2638697"/>
              <a:gd name="connsiteX24" fmla="*/ 476760 w 2565728"/>
              <a:gd name="connsiteY24" fmla="*/ 1494427 h 2638697"/>
              <a:gd name="connsiteX25" fmla="*/ 455260 w 2565728"/>
              <a:gd name="connsiteY25" fmla="*/ 1563279 h 2638697"/>
              <a:gd name="connsiteX26" fmla="*/ 490548 w 2565728"/>
              <a:gd name="connsiteY26" fmla="*/ 1599293 h 2638697"/>
              <a:gd name="connsiteX27" fmla="*/ 469049 w 2565728"/>
              <a:gd name="connsiteY27" fmla="*/ 1684746 h 2638697"/>
              <a:gd name="connsiteX28" fmla="*/ 597138 w 2565728"/>
              <a:gd name="connsiteY28" fmla="*/ 1805849 h 2638697"/>
              <a:gd name="connsiteX29" fmla="*/ 646214 w 2565728"/>
              <a:gd name="connsiteY29" fmla="*/ 1896926 h 2638697"/>
              <a:gd name="connsiteX30" fmla="*/ 662815 w 2565728"/>
              <a:gd name="connsiteY30" fmla="*/ 1951990 h 2638697"/>
              <a:gd name="connsiteX31" fmla="*/ 744730 w 2565728"/>
              <a:gd name="connsiteY31" fmla="*/ 2073093 h 2638697"/>
              <a:gd name="connsiteX32" fmla="*/ 784281 w 2565728"/>
              <a:gd name="connsiteY32" fmla="*/ 2181134 h 2638697"/>
              <a:gd name="connsiteX33" fmla="*/ 806869 w 2565728"/>
              <a:gd name="connsiteY33" fmla="*/ 2226673 h 2638697"/>
              <a:gd name="connsiteX34" fmla="*/ 788182 w 2565728"/>
              <a:gd name="connsiteY34" fmla="*/ 2308588 h 2638697"/>
              <a:gd name="connsiteX35" fmla="*/ 842520 w 2565728"/>
              <a:gd name="connsiteY35" fmla="*/ 2428966 h 2638697"/>
              <a:gd name="connsiteX36" fmla="*/ 846058 w 2565728"/>
              <a:gd name="connsiteY36" fmla="*/ 2500993 h 2638697"/>
              <a:gd name="connsiteX37" fmla="*/ 919808 w 2565728"/>
              <a:gd name="connsiteY37" fmla="*/ 2638697 h 2638697"/>
              <a:gd name="connsiteX38" fmla="*/ 1111850 w 2565728"/>
              <a:gd name="connsiteY38" fmla="*/ 2593884 h 2638697"/>
              <a:gd name="connsiteX39" fmla="*/ 1246380 w 2565728"/>
              <a:gd name="connsiteY39" fmla="*/ 2599508 h 2638697"/>
              <a:gd name="connsiteX40" fmla="*/ 1345621 w 2565728"/>
              <a:gd name="connsiteY40" fmla="*/ 2529296 h 2638697"/>
              <a:gd name="connsiteX41" fmla="*/ 1418737 w 2565728"/>
              <a:gd name="connsiteY41" fmla="*/ 2534557 h 2638697"/>
              <a:gd name="connsiteX42" fmla="*/ 1512626 w 2565728"/>
              <a:gd name="connsiteY42" fmla="*/ 2473869 h 2638697"/>
              <a:gd name="connsiteX43" fmla="*/ 1578303 w 2565728"/>
              <a:gd name="connsiteY43" fmla="*/ 2466793 h 2638697"/>
              <a:gd name="connsiteX44" fmla="*/ 1633367 w 2565728"/>
              <a:gd name="connsiteY44" fmla="*/ 2447381 h 2638697"/>
              <a:gd name="connsiteX45" fmla="*/ 1685255 w 2565728"/>
              <a:gd name="connsiteY45" fmla="*/ 2437130 h 2638697"/>
              <a:gd name="connsiteX46" fmla="*/ 1754108 w 2565728"/>
              <a:gd name="connsiteY46" fmla="*/ 2414179 h 2638697"/>
              <a:gd name="connsiteX47" fmla="*/ 1805996 w 2565728"/>
              <a:gd name="connsiteY47" fmla="*/ 2401116 h 2638697"/>
              <a:gd name="connsiteX48" fmla="*/ 1791210 w 2565728"/>
              <a:gd name="connsiteY48" fmla="*/ 2349953 h 2638697"/>
              <a:gd name="connsiteX49" fmla="*/ 1878023 w 2565728"/>
              <a:gd name="connsiteY49" fmla="*/ 2295616 h 2638697"/>
              <a:gd name="connsiteX50" fmla="*/ 1985338 w 2565728"/>
              <a:gd name="connsiteY50" fmla="*/ 2254613 h 2638697"/>
              <a:gd name="connsiteX51" fmla="*/ 2077776 w 2565728"/>
              <a:gd name="connsiteY51" fmla="*/ 2243999 h 2638697"/>
              <a:gd name="connsiteX52" fmla="*/ 2108528 w 2565728"/>
              <a:gd name="connsiteY52" fmla="*/ 2207623 h 2638697"/>
              <a:gd name="connsiteX53" fmla="*/ 2147717 w 2565728"/>
              <a:gd name="connsiteY53" fmla="*/ 2181497 h 2638697"/>
              <a:gd name="connsiteX54" fmla="*/ 2186905 w 2565728"/>
              <a:gd name="connsiteY54" fmla="*/ 2155371 h 2638697"/>
              <a:gd name="connsiteX55" fmla="*/ 2226094 w 2565728"/>
              <a:gd name="connsiteY55" fmla="*/ 2142308 h 2638697"/>
              <a:gd name="connsiteX56" fmla="*/ 2265283 w 2565728"/>
              <a:gd name="connsiteY56" fmla="*/ 2103120 h 2638697"/>
              <a:gd name="connsiteX57" fmla="*/ 2304471 w 2565728"/>
              <a:gd name="connsiteY57" fmla="*/ 2090057 h 2638697"/>
              <a:gd name="connsiteX58" fmla="*/ 2356723 w 2565728"/>
              <a:gd name="connsiteY58" fmla="*/ 2030730 h 2638697"/>
              <a:gd name="connsiteX59" fmla="*/ 2395548 w 2565728"/>
              <a:gd name="connsiteY59" fmla="*/ 2023291 h 2638697"/>
              <a:gd name="connsiteX60" fmla="*/ 2408974 w 2565728"/>
              <a:gd name="connsiteY60" fmla="*/ 1894114 h 2638697"/>
              <a:gd name="connsiteX61" fmla="*/ 2422037 w 2565728"/>
              <a:gd name="connsiteY61" fmla="*/ 1854926 h 2638697"/>
              <a:gd name="connsiteX62" fmla="*/ 2483813 w 2565728"/>
              <a:gd name="connsiteY62" fmla="*/ 1865448 h 2638697"/>
              <a:gd name="connsiteX63" fmla="*/ 2513477 w 2565728"/>
              <a:gd name="connsiteY63" fmla="*/ 1737360 h 2638697"/>
              <a:gd name="connsiteX64" fmla="*/ 2565728 w 2565728"/>
              <a:gd name="connsiteY64" fmla="*/ 1658983 h 2638697"/>
              <a:gd name="connsiteX65" fmla="*/ 2461225 w 2565728"/>
              <a:gd name="connsiteY65" fmla="*/ 1554480 h 2638697"/>
              <a:gd name="connsiteX66" fmla="*/ 2422037 w 2565728"/>
              <a:gd name="connsiteY66" fmla="*/ 1541417 h 2638697"/>
              <a:gd name="connsiteX67" fmla="*/ 2382848 w 2565728"/>
              <a:gd name="connsiteY67" fmla="*/ 1528354 h 2638697"/>
              <a:gd name="connsiteX68" fmla="*/ 2304471 w 2565728"/>
              <a:gd name="connsiteY68" fmla="*/ 1410788 h 2638697"/>
              <a:gd name="connsiteX69" fmla="*/ 2278345 w 2565728"/>
              <a:gd name="connsiteY69" fmla="*/ 1371600 h 2638697"/>
              <a:gd name="connsiteX70" fmla="*/ 2252220 w 2565728"/>
              <a:gd name="connsiteY70" fmla="*/ 1293223 h 2638697"/>
              <a:gd name="connsiteX71" fmla="*/ 2239157 w 2565728"/>
              <a:gd name="connsiteY71" fmla="*/ 1254034 h 2638697"/>
              <a:gd name="connsiteX72" fmla="*/ 2186905 w 2565728"/>
              <a:gd name="connsiteY72" fmla="*/ 1332411 h 2638697"/>
              <a:gd name="connsiteX73" fmla="*/ 2160780 w 2565728"/>
              <a:gd name="connsiteY73" fmla="*/ 1371600 h 2638697"/>
              <a:gd name="connsiteX74" fmla="*/ 2082403 w 2565728"/>
              <a:gd name="connsiteY74" fmla="*/ 1397726 h 2638697"/>
              <a:gd name="connsiteX75" fmla="*/ 2043214 w 2565728"/>
              <a:gd name="connsiteY75" fmla="*/ 1410788 h 2638697"/>
              <a:gd name="connsiteX76" fmla="*/ 1964837 w 2565728"/>
              <a:gd name="connsiteY76" fmla="*/ 1436914 h 2638697"/>
              <a:gd name="connsiteX77" fmla="*/ 1925648 w 2565728"/>
              <a:gd name="connsiteY77" fmla="*/ 1449977 h 2638697"/>
              <a:gd name="connsiteX78" fmla="*/ 1808083 w 2565728"/>
              <a:gd name="connsiteY78" fmla="*/ 1423851 h 2638697"/>
              <a:gd name="connsiteX79" fmla="*/ 1742768 w 2565728"/>
              <a:gd name="connsiteY79" fmla="*/ 1371600 h 2638697"/>
              <a:gd name="connsiteX80" fmla="*/ 1729705 w 2565728"/>
              <a:gd name="connsiteY80" fmla="*/ 1214846 h 2638697"/>
              <a:gd name="connsiteX81" fmla="*/ 1664391 w 2565728"/>
              <a:gd name="connsiteY81" fmla="*/ 1227908 h 2638697"/>
              <a:gd name="connsiteX82" fmla="*/ 1651328 w 2565728"/>
              <a:gd name="connsiteY82" fmla="*/ 1319348 h 2638697"/>
              <a:gd name="connsiteX83" fmla="*/ 1625203 w 2565728"/>
              <a:gd name="connsiteY83" fmla="*/ 1175657 h 2638697"/>
              <a:gd name="connsiteX84" fmla="*/ 1612140 w 2565728"/>
              <a:gd name="connsiteY84" fmla="*/ 1136468 h 2638697"/>
              <a:gd name="connsiteX85" fmla="*/ 1533763 w 2565728"/>
              <a:gd name="connsiteY85" fmla="*/ 1084217 h 2638697"/>
              <a:gd name="connsiteX86" fmla="*/ 1481511 w 2565728"/>
              <a:gd name="connsiteY86" fmla="*/ 966651 h 2638697"/>
              <a:gd name="connsiteX87" fmla="*/ 1403134 w 2565728"/>
              <a:gd name="connsiteY87" fmla="*/ 888274 h 2638697"/>
              <a:gd name="connsiteX88" fmla="*/ 1390071 w 2565728"/>
              <a:gd name="connsiteY88" fmla="*/ 744583 h 2638697"/>
              <a:gd name="connsiteX89" fmla="*/ 1377008 w 2565728"/>
              <a:gd name="connsiteY89" fmla="*/ 679268 h 2638697"/>
              <a:gd name="connsiteX90" fmla="*/ 1324757 w 2565728"/>
              <a:gd name="connsiteY90" fmla="*/ 600891 h 2638697"/>
              <a:gd name="connsiteX91" fmla="*/ 1233317 w 2565728"/>
              <a:gd name="connsiteY91" fmla="*/ 522514 h 2638697"/>
              <a:gd name="connsiteX92" fmla="*/ 1207191 w 2565728"/>
              <a:gd name="connsiteY92" fmla="*/ 483326 h 2638697"/>
              <a:gd name="connsiteX93" fmla="*/ 1115751 w 2565728"/>
              <a:gd name="connsiteY93" fmla="*/ 391886 h 2638697"/>
              <a:gd name="connsiteX94" fmla="*/ 1089625 w 2565728"/>
              <a:gd name="connsiteY94" fmla="*/ 352697 h 2638697"/>
              <a:gd name="connsiteX95" fmla="*/ 1050437 w 2565728"/>
              <a:gd name="connsiteY95" fmla="*/ 339634 h 2638697"/>
              <a:gd name="connsiteX96" fmla="*/ 1011248 w 2565728"/>
              <a:gd name="connsiteY96" fmla="*/ 313508 h 2638697"/>
              <a:gd name="connsiteX97" fmla="*/ 945934 w 2565728"/>
              <a:gd name="connsiteY97" fmla="*/ 248194 h 2638697"/>
              <a:gd name="connsiteX98" fmla="*/ 919808 w 2565728"/>
              <a:gd name="connsiteY98" fmla="*/ 209006 h 2638697"/>
              <a:gd name="connsiteX99" fmla="*/ 841431 w 2565728"/>
              <a:gd name="connsiteY99" fmla="*/ 182880 h 2638697"/>
              <a:gd name="connsiteX100" fmla="*/ 802243 w 2565728"/>
              <a:gd name="connsiteY100" fmla="*/ 169817 h 2638697"/>
              <a:gd name="connsiteX101" fmla="*/ 776117 w 2565728"/>
              <a:gd name="connsiteY101" fmla="*/ 130628 h 2638697"/>
              <a:gd name="connsiteX102" fmla="*/ 763054 w 2565728"/>
              <a:gd name="connsiteY102" fmla="*/ 91440 h 2638697"/>
              <a:gd name="connsiteX103" fmla="*/ 606300 w 2565728"/>
              <a:gd name="connsiteY103" fmla="*/ 13063 h 2638697"/>
              <a:gd name="connsiteX104" fmla="*/ 567111 w 2565728"/>
              <a:gd name="connsiteY104" fmla="*/ 0 h 2638697"/>
              <a:gd name="connsiteX105" fmla="*/ 501797 w 2565728"/>
              <a:gd name="connsiteY105" fmla="*/ 0 h 2638697"/>
              <a:gd name="connsiteX0" fmla="*/ 501797 w 2573950"/>
              <a:gd name="connsiteY0" fmla="*/ 0 h 2638697"/>
              <a:gd name="connsiteX1" fmla="*/ 462608 w 2573950"/>
              <a:gd name="connsiteY1" fmla="*/ 13063 h 2638697"/>
              <a:gd name="connsiteX2" fmla="*/ 397294 w 2573950"/>
              <a:gd name="connsiteY2" fmla="*/ 104503 h 2638697"/>
              <a:gd name="connsiteX3" fmla="*/ 371168 w 2573950"/>
              <a:gd name="connsiteY3" fmla="*/ 182880 h 2638697"/>
              <a:gd name="connsiteX4" fmla="*/ 358105 w 2573950"/>
              <a:gd name="connsiteY4" fmla="*/ 222068 h 2638697"/>
              <a:gd name="connsiteX5" fmla="*/ 305854 w 2573950"/>
              <a:gd name="connsiteY5" fmla="*/ 300446 h 2638697"/>
              <a:gd name="connsiteX6" fmla="*/ 279728 w 2573950"/>
              <a:gd name="connsiteY6" fmla="*/ 378823 h 2638697"/>
              <a:gd name="connsiteX7" fmla="*/ 201351 w 2573950"/>
              <a:gd name="connsiteY7" fmla="*/ 431074 h 2638697"/>
              <a:gd name="connsiteX8" fmla="*/ 162163 w 2573950"/>
              <a:gd name="connsiteY8" fmla="*/ 457200 h 2638697"/>
              <a:gd name="connsiteX9" fmla="*/ 122974 w 2573950"/>
              <a:gd name="connsiteY9" fmla="*/ 470263 h 2638697"/>
              <a:gd name="connsiteX10" fmla="*/ 5408 w 2573950"/>
              <a:gd name="connsiteY10" fmla="*/ 470263 h 2638697"/>
              <a:gd name="connsiteX11" fmla="*/ 18471 w 2573950"/>
              <a:gd name="connsiteY11" fmla="*/ 600891 h 2638697"/>
              <a:gd name="connsiteX12" fmla="*/ 44597 w 2573950"/>
              <a:gd name="connsiteY12" fmla="*/ 679268 h 2638697"/>
              <a:gd name="connsiteX13" fmla="*/ 57660 w 2573950"/>
              <a:gd name="connsiteY13" fmla="*/ 718457 h 2638697"/>
              <a:gd name="connsiteX14" fmla="*/ 68712 w 2573950"/>
              <a:gd name="connsiteY14" fmla="*/ 776235 h 2638697"/>
              <a:gd name="connsiteX15" fmla="*/ 103924 w 2573950"/>
              <a:gd name="connsiteY15" fmla="*/ 837746 h 2638697"/>
              <a:gd name="connsiteX16" fmla="*/ 162163 w 2573950"/>
              <a:gd name="connsiteY16" fmla="*/ 796834 h 2638697"/>
              <a:gd name="connsiteX17" fmla="*/ 234915 w 2573950"/>
              <a:gd name="connsiteY17" fmla="*/ 864235 h 2638697"/>
              <a:gd name="connsiteX18" fmla="*/ 305854 w 2573950"/>
              <a:gd name="connsiteY18" fmla="*/ 1058091 h 2638697"/>
              <a:gd name="connsiteX19" fmla="*/ 331980 w 2573950"/>
              <a:gd name="connsiteY19" fmla="*/ 1097280 h 2638697"/>
              <a:gd name="connsiteX20" fmla="*/ 358105 w 2573950"/>
              <a:gd name="connsiteY20" fmla="*/ 1175657 h 2638697"/>
              <a:gd name="connsiteX21" fmla="*/ 352481 w 2573950"/>
              <a:gd name="connsiteY21" fmla="*/ 1246596 h 2638697"/>
              <a:gd name="connsiteX22" fmla="*/ 410357 w 2573950"/>
              <a:gd name="connsiteY22" fmla="*/ 1293223 h 2638697"/>
              <a:gd name="connsiteX23" fmla="*/ 463334 w 2573950"/>
              <a:gd name="connsiteY23" fmla="*/ 1429838 h 2638697"/>
              <a:gd name="connsiteX24" fmla="*/ 476760 w 2573950"/>
              <a:gd name="connsiteY24" fmla="*/ 1494427 h 2638697"/>
              <a:gd name="connsiteX25" fmla="*/ 455260 w 2573950"/>
              <a:gd name="connsiteY25" fmla="*/ 1563279 h 2638697"/>
              <a:gd name="connsiteX26" fmla="*/ 490548 w 2573950"/>
              <a:gd name="connsiteY26" fmla="*/ 1599293 h 2638697"/>
              <a:gd name="connsiteX27" fmla="*/ 469049 w 2573950"/>
              <a:gd name="connsiteY27" fmla="*/ 1684746 h 2638697"/>
              <a:gd name="connsiteX28" fmla="*/ 597138 w 2573950"/>
              <a:gd name="connsiteY28" fmla="*/ 1805849 h 2638697"/>
              <a:gd name="connsiteX29" fmla="*/ 646214 w 2573950"/>
              <a:gd name="connsiteY29" fmla="*/ 1896926 h 2638697"/>
              <a:gd name="connsiteX30" fmla="*/ 662815 w 2573950"/>
              <a:gd name="connsiteY30" fmla="*/ 1951990 h 2638697"/>
              <a:gd name="connsiteX31" fmla="*/ 744730 w 2573950"/>
              <a:gd name="connsiteY31" fmla="*/ 2073093 h 2638697"/>
              <a:gd name="connsiteX32" fmla="*/ 784281 w 2573950"/>
              <a:gd name="connsiteY32" fmla="*/ 2181134 h 2638697"/>
              <a:gd name="connsiteX33" fmla="*/ 806869 w 2573950"/>
              <a:gd name="connsiteY33" fmla="*/ 2226673 h 2638697"/>
              <a:gd name="connsiteX34" fmla="*/ 788182 w 2573950"/>
              <a:gd name="connsiteY34" fmla="*/ 2308588 h 2638697"/>
              <a:gd name="connsiteX35" fmla="*/ 842520 w 2573950"/>
              <a:gd name="connsiteY35" fmla="*/ 2428966 h 2638697"/>
              <a:gd name="connsiteX36" fmla="*/ 846058 w 2573950"/>
              <a:gd name="connsiteY36" fmla="*/ 2500993 h 2638697"/>
              <a:gd name="connsiteX37" fmla="*/ 919808 w 2573950"/>
              <a:gd name="connsiteY37" fmla="*/ 2638697 h 2638697"/>
              <a:gd name="connsiteX38" fmla="*/ 1111850 w 2573950"/>
              <a:gd name="connsiteY38" fmla="*/ 2593884 h 2638697"/>
              <a:gd name="connsiteX39" fmla="*/ 1246380 w 2573950"/>
              <a:gd name="connsiteY39" fmla="*/ 2599508 h 2638697"/>
              <a:gd name="connsiteX40" fmla="*/ 1345621 w 2573950"/>
              <a:gd name="connsiteY40" fmla="*/ 2529296 h 2638697"/>
              <a:gd name="connsiteX41" fmla="*/ 1418737 w 2573950"/>
              <a:gd name="connsiteY41" fmla="*/ 2534557 h 2638697"/>
              <a:gd name="connsiteX42" fmla="*/ 1512626 w 2573950"/>
              <a:gd name="connsiteY42" fmla="*/ 2473869 h 2638697"/>
              <a:gd name="connsiteX43" fmla="*/ 1578303 w 2573950"/>
              <a:gd name="connsiteY43" fmla="*/ 2466793 h 2638697"/>
              <a:gd name="connsiteX44" fmla="*/ 1633367 w 2573950"/>
              <a:gd name="connsiteY44" fmla="*/ 2447381 h 2638697"/>
              <a:gd name="connsiteX45" fmla="*/ 1685255 w 2573950"/>
              <a:gd name="connsiteY45" fmla="*/ 2437130 h 2638697"/>
              <a:gd name="connsiteX46" fmla="*/ 1754108 w 2573950"/>
              <a:gd name="connsiteY46" fmla="*/ 2414179 h 2638697"/>
              <a:gd name="connsiteX47" fmla="*/ 1805996 w 2573950"/>
              <a:gd name="connsiteY47" fmla="*/ 2401116 h 2638697"/>
              <a:gd name="connsiteX48" fmla="*/ 1791210 w 2573950"/>
              <a:gd name="connsiteY48" fmla="*/ 2349953 h 2638697"/>
              <a:gd name="connsiteX49" fmla="*/ 1878023 w 2573950"/>
              <a:gd name="connsiteY49" fmla="*/ 2295616 h 2638697"/>
              <a:gd name="connsiteX50" fmla="*/ 1985338 w 2573950"/>
              <a:gd name="connsiteY50" fmla="*/ 2254613 h 2638697"/>
              <a:gd name="connsiteX51" fmla="*/ 2077776 w 2573950"/>
              <a:gd name="connsiteY51" fmla="*/ 2243999 h 2638697"/>
              <a:gd name="connsiteX52" fmla="*/ 2108528 w 2573950"/>
              <a:gd name="connsiteY52" fmla="*/ 2207623 h 2638697"/>
              <a:gd name="connsiteX53" fmla="*/ 2147717 w 2573950"/>
              <a:gd name="connsiteY53" fmla="*/ 2181497 h 2638697"/>
              <a:gd name="connsiteX54" fmla="*/ 2186905 w 2573950"/>
              <a:gd name="connsiteY54" fmla="*/ 2155371 h 2638697"/>
              <a:gd name="connsiteX55" fmla="*/ 2226094 w 2573950"/>
              <a:gd name="connsiteY55" fmla="*/ 2142308 h 2638697"/>
              <a:gd name="connsiteX56" fmla="*/ 2265283 w 2573950"/>
              <a:gd name="connsiteY56" fmla="*/ 2103120 h 2638697"/>
              <a:gd name="connsiteX57" fmla="*/ 2304471 w 2573950"/>
              <a:gd name="connsiteY57" fmla="*/ 2090057 h 2638697"/>
              <a:gd name="connsiteX58" fmla="*/ 2356723 w 2573950"/>
              <a:gd name="connsiteY58" fmla="*/ 2030730 h 2638697"/>
              <a:gd name="connsiteX59" fmla="*/ 2395548 w 2573950"/>
              <a:gd name="connsiteY59" fmla="*/ 2023291 h 2638697"/>
              <a:gd name="connsiteX60" fmla="*/ 2408974 w 2573950"/>
              <a:gd name="connsiteY60" fmla="*/ 1894114 h 2638697"/>
              <a:gd name="connsiteX61" fmla="*/ 2422037 w 2573950"/>
              <a:gd name="connsiteY61" fmla="*/ 1854926 h 2638697"/>
              <a:gd name="connsiteX62" fmla="*/ 2483813 w 2573950"/>
              <a:gd name="connsiteY62" fmla="*/ 1865448 h 2638697"/>
              <a:gd name="connsiteX63" fmla="*/ 2557927 w 2573950"/>
              <a:gd name="connsiteY63" fmla="*/ 1746885 h 2638697"/>
              <a:gd name="connsiteX64" fmla="*/ 2565728 w 2573950"/>
              <a:gd name="connsiteY64" fmla="*/ 1658983 h 2638697"/>
              <a:gd name="connsiteX65" fmla="*/ 2461225 w 2573950"/>
              <a:gd name="connsiteY65" fmla="*/ 1554480 h 2638697"/>
              <a:gd name="connsiteX66" fmla="*/ 2422037 w 2573950"/>
              <a:gd name="connsiteY66" fmla="*/ 1541417 h 2638697"/>
              <a:gd name="connsiteX67" fmla="*/ 2382848 w 2573950"/>
              <a:gd name="connsiteY67" fmla="*/ 1528354 h 2638697"/>
              <a:gd name="connsiteX68" fmla="*/ 2304471 w 2573950"/>
              <a:gd name="connsiteY68" fmla="*/ 1410788 h 2638697"/>
              <a:gd name="connsiteX69" fmla="*/ 2278345 w 2573950"/>
              <a:gd name="connsiteY69" fmla="*/ 1371600 h 2638697"/>
              <a:gd name="connsiteX70" fmla="*/ 2252220 w 2573950"/>
              <a:gd name="connsiteY70" fmla="*/ 1293223 h 2638697"/>
              <a:gd name="connsiteX71" fmla="*/ 2239157 w 2573950"/>
              <a:gd name="connsiteY71" fmla="*/ 1254034 h 2638697"/>
              <a:gd name="connsiteX72" fmla="*/ 2186905 w 2573950"/>
              <a:gd name="connsiteY72" fmla="*/ 1332411 h 2638697"/>
              <a:gd name="connsiteX73" fmla="*/ 2160780 w 2573950"/>
              <a:gd name="connsiteY73" fmla="*/ 1371600 h 2638697"/>
              <a:gd name="connsiteX74" fmla="*/ 2082403 w 2573950"/>
              <a:gd name="connsiteY74" fmla="*/ 1397726 h 2638697"/>
              <a:gd name="connsiteX75" fmla="*/ 2043214 w 2573950"/>
              <a:gd name="connsiteY75" fmla="*/ 1410788 h 2638697"/>
              <a:gd name="connsiteX76" fmla="*/ 1964837 w 2573950"/>
              <a:gd name="connsiteY76" fmla="*/ 1436914 h 2638697"/>
              <a:gd name="connsiteX77" fmla="*/ 1925648 w 2573950"/>
              <a:gd name="connsiteY77" fmla="*/ 1449977 h 2638697"/>
              <a:gd name="connsiteX78" fmla="*/ 1808083 w 2573950"/>
              <a:gd name="connsiteY78" fmla="*/ 1423851 h 2638697"/>
              <a:gd name="connsiteX79" fmla="*/ 1742768 w 2573950"/>
              <a:gd name="connsiteY79" fmla="*/ 1371600 h 2638697"/>
              <a:gd name="connsiteX80" fmla="*/ 1729705 w 2573950"/>
              <a:gd name="connsiteY80" fmla="*/ 1214846 h 2638697"/>
              <a:gd name="connsiteX81" fmla="*/ 1664391 w 2573950"/>
              <a:gd name="connsiteY81" fmla="*/ 1227908 h 2638697"/>
              <a:gd name="connsiteX82" fmla="*/ 1651328 w 2573950"/>
              <a:gd name="connsiteY82" fmla="*/ 1319348 h 2638697"/>
              <a:gd name="connsiteX83" fmla="*/ 1625203 w 2573950"/>
              <a:gd name="connsiteY83" fmla="*/ 1175657 h 2638697"/>
              <a:gd name="connsiteX84" fmla="*/ 1612140 w 2573950"/>
              <a:gd name="connsiteY84" fmla="*/ 1136468 h 2638697"/>
              <a:gd name="connsiteX85" fmla="*/ 1533763 w 2573950"/>
              <a:gd name="connsiteY85" fmla="*/ 1084217 h 2638697"/>
              <a:gd name="connsiteX86" fmla="*/ 1481511 w 2573950"/>
              <a:gd name="connsiteY86" fmla="*/ 966651 h 2638697"/>
              <a:gd name="connsiteX87" fmla="*/ 1403134 w 2573950"/>
              <a:gd name="connsiteY87" fmla="*/ 888274 h 2638697"/>
              <a:gd name="connsiteX88" fmla="*/ 1390071 w 2573950"/>
              <a:gd name="connsiteY88" fmla="*/ 744583 h 2638697"/>
              <a:gd name="connsiteX89" fmla="*/ 1377008 w 2573950"/>
              <a:gd name="connsiteY89" fmla="*/ 679268 h 2638697"/>
              <a:gd name="connsiteX90" fmla="*/ 1324757 w 2573950"/>
              <a:gd name="connsiteY90" fmla="*/ 600891 h 2638697"/>
              <a:gd name="connsiteX91" fmla="*/ 1233317 w 2573950"/>
              <a:gd name="connsiteY91" fmla="*/ 522514 h 2638697"/>
              <a:gd name="connsiteX92" fmla="*/ 1207191 w 2573950"/>
              <a:gd name="connsiteY92" fmla="*/ 483326 h 2638697"/>
              <a:gd name="connsiteX93" fmla="*/ 1115751 w 2573950"/>
              <a:gd name="connsiteY93" fmla="*/ 391886 h 2638697"/>
              <a:gd name="connsiteX94" fmla="*/ 1089625 w 2573950"/>
              <a:gd name="connsiteY94" fmla="*/ 352697 h 2638697"/>
              <a:gd name="connsiteX95" fmla="*/ 1050437 w 2573950"/>
              <a:gd name="connsiteY95" fmla="*/ 339634 h 2638697"/>
              <a:gd name="connsiteX96" fmla="*/ 1011248 w 2573950"/>
              <a:gd name="connsiteY96" fmla="*/ 313508 h 2638697"/>
              <a:gd name="connsiteX97" fmla="*/ 945934 w 2573950"/>
              <a:gd name="connsiteY97" fmla="*/ 248194 h 2638697"/>
              <a:gd name="connsiteX98" fmla="*/ 919808 w 2573950"/>
              <a:gd name="connsiteY98" fmla="*/ 209006 h 2638697"/>
              <a:gd name="connsiteX99" fmla="*/ 841431 w 2573950"/>
              <a:gd name="connsiteY99" fmla="*/ 182880 h 2638697"/>
              <a:gd name="connsiteX100" fmla="*/ 802243 w 2573950"/>
              <a:gd name="connsiteY100" fmla="*/ 169817 h 2638697"/>
              <a:gd name="connsiteX101" fmla="*/ 776117 w 2573950"/>
              <a:gd name="connsiteY101" fmla="*/ 130628 h 2638697"/>
              <a:gd name="connsiteX102" fmla="*/ 763054 w 2573950"/>
              <a:gd name="connsiteY102" fmla="*/ 91440 h 2638697"/>
              <a:gd name="connsiteX103" fmla="*/ 606300 w 2573950"/>
              <a:gd name="connsiteY103" fmla="*/ 13063 h 2638697"/>
              <a:gd name="connsiteX104" fmla="*/ 567111 w 2573950"/>
              <a:gd name="connsiteY104" fmla="*/ 0 h 2638697"/>
              <a:gd name="connsiteX105" fmla="*/ 501797 w 2573950"/>
              <a:gd name="connsiteY105" fmla="*/ 0 h 2638697"/>
              <a:gd name="connsiteX0" fmla="*/ 501797 w 2619547"/>
              <a:gd name="connsiteY0" fmla="*/ 0 h 2638697"/>
              <a:gd name="connsiteX1" fmla="*/ 462608 w 2619547"/>
              <a:gd name="connsiteY1" fmla="*/ 13063 h 2638697"/>
              <a:gd name="connsiteX2" fmla="*/ 397294 w 2619547"/>
              <a:gd name="connsiteY2" fmla="*/ 104503 h 2638697"/>
              <a:gd name="connsiteX3" fmla="*/ 371168 w 2619547"/>
              <a:gd name="connsiteY3" fmla="*/ 182880 h 2638697"/>
              <a:gd name="connsiteX4" fmla="*/ 358105 w 2619547"/>
              <a:gd name="connsiteY4" fmla="*/ 222068 h 2638697"/>
              <a:gd name="connsiteX5" fmla="*/ 305854 w 2619547"/>
              <a:gd name="connsiteY5" fmla="*/ 300446 h 2638697"/>
              <a:gd name="connsiteX6" fmla="*/ 279728 w 2619547"/>
              <a:gd name="connsiteY6" fmla="*/ 378823 h 2638697"/>
              <a:gd name="connsiteX7" fmla="*/ 201351 w 2619547"/>
              <a:gd name="connsiteY7" fmla="*/ 431074 h 2638697"/>
              <a:gd name="connsiteX8" fmla="*/ 162163 w 2619547"/>
              <a:gd name="connsiteY8" fmla="*/ 457200 h 2638697"/>
              <a:gd name="connsiteX9" fmla="*/ 122974 w 2619547"/>
              <a:gd name="connsiteY9" fmla="*/ 470263 h 2638697"/>
              <a:gd name="connsiteX10" fmla="*/ 5408 w 2619547"/>
              <a:gd name="connsiteY10" fmla="*/ 470263 h 2638697"/>
              <a:gd name="connsiteX11" fmla="*/ 18471 w 2619547"/>
              <a:gd name="connsiteY11" fmla="*/ 600891 h 2638697"/>
              <a:gd name="connsiteX12" fmla="*/ 44597 w 2619547"/>
              <a:gd name="connsiteY12" fmla="*/ 679268 h 2638697"/>
              <a:gd name="connsiteX13" fmla="*/ 57660 w 2619547"/>
              <a:gd name="connsiteY13" fmla="*/ 718457 h 2638697"/>
              <a:gd name="connsiteX14" fmla="*/ 68712 w 2619547"/>
              <a:gd name="connsiteY14" fmla="*/ 776235 h 2638697"/>
              <a:gd name="connsiteX15" fmla="*/ 103924 w 2619547"/>
              <a:gd name="connsiteY15" fmla="*/ 837746 h 2638697"/>
              <a:gd name="connsiteX16" fmla="*/ 162163 w 2619547"/>
              <a:gd name="connsiteY16" fmla="*/ 796834 h 2638697"/>
              <a:gd name="connsiteX17" fmla="*/ 234915 w 2619547"/>
              <a:gd name="connsiteY17" fmla="*/ 864235 h 2638697"/>
              <a:gd name="connsiteX18" fmla="*/ 305854 w 2619547"/>
              <a:gd name="connsiteY18" fmla="*/ 1058091 h 2638697"/>
              <a:gd name="connsiteX19" fmla="*/ 331980 w 2619547"/>
              <a:gd name="connsiteY19" fmla="*/ 1097280 h 2638697"/>
              <a:gd name="connsiteX20" fmla="*/ 358105 w 2619547"/>
              <a:gd name="connsiteY20" fmla="*/ 1175657 h 2638697"/>
              <a:gd name="connsiteX21" fmla="*/ 352481 w 2619547"/>
              <a:gd name="connsiteY21" fmla="*/ 1246596 h 2638697"/>
              <a:gd name="connsiteX22" fmla="*/ 410357 w 2619547"/>
              <a:gd name="connsiteY22" fmla="*/ 1293223 h 2638697"/>
              <a:gd name="connsiteX23" fmla="*/ 463334 w 2619547"/>
              <a:gd name="connsiteY23" fmla="*/ 1429838 h 2638697"/>
              <a:gd name="connsiteX24" fmla="*/ 476760 w 2619547"/>
              <a:gd name="connsiteY24" fmla="*/ 1494427 h 2638697"/>
              <a:gd name="connsiteX25" fmla="*/ 455260 w 2619547"/>
              <a:gd name="connsiteY25" fmla="*/ 1563279 h 2638697"/>
              <a:gd name="connsiteX26" fmla="*/ 490548 w 2619547"/>
              <a:gd name="connsiteY26" fmla="*/ 1599293 h 2638697"/>
              <a:gd name="connsiteX27" fmla="*/ 469049 w 2619547"/>
              <a:gd name="connsiteY27" fmla="*/ 1684746 h 2638697"/>
              <a:gd name="connsiteX28" fmla="*/ 597138 w 2619547"/>
              <a:gd name="connsiteY28" fmla="*/ 1805849 h 2638697"/>
              <a:gd name="connsiteX29" fmla="*/ 646214 w 2619547"/>
              <a:gd name="connsiteY29" fmla="*/ 1896926 h 2638697"/>
              <a:gd name="connsiteX30" fmla="*/ 662815 w 2619547"/>
              <a:gd name="connsiteY30" fmla="*/ 1951990 h 2638697"/>
              <a:gd name="connsiteX31" fmla="*/ 744730 w 2619547"/>
              <a:gd name="connsiteY31" fmla="*/ 2073093 h 2638697"/>
              <a:gd name="connsiteX32" fmla="*/ 784281 w 2619547"/>
              <a:gd name="connsiteY32" fmla="*/ 2181134 h 2638697"/>
              <a:gd name="connsiteX33" fmla="*/ 806869 w 2619547"/>
              <a:gd name="connsiteY33" fmla="*/ 2226673 h 2638697"/>
              <a:gd name="connsiteX34" fmla="*/ 788182 w 2619547"/>
              <a:gd name="connsiteY34" fmla="*/ 2308588 h 2638697"/>
              <a:gd name="connsiteX35" fmla="*/ 842520 w 2619547"/>
              <a:gd name="connsiteY35" fmla="*/ 2428966 h 2638697"/>
              <a:gd name="connsiteX36" fmla="*/ 846058 w 2619547"/>
              <a:gd name="connsiteY36" fmla="*/ 2500993 h 2638697"/>
              <a:gd name="connsiteX37" fmla="*/ 919808 w 2619547"/>
              <a:gd name="connsiteY37" fmla="*/ 2638697 h 2638697"/>
              <a:gd name="connsiteX38" fmla="*/ 1111850 w 2619547"/>
              <a:gd name="connsiteY38" fmla="*/ 2593884 h 2638697"/>
              <a:gd name="connsiteX39" fmla="*/ 1246380 w 2619547"/>
              <a:gd name="connsiteY39" fmla="*/ 2599508 h 2638697"/>
              <a:gd name="connsiteX40" fmla="*/ 1345621 w 2619547"/>
              <a:gd name="connsiteY40" fmla="*/ 2529296 h 2638697"/>
              <a:gd name="connsiteX41" fmla="*/ 1418737 w 2619547"/>
              <a:gd name="connsiteY41" fmla="*/ 2534557 h 2638697"/>
              <a:gd name="connsiteX42" fmla="*/ 1512626 w 2619547"/>
              <a:gd name="connsiteY42" fmla="*/ 2473869 h 2638697"/>
              <a:gd name="connsiteX43" fmla="*/ 1578303 w 2619547"/>
              <a:gd name="connsiteY43" fmla="*/ 2466793 h 2638697"/>
              <a:gd name="connsiteX44" fmla="*/ 1633367 w 2619547"/>
              <a:gd name="connsiteY44" fmla="*/ 2447381 h 2638697"/>
              <a:gd name="connsiteX45" fmla="*/ 1685255 w 2619547"/>
              <a:gd name="connsiteY45" fmla="*/ 2437130 h 2638697"/>
              <a:gd name="connsiteX46" fmla="*/ 1754108 w 2619547"/>
              <a:gd name="connsiteY46" fmla="*/ 2414179 h 2638697"/>
              <a:gd name="connsiteX47" fmla="*/ 1805996 w 2619547"/>
              <a:gd name="connsiteY47" fmla="*/ 2401116 h 2638697"/>
              <a:gd name="connsiteX48" fmla="*/ 1791210 w 2619547"/>
              <a:gd name="connsiteY48" fmla="*/ 2349953 h 2638697"/>
              <a:gd name="connsiteX49" fmla="*/ 1878023 w 2619547"/>
              <a:gd name="connsiteY49" fmla="*/ 2295616 h 2638697"/>
              <a:gd name="connsiteX50" fmla="*/ 1985338 w 2619547"/>
              <a:gd name="connsiteY50" fmla="*/ 2254613 h 2638697"/>
              <a:gd name="connsiteX51" fmla="*/ 2077776 w 2619547"/>
              <a:gd name="connsiteY51" fmla="*/ 2243999 h 2638697"/>
              <a:gd name="connsiteX52" fmla="*/ 2108528 w 2619547"/>
              <a:gd name="connsiteY52" fmla="*/ 2207623 h 2638697"/>
              <a:gd name="connsiteX53" fmla="*/ 2147717 w 2619547"/>
              <a:gd name="connsiteY53" fmla="*/ 2181497 h 2638697"/>
              <a:gd name="connsiteX54" fmla="*/ 2186905 w 2619547"/>
              <a:gd name="connsiteY54" fmla="*/ 2155371 h 2638697"/>
              <a:gd name="connsiteX55" fmla="*/ 2226094 w 2619547"/>
              <a:gd name="connsiteY55" fmla="*/ 2142308 h 2638697"/>
              <a:gd name="connsiteX56" fmla="*/ 2265283 w 2619547"/>
              <a:gd name="connsiteY56" fmla="*/ 2103120 h 2638697"/>
              <a:gd name="connsiteX57" fmla="*/ 2304471 w 2619547"/>
              <a:gd name="connsiteY57" fmla="*/ 2090057 h 2638697"/>
              <a:gd name="connsiteX58" fmla="*/ 2356723 w 2619547"/>
              <a:gd name="connsiteY58" fmla="*/ 2030730 h 2638697"/>
              <a:gd name="connsiteX59" fmla="*/ 2395548 w 2619547"/>
              <a:gd name="connsiteY59" fmla="*/ 2023291 h 2638697"/>
              <a:gd name="connsiteX60" fmla="*/ 2408974 w 2619547"/>
              <a:gd name="connsiteY60" fmla="*/ 1894114 h 2638697"/>
              <a:gd name="connsiteX61" fmla="*/ 2422037 w 2619547"/>
              <a:gd name="connsiteY61" fmla="*/ 1854926 h 2638697"/>
              <a:gd name="connsiteX62" fmla="*/ 2483813 w 2619547"/>
              <a:gd name="connsiteY62" fmla="*/ 1865448 h 2638697"/>
              <a:gd name="connsiteX63" fmla="*/ 2557927 w 2619547"/>
              <a:gd name="connsiteY63" fmla="*/ 1746885 h 2638697"/>
              <a:gd name="connsiteX64" fmla="*/ 2616528 w 2619547"/>
              <a:gd name="connsiteY64" fmla="*/ 1668508 h 2638697"/>
              <a:gd name="connsiteX65" fmla="*/ 2461225 w 2619547"/>
              <a:gd name="connsiteY65" fmla="*/ 1554480 h 2638697"/>
              <a:gd name="connsiteX66" fmla="*/ 2422037 w 2619547"/>
              <a:gd name="connsiteY66" fmla="*/ 1541417 h 2638697"/>
              <a:gd name="connsiteX67" fmla="*/ 2382848 w 2619547"/>
              <a:gd name="connsiteY67" fmla="*/ 1528354 h 2638697"/>
              <a:gd name="connsiteX68" fmla="*/ 2304471 w 2619547"/>
              <a:gd name="connsiteY68" fmla="*/ 1410788 h 2638697"/>
              <a:gd name="connsiteX69" fmla="*/ 2278345 w 2619547"/>
              <a:gd name="connsiteY69" fmla="*/ 1371600 h 2638697"/>
              <a:gd name="connsiteX70" fmla="*/ 2252220 w 2619547"/>
              <a:gd name="connsiteY70" fmla="*/ 1293223 h 2638697"/>
              <a:gd name="connsiteX71" fmla="*/ 2239157 w 2619547"/>
              <a:gd name="connsiteY71" fmla="*/ 1254034 h 2638697"/>
              <a:gd name="connsiteX72" fmla="*/ 2186905 w 2619547"/>
              <a:gd name="connsiteY72" fmla="*/ 1332411 h 2638697"/>
              <a:gd name="connsiteX73" fmla="*/ 2160780 w 2619547"/>
              <a:gd name="connsiteY73" fmla="*/ 1371600 h 2638697"/>
              <a:gd name="connsiteX74" fmla="*/ 2082403 w 2619547"/>
              <a:gd name="connsiteY74" fmla="*/ 1397726 h 2638697"/>
              <a:gd name="connsiteX75" fmla="*/ 2043214 w 2619547"/>
              <a:gd name="connsiteY75" fmla="*/ 1410788 h 2638697"/>
              <a:gd name="connsiteX76" fmla="*/ 1964837 w 2619547"/>
              <a:gd name="connsiteY76" fmla="*/ 1436914 h 2638697"/>
              <a:gd name="connsiteX77" fmla="*/ 1925648 w 2619547"/>
              <a:gd name="connsiteY77" fmla="*/ 1449977 h 2638697"/>
              <a:gd name="connsiteX78" fmla="*/ 1808083 w 2619547"/>
              <a:gd name="connsiteY78" fmla="*/ 1423851 h 2638697"/>
              <a:gd name="connsiteX79" fmla="*/ 1742768 w 2619547"/>
              <a:gd name="connsiteY79" fmla="*/ 1371600 h 2638697"/>
              <a:gd name="connsiteX80" fmla="*/ 1729705 w 2619547"/>
              <a:gd name="connsiteY80" fmla="*/ 1214846 h 2638697"/>
              <a:gd name="connsiteX81" fmla="*/ 1664391 w 2619547"/>
              <a:gd name="connsiteY81" fmla="*/ 1227908 h 2638697"/>
              <a:gd name="connsiteX82" fmla="*/ 1651328 w 2619547"/>
              <a:gd name="connsiteY82" fmla="*/ 1319348 h 2638697"/>
              <a:gd name="connsiteX83" fmla="*/ 1625203 w 2619547"/>
              <a:gd name="connsiteY83" fmla="*/ 1175657 h 2638697"/>
              <a:gd name="connsiteX84" fmla="*/ 1612140 w 2619547"/>
              <a:gd name="connsiteY84" fmla="*/ 1136468 h 2638697"/>
              <a:gd name="connsiteX85" fmla="*/ 1533763 w 2619547"/>
              <a:gd name="connsiteY85" fmla="*/ 1084217 h 2638697"/>
              <a:gd name="connsiteX86" fmla="*/ 1481511 w 2619547"/>
              <a:gd name="connsiteY86" fmla="*/ 966651 h 2638697"/>
              <a:gd name="connsiteX87" fmla="*/ 1403134 w 2619547"/>
              <a:gd name="connsiteY87" fmla="*/ 888274 h 2638697"/>
              <a:gd name="connsiteX88" fmla="*/ 1390071 w 2619547"/>
              <a:gd name="connsiteY88" fmla="*/ 744583 h 2638697"/>
              <a:gd name="connsiteX89" fmla="*/ 1377008 w 2619547"/>
              <a:gd name="connsiteY89" fmla="*/ 679268 h 2638697"/>
              <a:gd name="connsiteX90" fmla="*/ 1324757 w 2619547"/>
              <a:gd name="connsiteY90" fmla="*/ 600891 h 2638697"/>
              <a:gd name="connsiteX91" fmla="*/ 1233317 w 2619547"/>
              <a:gd name="connsiteY91" fmla="*/ 522514 h 2638697"/>
              <a:gd name="connsiteX92" fmla="*/ 1207191 w 2619547"/>
              <a:gd name="connsiteY92" fmla="*/ 483326 h 2638697"/>
              <a:gd name="connsiteX93" fmla="*/ 1115751 w 2619547"/>
              <a:gd name="connsiteY93" fmla="*/ 391886 h 2638697"/>
              <a:gd name="connsiteX94" fmla="*/ 1089625 w 2619547"/>
              <a:gd name="connsiteY94" fmla="*/ 352697 h 2638697"/>
              <a:gd name="connsiteX95" fmla="*/ 1050437 w 2619547"/>
              <a:gd name="connsiteY95" fmla="*/ 339634 h 2638697"/>
              <a:gd name="connsiteX96" fmla="*/ 1011248 w 2619547"/>
              <a:gd name="connsiteY96" fmla="*/ 313508 h 2638697"/>
              <a:gd name="connsiteX97" fmla="*/ 945934 w 2619547"/>
              <a:gd name="connsiteY97" fmla="*/ 248194 h 2638697"/>
              <a:gd name="connsiteX98" fmla="*/ 919808 w 2619547"/>
              <a:gd name="connsiteY98" fmla="*/ 209006 h 2638697"/>
              <a:gd name="connsiteX99" fmla="*/ 841431 w 2619547"/>
              <a:gd name="connsiteY99" fmla="*/ 182880 h 2638697"/>
              <a:gd name="connsiteX100" fmla="*/ 802243 w 2619547"/>
              <a:gd name="connsiteY100" fmla="*/ 169817 h 2638697"/>
              <a:gd name="connsiteX101" fmla="*/ 776117 w 2619547"/>
              <a:gd name="connsiteY101" fmla="*/ 130628 h 2638697"/>
              <a:gd name="connsiteX102" fmla="*/ 763054 w 2619547"/>
              <a:gd name="connsiteY102" fmla="*/ 91440 h 2638697"/>
              <a:gd name="connsiteX103" fmla="*/ 606300 w 2619547"/>
              <a:gd name="connsiteY103" fmla="*/ 13063 h 2638697"/>
              <a:gd name="connsiteX104" fmla="*/ 567111 w 2619547"/>
              <a:gd name="connsiteY104" fmla="*/ 0 h 2638697"/>
              <a:gd name="connsiteX105" fmla="*/ 501797 w 2619547"/>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22037 w 2622754"/>
              <a:gd name="connsiteY66" fmla="*/ 154141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86905 w 2622754"/>
              <a:gd name="connsiteY72" fmla="*/ 1332411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86905 w 2622754"/>
              <a:gd name="connsiteY72" fmla="*/ 1332411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60780 w 2622754"/>
              <a:gd name="connsiteY73" fmla="*/ 1371600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808083 w 2622754"/>
              <a:gd name="connsiteY78" fmla="*/ 1423851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42768 w 2622754"/>
              <a:gd name="connsiteY79" fmla="*/ 13716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29705 w 2622754"/>
              <a:gd name="connsiteY80" fmla="*/ 1214846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64391 w 2622754"/>
              <a:gd name="connsiteY81" fmla="*/ 1227908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51328 w 2622754"/>
              <a:gd name="connsiteY82" fmla="*/ 1319348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03134 w 2622754"/>
              <a:gd name="connsiteY87" fmla="*/ 88827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90071 w 2622754"/>
              <a:gd name="connsiteY88" fmla="*/ 7445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6896 w 2622754"/>
              <a:gd name="connsiteY88" fmla="*/ 757283 h 2638697"/>
              <a:gd name="connsiteX89" fmla="*/ 1377008 w 2622754"/>
              <a:gd name="connsiteY89" fmla="*/ 679268 h 2638697"/>
              <a:gd name="connsiteX90" fmla="*/ 1324757 w 2622754"/>
              <a:gd name="connsiteY90" fmla="*/ 600891 h 2638697"/>
              <a:gd name="connsiteX91" fmla="*/ 1233317 w 2622754"/>
              <a:gd name="connsiteY91" fmla="*/ 522514 h 2638697"/>
              <a:gd name="connsiteX92" fmla="*/ 1207191 w 2622754"/>
              <a:gd name="connsiteY92" fmla="*/ 483326 h 2638697"/>
              <a:gd name="connsiteX93" fmla="*/ 1115751 w 2622754"/>
              <a:gd name="connsiteY93" fmla="*/ 391886 h 2638697"/>
              <a:gd name="connsiteX94" fmla="*/ 1089625 w 2622754"/>
              <a:gd name="connsiteY94" fmla="*/ 352697 h 2638697"/>
              <a:gd name="connsiteX95" fmla="*/ 1050437 w 2622754"/>
              <a:gd name="connsiteY95" fmla="*/ 339634 h 2638697"/>
              <a:gd name="connsiteX96" fmla="*/ 1011248 w 2622754"/>
              <a:gd name="connsiteY96" fmla="*/ 313508 h 2638697"/>
              <a:gd name="connsiteX97" fmla="*/ 945934 w 2622754"/>
              <a:gd name="connsiteY97" fmla="*/ 248194 h 2638697"/>
              <a:gd name="connsiteX98" fmla="*/ 919808 w 2622754"/>
              <a:gd name="connsiteY98" fmla="*/ 209006 h 2638697"/>
              <a:gd name="connsiteX99" fmla="*/ 841431 w 2622754"/>
              <a:gd name="connsiteY99" fmla="*/ 182880 h 2638697"/>
              <a:gd name="connsiteX100" fmla="*/ 802243 w 2622754"/>
              <a:gd name="connsiteY100" fmla="*/ 169817 h 2638697"/>
              <a:gd name="connsiteX101" fmla="*/ 776117 w 2622754"/>
              <a:gd name="connsiteY101" fmla="*/ 130628 h 2638697"/>
              <a:gd name="connsiteX102" fmla="*/ 763054 w 2622754"/>
              <a:gd name="connsiteY102" fmla="*/ 91440 h 2638697"/>
              <a:gd name="connsiteX103" fmla="*/ 606300 w 2622754"/>
              <a:gd name="connsiteY103" fmla="*/ 13063 h 2638697"/>
              <a:gd name="connsiteX104" fmla="*/ 567111 w 2622754"/>
              <a:gd name="connsiteY104" fmla="*/ 0 h 2638697"/>
              <a:gd name="connsiteX105" fmla="*/ 501797 w 2622754"/>
              <a:gd name="connsiteY105"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386896 w 2622754"/>
              <a:gd name="connsiteY89" fmla="*/ 757283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83326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83326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63054 w 2622754"/>
              <a:gd name="connsiteY103" fmla="*/ 91440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82178 w 2622754"/>
              <a:gd name="connsiteY88" fmla="*/ 80481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53529 w 2622754"/>
              <a:gd name="connsiteY103" fmla="*/ 69215 h 2638697"/>
              <a:gd name="connsiteX104" fmla="*/ 606300 w 2622754"/>
              <a:gd name="connsiteY104" fmla="*/ 13063 h 2638697"/>
              <a:gd name="connsiteX105" fmla="*/ 567111 w 2622754"/>
              <a:gd name="connsiteY105" fmla="*/ 0 h 2638697"/>
              <a:gd name="connsiteX106" fmla="*/ 501797 w 2622754"/>
              <a:gd name="connsiteY106" fmla="*/ 0 h 2638697"/>
              <a:gd name="connsiteX0" fmla="*/ 501797 w 2622754"/>
              <a:gd name="connsiteY0" fmla="*/ 0 h 2638697"/>
              <a:gd name="connsiteX1" fmla="*/ 462608 w 2622754"/>
              <a:gd name="connsiteY1" fmla="*/ 13063 h 2638697"/>
              <a:gd name="connsiteX2" fmla="*/ 397294 w 2622754"/>
              <a:gd name="connsiteY2" fmla="*/ 104503 h 2638697"/>
              <a:gd name="connsiteX3" fmla="*/ 371168 w 2622754"/>
              <a:gd name="connsiteY3" fmla="*/ 182880 h 2638697"/>
              <a:gd name="connsiteX4" fmla="*/ 358105 w 2622754"/>
              <a:gd name="connsiteY4" fmla="*/ 222068 h 2638697"/>
              <a:gd name="connsiteX5" fmla="*/ 305854 w 2622754"/>
              <a:gd name="connsiteY5" fmla="*/ 300446 h 2638697"/>
              <a:gd name="connsiteX6" fmla="*/ 279728 w 2622754"/>
              <a:gd name="connsiteY6" fmla="*/ 378823 h 2638697"/>
              <a:gd name="connsiteX7" fmla="*/ 201351 w 2622754"/>
              <a:gd name="connsiteY7" fmla="*/ 431074 h 2638697"/>
              <a:gd name="connsiteX8" fmla="*/ 162163 w 2622754"/>
              <a:gd name="connsiteY8" fmla="*/ 457200 h 2638697"/>
              <a:gd name="connsiteX9" fmla="*/ 122974 w 2622754"/>
              <a:gd name="connsiteY9" fmla="*/ 470263 h 2638697"/>
              <a:gd name="connsiteX10" fmla="*/ 5408 w 2622754"/>
              <a:gd name="connsiteY10" fmla="*/ 470263 h 2638697"/>
              <a:gd name="connsiteX11" fmla="*/ 18471 w 2622754"/>
              <a:gd name="connsiteY11" fmla="*/ 600891 h 2638697"/>
              <a:gd name="connsiteX12" fmla="*/ 44597 w 2622754"/>
              <a:gd name="connsiteY12" fmla="*/ 679268 h 2638697"/>
              <a:gd name="connsiteX13" fmla="*/ 57660 w 2622754"/>
              <a:gd name="connsiteY13" fmla="*/ 718457 h 2638697"/>
              <a:gd name="connsiteX14" fmla="*/ 68712 w 2622754"/>
              <a:gd name="connsiteY14" fmla="*/ 776235 h 2638697"/>
              <a:gd name="connsiteX15" fmla="*/ 103924 w 2622754"/>
              <a:gd name="connsiteY15" fmla="*/ 837746 h 2638697"/>
              <a:gd name="connsiteX16" fmla="*/ 162163 w 2622754"/>
              <a:gd name="connsiteY16" fmla="*/ 796834 h 2638697"/>
              <a:gd name="connsiteX17" fmla="*/ 234915 w 2622754"/>
              <a:gd name="connsiteY17" fmla="*/ 864235 h 2638697"/>
              <a:gd name="connsiteX18" fmla="*/ 305854 w 2622754"/>
              <a:gd name="connsiteY18" fmla="*/ 1058091 h 2638697"/>
              <a:gd name="connsiteX19" fmla="*/ 331980 w 2622754"/>
              <a:gd name="connsiteY19" fmla="*/ 1097280 h 2638697"/>
              <a:gd name="connsiteX20" fmla="*/ 358105 w 2622754"/>
              <a:gd name="connsiteY20" fmla="*/ 1175657 h 2638697"/>
              <a:gd name="connsiteX21" fmla="*/ 352481 w 2622754"/>
              <a:gd name="connsiteY21" fmla="*/ 1246596 h 2638697"/>
              <a:gd name="connsiteX22" fmla="*/ 410357 w 2622754"/>
              <a:gd name="connsiteY22" fmla="*/ 1293223 h 2638697"/>
              <a:gd name="connsiteX23" fmla="*/ 463334 w 2622754"/>
              <a:gd name="connsiteY23" fmla="*/ 1429838 h 2638697"/>
              <a:gd name="connsiteX24" fmla="*/ 476760 w 2622754"/>
              <a:gd name="connsiteY24" fmla="*/ 1494427 h 2638697"/>
              <a:gd name="connsiteX25" fmla="*/ 455260 w 2622754"/>
              <a:gd name="connsiteY25" fmla="*/ 1563279 h 2638697"/>
              <a:gd name="connsiteX26" fmla="*/ 490548 w 2622754"/>
              <a:gd name="connsiteY26" fmla="*/ 1599293 h 2638697"/>
              <a:gd name="connsiteX27" fmla="*/ 469049 w 2622754"/>
              <a:gd name="connsiteY27" fmla="*/ 1684746 h 2638697"/>
              <a:gd name="connsiteX28" fmla="*/ 597138 w 2622754"/>
              <a:gd name="connsiteY28" fmla="*/ 1805849 h 2638697"/>
              <a:gd name="connsiteX29" fmla="*/ 646214 w 2622754"/>
              <a:gd name="connsiteY29" fmla="*/ 1896926 h 2638697"/>
              <a:gd name="connsiteX30" fmla="*/ 662815 w 2622754"/>
              <a:gd name="connsiteY30" fmla="*/ 1951990 h 2638697"/>
              <a:gd name="connsiteX31" fmla="*/ 744730 w 2622754"/>
              <a:gd name="connsiteY31" fmla="*/ 2073093 h 2638697"/>
              <a:gd name="connsiteX32" fmla="*/ 784281 w 2622754"/>
              <a:gd name="connsiteY32" fmla="*/ 2181134 h 2638697"/>
              <a:gd name="connsiteX33" fmla="*/ 806869 w 2622754"/>
              <a:gd name="connsiteY33" fmla="*/ 2226673 h 2638697"/>
              <a:gd name="connsiteX34" fmla="*/ 788182 w 2622754"/>
              <a:gd name="connsiteY34" fmla="*/ 2308588 h 2638697"/>
              <a:gd name="connsiteX35" fmla="*/ 842520 w 2622754"/>
              <a:gd name="connsiteY35" fmla="*/ 2428966 h 2638697"/>
              <a:gd name="connsiteX36" fmla="*/ 846058 w 2622754"/>
              <a:gd name="connsiteY36" fmla="*/ 2500993 h 2638697"/>
              <a:gd name="connsiteX37" fmla="*/ 919808 w 2622754"/>
              <a:gd name="connsiteY37" fmla="*/ 2638697 h 2638697"/>
              <a:gd name="connsiteX38" fmla="*/ 1111850 w 2622754"/>
              <a:gd name="connsiteY38" fmla="*/ 2593884 h 2638697"/>
              <a:gd name="connsiteX39" fmla="*/ 1246380 w 2622754"/>
              <a:gd name="connsiteY39" fmla="*/ 2599508 h 2638697"/>
              <a:gd name="connsiteX40" fmla="*/ 1345621 w 2622754"/>
              <a:gd name="connsiteY40" fmla="*/ 2529296 h 2638697"/>
              <a:gd name="connsiteX41" fmla="*/ 1418737 w 2622754"/>
              <a:gd name="connsiteY41" fmla="*/ 2534557 h 2638697"/>
              <a:gd name="connsiteX42" fmla="*/ 1512626 w 2622754"/>
              <a:gd name="connsiteY42" fmla="*/ 2473869 h 2638697"/>
              <a:gd name="connsiteX43" fmla="*/ 1578303 w 2622754"/>
              <a:gd name="connsiteY43" fmla="*/ 2466793 h 2638697"/>
              <a:gd name="connsiteX44" fmla="*/ 1633367 w 2622754"/>
              <a:gd name="connsiteY44" fmla="*/ 2447381 h 2638697"/>
              <a:gd name="connsiteX45" fmla="*/ 1685255 w 2622754"/>
              <a:gd name="connsiteY45" fmla="*/ 2437130 h 2638697"/>
              <a:gd name="connsiteX46" fmla="*/ 1754108 w 2622754"/>
              <a:gd name="connsiteY46" fmla="*/ 2414179 h 2638697"/>
              <a:gd name="connsiteX47" fmla="*/ 1805996 w 2622754"/>
              <a:gd name="connsiteY47" fmla="*/ 2401116 h 2638697"/>
              <a:gd name="connsiteX48" fmla="*/ 1791210 w 2622754"/>
              <a:gd name="connsiteY48" fmla="*/ 2349953 h 2638697"/>
              <a:gd name="connsiteX49" fmla="*/ 1878023 w 2622754"/>
              <a:gd name="connsiteY49" fmla="*/ 2295616 h 2638697"/>
              <a:gd name="connsiteX50" fmla="*/ 1985338 w 2622754"/>
              <a:gd name="connsiteY50" fmla="*/ 2254613 h 2638697"/>
              <a:gd name="connsiteX51" fmla="*/ 2077776 w 2622754"/>
              <a:gd name="connsiteY51" fmla="*/ 2243999 h 2638697"/>
              <a:gd name="connsiteX52" fmla="*/ 2108528 w 2622754"/>
              <a:gd name="connsiteY52" fmla="*/ 2207623 h 2638697"/>
              <a:gd name="connsiteX53" fmla="*/ 2147717 w 2622754"/>
              <a:gd name="connsiteY53" fmla="*/ 2181497 h 2638697"/>
              <a:gd name="connsiteX54" fmla="*/ 2186905 w 2622754"/>
              <a:gd name="connsiteY54" fmla="*/ 2155371 h 2638697"/>
              <a:gd name="connsiteX55" fmla="*/ 2226094 w 2622754"/>
              <a:gd name="connsiteY55" fmla="*/ 2142308 h 2638697"/>
              <a:gd name="connsiteX56" fmla="*/ 2265283 w 2622754"/>
              <a:gd name="connsiteY56" fmla="*/ 2103120 h 2638697"/>
              <a:gd name="connsiteX57" fmla="*/ 2304471 w 2622754"/>
              <a:gd name="connsiteY57" fmla="*/ 2090057 h 2638697"/>
              <a:gd name="connsiteX58" fmla="*/ 2356723 w 2622754"/>
              <a:gd name="connsiteY58" fmla="*/ 2030730 h 2638697"/>
              <a:gd name="connsiteX59" fmla="*/ 2395548 w 2622754"/>
              <a:gd name="connsiteY59" fmla="*/ 2023291 h 2638697"/>
              <a:gd name="connsiteX60" fmla="*/ 2408974 w 2622754"/>
              <a:gd name="connsiteY60" fmla="*/ 1894114 h 2638697"/>
              <a:gd name="connsiteX61" fmla="*/ 2422037 w 2622754"/>
              <a:gd name="connsiteY61" fmla="*/ 1854926 h 2638697"/>
              <a:gd name="connsiteX62" fmla="*/ 2483813 w 2622754"/>
              <a:gd name="connsiteY62" fmla="*/ 1865448 h 2638697"/>
              <a:gd name="connsiteX63" fmla="*/ 2557927 w 2622754"/>
              <a:gd name="connsiteY63" fmla="*/ 1746885 h 2638697"/>
              <a:gd name="connsiteX64" fmla="*/ 2616528 w 2622754"/>
              <a:gd name="connsiteY64" fmla="*/ 1668508 h 2638697"/>
              <a:gd name="connsiteX65" fmla="*/ 2550125 w 2622754"/>
              <a:gd name="connsiteY65" fmla="*/ 1608455 h 2638697"/>
              <a:gd name="connsiteX66" fmla="*/ 2495062 w 2622754"/>
              <a:gd name="connsiteY66" fmla="*/ 1522367 h 2638697"/>
              <a:gd name="connsiteX67" fmla="*/ 2382848 w 2622754"/>
              <a:gd name="connsiteY67" fmla="*/ 1528354 h 2638697"/>
              <a:gd name="connsiteX68" fmla="*/ 2304471 w 2622754"/>
              <a:gd name="connsiteY68" fmla="*/ 1410788 h 2638697"/>
              <a:gd name="connsiteX69" fmla="*/ 2278345 w 2622754"/>
              <a:gd name="connsiteY69" fmla="*/ 1371600 h 2638697"/>
              <a:gd name="connsiteX70" fmla="*/ 2252220 w 2622754"/>
              <a:gd name="connsiteY70" fmla="*/ 1293223 h 2638697"/>
              <a:gd name="connsiteX71" fmla="*/ 2239157 w 2622754"/>
              <a:gd name="connsiteY71" fmla="*/ 1254034 h 2638697"/>
              <a:gd name="connsiteX72" fmla="*/ 2158330 w 2622754"/>
              <a:gd name="connsiteY72" fmla="*/ 1310186 h 2638697"/>
              <a:gd name="connsiteX73" fmla="*/ 2119505 w 2622754"/>
              <a:gd name="connsiteY73" fmla="*/ 1349375 h 2638697"/>
              <a:gd name="connsiteX74" fmla="*/ 2082403 w 2622754"/>
              <a:gd name="connsiteY74" fmla="*/ 1397726 h 2638697"/>
              <a:gd name="connsiteX75" fmla="*/ 2043214 w 2622754"/>
              <a:gd name="connsiteY75" fmla="*/ 1410788 h 2638697"/>
              <a:gd name="connsiteX76" fmla="*/ 1964837 w 2622754"/>
              <a:gd name="connsiteY76" fmla="*/ 1436914 h 2638697"/>
              <a:gd name="connsiteX77" fmla="*/ 1925648 w 2622754"/>
              <a:gd name="connsiteY77" fmla="*/ 1449977 h 2638697"/>
              <a:gd name="connsiteX78" fmla="*/ 1795383 w 2622754"/>
              <a:gd name="connsiteY78" fmla="*/ 1465126 h 2638697"/>
              <a:gd name="connsiteX79" fmla="*/ 1739593 w 2622754"/>
              <a:gd name="connsiteY79" fmla="*/ 1422400 h 2638697"/>
              <a:gd name="connsiteX80" fmla="*/ 1758280 w 2622754"/>
              <a:gd name="connsiteY80" fmla="*/ 1256121 h 2638697"/>
              <a:gd name="connsiteX81" fmla="*/ 1692966 w 2622754"/>
              <a:gd name="connsiteY81" fmla="*/ 1243783 h 2638697"/>
              <a:gd name="connsiteX82" fmla="*/ 1667203 w 2622754"/>
              <a:gd name="connsiteY82" fmla="*/ 1354273 h 2638697"/>
              <a:gd name="connsiteX83" fmla="*/ 1625203 w 2622754"/>
              <a:gd name="connsiteY83" fmla="*/ 1175657 h 2638697"/>
              <a:gd name="connsiteX84" fmla="*/ 1612140 w 2622754"/>
              <a:gd name="connsiteY84" fmla="*/ 1136468 h 2638697"/>
              <a:gd name="connsiteX85" fmla="*/ 1533763 w 2622754"/>
              <a:gd name="connsiteY85" fmla="*/ 1084217 h 2638697"/>
              <a:gd name="connsiteX86" fmla="*/ 1481511 w 2622754"/>
              <a:gd name="connsiteY86" fmla="*/ 966651 h 2638697"/>
              <a:gd name="connsiteX87" fmla="*/ 1428534 w 2622754"/>
              <a:gd name="connsiteY87" fmla="*/ 869224 h 2638697"/>
              <a:gd name="connsiteX88" fmla="*/ 1391703 w 2622754"/>
              <a:gd name="connsiteY88" fmla="*/ 811167 h 2638697"/>
              <a:gd name="connsiteX89" fmla="*/ 1466271 w 2622754"/>
              <a:gd name="connsiteY89" fmla="*/ 792208 h 2638697"/>
              <a:gd name="connsiteX90" fmla="*/ 1377008 w 2622754"/>
              <a:gd name="connsiteY90" fmla="*/ 679268 h 2638697"/>
              <a:gd name="connsiteX91" fmla="*/ 1324757 w 2622754"/>
              <a:gd name="connsiteY91" fmla="*/ 600891 h 2638697"/>
              <a:gd name="connsiteX92" fmla="*/ 1233317 w 2622754"/>
              <a:gd name="connsiteY92" fmla="*/ 522514 h 2638697"/>
              <a:gd name="connsiteX93" fmla="*/ 1207191 w 2622754"/>
              <a:gd name="connsiteY93" fmla="*/ 467451 h 2638697"/>
              <a:gd name="connsiteX94" fmla="*/ 1115751 w 2622754"/>
              <a:gd name="connsiteY94" fmla="*/ 391886 h 2638697"/>
              <a:gd name="connsiteX95" fmla="*/ 1089625 w 2622754"/>
              <a:gd name="connsiteY95" fmla="*/ 352697 h 2638697"/>
              <a:gd name="connsiteX96" fmla="*/ 1050437 w 2622754"/>
              <a:gd name="connsiteY96" fmla="*/ 339634 h 2638697"/>
              <a:gd name="connsiteX97" fmla="*/ 1011248 w 2622754"/>
              <a:gd name="connsiteY97" fmla="*/ 313508 h 2638697"/>
              <a:gd name="connsiteX98" fmla="*/ 945934 w 2622754"/>
              <a:gd name="connsiteY98" fmla="*/ 248194 h 2638697"/>
              <a:gd name="connsiteX99" fmla="*/ 919808 w 2622754"/>
              <a:gd name="connsiteY99" fmla="*/ 209006 h 2638697"/>
              <a:gd name="connsiteX100" fmla="*/ 841431 w 2622754"/>
              <a:gd name="connsiteY100" fmla="*/ 182880 h 2638697"/>
              <a:gd name="connsiteX101" fmla="*/ 802243 w 2622754"/>
              <a:gd name="connsiteY101" fmla="*/ 169817 h 2638697"/>
              <a:gd name="connsiteX102" fmla="*/ 776117 w 2622754"/>
              <a:gd name="connsiteY102" fmla="*/ 130628 h 2638697"/>
              <a:gd name="connsiteX103" fmla="*/ 753529 w 2622754"/>
              <a:gd name="connsiteY103" fmla="*/ 69215 h 2638697"/>
              <a:gd name="connsiteX104" fmla="*/ 606300 w 2622754"/>
              <a:gd name="connsiteY104" fmla="*/ 13063 h 2638697"/>
              <a:gd name="connsiteX105" fmla="*/ 567111 w 2622754"/>
              <a:gd name="connsiteY105" fmla="*/ 0 h 2638697"/>
              <a:gd name="connsiteX106" fmla="*/ 501797 w 2622754"/>
              <a:gd name="connsiteY106" fmla="*/ 0 h 26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622754" h="2638697">
                <a:moveTo>
                  <a:pt x="501797" y="0"/>
                </a:moveTo>
                <a:lnTo>
                  <a:pt x="462608" y="13063"/>
                </a:lnTo>
                <a:cubicBezTo>
                  <a:pt x="440837" y="43543"/>
                  <a:pt x="415052" y="71523"/>
                  <a:pt x="397294" y="104503"/>
                </a:cubicBezTo>
                <a:cubicBezTo>
                  <a:pt x="384238" y="128750"/>
                  <a:pt x="379877" y="156754"/>
                  <a:pt x="371168" y="182880"/>
                </a:cubicBezTo>
                <a:cubicBezTo>
                  <a:pt x="366814" y="195943"/>
                  <a:pt x="365743" y="210611"/>
                  <a:pt x="358105" y="222068"/>
                </a:cubicBezTo>
                <a:cubicBezTo>
                  <a:pt x="340688" y="248194"/>
                  <a:pt x="315783" y="270658"/>
                  <a:pt x="305854" y="300446"/>
                </a:cubicBezTo>
                <a:cubicBezTo>
                  <a:pt x="297145" y="326572"/>
                  <a:pt x="302642" y="363547"/>
                  <a:pt x="279728" y="378823"/>
                </a:cubicBezTo>
                <a:lnTo>
                  <a:pt x="201351" y="431074"/>
                </a:lnTo>
                <a:cubicBezTo>
                  <a:pt x="188288" y="439783"/>
                  <a:pt x="177057" y="452235"/>
                  <a:pt x="162163" y="457200"/>
                </a:cubicBezTo>
                <a:lnTo>
                  <a:pt x="122974" y="470263"/>
                </a:lnTo>
                <a:cubicBezTo>
                  <a:pt x="106174" y="466063"/>
                  <a:pt x="17846" y="436058"/>
                  <a:pt x="5408" y="470263"/>
                </a:cubicBezTo>
                <a:cubicBezTo>
                  <a:pt x="-9547" y="511388"/>
                  <a:pt x="10406" y="557881"/>
                  <a:pt x="18471" y="600891"/>
                </a:cubicBezTo>
                <a:cubicBezTo>
                  <a:pt x="23546" y="627958"/>
                  <a:pt x="35888" y="653142"/>
                  <a:pt x="44597" y="679268"/>
                </a:cubicBezTo>
                <a:cubicBezTo>
                  <a:pt x="48951" y="692331"/>
                  <a:pt x="46203" y="710819"/>
                  <a:pt x="57660" y="718457"/>
                </a:cubicBezTo>
                <a:cubicBezTo>
                  <a:pt x="70723" y="727166"/>
                  <a:pt x="55649" y="767526"/>
                  <a:pt x="68712" y="776235"/>
                </a:cubicBezTo>
                <a:cubicBezTo>
                  <a:pt x="77421" y="789298"/>
                  <a:pt x="88349" y="834313"/>
                  <a:pt x="103924" y="837746"/>
                </a:cubicBezTo>
                <a:cubicBezTo>
                  <a:pt x="119499" y="841179"/>
                  <a:pt x="148805" y="793494"/>
                  <a:pt x="162163" y="796834"/>
                </a:cubicBezTo>
                <a:lnTo>
                  <a:pt x="234915" y="864235"/>
                </a:lnTo>
                <a:cubicBezTo>
                  <a:pt x="266019" y="983913"/>
                  <a:pt x="289677" y="1019250"/>
                  <a:pt x="305854" y="1058091"/>
                </a:cubicBezTo>
                <a:cubicBezTo>
                  <a:pt x="322032" y="1096932"/>
                  <a:pt x="325604" y="1082933"/>
                  <a:pt x="331980" y="1097280"/>
                </a:cubicBezTo>
                <a:cubicBezTo>
                  <a:pt x="343164" y="1122445"/>
                  <a:pt x="354688" y="1150771"/>
                  <a:pt x="358105" y="1175657"/>
                </a:cubicBezTo>
                <a:cubicBezTo>
                  <a:pt x="361522" y="1200543"/>
                  <a:pt x="346105" y="1232249"/>
                  <a:pt x="352481" y="1246596"/>
                </a:cubicBezTo>
                <a:cubicBezTo>
                  <a:pt x="363666" y="1271761"/>
                  <a:pt x="395081" y="1270309"/>
                  <a:pt x="410357" y="1293223"/>
                </a:cubicBezTo>
                <a:lnTo>
                  <a:pt x="463334" y="1429838"/>
                </a:lnTo>
                <a:cubicBezTo>
                  <a:pt x="472043" y="1442901"/>
                  <a:pt x="471795" y="1479533"/>
                  <a:pt x="476760" y="1494427"/>
                </a:cubicBezTo>
                <a:lnTo>
                  <a:pt x="455260" y="1563279"/>
                </a:lnTo>
                <a:cubicBezTo>
                  <a:pt x="459614" y="1576342"/>
                  <a:pt x="487208" y="1585935"/>
                  <a:pt x="490548" y="1599293"/>
                </a:cubicBezTo>
                <a:lnTo>
                  <a:pt x="469049" y="1684746"/>
                </a:lnTo>
                <a:cubicBezTo>
                  <a:pt x="476351" y="1713955"/>
                  <a:pt x="584417" y="1786767"/>
                  <a:pt x="597138" y="1805849"/>
                </a:cubicBezTo>
                <a:lnTo>
                  <a:pt x="646214" y="1896926"/>
                </a:lnTo>
                <a:cubicBezTo>
                  <a:pt x="654923" y="1909989"/>
                  <a:pt x="646396" y="1922629"/>
                  <a:pt x="662815" y="1951990"/>
                </a:cubicBezTo>
                <a:cubicBezTo>
                  <a:pt x="679234" y="1981351"/>
                  <a:pt x="724486" y="2034902"/>
                  <a:pt x="744730" y="2073093"/>
                </a:cubicBezTo>
                <a:cubicBezTo>
                  <a:pt x="764974" y="2111284"/>
                  <a:pt x="753193" y="2087871"/>
                  <a:pt x="784281" y="2181134"/>
                </a:cubicBezTo>
                <a:lnTo>
                  <a:pt x="806869" y="2226673"/>
                </a:lnTo>
                <a:cubicBezTo>
                  <a:pt x="811223" y="2257153"/>
                  <a:pt x="782240" y="2274873"/>
                  <a:pt x="788182" y="2308588"/>
                </a:cubicBezTo>
                <a:cubicBezTo>
                  <a:pt x="794124" y="2342303"/>
                  <a:pt x="832874" y="2396899"/>
                  <a:pt x="842520" y="2428966"/>
                </a:cubicBezTo>
                <a:cubicBezTo>
                  <a:pt x="852166" y="2461034"/>
                  <a:pt x="833177" y="2466038"/>
                  <a:pt x="846058" y="2500993"/>
                </a:cubicBezTo>
                <a:cubicBezTo>
                  <a:pt x="858939" y="2535948"/>
                  <a:pt x="892578" y="2557008"/>
                  <a:pt x="919808" y="2638697"/>
                </a:cubicBezTo>
                <a:cubicBezTo>
                  <a:pt x="976414" y="2634343"/>
                  <a:pt x="1055482" y="2600648"/>
                  <a:pt x="1111850" y="2593884"/>
                </a:cubicBezTo>
                <a:cubicBezTo>
                  <a:pt x="1164445" y="2587573"/>
                  <a:pt x="1193625" y="2604304"/>
                  <a:pt x="1246380" y="2599508"/>
                </a:cubicBezTo>
                <a:lnTo>
                  <a:pt x="1345621" y="2529296"/>
                </a:lnTo>
                <a:cubicBezTo>
                  <a:pt x="1369993" y="2531050"/>
                  <a:pt x="1390903" y="2543795"/>
                  <a:pt x="1418737" y="2534557"/>
                </a:cubicBezTo>
                <a:cubicBezTo>
                  <a:pt x="1446571" y="2525319"/>
                  <a:pt x="1486032" y="2485163"/>
                  <a:pt x="1512626" y="2473869"/>
                </a:cubicBezTo>
                <a:cubicBezTo>
                  <a:pt x="1539220" y="2462575"/>
                  <a:pt x="1552177" y="2475501"/>
                  <a:pt x="1578303" y="2466793"/>
                </a:cubicBezTo>
                <a:lnTo>
                  <a:pt x="1633367" y="2447381"/>
                </a:lnTo>
                <a:cubicBezTo>
                  <a:pt x="1646430" y="2438672"/>
                  <a:pt x="1665132" y="2442664"/>
                  <a:pt x="1685255" y="2437130"/>
                </a:cubicBezTo>
                <a:cubicBezTo>
                  <a:pt x="1705378" y="2431596"/>
                  <a:pt x="1727982" y="2422888"/>
                  <a:pt x="1754108" y="2414179"/>
                </a:cubicBezTo>
                <a:cubicBezTo>
                  <a:pt x="1753412" y="2400300"/>
                  <a:pt x="1806692" y="2414995"/>
                  <a:pt x="1805996" y="2401116"/>
                </a:cubicBezTo>
                <a:lnTo>
                  <a:pt x="1791210" y="2349953"/>
                </a:lnTo>
                <a:lnTo>
                  <a:pt x="1878023" y="2295616"/>
                </a:lnTo>
                <a:cubicBezTo>
                  <a:pt x="1923743" y="2265136"/>
                  <a:pt x="1952046" y="2263216"/>
                  <a:pt x="1985338" y="2254613"/>
                </a:cubicBezTo>
                <a:cubicBezTo>
                  <a:pt x="2018630" y="2246010"/>
                  <a:pt x="2057244" y="2251831"/>
                  <a:pt x="2077776" y="2243999"/>
                </a:cubicBezTo>
                <a:cubicBezTo>
                  <a:pt x="2098308" y="2236167"/>
                  <a:pt x="2082402" y="2225040"/>
                  <a:pt x="2108528" y="2207623"/>
                </a:cubicBezTo>
                <a:lnTo>
                  <a:pt x="2147717" y="2181497"/>
                </a:lnTo>
                <a:cubicBezTo>
                  <a:pt x="2160780" y="2172788"/>
                  <a:pt x="2172011" y="2160336"/>
                  <a:pt x="2186905" y="2155371"/>
                </a:cubicBezTo>
                <a:lnTo>
                  <a:pt x="2226094" y="2142308"/>
                </a:lnTo>
                <a:cubicBezTo>
                  <a:pt x="2239157" y="2129245"/>
                  <a:pt x="2249912" y="2113367"/>
                  <a:pt x="2265283" y="2103120"/>
                </a:cubicBezTo>
                <a:cubicBezTo>
                  <a:pt x="2276740" y="2095482"/>
                  <a:pt x="2289231" y="2102122"/>
                  <a:pt x="2304471" y="2090057"/>
                </a:cubicBezTo>
                <a:cubicBezTo>
                  <a:pt x="2319711" y="2077992"/>
                  <a:pt x="2341544" y="2041858"/>
                  <a:pt x="2356723" y="2030730"/>
                </a:cubicBezTo>
                <a:cubicBezTo>
                  <a:pt x="2371902" y="2019602"/>
                  <a:pt x="2390583" y="2038185"/>
                  <a:pt x="2395548" y="2023291"/>
                </a:cubicBezTo>
                <a:lnTo>
                  <a:pt x="2408974" y="1894114"/>
                </a:lnTo>
                <a:cubicBezTo>
                  <a:pt x="2413328" y="1881051"/>
                  <a:pt x="2409564" y="1859704"/>
                  <a:pt x="2422037" y="1854926"/>
                </a:cubicBezTo>
                <a:cubicBezTo>
                  <a:pt x="2434510" y="1850148"/>
                  <a:pt x="2461165" y="1883455"/>
                  <a:pt x="2483813" y="1865448"/>
                </a:cubicBezTo>
                <a:cubicBezTo>
                  <a:pt x="2506461" y="1847441"/>
                  <a:pt x="2535808" y="1779708"/>
                  <a:pt x="2557927" y="1746885"/>
                </a:cubicBezTo>
                <a:cubicBezTo>
                  <a:pt x="2580046" y="1714062"/>
                  <a:pt x="2617828" y="1691580"/>
                  <a:pt x="2616528" y="1668508"/>
                </a:cubicBezTo>
                <a:cubicBezTo>
                  <a:pt x="2615228" y="1645436"/>
                  <a:pt x="2654629" y="1643290"/>
                  <a:pt x="2550125" y="1608455"/>
                </a:cubicBezTo>
                <a:lnTo>
                  <a:pt x="2495062" y="1522367"/>
                </a:lnTo>
                <a:lnTo>
                  <a:pt x="2382848" y="1528354"/>
                </a:lnTo>
                <a:lnTo>
                  <a:pt x="2304471" y="1410788"/>
                </a:lnTo>
                <a:lnTo>
                  <a:pt x="2278345" y="1371600"/>
                </a:lnTo>
                <a:lnTo>
                  <a:pt x="2252220" y="1293223"/>
                </a:lnTo>
                <a:lnTo>
                  <a:pt x="2239157" y="1254034"/>
                </a:lnTo>
                <a:lnTo>
                  <a:pt x="2158330" y="1310186"/>
                </a:lnTo>
                <a:cubicBezTo>
                  <a:pt x="2149621" y="1323249"/>
                  <a:pt x="2134399" y="1344410"/>
                  <a:pt x="2119505" y="1349375"/>
                </a:cubicBezTo>
                <a:lnTo>
                  <a:pt x="2082403" y="1397726"/>
                </a:lnTo>
                <a:lnTo>
                  <a:pt x="2043214" y="1410788"/>
                </a:lnTo>
                <a:lnTo>
                  <a:pt x="1964837" y="1436914"/>
                </a:lnTo>
                <a:lnTo>
                  <a:pt x="1925648" y="1449977"/>
                </a:lnTo>
                <a:cubicBezTo>
                  <a:pt x="1924845" y="1449843"/>
                  <a:pt x="1826392" y="1469722"/>
                  <a:pt x="1795383" y="1465126"/>
                </a:cubicBezTo>
                <a:cubicBezTo>
                  <a:pt x="1764374" y="1460530"/>
                  <a:pt x="1838094" y="1455234"/>
                  <a:pt x="1739593" y="1422400"/>
                </a:cubicBezTo>
                <a:cubicBezTo>
                  <a:pt x="1735239" y="1370149"/>
                  <a:pt x="1766051" y="1285891"/>
                  <a:pt x="1758280" y="1256121"/>
                </a:cubicBezTo>
                <a:cubicBezTo>
                  <a:pt x="1750509" y="1226352"/>
                  <a:pt x="1708145" y="1227424"/>
                  <a:pt x="1692966" y="1243783"/>
                </a:cubicBezTo>
                <a:cubicBezTo>
                  <a:pt x="1677787" y="1260142"/>
                  <a:pt x="1671557" y="1323793"/>
                  <a:pt x="1667203" y="1354273"/>
                </a:cubicBezTo>
                <a:cubicBezTo>
                  <a:pt x="1628480" y="1199385"/>
                  <a:pt x="1634380" y="1211958"/>
                  <a:pt x="1625203" y="1175657"/>
                </a:cubicBezTo>
                <a:cubicBezTo>
                  <a:pt x="1616026" y="1139356"/>
                  <a:pt x="1621877" y="1146205"/>
                  <a:pt x="1612140" y="1136468"/>
                </a:cubicBezTo>
                <a:cubicBezTo>
                  <a:pt x="1589937" y="1114265"/>
                  <a:pt x="1533763" y="1084217"/>
                  <a:pt x="1533763" y="1084217"/>
                </a:cubicBezTo>
                <a:cubicBezTo>
                  <a:pt x="1519490" y="1012854"/>
                  <a:pt x="1499049" y="1002483"/>
                  <a:pt x="1481511" y="966651"/>
                </a:cubicBezTo>
                <a:cubicBezTo>
                  <a:pt x="1463973" y="930819"/>
                  <a:pt x="1443502" y="895138"/>
                  <a:pt x="1428534" y="869224"/>
                </a:cubicBezTo>
                <a:cubicBezTo>
                  <a:pt x="1413566" y="843310"/>
                  <a:pt x="1398643" y="829824"/>
                  <a:pt x="1391703" y="811167"/>
                </a:cubicBezTo>
                <a:cubicBezTo>
                  <a:pt x="1384763" y="792510"/>
                  <a:pt x="1467133" y="813133"/>
                  <a:pt x="1466271" y="792208"/>
                </a:cubicBezTo>
                <a:cubicBezTo>
                  <a:pt x="1461917" y="770436"/>
                  <a:pt x="1400594" y="711154"/>
                  <a:pt x="1377008" y="679268"/>
                </a:cubicBezTo>
                <a:cubicBezTo>
                  <a:pt x="1353422" y="647382"/>
                  <a:pt x="1349876" y="619730"/>
                  <a:pt x="1324757" y="600891"/>
                </a:cubicBezTo>
                <a:cubicBezTo>
                  <a:pt x="1286311" y="572057"/>
                  <a:pt x="1252911" y="544754"/>
                  <a:pt x="1233317" y="522514"/>
                </a:cubicBezTo>
                <a:cubicBezTo>
                  <a:pt x="1213723" y="500274"/>
                  <a:pt x="1217693" y="479120"/>
                  <a:pt x="1207191" y="467451"/>
                </a:cubicBezTo>
                <a:cubicBezTo>
                  <a:pt x="1178355" y="435411"/>
                  <a:pt x="1135345" y="411012"/>
                  <a:pt x="1115751" y="391886"/>
                </a:cubicBezTo>
                <a:cubicBezTo>
                  <a:pt x="1096157" y="372760"/>
                  <a:pt x="1101884" y="362505"/>
                  <a:pt x="1089625" y="352697"/>
                </a:cubicBezTo>
                <a:cubicBezTo>
                  <a:pt x="1078873" y="344095"/>
                  <a:pt x="1062753" y="345792"/>
                  <a:pt x="1050437" y="339634"/>
                </a:cubicBezTo>
                <a:cubicBezTo>
                  <a:pt x="1036395" y="332613"/>
                  <a:pt x="1024311" y="322217"/>
                  <a:pt x="1011248" y="313508"/>
                </a:cubicBezTo>
                <a:cubicBezTo>
                  <a:pt x="941585" y="209012"/>
                  <a:pt x="1033016" y="335275"/>
                  <a:pt x="945934" y="248194"/>
                </a:cubicBezTo>
                <a:cubicBezTo>
                  <a:pt x="934833" y="237093"/>
                  <a:pt x="933121" y="217327"/>
                  <a:pt x="919808" y="209006"/>
                </a:cubicBezTo>
                <a:cubicBezTo>
                  <a:pt x="896455" y="194410"/>
                  <a:pt x="867557" y="191589"/>
                  <a:pt x="841431" y="182880"/>
                </a:cubicBezTo>
                <a:lnTo>
                  <a:pt x="802243" y="169817"/>
                </a:lnTo>
                <a:cubicBezTo>
                  <a:pt x="793534" y="156754"/>
                  <a:pt x="784236" y="147395"/>
                  <a:pt x="776117" y="130628"/>
                </a:cubicBezTo>
                <a:cubicBezTo>
                  <a:pt x="767998" y="113861"/>
                  <a:pt x="763265" y="78951"/>
                  <a:pt x="753529" y="69215"/>
                </a:cubicBezTo>
                <a:cubicBezTo>
                  <a:pt x="702881" y="18567"/>
                  <a:pt x="670048" y="34312"/>
                  <a:pt x="606300" y="13063"/>
                </a:cubicBezTo>
                <a:cubicBezTo>
                  <a:pt x="593237" y="8709"/>
                  <a:pt x="580881" y="0"/>
                  <a:pt x="567111" y="0"/>
                </a:cubicBezTo>
                <a:lnTo>
                  <a:pt x="501797" y="0"/>
                </a:lnTo>
                <a:close/>
              </a:path>
            </a:pathLst>
          </a:custGeom>
          <a:solidFill>
            <a:schemeClr val="tx1">
              <a:alpha val="72941"/>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CB96348-B110-8D1A-CCC2-43711EFA3F33}"/>
              </a:ext>
            </a:extLst>
          </p:cNvPr>
          <p:cNvSpPr txBox="1">
            <a:spLocks/>
          </p:cNvSpPr>
          <p:nvPr/>
        </p:nvSpPr>
        <p:spPr>
          <a:xfrm>
            <a:off x="515673" y="457625"/>
            <a:ext cx="4578928"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cap="none" spc="0">
                <a:ln w="0"/>
                <a:solidFill>
                  <a:schemeClr val="tx1"/>
                </a:solidFill>
                <a:effectLst>
                  <a:outerShdw blurRad="38100" dist="19050" dir="2700000" algn="tl" rotWithShape="0">
                    <a:schemeClr val="dk1">
                      <a:alpha val="40000"/>
                    </a:schemeClr>
                  </a:outerShdw>
                </a:effectLst>
                <a:latin typeface="Gisha" panose="020B0502040204020203" pitchFamily="34" charset="-79"/>
                <a:ea typeface="Lato" panose="020F0502020204030203" pitchFamily="34" charset="0"/>
                <a:cs typeface="Gisha" panose="020B05020402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Gisha" panose="020B0502040204020203" pitchFamily="34" charset="-79"/>
                <a:ea typeface="Lato" panose="020F0502020204030203" pitchFamily="34" charset="0"/>
                <a:cs typeface="Gisha" panose="020B0502040204020203" pitchFamily="34" charset="-79"/>
              </a:rPr>
              <a:t>Eden</a:t>
            </a:r>
          </a:p>
        </p:txBody>
      </p:sp>
      <p:sp>
        <p:nvSpPr>
          <p:cNvPr id="12" name="Freeform 11">
            <a:extLst>
              <a:ext uri="{FF2B5EF4-FFF2-40B4-BE49-F238E27FC236}">
                <a16:creationId xmlns:a16="http://schemas.microsoft.com/office/drawing/2014/main" id="{0720BC1F-71EB-47D5-C246-34C59D71CDE5}"/>
              </a:ext>
            </a:extLst>
          </p:cNvPr>
          <p:cNvSpPr/>
          <p:nvPr/>
        </p:nvSpPr>
        <p:spPr>
          <a:xfrm>
            <a:off x="7180398" y="1810050"/>
            <a:ext cx="180986" cy="232922"/>
          </a:xfrm>
          <a:custGeom>
            <a:avLst/>
            <a:gdLst>
              <a:gd name="connsiteX0" fmla="*/ 0 w 180986"/>
              <a:gd name="connsiteY0" fmla="*/ 0 h 232922"/>
              <a:gd name="connsiteX1" fmla="*/ 165100 w 180986"/>
              <a:gd name="connsiteY1" fmla="*/ 215900 h 232922"/>
              <a:gd name="connsiteX2" fmla="*/ 165100 w 180986"/>
              <a:gd name="connsiteY2" fmla="*/ 203200 h 232922"/>
            </a:gdLst>
            <a:ahLst/>
            <a:cxnLst>
              <a:cxn ang="0">
                <a:pos x="connsiteX0" y="connsiteY0"/>
              </a:cxn>
              <a:cxn ang="0">
                <a:pos x="connsiteX1" y="connsiteY1"/>
              </a:cxn>
              <a:cxn ang="0">
                <a:pos x="connsiteX2" y="connsiteY2"/>
              </a:cxn>
            </a:cxnLst>
            <a:rect l="l" t="t" r="r" b="b"/>
            <a:pathLst>
              <a:path w="180986" h="232922">
                <a:moveTo>
                  <a:pt x="0" y="0"/>
                </a:moveTo>
                <a:cubicBezTo>
                  <a:pt x="68791" y="91016"/>
                  <a:pt x="137583" y="182033"/>
                  <a:pt x="165100" y="215900"/>
                </a:cubicBezTo>
                <a:cubicBezTo>
                  <a:pt x="192617" y="249767"/>
                  <a:pt x="178858" y="226483"/>
                  <a:pt x="165100" y="203200"/>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3FFB6495-D40D-8348-2E67-BED6DE1672AD}"/>
              </a:ext>
            </a:extLst>
          </p:cNvPr>
          <p:cNvSpPr/>
          <p:nvPr/>
        </p:nvSpPr>
        <p:spPr>
          <a:xfrm>
            <a:off x="7391400" y="1967695"/>
            <a:ext cx="1841554" cy="864405"/>
          </a:xfrm>
          <a:custGeom>
            <a:avLst/>
            <a:gdLst>
              <a:gd name="connsiteX0" fmla="*/ 0 w 1843139"/>
              <a:gd name="connsiteY0" fmla="*/ 111457 h 886157"/>
              <a:gd name="connsiteX1" fmla="*/ 584200 w 1843139"/>
              <a:gd name="connsiteY1" fmla="*/ 22557 h 886157"/>
              <a:gd name="connsiteX2" fmla="*/ 1231900 w 1843139"/>
              <a:gd name="connsiteY2" fmla="*/ 22557 h 886157"/>
              <a:gd name="connsiteX3" fmla="*/ 1574800 w 1843139"/>
              <a:gd name="connsiteY3" fmla="*/ 276557 h 886157"/>
              <a:gd name="connsiteX4" fmla="*/ 1803400 w 1843139"/>
              <a:gd name="connsiteY4" fmla="*/ 670257 h 886157"/>
              <a:gd name="connsiteX5" fmla="*/ 1841500 w 1843139"/>
              <a:gd name="connsiteY5" fmla="*/ 886157 h 886157"/>
              <a:gd name="connsiteX0" fmla="*/ 0 w 1843139"/>
              <a:gd name="connsiteY0" fmla="*/ 89705 h 864405"/>
              <a:gd name="connsiteX1" fmla="*/ 584200 w 1843139"/>
              <a:gd name="connsiteY1" fmla="*/ 805 h 864405"/>
              <a:gd name="connsiteX2" fmla="*/ 1168400 w 1843139"/>
              <a:gd name="connsiteY2" fmla="*/ 140505 h 864405"/>
              <a:gd name="connsiteX3" fmla="*/ 1574800 w 1843139"/>
              <a:gd name="connsiteY3" fmla="*/ 254805 h 864405"/>
              <a:gd name="connsiteX4" fmla="*/ 1803400 w 1843139"/>
              <a:gd name="connsiteY4" fmla="*/ 648505 h 864405"/>
              <a:gd name="connsiteX5" fmla="*/ 1841500 w 1843139"/>
              <a:gd name="connsiteY5" fmla="*/ 864405 h 864405"/>
              <a:gd name="connsiteX0" fmla="*/ 0 w 1843139"/>
              <a:gd name="connsiteY0" fmla="*/ 89705 h 864405"/>
              <a:gd name="connsiteX1" fmla="*/ 584200 w 1843139"/>
              <a:gd name="connsiteY1" fmla="*/ 805 h 864405"/>
              <a:gd name="connsiteX2" fmla="*/ 1168400 w 1843139"/>
              <a:gd name="connsiteY2" fmla="*/ 140505 h 864405"/>
              <a:gd name="connsiteX3" fmla="*/ 1397000 w 1843139"/>
              <a:gd name="connsiteY3" fmla="*/ 394505 h 864405"/>
              <a:gd name="connsiteX4" fmla="*/ 1803400 w 1843139"/>
              <a:gd name="connsiteY4" fmla="*/ 648505 h 864405"/>
              <a:gd name="connsiteX5" fmla="*/ 1841500 w 1843139"/>
              <a:gd name="connsiteY5" fmla="*/ 864405 h 864405"/>
              <a:gd name="connsiteX0" fmla="*/ 0 w 1841554"/>
              <a:gd name="connsiteY0" fmla="*/ 89705 h 864405"/>
              <a:gd name="connsiteX1" fmla="*/ 584200 w 1841554"/>
              <a:gd name="connsiteY1" fmla="*/ 805 h 864405"/>
              <a:gd name="connsiteX2" fmla="*/ 1168400 w 1841554"/>
              <a:gd name="connsiteY2" fmla="*/ 140505 h 864405"/>
              <a:gd name="connsiteX3" fmla="*/ 1397000 w 1841554"/>
              <a:gd name="connsiteY3" fmla="*/ 394505 h 864405"/>
              <a:gd name="connsiteX4" fmla="*/ 1663700 w 1841554"/>
              <a:gd name="connsiteY4" fmla="*/ 699305 h 864405"/>
              <a:gd name="connsiteX5" fmla="*/ 1841500 w 1841554"/>
              <a:gd name="connsiteY5" fmla="*/ 864405 h 86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54" h="864405">
                <a:moveTo>
                  <a:pt x="0" y="89705"/>
                </a:moveTo>
                <a:cubicBezTo>
                  <a:pt x="189442" y="52663"/>
                  <a:pt x="389467" y="-7662"/>
                  <a:pt x="584200" y="805"/>
                </a:cubicBezTo>
                <a:cubicBezTo>
                  <a:pt x="778933" y="9272"/>
                  <a:pt x="1032933" y="74888"/>
                  <a:pt x="1168400" y="140505"/>
                </a:cubicBezTo>
                <a:cubicBezTo>
                  <a:pt x="1303867" y="206122"/>
                  <a:pt x="1314450" y="301372"/>
                  <a:pt x="1397000" y="394505"/>
                </a:cubicBezTo>
                <a:cubicBezTo>
                  <a:pt x="1479550" y="487638"/>
                  <a:pt x="1619250" y="597705"/>
                  <a:pt x="1663700" y="699305"/>
                </a:cubicBezTo>
                <a:cubicBezTo>
                  <a:pt x="1708150" y="800905"/>
                  <a:pt x="1844675" y="807255"/>
                  <a:pt x="1841500" y="864405"/>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A8B969DD-CD87-E71F-AC9B-A7685A264A40}"/>
              </a:ext>
            </a:extLst>
          </p:cNvPr>
          <p:cNvSpPr/>
          <p:nvPr/>
        </p:nvSpPr>
        <p:spPr>
          <a:xfrm>
            <a:off x="7391400" y="2057400"/>
            <a:ext cx="1866900" cy="762000"/>
          </a:xfrm>
          <a:custGeom>
            <a:avLst/>
            <a:gdLst>
              <a:gd name="connsiteX0" fmla="*/ 0 w 1866900"/>
              <a:gd name="connsiteY0" fmla="*/ 0 h 762000"/>
              <a:gd name="connsiteX1" fmla="*/ 406400 w 1866900"/>
              <a:gd name="connsiteY1" fmla="*/ 190500 h 762000"/>
              <a:gd name="connsiteX2" fmla="*/ 1028700 w 1866900"/>
              <a:gd name="connsiteY2" fmla="*/ 165100 h 762000"/>
              <a:gd name="connsiteX3" fmla="*/ 1333500 w 1866900"/>
              <a:gd name="connsiteY3" fmla="*/ 571500 h 762000"/>
              <a:gd name="connsiteX4" fmla="*/ 1651000 w 1866900"/>
              <a:gd name="connsiteY4" fmla="*/ 698500 h 762000"/>
              <a:gd name="connsiteX5" fmla="*/ 1866900 w 18669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900" h="762000">
                <a:moveTo>
                  <a:pt x="0" y="0"/>
                </a:moveTo>
                <a:cubicBezTo>
                  <a:pt x="117475" y="81491"/>
                  <a:pt x="234950" y="162983"/>
                  <a:pt x="406400" y="190500"/>
                </a:cubicBezTo>
                <a:cubicBezTo>
                  <a:pt x="577850" y="218017"/>
                  <a:pt x="874183" y="101600"/>
                  <a:pt x="1028700" y="165100"/>
                </a:cubicBezTo>
                <a:cubicBezTo>
                  <a:pt x="1183217" y="228600"/>
                  <a:pt x="1229783" y="482600"/>
                  <a:pt x="1333500" y="571500"/>
                </a:cubicBezTo>
                <a:cubicBezTo>
                  <a:pt x="1437217" y="660400"/>
                  <a:pt x="1562100" y="666750"/>
                  <a:pt x="1651000" y="698500"/>
                </a:cubicBezTo>
                <a:cubicBezTo>
                  <a:pt x="1739900" y="730250"/>
                  <a:pt x="1803400" y="746125"/>
                  <a:pt x="1866900" y="7620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94B7BB25-A9A7-101B-ACF3-334D1EAE4638}"/>
              </a:ext>
            </a:extLst>
          </p:cNvPr>
          <p:cNvSpPr/>
          <p:nvPr/>
        </p:nvSpPr>
        <p:spPr>
          <a:xfrm>
            <a:off x="7306693" y="2032000"/>
            <a:ext cx="1938907" cy="800476"/>
          </a:xfrm>
          <a:custGeom>
            <a:avLst/>
            <a:gdLst>
              <a:gd name="connsiteX0" fmla="*/ 46607 w 1938907"/>
              <a:gd name="connsiteY0" fmla="*/ 0 h 800476"/>
              <a:gd name="connsiteX1" fmla="*/ 59307 w 1938907"/>
              <a:gd name="connsiteY1" fmla="*/ 304800 h 800476"/>
              <a:gd name="connsiteX2" fmla="*/ 630807 w 1938907"/>
              <a:gd name="connsiteY2" fmla="*/ 774700 h 800476"/>
              <a:gd name="connsiteX3" fmla="*/ 1037207 w 1938907"/>
              <a:gd name="connsiteY3" fmla="*/ 723900 h 800476"/>
              <a:gd name="connsiteX4" fmla="*/ 1278507 w 1938907"/>
              <a:gd name="connsiteY4" fmla="*/ 596900 h 800476"/>
              <a:gd name="connsiteX5" fmla="*/ 1456307 w 1938907"/>
              <a:gd name="connsiteY5" fmla="*/ 698500 h 800476"/>
              <a:gd name="connsiteX6" fmla="*/ 1938907 w 1938907"/>
              <a:gd name="connsiteY6" fmla="*/ 800100 h 8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8907" h="800476">
                <a:moveTo>
                  <a:pt x="46607" y="0"/>
                </a:moveTo>
                <a:cubicBezTo>
                  <a:pt x="4273" y="87841"/>
                  <a:pt x="-38060" y="175683"/>
                  <a:pt x="59307" y="304800"/>
                </a:cubicBezTo>
                <a:cubicBezTo>
                  <a:pt x="156674" y="433917"/>
                  <a:pt x="467824" y="704850"/>
                  <a:pt x="630807" y="774700"/>
                </a:cubicBezTo>
                <a:cubicBezTo>
                  <a:pt x="793790" y="844550"/>
                  <a:pt x="929257" y="753533"/>
                  <a:pt x="1037207" y="723900"/>
                </a:cubicBezTo>
                <a:cubicBezTo>
                  <a:pt x="1145157" y="694267"/>
                  <a:pt x="1208657" y="601133"/>
                  <a:pt x="1278507" y="596900"/>
                </a:cubicBezTo>
                <a:cubicBezTo>
                  <a:pt x="1348357" y="592667"/>
                  <a:pt x="1346240" y="664633"/>
                  <a:pt x="1456307" y="698500"/>
                </a:cubicBezTo>
                <a:cubicBezTo>
                  <a:pt x="1566374" y="732367"/>
                  <a:pt x="1752640" y="766233"/>
                  <a:pt x="1938907" y="8001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8127E2B6-FAC5-5F5E-BB9E-47906F6E2A65}"/>
              </a:ext>
            </a:extLst>
          </p:cNvPr>
          <p:cNvSpPr/>
          <p:nvPr/>
        </p:nvSpPr>
        <p:spPr>
          <a:xfrm>
            <a:off x="7086186" y="2032000"/>
            <a:ext cx="3734214" cy="3560378"/>
          </a:xfrm>
          <a:custGeom>
            <a:avLst/>
            <a:gdLst>
              <a:gd name="connsiteX0" fmla="*/ 267114 w 3734214"/>
              <a:gd name="connsiteY0" fmla="*/ 0 h 3560378"/>
              <a:gd name="connsiteX1" fmla="*/ 414 w 3734214"/>
              <a:gd name="connsiteY1" fmla="*/ 457200 h 3560378"/>
              <a:gd name="connsiteX2" fmla="*/ 216314 w 3734214"/>
              <a:gd name="connsiteY2" fmla="*/ 901700 h 3560378"/>
              <a:gd name="connsiteX3" fmla="*/ 610014 w 3734214"/>
              <a:gd name="connsiteY3" fmla="*/ 952500 h 3560378"/>
              <a:gd name="connsiteX4" fmla="*/ 991014 w 3734214"/>
              <a:gd name="connsiteY4" fmla="*/ 1054100 h 3560378"/>
              <a:gd name="connsiteX5" fmla="*/ 965614 w 3734214"/>
              <a:gd name="connsiteY5" fmla="*/ 1435100 h 3560378"/>
              <a:gd name="connsiteX6" fmla="*/ 813214 w 3734214"/>
              <a:gd name="connsiteY6" fmla="*/ 1651000 h 3560378"/>
              <a:gd name="connsiteX7" fmla="*/ 1003714 w 3734214"/>
              <a:gd name="connsiteY7" fmla="*/ 1892300 h 3560378"/>
              <a:gd name="connsiteX8" fmla="*/ 1473614 w 3734214"/>
              <a:gd name="connsiteY8" fmla="*/ 1930400 h 3560378"/>
              <a:gd name="connsiteX9" fmla="*/ 1994314 w 3734214"/>
              <a:gd name="connsiteY9" fmla="*/ 1930400 h 3560378"/>
              <a:gd name="connsiteX10" fmla="*/ 2235614 w 3734214"/>
              <a:gd name="connsiteY10" fmla="*/ 2108200 h 3560378"/>
              <a:gd name="connsiteX11" fmla="*/ 2159414 w 3734214"/>
              <a:gd name="connsiteY11" fmla="*/ 2590800 h 3560378"/>
              <a:gd name="connsiteX12" fmla="*/ 1359314 w 3734214"/>
              <a:gd name="connsiteY12" fmla="*/ 2895600 h 3560378"/>
              <a:gd name="connsiteX13" fmla="*/ 1422814 w 3734214"/>
              <a:gd name="connsiteY13" fmla="*/ 3429000 h 3560378"/>
              <a:gd name="connsiteX14" fmla="*/ 2261014 w 3734214"/>
              <a:gd name="connsiteY14" fmla="*/ 3517900 h 3560378"/>
              <a:gd name="connsiteX15" fmla="*/ 3226214 w 3734214"/>
              <a:gd name="connsiteY15" fmla="*/ 2857500 h 3560378"/>
              <a:gd name="connsiteX16" fmla="*/ 3734214 w 3734214"/>
              <a:gd name="connsiteY16" fmla="*/ 2806700 h 3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4214" h="3560378">
                <a:moveTo>
                  <a:pt x="267114" y="0"/>
                </a:moveTo>
                <a:cubicBezTo>
                  <a:pt x="137997" y="153458"/>
                  <a:pt x="8881" y="306917"/>
                  <a:pt x="414" y="457200"/>
                </a:cubicBezTo>
                <a:cubicBezTo>
                  <a:pt x="-8053" y="607483"/>
                  <a:pt x="114714" y="819150"/>
                  <a:pt x="216314" y="901700"/>
                </a:cubicBezTo>
                <a:cubicBezTo>
                  <a:pt x="317914" y="984250"/>
                  <a:pt x="480897" y="927100"/>
                  <a:pt x="610014" y="952500"/>
                </a:cubicBezTo>
                <a:cubicBezTo>
                  <a:pt x="739131" y="977900"/>
                  <a:pt x="931747" y="973667"/>
                  <a:pt x="991014" y="1054100"/>
                </a:cubicBezTo>
                <a:cubicBezTo>
                  <a:pt x="1050281" y="1134533"/>
                  <a:pt x="995247" y="1335617"/>
                  <a:pt x="965614" y="1435100"/>
                </a:cubicBezTo>
                <a:cubicBezTo>
                  <a:pt x="935981" y="1534583"/>
                  <a:pt x="806864" y="1574800"/>
                  <a:pt x="813214" y="1651000"/>
                </a:cubicBezTo>
                <a:cubicBezTo>
                  <a:pt x="819564" y="1727200"/>
                  <a:pt x="893647" y="1845733"/>
                  <a:pt x="1003714" y="1892300"/>
                </a:cubicBezTo>
                <a:cubicBezTo>
                  <a:pt x="1113781" y="1938867"/>
                  <a:pt x="1308514" y="1924050"/>
                  <a:pt x="1473614" y="1930400"/>
                </a:cubicBezTo>
                <a:cubicBezTo>
                  <a:pt x="1638714" y="1936750"/>
                  <a:pt x="1867314" y="1900767"/>
                  <a:pt x="1994314" y="1930400"/>
                </a:cubicBezTo>
                <a:cubicBezTo>
                  <a:pt x="2121314" y="1960033"/>
                  <a:pt x="2208097" y="1998133"/>
                  <a:pt x="2235614" y="2108200"/>
                </a:cubicBezTo>
                <a:cubicBezTo>
                  <a:pt x="2263131" y="2218267"/>
                  <a:pt x="2305464" y="2459567"/>
                  <a:pt x="2159414" y="2590800"/>
                </a:cubicBezTo>
                <a:cubicBezTo>
                  <a:pt x="2013364" y="2722033"/>
                  <a:pt x="1482081" y="2755900"/>
                  <a:pt x="1359314" y="2895600"/>
                </a:cubicBezTo>
                <a:cubicBezTo>
                  <a:pt x="1236547" y="3035300"/>
                  <a:pt x="1272531" y="3325283"/>
                  <a:pt x="1422814" y="3429000"/>
                </a:cubicBezTo>
                <a:cubicBezTo>
                  <a:pt x="1573097" y="3532717"/>
                  <a:pt x="1960447" y="3613150"/>
                  <a:pt x="2261014" y="3517900"/>
                </a:cubicBezTo>
                <a:cubicBezTo>
                  <a:pt x="2561581" y="3422650"/>
                  <a:pt x="2980681" y="2976033"/>
                  <a:pt x="3226214" y="2857500"/>
                </a:cubicBezTo>
                <a:cubicBezTo>
                  <a:pt x="3471747" y="2738967"/>
                  <a:pt x="3602980" y="2772833"/>
                  <a:pt x="3734214" y="28067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692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80CB-A3A4-464A-B461-4DAF82AA3C96}"/>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B9C3853-6F65-3542-9DBF-B76326F05452}"/>
              </a:ext>
            </a:extLst>
          </p:cNvPr>
          <p:cNvSpPr>
            <a:spLocks noGrp="1"/>
          </p:cNvSpPr>
          <p:nvPr>
            <p:ph idx="1"/>
          </p:nvPr>
        </p:nvSpPr>
        <p:spPr>
          <a:xfrm>
            <a:off x="351904" y="1900456"/>
            <a:ext cx="11488190" cy="1937483"/>
          </a:xfrm>
        </p:spPr>
        <p:txBody>
          <a:bodyPr>
            <a:normAutofit/>
          </a:bodyPr>
          <a:lstStyle/>
          <a:p>
            <a:pPr marL="0" indent="0">
              <a:lnSpc>
                <a:spcPct val="110000"/>
              </a:lnSpc>
              <a:buNone/>
            </a:pPr>
            <a:r>
              <a:rPr lang="en-CA" dirty="0"/>
              <a:t>“And a </a:t>
            </a:r>
            <a:r>
              <a:rPr lang="en-CA" dirty="0">
                <a:solidFill>
                  <a:schemeClr val="accent1"/>
                </a:solidFill>
              </a:rPr>
              <a:t>river</a:t>
            </a:r>
            <a:r>
              <a:rPr lang="en-CA" dirty="0"/>
              <a:t> went out of Eden to water the garden; and from thence it was parted, and became into </a:t>
            </a:r>
            <a:r>
              <a:rPr lang="en-CA" dirty="0">
                <a:solidFill>
                  <a:schemeClr val="accent2"/>
                </a:solidFill>
              </a:rPr>
              <a:t>four</a:t>
            </a:r>
            <a:r>
              <a:rPr lang="en-CA" dirty="0"/>
              <a:t> </a:t>
            </a:r>
            <a:r>
              <a:rPr lang="en-CA" dirty="0">
                <a:solidFill>
                  <a:schemeClr val="accent6"/>
                </a:solidFill>
              </a:rPr>
              <a:t>heads</a:t>
            </a:r>
            <a:r>
              <a:rPr lang="en-CA" dirty="0"/>
              <a:t>.”</a:t>
            </a:r>
          </a:p>
        </p:txBody>
      </p:sp>
      <p:sp>
        <p:nvSpPr>
          <p:cNvPr id="6" name="Straight Connector 5">
            <a:extLst>
              <a:ext uri="{FF2B5EF4-FFF2-40B4-BE49-F238E27FC236}">
                <a16:creationId xmlns:a16="http://schemas.microsoft.com/office/drawing/2014/main" id="{29704D98-7175-0C48-8C71-69E5FA7A1B2F}"/>
              </a:ext>
            </a:extLst>
          </p:cNvPr>
          <p:cNvSpPr/>
          <p:nvPr/>
        </p:nvSpPr>
        <p:spPr>
          <a:xfrm>
            <a:off x="691661" y="3430518"/>
            <a:ext cx="1059766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Freeform 6">
            <a:extLst>
              <a:ext uri="{FF2B5EF4-FFF2-40B4-BE49-F238E27FC236}">
                <a16:creationId xmlns:a16="http://schemas.microsoft.com/office/drawing/2014/main" id="{C6068BBE-7557-9C47-8E42-EEAED1F1E5AE}"/>
              </a:ext>
            </a:extLst>
          </p:cNvPr>
          <p:cNvSpPr/>
          <p:nvPr/>
        </p:nvSpPr>
        <p:spPr>
          <a:xfrm>
            <a:off x="691661" y="3430518"/>
            <a:ext cx="2119532" cy="1035096"/>
          </a:xfrm>
          <a:custGeom>
            <a:avLst/>
            <a:gdLst>
              <a:gd name="connsiteX0" fmla="*/ 0 w 2119532"/>
              <a:gd name="connsiteY0" fmla="*/ 0 h 1035096"/>
              <a:gd name="connsiteX1" fmla="*/ 2119532 w 2119532"/>
              <a:gd name="connsiteY1" fmla="*/ 0 h 1035096"/>
              <a:gd name="connsiteX2" fmla="*/ 2119532 w 2119532"/>
              <a:gd name="connsiteY2" fmla="*/ 1035096 h 1035096"/>
              <a:gd name="connsiteX3" fmla="*/ 0 w 2119532"/>
              <a:gd name="connsiteY3" fmla="*/ 1035096 h 1035096"/>
              <a:gd name="connsiteX4" fmla="*/ 0 w 2119532"/>
              <a:gd name="connsiteY4" fmla="*/ 0 h 10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532" h="1035096">
                <a:moveTo>
                  <a:pt x="0" y="0"/>
                </a:moveTo>
                <a:lnTo>
                  <a:pt x="2119532" y="0"/>
                </a:lnTo>
                <a:lnTo>
                  <a:pt x="2119532" y="1035096"/>
                </a:lnTo>
                <a:lnTo>
                  <a:pt x="0" y="10350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CA" sz="4700" kern="1200" dirty="0">
                <a:solidFill>
                  <a:schemeClr val="accent1"/>
                </a:solidFill>
              </a:rPr>
              <a:t>River</a:t>
            </a:r>
            <a:endParaRPr lang="en-US" sz="4700" kern="1200" dirty="0">
              <a:solidFill>
                <a:schemeClr val="accent1"/>
              </a:solidFill>
            </a:endParaRPr>
          </a:p>
        </p:txBody>
      </p:sp>
      <p:sp>
        <p:nvSpPr>
          <p:cNvPr id="8" name="Freeform 7">
            <a:extLst>
              <a:ext uri="{FF2B5EF4-FFF2-40B4-BE49-F238E27FC236}">
                <a16:creationId xmlns:a16="http://schemas.microsoft.com/office/drawing/2014/main" id="{7C63B445-00F8-844B-BE94-C265EFDC4E6B}"/>
              </a:ext>
            </a:extLst>
          </p:cNvPr>
          <p:cNvSpPr/>
          <p:nvPr/>
        </p:nvSpPr>
        <p:spPr>
          <a:xfrm>
            <a:off x="2970158" y="3446692"/>
            <a:ext cx="8319163" cy="323467"/>
          </a:xfrm>
          <a:custGeom>
            <a:avLst/>
            <a:gdLst>
              <a:gd name="connsiteX0" fmla="*/ 0 w 8319163"/>
              <a:gd name="connsiteY0" fmla="*/ 0 h 323467"/>
              <a:gd name="connsiteX1" fmla="*/ 8319163 w 8319163"/>
              <a:gd name="connsiteY1" fmla="*/ 0 h 323467"/>
              <a:gd name="connsiteX2" fmla="*/ 8319163 w 8319163"/>
              <a:gd name="connsiteY2" fmla="*/ 323467 h 323467"/>
              <a:gd name="connsiteX3" fmla="*/ 0 w 8319163"/>
              <a:gd name="connsiteY3" fmla="*/ 323467 h 323467"/>
              <a:gd name="connsiteX4" fmla="*/ 0 w 8319163"/>
              <a:gd name="connsiteY4" fmla="*/ 0 h 32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323467">
                <a:moveTo>
                  <a:pt x="0" y="0"/>
                </a:moveTo>
                <a:lnTo>
                  <a:pt x="8319163" y="0"/>
                </a:lnTo>
                <a:lnTo>
                  <a:pt x="8319163" y="323467"/>
                </a:lnTo>
                <a:lnTo>
                  <a:pt x="0" y="323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dirty="0"/>
              <a:t>From verb t</a:t>
            </a:r>
            <a:r>
              <a:rPr lang="en-CA" sz="1900" kern="1200" dirty="0"/>
              <a:t>o flow - verb found </a:t>
            </a:r>
            <a:r>
              <a:rPr lang="en-CA" sz="1900" dirty="0"/>
              <a:t>3</a:t>
            </a:r>
            <a:r>
              <a:rPr lang="en-CA" sz="1900" kern="1200" dirty="0"/>
              <a:t> times in the OT</a:t>
            </a:r>
          </a:p>
        </p:txBody>
      </p:sp>
      <p:sp>
        <p:nvSpPr>
          <p:cNvPr id="9" name="Straight Connector 8">
            <a:extLst>
              <a:ext uri="{FF2B5EF4-FFF2-40B4-BE49-F238E27FC236}">
                <a16:creationId xmlns:a16="http://schemas.microsoft.com/office/drawing/2014/main" id="{0E7C5631-21B2-E941-8D0A-D6A5546BD371}"/>
              </a:ext>
            </a:extLst>
          </p:cNvPr>
          <p:cNvSpPr/>
          <p:nvPr/>
        </p:nvSpPr>
        <p:spPr>
          <a:xfrm>
            <a:off x="2811193" y="3770159"/>
            <a:ext cx="847812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EDDD8869-DEED-6840-B105-7129564ABC1C}"/>
              </a:ext>
            </a:extLst>
          </p:cNvPr>
          <p:cNvSpPr txBox="1"/>
          <p:nvPr/>
        </p:nvSpPr>
        <p:spPr>
          <a:xfrm>
            <a:off x="1843809" y="1966786"/>
            <a:ext cx="967383" cy="562133"/>
          </a:xfrm>
          <a:prstGeom prst="rect">
            <a:avLst/>
          </a:prstGeom>
          <a:noFill/>
          <a:ln w="28575">
            <a:solidFill>
              <a:srgbClr val="1058C4"/>
            </a:solidFill>
          </a:ln>
        </p:spPr>
        <p:txBody>
          <a:bodyPr wrap="square" rtlCol="0">
            <a:spAutoFit/>
          </a:bodyPr>
          <a:lstStyle/>
          <a:p>
            <a:endParaRPr lang="en-US" dirty="0"/>
          </a:p>
        </p:txBody>
      </p:sp>
    </p:spTree>
    <p:extLst>
      <p:ext uri="{BB962C8B-B14F-4D97-AF65-F5344CB8AC3E}">
        <p14:creationId xmlns:p14="http://schemas.microsoft.com/office/powerpoint/2010/main" val="19337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EC5-3C96-3247-83B4-A9CF92CA7BA5}"/>
              </a:ext>
            </a:extLst>
          </p:cNvPr>
          <p:cNvSpPr>
            <a:spLocks noGrp="1"/>
          </p:cNvSpPr>
          <p:nvPr>
            <p:ph type="title"/>
          </p:nvPr>
        </p:nvSpPr>
        <p:spPr>
          <a:xfrm>
            <a:off x="582612" y="828553"/>
            <a:ext cx="3509464" cy="5200894"/>
          </a:xfrm>
        </p:spPr>
        <p:txBody>
          <a:bodyPr/>
          <a:lstStyle/>
          <a:p>
            <a:r>
              <a:rPr lang="en-CA" dirty="0"/>
              <a:t>Timeline of God’s Plan</a:t>
            </a:r>
          </a:p>
        </p:txBody>
      </p:sp>
      <p:sp>
        <p:nvSpPr>
          <p:cNvPr id="6" name="Circular Arrow 5">
            <a:extLst>
              <a:ext uri="{FF2B5EF4-FFF2-40B4-BE49-F238E27FC236}">
                <a16:creationId xmlns:a16="http://schemas.microsoft.com/office/drawing/2014/main" id="{AD4FF8B9-CD28-CF4C-AB72-F6A1D739F698}"/>
              </a:ext>
            </a:extLst>
          </p:cNvPr>
          <p:cNvSpPr/>
          <p:nvPr/>
        </p:nvSpPr>
        <p:spPr>
          <a:xfrm>
            <a:off x="5139099" y="494091"/>
            <a:ext cx="5680452" cy="5680452"/>
          </a:xfrm>
          <a:prstGeom prst="circularArrow">
            <a:avLst>
              <a:gd name="adj1" fmla="val 5544"/>
              <a:gd name="adj2" fmla="val 330680"/>
              <a:gd name="adj3" fmla="val 13786240"/>
              <a:gd name="adj4" fmla="val 17379689"/>
              <a:gd name="adj5" fmla="val 5757"/>
            </a:avLst>
          </a:prstGeom>
          <a:solidFill>
            <a:schemeClr val="accent4"/>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Freeform 6">
            <a:extLst>
              <a:ext uri="{FF2B5EF4-FFF2-40B4-BE49-F238E27FC236}">
                <a16:creationId xmlns:a16="http://schemas.microsoft.com/office/drawing/2014/main" id="{75EA498F-D991-714D-90D0-C300AAACA1F9}"/>
              </a:ext>
            </a:extLst>
          </p:cNvPr>
          <p:cNvSpPr/>
          <p:nvPr/>
        </p:nvSpPr>
        <p:spPr>
          <a:xfrm>
            <a:off x="6655274" y="529029"/>
            <a:ext cx="2648102" cy="1324051"/>
          </a:xfrm>
          <a:custGeom>
            <a:avLst/>
            <a:gdLst>
              <a:gd name="connsiteX0" fmla="*/ 0 w 2648102"/>
              <a:gd name="connsiteY0" fmla="*/ 220680 h 1324051"/>
              <a:gd name="connsiteX1" fmla="*/ 220680 w 2648102"/>
              <a:gd name="connsiteY1" fmla="*/ 0 h 1324051"/>
              <a:gd name="connsiteX2" fmla="*/ 2427422 w 2648102"/>
              <a:gd name="connsiteY2" fmla="*/ 0 h 1324051"/>
              <a:gd name="connsiteX3" fmla="*/ 2648102 w 2648102"/>
              <a:gd name="connsiteY3" fmla="*/ 220680 h 1324051"/>
              <a:gd name="connsiteX4" fmla="*/ 2648102 w 2648102"/>
              <a:gd name="connsiteY4" fmla="*/ 1103371 h 1324051"/>
              <a:gd name="connsiteX5" fmla="*/ 2427422 w 2648102"/>
              <a:gd name="connsiteY5" fmla="*/ 1324051 h 1324051"/>
              <a:gd name="connsiteX6" fmla="*/ 220680 w 2648102"/>
              <a:gd name="connsiteY6" fmla="*/ 1324051 h 1324051"/>
              <a:gd name="connsiteX7" fmla="*/ 0 w 2648102"/>
              <a:gd name="connsiteY7" fmla="*/ 1103371 h 1324051"/>
              <a:gd name="connsiteX8" fmla="*/ 0 w 2648102"/>
              <a:gd name="connsiteY8" fmla="*/ 220680 h 13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102" h="1324051">
                <a:moveTo>
                  <a:pt x="0" y="220680"/>
                </a:moveTo>
                <a:cubicBezTo>
                  <a:pt x="0" y="98802"/>
                  <a:pt x="98802" y="0"/>
                  <a:pt x="220680" y="0"/>
                </a:cubicBezTo>
                <a:lnTo>
                  <a:pt x="2427422" y="0"/>
                </a:lnTo>
                <a:cubicBezTo>
                  <a:pt x="2549300" y="0"/>
                  <a:pt x="2648102" y="98802"/>
                  <a:pt x="2648102" y="220680"/>
                </a:cubicBezTo>
                <a:lnTo>
                  <a:pt x="2648102" y="1103371"/>
                </a:lnTo>
                <a:cubicBezTo>
                  <a:pt x="2648102" y="1225249"/>
                  <a:pt x="2549300" y="1324051"/>
                  <a:pt x="2427422" y="1324051"/>
                </a:cubicBezTo>
                <a:lnTo>
                  <a:pt x="220680" y="1324051"/>
                </a:lnTo>
                <a:cubicBezTo>
                  <a:pt x="98802" y="1324051"/>
                  <a:pt x="0" y="1225249"/>
                  <a:pt x="0" y="1103371"/>
                </a:cubicBezTo>
                <a:lnTo>
                  <a:pt x="0" y="22068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075" tIns="156075" rIns="156075" bIns="15607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isha" panose="020B0502040204020203" pitchFamily="34" charset="-79"/>
                <a:cs typeface="Gisha" panose="020B0502040204020203" pitchFamily="34" charset="-79"/>
              </a:rPr>
              <a:t>God reveals His plan</a:t>
            </a:r>
          </a:p>
        </p:txBody>
      </p:sp>
      <p:sp>
        <p:nvSpPr>
          <p:cNvPr id="8" name="Freeform 7">
            <a:extLst>
              <a:ext uri="{FF2B5EF4-FFF2-40B4-BE49-F238E27FC236}">
                <a16:creationId xmlns:a16="http://schemas.microsoft.com/office/drawing/2014/main" id="{38850D41-9F19-4E40-B3AA-9FABBE29727F}"/>
              </a:ext>
            </a:extLst>
          </p:cNvPr>
          <p:cNvSpPr/>
          <p:nvPr/>
        </p:nvSpPr>
        <p:spPr>
          <a:xfrm>
            <a:off x="8959083" y="2202844"/>
            <a:ext cx="2648102" cy="1324051"/>
          </a:xfrm>
          <a:custGeom>
            <a:avLst/>
            <a:gdLst>
              <a:gd name="connsiteX0" fmla="*/ 0 w 2648102"/>
              <a:gd name="connsiteY0" fmla="*/ 220680 h 1324051"/>
              <a:gd name="connsiteX1" fmla="*/ 220680 w 2648102"/>
              <a:gd name="connsiteY1" fmla="*/ 0 h 1324051"/>
              <a:gd name="connsiteX2" fmla="*/ 2427422 w 2648102"/>
              <a:gd name="connsiteY2" fmla="*/ 0 h 1324051"/>
              <a:gd name="connsiteX3" fmla="*/ 2648102 w 2648102"/>
              <a:gd name="connsiteY3" fmla="*/ 220680 h 1324051"/>
              <a:gd name="connsiteX4" fmla="*/ 2648102 w 2648102"/>
              <a:gd name="connsiteY4" fmla="*/ 1103371 h 1324051"/>
              <a:gd name="connsiteX5" fmla="*/ 2427422 w 2648102"/>
              <a:gd name="connsiteY5" fmla="*/ 1324051 h 1324051"/>
              <a:gd name="connsiteX6" fmla="*/ 220680 w 2648102"/>
              <a:gd name="connsiteY6" fmla="*/ 1324051 h 1324051"/>
              <a:gd name="connsiteX7" fmla="*/ 0 w 2648102"/>
              <a:gd name="connsiteY7" fmla="*/ 1103371 h 1324051"/>
              <a:gd name="connsiteX8" fmla="*/ 0 w 2648102"/>
              <a:gd name="connsiteY8" fmla="*/ 220680 h 13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102" h="1324051">
                <a:moveTo>
                  <a:pt x="0" y="220680"/>
                </a:moveTo>
                <a:cubicBezTo>
                  <a:pt x="0" y="98802"/>
                  <a:pt x="98802" y="0"/>
                  <a:pt x="220680" y="0"/>
                </a:cubicBezTo>
                <a:lnTo>
                  <a:pt x="2427422" y="0"/>
                </a:lnTo>
                <a:cubicBezTo>
                  <a:pt x="2549300" y="0"/>
                  <a:pt x="2648102" y="98802"/>
                  <a:pt x="2648102" y="220680"/>
                </a:cubicBezTo>
                <a:lnTo>
                  <a:pt x="2648102" y="1103371"/>
                </a:lnTo>
                <a:cubicBezTo>
                  <a:pt x="2648102" y="1225249"/>
                  <a:pt x="2549300" y="1324051"/>
                  <a:pt x="2427422" y="1324051"/>
                </a:cubicBezTo>
                <a:lnTo>
                  <a:pt x="220680" y="1324051"/>
                </a:lnTo>
                <a:cubicBezTo>
                  <a:pt x="98802" y="1324051"/>
                  <a:pt x="0" y="1225249"/>
                  <a:pt x="0" y="1103371"/>
                </a:cubicBezTo>
                <a:lnTo>
                  <a:pt x="0" y="220680"/>
                </a:lnTo>
                <a:close/>
              </a:path>
            </a:pathLst>
          </a:custGeom>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156075" tIns="156075" rIns="156075" bIns="15607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isha" panose="020B0502040204020203" pitchFamily="34" charset="-79"/>
                <a:cs typeface="Gisha" panose="020B0502040204020203" pitchFamily="34" charset="-79"/>
              </a:rPr>
              <a:t>God executes His plan</a:t>
            </a:r>
          </a:p>
        </p:txBody>
      </p:sp>
      <p:sp>
        <p:nvSpPr>
          <p:cNvPr id="9" name="Freeform 8">
            <a:extLst>
              <a:ext uri="{FF2B5EF4-FFF2-40B4-BE49-F238E27FC236}">
                <a16:creationId xmlns:a16="http://schemas.microsoft.com/office/drawing/2014/main" id="{19E4B11A-7BE4-CB48-8C2C-D39CFFC7AFB4}"/>
              </a:ext>
            </a:extLst>
          </p:cNvPr>
          <p:cNvSpPr/>
          <p:nvPr/>
        </p:nvSpPr>
        <p:spPr>
          <a:xfrm>
            <a:off x="8477690" y="4363349"/>
            <a:ext cx="2648102" cy="1324051"/>
          </a:xfrm>
          <a:custGeom>
            <a:avLst/>
            <a:gdLst>
              <a:gd name="connsiteX0" fmla="*/ 0 w 2648102"/>
              <a:gd name="connsiteY0" fmla="*/ 220680 h 1324051"/>
              <a:gd name="connsiteX1" fmla="*/ 220680 w 2648102"/>
              <a:gd name="connsiteY1" fmla="*/ 0 h 1324051"/>
              <a:gd name="connsiteX2" fmla="*/ 2427422 w 2648102"/>
              <a:gd name="connsiteY2" fmla="*/ 0 h 1324051"/>
              <a:gd name="connsiteX3" fmla="*/ 2648102 w 2648102"/>
              <a:gd name="connsiteY3" fmla="*/ 220680 h 1324051"/>
              <a:gd name="connsiteX4" fmla="*/ 2648102 w 2648102"/>
              <a:gd name="connsiteY4" fmla="*/ 1103371 h 1324051"/>
              <a:gd name="connsiteX5" fmla="*/ 2427422 w 2648102"/>
              <a:gd name="connsiteY5" fmla="*/ 1324051 h 1324051"/>
              <a:gd name="connsiteX6" fmla="*/ 220680 w 2648102"/>
              <a:gd name="connsiteY6" fmla="*/ 1324051 h 1324051"/>
              <a:gd name="connsiteX7" fmla="*/ 0 w 2648102"/>
              <a:gd name="connsiteY7" fmla="*/ 1103371 h 1324051"/>
              <a:gd name="connsiteX8" fmla="*/ 0 w 2648102"/>
              <a:gd name="connsiteY8" fmla="*/ 220680 h 13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102" h="1324051">
                <a:moveTo>
                  <a:pt x="0" y="220680"/>
                </a:moveTo>
                <a:cubicBezTo>
                  <a:pt x="0" y="98802"/>
                  <a:pt x="98802" y="0"/>
                  <a:pt x="220680" y="0"/>
                </a:cubicBezTo>
                <a:lnTo>
                  <a:pt x="2427422" y="0"/>
                </a:lnTo>
                <a:cubicBezTo>
                  <a:pt x="2549300" y="0"/>
                  <a:pt x="2648102" y="98802"/>
                  <a:pt x="2648102" y="220680"/>
                </a:cubicBezTo>
                <a:lnTo>
                  <a:pt x="2648102" y="1103371"/>
                </a:lnTo>
                <a:cubicBezTo>
                  <a:pt x="2648102" y="1225249"/>
                  <a:pt x="2549300" y="1324051"/>
                  <a:pt x="2427422" y="1324051"/>
                </a:cubicBezTo>
                <a:lnTo>
                  <a:pt x="220680" y="1324051"/>
                </a:lnTo>
                <a:cubicBezTo>
                  <a:pt x="98802" y="1324051"/>
                  <a:pt x="0" y="1225249"/>
                  <a:pt x="0" y="1103371"/>
                </a:cubicBezTo>
                <a:lnTo>
                  <a:pt x="0" y="22068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6075" tIns="156075" rIns="156075" bIns="15607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isha" panose="020B0502040204020203" pitchFamily="34" charset="-79"/>
                <a:cs typeface="Gisha" panose="020B0502040204020203" pitchFamily="34" charset="-79"/>
              </a:rPr>
              <a:t>Man disrupts God’s plan</a:t>
            </a:r>
          </a:p>
        </p:txBody>
      </p:sp>
      <p:sp>
        <p:nvSpPr>
          <p:cNvPr id="10" name="Freeform 9">
            <a:extLst>
              <a:ext uri="{FF2B5EF4-FFF2-40B4-BE49-F238E27FC236}">
                <a16:creationId xmlns:a16="http://schemas.microsoft.com/office/drawing/2014/main" id="{31BD4CAF-74D0-3E4D-99A5-B32F86FD4840}"/>
              </a:ext>
            </a:extLst>
          </p:cNvPr>
          <p:cNvSpPr/>
          <p:nvPr/>
        </p:nvSpPr>
        <p:spPr>
          <a:xfrm>
            <a:off x="4782565" y="4363349"/>
            <a:ext cx="2648102" cy="1324051"/>
          </a:xfrm>
          <a:custGeom>
            <a:avLst/>
            <a:gdLst>
              <a:gd name="connsiteX0" fmla="*/ 0 w 2648102"/>
              <a:gd name="connsiteY0" fmla="*/ 220680 h 1324051"/>
              <a:gd name="connsiteX1" fmla="*/ 220680 w 2648102"/>
              <a:gd name="connsiteY1" fmla="*/ 0 h 1324051"/>
              <a:gd name="connsiteX2" fmla="*/ 2427422 w 2648102"/>
              <a:gd name="connsiteY2" fmla="*/ 0 h 1324051"/>
              <a:gd name="connsiteX3" fmla="*/ 2648102 w 2648102"/>
              <a:gd name="connsiteY3" fmla="*/ 220680 h 1324051"/>
              <a:gd name="connsiteX4" fmla="*/ 2648102 w 2648102"/>
              <a:gd name="connsiteY4" fmla="*/ 1103371 h 1324051"/>
              <a:gd name="connsiteX5" fmla="*/ 2427422 w 2648102"/>
              <a:gd name="connsiteY5" fmla="*/ 1324051 h 1324051"/>
              <a:gd name="connsiteX6" fmla="*/ 220680 w 2648102"/>
              <a:gd name="connsiteY6" fmla="*/ 1324051 h 1324051"/>
              <a:gd name="connsiteX7" fmla="*/ 0 w 2648102"/>
              <a:gd name="connsiteY7" fmla="*/ 1103371 h 1324051"/>
              <a:gd name="connsiteX8" fmla="*/ 0 w 2648102"/>
              <a:gd name="connsiteY8" fmla="*/ 220680 h 13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102" h="1324051">
                <a:moveTo>
                  <a:pt x="0" y="220680"/>
                </a:moveTo>
                <a:cubicBezTo>
                  <a:pt x="0" y="98802"/>
                  <a:pt x="98802" y="0"/>
                  <a:pt x="220680" y="0"/>
                </a:cubicBezTo>
                <a:lnTo>
                  <a:pt x="2427422" y="0"/>
                </a:lnTo>
                <a:cubicBezTo>
                  <a:pt x="2549300" y="0"/>
                  <a:pt x="2648102" y="98802"/>
                  <a:pt x="2648102" y="220680"/>
                </a:cubicBezTo>
                <a:lnTo>
                  <a:pt x="2648102" y="1103371"/>
                </a:lnTo>
                <a:cubicBezTo>
                  <a:pt x="2648102" y="1225249"/>
                  <a:pt x="2549300" y="1324051"/>
                  <a:pt x="2427422" y="1324051"/>
                </a:cubicBezTo>
                <a:lnTo>
                  <a:pt x="220680" y="1324051"/>
                </a:lnTo>
                <a:cubicBezTo>
                  <a:pt x="98802" y="1324051"/>
                  <a:pt x="0" y="1225249"/>
                  <a:pt x="0" y="1103371"/>
                </a:cubicBezTo>
                <a:lnTo>
                  <a:pt x="0" y="220680"/>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156075" tIns="156075" rIns="156075" bIns="15607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isha" panose="020B0502040204020203" pitchFamily="34" charset="-79"/>
                <a:cs typeface="Gisha" panose="020B0502040204020203" pitchFamily="34" charset="-79"/>
              </a:rPr>
              <a:t>God unfolds the restoration of His plan</a:t>
            </a:r>
          </a:p>
        </p:txBody>
      </p:sp>
      <p:sp>
        <p:nvSpPr>
          <p:cNvPr id="11" name="Freeform 10">
            <a:extLst>
              <a:ext uri="{FF2B5EF4-FFF2-40B4-BE49-F238E27FC236}">
                <a16:creationId xmlns:a16="http://schemas.microsoft.com/office/drawing/2014/main" id="{21BF4138-0D8B-EC4B-87A0-A9B2AAD78945}"/>
              </a:ext>
            </a:extLst>
          </p:cNvPr>
          <p:cNvSpPr/>
          <p:nvPr/>
        </p:nvSpPr>
        <p:spPr>
          <a:xfrm>
            <a:off x="4351466" y="2202844"/>
            <a:ext cx="2648102" cy="1324051"/>
          </a:xfrm>
          <a:custGeom>
            <a:avLst/>
            <a:gdLst>
              <a:gd name="connsiteX0" fmla="*/ 0 w 2648102"/>
              <a:gd name="connsiteY0" fmla="*/ 220680 h 1324051"/>
              <a:gd name="connsiteX1" fmla="*/ 220680 w 2648102"/>
              <a:gd name="connsiteY1" fmla="*/ 0 h 1324051"/>
              <a:gd name="connsiteX2" fmla="*/ 2427422 w 2648102"/>
              <a:gd name="connsiteY2" fmla="*/ 0 h 1324051"/>
              <a:gd name="connsiteX3" fmla="*/ 2648102 w 2648102"/>
              <a:gd name="connsiteY3" fmla="*/ 220680 h 1324051"/>
              <a:gd name="connsiteX4" fmla="*/ 2648102 w 2648102"/>
              <a:gd name="connsiteY4" fmla="*/ 1103371 h 1324051"/>
              <a:gd name="connsiteX5" fmla="*/ 2427422 w 2648102"/>
              <a:gd name="connsiteY5" fmla="*/ 1324051 h 1324051"/>
              <a:gd name="connsiteX6" fmla="*/ 220680 w 2648102"/>
              <a:gd name="connsiteY6" fmla="*/ 1324051 h 1324051"/>
              <a:gd name="connsiteX7" fmla="*/ 0 w 2648102"/>
              <a:gd name="connsiteY7" fmla="*/ 1103371 h 1324051"/>
              <a:gd name="connsiteX8" fmla="*/ 0 w 2648102"/>
              <a:gd name="connsiteY8" fmla="*/ 220680 h 13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102" h="1324051">
                <a:moveTo>
                  <a:pt x="0" y="220680"/>
                </a:moveTo>
                <a:cubicBezTo>
                  <a:pt x="0" y="98802"/>
                  <a:pt x="98802" y="0"/>
                  <a:pt x="220680" y="0"/>
                </a:cubicBezTo>
                <a:lnTo>
                  <a:pt x="2427422" y="0"/>
                </a:lnTo>
                <a:cubicBezTo>
                  <a:pt x="2549300" y="0"/>
                  <a:pt x="2648102" y="98802"/>
                  <a:pt x="2648102" y="220680"/>
                </a:cubicBezTo>
                <a:lnTo>
                  <a:pt x="2648102" y="1103371"/>
                </a:lnTo>
                <a:cubicBezTo>
                  <a:pt x="2648102" y="1225249"/>
                  <a:pt x="2549300" y="1324051"/>
                  <a:pt x="2427422" y="1324051"/>
                </a:cubicBezTo>
                <a:lnTo>
                  <a:pt x="220680" y="1324051"/>
                </a:lnTo>
                <a:cubicBezTo>
                  <a:pt x="98802" y="1324051"/>
                  <a:pt x="0" y="1225249"/>
                  <a:pt x="0" y="1103371"/>
                </a:cubicBezTo>
                <a:lnTo>
                  <a:pt x="0" y="22068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6075" tIns="156075" rIns="156075" bIns="15607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isha" panose="020B0502040204020203" pitchFamily="34" charset="-79"/>
                <a:cs typeface="Gisha" panose="020B0502040204020203" pitchFamily="34" charset="-79"/>
              </a:rPr>
              <a:t>God executes His plan over 7000 years</a:t>
            </a:r>
          </a:p>
        </p:txBody>
      </p:sp>
    </p:spTree>
    <p:extLst>
      <p:ext uri="{BB962C8B-B14F-4D97-AF65-F5344CB8AC3E}">
        <p14:creationId xmlns:p14="http://schemas.microsoft.com/office/powerpoint/2010/main" val="24303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527D7E-8CA3-08A9-1438-26F83173D35F}"/>
              </a:ext>
            </a:extLst>
          </p:cNvPr>
          <p:cNvPicPr>
            <a:picLocks noChangeAspect="1"/>
          </p:cNvPicPr>
          <p:nvPr/>
        </p:nvPicPr>
        <p:blipFill rotWithShape="1">
          <a:blip r:embed="rId3"/>
          <a:srcRect t="58519"/>
          <a:stretch/>
        </p:blipFill>
        <p:spPr>
          <a:xfrm>
            <a:off x="1024567" y="1612900"/>
            <a:ext cx="10886469" cy="4368800"/>
          </a:xfrm>
          <a:prstGeom prst="rect">
            <a:avLst/>
          </a:prstGeom>
        </p:spPr>
      </p:pic>
      <p:sp>
        <p:nvSpPr>
          <p:cNvPr id="3" name="Rectangle 2">
            <a:extLst>
              <a:ext uri="{FF2B5EF4-FFF2-40B4-BE49-F238E27FC236}">
                <a16:creationId xmlns:a16="http://schemas.microsoft.com/office/drawing/2014/main" id="{98D1AC75-AAC6-302D-1C75-513F0137EC48}"/>
              </a:ext>
            </a:extLst>
          </p:cNvPr>
          <p:cNvSpPr/>
          <p:nvPr/>
        </p:nvSpPr>
        <p:spPr>
          <a:xfrm>
            <a:off x="1676400" y="4705350"/>
            <a:ext cx="9925050" cy="1200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a:extLst>
              <a:ext uri="{FF2B5EF4-FFF2-40B4-BE49-F238E27FC236}">
                <a16:creationId xmlns:a16="http://schemas.microsoft.com/office/drawing/2014/main" id="{8A1B051E-1185-CFEE-2FE5-6A15DE276588}"/>
              </a:ext>
            </a:extLst>
          </p:cNvPr>
          <p:cNvCxnSpPr>
            <a:cxnSpLocks/>
          </p:cNvCxnSpPr>
          <p:nvPr/>
        </p:nvCxnSpPr>
        <p:spPr>
          <a:xfrm>
            <a:off x="9448800" y="3797300"/>
            <a:ext cx="2019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801D74C-294B-C2AD-CD2D-6B91EDC08D1A}"/>
              </a:ext>
            </a:extLst>
          </p:cNvPr>
          <p:cNvSpPr/>
          <p:nvPr/>
        </p:nvSpPr>
        <p:spPr>
          <a:xfrm>
            <a:off x="1543050" y="3429000"/>
            <a:ext cx="9925050" cy="1200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317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80CB-A3A4-464A-B461-4DAF82AA3C96}"/>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0B9C3853-6F65-3542-9DBF-B76326F05452}"/>
              </a:ext>
            </a:extLst>
          </p:cNvPr>
          <p:cNvSpPr>
            <a:spLocks noGrp="1"/>
          </p:cNvSpPr>
          <p:nvPr>
            <p:ph idx="1"/>
          </p:nvPr>
        </p:nvSpPr>
        <p:spPr>
          <a:xfrm>
            <a:off x="351904" y="1900456"/>
            <a:ext cx="11488190" cy="1937483"/>
          </a:xfrm>
          <a:ln w="12700">
            <a:noFill/>
          </a:ln>
        </p:spPr>
        <p:txBody>
          <a:bodyPr>
            <a:normAutofit/>
          </a:bodyPr>
          <a:lstStyle/>
          <a:p>
            <a:pPr marL="0" indent="0">
              <a:lnSpc>
                <a:spcPct val="110000"/>
              </a:lnSpc>
              <a:buNone/>
            </a:pPr>
            <a:r>
              <a:rPr lang="en-CA" dirty="0"/>
              <a:t>“And a </a:t>
            </a:r>
            <a:r>
              <a:rPr lang="en-CA" dirty="0">
                <a:solidFill>
                  <a:srgbClr val="1058C4"/>
                </a:solidFill>
              </a:rPr>
              <a:t>river</a:t>
            </a:r>
            <a:r>
              <a:rPr lang="en-CA" dirty="0"/>
              <a:t> went out of Eden to water the garden; and from thence it was parted, and became into </a:t>
            </a:r>
            <a:r>
              <a:rPr lang="en-CA" dirty="0">
                <a:solidFill>
                  <a:schemeClr val="accent2"/>
                </a:solidFill>
              </a:rPr>
              <a:t>four</a:t>
            </a:r>
            <a:r>
              <a:rPr lang="en-CA" dirty="0"/>
              <a:t> </a:t>
            </a:r>
            <a:r>
              <a:rPr lang="en-CA" dirty="0">
                <a:solidFill>
                  <a:schemeClr val="accent6"/>
                </a:solidFill>
              </a:rPr>
              <a:t>heads</a:t>
            </a:r>
            <a:r>
              <a:rPr lang="en-CA" dirty="0"/>
              <a:t>.”</a:t>
            </a:r>
          </a:p>
        </p:txBody>
      </p:sp>
      <p:sp>
        <p:nvSpPr>
          <p:cNvPr id="6" name="Straight Connector 5">
            <a:extLst>
              <a:ext uri="{FF2B5EF4-FFF2-40B4-BE49-F238E27FC236}">
                <a16:creationId xmlns:a16="http://schemas.microsoft.com/office/drawing/2014/main" id="{29704D98-7175-0C48-8C71-69E5FA7A1B2F}"/>
              </a:ext>
            </a:extLst>
          </p:cNvPr>
          <p:cNvSpPr/>
          <p:nvPr/>
        </p:nvSpPr>
        <p:spPr>
          <a:xfrm>
            <a:off x="691661" y="3430518"/>
            <a:ext cx="1059766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Freeform 6">
            <a:extLst>
              <a:ext uri="{FF2B5EF4-FFF2-40B4-BE49-F238E27FC236}">
                <a16:creationId xmlns:a16="http://schemas.microsoft.com/office/drawing/2014/main" id="{C6068BBE-7557-9C47-8E42-EEAED1F1E5AE}"/>
              </a:ext>
            </a:extLst>
          </p:cNvPr>
          <p:cNvSpPr/>
          <p:nvPr/>
        </p:nvSpPr>
        <p:spPr>
          <a:xfrm>
            <a:off x="691661" y="3430518"/>
            <a:ext cx="2119532" cy="1035096"/>
          </a:xfrm>
          <a:custGeom>
            <a:avLst/>
            <a:gdLst>
              <a:gd name="connsiteX0" fmla="*/ 0 w 2119532"/>
              <a:gd name="connsiteY0" fmla="*/ 0 h 1035096"/>
              <a:gd name="connsiteX1" fmla="*/ 2119532 w 2119532"/>
              <a:gd name="connsiteY1" fmla="*/ 0 h 1035096"/>
              <a:gd name="connsiteX2" fmla="*/ 2119532 w 2119532"/>
              <a:gd name="connsiteY2" fmla="*/ 1035096 h 1035096"/>
              <a:gd name="connsiteX3" fmla="*/ 0 w 2119532"/>
              <a:gd name="connsiteY3" fmla="*/ 1035096 h 1035096"/>
              <a:gd name="connsiteX4" fmla="*/ 0 w 2119532"/>
              <a:gd name="connsiteY4" fmla="*/ 0 h 10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532" h="1035096">
                <a:moveTo>
                  <a:pt x="0" y="0"/>
                </a:moveTo>
                <a:lnTo>
                  <a:pt x="2119532" y="0"/>
                </a:lnTo>
                <a:lnTo>
                  <a:pt x="2119532" y="1035096"/>
                </a:lnTo>
                <a:lnTo>
                  <a:pt x="0" y="10350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CA" sz="4700" kern="1200" dirty="0">
                <a:solidFill>
                  <a:schemeClr val="accent1"/>
                </a:solidFill>
              </a:rPr>
              <a:t>River</a:t>
            </a:r>
            <a:endParaRPr lang="en-US" sz="4700" kern="1200" dirty="0">
              <a:solidFill>
                <a:schemeClr val="accent1"/>
              </a:solidFill>
            </a:endParaRPr>
          </a:p>
        </p:txBody>
      </p:sp>
      <p:sp>
        <p:nvSpPr>
          <p:cNvPr id="8" name="Freeform 7">
            <a:extLst>
              <a:ext uri="{FF2B5EF4-FFF2-40B4-BE49-F238E27FC236}">
                <a16:creationId xmlns:a16="http://schemas.microsoft.com/office/drawing/2014/main" id="{7C63B445-00F8-844B-BE94-C265EFDC4E6B}"/>
              </a:ext>
            </a:extLst>
          </p:cNvPr>
          <p:cNvSpPr/>
          <p:nvPr/>
        </p:nvSpPr>
        <p:spPr>
          <a:xfrm>
            <a:off x="2970158" y="3446692"/>
            <a:ext cx="8319163" cy="323467"/>
          </a:xfrm>
          <a:custGeom>
            <a:avLst/>
            <a:gdLst>
              <a:gd name="connsiteX0" fmla="*/ 0 w 8319163"/>
              <a:gd name="connsiteY0" fmla="*/ 0 h 323467"/>
              <a:gd name="connsiteX1" fmla="*/ 8319163 w 8319163"/>
              <a:gd name="connsiteY1" fmla="*/ 0 h 323467"/>
              <a:gd name="connsiteX2" fmla="*/ 8319163 w 8319163"/>
              <a:gd name="connsiteY2" fmla="*/ 323467 h 323467"/>
              <a:gd name="connsiteX3" fmla="*/ 0 w 8319163"/>
              <a:gd name="connsiteY3" fmla="*/ 323467 h 323467"/>
              <a:gd name="connsiteX4" fmla="*/ 0 w 8319163"/>
              <a:gd name="connsiteY4" fmla="*/ 0 h 32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323467">
                <a:moveTo>
                  <a:pt x="0" y="0"/>
                </a:moveTo>
                <a:lnTo>
                  <a:pt x="8319163" y="0"/>
                </a:lnTo>
                <a:lnTo>
                  <a:pt x="8319163" y="323467"/>
                </a:lnTo>
                <a:lnTo>
                  <a:pt x="0" y="323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kern="1200" dirty="0"/>
              <a:t>From verb </a:t>
            </a:r>
            <a:r>
              <a:rPr lang="en-CA" sz="1900" dirty="0"/>
              <a:t>t</a:t>
            </a:r>
            <a:r>
              <a:rPr lang="en-CA" sz="1900" kern="1200" dirty="0"/>
              <a:t>o flow - verb found </a:t>
            </a:r>
            <a:r>
              <a:rPr lang="en-CA" sz="1900" dirty="0"/>
              <a:t>3</a:t>
            </a:r>
            <a:r>
              <a:rPr lang="en-CA" sz="1900" kern="1200" dirty="0"/>
              <a:t> times in the OT</a:t>
            </a:r>
          </a:p>
        </p:txBody>
      </p:sp>
      <p:sp>
        <p:nvSpPr>
          <p:cNvPr id="10" name="Freeform 9">
            <a:extLst>
              <a:ext uri="{FF2B5EF4-FFF2-40B4-BE49-F238E27FC236}">
                <a16:creationId xmlns:a16="http://schemas.microsoft.com/office/drawing/2014/main" id="{ACC569B1-643D-2344-9D68-754014C58AC3}"/>
              </a:ext>
            </a:extLst>
          </p:cNvPr>
          <p:cNvSpPr/>
          <p:nvPr/>
        </p:nvSpPr>
        <p:spPr>
          <a:xfrm>
            <a:off x="2970158" y="3869463"/>
            <a:ext cx="8319163" cy="323467"/>
          </a:xfrm>
          <a:custGeom>
            <a:avLst/>
            <a:gdLst>
              <a:gd name="connsiteX0" fmla="*/ 0 w 8319163"/>
              <a:gd name="connsiteY0" fmla="*/ 0 h 323467"/>
              <a:gd name="connsiteX1" fmla="*/ 8319163 w 8319163"/>
              <a:gd name="connsiteY1" fmla="*/ 0 h 323467"/>
              <a:gd name="connsiteX2" fmla="*/ 8319163 w 8319163"/>
              <a:gd name="connsiteY2" fmla="*/ 323467 h 323467"/>
              <a:gd name="connsiteX3" fmla="*/ 0 w 8319163"/>
              <a:gd name="connsiteY3" fmla="*/ 323467 h 323467"/>
              <a:gd name="connsiteX4" fmla="*/ 0 w 8319163"/>
              <a:gd name="connsiteY4" fmla="*/ 0 h 32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323467">
                <a:moveTo>
                  <a:pt x="0" y="0"/>
                </a:moveTo>
                <a:lnTo>
                  <a:pt x="8319163" y="0"/>
                </a:lnTo>
                <a:lnTo>
                  <a:pt x="8319163" y="323467"/>
                </a:lnTo>
                <a:lnTo>
                  <a:pt x="0" y="323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kern="1200" dirty="0"/>
              <a:t>Jeremiah 51:44 - in the day of her judgment nations will no longer flow to Babylon</a:t>
            </a:r>
          </a:p>
        </p:txBody>
      </p:sp>
      <p:sp>
        <p:nvSpPr>
          <p:cNvPr id="12" name="Freeform 11">
            <a:extLst>
              <a:ext uri="{FF2B5EF4-FFF2-40B4-BE49-F238E27FC236}">
                <a16:creationId xmlns:a16="http://schemas.microsoft.com/office/drawing/2014/main" id="{D8ED45ED-C432-C24A-8A69-56727B9BC8D2}"/>
              </a:ext>
            </a:extLst>
          </p:cNvPr>
          <p:cNvSpPr/>
          <p:nvPr/>
        </p:nvSpPr>
        <p:spPr>
          <a:xfrm>
            <a:off x="2970158" y="4236813"/>
            <a:ext cx="8319163" cy="323467"/>
          </a:xfrm>
          <a:custGeom>
            <a:avLst/>
            <a:gdLst>
              <a:gd name="connsiteX0" fmla="*/ 0 w 8319163"/>
              <a:gd name="connsiteY0" fmla="*/ 0 h 323467"/>
              <a:gd name="connsiteX1" fmla="*/ 8319163 w 8319163"/>
              <a:gd name="connsiteY1" fmla="*/ 0 h 323467"/>
              <a:gd name="connsiteX2" fmla="*/ 8319163 w 8319163"/>
              <a:gd name="connsiteY2" fmla="*/ 323467 h 323467"/>
              <a:gd name="connsiteX3" fmla="*/ 0 w 8319163"/>
              <a:gd name="connsiteY3" fmla="*/ 323467 h 323467"/>
              <a:gd name="connsiteX4" fmla="*/ 0 w 8319163"/>
              <a:gd name="connsiteY4" fmla="*/ 0 h 32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323467">
                <a:moveTo>
                  <a:pt x="0" y="0"/>
                </a:moveTo>
                <a:lnTo>
                  <a:pt x="8319163" y="0"/>
                </a:lnTo>
                <a:lnTo>
                  <a:pt x="8319163" y="323467"/>
                </a:lnTo>
                <a:lnTo>
                  <a:pt x="0" y="323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kern="1200" dirty="0"/>
              <a:t>Isaiah 2:2, Micah 4:1 - after the day of judgment, all nations will flow to Zion</a:t>
            </a:r>
          </a:p>
        </p:txBody>
      </p:sp>
      <p:sp>
        <p:nvSpPr>
          <p:cNvPr id="14" name="Straight Connector 13">
            <a:extLst>
              <a:ext uri="{FF2B5EF4-FFF2-40B4-BE49-F238E27FC236}">
                <a16:creationId xmlns:a16="http://schemas.microsoft.com/office/drawing/2014/main" id="{0E17FE31-B9D7-FB40-A819-EBCDBAA91007}"/>
              </a:ext>
            </a:extLst>
          </p:cNvPr>
          <p:cNvSpPr/>
          <p:nvPr/>
        </p:nvSpPr>
        <p:spPr>
          <a:xfrm>
            <a:off x="691661" y="4618019"/>
            <a:ext cx="1059766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90391F22-24AB-6841-AF67-567A1C785265}"/>
              </a:ext>
            </a:extLst>
          </p:cNvPr>
          <p:cNvSpPr/>
          <p:nvPr/>
        </p:nvSpPr>
        <p:spPr>
          <a:xfrm>
            <a:off x="691661" y="4615014"/>
            <a:ext cx="2119532" cy="885695"/>
          </a:xfrm>
          <a:custGeom>
            <a:avLst/>
            <a:gdLst>
              <a:gd name="connsiteX0" fmla="*/ 0 w 2119532"/>
              <a:gd name="connsiteY0" fmla="*/ 0 h 1035096"/>
              <a:gd name="connsiteX1" fmla="*/ 2119532 w 2119532"/>
              <a:gd name="connsiteY1" fmla="*/ 0 h 1035096"/>
              <a:gd name="connsiteX2" fmla="*/ 2119532 w 2119532"/>
              <a:gd name="connsiteY2" fmla="*/ 1035096 h 1035096"/>
              <a:gd name="connsiteX3" fmla="*/ 0 w 2119532"/>
              <a:gd name="connsiteY3" fmla="*/ 1035096 h 1035096"/>
              <a:gd name="connsiteX4" fmla="*/ 0 w 2119532"/>
              <a:gd name="connsiteY4" fmla="*/ 0 h 10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532" h="1035096">
                <a:moveTo>
                  <a:pt x="0" y="0"/>
                </a:moveTo>
                <a:lnTo>
                  <a:pt x="2119532" y="0"/>
                </a:lnTo>
                <a:lnTo>
                  <a:pt x="2119532" y="1035096"/>
                </a:lnTo>
                <a:lnTo>
                  <a:pt x="0" y="10350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CA" sz="4700" kern="1200" dirty="0">
                <a:solidFill>
                  <a:schemeClr val="accent2"/>
                </a:solidFill>
              </a:rPr>
              <a:t>Four</a:t>
            </a:r>
          </a:p>
        </p:txBody>
      </p:sp>
      <p:sp>
        <p:nvSpPr>
          <p:cNvPr id="16" name="Freeform 15">
            <a:extLst>
              <a:ext uri="{FF2B5EF4-FFF2-40B4-BE49-F238E27FC236}">
                <a16:creationId xmlns:a16="http://schemas.microsoft.com/office/drawing/2014/main" id="{94C58205-0FD6-A443-AE25-C955CDBDFDA1}"/>
              </a:ext>
            </a:extLst>
          </p:cNvPr>
          <p:cNvSpPr/>
          <p:nvPr/>
        </p:nvSpPr>
        <p:spPr>
          <a:xfrm>
            <a:off x="2970158" y="4886234"/>
            <a:ext cx="8319163" cy="497518"/>
          </a:xfrm>
          <a:custGeom>
            <a:avLst/>
            <a:gdLst>
              <a:gd name="connsiteX0" fmla="*/ 0 w 8319163"/>
              <a:gd name="connsiteY0" fmla="*/ 0 h 940077"/>
              <a:gd name="connsiteX1" fmla="*/ 8319163 w 8319163"/>
              <a:gd name="connsiteY1" fmla="*/ 0 h 940077"/>
              <a:gd name="connsiteX2" fmla="*/ 8319163 w 8319163"/>
              <a:gd name="connsiteY2" fmla="*/ 940077 h 940077"/>
              <a:gd name="connsiteX3" fmla="*/ 0 w 8319163"/>
              <a:gd name="connsiteY3" fmla="*/ 940077 h 940077"/>
              <a:gd name="connsiteX4" fmla="*/ 0 w 8319163"/>
              <a:gd name="connsiteY4" fmla="*/ 0 h 94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940077">
                <a:moveTo>
                  <a:pt x="0" y="0"/>
                </a:moveTo>
                <a:lnTo>
                  <a:pt x="8319163" y="0"/>
                </a:lnTo>
                <a:lnTo>
                  <a:pt x="8319163" y="940077"/>
                </a:lnTo>
                <a:lnTo>
                  <a:pt x="0" y="9400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kern="1200" dirty="0"/>
              <a:t>Divine government</a:t>
            </a:r>
          </a:p>
        </p:txBody>
      </p:sp>
      <p:sp>
        <p:nvSpPr>
          <p:cNvPr id="18" name="Straight Connector 17">
            <a:extLst>
              <a:ext uri="{FF2B5EF4-FFF2-40B4-BE49-F238E27FC236}">
                <a16:creationId xmlns:a16="http://schemas.microsoft.com/office/drawing/2014/main" id="{856B1392-4D65-E447-9517-29D956566C61}"/>
              </a:ext>
            </a:extLst>
          </p:cNvPr>
          <p:cNvSpPr/>
          <p:nvPr/>
        </p:nvSpPr>
        <p:spPr>
          <a:xfrm>
            <a:off x="691661" y="5500711"/>
            <a:ext cx="1059766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9962601E-683A-3E4D-8FDC-9956263FBF62}"/>
              </a:ext>
            </a:extLst>
          </p:cNvPr>
          <p:cNvSpPr/>
          <p:nvPr/>
        </p:nvSpPr>
        <p:spPr>
          <a:xfrm>
            <a:off x="691661" y="5500711"/>
            <a:ext cx="2119532" cy="1035096"/>
          </a:xfrm>
          <a:custGeom>
            <a:avLst/>
            <a:gdLst>
              <a:gd name="connsiteX0" fmla="*/ 0 w 2119532"/>
              <a:gd name="connsiteY0" fmla="*/ 0 h 1035096"/>
              <a:gd name="connsiteX1" fmla="*/ 2119532 w 2119532"/>
              <a:gd name="connsiteY1" fmla="*/ 0 h 1035096"/>
              <a:gd name="connsiteX2" fmla="*/ 2119532 w 2119532"/>
              <a:gd name="connsiteY2" fmla="*/ 1035096 h 1035096"/>
              <a:gd name="connsiteX3" fmla="*/ 0 w 2119532"/>
              <a:gd name="connsiteY3" fmla="*/ 1035096 h 1035096"/>
              <a:gd name="connsiteX4" fmla="*/ 0 w 2119532"/>
              <a:gd name="connsiteY4" fmla="*/ 0 h 103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532" h="1035096">
                <a:moveTo>
                  <a:pt x="0" y="0"/>
                </a:moveTo>
                <a:lnTo>
                  <a:pt x="2119532" y="0"/>
                </a:lnTo>
                <a:lnTo>
                  <a:pt x="2119532" y="1035096"/>
                </a:lnTo>
                <a:lnTo>
                  <a:pt x="0" y="10350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CA" sz="4700" kern="1200" dirty="0">
                <a:solidFill>
                  <a:schemeClr val="accent6"/>
                </a:solidFill>
              </a:rPr>
              <a:t>Heads</a:t>
            </a:r>
          </a:p>
        </p:txBody>
      </p:sp>
      <p:sp>
        <p:nvSpPr>
          <p:cNvPr id="20" name="Freeform 19">
            <a:extLst>
              <a:ext uri="{FF2B5EF4-FFF2-40B4-BE49-F238E27FC236}">
                <a16:creationId xmlns:a16="http://schemas.microsoft.com/office/drawing/2014/main" id="{FB085131-33B2-2240-8704-63561706F976}"/>
              </a:ext>
            </a:extLst>
          </p:cNvPr>
          <p:cNvSpPr/>
          <p:nvPr/>
        </p:nvSpPr>
        <p:spPr>
          <a:xfrm>
            <a:off x="2970158" y="5524768"/>
            <a:ext cx="8319163" cy="481157"/>
          </a:xfrm>
          <a:custGeom>
            <a:avLst/>
            <a:gdLst>
              <a:gd name="connsiteX0" fmla="*/ 0 w 8319163"/>
              <a:gd name="connsiteY0" fmla="*/ 0 h 481157"/>
              <a:gd name="connsiteX1" fmla="*/ 8319163 w 8319163"/>
              <a:gd name="connsiteY1" fmla="*/ 0 h 481157"/>
              <a:gd name="connsiteX2" fmla="*/ 8319163 w 8319163"/>
              <a:gd name="connsiteY2" fmla="*/ 481157 h 481157"/>
              <a:gd name="connsiteX3" fmla="*/ 0 w 8319163"/>
              <a:gd name="connsiteY3" fmla="*/ 481157 h 481157"/>
              <a:gd name="connsiteX4" fmla="*/ 0 w 8319163"/>
              <a:gd name="connsiteY4" fmla="*/ 0 h 48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481157">
                <a:moveTo>
                  <a:pt x="0" y="0"/>
                </a:moveTo>
                <a:lnTo>
                  <a:pt x="8319163" y="0"/>
                </a:lnTo>
                <a:lnTo>
                  <a:pt x="8319163" y="481157"/>
                </a:lnTo>
                <a:lnTo>
                  <a:pt x="0" y="4811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kern="1200" dirty="0"/>
              <a:t>Rosh - chief; masculine of "beginning" in Genesis 1:1</a:t>
            </a:r>
          </a:p>
        </p:txBody>
      </p:sp>
      <p:sp>
        <p:nvSpPr>
          <p:cNvPr id="22" name="Freeform 21">
            <a:extLst>
              <a:ext uri="{FF2B5EF4-FFF2-40B4-BE49-F238E27FC236}">
                <a16:creationId xmlns:a16="http://schemas.microsoft.com/office/drawing/2014/main" id="{FD6B8598-F910-C149-AD39-134D201871F9}"/>
              </a:ext>
            </a:extLst>
          </p:cNvPr>
          <p:cNvSpPr/>
          <p:nvPr/>
        </p:nvSpPr>
        <p:spPr>
          <a:xfrm>
            <a:off x="2970158" y="6029984"/>
            <a:ext cx="8319163" cy="481157"/>
          </a:xfrm>
          <a:custGeom>
            <a:avLst/>
            <a:gdLst>
              <a:gd name="connsiteX0" fmla="*/ 0 w 8319163"/>
              <a:gd name="connsiteY0" fmla="*/ 0 h 481157"/>
              <a:gd name="connsiteX1" fmla="*/ 8319163 w 8319163"/>
              <a:gd name="connsiteY1" fmla="*/ 0 h 481157"/>
              <a:gd name="connsiteX2" fmla="*/ 8319163 w 8319163"/>
              <a:gd name="connsiteY2" fmla="*/ 481157 h 481157"/>
              <a:gd name="connsiteX3" fmla="*/ 0 w 8319163"/>
              <a:gd name="connsiteY3" fmla="*/ 481157 h 481157"/>
              <a:gd name="connsiteX4" fmla="*/ 0 w 8319163"/>
              <a:gd name="connsiteY4" fmla="*/ 0 h 48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163" h="481157">
                <a:moveTo>
                  <a:pt x="0" y="0"/>
                </a:moveTo>
                <a:lnTo>
                  <a:pt x="8319163" y="0"/>
                </a:lnTo>
                <a:lnTo>
                  <a:pt x="8319163" y="481157"/>
                </a:lnTo>
                <a:lnTo>
                  <a:pt x="0" y="4811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900" kern="1200" dirty="0"/>
              <a:t>Jesus is the head … the beginning … has the pre-eminence (Colossians 1:18)</a:t>
            </a:r>
          </a:p>
        </p:txBody>
      </p:sp>
      <p:sp>
        <p:nvSpPr>
          <p:cNvPr id="4" name="TextBox 3">
            <a:extLst>
              <a:ext uri="{FF2B5EF4-FFF2-40B4-BE49-F238E27FC236}">
                <a16:creationId xmlns:a16="http://schemas.microsoft.com/office/drawing/2014/main" id="{29DB2283-A4AA-1640-9BFB-8552FD6D9C11}"/>
              </a:ext>
            </a:extLst>
          </p:cNvPr>
          <p:cNvSpPr txBox="1"/>
          <p:nvPr/>
        </p:nvSpPr>
        <p:spPr>
          <a:xfrm>
            <a:off x="1843809" y="1966786"/>
            <a:ext cx="967383" cy="562133"/>
          </a:xfrm>
          <a:prstGeom prst="rect">
            <a:avLst/>
          </a:prstGeom>
          <a:noFill/>
          <a:ln w="28575">
            <a:solidFill>
              <a:srgbClr val="1058C4"/>
            </a:solidFill>
          </a:ln>
        </p:spPr>
        <p:txBody>
          <a:bodyPr wrap="square" rtlCol="0">
            <a:spAutoFit/>
          </a:bodyPr>
          <a:lstStyle/>
          <a:p>
            <a:endParaRPr lang="en-US" dirty="0"/>
          </a:p>
        </p:txBody>
      </p:sp>
    </p:spTree>
    <p:extLst>
      <p:ext uri="{BB962C8B-B14F-4D97-AF65-F5344CB8AC3E}">
        <p14:creationId xmlns:p14="http://schemas.microsoft.com/office/powerpoint/2010/main" val="47285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5" grpId="0"/>
      <p:bldP spid="16" grpId="0"/>
      <p:bldP spid="19" grpId="0"/>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1B44-0065-0A5B-B3A1-2FE7DEC79926}"/>
              </a:ext>
            </a:extLst>
          </p:cNvPr>
          <p:cNvSpPr>
            <a:spLocks noGrp="1"/>
          </p:cNvSpPr>
          <p:nvPr>
            <p:ph type="title"/>
          </p:nvPr>
        </p:nvSpPr>
        <p:spPr/>
        <p:txBody>
          <a:bodyPr/>
          <a:lstStyle/>
          <a:p>
            <a:r>
              <a:rPr lang="en-CA" dirty="0"/>
              <a:t>Mystery of the Four Rivers</a:t>
            </a:r>
          </a:p>
        </p:txBody>
      </p:sp>
      <p:graphicFrame>
        <p:nvGraphicFramePr>
          <p:cNvPr id="7" name="Table 7">
            <a:extLst>
              <a:ext uri="{FF2B5EF4-FFF2-40B4-BE49-F238E27FC236}">
                <a16:creationId xmlns:a16="http://schemas.microsoft.com/office/drawing/2014/main" id="{64BD67A0-C69B-4959-CE8E-8F5C57772C5E}"/>
              </a:ext>
            </a:extLst>
          </p:cNvPr>
          <p:cNvGraphicFramePr>
            <a:graphicFrameLocks noGrp="1"/>
          </p:cNvGraphicFramePr>
          <p:nvPr>
            <p:ph idx="1"/>
            <p:extLst>
              <p:ext uri="{D42A27DB-BD31-4B8C-83A1-F6EECF244321}">
                <p14:modId xmlns:p14="http://schemas.microsoft.com/office/powerpoint/2010/main" val="2894150623"/>
              </p:ext>
            </p:extLst>
          </p:nvPr>
        </p:nvGraphicFramePr>
        <p:xfrm>
          <a:off x="583335" y="1646238"/>
          <a:ext cx="11026774" cy="4038089"/>
        </p:xfrm>
        <a:graphic>
          <a:graphicData uri="http://schemas.openxmlformats.org/drawingml/2006/table">
            <a:tbl>
              <a:tblPr bandRow="1">
                <a:tableStyleId>{BC89EF96-8CEA-46FF-86C4-4CE0E7609802}</a:tableStyleId>
              </a:tblPr>
              <a:tblGrid>
                <a:gridCol w="5513387">
                  <a:extLst>
                    <a:ext uri="{9D8B030D-6E8A-4147-A177-3AD203B41FA5}">
                      <a16:colId xmlns:a16="http://schemas.microsoft.com/office/drawing/2014/main" val="132447390"/>
                    </a:ext>
                  </a:extLst>
                </a:gridCol>
                <a:gridCol w="5513387">
                  <a:extLst>
                    <a:ext uri="{9D8B030D-6E8A-4147-A177-3AD203B41FA5}">
                      <a16:colId xmlns:a16="http://schemas.microsoft.com/office/drawing/2014/main" val="3356402503"/>
                    </a:ext>
                  </a:extLst>
                </a:gridCol>
              </a:tblGrid>
              <a:tr h="477737">
                <a:tc>
                  <a:txBody>
                    <a:bodyPr/>
                    <a:lstStyle/>
                    <a:p>
                      <a:pPr algn="ctr"/>
                      <a:r>
                        <a:rPr lang="en-CA" sz="2400" b="1" dirty="0"/>
                        <a:t>Armies of Christ Victorious over Babylon</a:t>
                      </a:r>
                    </a:p>
                  </a:txBody>
                  <a:tcPr/>
                </a:tc>
                <a:tc>
                  <a:txBody>
                    <a:bodyPr/>
                    <a:lstStyle/>
                    <a:p>
                      <a:pPr algn="ctr"/>
                      <a:r>
                        <a:rPr lang="en-CA" sz="2400" b="1" dirty="0"/>
                        <a:t>Waiting for the Appearing of the Saints</a:t>
                      </a:r>
                    </a:p>
                  </a:txBody>
                  <a:tcPr/>
                </a:tc>
                <a:extLst>
                  <a:ext uri="{0D108BD9-81ED-4DB2-BD59-A6C34878D82A}">
                    <a16:rowId xmlns:a16="http://schemas.microsoft.com/office/drawing/2014/main" val="2791928533"/>
                  </a:ext>
                </a:extLst>
              </a:tr>
              <a:tr h="1927164">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CA" sz="2000" b="1" dirty="0" err="1"/>
                        <a:t>Pison</a:t>
                      </a:r>
                      <a:r>
                        <a:rPr lang="en-CA" sz="2000" dirty="0"/>
                        <a:t> speaks of </a:t>
                      </a:r>
                      <a:r>
                        <a:rPr lang="en-CA" sz="2000" dirty="0">
                          <a:solidFill>
                            <a:srgbClr val="FF0000"/>
                          </a:solidFill>
                        </a:rPr>
                        <a:t>the armies of </a:t>
                      </a:r>
                      <a:r>
                        <a:rPr lang="en-CA" sz="2000" dirty="0" err="1">
                          <a:solidFill>
                            <a:srgbClr val="FF0000"/>
                          </a:solidFill>
                        </a:rPr>
                        <a:t>Assyrio</a:t>
                      </a:r>
                      <a:r>
                        <a:rPr lang="en-CA" sz="2000" dirty="0">
                          <a:solidFill>
                            <a:srgbClr val="FF0000"/>
                          </a:solidFill>
                        </a:rPr>
                        <a:t>-Babylon being judged and Jesus Christ’s victorious army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2000" b="1" dirty="0">
                          <a:solidFill>
                            <a:schemeClr val="tx1"/>
                          </a:solidFill>
                        </a:rPr>
                        <a:t>Gihon</a:t>
                      </a:r>
                      <a:r>
                        <a:rPr lang="en-CA" sz="2000" dirty="0">
                          <a:solidFill>
                            <a:schemeClr val="tx1"/>
                          </a:solidFill>
                        </a:rPr>
                        <a:t> encompasses </a:t>
                      </a:r>
                      <a:r>
                        <a:rPr lang="en-CA" sz="2000" dirty="0">
                          <a:solidFill>
                            <a:srgbClr val="FF0000"/>
                          </a:solidFill>
                        </a:rPr>
                        <a:t>Cush - Father of </a:t>
                      </a:r>
                      <a:r>
                        <a:rPr lang="en-CA" sz="2000" dirty="0" err="1">
                          <a:solidFill>
                            <a:srgbClr val="FF0000"/>
                          </a:solidFill>
                        </a:rPr>
                        <a:t>Nimrod</a:t>
                      </a:r>
                      <a:r>
                        <a:rPr lang="en-CA" sz="2000" dirty="0">
                          <a:solidFill>
                            <a:srgbClr val="FF0000"/>
                          </a:solidFill>
                        </a:rPr>
                        <a:t>, settler of Assyria and Babylon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sz="2000" b="1" dirty="0"/>
                        <a:t>Euphrates</a:t>
                      </a:r>
                      <a:r>
                        <a:rPr lang="en-CA" sz="2000" dirty="0"/>
                        <a:t> &amp; </a:t>
                      </a:r>
                      <a:r>
                        <a:rPr lang="en-CA" sz="2000" b="1" dirty="0"/>
                        <a:t>Tigris</a:t>
                      </a:r>
                      <a:r>
                        <a:rPr lang="en-CA" sz="2000" dirty="0"/>
                        <a:t> are </a:t>
                      </a:r>
                      <a:r>
                        <a:rPr lang="en-CA" sz="2000" dirty="0">
                          <a:solidFill>
                            <a:srgbClr val="FF0000"/>
                          </a:solidFill>
                        </a:rPr>
                        <a:t>rivers of Babylon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Havilah</a:t>
                      </a:r>
                      <a:r>
                        <a:rPr lang="en-CA" sz="2000" dirty="0"/>
                        <a:t> speaks of </a:t>
                      </a:r>
                      <a:r>
                        <a:rPr lang="en-CA" sz="2000" dirty="0">
                          <a:solidFill>
                            <a:srgbClr val="FF0000"/>
                          </a:solidFill>
                        </a:rPr>
                        <a:t>travailing like a woman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Gihon</a:t>
                      </a:r>
                      <a:r>
                        <a:rPr lang="en-CA" sz="2000" dirty="0"/>
                        <a:t> speaks of </a:t>
                      </a:r>
                      <a:r>
                        <a:rPr lang="en-CA" sz="2000" dirty="0">
                          <a:solidFill>
                            <a:srgbClr val="FF0000"/>
                          </a:solidFill>
                        </a:rPr>
                        <a:t>bringing forth a child</a:t>
                      </a:r>
                    </a:p>
                    <a:p>
                      <a:endParaRPr lang="en-CA" dirty="0"/>
                    </a:p>
                  </a:txBody>
                  <a:tcPr/>
                </a:tc>
                <a:extLst>
                  <a:ext uri="{0D108BD9-81ED-4DB2-BD59-A6C34878D82A}">
                    <a16:rowId xmlns:a16="http://schemas.microsoft.com/office/drawing/2014/main" val="2227274709"/>
                  </a:ext>
                </a:extLst>
              </a:tr>
              <a:tr h="555585">
                <a:tc>
                  <a:txBody>
                    <a:bodyPr/>
                    <a:lstStyle/>
                    <a:p>
                      <a:pPr algn="ctr"/>
                      <a:r>
                        <a:rPr lang="en-CA" sz="2400" b="1" dirty="0"/>
                        <a:t>Divine Government</a:t>
                      </a:r>
                    </a:p>
                  </a:txBody>
                  <a:tcPr/>
                </a:tc>
                <a:tc>
                  <a:txBody>
                    <a:bodyPr/>
                    <a:lstStyle/>
                    <a:p>
                      <a:pPr algn="ctr"/>
                      <a:r>
                        <a:rPr lang="en-CA" sz="2400" b="1" dirty="0"/>
                        <a:t>All nations flow to Zion</a:t>
                      </a:r>
                    </a:p>
                  </a:txBody>
                  <a:tcPr/>
                </a:tc>
                <a:extLst>
                  <a:ext uri="{0D108BD9-81ED-4DB2-BD59-A6C34878D82A}">
                    <a16:rowId xmlns:a16="http://schemas.microsoft.com/office/drawing/2014/main" val="3264405021"/>
                  </a:ext>
                </a:extLst>
              </a:tr>
              <a:tr h="1077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FOUR </a:t>
                      </a:r>
                      <a:r>
                        <a:rPr lang="en-CA" sz="2000" dirty="0"/>
                        <a:t>speaks of </a:t>
                      </a:r>
                      <a:r>
                        <a:rPr lang="en-CA" sz="2000" dirty="0">
                          <a:solidFill>
                            <a:schemeClr val="accent1"/>
                          </a:solidFill>
                        </a:rPr>
                        <a:t>divine government in the Garden of Eden where Jesus Christ is the chief ruler</a:t>
                      </a:r>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River</a:t>
                      </a:r>
                      <a:r>
                        <a:rPr lang="en-CA" sz="2000" dirty="0"/>
                        <a:t> speaks of </a:t>
                      </a:r>
                      <a:r>
                        <a:rPr lang="en-CA" sz="2000" dirty="0">
                          <a:solidFill>
                            <a:srgbClr val="FF0000"/>
                          </a:solidFill>
                        </a:rPr>
                        <a:t>nations no longer flowing to Babylon </a:t>
                      </a:r>
                      <a:r>
                        <a:rPr lang="en-CA" sz="2000" dirty="0">
                          <a:solidFill>
                            <a:schemeClr val="accent1"/>
                          </a:solidFill>
                        </a:rPr>
                        <a:t>but flowing to Zion</a:t>
                      </a:r>
                    </a:p>
                    <a:p>
                      <a:endParaRPr lang="en-CA" dirty="0"/>
                    </a:p>
                  </a:txBody>
                  <a:tcPr/>
                </a:tc>
                <a:extLst>
                  <a:ext uri="{0D108BD9-81ED-4DB2-BD59-A6C34878D82A}">
                    <a16:rowId xmlns:a16="http://schemas.microsoft.com/office/drawing/2014/main" val="3324338976"/>
                  </a:ext>
                </a:extLst>
              </a:tr>
            </a:tbl>
          </a:graphicData>
        </a:graphic>
      </p:graphicFrame>
      <p:sp>
        <p:nvSpPr>
          <p:cNvPr id="10" name="Rectangle 9">
            <a:extLst>
              <a:ext uri="{FF2B5EF4-FFF2-40B4-BE49-F238E27FC236}">
                <a16:creationId xmlns:a16="http://schemas.microsoft.com/office/drawing/2014/main" id="{8382CB3E-7646-E7F3-32CB-F0D34B6B98A1}"/>
              </a:ext>
            </a:extLst>
          </p:cNvPr>
          <p:cNvSpPr/>
          <p:nvPr/>
        </p:nvSpPr>
        <p:spPr>
          <a:xfrm>
            <a:off x="6106129" y="1634663"/>
            <a:ext cx="5538003" cy="471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982D727D-5605-5E7F-0404-A6B135B2BA2D}"/>
              </a:ext>
            </a:extLst>
          </p:cNvPr>
          <p:cNvSpPr/>
          <p:nvPr/>
        </p:nvSpPr>
        <p:spPr>
          <a:xfrm>
            <a:off x="520862" y="4067276"/>
            <a:ext cx="5604317" cy="527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43653A4-1471-EA4B-ACD5-748A124797EC}"/>
              </a:ext>
            </a:extLst>
          </p:cNvPr>
          <p:cNvSpPr/>
          <p:nvPr/>
        </p:nvSpPr>
        <p:spPr>
          <a:xfrm>
            <a:off x="6107574" y="4067276"/>
            <a:ext cx="5538003" cy="527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018ADF96-C0C2-2C10-5F49-CF528B81CE84}"/>
              </a:ext>
            </a:extLst>
          </p:cNvPr>
          <p:cNvSpPr/>
          <p:nvPr/>
        </p:nvSpPr>
        <p:spPr>
          <a:xfrm>
            <a:off x="6115049" y="2078971"/>
            <a:ext cx="5538003" cy="2006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30A57E2E-2186-0324-EF84-C3E08E75B223}"/>
              </a:ext>
            </a:extLst>
          </p:cNvPr>
          <p:cNvSpPr/>
          <p:nvPr/>
        </p:nvSpPr>
        <p:spPr>
          <a:xfrm>
            <a:off x="6107574" y="4595150"/>
            <a:ext cx="5538003" cy="110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8B57B953-B1B7-52B4-CD2B-3C97C7CCDD39}"/>
              </a:ext>
            </a:extLst>
          </p:cNvPr>
          <p:cNvSpPr/>
          <p:nvPr/>
        </p:nvSpPr>
        <p:spPr>
          <a:xfrm>
            <a:off x="520862" y="4595150"/>
            <a:ext cx="5592500" cy="110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84A6F8F9-6927-550D-FED5-FD6CBF379CBB}"/>
              </a:ext>
            </a:extLst>
          </p:cNvPr>
          <p:cNvSpPr/>
          <p:nvPr/>
        </p:nvSpPr>
        <p:spPr>
          <a:xfrm>
            <a:off x="572025" y="2106592"/>
            <a:ext cx="5538003" cy="2006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044576B5-AEF0-65B9-414C-1250AF3FCED0}"/>
              </a:ext>
            </a:extLst>
          </p:cNvPr>
          <p:cNvSpPr/>
          <p:nvPr/>
        </p:nvSpPr>
        <p:spPr>
          <a:xfrm>
            <a:off x="544010" y="1634663"/>
            <a:ext cx="5563565" cy="471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756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D6C94-CFBF-5D52-0811-223AD174D203}"/>
              </a:ext>
            </a:extLst>
          </p:cNvPr>
          <p:cNvSpPr>
            <a:spLocks noGrp="1"/>
          </p:cNvSpPr>
          <p:nvPr>
            <p:ph idx="1"/>
          </p:nvPr>
        </p:nvSpPr>
        <p:spPr>
          <a:xfrm>
            <a:off x="2090056" y="899886"/>
            <a:ext cx="9520051" cy="5637439"/>
          </a:xfrm>
        </p:spPr>
        <p:txBody>
          <a:bodyPr>
            <a:normAutofit/>
          </a:bodyPr>
          <a:lstStyle/>
          <a:p>
            <a:pPr marL="0" indent="0">
              <a:buNone/>
            </a:pPr>
            <a:r>
              <a:rPr lang="en-CA" dirty="0">
                <a:latin typeface="+mn-lt"/>
              </a:rPr>
              <a:t>“For the anxious longing of the creation waits eagerly for the revealing of the sons of God.</a:t>
            </a:r>
          </a:p>
          <a:p>
            <a:pPr marL="0" indent="0">
              <a:buNone/>
            </a:pPr>
            <a:r>
              <a:rPr lang="en-CA" dirty="0">
                <a:latin typeface="+mn-lt"/>
              </a:rPr>
              <a:t> For the creation was subjected to futility, not willingly, but because of Him who subjected it, in hope that the creation itself also will be set free from its slavery to corruption into the freedom of the glory of the children of God.</a:t>
            </a:r>
          </a:p>
          <a:p>
            <a:pPr marL="0" indent="0">
              <a:buNone/>
            </a:pPr>
            <a:r>
              <a:rPr lang="en-CA" dirty="0">
                <a:latin typeface="+mn-lt"/>
              </a:rPr>
              <a:t> For we know that the whole creation </a:t>
            </a:r>
            <a:r>
              <a:rPr lang="en-CA" dirty="0">
                <a:solidFill>
                  <a:schemeClr val="accent5"/>
                </a:solidFill>
                <a:latin typeface="+mn-lt"/>
              </a:rPr>
              <a:t>groans</a:t>
            </a:r>
            <a:r>
              <a:rPr lang="en-CA" dirty="0">
                <a:latin typeface="+mn-lt"/>
              </a:rPr>
              <a:t> and </a:t>
            </a:r>
            <a:r>
              <a:rPr lang="en-CA" dirty="0">
                <a:solidFill>
                  <a:schemeClr val="accent5"/>
                </a:solidFill>
                <a:latin typeface="+mn-lt"/>
              </a:rPr>
              <a:t>suffers the pains of childbirth </a:t>
            </a:r>
            <a:r>
              <a:rPr lang="en-CA" dirty="0">
                <a:latin typeface="+mn-lt"/>
              </a:rPr>
              <a:t>together until now.”</a:t>
            </a:r>
          </a:p>
          <a:p>
            <a:pPr marL="0" indent="0">
              <a:buNone/>
            </a:pPr>
            <a:r>
              <a:rPr lang="en-CA" dirty="0">
                <a:latin typeface="+mn-lt"/>
              </a:rPr>
              <a:t>Romans 8:19-22</a:t>
            </a:r>
          </a:p>
        </p:txBody>
      </p:sp>
    </p:spTree>
    <p:extLst>
      <p:ext uri="{BB962C8B-B14F-4D97-AF65-F5344CB8AC3E}">
        <p14:creationId xmlns:p14="http://schemas.microsoft.com/office/powerpoint/2010/main" val="407031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1B44-0065-0A5B-B3A1-2FE7DEC79926}"/>
              </a:ext>
            </a:extLst>
          </p:cNvPr>
          <p:cNvSpPr>
            <a:spLocks noGrp="1"/>
          </p:cNvSpPr>
          <p:nvPr>
            <p:ph type="title"/>
          </p:nvPr>
        </p:nvSpPr>
        <p:spPr/>
        <p:txBody>
          <a:bodyPr/>
          <a:lstStyle/>
          <a:p>
            <a:r>
              <a:rPr lang="en-CA" dirty="0"/>
              <a:t>Mystery of the Four Rivers</a:t>
            </a:r>
          </a:p>
        </p:txBody>
      </p:sp>
      <p:graphicFrame>
        <p:nvGraphicFramePr>
          <p:cNvPr id="7" name="Table 7">
            <a:extLst>
              <a:ext uri="{FF2B5EF4-FFF2-40B4-BE49-F238E27FC236}">
                <a16:creationId xmlns:a16="http://schemas.microsoft.com/office/drawing/2014/main" id="{64BD67A0-C69B-4959-CE8E-8F5C57772C5E}"/>
              </a:ext>
            </a:extLst>
          </p:cNvPr>
          <p:cNvGraphicFramePr>
            <a:graphicFrameLocks noGrp="1"/>
          </p:cNvGraphicFramePr>
          <p:nvPr>
            <p:ph idx="1"/>
            <p:extLst>
              <p:ext uri="{D42A27DB-BD31-4B8C-83A1-F6EECF244321}">
                <p14:modId xmlns:p14="http://schemas.microsoft.com/office/powerpoint/2010/main" val="1610074508"/>
              </p:ext>
            </p:extLst>
          </p:nvPr>
        </p:nvGraphicFramePr>
        <p:xfrm>
          <a:off x="583335" y="1646238"/>
          <a:ext cx="11026774" cy="4038089"/>
        </p:xfrm>
        <a:graphic>
          <a:graphicData uri="http://schemas.openxmlformats.org/drawingml/2006/table">
            <a:tbl>
              <a:tblPr bandRow="1">
                <a:tableStyleId>{BC89EF96-8CEA-46FF-86C4-4CE0E7609802}</a:tableStyleId>
              </a:tblPr>
              <a:tblGrid>
                <a:gridCol w="5513387">
                  <a:extLst>
                    <a:ext uri="{9D8B030D-6E8A-4147-A177-3AD203B41FA5}">
                      <a16:colId xmlns:a16="http://schemas.microsoft.com/office/drawing/2014/main" val="132447390"/>
                    </a:ext>
                  </a:extLst>
                </a:gridCol>
                <a:gridCol w="5513387">
                  <a:extLst>
                    <a:ext uri="{9D8B030D-6E8A-4147-A177-3AD203B41FA5}">
                      <a16:colId xmlns:a16="http://schemas.microsoft.com/office/drawing/2014/main" val="3356402503"/>
                    </a:ext>
                  </a:extLst>
                </a:gridCol>
              </a:tblGrid>
              <a:tr h="477737">
                <a:tc>
                  <a:txBody>
                    <a:bodyPr/>
                    <a:lstStyle/>
                    <a:p>
                      <a:pPr algn="ctr"/>
                      <a:r>
                        <a:rPr lang="en-CA" sz="2400" b="1" dirty="0"/>
                        <a:t>Armies of Christ Victorious over Babylon</a:t>
                      </a:r>
                    </a:p>
                  </a:txBody>
                  <a:tcPr/>
                </a:tc>
                <a:tc>
                  <a:txBody>
                    <a:bodyPr/>
                    <a:lstStyle/>
                    <a:p>
                      <a:pPr algn="ctr"/>
                      <a:r>
                        <a:rPr lang="en-CA" sz="2400" b="1" dirty="0"/>
                        <a:t>Waiting for the Appearing of the Saints</a:t>
                      </a:r>
                    </a:p>
                  </a:txBody>
                  <a:tcPr/>
                </a:tc>
                <a:extLst>
                  <a:ext uri="{0D108BD9-81ED-4DB2-BD59-A6C34878D82A}">
                    <a16:rowId xmlns:a16="http://schemas.microsoft.com/office/drawing/2014/main" val="2791928533"/>
                  </a:ext>
                </a:extLst>
              </a:tr>
              <a:tr h="1927164">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CA" sz="2000" b="1" dirty="0" err="1"/>
                        <a:t>Pison</a:t>
                      </a:r>
                      <a:r>
                        <a:rPr lang="en-CA" sz="2000" dirty="0"/>
                        <a:t> speaks of </a:t>
                      </a:r>
                      <a:r>
                        <a:rPr lang="en-CA" sz="2000" dirty="0">
                          <a:solidFill>
                            <a:srgbClr val="FF0000"/>
                          </a:solidFill>
                        </a:rPr>
                        <a:t>the armies of </a:t>
                      </a:r>
                      <a:r>
                        <a:rPr lang="en-CA" sz="2000" dirty="0" err="1">
                          <a:solidFill>
                            <a:srgbClr val="FF0000"/>
                          </a:solidFill>
                        </a:rPr>
                        <a:t>Assyrio</a:t>
                      </a:r>
                      <a:r>
                        <a:rPr lang="en-CA" sz="2000" dirty="0">
                          <a:solidFill>
                            <a:srgbClr val="FF0000"/>
                          </a:solidFill>
                        </a:rPr>
                        <a:t>-Babylon being judged and Jesus Christ’s victorious army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2000" b="1" dirty="0">
                          <a:solidFill>
                            <a:schemeClr val="tx1"/>
                          </a:solidFill>
                        </a:rPr>
                        <a:t>Gihon</a:t>
                      </a:r>
                      <a:r>
                        <a:rPr lang="en-CA" sz="2000" dirty="0">
                          <a:solidFill>
                            <a:schemeClr val="tx1"/>
                          </a:solidFill>
                        </a:rPr>
                        <a:t> encompasses </a:t>
                      </a:r>
                      <a:r>
                        <a:rPr lang="en-CA" sz="2000" dirty="0">
                          <a:solidFill>
                            <a:srgbClr val="FF0000"/>
                          </a:solidFill>
                        </a:rPr>
                        <a:t>Cush - Father of </a:t>
                      </a:r>
                      <a:r>
                        <a:rPr lang="en-CA" sz="2000" dirty="0" err="1">
                          <a:solidFill>
                            <a:srgbClr val="FF0000"/>
                          </a:solidFill>
                        </a:rPr>
                        <a:t>Nimrod</a:t>
                      </a:r>
                      <a:r>
                        <a:rPr lang="en-CA" sz="2000" dirty="0">
                          <a:solidFill>
                            <a:srgbClr val="FF0000"/>
                          </a:solidFill>
                        </a:rPr>
                        <a:t>, settler of Assyria and Babylon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sz="2000" b="1" dirty="0"/>
                        <a:t>Euphrates</a:t>
                      </a:r>
                      <a:r>
                        <a:rPr lang="en-CA" sz="2000" dirty="0"/>
                        <a:t> &amp; </a:t>
                      </a:r>
                      <a:r>
                        <a:rPr lang="en-CA" sz="2000" b="1" dirty="0"/>
                        <a:t>Tigris</a:t>
                      </a:r>
                      <a:r>
                        <a:rPr lang="en-CA" sz="2000" dirty="0"/>
                        <a:t> are </a:t>
                      </a:r>
                      <a:r>
                        <a:rPr lang="en-CA" sz="2000" dirty="0">
                          <a:solidFill>
                            <a:srgbClr val="FF0000"/>
                          </a:solidFill>
                        </a:rPr>
                        <a:t>rivers of Babylon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Havilah</a:t>
                      </a:r>
                      <a:r>
                        <a:rPr lang="en-CA" sz="2000" dirty="0"/>
                        <a:t> speaks of </a:t>
                      </a:r>
                      <a:r>
                        <a:rPr lang="en-CA" sz="2000" dirty="0">
                          <a:solidFill>
                            <a:srgbClr val="FF0000"/>
                          </a:solidFill>
                        </a:rPr>
                        <a:t>travailing like a woman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Gihon</a:t>
                      </a:r>
                      <a:r>
                        <a:rPr lang="en-CA" sz="2000" dirty="0"/>
                        <a:t> speaks of </a:t>
                      </a:r>
                      <a:r>
                        <a:rPr lang="en-CA" sz="2000" dirty="0">
                          <a:solidFill>
                            <a:srgbClr val="FF0000"/>
                          </a:solidFill>
                        </a:rPr>
                        <a:t>bringing forth a child</a:t>
                      </a:r>
                    </a:p>
                    <a:p>
                      <a:endParaRPr lang="en-CA" dirty="0"/>
                    </a:p>
                  </a:txBody>
                  <a:tcPr/>
                </a:tc>
                <a:extLst>
                  <a:ext uri="{0D108BD9-81ED-4DB2-BD59-A6C34878D82A}">
                    <a16:rowId xmlns:a16="http://schemas.microsoft.com/office/drawing/2014/main" val="2227274709"/>
                  </a:ext>
                </a:extLst>
              </a:tr>
              <a:tr h="555585">
                <a:tc>
                  <a:txBody>
                    <a:bodyPr/>
                    <a:lstStyle/>
                    <a:p>
                      <a:pPr algn="ctr"/>
                      <a:r>
                        <a:rPr lang="en-CA" sz="2400" b="1" dirty="0"/>
                        <a:t>Divine Government</a:t>
                      </a:r>
                    </a:p>
                  </a:txBody>
                  <a:tcPr/>
                </a:tc>
                <a:tc>
                  <a:txBody>
                    <a:bodyPr/>
                    <a:lstStyle/>
                    <a:p>
                      <a:pPr algn="ctr"/>
                      <a:r>
                        <a:rPr lang="en-CA" sz="2400" b="1" dirty="0"/>
                        <a:t>All nations flow to Zion</a:t>
                      </a:r>
                    </a:p>
                  </a:txBody>
                  <a:tcPr/>
                </a:tc>
                <a:extLst>
                  <a:ext uri="{0D108BD9-81ED-4DB2-BD59-A6C34878D82A}">
                    <a16:rowId xmlns:a16="http://schemas.microsoft.com/office/drawing/2014/main" val="3264405021"/>
                  </a:ext>
                </a:extLst>
              </a:tr>
              <a:tr h="1077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FOUR </a:t>
                      </a:r>
                      <a:r>
                        <a:rPr lang="en-CA" sz="2000" dirty="0"/>
                        <a:t>speaks of </a:t>
                      </a:r>
                      <a:r>
                        <a:rPr lang="en-CA" sz="2000" dirty="0">
                          <a:solidFill>
                            <a:schemeClr val="accent1"/>
                          </a:solidFill>
                        </a:rPr>
                        <a:t>divine government in the Garden of Eden where Jesus Christ is the </a:t>
                      </a:r>
                      <a:r>
                        <a:rPr lang="en-CA" sz="2000" b="1" dirty="0">
                          <a:solidFill>
                            <a:schemeClr val="tx1"/>
                          </a:solidFill>
                        </a:rPr>
                        <a:t>HEAD</a:t>
                      </a:r>
                      <a:r>
                        <a:rPr lang="en-CA" sz="2000" dirty="0">
                          <a:solidFill>
                            <a:schemeClr val="accent1"/>
                          </a:solidFill>
                        </a:rPr>
                        <a:t> chief ruler</a:t>
                      </a:r>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dirty="0"/>
                        <a:t>River</a:t>
                      </a:r>
                      <a:r>
                        <a:rPr lang="en-CA" sz="2000" dirty="0"/>
                        <a:t> speaks of </a:t>
                      </a:r>
                      <a:r>
                        <a:rPr lang="en-CA" sz="2000" dirty="0">
                          <a:solidFill>
                            <a:srgbClr val="FF0000"/>
                          </a:solidFill>
                        </a:rPr>
                        <a:t>nations no longer flowing to Babylon </a:t>
                      </a:r>
                      <a:r>
                        <a:rPr lang="en-CA" sz="2000" dirty="0">
                          <a:solidFill>
                            <a:schemeClr val="accent1"/>
                          </a:solidFill>
                        </a:rPr>
                        <a:t>but flowing to Zion</a:t>
                      </a:r>
                    </a:p>
                    <a:p>
                      <a:endParaRPr lang="en-CA" dirty="0"/>
                    </a:p>
                  </a:txBody>
                  <a:tcPr/>
                </a:tc>
                <a:extLst>
                  <a:ext uri="{0D108BD9-81ED-4DB2-BD59-A6C34878D82A}">
                    <a16:rowId xmlns:a16="http://schemas.microsoft.com/office/drawing/2014/main" val="3324338976"/>
                  </a:ext>
                </a:extLst>
              </a:tr>
            </a:tbl>
          </a:graphicData>
        </a:graphic>
      </p:graphicFrame>
      <p:sp>
        <p:nvSpPr>
          <p:cNvPr id="11" name="Rectangle 10">
            <a:extLst>
              <a:ext uri="{FF2B5EF4-FFF2-40B4-BE49-F238E27FC236}">
                <a16:creationId xmlns:a16="http://schemas.microsoft.com/office/drawing/2014/main" id="{982D727D-5605-5E7F-0404-A6B135B2BA2D}"/>
              </a:ext>
            </a:extLst>
          </p:cNvPr>
          <p:cNvSpPr/>
          <p:nvPr/>
        </p:nvSpPr>
        <p:spPr>
          <a:xfrm>
            <a:off x="520862" y="4067276"/>
            <a:ext cx="5604317" cy="527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43653A4-1471-EA4B-ACD5-748A124797EC}"/>
              </a:ext>
            </a:extLst>
          </p:cNvPr>
          <p:cNvSpPr/>
          <p:nvPr/>
        </p:nvSpPr>
        <p:spPr>
          <a:xfrm>
            <a:off x="6107574" y="4067276"/>
            <a:ext cx="5538003" cy="527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30A57E2E-2186-0324-EF84-C3E08E75B223}"/>
              </a:ext>
            </a:extLst>
          </p:cNvPr>
          <p:cNvSpPr/>
          <p:nvPr/>
        </p:nvSpPr>
        <p:spPr>
          <a:xfrm>
            <a:off x="6107574" y="4595150"/>
            <a:ext cx="5538003" cy="110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8B57B953-B1B7-52B4-CD2B-3C97C7CCDD39}"/>
              </a:ext>
            </a:extLst>
          </p:cNvPr>
          <p:cNvSpPr/>
          <p:nvPr/>
        </p:nvSpPr>
        <p:spPr>
          <a:xfrm>
            <a:off x="530027" y="4595150"/>
            <a:ext cx="5592500" cy="110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056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E3FC-D8F8-E513-F349-5D39D80C527F}"/>
              </a:ext>
            </a:extLst>
          </p:cNvPr>
          <p:cNvSpPr>
            <a:spLocks noGrp="1"/>
          </p:cNvSpPr>
          <p:nvPr>
            <p:ph type="title"/>
          </p:nvPr>
        </p:nvSpPr>
        <p:spPr/>
        <p:txBody>
          <a:bodyPr/>
          <a:lstStyle/>
          <a:p>
            <a:r>
              <a:rPr lang="en-CA" dirty="0"/>
              <a:t>Mystery of the Four Rivers</a:t>
            </a:r>
          </a:p>
        </p:txBody>
      </p:sp>
      <p:sp>
        <p:nvSpPr>
          <p:cNvPr id="3" name="Content Placeholder 2">
            <a:extLst>
              <a:ext uri="{FF2B5EF4-FFF2-40B4-BE49-F238E27FC236}">
                <a16:creationId xmlns:a16="http://schemas.microsoft.com/office/drawing/2014/main" id="{661AF31C-4D2E-F23B-4046-1B053116D416}"/>
              </a:ext>
            </a:extLst>
          </p:cNvPr>
          <p:cNvSpPr>
            <a:spLocks noGrp="1"/>
          </p:cNvSpPr>
          <p:nvPr>
            <p:ph idx="1"/>
          </p:nvPr>
        </p:nvSpPr>
        <p:spPr/>
        <p:txBody>
          <a:bodyPr/>
          <a:lstStyle/>
          <a:p>
            <a:r>
              <a:rPr lang="en-CA" dirty="0"/>
              <a:t>All creation is </a:t>
            </a:r>
            <a:r>
              <a:rPr lang="en-CA" b="1" dirty="0">
                <a:solidFill>
                  <a:schemeClr val="accent5"/>
                </a:solidFill>
              </a:rPr>
              <a:t>groaning like a pregnant woman waiting to give birth</a:t>
            </a:r>
            <a:r>
              <a:rPr lang="en-CA" dirty="0"/>
              <a:t>.  The birth is the return of the Lord Jesus Christ and his Saints who will </a:t>
            </a:r>
            <a:r>
              <a:rPr lang="en-CA" b="1" dirty="0">
                <a:solidFill>
                  <a:schemeClr val="accent5"/>
                </a:solidFill>
              </a:rPr>
              <a:t>subdue the armies of the nations</a:t>
            </a:r>
            <a:r>
              <a:rPr lang="en-CA" dirty="0"/>
              <a:t> and </a:t>
            </a:r>
            <a:r>
              <a:rPr lang="en-CA" b="1" dirty="0">
                <a:solidFill>
                  <a:schemeClr val="accent5"/>
                </a:solidFill>
              </a:rPr>
              <a:t>establish a new divine government</a:t>
            </a:r>
            <a:r>
              <a:rPr lang="en-CA" dirty="0"/>
              <a:t>.  At that time, all nations will no longer flow to Babylon (the teaching of this world) but will </a:t>
            </a:r>
            <a:r>
              <a:rPr lang="en-CA" b="1" dirty="0">
                <a:solidFill>
                  <a:schemeClr val="accent5"/>
                </a:solidFill>
              </a:rPr>
              <a:t>flow to Zion (the teaching of God and Christ).</a:t>
            </a:r>
          </a:p>
        </p:txBody>
      </p:sp>
    </p:spTree>
    <p:extLst>
      <p:ext uri="{BB962C8B-B14F-4D97-AF65-F5344CB8AC3E}">
        <p14:creationId xmlns:p14="http://schemas.microsoft.com/office/powerpoint/2010/main" val="250416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A21DC9A-CE2E-0F04-6DA5-1FD76F587E39}"/>
              </a:ext>
            </a:extLst>
          </p:cNvPr>
          <p:cNvGraphicFramePr>
            <a:graphicFrameLocks noGrp="1"/>
          </p:cNvGraphicFramePr>
          <p:nvPr>
            <p:ph idx="1"/>
            <p:extLst>
              <p:ext uri="{D42A27DB-BD31-4B8C-83A1-F6EECF244321}">
                <p14:modId xmlns:p14="http://schemas.microsoft.com/office/powerpoint/2010/main" val="1777185131"/>
              </p:ext>
            </p:extLst>
          </p:nvPr>
        </p:nvGraphicFramePr>
        <p:xfrm>
          <a:off x="582613" y="1646238"/>
          <a:ext cx="11026775" cy="502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01D7CB-33E8-86B0-61F0-FCED001BBE65}"/>
              </a:ext>
            </a:extLst>
          </p:cNvPr>
          <p:cNvSpPr>
            <a:spLocks noGrp="1"/>
          </p:cNvSpPr>
          <p:nvPr>
            <p:ph type="title"/>
          </p:nvPr>
        </p:nvSpPr>
        <p:spPr>
          <a:xfrm>
            <a:off x="581890" y="320675"/>
            <a:ext cx="11028219" cy="1325563"/>
          </a:xfrm>
        </p:spPr>
        <p:txBody>
          <a:bodyPr/>
          <a:lstStyle/>
          <a:p>
            <a:r>
              <a:rPr lang="en-CA" dirty="0"/>
              <a:t>Revelation of the Garden</a:t>
            </a:r>
            <a:br>
              <a:rPr lang="en-CA" dirty="0"/>
            </a:br>
            <a:r>
              <a:rPr lang="en-CA" sz="2400" b="0" dirty="0">
                <a:solidFill>
                  <a:schemeClr val="accent1"/>
                </a:solidFill>
              </a:rPr>
              <a:t>God’s plan revealed in the garden</a:t>
            </a:r>
            <a:endParaRPr lang="en-CA" b="0" dirty="0">
              <a:solidFill>
                <a:schemeClr val="accent1"/>
              </a:solidFill>
            </a:endParaRPr>
          </a:p>
        </p:txBody>
      </p:sp>
    </p:spTree>
    <p:extLst>
      <p:ext uri="{BB962C8B-B14F-4D97-AF65-F5344CB8AC3E}">
        <p14:creationId xmlns:p14="http://schemas.microsoft.com/office/powerpoint/2010/main" val="63602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3E9A25C-95F1-654B-B19F-41AA23171E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57CC90-E3E0-BD43-9432-70BC8640F50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graphicEl>
                                              <a:dgm id="{B98AB14A-E092-6E40-85D4-6235218E4DE6}"/>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graphicEl>
                                              <a:dgm id="{17987ACE-6164-7047-95D0-ECB85387C0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A21DC9A-CE2E-0F04-6DA5-1FD76F587E39}"/>
              </a:ext>
            </a:extLst>
          </p:cNvPr>
          <p:cNvGraphicFramePr>
            <a:graphicFrameLocks noGrp="1"/>
          </p:cNvGraphicFramePr>
          <p:nvPr>
            <p:ph idx="1"/>
            <p:extLst>
              <p:ext uri="{D42A27DB-BD31-4B8C-83A1-F6EECF244321}">
                <p14:modId xmlns:p14="http://schemas.microsoft.com/office/powerpoint/2010/main" val="3563003067"/>
              </p:ext>
            </p:extLst>
          </p:nvPr>
        </p:nvGraphicFramePr>
        <p:xfrm>
          <a:off x="582613" y="1646238"/>
          <a:ext cx="11026775" cy="502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01D7CB-33E8-86B0-61F0-FCED001BBE65}"/>
              </a:ext>
            </a:extLst>
          </p:cNvPr>
          <p:cNvSpPr>
            <a:spLocks noGrp="1"/>
          </p:cNvSpPr>
          <p:nvPr>
            <p:ph type="title"/>
          </p:nvPr>
        </p:nvSpPr>
        <p:spPr>
          <a:xfrm>
            <a:off x="581890" y="320675"/>
            <a:ext cx="11028219" cy="1325563"/>
          </a:xfrm>
        </p:spPr>
        <p:txBody>
          <a:bodyPr/>
          <a:lstStyle/>
          <a:p>
            <a:r>
              <a:rPr lang="en-CA" dirty="0"/>
              <a:t>Revelation of the Garden</a:t>
            </a:r>
            <a:br>
              <a:rPr lang="en-CA" dirty="0"/>
            </a:br>
            <a:r>
              <a:rPr lang="en-CA" sz="2400" b="0" dirty="0">
                <a:solidFill>
                  <a:schemeClr val="accent1"/>
                </a:solidFill>
              </a:rPr>
              <a:t>God’s plan revealed in the garden</a:t>
            </a:r>
            <a:endParaRPr lang="en-CA" b="0" dirty="0">
              <a:solidFill>
                <a:schemeClr val="accent1"/>
              </a:solidFill>
            </a:endParaRPr>
          </a:p>
        </p:txBody>
      </p:sp>
    </p:spTree>
    <p:extLst>
      <p:ext uri="{BB962C8B-B14F-4D97-AF65-F5344CB8AC3E}">
        <p14:creationId xmlns:p14="http://schemas.microsoft.com/office/powerpoint/2010/main" val="1943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3E9A25C-95F1-654B-B19F-41AA23171E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57CC90-E3E0-BD43-9432-70BC8640F50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graphicEl>
                                              <a:dgm id="{B98AB14A-E092-6E40-85D4-6235218E4DE6}"/>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graphicEl>
                                              <a:dgm id="{17987ACE-6164-7047-95D0-ECB85387C0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BD89-B047-C143-8B19-504054818449}"/>
              </a:ext>
            </a:extLst>
          </p:cNvPr>
          <p:cNvSpPr>
            <a:spLocks noGrp="1"/>
          </p:cNvSpPr>
          <p:nvPr>
            <p:ph type="title"/>
          </p:nvPr>
        </p:nvSpPr>
        <p:spPr/>
        <p:txBody>
          <a:bodyPr/>
          <a:lstStyle/>
          <a:p>
            <a:r>
              <a:rPr lang="en-CA" b="1" dirty="0">
                <a:ln w="0"/>
                <a:effectLst>
                  <a:outerShdw blurRad="38100" dist="19050" dir="2700000" algn="tl" rotWithShape="0">
                    <a:schemeClr val="dk1">
                      <a:alpha val="40000"/>
                    </a:schemeClr>
                  </a:outerShdw>
                </a:effectLst>
                <a:latin typeface="Gisha" panose="020B0502040204020203" pitchFamily="34" charset="-79"/>
                <a:cs typeface="Gisha" panose="020B0502040204020203" pitchFamily="34" charset="-79"/>
              </a:rPr>
              <a:t>The Revelation in the Garden</a:t>
            </a:r>
          </a:p>
        </p:txBody>
      </p:sp>
      <p:sp>
        <p:nvSpPr>
          <p:cNvPr id="3" name="Content Placeholder 2">
            <a:extLst>
              <a:ext uri="{FF2B5EF4-FFF2-40B4-BE49-F238E27FC236}">
                <a16:creationId xmlns:a16="http://schemas.microsoft.com/office/drawing/2014/main" id="{235CC873-B25A-B44C-8681-8CE026F098BB}"/>
              </a:ext>
            </a:extLst>
          </p:cNvPr>
          <p:cNvSpPr>
            <a:spLocks noGrp="1"/>
          </p:cNvSpPr>
          <p:nvPr>
            <p:ph idx="1"/>
          </p:nvPr>
        </p:nvSpPr>
        <p:spPr>
          <a:xfrm>
            <a:off x="581890" y="1825625"/>
            <a:ext cx="11028218" cy="906942"/>
          </a:xfrm>
        </p:spPr>
        <p:txBody>
          <a:bodyPr/>
          <a:lstStyle/>
          <a:p>
            <a:pPr marL="0" indent="0">
              <a:buNone/>
            </a:pPr>
            <a:r>
              <a:rPr lang="en-CA" sz="4000" dirty="0">
                <a:latin typeface="Gisha" panose="020B0502040204020203" pitchFamily="34" charset="-79"/>
                <a:cs typeface="Gisha" panose="020B0502040204020203" pitchFamily="34" charset="-79"/>
              </a:rPr>
              <a:t>God reveals His plan for the earth in Genesis 1</a:t>
            </a:r>
          </a:p>
          <a:p>
            <a:endParaRPr lang="en-CA" dirty="0">
              <a:latin typeface="Gisha" panose="020B0502040204020203" pitchFamily="34" charset="-79"/>
              <a:cs typeface="Gisha" panose="020B0502040204020203" pitchFamily="34" charset="-79"/>
            </a:endParaRPr>
          </a:p>
          <a:p>
            <a:endParaRPr lang="en-CA" dirty="0">
              <a:latin typeface="Gisha" panose="020B0502040204020203" pitchFamily="34" charset="-79"/>
              <a:cs typeface="Gisha" panose="020B0502040204020203" pitchFamily="34" charset="-79"/>
            </a:endParaRPr>
          </a:p>
          <a:p>
            <a:pPr lvl="1"/>
            <a:endParaRPr lang="en-CA" dirty="0">
              <a:latin typeface="Gisha" panose="020B0502040204020203" pitchFamily="34" charset="-79"/>
              <a:cs typeface="Gisha" panose="020B0502040204020203" pitchFamily="34" charset="-79"/>
            </a:endParaRPr>
          </a:p>
        </p:txBody>
      </p:sp>
      <p:graphicFrame>
        <p:nvGraphicFramePr>
          <p:cNvPr id="6" name="Diagram 5">
            <a:extLst>
              <a:ext uri="{FF2B5EF4-FFF2-40B4-BE49-F238E27FC236}">
                <a16:creationId xmlns:a16="http://schemas.microsoft.com/office/drawing/2014/main" id="{2D8AAE12-2392-C744-99F0-FEA5502A1AB1}"/>
              </a:ext>
            </a:extLst>
          </p:cNvPr>
          <p:cNvGraphicFramePr/>
          <p:nvPr>
            <p:extLst>
              <p:ext uri="{D42A27DB-BD31-4B8C-83A1-F6EECF244321}">
                <p14:modId xmlns:p14="http://schemas.microsoft.com/office/powerpoint/2010/main" val="4092469143"/>
              </p:ext>
            </p:extLst>
          </p:nvPr>
        </p:nvGraphicFramePr>
        <p:xfrm>
          <a:off x="678873" y="2812473"/>
          <a:ext cx="10931235" cy="332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752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E5CE-3A8F-DE44-9A14-BB9ACFF3DD7F}"/>
              </a:ext>
            </a:extLst>
          </p:cNvPr>
          <p:cNvSpPr>
            <a:spLocks noGrp="1"/>
          </p:cNvSpPr>
          <p:nvPr>
            <p:ph type="title"/>
          </p:nvPr>
        </p:nvSpPr>
        <p:spPr/>
        <p:txBody>
          <a:bodyPr/>
          <a:lstStyle/>
          <a:p>
            <a:r>
              <a:rPr lang="en-CA" dirty="0"/>
              <a:t>Yahweh Elohim - Father of Creation</a:t>
            </a:r>
          </a:p>
        </p:txBody>
      </p:sp>
      <p:sp>
        <p:nvSpPr>
          <p:cNvPr id="3" name="Content Placeholder 2">
            <a:extLst>
              <a:ext uri="{FF2B5EF4-FFF2-40B4-BE49-F238E27FC236}">
                <a16:creationId xmlns:a16="http://schemas.microsoft.com/office/drawing/2014/main" id="{57530920-123C-A742-9058-43E98E8F7DCE}"/>
              </a:ext>
            </a:extLst>
          </p:cNvPr>
          <p:cNvSpPr>
            <a:spLocks noGrp="1"/>
          </p:cNvSpPr>
          <p:nvPr>
            <p:ph idx="1"/>
          </p:nvPr>
        </p:nvSpPr>
        <p:spPr>
          <a:xfrm>
            <a:off x="581890" y="1825625"/>
            <a:ext cx="11028218" cy="1603375"/>
          </a:xfrm>
        </p:spPr>
        <p:txBody>
          <a:bodyPr>
            <a:normAutofit/>
          </a:bodyPr>
          <a:lstStyle/>
          <a:p>
            <a:pPr marL="0" indent="0">
              <a:buNone/>
            </a:pPr>
            <a:r>
              <a:rPr lang="en-CA" dirty="0"/>
              <a:t>“These are the </a:t>
            </a:r>
            <a:r>
              <a:rPr lang="en-CA" dirty="0">
                <a:solidFill>
                  <a:srgbClr val="FF0000"/>
                </a:solidFill>
              </a:rPr>
              <a:t>generations</a:t>
            </a:r>
            <a:r>
              <a:rPr lang="en-CA" dirty="0"/>
              <a:t> of the heavens and the earth, when they were created,</a:t>
            </a:r>
            <a:r>
              <a:rPr lang="en-CA" dirty="0">
                <a:solidFill>
                  <a:schemeClr val="accent5"/>
                </a:solidFill>
              </a:rPr>
              <a:t> </a:t>
            </a:r>
            <a:r>
              <a:rPr lang="en-CA" dirty="0"/>
              <a:t>in the day that </a:t>
            </a:r>
            <a:r>
              <a:rPr lang="en-CA" dirty="0">
                <a:solidFill>
                  <a:srgbClr val="3B1BFF"/>
                </a:solidFill>
              </a:rPr>
              <a:t>the LORD God</a:t>
            </a:r>
            <a:r>
              <a:rPr lang="en-CA" dirty="0">
                <a:solidFill>
                  <a:schemeClr val="accent1"/>
                </a:solidFill>
              </a:rPr>
              <a:t> </a:t>
            </a:r>
            <a:r>
              <a:rPr lang="en-CA" dirty="0"/>
              <a:t>made the earth and the heavens.”</a:t>
            </a:r>
          </a:p>
        </p:txBody>
      </p:sp>
      <p:graphicFrame>
        <p:nvGraphicFramePr>
          <p:cNvPr id="5" name="Diagram 4">
            <a:extLst>
              <a:ext uri="{FF2B5EF4-FFF2-40B4-BE49-F238E27FC236}">
                <a16:creationId xmlns:a16="http://schemas.microsoft.com/office/drawing/2014/main" id="{08988A44-42B8-B145-AEF5-EDB24053F35B}"/>
              </a:ext>
            </a:extLst>
          </p:cNvPr>
          <p:cNvGraphicFramePr/>
          <p:nvPr/>
        </p:nvGraphicFramePr>
        <p:xfrm>
          <a:off x="581889" y="3608386"/>
          <a:ext cx="11028217" cy="2616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6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7CE183-139E-A04F-8D20-88CB2C03C1E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83F8A7E-3F2D-0841-9C54-7DA830C7B40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6F76E601-CE9B-D34D-9F9E-D5B2141AC50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C878DA9A-BCCF-C546-B200-DFC065EE54B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7E5B966-AAE9-DD49-8FD0-E86A0699940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E6415A39-DB9F-2D41-8A95-7475DF20F3A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16A79611-D21B-C34B-AAE8-DF39CEE315B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BFF1466-342C-734F-ADE4-2303DF2B8B3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CA4D0F35-9BE5-1343-B283-B1416AF83E0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AEEE9F24-2598-3A4B-B829-9A89DCECDF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0886C5D7-0828-A24A-9AE6-AFCEB62548E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4E92FD95-E6C5-E845-9171-445ED2EBD26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C0CCA56E-5D9C-A649-B7D6-E1CDA54F49B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6411FE73-AC69-C94D-9338-E47CE1617A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A21DC9A-CE2E-0F04-6DA5-1FD76F587E39}"/>
              </a:ext>
            </a:extLst>
          </p:cNvPr>
          <p:cNvGraphicFramePr>
            <a:graphicFrameLocks noGrp="1"/>
          </p:cNvGraphicFramePr>
          <p:nvPr>
            <p:ph idx="1"/>
            <p:extLst>
              <p:ext uri="{D42A27DB-BD31-4B8C-83A1-F6EECF244321}">
                <p14:modId xmlns:p14="http://schemas.microsoft.com/office/powerpoint/2010/main" val="2200872051"/>
              </p:ext>
            </p:extLst>
          </p:nvPr>
        </p:nvGraphicFramePr>
        <p:xfrm>
          <a:off x="582613" y="1646238"/>
          <a:ext cx="11026775" cy="502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01D7CB-33E8-86B0-61F0-FCED001BBE65}"/>
              </a:ext>
            </a:extLst>
          </p:cNvPr>
          <p:cNvSpPr>
            <a:spLocks noGrp="1"/>
          </p:cNvSpPr>
          <p:nvPr>
            <p:ph type="title"/>
          </p:nvPr>
        </p:nvSpPr>
        <p:spPr>
          <a:xfrm>
            <a:off x="581890" y="320675"/>
            <a:ext cx="11028219" cy="1325563"/>
          </a:xfrm>
        </p:spPr>
        <p:txBody>
          <a:bodyPr/>
          <a:lstStyle/>
          <a:p>
            <a:r>
              <a:rPr lang="en-CA" dirty="0"/>
              <a:t>Revelation of the Garden</a:t>
            </a:r>
            <a:br>
              <a:rPr lang="en-CA" dirty="0"/>
            </a:br>
            <a:r>
              <a:rPr lang="en-CA" sz="2400" b="0" dirty="0">
                <a:solidFill>
                  <a:schemeClr val="accent1"/>
                </a:solidFill>
              </a:rPr>
              <a:t>God’s plan revealed in the garden</a:t>
            </a:r>
            <a:endParaRPr lang="en-CA" b="0" dirty="0">
              <a:solidFill>
                <a:schemeClr val="accent1"/>
              </a:solidFill>
            </a:endParaRPr>
          </a:p>
        </p:txBody>
      </p:sp>
    </p:spTree>
    <p:extLst>
      <p:ext uri="{BB962C8B-B14F-4D97-AF65-F5344CB8AC3E}">
        <p14:creationId xmlns:p14="http://schemas.microsoft.com/office/powerpoint/2010/main" val="41397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3E9A25C-95F1-654B-B19F-41AA23171E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F57CC90-E3E0-BD43-9432-70BC8640F50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graphicEl>
                                              <a:dgm id="{B98AB14A-E092-6E40-85D4-6235218E4DE6}"/>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graphicEl>
                                              <a:dgm id="{17987ACE-6164-7047-95D0-ECB85387C0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B65E-AAAC-3A4C-A451-078D5B553209}"/>
              </a:ext>
            </a:extLst>
          </p:cNvPr>
          <p:cNvSpPr>
            <a:spLocks noGrp="1"/>
          </p:cNvSpPr>
          <p:nvPr>
            <p:ph type="title"/>
          </p:nvPr>
        </p:nvSpPr>
        <p:spPr/>
        <p:txBody>
          <a:bodyPr/>
          <a:lstStyle/>
          <a:p>
            <a:r>
              <a:rPr lang="en-CA" b="1" dirty="0">
                <a:ln w="0"/>
                <a:effectLst>
                  <a:outerShdw blurRad="38100" dist="19050" dir="2700000" algn="tl" rotWithShape="0">
                    <a:schemeClr val="dk1">
                      <a:alpha val="40000"/>
                    </a:schemeClr>
                  </a:outerShdw>
                </a:effectLst>
                <a:latin typeface="Gisha" panose="020B0502040204020203" pitchFamily="34" charset="-79"/>
                <a:cs typeface="Gisha" panose="020B0502040204020203" pitchFamily="34" charset="-79"/>
              </a:rPr>
              <a:t>The Revelation in the Garden</a:t>
            </a:r>
          </a:p>
        </p:txBody>
      </p:sp>
      <p:sp>
        <p:nvSpPr>
          <p:cNvPr id="3" name="Content Placeholder 2">
            <a:extLst>
              <a:ext uri="{FF2B5EF4-FFF2-40B4-BE49-F238E27FC236}">
                <a16:creationId xmlns:a16="http://schemas.microsoft.com/office/drawing/2014/main" id="{B32FBB86-7B1C-D842-BB79-0F2EBFF74F0B}"/>
              </a:ext>
            </a:extLst>
          </p:cNvPr>
          <p:cNvSpPr>
            <a:spLocks noGrp="1"/>
          </p:cNvSpPr>
          <p:nvPr>
            <p:ph idx="1"/>
          </p:nvPr>
        </p:nvSpPr>
        <p:spPr>
          <a:xfrm>
            <a:off x="433219" y="1825625"/>
            <a:ext cx="11422541" cy="4711700"/>
          </a:xfrm>
        </p:spPr>
        <p:txBody>
          <a:bodyPr/>
          <a:lstStyle/>
          <a:p>
            <a:pPr marL="0" indent="0">
              <a:buNone/>
            </a:pPr>
            <a:r>
              <a:rPr lang="en-CA" sz="4000" dirty="0">
                <a:latin typeface="Gisha" panose="020B0502040204020203" pitchFamily="34" charset="-79"/>
                <a:cs typeface="Gisha" panose="020B0502040204020203" pitchFamily="34" charset="-79"/>
              </a:rPr>
              <a:t>God elaborates His plan for the earth in Genesis 2</a:t>
            </a:r>
          </a:p>
          <a:p>
            <a:pPr marL="0" indent="0">
              <a:buNone/>
            </a:pPr>
            <a:endParaRPr lang="en-CA" dirty="0">
              <a:latin typeface="Gisha" panose="020B0502040204020203" pitchFamily="34" charset="-79"/>
              <a:cs typeface="Gisha" panose="020B0502040204020203" pitchFamily="34" charset="-79"/>
            </a:endParaRPr>
          </a:p>
        </p:txBody>
      </p:sp>
      <p:sp>
        <p:nvSpPr>
          <p:cNvPr id="6" name="Freeform 5">
            <a:extLst>
              <a:ext uri="{FF2B5EF4-FFF2-40B4-BE49-F238E27FC236}">
                <a16:creationId xmlns:a16="http://schemas.microsoft.com/office/drawing/2014/main" id="{70264F39-36EC-8F8A-8258-D3BCB5C6F090}"/>
              </a:ext>
            </a:extLst>
          </p:cNvPr>
          <p:cNvSpPr/>
          <p:nvPr/>
        </p:nvSpPr>
        <p:spPr>
          <a:xfrm rot="16200000">
            <a:off x="796831" y="2695341"/>
            <a:ext cx="3325861" cy="3560124"/>
          </a:xfrm>
          <a:custGeom>
            <a:avLst/>
            <a:gdLst>
              <a:gd name="connsiteX0" fmla="*/ 0 w 3560123"/>
              <a:gd name="connsiteY0" fmla="*/ 166293 h 3325860"/>
              <a:gd name="connsiteX1" fmla="*/ 166293 w 3560123"/>
              <a:gd name="connsiteY1" fmla="*/ 0 h 3325860"/>
              <a:gd name="connsiteX2" fmla="*/ 3393830 w 3560123"/>
              <a:gd name="connsiteY2" fmla="*/ 0 h 3325860"/>
              <a:gd name="connsiteX3" fmla="*/ 3560123 w 3560123"/>
              <a:gd name="connsiteY3" fmla="*/ 166293 h 3325860"/>
              <a:gd name="connsiteX4" fmla="*/ 3560123 w 3560123"/>
              <a:gd name="connsiteY4" fmla="*/ 3159567 h 3325860"/>
              <a:gd name="connsiteX5" fmla="*/ 3393830 w 3560123"/>
              <a:gd name="connsiteY5" fmla="*/ 3325860 h 3325860"/>
              <a:gd name="connsiteX6" fmla="*/ 166293 w 3560123"/>
              <a:gd name="connsiteY6" fmla="*/ 3325860 h 3325860"/>
              <a:gd name="connsiteX7" fmla="*/ 0 w 3560123"/>
              <a:gd name="connsiteY7" fmla="*/ 3159567 h 3325860"/>
              <a:gd name="connsiteX8" fmla="*/ 0 w 3560123"/>
              <a:gd name="connsiteY8" fmla="*/ 166293 h 332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123" h="3325860">
                <a:moveTo>
                  <a:pt x="3382116" y="0"/>
                </a:moveTo>
                <a:cubicBezTo>
                  <a:pt x="3480426" y="0"/>
                  <a:pt x="3560122" y="69553"/>
                  <a:pt x="3560122" y="155351"/>
                </a:cubicBezTo>
                <a:lnTo>
                  <a:pt x="3560122" y="3170509"/>
                </a:lnTo>
                <a:cubicBezTo>
                  <a:pt x="3560122" y="3256307"/>
                  <a:pt x="3480426" y="3325860"/>
                  <a:pt x="3382116" y="3325860"/>
                </a:cubicBezTo>
                <a:lnTo>
                  <a:pt x="178007" y="3325860"/>
                </a:lnTo>
                <a:cubicBezTo>
                  <a:pt x="79697" y="3325860"/>
                  <a:pt x="1" y="3256307"/>
                  <a:pt x="1" y="3170509"/>
                </a:cubicBezTo>
                <a:lnTo>
                  <a:pt x="1" y="155351"/>
                </a:lnTo>
                <a:cubicBezTo>
                  <a:pt x="1" y="69553"/>
                  <a:pt x="79697" y="0"/>
                  <a:pt x="178007" y="0"/>
                </a:cubicBezTo>
                <a:lnTo>
                  <a:pt x="3382116"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98655" tIns="102872" rIns="133350" bIns="2848097"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tx1"/>
                </a:solidFill>
                <a:latin typeface="Gisha" panose="020B0502040204020203" pitchFamily="34" charset="-79"/>
                <a:cs typeface="Gisha" panose="020B0502040204020203" pitchFamily="34" charset="-79"/>
              </a:rPr>
              <a:t>Yahweh Elohim</a:t>
            </a:r>
          </a:p>
        </p:txBody>
      </p:sp>
      <p:sp>
        <p:nvSpPr>
          <p:cNvPr id="7" name="Freeform 6">
            <a:extLst>
              <a:ext uri="{FF2B5EF4-FFF2-40B4-BE49-F238E27FC236}">
                <a16:creationId xmlns:a16="http://schemas.microsoft.com/office/drawing/2014/main" id="{AEE1EFF8-AF08-6E8E-DA6B-3E9FF613299D}"/>
              </a:ext>
            </a:extLst>
          </p:cNvPr>
          <p:cNvSpPr/>
          <p:nvPr/>
        </p:nvSpPr>
        <p:spPr>
          <a:xfrm>
            <a:off x="1391725" y="2812473"/>
            <a:ext cx="2652292" cy="3325860"/>
          </a:xfrm>
          <a:custGeom>
            <a:avLst/>
            <a:gdLst>
              <a:gd name="connsiteX0" fmla="*/ 0 w 2652292"/>
              <a:gd name="connsiteY0" fmla="*/ 0 h 3325860"/>
              <a:gd name="connsiteX1" fmla="*/ 2652292 w 2652292"/>
              <a:gd name="connsiteY1" fmla="*/ 0 h 3325860"/>
              <a:gd name="connsiteX2" fmla="*/ 2652292 w 2652292"/>
              <a:gd name="connsiteY2" fmla="*/ 3325860 h 3325860"/>
              <a:gd name="connsiteX3" fmla="*/ 0 w 2652292"/>
              <a:gd name="connsiteY3" fmla="*/ 3325860 h 3325860"/>
              <a:gd name="connsiteX4" fmla="*/ 0 w 2652292"/>
              <a:gd name="connsiteY4" fmla="*/ 0 h 332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292" h="3325860">
                <a:moveTo>
                  <a:pt x="0" y="0"/>
                </a:moveTo>
                <a:lnTo>
                  <a:pt x="2652292" y="0"/>
                </a:lnTo>
                <a:lnTo>
                  <a:pt x="2652292" y="3325860"/>
                </a:lnTo>
                <a:lnTo>
                  <a:pt x="0" y="3325860"/>
                </a:lnTo>
                <a:lnTo>
                  <a:pt x="0" y="0"/>
                </a:lnTo>
                <a:close/>
              </a:path>
            </a:pathLst>
          </a:custGeom>
          <a:noFill/>
          <a:ln>
            <a:noFill/>
          </a:ln>
          <a:sp3d/>
        </p:spPr>
        <p:style>
          <a:lnRef idx="0">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kern="1200" dirty="0">
                <a:latin typeface="Gisha" panose="020B0502040204020203" pitchFamily="34" charset="-79"/>
                <a:cs typeface="Gisha" panose="020B0502040204020203" pitchFamily="34" charset="-79"/>
              </a:rPr>
              <a:t>Generations</a:t>
            </a:r>
          </a:p>
          <a:p>
            <a:pPr marL="0" lvl="0" indent="0" algn="l" defTabSz="1644650">
              <a:lnSpc>
                <a:spcPct val="90000"/>
              </a:lnSpc>
              <a:spcBef>
                <a:spcPct val="0"/>
              </a:spcBef>
              <a:spcAft>
                <a:spcPct val="35000"/>
              </a:spcAft>
              <a:buNone/>
            </a:pPr>
            <a:r>
              <a:rPr lang="en-US" sz="3700" kern="1200" dirty="0">
                <a:latin typeface="Gisha" panose="020B0502040204020203" pitchFamily="34" charset="-79"/>
                <a:cs typeface="Gisha" panose="020B0502040204020203" pitchFamily="34" charset="-79"/>
              </a:rPr>
              <a:t>Fathered creation</a:t>
            </a:r>
          </a:p>
          <a:p>
            <a:pPr marL="0" lvl="0" indent="0" algn="l" defTabSz="1644650">
              <a:lnSpc>
                <a:spcPct val="90000"/>
              </a:lnSpc>
              <a:spcBef>
                <a:spcPct val="0"/>
              </a:spcBef>
              <a:spcAft>
                <a:spcPct val="35000"/>
              </a:spcAft>
              <a:buNone/>
            </a:pPr>
            <a:r>
              <a:rPr lang="en-US" sz="3700" kern="1200" dirty="0">
                <a:latin typeface="Gisha" panose="020B0502040204020203" pitchFamily="34" charset="-79"/>
                <a:cs typeface="Gisha" panose="020B0502040204020203" pitchFamily="34" charset="-79"/>
              </a:rPr>
              <a:t>Dominion</a:t>
            </a:r>
          </a:p>
        </p:txBody>
      </p:sp>
      <p:sp>
        <p:nvSpPr>
          <p:cNvPr id="8" name="Freeform 7">
            <a:extLst>
              <a:ext uri="{FF2B5EF4-FFF2-40B4-BE49-F238E27FC236}">
                <a16:creationId xmlns:a16="http://schemas.microsoft.com/office/drawing/2014/main" id="{D6598E06-E7C8-22BA-0971-7829E0AE4ED8}"/>
              </a:ext>
            </a:extLst>
          </p:cNvPr>
          <p:cNvSpPr/>
          <p:nvPr/>
        </p:nvSpPr>
        <p:spPr>
          <a:xfrm rot="16200000">
            <a:off x="4481559" y="2695341"/>
            <a:ext cx="3325861" cy="3560124"/>
          </a:xfrm>
          <a:custGeom>
            <a:avLst/>
            <a:gdLst>
              <a:gd name="connsiteX0" fmla="*/ 0 w 3560123"/>
              <a:gd name="connsiteY0" fmla="*/ 166293 h 3325860"/>
              <a:gd name="connsiteX1" fmla="*/ 166293 w 3560123"/>
              <a:gd name="connsiteY1" fmla="*/ 0 h 3325860"/>
              <a:gd name="connsiteX2" fmla="*/ 3393830 w 3560123"/>
              <a:gd name="connsiteY2" fmla="*/ 0 h 3325860"/>
              <a:gd name="connsiteX3" fmla="*/ 3560123 w 3560123"/>
              <a:gd name="connsiteY3" fmla="*/ 166293 h 3325860"/>
              <a:gd name="connsiteX4" fmla="*/ 3560123 w 3560123"/>
              <a:gd name="connsiteY4" fmla="*/ 3159567 h 3325860"/>
              <a:gd name="connsiteX5" fmla="*/ 3393830 w 3560123"/>
              <a:gd name="connsiteY5" fmla="*/ 3325860 h 3325860"/>
              <a:gd name="connsiteX6" fmla="*/ 166293 w 3560123"/>
              <a:gd name="connsiteY6" fmla="*/ 3325860 h 3325860"/>
              <a:gd name="connsiteX7" fmla="*/ 0 w 3560123"/>
              <a:gd name="connsiteY7" fmla="*/ 3159567 h 3325860"/>
              <a:gd name="connsiteX8" fmla="*/ 0 w 3560123"/>
              <a:gd name="connsiteY8" fmla="*/ 166293 h 332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123" h="3325860">
                <a:moveTo>
                  <a:pt x="3382116" y="0"/>
                </a:moveTo>
                <a:cubicBezTo>
                  <a:pt x="3480426" y="0"/>
                  <a:pt x="3560122" y="69553"/>
                  <a:pt x="3560122" y="155351"/>
                </a:cubicBezTo>
                <a:lnTo>
                  <a:pt x="3560122" y="3170509"/>
                </a:lnTo>
                <a:cubicBezTo>
                  <a:pt x="3560122" y="3256307"/>
                  <a:pt x="3480426" y="3325860"/>
                  <a:pt x="3382116" y="3325860"/>
                </a:cubicBezTo>
                <a:lnTo>
                  <a:pt x="178007" y="3325860"/>
                </a:lnTo>
                <a:cubicBezTo>
                  <a:pt x="79697" y="3325860"/>
                  <a:pt x="1" y="3256307"/>
                  <a:pt x="1" y="3170509"/>
                </a:cubicBezTo>
                <a:lnTo>
                  <a:pt x="1" y="155351"/>
                </a:lnTo>
                <a:cubicBezTo>
                  <a:pt x="1" y="69553"/>
                  <a:pt x="79697" y="0"/>
                  <a:pt x="178007" y="0"/>
                </a:cubicBezTo>
                <a:lnTo>
                  <a:pt x="3382116" y="0"/>
                </a:lnTo>
                <a:close/>
              </a:path>
            </a:pathLst>
          </a:custGeom>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598655" tIns="144019" rIns="186690" bIns="2848098" numCol="1" spcCol="1270" anchor="t" anchorCtr="0">
            <a:noAutofit/>
          </a:bodyPr>
          <a:lstStyle/>
          <a:p>
            <a:pPr marL="0" lvl="0" indent="0" algn="r" defTabSz="1866900">
              <a:lnSpc>
                <a:spcPct val="90000"/>
              </a:lnSpc>
              <a:spcBef>
                <a:spcPct val="0"/>
              </a:spcBef>
              <a:spcAft>
                <a:spcPct val="35000"/>
              </a:spcAft>
              <a:buNone/>
            </a:pPr>
            <a:r>
              <a:rPr lang="en-US" sz="4200" kern="1200" dirty="0">
                <a:solidFill>
                  <a:schemeClr val="tx1"/>
                </a:solidFill>
                <a:latin typeface="Gisha" panose="020B0502040204020203" pitchFamily="34" charset="-79"/>
                <a:cs typeface="Gisha" panose="020B0502040204020203" pitchFamily="34" charset="-79"/>
              </a:rPr>
              <a:t>Eden</a:t>
            </a:r>
          </a:p>
        </p:txBody>
      </p:sp>
      <p:sp>
        <p:nvSpPr>
          <p:cNvPr id="9" name="Extract 8">
            <a:extLst>
              <a:ext uri="{FF2B5EF4-FFF2-40B4-BE49-F238E27FC236}">
                <a16:creationId xmlns:a16="http://schemas.microsoft.com/office/drawing/2014/main" id="{8337BFF6-8CD6-A341-9208-918F6639A95F}"/>
              </a:ext>
            </a:extLst>
          </p:cNvPr>
          <p:cNvSpPr/>
          <p:nvPr/>
        </p:nvSpPr>
        <p:spPr>
          <a:xfrm rot="5400000">
            <a:off x="4138037" y="5394363"/>
            <a:ext cx="488382" cy="534018"/>
          </a:xfrm>
          <a:prstGeom prst="flowChartExtract">
            <a:avLst/>
          </a:prstGeom>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9">
            <a:extLst>
              <a:ext uri="{FF2B5EF4-FFF2-40B4-BE49-F238E27FC236}">
                <a16:creationId xmlns:a16="http://schemas.microsoft.com/office/drawing/2014/main" id="{7C7B1FDC-443E-8A44-F326-6E98BA763852}"/>
              </a:ext>
            </a:extLst>
          </p:cNvPr>
          <p:cNvSpPr/>
          <p:nvPr/>
        </p:nvSpPr>
        <p:spPr>
          <a:xfrm>
            <a:off x="5076453" y="2812473"/>
            <a:ext cx="2652292" cy="3325860"/>
          </a:xfrm>
          <a:custGeom>
            <a:avLst/>
            <a:gdLst>
              <a:gd name="connsiteX0" fmla="*/ 0 w 2652292"/>
              <a:gd name="connsiteY0" fmla="*/ 0 h 3325860"/>
              <a:gd name="connsiteX1" fmla="*/ 2652292 w 2652292"/>
              <a:gd name="connsiteY1" fmla="*/ 0 h 3325860"/>
              <a:gd name="connsiteX2" fmla="*/ 2652292 w 2652292"/>
              <a:gd name="connsiteY2" fmla="*/ 3325860 h 3325860"/>
              <a:gd name="connsiteX3" fmla="*/ 0 w 2652292"/>
              <a:gd name="connsiteY3" fmla="*/ 3325860 h 3325860"/>
              <a:gd name="connsiteX4" fmla="*/ 0 w 2652292"/>
              <a:gd name="connsiteY4" fmla="*/ 0 h 332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292" h="3325860">
                <a:moveTo>
                  <a:pt x="0" y="0"/>
                </a:moveTo>
                <a:lnTo>
                  <a:pt x="2652292" y="0"/>
                </a:lnTo>
                <a:lnTo>
                  <a:pt x="2652292" y="3325860"/>
                </a:lnTo>
                <a:lnTo>
                  <a:pt x="0" y="3325860"/>
                </a:lnTo>
                <a:lnTo>
                  <a:pt x="0" y="0"/>
                </a:lnTo>
                <a:close/>
              </a:path>
            </a:pathLst>
          </a:custGeom>
          <a:noFill/>
          <a:ln>
            <a:noFill/>
          </a:ln>
          <a:sp3d/>
        </p:spPr>
        <p:style>
          <a:lnRef idx="0">
            <a:scrgbClr r="0" g="0" b="0"/>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kern="1200" dirty="0">
                <a:latin typeface="Gisha" panose="020B0502040204020203" pitchFamily="34" charset="-79"/>
                <a:cs typeface="Gisha" panose="020B0502040204020203" pitchFamily="34" charset="-79"/>
              </a:rPr>
              <a:t>God planted a garden eastward in Eden</a:t>
            </a:r>
          </a:p>
          <a:p>
            <a:pPr marL="0" lvl="0" indent="0" algn="l" defTabSz="1644650">
              <a:lnSpc>
                <a:spcPct val="90000"/>
              </a:lnSpc>
              <a:spcBef>
                <a:spcPct val="0"/>
              </a:spcBef>
              <a:spcAft>
                <a:spcPct val="35000"/>
              </a:spcAft>
              <a:buNone/>
            </a:pPr>
            <a:r>
              <a:rPr lang="en-US" sz="3700" kern="1200" dirty="0">
                <a:latin typeface="Gisha" panose="020B0502040204020203" pitchFamily="34" charset="-79"/>
                <a:cs typeface="Gisha" panose="020B0502040204020203" pitchFamily="34" charset="-79"/>
              </a:rPr>
              <a:t>A river into 4 heads</a:t>
            </a:r>
          </a:p>
        </p:txBody>
      </p:sp>
    </p:spTree>
    <p:extLst>
      <p:ext uri="{BB962C8B-B14F-4D97-AF65-F5344CB8AC3E}">
        <p14:creationId xmlns:p14="http://schemas.microsoft.com/office/powerpoint/2010/main" val="335824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6083-12B4-A042-8FC9-4E7BF32DD136}"/>
              </a:ext>
            </a:extLst>
          </p:cNvPr>
          <p:cNvSpPr>
            <a:spLocks noGrp="1"/>
          </p:cNvSpPr>
          <p:nvPr>
            <p:ph type="title"/>
          </p:nvPr>
        </p:nvSpPr>
        <p:spPr/>
        <p:txBody>
          <a:bodyPr/>
          <a:lstStyle/>
          <a:p>
            <a:r>
              <a:rPr lang="en-CA" dirty="0"/>
              <a:t>Eden</a:t>
            </a:r>
          </a:p>
        </p:txBody>
      </p:sp>
      <p:sp>
        <p:nvSpPr>
          <p:cNvPr id="3" name="Content Placeholder 2">
            <a:extLst>
              <a:ext uri="{FF2B5EF4-FFF2-40B4-BE49-F238E27FC236}">
                <a16:creationId xmlns:a16="http://schemas.microsoft.com/office/drawing/2014/main" id="{4AE13818-083F-E14B-9174-10996832E1C5}"/>
              </a:ext>
            </a:extLst>
          </p:cNvPr>
          <p:cNvSpPr>
            <a:spLocks noGrp="1"/>
          </p:cNvSpPr>
          <p:nvPr>
            <p:ph idx="1"/>
          </p:nvPr>
        </p:nvSpPr>
        <p:spPr>
          <a:xfrm>
            <a:off x="581890" y="1315844"/>
            <a:ext cx="11028218" cy="5221481"/>
          </a:xfrm>
        </p:spPr>
        <p:txBody>
          <a:bodyPr>
            <a:normAutofit/>
          </a:bodyPr>
          <a:lstStyle/>
          <a:p>
            <a:pPr marL="0" indent="0">
              <a:buNone/>
            </a:pPr>
            <a:r>
              <a:rPr lang="en-CA" sz="4400" dirty="0"/>
              <a:t>“And the LORD God planted a </a:t>
            </a:r>
            <a:r>
              <a:rPr lang="en-CA" sz="4400" dirty="0">
                <a:solidFill>
                  <a:schemeClr val="accent1"/>
                </a:solidFill>
              </a:rPr>
              <a:t>garden</a:t>
            </a:r>
            <a:r>
              <a:rPr lang="en-CA" sz="4400" dirty="0"/>
              <a:t> </a:t>
            </a:r>
            <a:r>
              <a:rPr lang="en-CA" sz="4400" dirty="0">
                <a:solidFill>
                  <a:schemeClr val="accent2"/>
                </a:solidFill>
              </a:rPr>
              <a:t>eastward</a:t>
            </a:r>
            <a:r>
              <a:rPr lang="en-CA" sz="4400" dirty="0"/>
              <a:t> in </a:t>
            </a:r>
            <a:r>
              <a:rPr lang="en-CA" sz="4400" dirty="0">
                <a:solidFill>
                  <a:srgbClr val="00B050"/>
                </a:solidFill>
              </a:rPr>
              <a:t>Eden</a:t>
            </a:r>
            <a:r>
              <a:rPr lang="en-CA" sz="4400" dirty="0"/>
              <a:t>;”</a:t>
            </a:r>
          </a:p>
          <a:p>
            <a:pPr marL="0" indent="0">
              <a:buNone/>
            </a:pPr>
            <a:endParaRPr lang="en-CA" sz="1000" dirty="0"/>
          </a:p>
          <a:p>
            <a:r>
              <a:rPr lang="en-CA" dirty="0">
                <a:solidFill>
                  <a:schemeClr val="accent1"/>
                </a:solidFill>
              </a:rPr>
              <a:t>Garden</a:t>
            </a:r>
            <a:r>
              <a:rPr lang="en-CA" dirty="0"/>
              <a:t> - to cover over and shield from danger</a:t>
            </a:r>
          </a:p>
          <a:p>
            <a:r>
              <a:rPr lang="en-CA" dirty="0">
                <a:solidFill>
                  <a:schemeClr val="accent2"/>
                </a:solidFill>
              </a:rPr>
              <a:t>Eastward</a:t>
            </a:r>
            <a:r>
              <a:rPr lang="en-CA" dirty="0"/>
              <a:t> denotes an idyllic state - ancient or antiquity</a:t>
            </a:r>
          </a:p>
          <a:p>
            <a:r>
              <a:rPr lang="en-CA" dirty="0">
                <a:solidFill>
                  <a:srgbClr val="00B050"/>
                </a:solidFill>
              </a:rPr>
              <a:t>Eden</a:t>
            </a:r>
            <a:r>
              <a:rPr lang="en-CA" dirty="0"/>
              <a:t> = a place of delights and pleasantness; paradise</a:t>
            </a:r>
          </a:p>
          <a:p>
            <a:r>
              <a:rPr lang="en-CA" dirty="0"/>
              <a:t>Garden of God - Isaiah 51:3, Ezekiel 28:13, 31:8-9</a:t>
            </a:r>
          </a:p>
        </p:txBody>
      </p:sp>
    </p:spTree>
    <p:extLst>
      <p:ext uri="{BB962C8B-B14F-4D97-AF65-F5344CB8AC3E}">
        <p14:creationId xmlns:p14="http://schemas.microsoft.com/office/powerpoint/2010/main" val="364712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BE2C-ECEE-E743-8425-D9BA9F411756}"/>
              </a:ext>
            </a:extLst>
          </p:cNvPr>
          <p:cNvSpPr>
            <a:spLocks noGrp="1"/>
          </p:cNvSpPr>
          <p:nvPr>
            <p:ph type="title"/>
          </p:nvPr>
        </p:nvSpPr>
        <p:spPr/>
        <p:txBody>
          <a:bodyPr/>
          <a:lstStyle/>
          <a:p>
            <a:r>
              <a:rPr lang="en-CA" dirty="0"/>
              <a:t>Eden</a:t>
            </a:r>
          </a:p>
        </p:txBody>
      </p:sp>
      <p:sp>
        <p:nvSpPr>
          <p:cNvPr id="3" name="Content Placeholder 2">
            <a:extLst>
              <a:ext uri="{FF2B5EF4-FFF2-40B4-BE49-F238E27FC236}">
                <a16:creationId xmlns:a16="http://schemas.microsoft.com/office/drawing/2014/main" id="{CA6807C2-37F4-6040-85EE-C12B453E5929}"/>
              </a:ext>
            </a:extLst>
          </p:cNvPr>
          <p:cNvSpPr>
            <a:spLocks noGrp="1"/>
          </p:cNvSpPr>
          <p:nvPr>
            <p:ph idx="1"/>
          </p:nvPr>
        </p:nvSpPr>
        <p:spPr>
          <a:xfrm>
            <a:off x="581889" y="1646238"/>
            <a:ext cx="11349915" cy="4891087"/>
          </a:xfrm>
        </p:spPr>
        <p:txBody>
          <a:bodyPr>
            <a:normAutofit fontScale="92500" lnSpcReduction="10000"/>
          </a:bodyPr>
          <a:lstStyle/>
          <a:p>
            <a:pPr>
              <a:lnSpc>
                <a:spcPct val="110000"/>
              </a:lnSpc>
            </a:pPr>
            <a:r>
              <a:rPr lang="en-CA" dirty="0"/>
              <a:t>Speaking of the regathering of </a:t>
            </a:r>
            <a:r>
              <a:rPr lang="en-CA" dirty="0">
                <a:solidFill>
                  <a:srgbClr val="FF0000"/>
                </a:solidFill>
              </a:rPr>
              <a:t>Israel</a:t>
            </a:r>
            <a:r>
              <a:rPr lang="en-CA" dirty="0"/>
              <a:t> in the land: “This land that was desolate is become like the garden of Eden;”  </a:t>
            </a:r>
            <a:r>
              <a:rPr lang="en-CA" sz="3000" dirty="0"/>
              <a:t>Ezekiel 36:35</a:t>
            </a:r>
          </a:p>
          <a:p>
            <a:pPr>
              <a:lnSpc>
                <a:spcPct val="110000"/>
              </a:lnSpc>
            </a:pPr>
            <a:r>
              <a:rPr lang="en-CA" dirty="0"/>
              <a:t>Comparing pharaoh of Egypt to the demise of Assyria: “and all the trees of Eden, the choice and best of </a:t>
            </a:r>
            <a:r>
              <a:rPr lang="en-CA" dirty="0">
                <a:solidFill>
                  <a:srgbClr val="FF0000"/>
                </a:solidFill>
              </a:rPr>
              <a:t>Lebanon</a:t>
            </a:r>
            <a:r>
              <a:rPr lang="en-CA" dirty="0"/>
              <a:t>,”           </a:t>
            </a:r>
            <a:r>
              <a:rPr lang="en-CA" sz="3000" dirty="0"/>
              <a:t>Ezekiel 31:8-9,16</a:t>
            </a:r>
          </a:p>
          <a:p>
            <a:pPr>
              <a:lnSpc>
                <a:spcPct val="110000"/>
              </a:lnSpc>
            </a:pPr>
            <a:r>
              <a:rPr lang="en-CA" dirty="0"/>
              <a:t>Speaking to the king of Tyrus of the </a:t>
            </a:r>
            <a:r>
              <a:rPr lang="en-CA" dirty="0">
                <a:solidFill>
                  <a:srgbClr val="FF0000"/>
                </a:solidFill>
              </a:rPr>
              <a:t>area of Jerusalem</a:t>
            </a:r>
            <a:r>
              <a:rPr lang="en-CA" dirty="0"/>
              <a:t>: “Thou hast been in Eden the garden of God;”              </a:t>
            </a:r>
            <a:r>
              <a:rPr lang="en-CA" sz="3000" dirty="0"/>
              <a:t>Ezekiel 28:13</a:t>
            </a:r>
          </a:p>
          <a:p>
            <a:endParaRPr lang="en-CA" sz="1000" dirty="0"/>
          </a:p>
          <a:p>
            <a:pPr>
              <a:lnSpc>
                <a:spcPct val="110000"/>
              </a:lnSpc>
            </a:pPr>
            <a:endParaRPr lang="en-CA" sz="1000" dirty="0"/>
          </a:p>
          <a:p>
            <a:endParaRPr lang="en-CA" dirty="0"/>
          </a:p>
        </p:txBody>
      </p:sp>
    </p:spTree>
    <p:extLst>
      <p:ext uri="{BB962C8B-B14F-4D97-AF65-F5344CB8AC3E}">
        <p14:creationId xmlns:p14="http://schemas.microsoft.com/office/powerpoint/2010/main" val="20718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3962883-377A-C64F-9BBE-DC3AFDD4C995}"/>
              </a:ext>
            </a:extLst>
          </p:cNvPr>
          <p:cNvPicPr>
            <a:picLocks noGrp="1" noChangeAspect="1"/>
          </p:cNvPicPr>
          <p:nvPr>
            <p:ph idx="1"/>
          </p:nvPr>
        </p:nvPicPr>
        <p:blipFill rotWithShape="1">
          <a:blip r:embed="rId3"/>
          <a:srcRect r="34790" b="9092"/>
          <a:stretch/>
        </p:blipFill>
        <p:spPr>
          <a:xfrm>
            <a:off x="3004065" y="-1558122"/>
            <a:ext cx="11148645" cy="8820117"/>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6167F-6115-D44B-8CFC-661E62CDF64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7200" dirty="0">
                <a:ea typeface="+mj-ea"/>
              </a:rPr>
              <a:t>Eden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3F5619EF-5D50-D34E-918C-AF035F34019B}"/>
              </a:ext>
            </a:extLst>
          </p:cNvPr>
          <p:cNvSpPr/>
          <p:nvPr/>
        </p:nvSpPr>
        <p:spPr>
          <a:xfrm rot="2030760">
            <a:off x="9067715" y="2160275"/>
            <a:ext cx="363416" cy="1383323"/>
          </a:xfrm>
          <a:prstGeom prst="ellipse">
            <a:avLst/>
          </a:prstGeom>
          <a:solidFill>
            <a:srgbClr val="FFFFFF">
              <a:alpha val="4117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972AAA1-7ADF-8B4A-9538-525828207F5C}"/>
              </a:ext>
            </a:extLst>
          </p:cNvPr>
          <p:cNvSpPr/>
          <p:nvPr/>
        </p:nvSpPr>
        <p:spPr>
          <a:xfrm>
            <a:off x="374073" y="484909"/>
            <a:ext cx="969818"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74717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3957</TotalTime>
  <Words>1957</Words>
  <Application>Microsoft Office PowerPoint</Application>
  <PresentationFormat>Widescreen</PresentationFormat>
  <Paragraphs>184</Paragraphs>
  <Slides>27</Slides>
  <Notes>24</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Gisha</vt:lpstr>
      <vt:lpstr>Lato</vt:lpstr>
      <vt:lpstr>Office Theme</vt:lpstr>
      <vt:lpstr>The Garden:  Its Revelation &amp; Restoration</vt:lpstr>
      <vt:lpstr>Timeline of God’s Plan</vt:lpstr>
      <vt:lpstr>The Revelation in the Garden</vt:lpstr>
      <vt:lpstr>Yahweh Elohim - Father of Creation</vt:lpstr>
      <vt:lpstr>Revelation of the Garden God’s plan revealed in the garden</vt:lpstr>
      <vt:lpstr>The Revelation in the Garden</vt:lpstr>
      <vt:lpstr>Eden</vt:lpstr>
      <vt:lpstr>Eden</vt:lpstr>
      <vt:lpstr>Eden</vt:lpstr>
      <vt:lpstr>Mystery of the Four Rivers</vt:lpstr>
      <vt:lpstr>Mystery of the Four Rivers</vt:lpstr>
      <vt:lpstr>Mystery of the Four Rivers</vt:lpstr>
      <vt:lpstr>Mystery of the Four Rivers</vt:lpstr>
      <vt:lpstr>Mystery of the Four Rivers</vt:lpstr>
      <vt:lpstr>Mystery of the Four Rivers</vt:lpstr>
      <vt:lpstr>Mystery of the Four Rivers</vt:lpstr>
      <vt:lpstr>Mystery of the Four Rivers</vt:lpstr>
      <vt:lpstr>PowerPoint Presentation</vt:lpstr>
      <vt:lpstr>Mystery of the Four Rivers</vt:lpstr>
      <vt:lpstr>PowerPoint Presentation</vt:lpstr>
      <vt:lpstr>Mystery of the Four Rivers</vt:lpstr>
      <vt:lpstr>Mystery of the Four Rivers</vt:lpstr>
      <vt:lpstr>PowerPoint Presentation</vt:lpstr>
      <vt:lpstr>Mystery of the Four Rivers</vt:lpstr>
      <vt:lpstr>Mystery of the Four Rivers</vt:lpstr>
      <vt:lpstr>Revelation of the Garden God’s plan revealed in the garden</vt:lpstr>
      <vt:lpstr>Revelation of the Garden God’s plan revealed in the garden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Garden:  Its Revelation &amp; Restoration</dc:title>
  <dc:creator>David Wisniewski</dc:creator>
  <cp:lastModifiedBy>Chris Ditto</cp:lastModifiedBy>
  <cp:revision>107</cp:revision>
  <dcterms:created xsi:type="dcterms:W3CDTF">2020-10-20T20:48:55Z</dcterms:created>
  <dcterms:modified xsi:type="dcterms:W3CDTF">2023-08-04T19:25:00Z</dcterms:modified>
</cp:coreProperties>
</file>