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56" r:id="rId3"/>
    <p:sldId id="303" r:id="rId4"/>
    <p:sldId id="312" r:id="rId5"/>
    <p:sldId id="311" r:id="rId6"/>
    <p:sldId id="258" r:id="rId7"/>
    <p:sldId id="270" r:id="rId8"/>
    <p:sldId id="259" r:id="rId9"/>
    <p:sldId id="276" r:id="rId10"/>
    <p:sldId id="282" r:id="rId11"/>
    <p:sldId id="310" r:id="rId12"/>
    <p:sldId id="277" r:id="rId13"/>
    <p:sldId id="283" r:id="rId14"/>
    <p:sldId id="305" r:id="rId15"/>
    <p:sldId id="273" r:id="rId16"/>
    <p:sldId id="274" r:id="rId17"/>
    <p:sldId id="275" r:id="rId18"/>
    <p:sldId id="279" r:id="rId19"/>
    <p:sldId id="289" r:id="rId20"/>
    <p:sldId id="280" r:id="rId21"/>
    <p:sldId id="268" r:id="rId22"/>
    <p:sldId id="284" r:id="rId23"/>
    <p:sldId id="281" r:id="rId24"/>
    <p:sldId id="286" r:id="rId25"/>
    <p:sldId id="30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ED7D31"/>
    <a:srgbClr val="ED7E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94"/>
    <p:restoredTop sz="85704"/>
  </p:normalViewPr>
  <p:slideViewPr>
    <p:cSldViewPr snapToGrid="0" snapToObjects="1">
      <p:cViewPr varScale="1">
        <p:scale>
          <a:sx n="73" d="100"/>
          <a:sy n="73" d="100"/>
        </p:scale>
        <p:origin x="114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A82C0-E502-3F41-B1A2-F1C0F3D8E469}" type="doc">
      <dgm:prSet loTypeId="urn:microsoft.com/office/officeart/2005/8/layout/vList2" loCatId="" qsTypeId="urn:microsoft.com/office/officeart/2005/8/quickstyle/simple1" qsCatId="simple" csTypeId="urn:microsoft.com/office/officeart/2005/8/colors/colorful5" csCatId="colorful" phldr="1"/>
      <dgm:spPr/>
      <dgm:t>
        <a:bodyPr/>
        <a:lstStyle/>
        <a:p>
          <a:endParaRPr lang="en-US"/>
        </a:p>
      </dgm:t>
    </dgm:pt>
    <dgm:pt modelId="{BBBAD683-E9D3-E242-B521-667FA1CCB937}">
      <dgm:prSet phldrT="[Text]"/>
      <dgm:spPr>
        <a:solidFill>
          <a:schemeClr val="accent5"/>
        </a:solidFill>
      </dgm:spPr>
      <dgm:t>
        <a:bodyPr/>
        <a:lstStyle/>
        <a:p>
          <a:r>
            <a:rPr lang="en-US" dirty="0"/>
            <a:t>About God</a:t>
          </a:r>
        </a:p>
      </dgm:t>
    </dgm:pt>
    <dgm:pt modelId="{9459B35B-8D60-D04F-B746-D7A46584BDA8}" type="parTrans" cxnId="{137121CF-0B3E-8547-BD7E-158F4572B330}">
      <dgm:prSet/>
      <dgm:spPr/>
      <dgm:t>
        <a:bodyPr/>
        <a:lstStyle/>
        <a:p>
          <a:endParaRPr lang="en-US"/>
        </a:p>
      </dgm:t>
    </dgm:pt>
    <dgm:pt modelId="{AB04BC96-62E9-8246-AE0A-F47065FA3812}" type="sibTrans" cxnId="{137121CF-0B3E-8547-BD7E-158F4572B330}">
      <dgm:prSet/>
      <dgm:spPr/>
      <dgm:t>
        <a:bodyPr/>
        <a:lstStyle/>
        <a:p>
          <a:endParaRPr lang="en-US"/>
        </a:p>
      </dgm:t>
    </dgm:pt>
    <dgm:pt modelId="{99CC9BF1-71FB-6143-9510-556D960C7E04}">
      <dgm:prSet phldrT="[Text]"/>
      <dgm:spPr/>
      <dgm:t>
        <a:bodyPr/>
        <a:lstStyle/>
        <a:p>
          <a:r>
            <a:rPr lang="en-US" dirty="0"/>
            <a:t>He desires to be a </a:t>
          </a:r>
          <a:r>
            <a:rPr lang="en-US" dirty="0">
              <a:solidFill>
                <a:schemeClr val="accent1"/>
              </a:solidFill>
            </a:rPr>
            <a:t>Father</a:t>
          </a:r>
          <a:r>
            <a:rPr lang="en-US" dirty="0"/>
            <a:t> to His creation</a:t>
          </a:r>
        </a:p>
      </dgm:t>
    </dgm:pt>
    <dgm:pt modelId="{BC86C429-2C16-3647-81B2-A49FBA9AFD00}" type="parTrans" cxnId="{B5F1C70A-EFCF-9D4E-B33E-F003BB835763}">
      <dgm:prSet/>
      <dgm:spPr/>
      <dgm:t>
        <a:bodyPr/>
        <a:lstStyle/>
        <a:p>
          <a:endParaRPr lang="en-US"/>
        </a:p>
      </dgm:t>
    </dgm:pt>
    <dgm:pt modelId="{250431A4-025F-BE48-A580-D4501E7235A8}" type="sibTrans" cxnId="{B5F1C70A-EFCF-9D4E-B33E-F003BB835763}">
      <dgm:prSet/>
      <dgm:spPr/>
      <dgm:t>
        <a:bodyPr/>
        <a:lstStyle/>
        <a:p>
          <a:endParaRPr lang="en-US"/>
        </a:p>
      </dgm:t>
    </dgm:pt>
    <dgm:pt modelId="{FF1A3052-94F7-0846-9267-9262616F495D}">
      <dgm:prSet phldrT="[Text]"/>
      <dgm:spPr>
        <a:solidFill>
          <a:schemeClr val="accent6"/>
        </a:solidFill>
      </dgm:spPr>
      <dgm:t>
        <a:bodyPr/>
        <a:lstStyle/>
        <a:p>
          <a:r>
            <a:rPr lang="en-US" dirty="0"/>
            <a:t>About God's Plan and Purpose</a:t>
          </a:r>
        </a:p>
      </dgm:t>
    </dgm:pt>
    <dgm:pt modelId="{D5E714C5-6339-BB4F-999A-5D9A83E58D33}" type="parTrans" cxnId="{2E81E31F-C9B4-4B46-A40F-F837223747E3}">
      <dgm:prSet/>
      <dgm:spPr/>
      <dgm:t>
        <a:bodyPr/>
        <a:lstStyle/>
        <a:p>
          <a:endParaRPr lang="en-US"/>
        </a:p>
      </dgm:t>
    </dgm:pt>
    <dgm:pt modelId="{D5E30E3A-F9FF-1A44-8ECB-FE442BAB7A18}" type="sibTrans" cxnId="{2E81E31F-C9B4-4B46-A40F-F837223747E3}">
      <dgm:prSet/>
      <dgm:spPr/>
      <dgm:t>
        <a:bodyPr/>
        <a:lstStyle/>
        <a:p>
          <a:endParaRPr lang="en-US"/>
        </a:p>
      </dgm:t>
    </dgm:pt>
    <dgm:pt modelId="{74889948-7FDA-CC47-8D62-81171C5DB074}">
      <dgm:prSet phldrT="[Text]"/>
      <dgm:spPr/>
      <dgm:t>
        <a:bodyPr/>
        <a:lstStyle/>
        <a:p>
          <a:r>
            <a:rPr lang="en-US" dirty="0"/>
            <a:t>Through the creation of man and woman, </a:t>
          </a:r>
          <a:r>
            <a:rPr lang="en-US" dirty="0">
              <a:solidFill>
                <a:schemeClr val="accent6"/>
              </a:solidFill>
            </a:rPr>
            <a:t>God will fill the earth with His glory</a:t>
          </a:r>
        </a:p>
      </dgm:t>
    </dgm:pt>
    <dgm:pt modelId="{CB429D3E-8228-A541-9E02-43F3EF7A6CF5}" type="parTrans" cxnId="{89D3C4EA-354A-AE47-AD36-08EB2C4D7A0E}">
      <dgm:prSet/>
      <dgm:spPr/>
      <dgm:t>
        <a:bodyPr/>
        <a:lstStyle/>
        <a:p>
          <a:endParaRPr lang="en-US"/>
        </a:p>
      </dgm:t>
    </dgm:pt>
    <dgm:pt modelId="{3D6B819A-F9F8-9B4D-997B-12CBB8CF2077}" type="sibTrans" cxnId="{89D3C4EA-354A-AE47-AD36-08EB2C4D7A0E}">
      <dgm:prSet/>
      <dgm:spPr/>
      <dgm:t>
        <a:bodyPr/>
        <a:lstStyle/>
        <a:p>
          <a:endParaRPr lang="en-US"/>
        </a:p>
      </dgm:t>
    </dgm:pt>
    <dgm:pt modelId="{D18A7B76-1408-7B4F-A5EE-6D8F3A95667E}">
      <dgm:prSet phldrT="[Text]"/>
      <dgm:spPr/>
      <dgm:t>
        <a:bodyPr/>
        <a:lstStyle/>
        <a:p>
          <a:r>
            <a:rPr lang="en-US" dirty="0"/>
            <a:t>Given </a:t>
          </a:r>
          <a:r>
            <a:rPr lang="en-US" dirty="0">
              <a:solidFill>
                <a:schemeClr val="accent6"/>
              </a:solidFill>
            </a:rPr>
            <a:t>dominion</a:t>
          </a:r>
          <a:r>
            <a:rPr lang="en-US" dirty="0"/>
            <a:t> over creation</a:t>
          </a:r>
        </a:p>
      </dgm:t>
    </dgm:pt>
    <dgm:pt modelId="{9AF01A20-16FD-E040-BC9A-2A7112B2DCF4}" type="parTrans" cxnId="{3FC8C9A4-EB28-E143-96EA-BD086BCD85AB}">
      <dgm:prSet/>
      <dgm:spPr/>
      <dgm:t>
        <a:bodyPr/>
        <a:lstStyle/>
        <a:p>
          <a:endParaRPr lang="en-US"/>
        </a:p>
      </dgm:t>
    </dgm:pt>
    <dgm:pt modelId="{2980A9F5-BC04-6047-97F0-D264EB29096A}" type="sibTrans" cxnId="{3FC8C9A4-EB28-E143-96EA-BD086BCD85AB}">
      <dgm:prSet/>
      <dgm:spPr/>
      <dgm:t>
        <a:bodyPr/>
        <a:lstStyle/>
        <a:p>
          <a:endParaRPr lang="en-US"/>
        </a:p>
      </dgm:t>
    </dgm:pt>
    <dgm:pt modelId="{67111323-49E6-164D-B587-CDA68CF4FB89}">
      <dgm:prSet phldrT="[Text]"/>
      <dgm:spPr/>
      <dgm:t>
        <a:bodyPr/>
        <a:lstStyle/>
        <a:p>
          <a:r>
            <a:rPr lang="en-US" dirty="0"/>
            <a:t>He wants us to </a:t>
          </a:r>
          <a:r>
            <a:rPr lang="en-US" dirty="0">
              <a:solidFill>
                <a:schemeClr val="accent1"/>
              </a:solidFill>
            </a:rPr>
            <a:t>share in His work</a:t>
          </a:r>
        </a:p>
      </dgm:t>
    </dgm:pt>
    <dgm:pt modelId="{2C24BFAF-197B-B04B-8E46-8EE9282DF2B5}" type="parTrans" cxnId="{263CE7CC-7BED-514F-A760-5C9C22B7CE27}">
      <dgm:prSet/>
      <dgm:spPr/>
      <dgm:t>
        <a:bodyPr/>
        <a:lstStyle/>
        <a:p>
          <a:endParaRPr lang="en-US"/>
        </a:p>
      </dgm:t>
    </dgm:pt>
    <dgm:pt modelId="{BF2D36B0-7E41-BF4D-A2CA-DB8C8FB368CF}" type="sibTrans" cxnId="{263CE7CC-7BED-514F-A760-5C9C22B7CE27}">
      <dgm:prSet/>
      <dgm:spPr/>
      <dgm:t>
        <a:bodyPr/>
        <a:lstStyle/>
        <a:p>
          <a:endParaRPr lang="en-US"/>
        </a:p>
      </dgm:t>
    </dgm:pt>
    <dgm:pt modelId="{1EBC477F-6B5E-0D40-972D-4B423DC84921}">
      <dgm:prSet phldrT="[Text]"/>
      <dgm:spPr/>
      <dgm:t>
        <a:bodyPr/>
        <a:lstStyle/>
        <a:p>
          <a:r>
            <a:rPr lang="en-US" dirty="0"/>
            <a:t>Given a </a:t>
          </a:r>
          <a:r>
            <a:rPr lang="en-US" dirty="0">
              <a:solidFill>
                <a:schemeClr val="accent6"/>
              </a:solidFill>
            </a:rPr>
            <a:t>special land</a:t>
          </a:r>
        </a:p>
      </dgm:t>
    </dgm:pt>
    <dgm:pt modelId="{22366442-8742-5E4E-8C73-78621911BFC1}" type="parTrans" cxnId="{52401F78-F447-CC44-969C-FAA125C198D4}">
      <dgm:prSet/>
      <dgm:spPr/>
      <dgm:t>
        <a:bodyPr/>
        <a:lstStyle/>
        <a:p>
          <a:endParaRPr lang="en-US"/>
        </a:p>
      </dgm:t>
    </dgm:pt>
    <dgm:pt modelId="{C9B1AC7E-E1C7-F54F-B20B-FCEC701DE8FE}" type="sibTrans" cxnId="{52401F78-F447-CC44-969C-FAA125C198D4}">
      <dgm:prSet/>
      <dgm:spPr/>
      <dgm:t>
        <a:bodyPr/>
        <a:lstStyle/>
        <a:p>
          <a:endParaRPr lang="en-US"/>
        </a:p>
      </dgm:t>
    </dgm:pt>
    <dgm:pt modelId="{1A4876D9-03B7-E34A-B6C1-68E402ECAACD}">
      <dgm:prSet phldrT="[Text]"/>
      <dgm:spPr/>
      <dgm:t>
        <a:bodyPr/>
        <a:lstStyle/>
        <a:p>
          <a:r>
            <a:rPr lang="en-US" dirty="0"/>
            <a:t>God will be </a:t>
          </a:r>
          <a:r>
            <a:rPr lang="en-US" dirty="0">
              <a:solidFill>
                <a:schemeClr val="accent6"/>
              </a:solidFill>
            </a:rPr>
            <a:t>manifest in a host of mighty men and women</a:t>
          </a:r>
        </a:p>
      </dgm:t>
    </dgm:pt>
    <dgm:pt modelId="{9F3DA9CC-BB48-FB48-9569-A68FE98D335D}" type="parTrans" cxnId="{142ED212-5D3E-DE41-91E0-74065B20A4FF}">
      <dgm:prSet/>
      <dgm:spPr/>
      <dgm:t>
        <a:bodyPr/>
        <a:lstStyle/>
        <a:p>
          <a:endParaRPr lang="en-US"/>
        </a:p>
      </dgm:t>
    </dgm:pt>
    <dgm:pt modelId="{C527371F-CA13-C040-925B-731E3F2FF856}" type="sibTrans" cxnId="{142ED212-5D3E-DE41-91E0-74065B20A4FF}">
      <dgm:prSet/>
      <dgm:spPr/>
      <dgm:t>
        <a:bodyPr/>
        <a:lstStyle/>
        <a:p>
          <a:endParaRPr lang="en-US"/>
        </a:p>
      </dgm:t>
    </dgm:pt>
    <dgm:pt modelId="{7AB4DA9F-18DB-194B-983E-F4F312E5A461}" type="pres">
      <dgm:prSet presAssocID="{2C1A82C0-E502-3F41-B1A2-F1C0F3D8E469}" presName="linear" presStyleCnt="0">
        <dgm:presLayoutVars>
          <dgm:animLvl val="lvl"/>
          <dgm:resizeHandles val="exact"/>
        </dgm:presLayoutVars>
      </dgm:prSet>
      <dgm:spPr/>
    </dgm:pt>
    <dgm:pt modelId="{83E9A25C-95F1-654B-B19F-41AA23171EC7}" type="pres">
      <dgm:prSet presAssocID="{FF1A3052-94F7-0846-9267-9262616F495D}" presName="parentText" presStyleLbl="node1" presStyleIdx="0" presStyleCnt="2">
        <dgm:presLayoutVars>
          <dgm:chMax val="0"/>
          <dgm:bulletEnabled val="1"/>
        </dgm:presLayoutVars>
      </dgm:prSet>
      <dgm:spPr/>
    </dgm:pt>
    <dgm:pt modelId="{3F57CC90-E3E0-BD43-9432-70BC8640F503}" type="pres">
      <dgm:prSet presAssocID="{FF1A3052-94F7-0846-9267-9262616F495D}" presName="childText" presStyleLbl="revTx" presStyleIdx="0" presStyleCnt="2">
        <dgm:presLayoutVars>
          <dgm:bulletEnabled val="1"/>
        </dgm:presLayoutVars>
      </dgm:prSet>
      <dgm:spPr/>
    </dgm:pt>
    <dgm:pt modelId="{B98AB14A-E092-6E40-85D4-6235218E4DE6}" type="pres">
      <dgm:prSet presAssocID="{BBBAD683-E9D3-E242-B521-667FA1CCB937}" presName="parentText" presStyleLbl="node1" presStyleIdx="1" presStyleCnt="2">
        <dgm:presLayoutVars>
          <dgm:chMax val="0"/>
          <dgm:bulletEnabled val="1"/>
        </dgm:presLayoutVars>
      </dgm:prSet>
      <dgm:spPr/>
    </dgm:pt>
    <dgm:pt modelId="{17987ACE-6164-7047-95D0-ECB85387C0FD}" type="pres">
      <dgm:prSet presAssocID="{BBBAD683-E9D3-E242-B521-667FA1CCB937}" presName="childText" presStyleLbl="revTx" presStyleIdx="1" presStyleCnt="2">
        <dgm:presLayoutVars>
          <dgm:bulletEnabled val="1"/>
        </dgm:presLayoutVars>
      </dgm:prSet>
      <dgm:spPr/>
    </dgm:pt>
  </dgm:ptLst>
  <dgm:cxnLst>
    <dgm:cxn modelId="{5F137409-986C-C94E-9644-93930480E7E6}" type="presOf" srcId="{67111323-49E6-164D-B587-CDA68CF4FB89}" destId="{17987ACE-6164-7047-95D0-ECB85387C0FD}" srcOrd="0" destOrd="0" presId="urn:microsoft.com/office/officeart/2005/8/layout/vList2"/>
    <dgm:cxn modelId="{B5F1C70A-EFCF-9D4E-B33E-F003BB835763}" srcId="{BBBAD683-E9D3-E242-B521-667FA1CCB937}" destId="{99CC9BF1-71FB-6143-9510-556D960C7E04}" srcOrd="1" destOrd="0" parTransId="{BC86C429-2C16-3647-81B2-A49FBA9AFD00}" sibTransId="{250431A4-025F-BE48-A580-D4501E7235A8}"/>
    <dgm:cxn modelId="{142ED212-5D3E-DE41-91E0-74065B20A4FF}" srcId="{FF1A3052-94F7-0846-9267-9262616F495D}" destId="{1A4876D9-03B7-E34A-B6C1-68E402ECAACD}" srcOrd="1" destOrd="0" parTransId="{9F3DA9CC-BB48-FB48-9569-A68FE98D335D}" sibTransId="{C527371F-CA13-C040-925B-731E3F2FF856}"/>
    <dgm:cxn modelId="{2E81E31F-C9B4-4B46-A40F-F837223747E3}" srcId="{2C1A82C0-E502-3F41-B1A2-F1C0F3D8E469}" destId="{FF1A3052-94F7-0846-9267-9262616F495D}" srcOrd="0" destOrd="0" parTransId="{D5E714C5-6339-BB4F-999A-5D9A83E58D33}" sibTransId="{D5E30E3A-F9FF-1A44-8ECB-FE442BAB7A18}"/>
    <dgm:cxn modelId="{B27F0B76-9FA3-1A46-8DE3-6D5371061116}" type="presOf" srcId="{FF1A3052-94F7-0846-9267-9262616F495D}" destId="{83E9A25C-95F1-654B-B19F-41AA23171EC7}" srcOrd="0" destOrd="0" presId="urn:microsoft.com/office/officeart/2005/8/layout/vList2"/>
    <dgm:cxn modelId="{A9BE1B57-68F4-6F43-800B-AB8C0C392719}" type="presOf" srcId="{74889948-7FDA-CC47-8D62-81171C5DB074}" destId="{3F57CC90-E3E0-BD43-9432-70BC8640F503}" srcOrd="0" destOrd="0" presId="urn:microsoft.com/office/officeart/2005/8/layout/vList2"/>
    <dgm:cxn modelId="{52401F78-F447-CC44-969C-FAA125C198D4}" srcId="{FF1A3052-94F7-0846-9267-9262616F495D}" destId="{1EBC477F-6B5E-0D40-972D-4B423DC84921}" srcOrd="3" destOrd="0" parTransId="{22366442-8742-5E4E-8C73-78621911BFC1}" sibTransId="{C9B1AC7E-E1C7-F54F-B20B-FCEC701DE8FE}"/>
    <dgm:cxn modelId="{E4429480-9ED4-684D-B410-C2E30DAE6E99}" type="presOf" srcId="{2C1A82C0-E502-3F41-B1A2-F1C0F3D8E469}" destId="{7AB4DA9F-18DB-194B-983E-F4F312E5A461}" srcOrd="0" destOrd="0" presId="urn:microsoft.com/office/officeart/2005/8/layout/vList2"/>
    <dgm:cxn modelId="{9487DC82-7BCC-4A41-B822-4F2B06E711FE}" type="presOf" srcId="{BBBAD683-E9D3-E242-B521-667FA1CCB937}" destId="{B98AB14A-E092-6E40-85D4-6235218E4DE6}" srcOrd="0" destOrd="0" presId="urn:microsoft.com/office/officeart/2005/8/layout/vList2"/>
    <dgm:cxn modelId="{3FC8C9A4-EB28-E143-96EA-BD086BCD85AB}" srcId="{FF1A3052-94F7-0846-9267-9262616F495D}" destId="{D18A7B76-1408-7B4F-A5EE-6D8F3A95667E}" srcOrd="2" destOrd="0" parTransId="{9AF01A20-16FD-E040-BC9A-2A7112B2DCF4}" sibTransId="{2980A9F5-BC04-6047-97F0-D264EB29096A}"/>
    <dgm:cxn modelId="{89FB11AC-FDA6-7345-9B21-9A7BFEFDB07B}" type="presOf" srcId="{D18A7B76-1408-7B4F-A5EE-6D8F3A95667E}" destId="{3F57CC90-E3E0-BD43-9432-70BC8640F503}" srcOrd="0" destOrd="2" presId="urn:microsoft.com/office/officeart/2005/8/layout/vList2"/>
    <dgm:cxn modelId="{A163DCC2-E39A-584B-839E-7558C03A3AC4}" type="presOf" srcId="{1A4876D9-03B7-E34A-B6C1-68E402ECAACD}" destId="{3F57CC90-E3E0-BD43-9432-70BC8640F503}" srcOrd="0" destOrd="1" presId="urn:microsoft.com/office/officeart/2005/8/layout/vList2"/>
    <dgm:cxn modelId="{263CE7CC-7BED-514F-A760-5C9C22B7CE27}" srcId="{BBBAD683-E9D3-E242-B521-667FA1CCB937}" destId="{67111323-49E6-164D-B587-CDA68CF4FB89}" srcOrd="0" destOrd="0" parTransId="{2C24BFAF-197B-B04B-8E46-8EE9282DF2B5}" sibTransId="{BF2D36B0-7E41-BF4D-A2CA-DB8C8FB368CF}"/>
    <dgm:cxn modelId="{A8031FCD-68A0-5D42-8457-F5881C07351A}" type="presOf" srcId="{99CC9BF1-71FB-6143-9510-556D960C7E04}" destId="{17987ACE-6164-7047-95D0-ECB85387C0FD}" srcOrd="0" destOrd="1" presId="urn:microsoft.com/office/officeart/2005/8/layout/vList2"/>
    <dgm:cxn modelId="{137121CF-0B3E-8547-BD7E-158F4572B330}" srcId="{2C1A82C0-E502-3F41-B1A2-F1C0F3D8E469}" destId="{BBBAD683-E9D3-E242-B521-667FA1CCB937}" srcOrd="1" destOrd="0" parTransId="{9459B35B-8D60-D04F-B746-D7A46584BDA8}" sibTransId="{AB04BC96-62E9-8246-AE0A-F47065FA3812}"/>
    <dgm:cxn modelId="{9F9DB5E6-AFC5-B04D-8122-32E8EE44C74E}" type="presOf" srcId="{1EBC477F-6B5E-0D40-972D-4B423DC84921}" destId="{3F57CC90-E3E0-BD43-9432-70BC8640F503}" srcOrd="0" destOrd="3" presId="urn:microsoft.com/office/officeart/2005/8/layout/vList2"/>
    <dgm:cxn modelId="{89D3C4EA-354A-AE47-AD36-08EB2C4D7A0E}" srcId="{FF1A3052-94F7-0846-9267-9262616F495D}" destId="{74889948-7FDA-CC47-8D62-81171C5DB074}" srcOrd="0" destOrd="0" parTransId="{CB429D3E-8228-A541-9E02-43F3EF7A6CF5}" sibTransId="{3D6B819A-F9F8-9B4D-997B-12CBB8CF2077}"/>
    <dgm:cxn modelId="{5A16E37A-1CBC-684E-BC0D-520868A3CE7B}" type="presParOf" srcId="{7AB4DA9F-18DB-194B-983E-F4F312E5A461}" destId="{83E9A25C-95F1-654B-B19F-41AA23171EC7}" srcOrd="0" destOrd="0" presId="urn:microsoft.com/office/officeart/2005/8/layout/vList2"/>
    <dgm:cxn modelId="{70A5A743-38B6-334D-BCFD-BCE65B83F759}" type="presParOf" srcId="{7AB4DA9F-18DB-194B-983E-F4F312E5A461}" destId="{3F57CC90-E3E0-BD43-9432-70BC8640F503}" srcOrd="1" destOrd="0" presId="urn:microsoft.com/office/officeart/2005/8/layout/vList2"/>
    <dgm:cxn modelId="{CC30EC93-592E-3344-901A-2765077DB638}" type="presParOf" srcId="{7AB4DA9F-18DB-194B-983E-F4F312E5A461}" destId="{B98AB14A-E092-6E40-85D4-6235218E4DE6}" srcOrd="2" destOrd="0" presId="urn:microsoft.com/office/officeart/2005/8/layout/vList2"/>
    <dgm:cxn modelId="{CB070535-9B97-4D4A-87E9-5CE22FF9CAFC}" type="presParOf" srcId="{7AB4DA9F-18DB-194B-983E-F4F312E5A461}" destId="{17987ACE-6164-7047-95D0-ECB85387C0F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1820C-BE2F-8249-ABAA-7823EC51B1F2}" type="doc">
      <dgm:prSet loTypeId="urn:microsoft.com/office/officeart/2005/8/layout/hProcess7" loCatId="" qsTypeId="urn:microsoft.com/office/officeart/2005/8/quickstyle/simple4" qsCatId="simple" csTypeId="urn:microsoft.com/office/officeart/2005/8/colors/colorful5" csCatId="colorful" phldr="1"/>
      <dgm:spPr/>
      <dgm:t>
        <a:bodyPr/>
        <a:lstStyle/>
        <a:p>
          <a:endParaRPr lang="en-US"/>
        </a:p>
      </dgm:t>
    </dgm:pt>
    <dgm:pt modelId="{7C256737-A83B-7647-8165-EEF58D6C2E67}">
      <dgm:prSet phldrT="[Text]" phldr="0"/>
      <dgm:spPr/>
      <dgm:t>
        <a:bodyPr/>
        <a:lstStyle/>
        <a:p>
          <a:r>
            <a:rPr lang="en-US" dirty="0">
              <a:solidFill>
                <a:schemeClr val="tx1"/>
              </a:solidFill>
              <a:latin typeface="Gisha" panose="020B0502040204020203" pitchFamily="34" charset="-79"/>
              <a:cs typeface="Gisha" panose="020B0502040204020203" pitchFamily="34" charset="-79"/>
            </a:rPr>
            <a:t>Yahweh Elohim</a:t>
          </a:r>
        </a:p>
      </dgm:t>
    </dgm:pt>
    <dgm:pt modelId="{F208DC3A-F795-C640-BFB8-4C516FE6B192}" type="parTrans" cxnId="{C76FEED3-6E7E-7343-8BC9-0192DE057003}">
      <dgm:prSet/>
      <dgm:spPr/>
      <dgm:t>
        <a:bodyPr/>
        <a:lstStyle/>
        <a:p>
          <a:endParaRPr lang="en-US">
            <a:latin typeface="Gisha" panose="020B0502040204020203" pitchFamily="34" charset="-79"/>
            <a:cs typeface="Gisha" panose="020B0502040204020203" pitchFamily="34" charset="-79"/>
          </a:endParaRPr>
        </a:p>
      </dgm:t>
    </dgm:pt>
    <dgm:pt modelId="{D406C960-F926-6248-BFBA-3C6335261BF4}" type="sibTrans" cxnId="{C76FEED3-6E7E-7343-8BC9-0192DE057003}">
      <dgm:prSet/>
      <dgm:spPr/>
      <dgm:t>
        <a:bodyPr/>
        <a:lstStyle/>
        <a:p>
          <a:endParaRPr lang="en-US">
            <a:latin typeface="Gisha" panose="020B0502040204020203" pitchFamily="34" charset="-79"/>
            <a:cs typeface="Gisha" panose="020B0502040204020203" pitchFamily="34" charset="-79"/>
          </a:endParaRPr>
        </a:p>
      </dgm:t>
    </dgm:pt>
    <dgm:pt modelId="{C842E460-8F8B-624C-B3C1-9FFB2D7B5947}">
      <dgm:prSet phldrT="[Text]" phldr="0"/>
      <dgm:spPr/>
      <dgm:t>
        <a:bodyPr/>
        <a:lstStyle/>
        <a:p>
          <a:r>
            <a:rPr lang="en-US" dirty="0">
              <a:latin typeface="Gisha" panose="020B0502040204020203" pitchFamily="34" charset="-79"/>
              <a:cs typeface="Gisha" panose="020B0502040204020203" pitchFamily="34" charset="-79"/>
            </a:rPr>
            <a:t>Generations</a:t>
          </a:r>
        </a:p>
      </dgm:t>
    </dgm:pt>
    <dgm:pt modelId="{FDD8503F-5472-854C-8971-907D10DFF709}" type="parTrans" cxnId="{4106AF0D-E363-7146-A565-F0A42B5BB2C5}">
      <dgm:prSet/>
      <dgm:spPr/>
      <dgm:t>
        <a:bodyPr/>
        <a:lstStyle/>
        <a:p>
          <a:endParaRPr lang="en-US">
            <a:latin typeface="Gisha" panose="020B0502040204020203" pitchFamily="34" charset="-79"/>
            <a:cs typeface="Gisha" panose="020B0502040204020203" pitchFamily="34" charset="-79"/>
          </a:endParaRPr>
        </a:p>
      </dgm:t>
    </dgm:pt>
    <dgm:pt modelId="{6DF732F8-B5E0-2848-AEFA-1F5C64471C14}" type="sibTrans" cxnId="{4106AF0D-E363-7146-A565-F0A42B5BB2C5}">
      <dgm:prSet/>
      <dgm:spPr/>
      <dgm:t>
        <a:bodyPr/>
        <a:lstStyle/>
        <a:p>
          <a:endParaRPr lang="en-US">
            <a:latin typeface="Gisha" panose="020B0502040204020203" pitchFamily="34" charset="-79"/>
            <a:cs typeface="Gisha" panose="020B0502040204020203" pitchFamily="34" charset="-79"/>
          </a:endParaRPr>
        </a:p>
      </dgm:t>
    </dgm:pt>
    <dgm:pt modelId="{23DBC200-FA1E-F343-80E2-6B427DE7643E}">
      <dgm:prSet phldrT="[Text]" phldr="0" custT="1"/>
      <dgm:spPr/>
      <dgm:t>
        <a:bodyPr/>
        <a:lstStyle/>
        <a:p>
          <a:r>
            <a:rPr lang="en-US" sz="4200" dirty="0">
              <a:solidFill>
                <a:schemeClr val="tx1"/>
              </a:solidFill>
              <a:latin typeface="Gisha" panose="020B0502040204020203" pitchFamily="34" charset="-79"/>
              <a:cs typeface="Gisha" panose="020B0502040204020203" pitchFamily="34" charset="-79"/>
            </a:rPr>
            <a:t>Eden</a:t>
          </a:r>
        </a:p>
      </dgm:t>
    </dgm:pt>
    <dgm:pt modelId="{93D34D87-6F8F-4D43-811E-4C35C5A2E609}" type="parTrans" cxnId="{C8A2E62E-0989-B94C-9E83-455AB31979D2}">
      <dgm:prSet/>
      <dgm:spPr/>
      <dgm:t>
        <a:bodyPr/>
        <a:lstStyle/>
        <a:p>
          <a:endParaRPr lang="en-US">
            <a:latin typeface="Gisha" panose="020B0502040204020203" pitchFamily="34" charset="-79"/>
            <a:cs typeface="Gisha" panose="020B0502040204020203" pitchFamily="34" charset="-79"/>
          </a:endParaRPr>
        </a:p>
      </dgm:t>
    </dgm:pt>
    <dgm:pt modelId="{27D804E5-AE4C-D840-9251-CB51A466A5C3}" type="sibTrans" cxnId="{C8A2E62E-0989-B94C-9E83-455AB31979D2}">
      <dgm:prSet/>
      <dgm:spPr/>
      <dgm:t>
        <a:bodyPr/>
        <a:lstStyle/>
        <a:p>
          <a:endParaRPr lang="en-US">
            <a:latin typeface="Gisha" panose="020B0502040204020203" pitchFamily="34" charset="-79"/>
            <a:cs typeface="Gisha" panose="020B0502040204020203" pitchFamily="34" charset="-79"/>
          </a:endParaRPr>
        </a:p>
      </dgm:t>
    </dgm:pt>
    <dgm:pt modelId="{5AF571DA-850B-9C4A-AD53-6FDEC349E09E}">
      <dgm:prSet phldrT="[Text]" phldr="0" custT="1"/>
      <dgm:spPr/>
      <dgm:t>
        <a:bodyPr/>
        <a:lstStyle/>
        <a:p>
          <a:r>
            <a:rPr lang="en-US" sz="4200" dirty="0">
              <a:solidFill>
                <a:schemeClr val="tx1"/>
              </a:solidFill>
              <a:latin typeface="Gisha" panose="020B0502040204020203" pitchFamily="34" charset="-79"/>
              <a:cs typeface="Gisha" panose="020B0502040204020203" pitchFamily="34" charset="-79"/>
            </a:rPr>
            <a:t>Life</a:t>
          </a:r>
        </a:p>
      </dgm:t>
    </dgm:pt>
    <dgm:pt modelId="{DFF5B44A-5442-614A-A273-B0B73F6B72B7}" type="parTrans" cxnId="{57FCF963-50A9-654C-BEE6-206EC7A75823}">
      <dgm:prSet/>
      <dgm:spPr/>
      <dgm:t>
        <a:bodyPr/>
        <a:lstStyle/>
        <a:p>
          <a:endParaRPr lang="en-US">
            <a:latin typeface="Gisha" panose="020B0502040204020203" pitchFamily="34" charset="-79"/>
            <a:cs typeface="Gisha" panose="020B0502040204020203" pitchFamily="34" charset="-79"/>
          </a:endParaRPr>
        </a:p>
      </dgm:t>
    </dgm:pt>
    <dgm:pt modelId="{E3FFE2CF-10CD-2D47-88F6-E724BCE1998F}" type="sibTrans" cxnId="{57FCF963-50A9-654C-BEE6-206EC7A75823}">
      <dgm:prSet/>
      <dgm:spPr/>
      <dgm:t>
        <a:bodyPr/>
        <a:lstStyle/>
        <a:p>
          <a:endParaRPr lang="en-US">
            <a:latin typeface="Gisha" panose="020B0502040204020203" pitchFamily="34" charset="-79"/>
            <a:cs typeface="Gisha" panose="020B0502040204020203" pitchFamily="34" charset="-79"/>
          </a:endParaRPr>
        </a:p>
      </dgm:t>
    </dgm:pt>
    <dgm:pt modelId="{3F054952-ABEA-8F4F-B1A7-CA9A46A88C07}">
      <dgm:prSet phldrT="[Text]" phldr="0"/>
      <dgm:spPr/>
      <dgm:t>
        <a:bodyPr/>
        <a:lstStyle/>
        <a:p>
          <a:r>
            <a:rPr lang="en-US" dirty="0">
              <a:latin typeface="Gisha" panose="020B0502040204020203" pitchFamily="34" charset="-79"/>
              <a:cs typeface="Gisha" panose="020B0502040204020203" pitchFamily="34" charset="-79"/>
            </a:rPr>
            <a:t>The tree of life in the midst of the Garden</a:t>
          </a:r>
        </a:p>
      </dgm:t>
    </dgm:pt>
    <dgm:pt modelId="{5249556C-C913-E544-BFE9-9057385F62C5}" type="parTrans" cxnId="{64766315-F675-424E-9AEF-6C7E0A9C1785}">
      <dgm:prSet/>
      <dgm:spPr/>
      <dgm:t>
        <a:bodyPr/>
        <a:lstStyle/>
        <a:p>
          <a:endParaRPr lang="en-US">
            <a:latin typeface="Gisha" panose="020B0502040204020203" pitchFamily="34" charset="-79"/>
            <a:cs typeface="Gisha" panose="020B0502040204020203" pitchFamily="34" charset="-79"/>
          </a:endParaRPr>
        </a:p>
      </dgm:t>
    </dgm:pt>
    <dgm:pt modelId="{DF097324-CE71-264D-BD6B-DE188AF3B701}" type="sibTrans" cxnId="{64766315-F675-424E-9AEF-6C7E0A9C1785}">
      <dgm:prSet/>
      <dgm:spPr/>
      <dgm:t>
        <a:bodyPr/>
        <a:lstStyle/>
        <a:p>
          <a:endParaRPr lang="en-US">
            <a:latin typeface="Gisha" panose="020B0502040204020203" pitchFamily="34" charset="-79"/>
            <a:cs typeface="Gisha" panose="020B0502040204020203" pitchFamily="34" charset="-79"/>
          </a:endParaRPr>
        </a:p>
      </dgm:t>
    </dgm:pt>
    <dgm:pt modelId="{E0ABAD1C-EEF6-F045-B506-E42BA3B02A3D}">
      <dgm:prSet phldrT="[Text]" phldr="0"/>
      <dgm:spPr/>
      <dgm:t>
        <a:bodyPr/>
        <a:lstStyle/>
        <a:p>
          <a:r>
            <a:rPr lang="en-US" dirty="0">
              <a:latin typeface="Gisha" panose="020B0502040204020203" pitchFamily="34" charset="-79"/>
              <a:cs typeface="Gisha" panose="020B0502040204020203" pitchFamily="34" charset="-79"/>
            </a:rPr>
            <a:t>Fathered creation</a:t>
          </a:r>
        </a:p>
      </dgm:t>
    </dgm:pt>
    <dgm:pt modelId="{BD90AFF2-EEC6-B94E-915E-161731EF2642}" type="parTrans" cxnId="{F0AE1DF9-30A3-D743-ACA5-11811E198489}">
      <dgm:prSet/>
      <dgm:spPr/>
      <dgm:t>
        <a:bodyPr/>
        <a:lstStyle/>
        <a:p>
          <a:endParaRPr lang="en-US">
            <a:latin typeface="Gisha" panose="020B0502040204020203" pitchFamily="34" charset="-79"/>
            <a:cs typeface="Gisha" panose="020B0502040204020203" pitchFamily="34" charset="-79"/>
          </a:endParaRPr>
        </a:p>
      </dgm:t>
    </dgm:pt>
    <dgm:pt modelId="{2E606CAC-D15D-4A43-B6FE-EC54C85442C1}" type="sibTrans" cxnId="{F0AE1DF9-30A3-D743-ACA5-11811E198489}">
      <dgm:prSet/>
      <dgm:spPr/>
      <dgm:t>
        <a:bodyPr/>
        <a:lstStyle/>
        <a:p>
          <a:endParaRPr lang="en-US">
            <a:latin typeface="Gisha" panose="020B0502040204020203" pitchFamily="34" charset="-79"/>
            <a:cs typeface="Gisha" panose="020B0502040204020203" pitchFamily="34" charset="-79"/>
          </a:endParaRPr>
        </a:p>
      </dgm:t>
    </dgm:pt>
    <dgm:pt modelId="{0764FF29-4B67-AE4E-B5BD-AA856A8A7E80}">
      <dgm:prSet phldrT="[Text]" phldr="0"/>
      <dgm:spPr/>
      <dgm:t>
        <a:bodyPr/>
        <a:lstStyle/>
        <a:p>
          <a:r>
            <a:rPr lang="en-US" dirty="0">
              <a:latin typeface="Gisha" panose="020B0502040204020203" pitchFamily="34" charset="-79"/>
              <a:cs typeface="Gisha" panose="020B0502040204020203" pitchFamily="34" charset="-79"/>
            </a:rPr>
            <a:t>Dominion</a:t>
          </a:r>
        </a:p>
      </dgm:t>
    </dgm:pt>
    <dgm:pt modelId="{82B42764-DFC8-5948-86CD-64EC8B50BDF8}" type="parTrans" cxnId="{812C5D1A-448E-694D-876D-F0593BAED2E2}">
      <dgm:prSet/>
      <dgm:spPr/>
      <dgm:t>
        <a:bodyPr/>
        <a:lstStyle/>
        <a:p>
          <a:endParaRPr lang="en-US">
            <a:latin typeface="Gisha" panose="020B0502040204020203" pitchFamily="34" charset="-79"/>
            <a:cs typeface="Gisha" panose="020B0502040204020203" pitchFamily="34" charset="-79"/>
          </a:endParaRPr>
        </a:p>
      </dgm:t>
    </dgm:pt>
    <dgm:pt modelId="{393BB674-B3B5-8043-8097-D0F346E0E7D4}" type="sibTrans" cxnId="{812C5D1A-448E-694D-876D-F0593BAED2E2}">
      <dgm:prSet/>
      <dgm:spPr/>
      <dgm:t>
        <a:bodyPr/>
        <a:lstStyle/>
        <a:p>
          <a:endParaRPr lang="en-US">
            <a:latin typeface="Gisha" panose="020B0502040204020203" pitchFamily="34" charset="-79"/>
            <a:cs typeface="Gisha" panose="020B0502040204020203" pitchFamily="34" charset="-79"/>
          </a:endParaRPr>
        </a:p>
      </dgm:t>
    </dgm:pt>
    <dgm:pt modelId="{F1A32958-EB8E-654C-AEE8-623673EC0368}">
      <dgm:prSet phldrT="[Text]" phldr="0"/>
      <dgm:spPr/>
      <dgm:t>
        <a:bodyPr/>
        <a:lstStyle/>
        <a:p>
          <a:r>
            <a:rPr lang="en-US" dirty="0">
              <a:latin typeface="Gisha" panose="020B0502040204020203" pitchFamily="34" charset="-79"/>
              <a:cs typeface="Gisha" panose="020B0502040204020203" pitchFamily="34" charset="-79"/>
            </a:rPr>
            <a:t>Based upon free will</a:t>
          </a:r>
        </a:p>
      </dgm:t>
    </dgm:pt>
    <dgm:pt modelId="{C39AB604-955C-2849-B6B9-232A2A8DEAEE}" type="parTrans" cxnId="{DBF1D824-B448-3E4F-BAFE-A3589467C258}">
      <dgm:prSet/>
      <dgm:spPr/>
      <dgm:t>
        <a:bodyPr/>
        <a:lstStyle/>
        <a:p>
          <a:endParaRPr lang="en-US">
            <a:latin typeface="Gisha" panose="020B0502040204020203" pitchFamily="34" charset="-79"/>
            <a:cs typeface="Gisha" panose="020B0502040204020203" pitchFamily="34" charset="-79"/>
          </a:endParaRPr>
        </a:p>
      </dgm:t>
    </dgm:pt>
    <dgm:pt modelId="{82D5C997-CF8B-7B4A-B079-CF5EA4A7C58F}" type="sibTrans" cxnId="{DBF1D824-B448-3E4F-BAFE-A3589467C258}">
      <dgm:prSet/>
      <dgm:spPr/>
      <dgm:t>
        <a:bodyPr/>
        <a:lstStyle/>
        <a:p>
          <a:endParaRPr lang="en-US">
            <a:latin typeface="Gisha" panose="020B0502040204020203" pitchFamily="34" charset="-79"/>
            <a:cs typeface="Gisha" panose="020B0502040204020203" pitchFamily="34" charset="-79"/>
          </a:endParaRPr>
        </a:p>
      </dgm:t>
    </dgm:pt>
    <dgm:pt modelId="{7C147AA4-9A31-714D-BA83-CB90C59A2100}">
      <dgm:prSet phldrT="[Text]" phldr="0"/>
      <dgm:spPr/>
      <dgm:t>
        <a:bodyPr/>
        <a:lstStyle/>
        <a:p>
          <a:r>
            <a:rPr lang="en-US" dirty="0">
              <a:latin typeface="Gisha" panose="020B0502040204020203" pitchFamily="34" charset="-79"/>
              <a:cs typeface="Gisha" panose="020B0502040204020203" pitchFamily="34" charset="-79"/>
            </a:rPr>
            <a:t>God planted a garden eastward in Eden</a:t>
          </a:r>
        </a:p>
      </dgm:t>
    </dgm:pt>
    <dgm:pt modelId="{E17C493B-FF08-7F42-B505-4E69C304BF17}" type="parTrans" cxnId="{EAB916FA-A6B2-E244-9948-B76F05BFC5A1}">
      <dgm:prSet/>
      <dgm:spPr/>
      <dgm:t>
        <a:bodyPr/>
        <a:lstStyle/>
        <a:p>
          <a:endParaRPr lang="en-US">
            <a:latin typeface="Gisha" panose="020B0502040204020203" pitchFamily="34" charset="-79"/>
            <a:cs typeface="Gisha" panose="020B0502040204020203" pitchFamily="34" charset="-79"/>
          </a:endParaRPr>
        </a:p>
      </dgm:t>
    </dgm:pt>
    <dgm:pt modelId="{2D0D1B6D-14BC-8D4A-B6FD-D7A6E06381AC}" type="sibTrans" cxnId="{EAB916FA-A6B2-E244-9948-B76F05BFC5A1}">
      <dgm:prSet/>
      <dgm:spPr/>
      <dgm:t>
        <a:bodyPr/>
        <a:lstStyle/>
        <a:p>
          <a:endParaRPr lang="en-US">
            <a:latin typeface="Gisha" panose="020B0502040204020203" pitchFamily="34" charset="-79"/>
            <a:cs typeface="Gisha" panose="020B0502040204020203" pitchFamily="34" charset="-79"/>
          </a:endParaRPr>
        </a:p>
      </dgm:t>
    </dgm:pt>
    <dgm:pt modelId="{8C6F1782-F09B-FE48-A0F5-127A43A1161C}">
      <dgm:prSet phldrT="[Text]" phldr="0"/>
      <dgm:spPr/>
      <dgm:t>
        <a:bodyPr/>
        <a:lstStyle/>
        <a:p>
          <a:r>
            <a:rPr lang="en-US" dirty="0">
              <a:latin typeface="Gisha" panose="020B0502040204020203" pitchFamily="34" charset="-79"/>
              <a:cs typeface="Gisha" panose="020B0502040204020203" pitchFamily="34" charset="-79"/>
            </a:rPr>
            <a:t>A river into 4 heads</a:t>
          </a:r>
        </a:p>
      </dgm:t>
    </dgm:pt>
    <dgm:pt modelId="{732DFD9D-D81F-3442-9430-3ECADBBE45E8}" type="parTrans" cxnId="{AC994C3F-6481-744A-8519-D4A1A8C074C7}">
      <dgm:prSet/>
      <dgm:spPr/>
      <dgm:t>
        <a:bodyPr/>
        <a:lstStyle/>
        <a:p>
          <a:endParaRPr lang="en-US">
            <a:latin typeface="Gisha" panose="020B0502040204020203" pitchFamily="34" charset="-79"/>
            <a:cs typeface="Gisha" panose="020B0502040204020203" pitchFamily="34" charset="-79"/>
          </a:endParaRPr>
        </a:p>
      </dgm:t>
    </dgm:pt>
    <dgm:pt modelId="{418C2DB1-42BC-3F43-8651-73D3656D2A85}" type="sibTrans" cxnId="{AC994C3F-6481-744A-8519-D4A1A8C074C7}">
      <dgm:prSet/>
      <dgm:spPr/>
      <dgm:t>
        <a:bodyPr/>
        <a:lstStyle/>
        <a:p>
          <a:endParaRPr lang="en-US">
            <a:latin typeface="Gisha" panose="020B0502040204020203" pitchFamily="34" charset="-79"/>
            <a:cs typeface="Gisha" panose="020B0502040204020203" pitchFamily="34" charset="-79"/>
          </a:endParaRPr>
        </a:p>
      </dgm:t>
    </dgm:pt>
    <dgm:pt modelId="{4110344E-D01F-AE46-BD50-60A10BD6DAD0}" type="pres">
      <dgm:prSet presAssocID="{0FB1820C-BE2F-8249-ABAA-7823EC51B1F2}" presName="Name0" presStyleCnt="0">
        <dgm:presLayoutVars>
          <dgm:dir/>
          <dgm:animLvl val="lvl"/>
          <dgm:resizeHandles val="exact"/>
        </dgm:presLayoutVars>
      </dgm:prSet>
      <dgm:spPr/>
    </dgm:pt>
    <dgm:pt modelId="{667E5821-295B-754F-8DB7-98A9955ACD6E}" type="pres">
      <dgm:prSet presAssocID="{7C256737-A83B-7647-8165-EEF58D6C2E67}" presName="compositeNode" presStyleCnt="0">
        <dgm:presLayoutVars>
          <dgm:bulletEnabled val="1"/>
        </dgm:presLayoutVars>
      </dgm:prSet>
      <dgm:spPr/>
    </dgm:pt>
    <dgm:pt modelId="{F08915AD-00F4-BD4B-AB8E-38E3228BEDDB}" type="pres">
      <dgm:prSet presAssocID="{7C256737-A83B-7647-8165-EEF58D6C2E67}" presName="bgRect" presStyleLbl="node1" presStyleIdx="0" presStyleCnt="3"/>
      <dgm:spPr/>
    </dgm:pt>
    <dgm:pt modelId="{5D2592AA-6F7C-4547-939B-49DF2B0B52AA}" type="pres">
      <dgm:prSet presAssocID="{7C256737-A83B-7647-8165-EEF58D6C2E67}" presName="parentNode" presStyleLbl="node1" presStyleIdx="0" presStyleCnt="3">
        <dgm:presLayoutVars>
          <dgm:chMax val="0"/>
          <dgm:bulletEnabled val="1"/>
        </dgm:presLayoutVars>
      </dgm:prSet>
      <dgm:spPr/>
    </dgm:pt>
    <dgm:pt modelId="{6EC09048-8AE3-CC44-87D3-7F869D41F59F}" type="pres">
      <dgm:prSet presAssocID="{7C256737-A83B-7647-8165-EEF58D6C2E67}" presName="childNode" presStyleLbl="node1" presStyleIdx="0" presStyleCnt="3">
        <dgm:presLayoutVars>
          <dgm:bulletEnabled val="1"/>
        </dgm:presLayoutVars>
      </dgm:prSet>
      <dgm:spPr/>
    </dgm:pt>
    <dgm:pt modelId="{DDED608A-90FE-8F45-8603-213B5D073E8A}" type="pres">
      <dgm:prSet presAssocID="{D406C960-F926-6248-BFBA-3C6335261BF4}" presName="hSp" presStyleCnt="0"/>
      <dgm:spPr/>
    </dgm:pt>
    <dgm:pt modelId="{A4A577C7-503C-5046-8019-18B97A9AEE9D}" type="pres">
      <dgm:prSet presAssocID="{D406C960-F926-6248-BFBA-3C6335261BF4}" presName="vProcSp" presStyleCnt="0"/>
      <dgm:spPr/>
    </dgm:pt>
    <dgm:pt modelId="{545C70E0-0C36-D644-AE98-42B21B9C836F}" type="pres">
      <dgm:prSet presAssocID="{D406C960-F926-6248-BFBA-3C6335261BF4}" presName="vSp1" presStyleCnt="0"/>
      <dgm:spPr/>
    </dgm:pt>
    <dgm:pt modelId="{B6AA7B8B-775A-4940-BB4A-ACA04F1626BC}" type="pres">
      <dgm:prSet presAssocID="{D406C960-F926-6248-BFBA-3C6335261BF4}" presName="simulatedConn" presStyleLbl="solidFgAcc1" presStyleIdx="0" presStyleCnt="2"/>
      <dgm:spPr/>
    </dgm:pt>
    <dgm:pt modelId="{CE9B8904-9323-5246-BBB3-D47B25D5EEDA}" type="pres">
      <dgm:prSet presAssocID="{D406C960-F926-6248-BFBA-3C6335261BF4}" presName="vSp2" presStyleCnt="0"/>
      <dgm:spPr/>
    </dgm:pt>
    <dgm:pt modelId="{09E4D765-DE37-974C-9D8F-A77DE2D877EA}" type="pres">
      <dgm:prSet presAssocID="{D406C960-F926-6248-BFBA-3C6335261BF4}" presName="sibTrans" presStyleCnt="0"/>
      <dgm:spPr/>
    </dgm:pt>
    <dgm:pt modelId="{2494E716-06BB-F44B-84F8-72D8BA1B4C37}" type="pres">
      <dgm:prSet presAssocID="{23DBC200-FA1E-F343-80E2-6B427DE7643E}" presName="compositeNode" presStyleCnt="0">
        <dgm:presLayoutVars>
          <dgm:bulletEnabled val="1"/>
        </dgm:presLayoutVars>
      </dgm:prSet>
      <dgm:spPr/>
    </dgm:pt>
    <dgm:pt modelId="{979135A7-0457-2048-B435-1113AC76E25C}" type="pres">
      <dgm:prSet presAssocID="{23DBC200-FA1E-F343-80E2-6B427DE7643E}" presName="bgRect" presStyleLbl="node1" presStyleIdx="1" presStyleCnt="3"/>
      <dgm:spPr/>
    </dgm:pt>
    <dgm:pt modelId="{2D745721-18EE-3646-86FD-94416915A242}" type="pres">
      <dgm:prSet presAssocID="{23DBC200-FA1E-F343-80E2-6B427DE7643E}" presName="parentNode" presStyleLbl="node1" presStyleIdx="1" presStyleCnt="3">
        <dgm:presLayoutVars>
          <dgm:chMax val="0"/>
          <dgm:bulletEnabled val="1"/>
        </dgm:presLayoutVars>
      </dgm:prSet>
      <dgm:spPr/>
    </dgm:pt>
    <dgm:pt modelId="{42C541F3-B5D0-DF4A-A1D3-AFE119BB97F3}" type="pres">
      <dgm:prSet presAssocID="{23DBC200-FA1E-F343-80E2-6B427DE7643E}" presName="childNode" presStyleLbl="node1" presStyleIdx="1" presStyleCnt="3">
        <dgm:presLayoutVars>
          <dgm:bulletEnabled val="1"/>
        </dgm:presLayoutVars>
      </dgm:prSet>
      <dgm:spPr/>
    </dgm:pt>
    <dgm:pt modelId="{557AC434-708E-EA42-B0AD-763D89A37875}" type="pres">
      <dgm:prSet presAssocID="{27D804E5-AE4C-D840-9251-CB51A466A5C3}" presName="hSp" presStyleCnt="0"/>
      <dgm:spPr/>
    </dgm:pt>
    <dgm:pt modelId="{22D51E54-96BC-5D46-9CC3-991D3EEECA97}" type="pres">
      <dgm:prSet presAssocID="{27D804E5-AE4C-D840-9251-CB51A466A5C3}" presName="vProcSp" presStyleCnt="0"/>
      <dgm:spPr/>
    </dgm:pt>
    <dgm:pt modelId="{DEDEA408-8341-2347-8056-6636B426BFC8}" type="pres">
      <dgm:prSet presAssocID="{27D804E5-AE4C-D840-9251-CB51A466A5C3}" presName="vSp1" presStyleCnt="0"/>
      <dgm:spPr/>
    </dgm:pt>
    <dgm:pt modelId="{6D902167-2B9D-6646-9EA8-7B5E82EF7027}" type="pres">
      <dgm:prSet presAssocID="{27D804E5-AE4C-D840-9251-CB51A466A5C3}" presName="simulatedConn" presStyleLbl="solidFgAcc1" presStyleIdx="1" presStyleCnt="2"/>
      <dgm:spPr/>
    </dgm:pt>
    <dgm:pt modelId="{5AFD5999-1EC3-5747-B668-DCB59718E6F5}" type="pres">
      <dgm:prSet presAssocID="{27D804E5-AE4C-D840-9251-CB51A466A5C3}" presName="vSp2" presStyleCnt="0"/>
      <dgm:spPr/>
    </dgm:pt>
    <dgm:pt modelId="{0BE620E8-91EF-A644-BD34-106C62E64263}" type="pres">
      <dgm:prSet presAssocID="{27D804E5-AE4C-D840-9251-CB51A466A5C3}" presName="sibTrans" presStyleCnt="0"/>
      <dgm:spPr/>
    </dgm:pt>
    <dgm:pt modelId="{D5AE8EDC-238B-924B-9764-3AEB96193E4A}" type="pres">
      <dgm:prSet presAssocID="{5AF571DA-850B-9C4A-AD53-6FDEC349E09E}" presName="compositeNode" presStyleCnt="0">
        <dgm:presLayoutVars>
          <dgm:bulletEnabled val="1"/>
        </dgm:presLayoutVars>
      </dgm:prSet>
      <dgm:spPr/>
    </dgm:pt>
    <dgm:pt modelId="{9BE0AD47-19D2-744B-A929-B7312BC5DE41}" type="pres">
      <dgm:prSet presAssocID="{5AF571DA-850B-9C4A-AD53-6FDEC349E09E}" presName="bgRect" presStyleLbl="node1" presStyleIdx="2" presStyleCnt="3"/>
      <dgm:spPr/>
    </dgm:pt>
    <dgm:pt modelId="{28439423-BBD3-2A4A-9DE9-51745A8C9581}" type="pres">
      <dgm:prSet presAssocID="{5AF571DA-850B-9C4A-AD53-6FDEC349E09E}" presName="parentNode" presStyleLbl="node1" presStyleIdx="2" presStyleCnt="3">
        <dgm:presLayoutVars>
          <dgm:chMax val="0"/>
          <dgm:bulletEnabled val="1"/>
        </dgm:presLayoutVars>
      </dgm:prSet>
      <dgm:spPr/>
    </dgm:pt>
    <dgm:pt modelId="{D4FD67C7-F39A-9A49-B49E-6512B6695609}" type="pres">
      <dgm:prSet presAssocID="{5AF571DA-850B-9C4A-AD53-6FDEC349E09E}" presName="childNode" presStyleLbl="node1" presStyleIdx="2" presStyleCnt="3">
        <dgm:presLayoutVars>
          <dgm:bulletEnabled val="1"/>
        </dgm:presLayoutVars>
      </dgm:prSet>
      <dgm:spPr/>
    </dgm:pt>
  </dgm:ptLst>
  <dgm:cxnLst>
    <dgm:cxn modelId="{4106AF0D-E363-7146-A565-F0A42B5BB2C5}" srcId="{7C256737-A83B-7647-8165-EEF58D6C2E67}" destId="{C842E460-8F8B-624C-B3C1-9FFB2D7B5947}" srcOrd="0" destOrd="0" parTransId="{FDD8503F-5472-854C-8971-907D10DFF709}" sibTransId="{6DF732F8-B5E0-2848-AEFA-1F5C64471C14}"/>
    <dgm:cxn modelId="{64766315-F675-424E-9AEF-6C7E0A9C1785}" srcId="{5AF571DA-850B-9C4A-AD53-6FDEC349E09E}" destId="{3F054952-ABEA-8F4F-B1A7-CA9A46A88C07}" srcOrd="0" destOrd="0" parTransId="{5249556C-C913-E544-BFE9-9057385F62C5}" sibTransId="{DF097324-CE71-264D-BD6B-DE188AF3B701}"/>
    <dgm:cxn modelId="{812C5D1A-448E-694D-876D-F0593BAED2E2}" srcId="{7C256737-A83B-7647-8165-EEF58D6C2E67}" destId="{0764FF29-4B67-AE4E-B5BD-AA856A8A7E80}" srcOrd="2" destOrd="0" parTransId="{82B42764-DFC8-5948-86CD-64EC8B50BDF8}" sibTransId="{393BB674-B3B5-8043-8097-D0F346E0E7D4}"/>
    <dgm:cxn modelId="{3CDA8C1D-921C-2E40-BD1B-4FE2B408A5E2}" type="presOf" srcId="{5AF571DA-850B-9C4A-AD53-6FDEC349E09E}" destId="{9BE0AD47-19D2-744B-A929-B7312BC5DE41}" srcOrd="0" destOrd="0" presId="urn:microsoft.com/office/officeart/2005/8/layout/hProcess7"/>
    <dgm:cxn modelId="{48B3E31E-BF34-D844-989B-F1EE51AC2B13}" type="presOf" srcId="{7C256737-A83B-7647-8165-EEF58D6C2E67}" destId="{F08915AD-00F4-BD4B-AB8E-38E3228BEDDB}" srcOrd="0" destOrd="0" presId="urn:microsoft.com/office/officeart/2005/8/layout/hProcess7"/>
    <dgm:cxn modelId="{DBF1D824-B448-3E4F-BAFE-A3589467C258}" srcId="{5AF571DA-850B-9C4A-AD53-6FDEC349E09E}" destId="{F1A32958-EB8E-654C-AEE8-623673EC0368}" srcOrd="1" destOrd="0" parTransId="{C39AB604-955C-2849-B6B9-232A2A8DEAEE}" sibTransId="{82D5C997-CF8B-7B4A-B079-CF5EA4A7C58F}"/>
    <dgm:cxn modelId="{C8A2E62E-0989-B94C-9E83-455AB31979D2}" srcId="{0FB1820C-BE2F-8249-ABAA-7823EC51B1F2}" destId="{23DBC200-FA1E-F343-80E2-6B427DE7643E}" srcOrd="1" destOrd="0" parTransId="{93D34D87-6F8F-4D43-811E-4C35C5A2E609}" sibTransId="{27D804E5-AE4C-D840-9251-CB51A466A5C3}"/>
    <dgm:cxn modelId="{8640B339-42DF-1F42-A83B-EFAC74460D40}" type="presOf" srcId="{F1A32958-EB8E-654C-AEE8-623673EC0368}" destId="{D4FD67C7-F39A-9A49-B49E-6512B6695609}" srcOrd="0" destOrd="1" presId="urn:microsoft.com/office/officeart/2005/8/layout/hProcess7"/>
    <dgm:cxn modelId="{AC994C3F-6481-744A-8519-D4A1A8C074C7}" srcId="{23DBC200-FA1E-F343-80E2-6B427DE7643E}" destId="{8C6F1782-F09B-FE48-A0F5-127A43A1161C}" srcOrd="1" destOrd="0" parTransId="{732DFD9D-D81F-3442-9430-3ECADBBE45E8}" sibTransId="{418C2DB1-42BC-3F43-8651-73D3656D2A85}"/>
    <dgm:cxn modelId="{B944F440-49B9-DB41-A1C9-69D97F7CA010}" type="presOf" srcId="{3F054952-ABEA-8F4F-B1A7-CA9A46A88C07}" destId="{D4FD67C7-F39A-9A49-B49E-6512B6695609}" srcOrd="0" destOrd="0" presId="urn:microsoft.com/office/officeart/2005/8/layout/hProcess7"/>
    <dgm:cxn modelId="{57FCF963-50A9-654C-BEE6-206EC7A75823}" srcId="{0FB1820C-BE2F-8249-ABAA-7823EC51B1F2}" destId="{5AF571DA-850B-9C4A-AD53-6FDEC349E09E}" srcOrd="2" destOrd="0" parTransId="{DFF5B44A-5442-614A-A273-B0B73F6B72B7}" sibTransId="{E3FFE2CF-10CD-2D47-88F6-E724BCE1998F}"/>
    <dgm:cxn modelId="{AB33AF5A-B9A0-1A4F-A8D7-3B77C986DB22}" type="presOf" srcId="{7C256737-A83B-7647-8165-EEF58D6C2E67}" destId="{5D2592AA-6F7C-4547-939B-49DF2B0B52AA}" srcOrd="1" destOrd="0" presId="urn:microsoft.com/office/officeart/2005/8/layout/hProcess7"/>
    <dgm:cxn modelId="{049A4B8A-BF9F-7A45-8A15-4AEC321A9C98}" type="presOf" srcId="{23DBC200-FA1E-F343-80E2-6B427DE7643E}" destId="{2D745721-18EE-3646-86FD-94416915A242}" srcOrd="1" destOrd="0" presId="urn:microsoft.com/office/officeart/2005/8/layout/hProcess7"/>
    <dgm:cxn modelId="{CE802C93-0191-5F44-8C42-B66BBA6324DD}" type="presOf" srcId="{0764FF29-4B67-AE4E-B5BD-AA856A8A7E80}" destId="{6EC09048-8AE3-CC44-87D3-7F869D41F59F}" srcOrd="0" destOrd="2" presId="urn:microsoft.com/office/officeart/2005/8/layout/hProcess7"/>
    <dgm:cxn modelId="{B11D749E-3C0E-B147-9E1D-F892AD8DA601}" type="presOf" srcId="{C842E460-8F8B-624C-B3C1-9FFB2D7B5947}" destId="{6EC09048-8AE3-CC44-87D3-7F869D41F59F}" srcOrd="0" destOrd="0" presId="urn:microsoft.com/office/officeart/2005/8/layout/hProcess7"/>
    <dgm:cxn modelId="{A0225AA0-9C37-3D4A-BA0B-BCF0FE69EE9B}" type="presOf" srcId="{23DBC200-FA1E-F343-80E2-6B427DE7643E}" destId="{979135A7-0457-2048-B435-1113AC76E25C}" srcOrd="0" destOrd="0" presId="urn:microsoft.com/office/officeart/2005/8/layout/hProcess7"/>
    <dgm:cxn modelId="{56243EC0-12A4-DB49-AE2A-DCF43EC4E48C}" type="presOf" srcId="{7C147AA4-9A31-714D-BA83-CB90C59A2100}" destId="{42C541F3-B5D0-DF4A-A1D3-AFE119BB97F3}" srcOrd="0" destOrd="0" presId="urn:microsoft.com/office/officeart/2005/8/layout/hProcess7"/>
    <dgm:cxn modelId="{C76FEED3-6E7E-7343-8BC9-0192DE057003}" srcId="{0FB1820C-BE2F-8249-ABAA-7823EC51B1F2}" destId="{7C256737-A83B-7647-8165-EEF58D6C2E67}" srcOrd="0" destOrd="0" parTransId="{F208DC3A-F795-C640-BFB8-4C516FE6B192}" sibTransId="{D406C960-F926-6248-BFBA-3C6335261BF4}"/>
    <dgm:cxn modelId="{1FF1ADDE-6FE2-4F49-A942-163F0CCFC18B}" type="presOf" srcId="{8C6F1782-F09B-FE48-A0F5-127A43A1161C}" destId="{42C541F3-B5D0-DF4A-A1D3-AFE119BB97F3}" srcOrd="0" destOrd="1" presId="urn:microsoft.com/office/officeart/2005/8/layout/hProcess7"/>
    <dgm:cxn modelId="{6473F2F0-894E-1341-BE68-CE72D9153061}" type="presOf" srcId="{0FB1820C-BE2F-8249-ABAA-7823EC51B1F2}" destId="{4110344E-D01F-AE46-BD50-60A10BD6DAD0}" srcOrd="0" destOrd="0" presId="urn:microsoft.com/office/officeart/2005/8/layout/hProcess7"/>
    <dgm:cxn modelId="{2EF967F7-431A-7846-AAB5-B30AA61AEA4A}" type="presOf" srcId="{E0ABAD1C-EEF6-F045-B506-E42BA3B02A3D}" destId="{6EC09048-8AE3-CC44-87D3-7F869D41F59F}" srcOrd="0" destOrd="1" presId="urn:microsoft.com/office/officeart/2005/8/layout/hProcess7"/>
    <dgm:cxn modelId="{F0AE1DF9-30A3-D743-ACA5-11811E198489}" srcId="{7C256737-A83B-7647-8165-EEF58D6C2E67}" destId="{E0ABAD1C-EEF6-F045-B506-E42BA3B02A3D}" srcOrd="1" destOrd="0" parTransId="{BD90AFF2-EEC6-B94E-915E-161731EF2642}" sibTransId="{2E606CAC-D15D-4A43-B6FE-EC54C85442C1}"/>
    <dgm:cxn modelId="{EAB916FA-A6B2-E244-9948-B76F05BFC5A1}" srcId="{23DBC200-FA1E-F343-80E2-6B427DE7643E}" destId="{7C147AA4-9A31-714D-BA83-CB90C59A2100}" srcOrd="0" destOrd="0" parTransId="{E17C493B-FF08-7F42-B505-4E69C304BF17}" sibTransId="{2D0D1B6D-14BC-8D4A-B6FD-D7A6E06381AC}"/>
    <dgm:cxn modelId="{745D8BFE-CDAE-FF44-8827-5788FC39D2CC}" type="presOf" srcId="{5AF571DA-850B-9C4A-AD53-6FDEC349E09E}" destId="{28439423-BBD3-2A4A-9DE9-51745A8C9581}" srcOrd="1" destOrd="0" presId="urn:microsoft.com/office/officeart/2005/8/layout/hProcess7"/>
    <dgm:cxn modelId="{BACE3587-A4FB-6E47-AF09-99E769CD3822}" type="presParOf" srcId="{4110344E-D01F-AE46-BD50-60A10BD6DAD0}" destId="{667E5821-295B-754F-8DB7-98A9955ACD6E}" srcOrd="0" destOrd="0" presId="urn:microsoft.com/office/officeart/2005/8/layout/hProcess7"/>
    <dgm:cxn modelId="{2B1389E3-85BB-0C4E-B314-1A6BAFDC9DB9}" type="presParOf" srcId="{667E5821-295B-754F-8DB7-98A9955ACD6E}" destId="{F08915AD-00F4-BD4B-AB8E-38E3228BEDDB}" srcOrd="0" destOrd="0" presId="urn:microsoft.com/office/officeart/2005/8/layout/hProcess7"/>
    <dgm:cxn modelId="{B9CEAA21-DAC6-6541-9A93-8806C16DB91C}" type="presParOf" srcId="{667E5821-295B-754F-8DB7-98A9955ACD6E}" destId="{5D2592AA-6F7C-4547-939B-49DF2B0B52AA}" srcOrd="1" destOrd="0" presId="urn:microsoft.com/office/officeart/2005/8/layout/hProcess7"/>
    <dgm:cxn modelId="{BF372CD8-0A2E-EE43-A823-555CF015304B}" type="presParOf" srcId="{667E5821-295B-754F-8DB7-98A9955ACD6E}" destId="{6EC09048-8AE3-CC44-87D3-7F869D41F59F}" srcOrd="2" destOrd="0" presId="urn:microsoft.com/office/officeart/2005/8/layout/hProcess7"/>
    <dgm:cxn modelId="{CAFB8038-92CB-CD4C-9CFC-61041A7958AE}" type="presParOf" srcId="{4110344E-D01F-AE46-BD50-60A10BD6DAD0}" destId="{DDED608A-90FE-8F45-8603-213B5D073E8A}" srcOrd="1" destOrd="0" presId="urn:microsoft.com/office/officeart/2005/8/layout/hProcess7"/>
    <dgm:cxn modelId="{BC76A362-3F7F-3B42-8655-2DF0FEB55F75}" type="presParOf" srcId="{4110344E-D01F-AE46-BD50-60A10BD6DAD0}" destId="{A4A577C7-503C-5046-8019-18B97A9AEE9D}" srcOrd="2" destOrd="0" presId="urn:microsoft.com/office/officeart/2005/8/layout/hProcess7"/>
    <dgm:cxn modelId="{9D311DFF-C431-474E-BE7F-FBC26CB4B1A9}" type="presParOf" srcId="{A4A577C7-503C-5046-8019-18B97A9AEE9D}" destId="{545C70E0-0C36-D644-AE98-42B21B9C836F}" srcOrd="0" destOrd="0" presId="urn:microsoft.com/office/officeart/2005/8/layout/hProcess7"/>
    <dgm:cxn modelId="{101CD1A3-8778-5542-8ABC-0A59B595FE86}" type="presParOf" srcId="{A4A577C7-503C-5046-8019-18B97A9AEE9D}" destId="{B6AA7B8B-775A-4940-BB4A-ACA04F1626BC}" srcOrd="1" destOrd="0" presId="urn:microsoft.com/office/officeart/2005/8/layout/hProcess7"/>
    <dgm:cxn modelId="{54AFF6BE-BE0C-274D-B239-31D175D29E64}" type="presParOf" srcId="{A4A577C7-503C-5046-8019-18B97A9AEE9D}" destId="{CE9B8904-9323-5246-BBB3-D47B25D5EEDA}" srcOrd="2" destOrd="0" presId="urn:microsoft.com/office/officeart/2005/8/layout/hProcess7"/>
    <dgm:cxn modelId="{85CDA875-F203-ED4C-ABFE-F26C8E31A909}" type="presParOf" srcId="{4110344E-D01F-AE46-BD50-60A10BD6DAD0}" destId="{09E4D765-DE37-974C-9D8F-A77DE2D877EA}" srcOrd="3" destOrd="0" presId="urn:microsoft.com/office/officeart/2005/8/layout/hProcess7"/>
    <dgm:cxn modelId="{158BF9DB-3386-AC48-91E9-2CA069F80AE6}" type="presParOf" srcId="{4110344E-D01F-AE46-BD50-60A10BD6DAD0}" destId="{2494E716-06BB-F44B-84F8-72D8BA1B4C37}" srcOrd="4" destOrd="0" presId="urn:microsoft.com/office/officeart/2005/8/layout/hProcess7"/>
    <dgm:cxn modelId="{7E9C1FE8-27C0-AF43-BF0D-14DF4D2CF6A8}" type="presParOf" srcId="{2494E716-06BB-F44B-84F8-72D8BA1B4C37}" destId="{979135A7-0457-2048-B435-1113AC76E25C}" srcOrd="0" destOrd="0" presId="urn:microsoft.com/office/officeart/2005/8/layout/hProcess7"/>
    <dgm:cxn modelId="{8A575D61-A1A2-A041-AF87-BD539FF0EFB9}" type="presParOf" srcId="{2494E716-06BB-F44B-84F8-72D8BA1B4C37}" destId="{2D745721-18EE-3646-86FD-94416915A242}" srcOrd="1" destOrd="0" presId="urn:microsoft.com/office/officeart/2005/8/layout/hProcess7"/>
    <dgm:cxn modelId="{B8A5EECE-03BA-754A-9247-899697907E5D}" type="presParOf" srcId="{2494E716-06BB-F44B-84F8-72D8BA1B4C37}" destId="{42C541F3-B5D0-DF4A-A1D3-AFE119BB97F3}" srcOrd="2" destOrd="0" presId="urn:microsoft.com/office/officeart/2005/8/layout/hProcess7"/>
    <dgm:cxn modelId="{EADEE6FF-2218-104C-B77A-A41C97BD2DC8}" type="presParOf" srcId="{4110344E-D01F-AE46-BD50-60A10BD6DAD0}" destId="{557AC434-708E-EA42-B0AD-763D89A37875}" srcOrd="5" destOrd="0" presId="urn:microsoft.com/office/officeart/2005/8/layout/hProcess7"/>
    <dgm:cxn modelId="{7389F407-5211-294C-AE90-D8A2E17BFA71}" type="presParOf" srcId="{4110344E-D01F-AE46-BD50-60A10BD6DAD0}" destId="{22D51E54-96BC-5D46-9CC3-991D3EEECA97}" srcOrd="6" destOrd="0" presId="urn:microsoft.com/office/officeart/2005/8/layout/hProcess7"/>
    <dgm:cxn modelId="{F711FBBC-2933-354C-AC53-615E49C1D942}" type="presParOf" srcId="{22D51E54-96BC-5D46-9CC3-991D3EEECA97}" destId="{DEDEA408-8341-2347-8056-6636B426BFC8}" srcOrd="0" destOrd="0" presId="urn:microsoft.com/office/officeart/2005/8/layout/hProcess7"/>
    <dgm:cxn modelId="{E7377CAB-CA1D-3742-88DC-82AE34E338CD}" type="presParOf" srcId="{22D51E54-96BC-5D46-9CC3-991D3EEECA97}" destId="{6D902167-2B9D-6646-9EA8-7B5E82EF7027}" srcOrd="1" destOrd="0" presId="urn:microsoft.com/office/officeart/2005/8/layout/hProcess7"/>
    <dgm:cxn modelId="{C17E008C-C80F-D74E-970B-A54315C3408A}" type="presParOf" srcId="{22D51E54-96BC-5D46-9CC3-991D3EEECA97}" destId="{5AFD5999-1EC3-5747-B668-DCB59718E6F5}" srcOrd="2" destOrd="0" presId="urn:microsoft.com/office/officeart/2005/8/layout/hProcess7"/>
    <dgm:cxn modelId="{FF184EE5-BC27-8245-874F-181003CBD2C9}" type="presParOf" srcId="{4110344E-D01F-AE46-BD50-60A10BD6DAD0}" destId="{0BE620E8-91EF-A644-BD34-106C62E64263}" srcOrd="7" destOrd="0" presId="urn:microsoft.com/office/officeart/2005/8/layout/hProcess7"/>
    <dgm:cxn modelId="{5C7DAD8A-27A7-024B-BFF2-C6D0D48E1350}" type="presParOf" srcId="{4110344E-D01F-AE46-BD50-60A10BD6DAD0}" destId="{D5AE8EDC-238B-924B-9764-3AEB96193E4A}" srcOrd="8" destOrd="0" presId="urn:microsoft.com/office/officeart/2005/8/layout/hProcess7"/>
    <dgm:cxn modelId="{6A41C17F-63C7-9F4D-9286-8EBC845F2E00}" type="presParOf" srcId="{D5AE8EDC-238B-924B-9764-3AEB96193E4A}" destId="{9BE0AD47-19D2-744B-A929-B7312BC5DE41}" srcOrd="0" destOrd="0" presId="urn:microsoft.com/office/officeart/2005/8/layout/hProcess7"/>
    <dgm:cxn modelId="{4F9235EC-A6ED-5E43-ADA5-955F1C1DAE75}" type="presParOf" srcId="{D5AE8EDC-238B-924B-9764-3AEB96193E4A}" destId="{28439423-BBD3-2A4A-9DE9-51745A8C9581}" srcOrd="1" destOrd="0" presId="urn:microsoft.com/office/officeart/2005/8/layout/hProcess7"/>
    <dgm:cxn modelId="{A8D63D6A-1E45-E140-9D1F-A996D05CFB52}" type="presParOf" srcId="{D5AE8EDC-238B-924B-9764-3AEB96193E4A}" destId="{D4FD67C7-F39A-9A49-B49E-6512B6695609}"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B9F8E8-0C7B-4948-B6BC-1D6E109DB9D1}"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en-US"/>
        </a:p>
      </dgm:t>
    </dgm:pt>
    <dgm:pt modelId="{1264FEAF-09BA-774A-A2D2-F42736262FA4}">
      <dgm:prSet phldrT="[Text]" phldr="0"/>
      <dgm:spPr/>
      <dgm:t>
        <a:bodyPr/>
        <a:lstStyle/>
        <a:p>
          <a:pPr algn="ctr"/>
          <a:r>
            <a:rPr lang="en-US" dirty="0">
              <a:solidFill>
                <a:schemeClr val="tx1"/>
              </a:solidFill>
              <a:latin typeface="Gisha" panose="020B0502040204020203" pitchFamily="34" charset="-79"/>
              <a:cs typeface="Gisha" panose="020B0502040204020203" pitchFamily="34" charset="-79"/>
            </a:rPr>
            <a:t>Dominion</a:t>
          </a:r>
        </a:p>
      </dgm:t>
    </dgm:pt>
    <dgm:pt modelId="{D5D8A08E-AC75-4E4F-B51E-81448F157CF2}" type="parTrans" cxnId="{66556AE7-6E57-0447-AD5C-F6D04E72D1B8}">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9A3C21C4-C1D9-C345-880E-DCD1EEED2881}" type="sibTrans" cxnId="{66556AE7-6E57-0447-AD5C-F6D04E72D1B8}">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49DE2155-C51A-0141-AE11-1BAE77811C9B}">
      <dgm:prSet phldrT="[Text]" phldr="0"/>
      <dgm:spPr/>
      <dgm:t>
        <a:bodyPr/>
        <a:lstStyle/>
        <a:p>
          <a:pPr marL="0" indent="0" algn="ctr">
            <a:buNone/>
            <a:tabLst/>
          </a:pPr>
          <a:r>
            <a:rPr lang="en-US" i="1" dirty="0">
              <a:solidFill>
                <a:schemeClr val="tx1"/>
              </a:solidFill>
              <a:latin typeface="Gisha" panose="020B0502040204020203" pitchFamily="34" charset="-79"/>
              <a:cs typeface="Gisha" panose="020B0502040204020203" pitchFamily="34" charset="-79"/>
            </a:rPr>
            <a:t>“let them have dominion”</a:t>
          </a:r>
        </a:p>
      </dgm:t>
    </dgm:pt>
    <dgm:pt modelId="{835FCE45-9A26-2A49-A333-505B3518223F}" type="parTrans" cxnId="{CFDA3618-5C54-A841-81EB-995B5580600F}">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64CD48D9-F782-E747-B3D9-D8A4F6CAF778}" type="sibTrans" cxnId="{CFDA3618-5C54-A841-81EB-995B5580600F}">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5760A2D8-9E29-2946-8D46-F13FA23A63AC}">
      <dgm:prSet phldrT="[Text]" phldr="0"/>
      <dgm:spPr/>
      <dgm:t>
        <a:bodyPr/>
        <a:lstStyle/>
        <a:p>
          <a:pPr algn="ctr">
            <a:buNone/>
          </a:pPr>
          <a:r>
            <a:rPr lang="en-US" dirty="0">
              <a:solidFill>
                <a:schemeClr val="tx1"/>
              </a:solidFill>
              <a:latin typeface="Gisha" panose="020B0502040204020203" pitchFamily="34" charset="-79"/>
              <a:cs typeface="Gisha" panose="020B0502040204020203" pitchFamily="34" charset="-79"/>
            </a:rPr>
            <a:t>Land</a:t>
          </a:r>
        </a:p>
      </dgm:t>
    </dgm:pt>
    <dgm:pt modelId="{41E0A71E-61DC-824C-8FCE-E90426CFA1F6}" type="parTrans" cxnId="{A0601BC1-F555-F642-A94F-645306A6504A}">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5F7D68AF-ED61-EB41-AD2D-7C788CE0AF10}" type="sibTrans" cxnId="{A0601BC1-F555-F642-A94F-645306A6504A}">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52215787-CB60-914A-B0E2-DA637BBEA075}">
      <dgm:prSet phldrT="[Text]" phldr="0"/>
      <dgm:spPr/>
      <dgm:t>
        <a:bodyPr/>
        <a:lstStyle/>
        <a:p>
          <a:pPr algn="ctr">
            <a:buNone/>
          </a:pPr>
          <a:r>
            <a:rPr lang="en-US" dirty="0">
              <a:solidFill>
                <a:schemeClr val="tx1"/>
              </a:solidFill>
              <a:latin typeface="Gisha" panose="020B0502040204020203" pitchFamily="34" charset="-79"/>
              <a:cs typeface="Gisha" panose="020B0502040204020203" pitchFamily="34" charset="-79"/>
            </a:rPr>
            <a:t>Eternal Life</a:t>
          </a:r>
        </a:p>
      </dgm:t>
    </dgm:pt>
    <dgm:pt modelId="{D79C307E-1012-6445-8C6C-849BBDDD93D8}" type="parTrans" cxnId="{074BB4B9-2638-594E-A5A2-B31409BBACC1}">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05F6E2CB-FDC2-AE4A-BFF0-F70EA963B33F}" type="sibTrans" cxnId="{074BB4B9-2638-594E-A5A2-B31409BBACC1}">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524ED1D7-245B-0C45-BD74-8533A7B0FDD8}">
      <dgm:prSet phldrT="[Text]" phldr="0"/>
      <dgm:spPr/>
      <dgm:t>
        <a:bodyPr/>
        <a:lstStyle/>
        <a:p>
          <a:pPr algn="ctr">
            <a:buNone/>
          </a:pPr>
          <a:r>
            <a:rPr lang="en-US" i="1" dirty="0">
              <a:solidFill>
                <a:schemeClr val="tx1"/>
              </a:solidFill>
              <a:latin typeface="Gisha" panose="020B0502040204020203" pitchFamily="34" charset="-79"/>
              <a:cs typeface="Gisha" panose="020B0502040204020203" pitchFamily="34" charset="-79"/>
            </a:rPr>
            <a:t>“the tree of life also”</a:t>
          </a:r>
        </a:p>
      </dgm:t>
    </dgm:pt>
    <dgm:pt modelId="{25CF156E-7A60-884A-9F91-E3D4861A5756}" type="parTrans" cxnId="{0FD09200-10E4-8445-98CB-A516392346DC}">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F9CC3499-6E38-824B-BC62-4AD329D183C4}" type="sibTrans" cxnId="{0FD09200-10E4-8445-98CB-A516392346DC}">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C437DABA-CE25-CD40-905D-C94548479FCA}">
      <dgm:prSet phldrT="[Text]" phldr="0"/>
      <dgm:spPr/>
      <dgm:t>
        <a:bodyPr/>
        <a:lstStyle/>
        <a:p>
          <a:pPr algn="ctr">
            <a:buNone/>
          </a:pPr>
          <a:r>
            <a:rPr lang="en-US" i="1" dirty="0">
              <a:solidFill>
                <a:schemeClr val="tx1"/>
              </a:solidFill>
              <a:latin typeface="Gisha" panose="020B0502040204020203" pitchFamily="34" charset="-79"/>
              <a:cs typeface="Gisha" panose="020B0502040204020203" pitchFamily="34" charset="-79"/>
            </a:rPr>
            <a:t>“planted a garden before Eden”</a:t>
          </a:r>
        </a:p>
      </dgm:t>
    </dgm:pt>
    <dgm:pt modelId="{F9DA3B3C-BD3A-7E44-A06E-F0BD27B0D7B3}" type="sibTrans" cxnId="{837FB378-A3D5-CC47-86B4-BF59B4F49193}">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70A207FD-B3D9-B549-8E70-E1C70E20ADAD}" type="parTrans" cxnId="{837FB378-A3D5-CC47-86B4-BF59B4F49193}">
      <dgm:prSet/>
      <dgm:spPr/>
      <dgm:t>
        <a:bodyPr/>
        <a:lstStyle/>
        <a:p>
          <a:pPr algn="ctr"/>
          <a:endParaRPr lang="en-US">
            <a:solidFill>
              <a:schemeClr val="tx1"/>
            </a:solidFill>
            <a:latin typeface="Gisha" panose="020B0502040204020203" pitchFamily="34" charset="-79"/>
            <a:cs typeface="Gisha" panose="020B0502040204020203" pitchFamily="34" charset="-79"/>
          </a:endParaRPr>
        </a:p>
      </dgm:t>
    </dgm:pt>
    <dgm:pt modelId="{7C18967A-14F2-F048-954C-66B33168B49F}" type="pres">
      <dgm:prSet presAssocID="{39B9F8E8-0C7B-4948-B6BC-1D6E109DB9D1}" presName="diagram" presStyleCnt="0">
        <dgm:presLayoutVars>
          <dgm:dir/>
          <dgm:resizeHandles val="exact"/>
        </dgm:presLayoutVars>
      </dgm:prSet>
      <dgm:spPr/>
    </dgm:pt>
    <dgm:pt modelId="{2CF5B71C-F707-7947-A4B4-6EDDD6E483E0}" type="pres">
      <dgm:prSet presAssocID="{1264FEAF-09BA-774A-A2D2-F42736262FA4}" presName="node" presStyleLbl="node1" presStyleIdx="0" presStyleCnt="3">
        <dgm:presLayoutVars>
          <dgm:bulletEnabled val="1"/>
        </dgm:presLayoutVars>
      </dgm:prSet>
      <dgm:spPr/>
    </dgm:pt>
    <dgm:pt modelId="{C88A0BE1-A864-7440-A286-96F240172F75}" type="pres">
      <dgm:prSet presAssocID="{9A3C21C4-C1D9-C345-880E-DCD1EEED2881}" presName="sibTrans" presStyleCnt="0"/>
      <dgm:spPr/>
    </dgm:pt>
    <dgm:pt modelId="{AB49BBF6-30D3-174B-B67D-92E4587C4723}" type="pres">
      <dgm:prSet presAssocID="{5760A2D8-9E29-2946-8D46-F13FA23A63AC}" presName="node" presStyleLbl="node1" presStyleIdx="1" presStyleCnt="3">
        <dgm:presLayoutVars>
          <dgm:bulletEnabled val="1"/>
        </dgm:presLayoutVars>
      </dgm:prSet>
      <dgm:spPr/>
    </dgm:pt>
    <dgm:pt modelId="{742DE5FF-6EE5-F049-8E2B-808462CA3E5D}" type="pres">
      <dgm:prSet presAssocID="{5F7D68AF-ED61-EB41-AD2D-7C788CE0AF10}" presName="sibTrans" presStyleCnt="0"/>
      <dgm:spPr/>
    </dgm:pt>
    <dgm:pt modelId="{A3118979-4F37-7C41-8CF9-A9F1C8EC5D0D}" type="pres">
      <dgm:prSet presAssocID="{52215787-CB60-914A-B0E2-DA637BBEA075}" presName="node" presStyleLbl="node1" presStyleIdx="2" presStyleCnt="3">
        <dgm:presLayoutVars>
          <dgm:bulletEnabled val="1"/>
        </dgm:presLayoutVars>
      </dgm:prSet>
      <dgm:spPr/>
    </dgm:pt>
  </dgm:ptLst>
  <dgm:cxnLst>
    <dgm:cxn modelId="{0FD09200-10E4-8445-98CB-A516392346DC}" srcId="{52215787-CB60-914A-B0E2-DA637BBEA075}" destId="{524ED1D7-245B-0C45-BD74-8533A7B0FDD8}" srcOrd="0" destOrd="0" parTransId="{25CF156E-7A60-884A-9F91-E3D4861A5756}" sibTransId="{F9CC3499-6E38-824B-BC62-4AD329D183C4}"/>
    <dgm:cxn modelId="{5ABE3B0C-2202-4A40-AE18-569F4C2B91C3}" type="presOf" srcId="{5760A2D8-9E29-2946-8D46-F13FA23A63AC}" destId="{AB49BBF6-30D3-174B-B67D-92E4587C4723}" srcOrd="0" destOrd="0" presId="urn:microsoft.com/office/officeart/2005/8/layout/default"/>
    <dgm:cxn modelId="{CFDA3618-5C54-A841-81EB-995B5580600F}" srcId="{1264FEAF-09BA-774A-A2D2-F42736262FA4}" destId="{49DE2155-C51A-0141-AE11-1BAE77811C9B}" srcOrd="0" destOrd="0" parTransId="{835FCE45-9A26-2A49-A333-505B3518223F}" sibTransId="{64CD48D9-F782-E747-B3D9-D8A4F6CAF778}"/>
    <dgm:cxn modelId="{6B9F901B-3D22-2045-9561-3AC82D539E67}" type="presOf" srcId="{39B9F8E8-0C7B-4948-B6BC-1D6E109DB9D1}" destId="{7C18967A-14F2-F048-954C-66B33168B49F}" srcOrd="0" destOrd="0" presId="urn:microsoft.com/office/officeart/2005/8/layout/default"/>
    <dgm:cxn modelId="{50BE6A1E-7531-0142-91FC-9158763EB695}" type="presOf" srcId="{1264FEAF-09BA-774A-A2D2-F42736262FA4}" destId="{2CF5B71C-F707-7947-A4B4-6EDDD6E483E0}" srcOrd="0" destOrd="0" presId="urn:microsoft.com/office/officeart/2005/8/layout/default"/>
    <dgm:cxn modelId="{0606CB2E-2FEF-444F-8CD3-C7BB0BC7CB3D}" type="presOf" srcId="{524ED1D7-245B-0C45-BD74-8533A7B0FDD8}" destId="{A3118979-4F37-7C41-8CF9-A9F1C8EC5D0D}" srcOrd="0" destOrd="1" presId="urn:microsoft.com/office/officeart/2005/8/layout/default"/>
    <dgm:cxn modelId="{60E82E40-5A45-0542-A446-D2F11FAB8A55}" type="presOf" srcId="{52215787-CB60-914A-B0E2-DA637BBEA075}" destId="{A3118979-4F37-7C41-8CF9-A9F1C8EC5D0D}" srcOrd="0" destOrd="0" presId="urn:microsoft.com/office/officeart/2005/8/layout/default"/>
    <dgm:cxn modelId="{837FB378-A3D5-CC47-86B4-BF59B4F49193}" srcId="{5760A2D8-9E29-2946-8D46-F13FA23A63AC}" destId="{C437DABA-CE25-CD40-905D-C94548479FCA}" srcOrd="0" destOrd="0" parTransId="{70A207FD-B3D9-B549-8E70-E1C70E20ADAD}" sibTransId="{F9DA3B3C-BD3A-7E44-A06E-F0BD27B0D7B3}"/>
    <dgm:cxn modelId="{1A34AC8E-68EE-3340-87DE-2DE010AE63EE}" type="presOf" srcId="{C437DABA-CE25-CD40-905D-C94548479FCA}" destId="{AB49BBF6-30D3-174B-B67D-92E4587C4723}" srcOrd="0" destOrd="1" presId="urn:microsoft.com/office/officeart/2005/8/layout/default"/>
    <dgm:cxn modelId="{701CBD8E-36DD-CF4B-BB96-3DD2F03D179C}" type="presOf" srcId="{49DE2155-C51A-0141-AE11-1BAE77811C9B}" destId="{2CF5B71C-F707-7947-A4B4-6EDDD6E483E0}" srcOrd="0" destOrd="1" presId="urn:microsoft.com/office/officeart/2005/8/layout/default"/>
    <dgm:cxn modelId="{074BB4B9-2638-594E-A5A2-B31409BBACC1}" srcId="{39B9F8E8-0C7B-4948-B6BC-1D6E109DB9D1}" destId="{52215787-CB60-914A-B0E2-DA637BBEA075}" srcOrd="2" destOrd="0" parTransId="{D79C307E-1012-6445-8C6C-849BBDDD93D8}" sibTransId="{05F6E2CB-FDC2-AE4A-BFF0-F70EA963B33F}"/>
    <dgm:cxn modelId="{A0601BC1-F555-F642-A94F-645306A6504A}" srcId="{39B9F8E8-0C7B-4948-B6BC-1D6E109DB9D1}" destId="{5760A2D8-9E29-2946-8D46-F13FA23A63AC}" srcOrd="1" destOrd="0" parTransId="{41E0A71E-61DC-824C-8FCE-E90426CFA1F6}" sibTransId="{5F7D68AF-ED61-EB41-AD2D-7C788CE0AF10}"/>
    <dgm:cxn modelId="{66556AE7-6E57-0447-AD5C-F6D04E72D1B8}" srcId="{39B9F8E8-0C7B-4948-B6BC-1D6E109DB9D1}" destId="{1264FEAF-09BA-774A-A2D2-F42736262FA4}" srcOrd="0" destOrd="0" parTransId="{D5D8A08E-AC75-4E4F-B51E-81448F157CF2}" sibTransId="{9A3C21C4-C1D9-C345-880E-DCD1EEED2881}"/>
    <dgm:cxn modelId="{97226A34-76B6-FB45-BF2D-9E89833BE770}" type="presParOf" srcId="{7C18967A-14F2-F048-954C-66B33168B49F}" destId="{2CF5B71C-F707-7947-A4B4-6EDDD6E483E0}" srcOrd="0" destOrd="0" presId="urn:microsoft.com/office/officeart/2005/8/layout/default"/>
    <dgm:cxn modelId="{6C7085C3-D37B-4D41-B592-C024A7E17D77}" type="presParOf" srcId="{7C18967A-14F2-F048-954C-66B33168B49F}" destId="{C88A0BE1-A864-7440-A286-96F240172F75}" srcOrd="1" destOrd="0" presId="urn:microsoft.com/office/officeart/2005/8/layout/default"/>
    <dgm:cxn modelId="{6814BE48-7C9B-DB4F-A2A1-8C47A0676B41}" type="presParOf" srcId="{7C18967A-14F2-F048-954C-66B33168B49F}" destId="{AB49BBF6-30D3-174B-B67D-92E4587C4723}" srcOrd="2" destOrd="0" presId="urn:microsoft.com/office/officeart/2005/8/layout/default"/>
    <dgm:cxn modelId="{80522EA7-881F-EF4A-A7A0-2D2EC0138F1F}" type="presParOf" srcId="{7C18967A-14F2-F048-954C-66B33168B49F}" destId="{742DE5FF-6EE5-F049-8E2B-808462CA3E5D}" srcOrd="3" destOrd="0" presId="urn:microsoft.com/office/officeart/2005/8/layout/default"/>
    <dgm:cxn modelId="{2630B715-84D2-DB44-BC37-CDB23F894119}" type="presParOf" srcId="{7C18967A-14F2-F048-954C-66B33168B49F}" destId="{A3118979-4F37-7C41-8CF9-A9F1C8EC5D0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037D37-9EF4-C74C-85C7-E97A9A59FB56}"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FD23C29C-A8A0-4B4E-89E9-CDB8D1BE85DE}">
      <dgm:prSet custT="1"/>
      <dgm:spPr/>
      <dgm:t>
        <a:bodyPr/>
        <a:lstStyle/>
        <a:p>
          <a:r>
            <a:rPr lang="en-CA" sz="3200" dirty="0"/>
            <a:t>Eden = a place of delights and pleasantness; Paradise</a:t>
          </a:r>
        </a:p>
      </dgm:t>
    </dgm:pt>
    <dgm:pt modelId="{398F11F6-1057-4746-B7AA-454D83008ED5}" type="parTrans" cxnId="{C3B24F74-B830-3E4C-861F-B15EA64198B4}">
      <dgm:prSet/>
      <dgm:spPr/>
      <dgm:t>
        <a:bodyPr/>
        <a:lstStyle/>
        <a:p>
          <a:endParaRPr lang="en-US" sz="1400"/>
        </a:p>
      </dgm:t>
    </dgm:pt>
    <dgm:pt modelId="{43789CC7-9F8E-084E-A0F2-12FB53D95078}" type="sibTrans" cxnId="{C3B24F74-B830-3E4C-861F-B15EA64198B4}">
      <dgm:prSet/>
      <dgm:spPr/>
      <dgm:t>
        <a:bodyPr/>
        <a:lstStyle/>
        <a:p>
          <a:endParaRPr lang="en-US" sz="1400"/>
        </a:p>
      </dgm:t>
    </dgm:pt>
    <dgm:pt modelId="{1C1D2340-7651-C646-8352-0C28B460ED46}">
      <dgm:prSet custT="1"/>
      <dgm:spPr/>
      <dgm:t>
        <a:bodyPr/>
        <a:lstStyle/>
        <a:p>
          <a:r>
            <a:rPr lang="en-CA" sz="3200" dirty="0"/>
            <a:t>Garden = to cover over and shield from danger</a:t>
          </a:r>
        </a:p>
      </dgm:t>
    </dgm:pt>
    <dgm:pt modelId="{DAE2F15F-780F-B542-B076-705FD3A8CA32}" type="parTrans" cxnId="{A8071F34-F058-8942-A3C4-A0D1F26FF496}">
      <dgm:prSet/>
      <dgm:spPr/>
      <dgm:t>
        <a:bodyPr/>
        <a:lstStyle/>
        <a:p>
          <a:endParaRPr lang="en-US" sz="1400"/>
        </a:p>
      </dgm:t>
    </dgm:pt>
    <dgm:pt modelId="{996AF283-8750-6F40-9255-6D3596E67811}" type="sibTrans" cxnId="{A8071F34-F058-8942-A3C4-A0D1F26FF496}">
      <dgm:prSet/>
      <dgm:spPr/>
      <dgm:t>
        <a:bodyPr/>
        <a:lstStyle/>
        <a:p>
          <a:endParaRPr lang="en-US" sz="1400"/>
        </a:p>
      </dgm:t>
    </dgm:pt>
    <dgm:pt modelId="{601458F5-A54B-5447-9F53-426ED2CDE61A}" type="pres">
      <dgm:prSet presAssocID="{0E037D37-9EF4-C74C-85C7-E97A9A59FB56}" presName="linear" presStyleCnt="0">
        <dgm:presLayoutVars>
          <dgm:animLvl val="lvl"/>
          <dgm:resizeHandles val="exact"/>
        </dgm:presLayoutVars>
      </dgm:prSet>
      <dgm:spPr/>
    </dgm:pt>
    <dgm:pt modelId="{BECEE688-1CAD-B044-A1B0-5E9D4D642469}" type="pres">
      <dgm:prSet presAssocID="{FD23C29C-A8A0-4B4E-89E9-CDB8D1BE85DE}" presName="parentText" presStyleLbl="node1" presStyleIdx="0" presStyleCnt="2">
        <dgm:presLayoutVars>
          <dgm:chMax val="0"/>
          <dgm:bulletEnabled val="1"/>
        </dgm:presLayoutVars>
      </dgm:prSet>
      <dgm:spPr/>
    </dgm:pt>
    <dgm:pt modelId="{363D8738-B4E6-6A45-8DD9-82A76ECD105D}" type="pres">
      <dgm:prSet presAssocID="{43789CC7-9F8E-084E-A0F2-12FB53D95078}" presName="spacer" presStyleCnt="0"/>
      <dgm:spPr/>
    </dgm:pt>
    <dgm:pt modelId="{F1BD71A3-E511-5543-8E06-238B738437F3}" type="pres">
      <dgm:prSet presAssocID="{1C1D2340-7651-C646-8352-0C28B460ED46}" presName="parentText" presStyleLbl="node1" presStyleIdx="1" presStyleCnt="2">
        <dgm:presLayoutVars>
          <dgm:chMax val="0"/>
          <dgm:bulletEnabled val="1"/>
        </dgm:presLayoutVars>
      </dgm:prSet>
      <dgm:spPr/>
    </dgm:pt>
  </dgm:ptLst>
  <dgm:cxnLst>
    <dgm:cxn modelId="{9305670B-2599-5C4B-9995-65E63F8D3FEF}" type="presOf" srcId="{1C1D2340-7651-C646-8352-0C28B460ED46}" destId="{F1BD71A3-E511-5543-8E06-238B738437F3}" srcOrd="0" destOrd="0" presId="urn:microsoft.com/office/officeart/2005/8/layout/vList2"/>
    <dgm:cxn modelId="{A8071F34-F058-8942-A3C4-A0D1F26FF496}" srcId="{0E037D37-9EF4-C74C-85C7-E97A9A59FB56}" destId="{1C1D2340-7651-C646-8352-0C28B460ED46}" srcOrd="1" destOrd="0" parTransId="{DAE2F15F-780F-B542-B076-705FD3A8CA32}" sibTransId="{996AF283-8750-6F40-9255-6D3596E67811}"/>
    <dgm:cxn modelId="{DC166F51-0EAF-344A-B21D-ACE1C15B15BF}" type="presOf" srcId="{0E037D37-9EF4-C74C-85C7-E97A9A59FB56}" destId="{601458F5-A54B-5447-9F53-426ED2CDE61A}" srcOrd="0" destOrd="0" presId="urn:microsoft.com/office/officeart/2005/8/layout/vList2"/>
    <dgm:cxn modelId="{C3B24F74-B830-3E4C-861F-B15EA64198B4}" srcId="{0E037D37-9EF4-C74C-85C7-E97A9A59FB56}" destId="{FD23C29C-A8A0-4B4E-89E9-CDB8D1BE85DE}" srcOrd="0" destOrd="0" parTransId="{398F11F6-1057-4746-B7AA-454D83008ED5}" sibTransId="{43789CC7-9F8E-084E-A0F2-12FB53D95078}"/>
    <dgm:cxn modelId="{990BB58A-58F3-034D-8071-FB642E0C9FE2}" type="presOf" srcId="{FD23C29C-A8A0-4B4E-89E9-CDB8D1BE85DE}" destId="{BECEE688-1CAD-B044-A1B0-5E9D4D642469}" srcOrd="0" destOrd="0" presId="urn:microsoft.com/office/officeart/2005/8/layout/vList2"/>
    <dgm:cxn modelId="{A2A8052C-2001-6A4D-97FF-A6D42695C6C0}" type="presParOf" srcId="{601458F5-A54B-5447-9F53-426ED2CDE61A}" destId="{BECEE688-1CAD-B044-A1B0-5E9D4D642469}" srcOrd="0" destOrd="0" presId="urn:microsoft.com/office/officeart/2005/8/layout/vList2"/>
    <dgm:cxn modelId="{19BAA3BA-1EC8-1640-9794-A8CB9C8A18F4}" type="presParOf" srcId="{601458F5-A54B-5447-9F53-426ED2CDE61A}" destId="{363D8738-B4E6-6A45-8DD9-82A76ECD105D}" srcOrd="1" destOrd="0" presId="urn:microsoft.com/office/officeart/2005/8/layout/vList2"/>
    <dgm:cxn modelId="{A15E206E-A76E-F14F-852E-BBA42E48D885}" type="presParOf" srcId="{601458F5-A54B-5447-9F53-426ED2CDE61A}" destId="{F1BD71A3-E511-5543-8E06-238B738437F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D8C03F-7DD3-E441-8299-E91105054E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4E469F5-B619-5A43-8D04-31D4A3A936F5}">
      <dgm:prSet/>
      <dgm:spPr/>
      <dgm:t>
        <a:bodyPr/>
        <a:lstStyle/>
        <a:p>
          <a:r>
            <a:rPr lang="en-CA"/>
            <a:t>“I will dwell with the children of Israel”</a:t>
          </a:r>
        </a:p>
      </dgm:t>
    </dgm:pt>
    <dgm:pt modelId="{5A6386E4-FE1F-4345-A94C-0D6BBDE52E2D}" type="parTrans" cxnId="{EB38539D-9046-C646-B80D-605E07F30B12}">
      <dgm:prSet/>
      <dgm:spPr/>
      <dgm:t>
        <a:bodyPr/>
        <a:lstStyle/>
        <a:p>
          <a:endParaRPr lang="en-US"/>
        </a:p>
      </dgm:t>
    </dgm:pt>
    <dgm:pt modelId="{60627A18-0285-F643-8762-F64F2B25BADA}" type="sibTrans" cxnId="{EB38539D-9046-C646-B80D-605E07F30B12}">
      <dgm:prSet/>
      <dgm:spPr/>
      <dgm:t>
        <a:bodyPr/>
        <a:lstStyle/>
        <a:p>
          <a:endParaRPr lang="en-US"/>
        </a:p>
      </dgm:t>
    </dgm:pt>
    <dgm:pt modelId="{EF3D4F14-C9D9-FD49-BE91-D8568CDAD8F4}">
      <dgm:prSet/>
      <dgm:spPr/>
      <dgm:t>
        <a:bodyPr/>
        <a:lstStyle/>
        <a:p>
          <a:r>
            <a:rPr lang="en-CA" dirty="0"/>
            <a:t>Through the tabernacle - Exodus 29:45</a:t>
          </a:r>
        </a:p>
      </dgm:t>
    </dgm:pt>
    <dgm:pt modelId="{1091A2B7-3002-AC4C-844E-4752724FC881}" type="parTrans" cxnId="{5094F22E-C4A7-4A4E-8E7F-313C8C7E6162}">
      <dgm:prSet/>
      <dgm:spPr/>
      <dgm:t>
        <a:bodyPr/>
        <a:lstStyle/>
        <a:p>
          <a:endParaRPr lang="en-US"/>
        </a:p>
      </dgm:t>
    </dgm:pt>
    <dgm:pt modelId="{4BF718FE-D1CF-854C-A4BF-03338801C708}" type="sibTrans" cxnId="{5094F22E-C4A7-4A4E-8E7F-313C8C7E6162}">
      <dgm:prSet/>
      <dgm:spPr/>
      <dgm:t>
        <a:bodyPr/>
        <a:lstStyle/>
        <a:p>
          <a:endParaRPr lang="en-US"/>
        </a:p>
      </dgm:t>
    </dgm:pt>
    <dgm:pt modelId="{C72B6754-848E-5748-89B6-54CFB8231B51}">
      <dgm:prSet/>
      <dgm:spPr/>
      <dgm:t>
        <a:bodyPr/>
        <a:lstStyle/>
        <a:p>
          <a:r>
            <a:rPr lang="en-CA"/>
            <a:t>”thou wentest forth before thy people”</a:t>
          </a:r>
        </a:p>
      </dgm:t>
    </dgm:pt>
    <dgm:pt modelId="{5F0F0AE5-22F8-AE4B-8CD0-7D7D70DB542E}" type="parTrans" cxnId="{157D7DBC-96BF-094E-BAB3-F61767668BAA}">
      <dgm:prSet/>
      <dgm:spPr/>
      <dgm:t>
        <a:bodyPr/>
        <a:lstStyle/>
        <a:p>
          <a:endParaRPr lang="en-US"/>
        </a:p>
      </dgm:t>
    </dgm:pt>
    <dgm:pt modelId="{4BCD6B68-646D-7847-A6DD-E50218FF8CE1}" type="sibTrans" cxnId="{157D7DBC-96BF-094E-BAB3-F61767668BAA}">
      <dgm:prSet/>
      <dgm:spPr/>
      <dgm:t>
        <a:bodyPr/>
        <a:lstStyle/>
        <a:p>
          <a:endParaRPr lang="en-US"/>
        </a:p>
      </dgm:t>
    </dgm:pt>
    <dgm:pt modelId="{5C8194F8-FCE9-8B4A-AF5C-E9406E852160}">
      <dgm:prSet/>
      <dgm:spPr/>
      <dgm:t>
        <a:bodyPr/>
        <a:lstStyle/>
        <a:p>
          <a:r>
            <a:rPr lang="en-CA" dirty="0"/>
            <a:t>First speaks of the pillar of cloud and fire in the wilderness but then of God with the saints that march from Sinai to Zion - Psalm 68:6-8</a:t>
          </a:r>
        </a:p>
      </dgm:t>
    </dgm:pt>
    <dgm:pt modelId="{A23E9E95-0880-8141-ADD5-1E9DC7FC63FE}" type="parTrans" cxnId="{EDD8A20C-BE37-B541-B8A3-8B5AE91DDE49}">
      <dgm:prSet/>
      <dgm:spPr/>
      <dgm:t>
        <a:bodyPr/>
        <a:lstStyle/>
        <a:p>
          <a:endParaRPr lang="en-US"/>
        </a:p>
      </dgm:t>
    </dgm:pt>
    <dgm:pt modelId="{E10CC704-DB1A-8F47-A3F3-2F966313D44C}" type="sibTrans" cxnId="{EDD8A20C-BE37-B541-B8A3-8B5AE91DDE49}">
      <dgm:prSet/>
      <dgm:spPr/>
      <dgm:t>
        <a:bodyPr/>
        <a:lstStyle/>
        <a:p>
          <a:endParaRPr lang="en-US"/>
        </a:p>
      </dgm:t>
    </dgm:pt>
    <dgm:pt modelId="{44BFA51E-29D1-9743-95F9-B14E6A0F80E5}">
      <dgm:prSet/>
      <dgm:spPr/>
      <dgm:t>
        <a:bodyPr/>
        <a:lstStyle/>
        <a:p>
          <a:r>
            <a:rPr lang="en-CA" dirty="0"/>
            <a:t>The LORD dwells in those who are ”poor and of a contrite spirit, and </a:t>
          </a:r>
          <a:r>
            <a:rPr lang="en-CA" dirty="0" err="1"/>
            <a:t>trembleth</a:t>
          </a:r>
          <a:r>
            <a:rPr lang="en-CA" dirty="0"/>
            <a:t> at my word”</a:t>
          </a:r>
        </a:p>
      </dgm:t>
    </dgm:pt>
    <dgm:pt modelId="{6BB39AF3-7814-9E45-926F-EAD07DA591CB}" type="parTrans" cxnId="{50C7C81C-4845-E14D-AA46-25E5D9797C1F}">
      <dgm:prSet/>
      <dgm:spPr/>
      <dgm:t>
        <a:bodyPr/>
        <a:lstStyle/>
        <a:p>
          <a:endParaRPr lang="en-US"/>
        </a:p>
      </dgm:t>
    </dgm:pt>
    <dgm:pt modelId="{89FC5EB1-9660-FF47-AECE-1602C958E81E}" type="sibTrans" cxnId="{50C7C81C-4845-E14D-AA46-25E5D9797C1F}">
      <dgm:prSet/>
      <dgm:spPr/>
      <dgm:t>
        <a:bodyPr/>
        <a:lstStyle/>
        <a:p>
          <a:endParaRPr lang="en-US"/>
        </a:p>
      </dgm:t>
    </dgm:pt>
    <dgm:pt modelId="{5EB6B434-72A4-364E-B24D-DA115B879CEB}">
      <dgm:prSet/>
      <dgm:spPr/>
      <dgm:t>
        <a:bodyPr/>
        <a:lstStyle/>
        <a:p>
          <a:r>
            <a:rPr lang="en-CA" dirty="0"/>
            <a:t>Not in temples made with hands - Isaiah 66:1-2</a:t>
          </a:r>
        </a:p>
      </dgm:t>
    </dgm:pt>
    <dgm:pt modelId="{B467C608-56E1-6441-A7D7-A95C16EA072E}" type="parTrans" cxnId="{7824D0FF-9083-B94C-80B9-315AFD3500D8}">
      <dgm:prSet/>
      <dgm:spPr/>
      <dgm:t>
        <a:bodyPr/>
        <a:lstStyle/>
        <a:p>
          <a:endParaRPr lang="en-US"/>
        </a:p>
      </dgm:t>
    </dgm:pt>
    <dgm:pt modelId="{A70350E9-EFD4-B94D-8A4D-E6D851AAAEC3}" type="sibTrans" cxnId="{7824D0FF-9083-B94C-80B9-315AFD3500D8}">
      <dgm:prSet/>
      <dgm:spPr/>
      <dgm:t>
        <a:bodyPr/>
        <a:lstStyle/>
        <a:p>
          <a:endParaRPr lang="en-US"/>
        </a:p>
      </dgm:t>
    </dgm:pt>
    <dgm:pt modelId="{AD659F05-FDD4-C243-81EB-000C2D86101B}">
      <dgm:prSet/>
      <dgm:spPr/>
      <dgm:t>
        <a:bodyPr/>
        <a:lstStyle/>
        <a:p>
          <a:r>
            <a:rPr lang="en-CA" dirty="0"/>
            <a:t>“</a:t>
          </a:r>
          <a:r>
            <a:rPr lang="en-US" dirty="0"/>
            <a:t>For the LORD hath chosen Zion; He hath desired </a:t>
          </a:r>
          <a:r>
            <a:rPr lang="en-US" i="1" dirty="0"/>
            <a:t>it</a:t>
          </a:r>
          <a:r>
            <a:rPr lang="en-US" dirty="0"/>
            <a:t> for his habitation.”</a:t>
          </a:r>
          <a:endParaRPr lang="en-CA" dirty="0"/>
        </a:p>
      </dgm:t>
    </dgm:pt>
    <dgm:pt modelId="{61CE8EC2-1390-9A46-A26A-9B6B9D723713}" type="parTrans" cxnId="{12C690F1-5881-854C-919F-A93D3062FBDF}">
      <dgm:prSet/>
      <dgm:spPr/>
      <dgm:t>
        <a:bodyPr/>
        <a:lstStyle/>
        <a:p>
          <a:endParaRPr lang="en-US"/>
        </a:p>
      </dgm:t>
    </dgm:pt>
    <dgm:pt modelId="{8BAC5257-ECB8-534A-B136-F125AC5B3E42}" type="sibTrans" cxnId="{12C690F1-5881-854C-919F-A93D3062FBDF}">
      <dgm:prSet/>
      <dgm:spPr/>
      <dgm:t>
        <a:bodyPr/>
        <a:lstStyle/>
        <a:p>
          <a:endParaRPr lang="en-US"/>
        </a:p>
      </dgm:t>
    </dgm:pt>
    <dgm:pt modelId="{8061197E-C344-2E4B-9CDF-C1182F443803}">
      <dgm:prSet/>
      <dgm:spPr/>
      <dgm:t>
        <a:bodyPr/>
        <a:lstStyle/>
        <a:p>
          <a:r>
            <a:rPr lang="en-CA" dirty="0"/>
            <a:t>The LORD chose </a:t>
          </a:r>
          <a:r>
            <a:rPr lang="en-CA" b="1" dirty="0"/>
            <a:t>Zion</a:t>
          </a:r>
          <a:r>
            <a:rPr lang="en-CA" dirty="0"/>
            <a:t> to place His name in.  Psalm 132:13</a:t>
          </a:r>
        </a:p>
      </dgm:t>
    </dgm:pt>
    <dgm:pt modelId="{05D13B31-4506-584A-A1D1-C62CF4528611}" type="parTrans" cxnId="{79AB4C59-73E0-AD45-AE24-F3B459B88238}">
      <dgm:prSet/>
      <dgm:spPr/>
      <dgm:t>
        <a:bodyPr/>
        <a:lstStyle/>
        <a:p>
          <a:endParaRPr lang="en-US"/>
        </a:p>
      </dgm:t>
    </dgm:pt>
    <dgm:pt modelId="{B263380C-CA80-A349-AC02-FDC969B634BF}" type="sibTrans" cxnId="{79AB4C59-73E0-AD45-AE24-F3B459B88238}">
      <dgm:prSet/>
      <dgm:spPr/>
      <dgm:t>
        <a:bodyPr/>
        <a:lstStyle/>
        <a:p>
          <a:endParaRPr lang="en-US"/>
        </a:p>
      </dgm:t>
    </dgm:pt>
    <dgm:pt modelId="{90DEE558-DF0B-A04D-836D-FC51D4B07750}" type="pres">
      <dgm:prSet presAssocID="{FED8C03F-7DD3-E441-8299-E91105054E99}" presName="linear" presStyleCnt="0">
        <dgm:presLayoutVars>
          <dgm:animLvl val="lvl"/>
          <dgm:resizeHandles val="exact"/>
        </dgm:presLayoutVars>
      </dgm:prSet>
      <dgm:spPr/>
    </dgm:pt>
    <dgm:pt modelId="{68EDDB49-2ABA-C54A-88EC-798DA8BFEFBE}" type="pres">
      <dgm:prSet presAssocID="{04E469F5-B619-5A43-8D04-31D4A3A936F5}" presName="parentText" presStyleLbl="node1" presStyleIdx="0" presStyleCnt="4">
        <dgm:presLayoutVars>
          <dgm:chMax val="0"/>
          <dgm:bulletEnabled val="1"/>
        </dgm:presLayoutVars>
      </dgm:prSet>
      <dgm:spPr/>
    </dgm:pt>
    <dgm:pt modelId="{EBD6A9CF-6A5F-6547-848F-DD0C0D5B318A}" type="pres">
      <dgm:prSet presAssocID="{04E469F5-B619-5A43-8D04-31D4A3A936F5}" presName="childText" presStyleLbl="revTx" presStyleIdx="0" presStyleCnt="4">
        <dgm:presLayoutVars>
          <dgm:bulletEnabled val="1"/>
        </dgm:presLayoutVars>
      </dgm:prSet>
      <dgm:spPr/>
    </dgm:pt>
    <dgm:pt modelId="{44B90B68-14B8-6345-AEFD-8DE2A7611D7A}" type="pres">
      <dgm:prSet presAssocID="{C72B6754-848E-5748-89B6-54CFB8231B51}" presName="parentText" presStyleLbl="node1" presStyleIdx="1" presStyleCnt="4">
        <dgm:presLayoutVars>
          <dgm:chMax val="0"/>
          <dgm:bulletEnabled val="1"/>
        </dgm:presLayoutVars>
      </dgm:prSet>
      <dgm:spPr/>
    </dgm:pt>
    <dgm:pt modelId="{2A2DBBBC-F485-F348-BC87-36E41138F656}" type="pres">
      <dgm:prSet presAssocID="{C72B6754-848E-5748-89B6-54CFB8231B51}" presName="childText" presStyleLbl="revTx" presStyleIdx="1" presStyleCnt="4">
        <dgm:presLayoutVars>
          <dgm:bulletEnabled val="1"/>
        </dgm:presLayoutVars>
      </dgm:prSet>
      <dgm:spPr/>
    </dgm:pt>
    <dgm:pt modelId="{88607B21-D08C-5949-9EC7-272CB1D7CD80}" type="pres">
      <dgm:prSet presAssocID="{AD659F05-FDD4-C243-81EB-000C2D86101B}" presName="parentText" presStyleLbl="node1" presStyleIdx="2" presStyleCnt="4">
        <dgm:presLayoutVars>
          <dgm:chMax val="0"/>
          <dgm:bulletEnabled val="1"/>
        </dgm:presLayoutVars>
      </dgm:prSet>
      <dgm:spPr/>
    </dgm:pt>
    <dgm:pt modelId="{A8E0B483-CD59-3248-8C61-DA3B021EB81A}" type="pres">
      <dgm:prSet presAssocID="{AD659F05-FDD4-C243-81EB-000C2D86101B}" presName="childText" presStyleLbl="revTx" presStyleIdx="2" presStyleCnt="4">
        <dgm:presLayoutVars>
          <dgm:bulletEnabled val="1"/>
        </dgm:presLayoutVars>
      </dgm:prSet>
      <dgm:spPr/>
    </dgm:pt>
    <dgm:pt modelId="{AE9B14DD-C5CD-E344-944F-E4BCF07E9EB0}" type="pres">
      <dgm:prSet presAssocID="{44BFA51E-29D1-9743-95F9-B14E6A0F80E5}" presName="parentText" presStyleLbl="node1" presStyleIdx="3" presStyleCnt="4">
        <dgm:presLayoutVars>
          <dgm:chMax val="0"/>
          <dgm:bulletEnabled val="1"/>
        </dgm:presLayoutVars>
      </dgm:prSet>
      <dgm:spPr/>
    </dgm:pt>
    <dgm:pt modelId="{CB057F5A-2109-E040-AA45-0E988C939581}" type="pres">
      <dgm:prSet presAssocID="{44BFA51E-29D1-9743-95F9-B14E6A0F80E5}" presName="childText" presStyleLbl="revTx" presStyleIdx="3" presStyleCnt="4">
        <dgm:presLayoutVars>
          <dgm:bulletEnabled val="1"/>
        </dgm:presLayoutVars>
      </dgm:prSet>
      <dgm:spPr/>
    </dgm:pt>
  </dgm:ptLst>
  <dgm:cxnLst>
    <dgm:cxn modelId="{EDD8A20C-BE37-B541-B8A3-8B5AE91DDE49}" srcId="{C72B6754-848E-5748-89B6-54CFB8231B51}" destId="{5C8194F8-FCE9-8B4A-AF5C-E9406E852160}" srcOrd="0" destOrd="0" parTransId="{A23E9E95-0880-8141-ADD5-1E9DC7FC63FE}" sibTransId="{E10CC704-DB1A-8F47-A3F3-2F966313D44C}"/>
    <dgm:cxn modelId="{354B3D17-49FA-2F4A-B6FE-053DFD652291}" type="presOf" srcId="{FED8C03F-7DD3-E441-8299-E91105054E99}" destId="{90DEE558-DF0B-A04D-836D-FC51D4B07750}" srcOrd="0" destOrd="0" presId="urn:microsoft.com/office/officeart/2005/8/layout/vList2"/>
    <dgm:cxn modelId="{50C7C81C-4845-E14D-AA46-25E5D9797C1F}" srcId="{FED8C03F-7DD3-E441-8299-E91105054E99}" destId="{44BFA51E-29D1-9743-95F9-B14E6A0F80E5}" srcOrd="3" destOrd="0" parTransId="{6BB39AF3-7814-9E45-926F-EAD07DA591CB}" sibTransId="{89FC5EB1-9660-FF47-AECE-1602C958E81E}"/>
    <dgm:cxn modelId="{5094F22E-C4A7-4A4E-8E7F-313C8C7E6162}" srcId="{04E469F5-B619-5A43-8D04-31D4A3A936F5}" destId="{EF3D4F14-C9D9-FD49-BE91-D8568CDAD8F4}" srcOrd="0" destOrd="0" parTransId="{1091A2B7-3002-AC4C-844E-4752724FC881}" sibTransId="{4BF718FE-D1CF-854C-A4BF-03338801C708}"/>
    <dgm:cxn modelId="{3FC7112F-5E34-364D-9F9E-6E4B0BDD78E2}" type="presOf" srcId="{AD659F05-FDD4-C243-81EB-000C2D86101B}" destId="{88607B21-D08C-5949-9EC7-272CB1D7CD80}" srcOrd="0" destOrd="0" presId="urn:microsoft.com/office/officeart/2005/8/layout/vList2"/>
    <dgm:cxn modelId="{93EE5436-5BDB-3C49-BA82-048953B07EE7}" type="presOf" srcId="{04E469F5-B619-5A43-8D04-31D4A3A936F5}" destId="{68EDDB49-2ABA-C54A-88EC-798DA8BFEFBE}" srcOrd="0" destOrd="0" presId="urn:microsoft.com/office/officeart/2005/8/layout/vList2"/>
    <dgm:cxn modelId="{B8A06A3A-367F-A348-A9AE-2C3605E7ECCF}" type="presOf" srcId="{5C8194F8-FCE9-8B4A-AF5C-E9406E852160}" destId="{2A2DBBBC-F485-F348-BC87-36E41138F656}" srcOrd="0" destOrd="0" presId="urn:microsoft.com/office/officeart/2005/8/layout/vList2"/>
    <dgm:cxn modelId="{3439FD77-60ED-4249-8A63-A0D8330CFF0A}" type="presOf" srcId="{5EB6B434-72A4-364E-B24D-DA115B879CEB}" destId="{CB057F5A-2109-E040-AA45-0E988C939581}" srcOrd="0" destOrd="0" presId="urn:microsoft.com/office/officeart/2005/8/layout/vList2"/>
    <dgm:cxn modelId="{79AB4C59-73E0-AD45-AE24-F3B459B88238}" srcId="{AD659F05-FDD4-C243-81EB-000C2D86101B}" destId="{8061197E-C344-2E4B-9CDF-C1182F443803}" srcOrd="0" destOrd="0" parTransId="{05D13B31-4506-584A-A1D1-C62CF4528611}" sibTransId="{B263380C-CA80-A349-AC02-FDC969B634BF}"/>
    <dgm:cxn modelId="{EB38539D-9046-C646-B80D-605E07F30B12}" srcId="{FED8C03F-7DD3-E441-8299-E91105054E99}" destId="{04E469F5-B619-5A43-8D04-31D4A3A936F5}" srcOrd="0" destOrd="0" parTransId="{5A6386E4-FE1F-4345-A94C-0D6BBDE52E2D}" sibTransId="{60627A18-0285-F643-8762-F64F2B25BADA}"/>
    <dgm:cxn modelId="{0825B7B7-B93F-C141-88CF-39AF169D4325}" type="presOf" srcId="{44BFA51E-29D1-9743-95F9-B14E6A0F80E5}" destId="{AE9B14DD-C5CD-E344-944F-E4BCF07E9EB0}" srcOrd="0" destOrd="0" presId="urn:microsoft.com/office/officeart/2005/8/layout/vList2"/>
    <dgm:cxn modelId="{8398FEBB-5CDD-E14A-9A8D-76547BC84682}" type="presOf" srcId="{C72B6754-848E-5748-89B6-54CFB8231B51}" destId="{44B90B68-14B8-6345-AEFD-8DE2A7611D7A}" srcOrd="0" destOrd="0" presId="urn:microsoft.com/office/officeart/2005/8/layout/vList2"/>
    <dgm:cxn modelId="{157D7DBC-96BF-094E-BAB3-F61767668BAA}" srcId="{FED8C03F-7DD3-E441-8299-E91105054E99}" destId="{C72B6754-848E-5748-89B6-54CFB8231B51}" srcOrd="1" destOrd="0" parTransId="{5F0F0AE5-22F8-AE4B-8CD0-7D7D70DB542E}" sibTransId="{4BCD6B68-646D-7847-A6DD-E50218FF8CE1}"/>
    <dgm:cxn modelId="{0A0B83D7-D019-A146-AE39-A82E208EA760}" type="presOf" srcId="{EF3D4F14-C9D9-FD49-BE91-D8568CDAD8F4}" destId="{EBD6A9CF-6A5F-6547-848F-DD0C0D5B318A}" srcOrd="0" destOrd="0" presId="urn:microsoft.com/office/officeart/2005/8/layout/vList2"/>
    <dgm:cxn modelId="{3D989CEB-8B48-D74E-AD8B-C2ECB093B863}" type="presOf" srcId="{8061197E-C344-2E4B-9CDF-C1182F443803}" destId="{A8E0B483-CD59-3248-8C61-DA3B021EB81A}" srcOrd="0" destOrd="0" presId="urn:microsoft.com/office/officeart/2005/8/layout/vList2"/>
    <dgm:cxn modelId="{12C690F1-5881-854C-919F-A93D3062FBDF}" srcId="{FED8C03F-7DD3-E441-8299-E91105054E99}" destId="{AD659F05-FDD4-C243-81EB-000C2D86101B}" srcOrd="2" destOrd="0" parTransId="{61CE8EC2-1390-9A46-A26A-9B6B9D723713}" sibTransId="{8BAC5257-ECB8-534A-B136-F125AC5B3E42}"/>
    <dgm:cxn modelId="{7824D0FF-9083-B94C-80B9-315AFD3500D8}" srcId="{44BFA51E-29D1-9743-95F9-B14E6A0F80E5}" destId="{5EB6B434-72A4-364E-B24D-DA115B879CEB}" srcOrd="0" destOrd="0" parTransId="{B467C608-56E1-6441-A7D7-A95C16EA072E}" sibTransId="{A70350E9-EFD4-B94D-8A4D-E6D851AAAEC3}"/>
    <dgm:cxn modelId="{67834A55-F1C5-A04B-A129-1D822B206D3E}" type="presParOf" srcId="{90DEE558-DF0B-A04D-836D-FC51D4B07750}" destId="{68EDDB49-2ABA-C54A-88EC-798DA8BFEFBE}" srcOrd="0" destOrd="0" presId="urn:microsoft.com/office/officeart/2005/8/layout/vList2"/>
    <dgm:cxn modelId="{063F7906-AF66-124A-99D0-E0F234B61071}" type="presParOf" srcId="{90DEE558-DF0B-A04D-836D-FC51D4B07750}" destId="{EBD6A9CF-6A5F-6547-848F-DD0C0D5B318A}" srcOrd="1" destOrd="0" presId="urn:microsoft.com/office/officeart/2005/8/layout/vList2"/>
    <dgm:cxn modelId="{ABF2F00A-290A-4448-9DF3-9663A6414EB8}" type="presParOf" srcId="{90DEE558-DF0B-A04D-836D-FC51D4B07750}" destId="{44B90B68-14B8-6345-AEFD-8DE2A7611D7A}" srcOrd="2" destOrd="0" presId="urn:microsoft.com/office/officeart/2005/8/layout/vList2"/>
    <dgm:cxn modelId="{EBB8D91D-9B22-1D47-A050-22E3017BF544}" type="presParOf" srcId="{90DEE558-DF0B-A04D-836D-FC51D4B07750}" destId="{2A2DBBBC-F485-F348-BC87-36E41138F656}" srcOrd="3" destOrd="0" presId="urn:microsoft.com/office/officeart/2005/8/layout/vList2"/>
    <dgm:cxn modelId="{85FA7397-F5FA-AB4F-B481-67182873E894}" type="presParOf" srcId="{90DEE558-DF0B-A04D-836D-FC51D4B07750}" destId="{88607B21-D08C-5949-9EC7-272CB1D7CD80}" srcOrd="4" destOrd="0" presId="urn:microsoft.com/office/officeart/2005/8/layout/vList2"/>
    <dgm:cxn modelId="{5E784222-E7EA-C246-AA27-7811270AB40B}" type="presParOf" srcId="{90DEE558-DF0B-A04D-836D-FC51D4B07750}" destId="{A8E0B483-CD59-3248-8C61-DA3B021EB81A}" srcOrd="5" destOrd="0" presId="urn:microsoft.com/office/officeart/2005/8/layout/vList2"/>
    <dgm:cxn modelId="{4B51FCAB-BBBF-1E40-B1AB-3739B60D499F}" type="presParOf" srcId="{90DEE558-DF0B-A04D-836D-FC51D4B07750}" destId="{AE9B14DD-C5CD-E344-944F-E4BCF07E9EB0}" srcOrd="6" destOrd="0" presId="urn:microsoft.com/office/officeart/2005/8/layout/vList2"/>
    <dgm:cxn modelId="{620C2A5D-75A5-9C4F-9FFD-735CDB3FCA8B}" type="presParOf" srcId="{90DEE558-DF0B-A04D-836D-FC51D4B07750}" destId="{CB057F5A-2109-E040-AA45-0E988C93958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D8C03F-7DD3-E441-8299-E91105054E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1D0FAA4-C765-2842-A80E-EB9A2759F2A7}">
      <dgm:prSet/>
      <dgm:spPr/>
      <dgm:t>
        <a:bodyPr/>
        <a:lstStyle/>
        <a:p>
          <a:r>
            <a:rPr lang="en-CA" dirty="0"/>
            <a:t>“I am the LORD your God dwelling in Zion”</a:t>
          </a:r>
        </a:p>
      </dgm:t>
    </dgm:pt>
    <dgm:pt modelId="{4911BBA7-A213-3545-B044-42A3E585083A}" type="parTrans" cxnId="{D1FB4B47-3DEF-544B-A70C-EDB4B4D46DED}">
      <dgm:prSet/>
      <dgm:spPr/>
      <dgm:t>
        <a:bodyPr/>
        <a:lstStyle/>
        <a:p>
          <a:endParaRPr lang="en-US"/>
        </a:p>
      </dgm:t>
    </dgm:pt>
    <dgm:pt modelId="{B04FF58D-9159-6A47-9769-E745F345716E}" type="sibTrans" cxnId="{D1FB4B47-3DEF-544B-A70C-EDB4B4D46DED}">
      <dgm:prSet/>
      <dgm:spPr/>
      <dgm:t>
        <a:bodyPr/>
        <a:lstStyle/>
        <a:p>
          <a:endParaRPr lang="en-US"/>
        </a:p>
      </dgm:t>
    </dgm:pt>
    <dgm:pt modelId="{C8C0C0D6-5ABD-5448-84CE-2E61E49313BE}">
      <dgm:prSet/>
      <dgm:spPr/>
      <dgm:t>
        <a:bodyPr/>
        <a:lstStyle/>
        <a:p>
          <a:r>
            <a:rPr lang="en-CA" dirty="0"/>
            <a:t>In the kingdom God will dwell amongst His people </a:t>
          </a:r>
          <a:r>
            <a:rPr lang="en-CA" b="1" dirty="0"/>
            <a:t>in Zion </a:t>
          </a:r>
          <a:r>
            <a:rPr lang="en-CA" dirty="0"/>
            <a:t>- Joel 3:17</a:t>
          </a:r>
        </a:p>
      </dgm:t>
    </dgm:pt>
    <dgm:pt modelId="{1CB69A47-DB16-8247-969E-ED7C6E972857}" type="parTrans" cxnId="{3720D2FE-6EB2-BC4A-8F84-3633DD0BDC84}">
      <dgm:prSet/>
      <dgm:spPr/>
      <dgm:t>
        <a:bodyPr/>
        <a:lstStyle/>
        <a:p>
          <a:endParaRPr lang="en-US"/>
        </a:p>
      </dgm:t>
    </dgm:pt>
    <dgm:pt modelId="{940215BC-0225-B94F-ACC3-F2558AA1BF26}" type="sibTrans" cxnId="{3720D2FE-6EB2-BC4A-8F84-3633DD0BDC84}">
      <dgm:prSet/>
      <dgm:spPr/>
      <dgm:t>
        <a:bodyPr/>
        <a:lstStyle/>
        <a:p>
          <a:endParaRPr lang="en-US"/>
        </a:p>
      </dgm:t>
    </dgm:pt>
    <dgm:pt modelId="{9731D15E-0654-544C-9709-6B3B3187080F}">
      <dgm:prSet/>
      <dgm:spPr/>
      <dgm:t>
        <a:bodyPr/>
        <a:lstStyle/>
        <a:p>
          <a:r>
            <a:rPr lang="en-CA" dirty="0"/>
            <a:t>God always intended to dwell in us and to be a Father to us - II Corinthians 6:16-18</a:t>
          </a:r>
        </a:p>
      </dgm:t>
    </dgm:pt>
    <dgm:pt modelId="{55C5986E-2D32-8944-BE68-390897A7C84D}" type="parTrans" cxnId="{F4B307C8-67A6-4E4F-B90B-3EE66C82B7ED}">
      <dgm:prSet/>
      <dgm:spPr/>
      <dgm:t>
        <a:bodyPr/>
        <a:lstStyle/>
        <a:p>
          <a:endParaRPr lang="en-US"/>
        </a:p>
      </dgm:t>
    </dgm:pt>
    <dgm:pt modelId="{663BCBDA-618C-CB45-B46F-5C8662D1D47E}" type="sibTrans" cxnId="{F4B307C8-67A6-4E4F-B90B-3EE66C82B7ED}">
      <dgm:prSet/>
      <dgm:spPr/>
      <dgm:t>
        <a:bodyPr/>
        <a:lstStyle/>
        <a:p>
          <a:endParaRPr lang="en-US"/>
        </a:p>
      </dgm:t>
    </dgm:pt>
    <dgm:pt modelId="{507024F4-876F-1D4A-896A-33E5A425199C}">
      <dgm:prSet/>
      <dgm:spPr/>
      <dgm:t>
        <a:bodyPr/>
        <a:lstStyle/>
        <a:p>
          <a:r>
            <a:rPr lang="en-CA" dirty="0"/>
            <a:t>“the tabernacle of God is with men, and he will dwell with them”</a:t>
          </a:r>
        </a:p>
      </dgm:t>
    </dgm:pt>
    <dgm:pt modelId="{45213DAB-4A0F-B947-8307-4370D9F616F4}" type="parTrans" cxnId="{272A4BC2-8F08-6245-9249-CAC3064C32C8}">
      <dgm:prSet/>
      <dgm:spPr/>
      <dgm:t>
        <a:bodyPr/>
        <a:lstStyle/>
        <a:p>
          <a:endParaRPr lang="en-US"/>
        </a:p>
      </dgm:t>
    </dgm:pt>
    <dgm:pt modelId="{989DA422-AE65-B443-8FC2-5CDF7A574FB4}" type="sibTrans" cxnId="{272A4BC2-8F08-6245-9249-CAC3064C32C8}">
      <dgm:prSet/>
      <dgm:spPr/>
      <dgm:t>
        <a:bodyPr/>
        <a:lstStyle/>
        <a:p>
          <a:endParaRPr lang="en-US"/>
        </a:p>
      </dgm:t>
    </dgm:pt>
    <dgm:pt modelId="{2D9C250C-AF0E-BB41-B184-88C640E6652F}">
      <dgm:prSet/>
      <dgm:spPr/>
      <dgm:t>
        <a:bodyPr/>
        <a:lstStyle/>
        <a:p>
          <a:r>
            <a:rPr lang="en-CA" dirty="0"/>
            <a:t>With Eden restored God once again dwells with men and women - Revelation 21:3</a:t>
          </a:r>
        </a:p>
      </dgm:t>
    </dgm:pt>
    <dgm:pt modelId="{DEF3EB75-D868-1244-8F4B-61D120460E53}" type="parTrans" cxnId="{EA077815-07C6-544D-906E-F44F6669944B}">
      <dgm:prSet/>
      <dgm:spPr/>
      <dgm:t>
        <a:bodyPr/>
        <a:lstStyle/>
        <a:p>
          <a:endParaRPr lang="en-US"/>
        </a:p>
      </dgm:t>
    </dgm:pt>
    <dgm:pt modelId="{483F3BB4-506B-714D-A6B6-F68478301B6E}" type="sibTrans" cxnId="{EA077815-07C6-544D-906E-F44F6669944B}">
      <dgm:prSet/>
      <dgm:spPr/>
      <dgm:t>
        <a:bodyPr/>
        <a:lstStyle/>
        <a:p>
          <a:endParaRPr lang="en-US"/>
        </a:p>
      </dgm:t>
    </dgm:pt>
    <dgm:pt modelId="{80BBD9D1-E5CD-EE48-AFE1-39321A3623B9}">
      <dgm:prSet/>
      <dgm:spPr/>
      <dgm:t>
        <a:bodyPr/>
        <a:lstStyle/>
        <a:p>
          <a:r>
            <a:rPr lang="en-CA" dirty="0"/>
            <a:t>“Ye are the temple of the living God”</a:t>
          </a:r>
        </a:p>
      </dgm:t>
    </dgm:pt>
    <dgm:pt modelId="{2FD82660-B4D8-F248-A896-A60C6801A54A}" type="sibTrans" cxnId="{F2F66BA3-EFCD-2547-9C2C-9E3E8FF91E79}">
      <dgm:prSet/>
      <dgm:spPr/>
      <dgm:t>
        <a:bodyPr/>
        <a:lstStyle/>
        <a:p>
          <a:endParaRPr lang="en-US"/>
        </a:p>
      </dgm:t>
    </dgm:pt>
    <dgm:pt modelId="{75DF3A9B-105F-D747-BC2A-861605CBF088}" type="parTrans" cxnId="{F2F66BA3-EFCD-2547-9C2C-9E3E8FF91E79}">
      <dgm:prSet/>
      <dgm:spPr/>
      <dgm:t>
        <a:bodyPr/>
        <a:lstStyle/>
        <a:p>
          <a:endParaRPr lang="en-US"/>
        </a:p>
      </dgm:t>
    </dgm:pt>
    <dgm:pt modelId="{2A09622A-51E5-C14C-90C8-EF6360AA0F54}">
      <dgm:prSet/>
      <dgm:spPr/>
      <dgm:t>
        <a:bodyPr/>
        <a:lstStyle/>
        <a:p>
          <a:r>
            <a:rPr lang="en-CA" dirty="0"/>
            <a:t>Not in temples made with hands - Isaiah 66:1-2</a:t>
          </a:r>
        </a:p>
      </dgm:t>
    </dgm:pt>
    <dgm:pt modelId="{6EC24BDF-5842-A44F-8A91-529AC6AB4108}" type="sibTrans" cxnId="{47AC1097-9045-DD40-B5D6-238C6012CCEB}">
      <dgm:prSet/>
      <dgm:spPr/>
      <dgm:t>
        <a:bodyPr/>
        <a:lstStyle/>
        <a:p>
          <a:endParaRPr lang="en-US"/>
        </a:p>
      </dgm:t>
    </dgm:pt>
    <dgm:pt modelId="{CD1C3DFF-AED7-1A46-A342-A2D2DD44767C}" type="parTrans" cxnId="{47AC1097-9045-DD40-B5D6-238C6012CCEB}">
      <dgm:prSet/>
      <dgm:spPr/>
      <dgm:t>
        <a:bodyPr/>
        <a:lstStyle/>
        <a:p>
          <a:endParaRPr lang="en-US"/>
        </a:p>
      </dgm:t>
    </dgm:pt>
    <dgm:pt modelId="{78A16472-BD46-0B4E-83A5-3C9D24D8A8FB}">
      <dgm:prSet/>
      <dgm:spPr/>
      <dgm:t>
        <a:bodyPr/>
        <a:lstStyle/>
        <a:p>
          <a:r>
            <a:rPr lang="en-CA" dirty="0"/>
            <a:t>The LORD dwells in those who are ”poor and of a contrite spirit, and </a:t>
          </a:r>
          <a:r>
            <a:rPr lang="en-CA" dirty="0" err="1"/>
            <a:t>trembleth</a:t>
          </a:r>
          <a:r>
            <a:rPr lang="en-CA" dirty="0"/>
            <a:t> at my word”</a:t>
          </a:r>
        </a:p>
      </dgm:t>
    </dgm:pt>
    <dgm:pt modelId="{E268530F-B64D-044B-BAA3-A6D309FEE2CB}" type="sibTrans" cxnId="{06D042A2-EDB0-4848-AD97-85A8974D55E3}">
      <dgm:prSet/>
      <dgm:spPr/>
      <dgm:t>
        <a:bodyPr/>
        <a:lstStyle/>
        <a:p>
          <a:endParaRPr lang="en-US"/>
        </a:p>
      </dgm:t>
    </dgm:pt>
    <dgm:pt modelId="{92C0A897-409E-F447-AA94-E4921B5A103F}" type="parTrans" cxnId="{06D042A2-EDB0-4848-AD97-85A8974D55E3}">
      <dgm:prSet/>
      <dgm:spPr/>
      <dgm:t>
        <a:bodyPr/>
        <a:lstStyle/>
        <a:p>
          <a:endParaRPr lang="en-US"/>
        </a:p>
      </dgm:t>
    </dgm:pt>
    <dgm:pt modelId="{90DEE558-DF0B-A04D-836D-FC51D4B07750}" type="pres">
      <dgm:prSet presAssocID="{FED8C03F-7DD3-E441-8299-E91105054E99}" presName="linear" presStyleCnt="0">
        <dgm:presLayoutVars>
          <dgm:animLvl val="lvl"/>
          <dgm:resizeHandles val="exact"/>
        </dgm:presLayoutVars>
      </dgm:prSet>
      <dgm:spPr/>
    </dgm:pt>
    <dgm:pt modelId="{4E6514BD-27AD-A041-AB48-173C07320466}" type="pres">
      <dgm:prSet presAssocID="{78A16472-BD46-0B4E-83A5-3C9D24D8A8FB}" presName="parentText" presStyleLbl="node1" presStyleIdx="0" presStyleCnt="4">
        <dgm:presLayoutVars>
          <dgm:chMax val="0"/>
          <dgm:bulletEnabled val="1"/>
        </dgm:presLayoutVars>
      </dgm:prSet>
      <dgm:spPr/>
    </dgm:pt>
    <dgm:pt modelId="{446D32D9-6843-2D4F-9687-0175E6DE7B83}" type="pres">
      <dgm:prSet presAssocID="{78A16472-BD46-0B4E-83A5-3C9D24D8A8FB}" presName="childText" presStyleLbl="revTx" presStyleIdx="0" presStyleCnt="4">
        <dgm:presLayoutVars>
          <dgm:bulletEnabled val="1"/>
        </dgm:presLayoutVars>
      </dgm:prSet>
      <dgm:spPr/>
    </dgm:pt>
    <dgm:pt modelId="{79F96D8C-FFCE-9C45-9C66-018BB8242DE7}" type="pres">
      <dgm:prSet presAssocID="{80BBD9D1-E5CD-EE48-AFE1-39321A3623B9}" presName="parentText" presStyleLbl="node1" presStyleIdx="1" presStyleCnt="4">
        <dgm:presLayoutVars>
          <dgm:chMax val="0"/>
          <dgm:bulletEnabled val="1"/>
        </dgm:presLayoutVars>
      </dgm:prSet>
      <dgm:spPr/>
    </dgm:pt>
    <dgm:pt modelId="{39BE9EF1-7789-4541-8551-B3A9D1DF4377}" type="pres">
      <dgm:prSet presAssocID="{80BBD9D1-E5CD-EE48-AFE1-39321A3623B9}" presName="childText" presStyleLbl="revTx" presStyleIdx="1" presStyleCnt="4">
        <dgm:presLayoutVars>
          <dgm:bulletEnabled val="1"/>
        </dgm:presLayoutVars>
      </dgm:prSet>
      <dgm:spPr/>
    </dgm:pt>
    <dgm:pt modelId="{39D9A99F-0B86-D443-915D-639918281DF7}" type="pres">
      <dgm:prSet presAssocID="{01D0FAA4-C765-2842-A80E-EB9A2759F2A7}" presName="parentText" presStyleLbl="node1" presStyleIdx="2" presStyleCnt="4">
        <dgm:presLayoutVars>
          <dgm:chMax val="0"/>
          <dgm:bulletEnabled val="1"/>
        </dgm:presLayoutVars>
      </dgm:prSet>
      <dgm:spPr/>
    </dgm:pt>
    <dgm:pt modelId="{C968BCB8-7EB8-8E46-8FC3-A6D22E6F20AA}" type="pres">
      <dgm:prSet presAssocID="{01D0FAA4-C765-2842-A80E-EB9A2759F2A7}" presName="childText" presStyleLbl="revTx" presStyleIdx="2" presStyleCnt="4">
        <dgm:presLayoutVars>
          <dgm:bulletEnabled val="1"/>
        </dgm:presLayoutVars>
      </dgm:prSet>
      <dgm:spPr/>
    </dgm:pt>
    <dgm:pt modelId="{CFCF1976-8CCD-6D41-848F-D906A1191914}" type="pres">
      <dgm:prSet presAssocID="{507024F4-876F-1D4A-896A-33E5A425199C}" presName="parentText" presStyleLbl="node1" presStyleIdx="3" presStyleCnt="4">
        <dgm:presLayoutVars>
          <dgm:chMax val="0"/>
          <dgm:bulletEnabled val="1"/>
        </dgm:presLayoutVars>
      </dgm:prSet>
      <dgm:spPr/>
    </dgm:pt>
    <dgm:pt modelId="{C017E896-A851-F340-9FCB-AAAD9291A18A}" type="pres">
      <dgm:prSet presAssocID="{507024F4-876F-1D4A-896A-33E5A425199C}" presName="childText" presStyleLbl="revTx" presStyleIdx="3" presStyleCnt="4">
        <dgm:presLayoutVars>
          <dgm:bulletEnabled val="1"/>
        </dgm:presLayoutVars>
      </dgm:prSet>
      <dgm:spPr/>
    </dgm:pt>
  </dgm:ptLst>
  <dgm:cxnLst>
    <dgm:cxn modelId="{EA077815-07C6-544D-906E-F44F6669944B}" srcId="{507024F4-876F-1D4A-896A-33E5A425199C}" destId="{2D9C250C-AF0E-BB41-B184-88C640E6652F}" srcOrd="0" destOrd="0" parTransId="{DEF3EB75-D868-1244-8F4B-61D120460E53}" sibTransId="{483F3BB4-506B-714D-A6B6-F68478301B6E}"/>
    <dgm:cxn modelId="{354B3D17-49FA-2F4A-B6FE-053DFD652291}" type="presOf" srcId="{FED8C03F-7DD3-E441-8299-E91105054E99}" destId="{90DEE558-DF0B-A04D-836D-FC51D4B07750}" srcOrd="0" destOrd="0" presId="urn:microsoft.com/office/officeart/2005/8/layout/vList2"/>
    <dgm:cxn modelId="{FBC9751B-6184-1F48-B7F7-993BD1992047}" type="presOf" srcId="{01D0FAA4-C765-2842-A80E-EB9A2759F2A7}" destId="{39D9A99F-0B86-D443-915D-639918281DF7}" srcOrd="0" destOrd="0" presId="urn:microsoft.com/office/officeart/2005/8/layout/vList2"/>
    <dgm:cxn modelId="{6E182C43-2E1A-174B-94A9-73FDE9A4403E}" type="presOf" srcId="{C8C0C0D6-5ABD-5448-84CE-2E61E49313BE}" destId="{C968BCB8-7EB8-8E46-8FC3-A6D22E6F20AA}" srcOrd="0" destOrd="0" presId="urn:microsoft.com/office/officeart/2005/8/layout/vList2"/>
    <dgm:cxn modelId="{D1FB4B47-3DEF-544B-A70C-EDB4B4D46DED}" srcId="{FED8C03F-7DD3-E441-8299-E91105054E99}" destId="{01D0FAA4-C765-2842-A80E-EB9A2759F2A7}" srcOrd="2" destOrd="0" parTransId="{4911BBA7-A213-3545-B044-42A3E585083A}" sibTransId="{B04FF58D-9159-6A47-9769-E745F345716E}"/>
    <dgm:cxn modelId="{8C37DC70-8761-9245-B9EF-C72B17BE7395}" type="presOf" srcId="{2A09622A-51E5-C14C-90C8-EF6360AA0F54}" destId="{446D32D9-6843-2D4F-9687-0175E6DE7B83}" srcOrd="0" destOrd="0" presId="urn:microsoft.com/office/officeart/2005/8/layout/vList2"/>
    <dgm:cxn modelId="{6D2E227F-FCF3-AF4C-8781-622A9FE174AC}" type="presOf" srcId="{78A16472-BD46-0B4E-83A5-3C9D24D8A8FB}" destId="{4E6514BD-27AD-A041-AB48-173C07320466}" srcOrd="0" destOrd="0" presId="urn:microsoft.com/office/officeart/2005/8/layout/vList2"/>
    <dgm:cxn modelId="{38CB548E-E46E-CC43-9204-71C1E94BE52D}" type="presOf" srcId="{9731D15E-0654-544C-9709-6B3B3187080F}" destId="{39BE9EF1-7789-4541-8551-B3A9D1DF4377}" srcOrd="0" destOrd="0" presId="urn:microsoft.com/office/officeart/2005/8/layout/vList2"/>
    <dgm:cxn modelId="{47AC1097-9045-DD40-B5D6-238C6012CCEB}" srcId="{78A16472-BD46-0B4E-83A5-3C9D24D8A8FB}" destId="{2A09622A-51E5-C14C-90C8-EF6360AA0F54}" srcOrd="0" destOrd="0" parTransId="{CD1C3DFF-AED7-1A46-A342-A2D2DD44767C}" sibTransId="{6EC24BDF-5842-A44F-8A91-529AC6AB4108}"/>
    <dgm:cxn modelId="{06D042A2-EDB0-4848-AD97-85A8974D55E3}" srcId="{FED8C03F-7DD3-E441-8299-E91105054E99}" destId="{78A16472-BD46-0B4E-83A5-3C9D24D8A8FB}" srcOrd="0" destOrd="0" parTransId="{92C0A897-409E-F447-AA94-E4921B5A103F}" sibTransId="{E268530F-B64D-044B-BAA3-A6D309FEE2CB}"/>
    <dgm:cxn modelId="{F2F66BA3-EFCD-2547-9C2C-9E3E8FF91E79}" srcId="{FED8C03F-7DD3-E441-8299-E91105054E99}" destId="{80BBD9D1-E5CD-EE48-AFE1-39321A3623B9}" srcOrd="1" destOrd="0" parTransId="{75DF3A9B-105F-D747-BC2A-861605CBF088}" sibTransId="{2FD82660-B4D8-F248-A896-A60C6801A54A}"/>
    <dgm:cxn modelId="{206E52BD-9D9A-874D-B457-530B47BECC45}" type="presOf" srcId="{2D9C250C-AF0E-BB41-B184-88C640E6652F}" destId="{C017E896-A851-F340-9FCB-AAAD9291A18A}" srcOrd="0" destOrd="0" presId="urn:microsoft.com/office/officeart/2005/8/layout/vList2"/>
    <dgm:cxn modelId="{B349B9BD-BBAE-424A-900F-76FD9F3F5912}" type="presOf" srcId="{80BBD9D1-E5CD-EE48-AFE1-39321A3623B9}" destId="{79F96D8C-FFCE-9C45-9C66-018BB8242DE7}" srcOrd="0" destOrd="0" presId="urn:microsoft.com/office/officeart/2005/8/layout/vList2"/>
    <dgm:cxn modelId="{272A4BC2-8F08-6245-9249-CAC3064C32C8}" srcId="{FED8C03F-7DD3-E441-8299-E91105054E99}" destId="{507024F4-876F-1D4A-896A-33E5A425199C}" srcOrd="3" destOrd="0" parTransId="{45213DAB-4A0F-B947-8307-4370D9F616F4}" sibTransId="{989DA422-AE65-B443-8FC2-5CDF7A574FB4}"/>
    <dgm:cxn modelId="{5CB022C4-8486-FD4B-94E6-687889DAF848}" type="presOf" srcId="{507024F4-876F-1D4A-896A-33E5A425199C}" destId="{CFCF1976-8CCD-6D41-848F-D906A1191914}" srcOrd="0" destOrd="0" presId="urn:microsoft.com/office/officeart/2005/8/layout/vList2"/>
    <dgm:cxn modelId="{F4B307C8-67A6-4E4F-B90B-3EE66C82B7ED}" srcId="{80BBD9D1-E5CD-EE48-AFE1-39321A3623B9}" destId="{9731D15E-0654-544C-9709-6B3B3187080F}" srcOrd="0" destOrd="0" parTransId="{55C5986E-2D32-8944-BE68-390897A7C84D}" sibTransId="{663BCBDA-618C-CB45-B46F-5C8662D1D47E}"/>
    <dgm:cxn modelId="{3720D2FE-6EB2-BC4A-8F84-3633DD0BDC84}" srcId="{01D0FAA4-C765-2842-A80E-EB9A2759F2A7}" destId="{C8C0C0D6-5ABD-5448-84CE-2E61E49313BE}" srcOrd="0" destOrd="0" parTransId="{1CB69A47-DB16-8247-969E-ED7C6E972857}" sibTransId="{940215BC-0225-B94F-ACC3-F2558AA1BF26}"/>
    <dgm:cxn modelId="{42AB0E9E-FA5D-E64B-AD4D-94EC299F1ED4}" type="presParOf" srcId="{90DEE558-DF0B-A04D-836D-FC51D4B07750}" destId="{4E6514BD-27AD-A041-AB48-173C07320466}" srcOrd="0" destOrd="0" presId="urn:microsoft.com/office/officeart/2005/8/layout/vList2"/>
    <dgm:cxn modelId="{8B77DB72-3927-824C-823C-630D07390E73}" type="presParOf" srcId="{90DEE558-DF0B-A04D-836D-FC51D4B07750}" destId="{446D32D9-6843-2D4F-9687-0175E6DE7B83}" srcOrd="1" destOrd="0" presId="urn:microsoft.com/office/officeart/2005/8/layout/vList2"/>
    <dgm:cxn modelId="{2DEFD3A9-26A9-9E41-A904-3A1CBB006E68}" type="presParOf" srcId="{90DEE558-DF0B-A04D-836D-FC51D4B07750}" destId="{79F96D8C-FFCE-9C45-9C66-018BB8242DE7}" srcOrd="2" destOrd="0" presId="urn:microsoft.com/office/officeart/2005/8/layout/vList2"/>
    <dgm:cxn modelId="{460E0C84-B01C-4445-9330-CED0F7D9EF31}" type="presParOf" srcId="{90DEE558-DF0B-A04D-836D-FC51D4B07750}" destId="{39BE9EF1-7789-4541-8551-B3A9D1DF4377}" srcOrd="3" destOrd="0" presId="urn:microsoft.com/office/officeart/2005/8/layout/vList2"/>
    <dgm:cxn modelId="{B7326336-75DA-914A-9E99-F5C6014E91A2}" type="presParOf" srcId="{90DEE558-DF0B-A04D-836D-FC51D4B07750}" destId="{39D9A99F-0B86-D443-915D-639918281DF7}" srcOrd="4" destOrd="0" presId="urn:microsoft.com/office/officeart/2005/8/layout/vList2"/>
    <dgm:cxn modelId="{1AF8E7C0-9F9F-A84D-9349-B44759DA28D2}" type="presParOf" srcId="{90DEE558-DF0B-A04D-836D-FC51D4B07750}" destId="{C968BCB8-7EB8-8E46-8FC3-A6D22E6F20AA}" srcOrd="5" destOrd="0" presId="urn:microsoft.com/office/officeart/2005/8/layout/vList2"/>
    <dgm:cxn modelId="{472438B3-C4BE-5E42-B5C3-7D662118FA2B}" type="presParOf" srcId="{90DEE558-DF0B-A04D-836D-FC51D4B07750}" destId="{CFCF1976-8CCD-6D41-848F-D906A1191914}" srcOrd="6" destOrd="0" presId="urn:microsoft.com/office/officeart/2005/8/layout/vList2"/>
    <dgm:cxn modelId="{718D6A85-5E47-DC40-875D-E092306451AE}" type="presParOf" srcId="{90DEE558-DF0B-A04D-836D-FC51D4B07750}" destId="{C017E896-A851-F340-9FCB-AAAD9291A18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FF30B6-9CF1-4B4C-9BF4-12F5C62605C1}"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DEA4E844-8202-1D43-9533-C2822161B583}">
      <dgm:prSet phldrT="[Text]" custT="1"/>
      <dgm:spPr/>
      <dgm:t>
        <a:bodyPr/>
        <a:lstStyle/>
        <a:p>
          <a:r>
            <a:rPr lang="en-US" sz="3200" dirty="0"/>
            <a:t>Adam</a:t>
          </a:r>
        </a:p>
      </dgm:t>
    </dgm:pt>
    <dgm:pt modelId="{EB975002-1BB6-3342-A33C-E49A37E8DCE8}" type="parTrans" cxnId="{D3DF44D7-ABF6-6744-B2C6-B800FB6B00D5}">
      <dgm:prSet/>
      <dgm:spPr/>
      <dgm:t>
        <a:bodyPr/>
        <a:lstStyle/>
        <a:p>
          <a:endParaRPr lang="en-US"/>
        </a:p>
      </dgm:t>
    </dgm:pt>
    <dgm:pt modelId="{69B27ECB-A6C5-E64A-9500-14D0F1A3AA57}" type="sibTrans" cxnId="{D3DF44D7-ABF6-6744-B2C6-B800FB6B00D5}">
      <dgm:prSet/>
      <dgm:spPr/>
      <dgm:t>
        <a:bodyPr/>
        <a:lstStyle/>
        <a:p>
          <a:endParaRPr lang="en-US"/>
        </a:p>
      </dgm:t>
    </dgm:pt>
    <dgm:pt modelId="{DFCB61CD-CE8D-D94E-B0EB-85C570A886AF}">
      <dgm:prSet phldrT="[Text]" custT="1"/>
      <dgm:spPr/>
      <dgm:t>
        <a:bodyPr/>
        <a:lstStyle/>
        <a:p>
          <a:r>
            <a:rPr lang="en-US" sz="2200" dirty="0"/>
            <a:t>Deep sleep from God</a:t>
          </a:r>
        </a:p>
      </dgm:t>
    </dgm:pt>
    <dgm:pt modelId="{220640C8-1BEC-4D40-A457-A6715D263BE4}" type="parTrans" cxnId="{1C67DC10-9455-8F4C-8CBE-E2AE9C982677}">
      <dgm:prSet/>
      <dgm:spPr/>
      <dgm:t>
        <a:bodyPr/>
        <a:lstStyle/>
        <a:p>
          <a:endParaRPr lang="en-US"/>
        </a:p>
      </dgm:t>
    </dgm:pt>
    <dgm:pt modelId="{22D33DD9-5E4F-194E-A2C7-9D70BF08C086}" type="sibTrans" cxnId="{1C67DC10-9455-8F4C-8CBE-E2AE9C982677}">
      <dgm:prSet/>
      <dgm:spPr/>
      <dgm:t>
        <a:bodyPr/>
        <a:lstStyle/>
        <a:p>
          <a:endParaRPr lang="en-US"/>
        </a:p>
      </dgm:t>
    </dgm:pt>
    <dgm:pt modelId="{4EDECAB5-37B8-5A4F-9745-74E0ADB7B87A}">
      <dgm:prSet phldrT="[Text]" custT="1"/>
      <dgm:spPr/>
      <dgm:t>
        <a:bodyPr/>
        <a:lstStyle/>
        <a:p>
          <a:r>
            <a:rPr lang="en-US" sz="2200" dirty="0"/>
            <a:t>From his side created a bride</a:t>
          </a:r>
        </a:p>
      </dgm:t>
    </dgm:pt>
    <dgm:pt modelId="{30A670F8-9036-8C4C-BF9F-22615DBF2BB1}" type="parTrans" cxnId="{7C5665EB-9EBB-5C47-B63B-0FE84F5C6922}">
      <dgm:prSet/>
      <dgm:spPr/>
      <dgm:t>
        <a:bodyPr/>
        <a:lstStyle/>
        <a:p>
          <a:endParaRPr lang="en-US"/>
        </a:p>
      </dgm:t>
    </dgm:pt>
    <dgm:pt modelId="{2530C481-EBBA-AC4F-A838-7509D004A4D1}" type="sibTrans" cxnId="{7C5665EB-9EBB-5C47-B63B-0FE84F5C6922}">
      <dgm:prSet/>
      <dgm:spPr/>
      <dgm:t>
        <a:bodyPr/>
        <a:lstStyle/>
        <a:p>
          <a:endParaRPr lang="en-US"/>
        </a:p>
      </dgm:t>
    </dgm:pt>
    <dgm:pt modelId="{7E873F3B-77C9-1D4C-BF69-5708B850C826}">
      <dgm:prSet phldrT="[Text]" custT="1"/>
      <dgm:spPr/>
      <dgm:t>
        <a:bodyPr/>
        <a:lstStyle/>
        <a:p>
          <a:r>
            <a:rPr lang="en-US" sz="3200" dirty="0"/>
            <a:t>Christ</a:t>
          </a:r>
        </a:p>
      </dgm:t>
    </dgm:pt>
    <dgm:pt modelId="{F59CE0A9-D858-A44C-8A27-0D17D4B8D9FE}" type="parTrans" cxnId="{1A65CA2F-D027-A04E-BD29-5350E39F2C38}">
      <dgm:prSet/>
      <dgm:spPr/>
      <dgm:t>
        <a:bodyPr/>
        <a:lstStyle/>
        <a:p>
          <a:endParaRPr lang="en-US"/>
        </a:p>
      </dgm:t>
    </dgm:pt>
    <dgm:pt modelId="{67FAC2E5-75B4-AF43-A728-84B8754FCF4B}" type="sibTrans" cxnId="{1A65CA2F-D027-A04E-BD29-5350E39F2C38}">
      <dgm:prSet/>
      <dgm:spPr/>
      <dgm:t>
        <a:bodyPr/>
        <a:lstStyle/>
        <a:p>
          <a:endParaRPr lang="en-US"/>
        </a:p>
      </dgm:t>
    </dgm:pt>
    <dgm:pt modelId="{D8D3FEE3-E4C0-6644-90D1-E56571054CF2}">
      <dgm:prSet phldrT="[Text]" custT="1"/>
      <dgm:spPr/>
      <dgm:t>
        <a:bodyPr/>
        <a:lstStyle/>
        <a:p>
          <a:r>
            <a:rPr lang="en-US" sz="2200" dirty="0"/>
            <a:t>Asleep in the Lord</a:t>
          </a:r>
        </a:p>
      </dgm:t>
    </dgm:pt>
    <dgm:pt modelId="{AA360887-66A1-954C-BEC7-EFD47A0B2CB9}" type="parTrans" cxnId="{16B1374C-757B-7649-9C35-CCF7BA5BF001}">
      <dgm:prSet/>
      <dgm:spPr/>
      <dgm:t>
        <a:bodyPr/>
        <a:lstStyle/>
        <a:p>
          <a:endParaRPr lang="en-US"/>
        </a:p>
      </dgm:t>
    </dgm:pt>
    <dgm:pt modelId="{C505C509-C4B5-3644-A037-B4DFE76302AD}" type="sibTrans" cxnId="{16B1374C-757B-7649-9C35-CCF7BA5BF001}">
      <dgm:prSet/>
      <dgm:spPr/>
      <dgm:t>
        <a:bodyPr/>
        <a:lstStyle/>
        <a:p>
          <a:endParaRPr lang="en-US"/>
        </a:p>
      </dgm:t>
    </dgm:pt>
    <dgm:pt modelId="{49F9940F-594E-FA4A-889F-C1CDD1EF8FEC}">
      <dgm:prSet phldrT="[Text]" custT="1"/>
      <dgm:spPr/>
      <dgm:t>
        <a:bodyPr/>
        <a:lstStyle/>
        <a:p>
          <a:r>
            <a:rPr lang="en-US" sz="2200" dirty="0"/>
            <a:t>From his side flowed blood and water from which a bride was formed</a:t>
          </a:r>
        </a:p>
      </dgm:t>
    </dgm:pt>
    <dgm:pt modelId="{4F085CE0-1B67-2F4F-807D-E1905A30B2E3}" type="parTrans" cxnId="{279F4067-D70B-F745-AB5F-0A2041498BF5}">
      <dgm:prSet/>
      <dgm:spPr/>
      <dgm:t>
        <a:bodyPr/>
        <a:lstStyle/>
        <a:p>
          <a:endParaRPr lang="en-US"/>
        </a:p>
      </dgm:t>
    </dgm:pt>
    <dgm:pt modelId="{2277F6D2-5DF8-064D-8B76-D49061B39404}" type="sibTrans" cxnId="{279F4067-D70B-F745-AB5F-0A2041498BF5}">
      <dgm:prSet/>
      <dgm:spPr/>
      <dgm:t>
        <a:bodyPr/>
        <a:lstStyle/>
        <a:p>
          <a:endParaRPr lang="en-US"/>
        </a:p>
      </dgm:t>
    </dgm:pt>
    <dgm:pt modelId="{AFF8B1AC-F4DB-8C4D-BD0F-8631CBE1D9CF}" type="pres">
      <dgm:prSet presAssocID="{4BFF30B6-9CF1-4B4C-9BF4-12F5C62605C1}" presName="Name0" presStyleCnt="0">
        <dgm:presLayoutVars>
          <dgm:dir/>
          <dgm:animLvl val="lvl"/>
          <dgm:resizeHandles val="exact"/>
        </dgm:presLayoutVars>
      </dgm:prSet>
      <dgm:spPr/>
    </dgm:pt>
    <dgm:pt modelId="{E68AA375-5CC7-F34B-8287-3EC024BC233B}" type="pres">
      <dgm:prSet presAssocID="{DEA4E844-8202-1D43-9533-C2822161B583}" presName="composite" presStyleCnt="0"/>
      <dgm:spPr/>
    </dgm:pt>
    <dgm:pt modelId="{30D123A1-FBED-2542-9F72-D958C9C01459}" type="pres">
      <dgm:prSet presAssocID="{DEA4E844-8202-1D43-9533-C2822161B583}" presName="parTx" presStyleLbl="alignNode1" presStyleIdx="0" presStyleCnt="2">
        <dgm:presLayoutVars>
          <dgm:chMax val="0"/>
          <dgm:chPref val="0"/>
          <dgm:bulletEnabled val="1"/>
        </dgm:presLayoutVars>
      </dgm:prSet>
      <dgm:spPr/>
    </dgm:pt>
    <dgm:pt modelId="{A2E0938F-120B-DE4B-9819-331594FCC80B}" type="pres">
      <dgm:prSet presAssocID="{DEA4E844-8202-1D43-9533-C2822161B583}" presName="desTx" presStyleLbl="alignAccFollowNode1" presStyleIdx="0" presStyleCnt="2">
        <dgm:presLayoutVars>
          <dgm:bulletEnabled val="1"/>
        </dgm:presLayoutVars>
      </dgm:prSet>
      <dgm:spPr/>
    </dgm:pt>
    <dgm:pt modelId="{1717D652-F1EE-5446-8B6A-F3834FB35817}" type="pres">
      <dgm:prSet presAssocID="{69B27ECB-A6C5-E64A-9500-14D0F1A3AA57}" presName="space" presStyleCnt="0"/>
      <dgm:spPr/>
    </dgm:pt>
    <dgm:pt modelId="{9882716C-8868-8645-801C-0A949248A23B}" type="pres">
      <dgm:prSet presAssocID="{7E873F3B-77C9-1D4C-BF69-5708B850C826}" presName="composite" presStyleCnt="0"/>
      <dgm:spPr/>
    </dgm:pt>
    <dgm:pt modelId="{F9457087-AE1D-D34D-8744-AF5C2F704A32}" type="pres">
      <dgm:prSet presAssocID="{7E873F3B-77C9-1D4C-BF69-5708B850C826}" presName="parTx" presStyleLbl="alignNode1" presStyleIdx="1" presStyleCnt="2">
        <dgm:presLayoutVars>
          <dgm:chMax val="0"/>
          <dgm:chPref val="0"/>
          <dgm:bulletEnabled val="1"/>
        </dgm:presLayoutVars>
      </dgm:prSet>
      <dgm:spPr/>
    </dgm:pt>
    <dgm:pt modelId="{8B4945DA-FC47-4B4C-B92A-95FE0D546717}" type="pres">
      <dgm:prSet presAssocID="{7E873F3B-77C9-1D4C-BF69-5708B850C826}" presName="desTx" presStyleLbl="alignAccFollowNode1" presStyleIdx="1" presStyleCnt="2">
        <dgm:presLayoutVars>
          <dgm:bulletEnabled val="1"/>
        </dgm:presLayoutVars>
      </dgm:prSet>
      <dgm:spPr/>
    </dgm:pt>
  </dgm:ptLst>
  <dgm:cxnLst>
    <dgm:cxn modelId="{1C67DC10-9455-8F4C-8CBE-E2AE9C982677}" srcId="{DEA4E844-8202-1D43-9533-C2822161B583}" destId="{DFCB61CD-CE8D-D94E-B0EB-85C570A886AF}" srcOrd="0" destOrd="0" parTransId="{220640C8-1BEC-4D40-A457-A6715D263BE4}" sibTransId="{22D33DD9-5E4F-194E-A2C7-9D70BF08C086}"/>
    <dgm:cxn modelId="{2113D21D-D3DB-7A49-B8D0-94C00441FE9A}" type="presOf" srcId="{DFCB61CD-CE8D-D94E-B0EB-85C570A886AF}" destId="{A2E0938F-120B-DE4B-9819-331594FCC80B}" srcOrd="0" destOrd="0" presId="urn:microsoft.com/office/officeart/2005/8/layout/hList1"/>
    <dgm:cxn modelId="{C228A822-8564-5B4A-A9C5-FEA3D6663859}" type="presOf" srcId="{D8D3FEE3-E4C0-6644-90D1-E56571054CF2}" destId="{8B4945DA-FC47-4B4C-B92A-95FE0D546717}" srcOrd="0" destOrd="0" presId="urn:microsoft.com/office/officeart/2005/8/layout/hList1"/>
    <dgm:cxn modelId="{1A65CA2F-D027-A04E-BD29-5350E39F2C38}" srcId="{4BFF30B6-9CF1-4B4C-9BF4-12F5C62605C1}" destId="{7E873F3B-77C9-1D4C-BF69-5708B850C826}" srcOrd="1" destOrd="0" parTransId="{F59CE0A9-D858-A44C-8A27-0D17D4B8D9FE}" sibTransId="{67FAC2E5-75B4-AF43-A728-84B8754FCF4B}"/>
    <dgm:cxn modelId="{A5B7173E-27C2-444F-93E8-F680C4A8E175}" type="presOf" srcId="{7E873F3B-77C9-1D4C-BF69-5708B850C826}" destId="{F9457087-AE1D-D34D-8744-AF5C2F704A32}" srcOrd="0" destOrd="0" presId="urn:microsoft.com/office/officeart/2005/8/layout/hList1"/>
    <dgm:cxn modelId="{279F4067-D70B-F745-AB5F-0A2041498BF5}" srcId="{7E873F3B-77C9-1D4C-BF69-5708B850C826}" destId="{49F9940F-594E-FA4A-889F-C1CDD1EF8FEC}" srcOrd="1" destOrd="0" parTransId="{4F085CE0-1B67-2F4F-807D-E1905A30B2E3}" sibTransId="{2277F6D2-5DF8-064D-8B76-D49061B39404}"/>
    <dgm:cxn modelId="{16B1374C-757B-7649-9C35-CCF7BA5BF001}" srcId="{7E873F3B-77C9-1D4C-BF69-5708B850C826}" destId="{D8D3FEE3-E4C0-6644-90D1-E56571054CF2}" srcOrd="0" destOrd="0" parTransId="{AA360887-66A1-954C-BEC7-EFD47A0B2CB9}" sibTransId="{C505C509-C4B5-3644-A037-B4DFE76302AD}"/>
    <dgm:cxn modelId="{AC323B91-DF66-E54C-97D0-4367FD092AD2}" type="presOf" srcId="{DEA4E844-8202-1D43-9533-C2822161B583}" destId="{30D123A1-FBED-2542-9F72-D958C9C01459}" srcOrd="0" destOrd="0" presId="urn:microsoft.com/office/officeart/2005/8/layout/hList1"/>
    <dgm:cxn modelId="{525A089E-313B-4748-8C6E-BBA3B2F07A3D}" type="presOf" srcId="{4EDECAB5-37B8-5A4F-9745-74E0ADB7B87A}" destId="{A2E0938F-120B-DE4B-9819-331594FCC80B}" srcOrd="0" destOrd="1" presId="urn:microsoft.com/office/officeart/2005/8/layout/hList1"/>
    <dgm:cxn modelId="{88CC50B5-84D3-E440-AF2D-852CE673E6C2}" type="presOf" srcId="{4BFF30B6-9CF1-4B4C-9BF4-12F5C62605C1}" destId="{AFF8B1AC-F4DB-8C4D-BD0F-8631CBE1D9CF}" srcOrd="0" destOrd="0" presId="urn:microsoft.com/office/officeart/2005/8/layout/hList1"/>
    <dgm:cxn modelId="{FA9148C4-13C9-C541-8509-92485F5546DB}" type="presOf" srcId="{49F9940F-594E-FA4A-889F-C1CDD1EF8FEC}" destId="{8B4945DA-FC47-4B4C-B92A-95FE0D546717}" srcOrd="0" destOrd="1" presId="urn:microsoft.com/office/officeart/2005/8/layout/hList1"/>
    <dgm:cxn modelId="{D3DF44D7-ABF6-6744-B2C6-B800FB6B00D5}" srcId="{4BFF30B6-9CF1-4B4C-9BF4-12F5C62605C1}" destId="{DEA4E844-8202-1D43-9533-C2822161B583}" srcOrd="0" destOrd="0" parTransId="{EB975002-1BB6-3342-A33C-E49A37E8DCE8}" sibTransId="{69B27ECB-A6C5-E64A-9500-14D0F1A3AA57}"/>
    <dgm:cxn modelId="{7C5665EB-9EBB-5C47-B63B-0FE84F5C6922}" srcId="{DEA4E844-8202-1D43-9533-C2822161B583}" destId="{4EDECAB5-37B8-5A4F-9745-74E0ADB7B87A}" srcOrd="1" destOrd="0" parTransId="{30A670F8-9036-8C4C-BF9F-22615DBF2BB1}" sibTransId="{2530C481-EBBA-AC4F-A838-7509D004A4D1}"/>
    <dgm:cxn modelId="{0E83A213-57A0-3542-9C15-65C5566E73A3}" type="presParOf" srcId="{AFF8B1AC-F4DB-8C4D-BD0F-8631CBE1D9CF}" destId="{E68AA375-5CC7-F34B-8287-3EC024BC233B}" srcOrd="0" destOrd="0" presId="urn:microsoft.com/office/officeart/2005/8/layout/hList1"/>
    <dgm:cxn modelId="{F83DDA72-1391-B747-BC69-BD2DB0EB0DD1}" type="presParOf" srcId="{E68AA375-5CC7-F34B-8287-3EC024BC233B}" destId="{30D123A1-FBED-2542-9F72-D958C9C01459}" srcOrd="0" destOrd="0" presId="urn:microsoft.com/office/officeart/2005/8/layout/hList1"/>
    <dgm:cxn modelId="{AE9C84E4-771A-F042-AFDE-A77C5BAA2EE9}" type="presParOf" srcId="{E68AA375-5CC7-F34B-8287-3EC024BC233B}" destId="{A2E0938F-120B-DE4B-9819-331594FCC80B}" srcOrd="1" destOrd="0" presId="urn:microsoft.com/office/officeart/2005/8/layout/hList1"/>
    <dgm:cxn modelId="{69B9EC25-AE4D-594B-8F9A-E99699151EB3}" type="presParOf" srcId="{AFF8B1AC-F4DB-8C4D-BD0F-8631CBE1D9CF}" destId="{1717D652-F1EE-5446-8B6A-F3834FB35817}" srcOrd="1" destOrd="0" presId="urn:microsoft.com/office/officeart/2005/8/layout/hList1"/>
    <dgm:cxn modelId="{FC53613A-5DF0-4041-93E3-6F93D520AA63}" type="presParOf" srcId="{AFF8B1AC-F4DB-8C4D-BD0F-8631CBE1D9CF}" destId="{9882716C-8868-8645-801C-0A949248A23B}" srcOrd="2" destOrd="0" presId="urn:microsoft.com/office/officeart/2005/8/layout/hList1"/>
    <dgm:cxn modelId="{E9D94DC2-FCB6-034A-968A-1614F8F1A993}" type="presParOf" srcId="{9882716C-8868-8645-801C-0A949248A23B}" destId="{F9457087-AE1D-D34D-8744-AF5C2F704A32}" srcOrd="0" destOrd="0" presId="urn:microsoft.com/office/officeart/2005/8/layout/hList1"/>
    <dgm:cxn modelId="{CAAA1B4B-7FD8-8447-A600-CCAC981EF2B8}" type="presParOf" srcId="{9882716C-8868-8645-801C-0A949248A23B}" destId="{8B4945DA-FC47-4B4C-B92A-95FE0D5467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1A82C0-E502-3F41-B1A2-F1C0F3D8E469}" type="doc">
      <dgm:prSet loTypeId="urn:microsoft.com/office/officeart/2005/8/layout/vList2" loCatId="" qsTypeId="urn:microsoft.com/office/officeart/2005/8/quickstyle/simple1" qsCatId="simple" csTypeId="urn:microsoft.com/office/officeart/2005/8/colors/colorful5" csCatId="colorful" phldr="1"/>
      <dgm:spPr/>
      <dgm:t>
        <a:bodyPr/>
        <a:lstStyle/>
        <a:p>
          <a:endParaRPr lang="en-US"/>
        </a:p>
      </dgm:t>
    </dgm:pt>
    <dgm:pt modelId="{BBBAD683-E9D3-E242-B521-667FA1CCB937}">
      <dgm:prSet phldrT="[Text]"/>
      <dgm:spPr>
        <a:solidFill>
          <a:schemeClr val="accent5"/>
        </a:solidFill>
      </dgm:spPr>
      <dgm:t>
        <a:bodyPr/>
        <a:lstStyle/>
        <a:p>
          <a:r>
            <a:rPr lang="en-US" dirty="0"/>
            <a:t>About God</a:t>
          </a:r>
        </a:p>
      </dgm:t>
    </dgm:pt>
    <dgm:pt modelId="{9459B35B-8D60-D04F-B746-D7A46584BDA8}" type="parTrans" cxnId="{137121CF-0B3E-8547-BD7E-158F4572B330}">
      <dgm:prSet/>
      <dgm:spPr/>
      <dgm:t>
        <a:bodyPr/>
        <a:lstStyle/>
        <a:p>
          <a:endParaRPr lang="en-US"/>
        </a:p>
      </dgm:t>
    </dgm:pt>
    <dgm:pt modelId="{AB04BC96-62E9-8246-AE0A-F47065FA3812}" type="sibTrans" cxnId="{137121CF-0B3E-8547-BD7E-158F4572B330}">
      <dgm:prSet/>
      <dgm:spPr/>
      <dgm:t>
        <a:bodyPr/>
        <a:lstStyle/>
        <a:p>
          <a:endParaRPr lang="en-US"/>
        </a:p>
      </dgm:t>
    </dgm:pt>
    <dgm:pt modelId="{99CC9BF1-71FB-6143-9510-556D960C7E04}">
      <dgm:prSet phldrT="[Text]"/>
      <dgm:spPr/>
      <dgm:t>
        <a:bodyPr/>
        <a:lstStyle/>
        <a:p>
          <a:r>
            <a:rPr lang="en-US"/>
            <a:t>He desires to be a </a:t>
          </a:r>
          <a:r>
            <a:rPr lang="en-US">
              <a:solidFill>
                <a:schemeClr val="accent1"/>
              </a:solidFill>
            </a:rPr>
            <a:t>Father</a:t>
          </a:r>
          <a:r>
            <a:rPr lang="en-US"/>
            <a:t> to His creation</a:t>
          </a:r>
          <a:endParaRPr lang="en-US" dirty="0"/>
        </a:p>
      </dgm:t>
    </dgm:pt>
    <dgm:pt modelId="{BC86C429-2C16-3647-81B2-A49FBA9AFD00}" type="parTrans" cxnId="{B5F1C70A-EFCF-9D4E-B33E-F003BB835763}">
      <dgm:prSet/>
      <dgm:spPr/>
      <dgm:t>
        <a:bodyPr/>
        <a:lstStyle/>
        <a:p>
          <a:endParaRPr lang="en-US"/>
        </a:p>
      </dgm:t>
    </dgm:pt>
    <dgm:pt modelId="{250431A4-025F-BE48-A580-D4501E7235A8}" type="sibTrans" cxnId="{B5F1C70A-EFCF-9D4E-B33E-F003BB835763}">
      <dgm:prSet/>
      <dgm:spPr/>
      <dgm:t>
        <a:bodyPr/>
        <a:lstStyle/>
        <a:p>
          <a:endParaRPr lang="en-US"/>
        </a:p>
      </dgm:t>
    </dgm:pt>
    <dgm:pt modelId="{FF1A3052-94F7-0846-9267-9262616F495D}">
      <dgm:prSet phldrT="[Text]"/>
      <dgm:spPr>
        <a:solidFill>
          <a:schemeClr val="accent6"/>
        </a:solidFill>
      </dgm:spPr>
      <dgm:t>
        <a:bodyPr/>
        <a:lstStyle/>
        <a:p>
          <a:r>
            <a:rPr lang="en-US" dirty="0"/>
            <a:t>About God's Plan and Purpose</a:t>
          </a:r>
        </a:p>
      </dgm:t>
    </dgm:pt>
    <dgm:pt modelId="{D5E714C5-6339-BB4F-999A-5D9A83E58D33}" type="parTrans" cxnId="{2E81E31F-C9B4-4B46-A40F-F837223747E3}">
      <dgm:prSet/>
      <dgm:spPr/>
      <dgm:t>
        <a:bodyPr/>
        <a:lstStyle/>
        <a:p>
          <a:endParaRPr lang="en-US"/>
        </a:p>
      </dgm:t>
    </dgm:pt>
    <dgm:pt modelId="{D5E30E3A-F9FF-1A44-8ECB-FE442BAB7A18}" type="sibTrans" cxnId="{2E81E31F-C9B4-4B46-A40F-F837223747E3}">
      <dgm:prSet/>
      <dgm:spPr/>
      <dgm:t>
        <a:bodyPr/>
        <a:lstStyle/>
        <a:p>
          <a:endParaRPr lang="en-US"/>
        </a:p>
      </dgm:t>
    </dgm:pt>
    <dgm:pt modelId="{74889948-7FDA-CC47-8D62-81171C5DB074}">
      <dgm:prSet phldrT="[Text]"/>
      <dgm:spPr/>
      <dgm:t>
        <a:bodyPr/>
        <a:lstStyle/>
        <a:p>
          <a:r>
            <a:rPr lang="en-US" dirty="0"/>
            <a:t>Through the creation of man and woman, </a:t>
          </a:r>
          <a:r>
            <a:rPr lang="en-US" dirty="0">
              <a:solidFill>
                <a:schemeClr val="accent6"/>
              </a:solidFill>
            </a:rPr>
            <a:t>God will fill the earth with His glory</a:t>
          </a:r>
        </a:p>
      </dgm:t>
    </dgm:pt>
    <dgm:pt modelId="{CB429D3E-8228-A541-9E02-43F3EF7A6CF5}" type="parTrans" cxnId="{89D3C4EA-354A-AE47-AD36-08EB2C4D7A0E}">
      <dgm:prSet/>
      <dgm:spPr/>
      <dgm:t>
        <a:bodyPr/>
        <a:lstStyle/>
        <a:p>
          <a:endParaRPr lang="en-US"/>
        </a:p>
      </dgm:t>
    </dgm:pt>
    <dgm:pt modelId="{3D6B819A-F9F8-9B4D-997B-12CBB8CF2077}" type="sibTrans" cxnId="{89D3C4EA-354A-AE47-AD36-08EB2C4D7A0E}">
      <dgm:prSet/>
      <dgm:spPr/>
      <dgm:t>
        <a:bodyPr/>
        <a:lstStyle/>
        <a:p>
          <a:endParaRPr lang="en-US"/>
        </a:p>
      </dgm:t>
    </dgm:pt>
    <dgm:pt modelId="{EDC2458D-868C-314E-8B68-4D74082A535D}">
      <dgm:prSet phldrT="[Text]"/>
      <dgm:spPr/>
      <dgm:t>
        <a:bodyPr/>
        <a:lstStyle/>
        <a:p>
          <a:r>
            <a:rPr lang="en-US"/>
            <a:t>He desires to </a:t>
          </a:r>
          <a:r>
            <a:rPr lang="en-US">
              <a:solidFill>
                <a:schemeClr val="accent1"/>
              </a:solidFill>
            </a:rPr>
            <a:t>dwell with us</a:t>
          </a:r>
          <a:endParaRPr lang="en-US" dirty="0">
            <a:solidFill>
              <a:schemeClr val="accent1"/>
            </a:solidFill>
          </a:endParaRPr>
        </a:p>
      </dgm:t>
    </dgm:pt>
    <dgm:pt modelId="{0A6B41A6-6FF5-9749-BA40-788EE51EFACF}" type="parTrans" cxnId="{05A56AB4-692F-464E-B5F2-0BBA56209C5D}">
      <dgm:prSet/>
      <dgm:spPr/>
      <dgm:t>
        <a:bodyPr/>
        <a:lstStyle/>
        <a:p>
          <a:endParaRPr lang="en-US"/>
        </a:p>
      </dgm:t>
    </dgm:pt>
    <dgm:pt modelId="{24C01431-5602-AC4A-80E8-6D2242BD14D8}" type="sibTrans" cxnId="{05A56AB4-692F-464E-B5F2-0BBA56209C5D}">
      <dgm:prSet/>
      <dgm:spPr/>
      <dgm:t>
        <a:bodyPr/>
        <a:lstStyle/>
        <a:p>
          <a:endParaRPr lang="en-US"/>
        </a:p>
      </dgm:t>
    </dgm:pt>
    <dgm:pt modelId="{D18A7B76-1408-7B4F-A5EE-6D8F3A95667E}">
      <dgm:prSet phldrT="[Text]"/>
      <dgm:spPr/>
      <dgm:t>
        <a:bodyPr/>
        <a:lstStyle/>
        <a:p>
          <a:r>
            <a:rPr lang="en-US" dirty="0"/>
            <a:t>Given </a:t>
          </a:r>
          <a:r>
            <a:rPr lang="en-US" dirty="0">
              <a:solidFill>
                <a:srgbClr val="00B050"/>
              </a:solidFill>
            </a:rPr>
            <a:t>dominion</a:t>
          </a:r>
          <a:r>
            <a:rPr lang="en-US" dirty="0"/>
            <a:t> over creation</a:t>
          </a:r>
        </a:p>
      </dgm:t>
    </dgm:pt>
    <dgm:pt modelId="{9AF01A20-16FD-E040-BC9A-2A7112B2DCF4}" type="parTrans" cxnId="{3FC8C9A4-EB28-E143-96EA-BD086BCD85AB}">
      <dgm:prSet/>
      <dgm:spPr/>
      <dgm:t>
        <a:bodyPr/>
        <a:lstStyle/>
        <a:p>
          <a:endParaRPr lang="en-US"/>
        </a:p>
      </dgm:t>
    </dgm:pt>
    <dgm:pt modelId="{2980A9F5-BC04-6047-97F0-D264EB29096A}" type="sibTrans" cxnId="{3FC8C9A4-EB28-E143-96EA-BD086BCD85AB}">
      <dgm:prSet/>
      <dgm:spPr/>
      <dgm:t>
        <a:bodyPr/>
        <a:lstStyle/>
        <a:p>
          <a:endParaRPr lang="en-US"/>
        </a:p>
      </dgm:t>
    </dgm:pt>
    <dgm:pt modelId="{67111323-49E6-164D-B587-CDA68CF4FB89}">
      <dgm:prSet phldrT="[Text]"/>
      <dgm:spPr/>
      <dgm:t>
        <a:bodyPr/>
        <a:lstStyle/>
        <a:p>
          <a:r>
            <a:rPr lang="en-US" dirty="0"/>
            <a:t>He wants us to </a:t>
          </a:r>
          <a:r>
            <a:rPr lang="en-US" dirty="0">
              <a:solidFill>
                <a:schemeClr val="accent1"/>
              </a:solidFill>
            </a:rPr>
            <a:t>share in His work</a:t>
          </a:r>
        </a:p>
      </dgm:t>
    </dgm:pt>
    <dgm:pt modelId="{2C24BFAF-197B-B04B-8E46-8EE9282DF2B5}" type="parTrans" cxnId="{263CE7CC-7BED-514F-A760-5C9C22B7CE27}">
      <dgm:prSet/>
      <dgm:spPr/>
      <dgm:t>
        <a:bodyPr/>
        <a:lstStyle/>
        <a:p>
          <a:endParaRPr lang="en-US"/>
        </a:p>
      </dgm:t>
    </dgm:pt>
    <dgm:pt modelId="{BF2D36B0-7E41-BF4D-A2CA-DB8C8FB368CF}" type="sibTrans" cxnId="{263CE7CC-7BED-514F-A760-5C9C22B7CE27}">
      <dgm:prSet/>
      <dgm:spPr/>
      <dgm:t>
        <a:bodyPr/>
        <a:lstStyle/>
        <a:p>
          <a:endParaRPr lang="en-US"/>
        </a:p>
      </dgm:t>
    </dgm:pt>
    <dgm:pt modelId="{1EBC477F-6B5E-0D40-972D-4B423DC84921}">
      <dgm:prSet phldrT="[Text]"/>
      <dgm:spPr/>
      <dgm:t>
        <a:bodyPr/>
        <a:lstStyle/>
        <a:p>
          <a:r>
            <a:rPr lang="en-US" dirty="0"/>
            <a:t>Given a </a:t>
          </a:r>
          <a:r>
            <a:rPr lang="en-US" dirty="0">
              <a:solidFill>
                <a:srgbClr val="00B050"/>
              </a:solidFill>
            </a:rPr>
            <a:t>special land</a:t>
          </a:r>
        </a:p>
      </dgm:t>
    </dgm:pt>
    <dgm:pt modelId="{22366442-8742-5E4E-8C73-78621911BFC1}" type="parTrans" cxnId="{52401F78-F447-CC44-969C-FAA125C198D4}">
      <dgm:prSet/>
      <dgm:spPr/>
      <dgm:t>
        <a:bodyPr/>
        <a:lstStyle/>
        <a:p>
          <a:endParaRPr lang="en-US"/>
        </a:p>
      </dgm:t>
    </dgm:pt>
    <dgm:pt modelId="{C9B1AC7E-E1C7-F54F-B20B-FCEC701DE8FE}" type="sibTrans" cxnId="{52401F78-F447-CC44-969C-FAA125C198D4}">
      <dgm:prSet/>
      <dgm:spPr/>
      <dgm:t>
        <a:bodyPr/>
        <a:lstStyle/>
        <a:p>
          <a:endParaRPr lang="en-US"/>
        </a:p>
      </dgm:t>
    </dgm:pt>
    <dgm:pt modelId="{1A4876D9-03B7-E34A-B6C1-68E402ECAACD}">
      <dgm:prSet phldrT="[Text]"/>
      <dgm:spPr/>
      <dgm:t>
        <a:bodyPr/>
        <a:lstStyle/>
        <a:p>
          <a:r>
            <a:rPr lang="en-US" dirty="0"/>
            <a:t>God will be </a:t>
          </a:r>
          <a:r>
            <a:rPr lang="en-US" dirty="0">
              <a:solidFill>
                <a:srgbClr val="00B050"/>
              </a:solidFill>
            </a:rPr>
            <a:t>manifest in a host of mighty men and women</a:t>
          </a:r>
        </a:p>
      </dgm:t>
    </dgm:pt>
    <dgm:pt modelId="{9F3DA9CC-BB48-FB48-9569-A68FE98D335D}" type="parTrans" cxnId="{142ED212-5D3E-DE41-91E0-74065B20A4FF}">
      <dgm:prSet/>
      <dgm:spPr/>
      <dgm:t>
        <a:bodyPr/>
        <a:lstStyle/>
        <a:p>
          <a:endParaRPr lang="en-US"/>
        </a:p>
      </dgm:t>
    </dgm:pt>
    <dgm:pt modelId="{C527371F-CA13-C040-925B-731E3F2FF856}" type="sibTrans" cxnId="{142ED212-5D3E-DE41-91E0-74065B20A4FF}">
      <dgm:prSet/>
      <dgm:spPr/>
      <dgm:t>
        <a:bodyPr/>
        <a:lstStyle/>
        <a:p>
          <a:endParaRPr lang="en-US"/>
        </a:p>
      </dgm:t>
    </dgm:pt>
    <dgm:pt modelId="{D7DC5FE8-57D7-5E4A-8021-42CDBBEE822E}">
      <dgm:prSet phldrT="[Text]"/>
      <dgm:spPr/>
      <dgm:t>
        <a:bodyPr/>
        <a:lstStyle/>
        <a:p>
          <a:r>
            <a:rPr lang="en-US" dirty="0"/>
            <a:t>Given </a:t>
          </a:r>
          <a:r>
            <a:rPr lang="en-US" dirty="0">
              <a:solidFill>
                <a:srgbClr val="00B050"/>
              </a:solidFill>
            </a:rPr>
            <a:t>access to eternal life</a:t>
          </a:r>
        </a:p>
      </dgm:t>
    </dgm:pt>
    <dgm:pt modelId="{5884C00C-0C25-EF4A-893B-33F76D9B8E4C}" type="parTrans" cxnId="{4A0E2EE6-4535-E646-B2B8-F9A6566EE5A7}">
      <dgm:prSet/>
      <dgm:spPr/>
      <dgm:t>
        <a:bodyPr/>
        <a:lstStyle/>
        <a:p>
          <a:endParaRPr lang="en-US"/>
        </a:p>
      </dgm:t>
    </dgm:pt>
    <dgm:pt modelId="{E698456D-59BD-A640-9AE1-F1ECB6813D07}" type="sibTrans" cxnId="{4A0E2EE6-4535-E646-B2B8-F9A6566EE5A7}">
      <dgm:prSet/>
      <dgm:spPr/>
      <dgm:t>
        <a:bodyPr/>
        <a:lstStyle/>
        <a:p>
          <a:endParaRPr lang="en-US"/>
        </a:p>
      </dgm:t>
    </dgm:pt>
    <dgm:pt modelId="{7AB4DA9F-18DB-194B-983E-F4F312E5A461}" type="pres">
      <dgm:prSet presAssocID="{2C1A82C0-E502-3F41-B1A2-F1C0F3D8E469}" presName="linear" presStyleCnt="0">
        <dgm:presLayoutVars>
          <dgm:animLvl val="lvl"/>
          <dgm:resizeHandles val="exact"/>
        </dgm:presLayoutVars>
      </dgm:prSet>
      <dgm:spPr/>
    </dgm:pt>
    <dgm:pt modelId="{83E9A25C-95F1-654B-B19F-41AA23171EC7}" type="pres">
      <dgm:prSet presAssocID="{FF1A3052-94F7-0846-9267-9262616F495D}" presName="parentText" presStyleLbl="node1" presStyleIdx="0" presStyleCnt="2">
        <dgm:presLayoutVars>
          <dgm:chMax val="0"/>
          <dgm:bulletEnabled val="1"/>
        </dgm:presLayoutVars>
      </dgm:prSet>
      <dgm:spPr/>
    </dgm:pt>
    <dgm:pt modelId="{3F57CC90-E3E0-BD43-9432-70BC8640F503}" type="pres">
      <dgm:prSet presAssocID="{FF1A3052-94F7-0846-9267-9262616F495D}" presName="childText" presStyleLbl="revTx" presStyleIdx="0" presStyleCnt="2">
        <dgm:presLayoutVars>
          <dgm:bulletEnabled val="1"/>
        </dgm:presLayoutVars>
      </dgm:prSet>
      <dgm:spPr/>
    </dgm:pt>
    <dgm:pt modelId="{B98AB14A-E092-6E40-85D4-6235218E4DE6}" type="pres">
      <dgm:prSet presAssocID="{BBBAD683-E9D3-E242-B521-667FA1CCB937}" presName="parentText" presStyleLbl="node1" presStyleIdx="1" presStyleCnt="2">
        <dgm:presLayoutVars>
          <dgm:chMax val="0"/>
          <dgm:bulletEnabled val="1"/>
        </dgm:presLayoutVars>
      </dgm:prSet>
      <dgm:spPr/>
    </dgm:pt>
    <dgm:pt modelId="{17987ACE-6164-7047-95D0-ECB85387C0FD}" type="pres">
      <dgm:prSet presAssocID="{BBBAD683-E9D3-E242-B521-667FA1CCB937}" presName="childText" presStyleLbl="revTx" presStyleIdx="1" presStyleCnt="2">
        <dgm:presLayoutVars>
          <dgm:bulletEnabled val="1"/>
        </dgm:presLayoutVars>
      </dgm:prSet>
      <dgm:spPr/>
    </dgm:pt>
  </dgm:ptLst>
  <dgm:cxnLst>
    <dgm:cxn modelId="{B5F1C70A-EFCF-9D4E-B33E-F003BB835763}" srcId="{BBBAD683-E9D3-E242-B521-667FA1CCB937}" destId="{99CC9BF1-71FB-6143-9510-556D960C7E04}" srcOrd="1" destOrd="0" parTransId="{BC86C429-2C16-3647-81B2-A49FBA9AFD00}" sibTransId="{250431A4-025F-BE48-A580-D4501E7235A8}"/>
    <dgm:cxn modelId="{9B5CDA0A-AEEF-3E40-AD81-AEF0579A98F1}" type="presOf" srcId="{99CC9BF1-71FB-6143-9510-556D960C7E04}" destId="{17987ACE-6164-7047-95D0-ECB85387C0FD}" srcOrd="0" destOrd="1" presId="urn:microsoft.com/office/officeart/2005/8/layout/vList2"/>
    <dgm:cxn modelId="{BFC53510-7E15-E147-89B5-ED5D485D1FED}" type="presOf" srcId="{1EBC477F-6B5E-0D40-972D-4B423DC84921}" destId="{3F57CC90-E3E0-BD43-9432-70BC8640F503}" srcOrd="0" destOrd="3" presId="urn:microsoft.com/office/officeart/2005/8/layout/vList2"/>
    <dgm:cxn modelId="{85192111-6607-2342-A2D0-625E0E46DBCA}" type="presOf" srcId="{EDC2458D-868C-314E-8B68-4D74082A535D}" destId="{17987ACE-6164-7047-95D0-ECB85387C0FD}" srcOrd="0" destOrd="2" presId="urn:microsoft.com/office/officeart/2005/8/layout/vList2"/>
    <dgm:cxn modelId="{142ED212-5D3E-DE41-91E0-74065B20A4FF}" srcId="{FF1A3052-94F7-0846-9267-9262616F495D}" destId="{1A4876D9-03B7-E34A-B6C1-68E402ECAACD}" srcOrd="1" destOrd="0" parTransId="{9F3DA9CC-BB48-FB48-9569-A68FE98D335D}" sibTransId="{C527371F-CA13-C040-925B-731E3F2FF856}"/>
    <dgm:cxn modelId="{F6B9CE1C-C144-FF47-B4F2-4898E9647719}" type="presOf" srcId="{1A4876D9-03B7-E34A-B6C1-68E402ECAACD}" destId="{3F57CC90-E3E0-BD43-9432-70BC8640F503}" srcOrd="0" destOrd="1" presId="urn:microsoft.com/office/officeart/2005/8/layout/vList2"/>
    <dgm:cxn modelId="{C7EE621D-5F90-9A45-BBAB-F930FA8CB289}" type="presOf" srcId="{BBBAD683-E9D3-E242-B521-667FA1CCB937}" destId="{B98AB14A-E092-6E40-85D4-6235218E4DE6}" srcOrd="0" destOrd="0" presId="urn:microsoft.com/office/officeart/2005/8/layout/vList2"/>
    <dgm:cxn modelId="{2E81E31F-C9B4-4B46-A40F-F837223747E3}" srcId="{2C1A82C0-E502-3F41-B1A2-F1C0F3D8E469}" destId="{FF1A3052-94F7-0846-9267-9262616F495D}" srcOrd="0" destOrd="0" parTransId="{D5E714C5-6339-BB4F-999A-5D9A83E58D33}" sibTransId="{D5E30E3A-F9FF-1A44-8ECB-FE442BAB7A18}"/>
    <dgm:cxn modelId="{9CB09C3D-6EAF-A344-BC18-AB0CB34954E5}" type="presOf" srcId="{74889948-7FDA-CC47-8D62-81171C5DB074}" destId="{3F57CC90-E3E0-BD43-9432-70BC8640F503}" srcOrd="0" destOrd="0" presId="urn:microsoft.com/office/officeart/2005/8/layout/vList2"/>
    <dgm:cxn modelId="{C229FE46-81EC-3848-BCBF-ADCD20A54B20}" type="presOf" srcId="{D18A7B76-1408-7B4F-A5EE-6D8F3A95667E}" destId="{3F57CC90-E3E0-BD43-9432-70BC8640F503}" srcOrd="0" destOrd="2" presId="urn:microsoft.com/office/officeart/2005/8/layout/vList2"/>
    <dgm:cxn modelId="{C7C69E6C-FD0D-194E-B52D-173EB6852EAD}" type="presOf" srcId="{67111323-49E6-164D-B587-CDA68CF4FB89}" destId="{17987ACE-6164-7047-95D0-ECB85387C0FD}" srcOrd="0" destOrd="0" presId="urn:microsoft.com/office/officeart/2005/8/layout/vList2"/>
    <dgm:cxn modelId="{52401F78-F447-CC44-969C-FAA125C198D4}" srcId="{FF1A3052-94F7-0846-9267-9262616F495D}" destId="{1EBC477F-6B5E-0D40-972D-4B423DC84921}" srcOrd="3" destOrd="0" parTransId="{22366442-8742-5E4E-8C73-78621911BFC1}" sibTransId="{C9B1AC7E-E1C7-F54F-B20B-FCEC701DE8FE}"/>
    <dgm:cxn modelId="{E4429480-9ED4-684D-B410-C2E30DAE6E99}" type="presOf" srcId="{2C1A82C0-E502-3F41-B1A2-F1C0F3D8E469}" destId="{7AB4DA9F-18DB-194B-983E-F4F312E5A461}" srcOrd="0" destOrd="0" presId="urn:microsoft.com/office/officeart/2005/8/layout/vList2"/>
    <dgm:cxn modelId="{3FC8C9A4-EB28-E143-96EA-BD086BCD85AB}" srcId="{FF1A3052-94F7-0846-9267-9262616F495D}" destId="{D18A7B76-1408-7B4F-A5EE-6D8F3A95667E}" srcOrd="2" destOrd="0" parTransId="{9AF01A20-16FD-E040-BC9A-2A7112B2DCF4}" sibTransId="{2980A9F5-BC04-6047-97F0-D264EB29096A}"/>
    <dgm:cxn modelId="{05A56AB4-692F-464E-B5F2-0BBA56209C5D}" srcId="{BBBAD683-E9D3-E242-B521-667FA1CCB937}" destId="{EDC2458D-868C-314E-8B68-4D74082A535D}" srcOrd="2" destOrd="0" parTransId="{0A6B41A6-6FF5-9749-BA40-788EE51EFACF}" sibTransId="{24C01431-5602-AC4A-80E8-6D2242BD14D8}"/>
    <dgm:cxn modelId="{146134CA-6803-3E4A-8EE8-0D76413A25B6}" type="presOf" srcId="{D7DC5FE8-57D7-5E4A-8021-42CDBBEE822E}" destId="{3F57CC90-E3E0-BD43-9432-70BC8640F503}" srcOrd="0" destOrd="4" presId="urn:microsoft.com/office/officeart/2005/8/layout/vList2"/>
    <dgm:cxn modelId="{263CE7CC-7BED-514F-A760-5C9C22B7CE27}" srcId="{BBBAD683-E9D3-E242-B521-667FA1CCB937}" destId="{67111323-49E6-164D-B587-CDA68CF4FB89}" srcOrd="0" destOrd="0" parTransId="{2C24BFAF-197B-B04B-8E46-8EE9282DF2B5}" sibTransId="{BF2D36B0-7E41-BF4D-A2CA-DB8C8FB368CF}"/>
    <dgm:cxn modelId="{137121CF-0B3E-8547-BD7E-158F4572B330}" srcId="{2C1A82C0-E502-3F41-B1A2-F1C0F3D8E469}" destId="{BBBAD683-E9D3-E242-B521-667FA1CCB937}" srcOrd="1" destOrd="0" parTransId="{9459B35B-8D60-D04F-B746-D7A46584BDA8}" sibTransId="{AB04BC96-62E9-8246-AE0A-F47065FA3812}"/>
    <dgm:cxn modelId="{4A0E2EE6-4535-E646-B2B8-F9A6566EE5A7}" srcId="{FF1A3052-94F7-0846-9267-9262616F495D}" destId="{D7DC5FE8-57D7-5E4A-8021-42CDBBEE822E}" srcOrd="4" destOrd="0" parTransId="{5884C00C-0C25-EF4A-893B-33F76D9B8E4C}" sibTransId="{E698456D-59BD-A640-9AE1-F1ECB6813D07}"/>
    <dgm:cxn modelId="{89D3C4EA-354A-AE47-AD36-08EB2C4D7A0E}" srcId="{FF1A3052-94F7-0846-9267-9262616F495D}" destId="{74889948-7FDA-CC47-8D62-81171C5DB074}" srcOrd="0" destOrd="0" parTransId="{CB429D3E-8228-A541-9E02-43F3EF7A6CF5}" sibTransId="{3D6B819A-F9F8-9B4D-997B-12CBB8CF2077}"/>
    <dgm:cxn modelId="{624C86F9-287C-6641-9F15-924989737983}" type="presOf" srcId="{FF1A3052-94F7-0846-9267-9262616F495D}" destId="{83E9A25C-95F1-654B-B19F-41AA23171EC7}" srcOrd="0" destOrd="0" presId="urn:microsoft.com/office/officeart/2005/8/layout/vList2"/>
    <dgm:cxn modelId="{B1C9B7F4-7079-4D46-B0B4-95A057C35C22}" type="presParOf" srcId="{7AB4DA9F-18DB-194B-983E-F4F312E5A461}" destId="{83E9A25C-95F1-654B-B19F-41AA23171EC7}" srcOrd="0" destOrd="0" presId="urn:microsoft.com/office/officeart/2005/8/layout/vList2"/>
    <dgm:cxn modelId="{09CB219A-A742-D24D-AF71-70346FC24ECC}" type="presParOf" srcId="{7AB4DA9F-18DB-194B-983E-F4F312E5A461}" destId="{3F57CC90-E3E0-BD43-9432-70BC8640F503}" srcOrd="1" destOrd="0" presId="urn:microsoft.com/office/officeart/2005/8/layout/vList2"/>
    <dgm:cxn modelId="{EE784B08-4177-4F48-A29F-482F3EEE2686}" type="presParOf" srcId="{7AB4DA9F-18DB-194B-983E-F4F312E5A461}" destId="{B98AB14A-E092-6E40-85D4-6235218E4DE6}" srcOrd="2" destOrd="0" presId="urn:microsoft.com/office/officeart/2005/8/layout/vList2"/>
    <dgm:cxn modelId="{01805301-94B5-1E44-B255-3CB11711B9B1}" type="presParOf" srcId="{7AB4DA9F-18DB-194B-983E-F4F312E5A461}" destId="{17987ACE-6164-7047-95D0-ECB85387C0F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9A25C-95F1-654B-B19F-41AA23171EC7}">
      <dsp:nvSpPr>
        <dsp:cNvPr id="0" name=""/>
        <dsp:cNvSpPr/>
      </dsp:nvSpPr>
      <dsp:spPr>
        <a:xfrm>
          <a:off x="0" y="11540"/>
          <a:ext cx="11026775" cy="8634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About God's Plan and Purpose</a:t>
          </a:r>
        </a:p>
      </dsp:txBody>
      <dsp:txXfrm>
        <a:off x="42151" y="53691"/>
        <a:ext cx="10942473" cy="779158"/>
      </dsp:txXfrm>
    </dsp:sp>
    <dsp:sp modelId="{3F57CC90-E3E0-BD43-9432-70BC8640F503}">
      <dsp:nvSpPr>
        <dsp:cNvPr id="0" name=""/>
        <dsp:cNvSpPr/>
      </dsp:nvSpPr>
      <dsp:spPr>
        <a:xfrm>
          <a:off x="0" y="875001"/>
          <a:ext cx="11026775" cy="231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Through the creation of man and woman, </a:t>
          </a:r>
          <a:r>
            <a:rPr lang="en-US" sz="2800" kern="1200" dirty="0">
              <a:solidFill>
                <a:schemeClr val="accent6"/>
              </a:solidFill>
            </a:rPr>
            <a:t>God will fill the earth with His glory</a:t>
          </a:r>
        </a:p>
        <a:p>
          <a:pPr marL="285750" lvl="1" indent="-285750" algn="l" defTabSz="1244600">
            <a:lnSpc>
              <a:spcPct val="90000"/>
            </a:lnSpc>
            <a:spcBef>
              <a:spcPct val="0"/>
            </a:spcBef>
            <a:spcAft>
              <a:spcPct val="20000"/>
            </a:spcAft>
            <a:buChar char="•"/>
          </a:pPr>
          <a:r>
            <a:rPr lang="en-US" sz="2800" kern="1200" dirty="0"/>
            <a:t>God will be </a:t>
          </a:r>
          <a:r>
            <a:rPr lang="en-US" sz="2800" kern="1200" dirty="0">
              <a:solidFill>
                <a:schemeClr val="accent6"/>
              </a:solidFill>
            </a:rPr>
            <a:t>manifest in a host of mighty men and women</a:t>
          </a:r>
        </a:p>
        <a:p>
          <a:pPr marL="285750" lvl="1" indent="-285750" algn="l" defTabSz="1244600">
            <a:lnSpc>
              <a:spcPct val="90000"/>
            </a:lnSpc>
            <a:spcBef>
              <a:spcPct val="0"/>
            </a:spcBef>
            <a:spcAft>
              <a:spcPct val="20000"/>
            </a:spcAft>
            <a:buChar char="•"/>
          </a:pPr>
          <a:r>
            <a:rPr lang="en-US" sz="2800" kern="1200" dirty="0"/>
            <a:t>Given </a:t>
          </a:r>
          <a:r>
            <a:rPr lang="en-US" sz="2800" kern="1200" dirty="0">
              <a:solidFill>
                <a:schemeClr val="accent6"/>
              </a:solidFill>
            </a:rPr>
            <a:t>dominion</a:t>
          </a:r>
          <a:r>
            <a:rPr lang="en-US" sz="2800" kern="1200" dirty="0"/>
            <a:t> over creation</a:t>
          </a:r>
        </a:p>
        <a:p>
          <a:pPr marL="285750" lvl="1" indent="-285750" algn="l" defTabSz="1244600">
            <a:lnSpc>
              <a:spcPct val="90000"/>
            </a:lnSpc>
            <a:spcBef>
              <a:spcPct val="0"/>
            </a:spcBef>
            <a:spcAft>
              <a:spcPct val="20000"/>
            </a:spcAft>
            <a:buChar char="•"/>
          </a:pPr>
          <a:r>
            <a:rPr lang="en-US" sz="2800" kern="1200" dirty="0"/>
            <a:t>Given a </a:t>
          </a:r>
          <a:r>
            <a:rPr lang="en-US" sz="2800" kern="1200" dirty="0">
              <a:solidFill>
                <a:schemeClr val="accent6"/>
              </a:solidFill>
            </a:rPr>
            <a:t>special land</a:t>
          </a:r>
        </a:p>
      </dsp:txBody>
      <dsp:txXfrm>
        <a:off x="0" y="875001"/>
        <a:ext cx="11026775" cy="2310120"/>
      </dsp:txXfrm>
    </dsp:sp>
    <dsp:sp modelId="{B98AB14A-E092-6E40-85D4-6235218E4DE6}">
      <dsp:nvSpPr>
        <dsp:cNvPr id="0" name=""/>
        <dsp:cNvSpPr/>
      </dsp:nvSpPr>
      <dsp:spPr>
        <a:xfrm>
          <a:off x="0" y="3185121"/>
          <a:ext cx="11026775" cy="8634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About God</a:t>
          </a:r>
        </a:p>
      </dsp:txBody>
      <dsp:txXfrm>
        <a:off x="42151" y="3227272"/>
        <a:ext cx="10942473" cy="779158"/>
      </dsp:txXfrm>
    </dsp:sp>
    <dsp:sp modelId="{17987ACE-6164-7047-95D0-ECB85387C0FD}">
      <dsp:nvSpPr>
        <dsp:cNvPr id="0" name=""/>
        <dsp:cNvSpPr/>
      </dsp:nvSpPr>
      <dsp:spPr>
        <a:xfrm>
          <a:off x="0" y="4048581"/>
          <a:ext cx="11026775"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He wants us to </a:t>
          </a:r>
          <a:r>
            <a:rPr lang="en-US" sz="2800" kern="1200" dirty="0">
              <a:solidFill>
                <a:schemeClr val="accent1"/>
              </a:solidFill>
            </a:rPr>
            <a:t>share in His work</a:t>
          </a:r>
        </a:p>
        <a:p>
          <a:pPr marL="285750" lvl="1" indent="-285750" algn="l" defTabSz="1244600">
            <a:lnSpc>
              <a:spcPct val="90000"/>
            </a:lnSpc>
            <a:spcBef>
              <a:spcPct val="0"/>
            </a:spcBef>
            <a:spcAft>
              <a:spcPct val="20000"/>
            </a:spcAft>
            <a:buChar char="•"/>
          </a:pPr>
          <a:r>
            <a:rPr lang="en-US" sz="2800" kern="1200" dirty="0"/>
            <a:t>He desires to be a </a:t>
          </a:r>
          <a:r>
            <a:rPr lang="en-US" sz="2800" kern="1200" dirty="0">
              <a:solidFill>
                <a:schemeClr val="accent1"/>
              </a:solidFill>
            </a:rPr>
            <a:t>Father</a:t>
          </a:r>
          <a:r>
            <a:rPr lang="en-US" sz="2800" kern="1200" dirty="0"/>
            <a:t> to His creation</a:t>
          </a:r>
        </a:p>
      </dsp:txBody>
      <dsp:txXfrm>
        <a:off x="0" y="4048581"/>
        <a:ext cx="11026775" cy="968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15AD-00F4-BD4B-AB8E-38E3228BEDDB}">
      <dsp:nvSpPr>
        <dsp:cNvPr id="0" name=""/>
        <dsp:cNvSpPr/>
      </dsp:nvSpPr>
      <dsp:spPr>
        <a:xfrm>
          <a:off x="827" y="0"/>
          <a:ext cx="3560123" cy="3325860"/>
        </a:xfrm>
        <a:prstGeom prst="roundRect">
          <a:avLst>
            <a:gd name="adj" fmla="val 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kern="1200" dirty="0">
              <a:solidFill>
                <a:schemeClr val="tx1"/>
              </a:solidFill>
              <a:latin typeface="Gisha" panose="020B0502040204020203" pitchFamily="34" charset="-79"/>
              <a:cs typeface="Gisha" panose="020B0502040204020203" pitchFamily="34" charset="-79"/>
            </a:rPr>
            <a:t>Yahweh Elohim</a:t>
          </a:r>
        </a:p>
      </dsp:txBody>
      <dsp:txXfrm rot="16200000">
        <a:off x="-1006762" y="1007590"/>
        <a:ext cx="2727205" cy="712024"/>
      </dsp:txXfrm>
    </dsp:sp>
    <dsp:sp modelId="{6EC09048-8AE3-CC44-87D3-7F869D41F59F}">
      <dsp:nvSpPr>
        <dsp:cNvPr id="0" name=""/>
        <dsp:cNvSpPr/>
      </dsp:nvSpPr>
      <dsp:spPr>
        <a:xfrm>
          <a:off x="712852" y="0"/>
          <a:ext cx="2652292" cy="3325860"/>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None/>
          </a:pPr>
          <a:r>
            <a:rPr lang="en-US" sz="3500" kern="1200" dirty="0">
              <a:latin typeface="Gisha" panose="020B0502040204020203" pitchFamily="34" charset="-79"/>
              <a:cs typeface="Gisha" panose="020B0502040204020203" pitchFamily="34" charset="-79"/>
            </a:rPr>
            <a:t>Generations</a:t>
          </a:r>
        </a:p>
        <a:p>
          <a:pPr marL="0" lvl="0" indent="0" algn="l" defTabSz="1555750">
            <a:lnSpc>
              <a:spcPct val="90000"/>
            </a:lnSpc>
            <a:spcBef>
              <a:spcPct val="0"/>
            </a:spcBef>
            <a:spcAft>
              <a:spcPct val="35000"/>
            </a:spcAft>
            <a:buNone/>
          </a:pPr>
          <a:r>
            <a:rPr lang="en-US" sz="3500" kern="1200" dirty="0">
              <a:latin typeface="Gisha" panose="020B0502040204020203" pitchFamily="34" charset="-79"/>
              <a:cs typeface="Gisha" panose="020B0502040204020203" pitchFamily="34" charset="-79"/>
            </a:rPr>
            <a:t>Fathered creation</a:t>
          </a:r>
        </a:p>
        <a:p>
          <a:pPr marL="0" lvl="0" indent="0" algn="l" defTabSz="1555750">
            <a:lnSpc>
              <a:spcPct val="90000"/>
            </a:lnSpc>
            <a:spcBef>
              <a:spcPct val="0"/>
            </a:spcBef>
            <a:spcAft>
              <a:spcPct val="35000"/>
            </a:spcAft>
            <a:buNone/>
          </a:pPr>
          <a:r>
            <a:rPr lang="en-US" sz="3500" kern="1200" dirty="0">
              <a:latin typeface="Gisha" panose="020B0502040204020203" pitchFamily="34" charset="-79"/>
              <a:cs typeface="Gisha" panose="020B0502040204020203" pitchFamily="34" charset="-79"/>
            </a:rPr>
            <a:t>Dominion</a:t>
          </a:r>
        </a:p>
      </dsp:txBody>
      <dsp:txXfrm>
        <a:off x="712852" y="0"/>
        <a:ext cx="2652292" cy="3325860"/>
      </dsp:txXfrm>
    </dsp:sp>
    <dsp:sp modelId="{979135A7-0457-2048-B435-1113AC76E25C}">
      <dsp:nvSpPr>
        <dsp:cNvPr id="0" name=""/>
        <dsp:cNvSpPr/>
      </dsp:nvSpPr>
      <dsp:spPr>
        <a:xfrm>
          <a:off x="3685555" y="0"/>
          <a:ext cx="3560123" cy="3325860"/>
        </a:xfrm>
        <a:prstGeom prst="roundRect">
          <a:avLst>
            <a:gd name="adj" fmla="val 5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144018" rIns="186690" bIns="0" numCol="1" spcCol="1270" anchor="t" anchorCtr="0">
          <a:noAutofit/>
        </a:bodyPr>
        <a:lstStyle/>
        <a:p>
          <a:pPr marL="0" lvl="0" indent="0" algn="r" defTabSz="1866900">
            <a:lnSpc>
              <a:spcPct val="90000"/>
            </a:lnSpc>
            <a:spcBef>
              <a:spcPct val="0"/>
            </a:spcBef>
            <a:spcAft>
              <a:spcPct val="35000"/>
            </a:spcAft>
            <a:buNone/>
          </a:pPr>
          <a:r>
            <a:rPr lang="en-US" sz="4200" kern="1200" dirty="0">
              <a:solidFill>
                <a:schemeClr val="tx1"/>
              </a:solidFill>
              <a:latin typeface="Gisha" panose="020B0502040204020203" pitchFamily="34" charset="-79"/>
              <a:cs typeface="Gisha" panose="020B0502040204020203" pitchFamily="34" charset="-79"/>
            </a:rPr>
            <a:t>Eden</a:t>
          </a:r>
        </a:p>
      </dsp:txBody>
      <dsp:txXfrm rot="16200000">
        <a:off x="2677965" y="1007590"/>
        <a:ext cx="2727205" cy="712024"/>
      </dsp:txXfrm>
    </dsp:sp>
    <dsp:sp modelId="{B6AA7B8B-775A-4940-BB4A-ACA04F1626BC}">
      <dsp:nvSpPr>
        <dsp:cNvPr id="0" name=""/>
        <dsp:cNvSpPr/>
      </dsp:nvSpPr>
      <dsp:spPr>
        <a:xfrm rot="5400000">
          <a:off x="3459164" y="2581890"/>
          <a:ext cx="488382" cy="534018"/>
        </a:xfrm>
        <a:prstGeom prst="flowChartExtra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2C541F3-B5D0-DF4A-A1D3-AFE119BB97F3}">
      <dsp:nvSpPr>
        <dsp:cNvPr id="0" name=""/>
        <dsp:cNvSpPr/>
      </dsp:nvSpPr>
      <dsp:spPr>
        <a:xfrm>
          <a:off x="4397580" y="0"/>
          <a:ext cx="2652292" cy="3325860"/>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None/>
          </a:pPr>
          <a:r>
            <a:rPr lang="en-US" sz="3500" kern="1200" dirty="0">
              <a:latin typeface="Gisha" panose="020B0502040204020203" pitchFamily="34" charset="-79"/>
              <a:cs typeface="Gisha" panose="020B0502040204020203" pitchFamily="34" charset="-79"/>
            </a:rPr>
            <a:t>God planted a garden eastward in Eden</a:t>
          </a:r>
        </a:p>
        <a:p>
          <a:pPr marL="0" lvl="0" indent="0" algn="l" defTabSz="1555750">
            <a:lnSpc>
              <a:spcPct val="90000"/>
            </a:lnSpc>
            <a:spcBef>
              <a:spcPct val="0"/>
            </a:spcBef>
            <a:spcAft>
              <a:spcPct val="35000"/>
            </a:spcAft>
            <a:buNone/>
          </a:pPr>
          <a:r>
            <a:rPr lang="en-US" sz="3500" kern="1200" dirty="0">
              <a:latin typeface="Gisha" panose="020B0502040204020203" pitchFamily="34" charset="-79"/>
              <a:cs typeface="Gisha" panose="020B0502040204020203" pitchFamily="34" charset="-79"/>
            </a:rPr>
            <a:t>A river into 4 heads</a:t>
          </a:r>
        </a:p>
      </dsp:txBody>
      <dsp:txXfrm>
        <a:off x="4397580" y="0"/>
        <a:ext cx="2652292" cy="3325860"/>
      </dsp:txXfrm>
    </dsp:sp>
    <dsp:sp modelId="{9BE0AD47-19D2-744B-A929-B7312BC5DE41}">
      <dsp:nvSpPr>
        <dsp:cNvPr id="0" name=""/>
        <dsp:cNvSpPr/>
      </dsp:nvSpPr>
      <dsp:spPr>
        <a:xfrm>
          <a:off x="7370283" y="0"/>
          <a:ext cx="3560123" cy="3325860"/>
        </a:xfrm>
        <a:prstGeom prst="roundRect">
          <a:avLst>
            <a:gd name="adj" fmla="val 5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144018" rIns="186690" bIns="0" numCol="1" spcCol="1270" anchor="t" anchorCtr="0">
          <a:noAutofit/>
        </a:bodyPr>
        <a:lstStyle/>
        <a:p>
          <a:pPr marL="0" lvl="0" indent="0" algn="r" defTabSz="1866900">
            <a:lnSpc>
              <a:spcPct val="90000"/>
            </a:lnSpc>
            <a:spcBef>
              <a:spcPct val="0"/>
            </a:spcBef>
            <a:spcAft>
              <a:spcPct val="35000"/>
            </a:spcAft>
            <a:buNone/>
          </a:pPr>
          <a:r>
            <a:rPr lang="en-US" sz="4200" kern="1200" dirty="0">
              <a:solidFill>
                <a:schemeClr val="tx1"/>
              </a:solidFill>
              <a:latin typeface="Gisha" panose="020B0502040204020203" pitchFamily="34" charset="-79"/>
              <a:cs typeface="Gisha" panose="020B0502040204020203" pitchFamily="34" charset="-79"/>
            </a:rPr>
            <a:t>Life</a:t>
          </a:r>
        </a:p>
      </dsp:txBody>
      <dsp:txXfrm rot="16200000">
        <a:off x="6362693" y="1007590"/>
        <a:ext cx="2727205" cy="712024"/>
      </dsp:txXfrm>
    </dsp:sp>
    <dsp:sp modelId="{6D902167-2B9D-6646-9EA8-7B5E82EF7027}">
      <dsp:nvSpPr>
        <dsp:cNvPr id="0" name=""/>
        <dsp:cNvSpPr/>
      </dsp:nvSpPr>
      <dsp:spPr>
        <a:xfrm rot="5400000">
          <a:off x="7143892" y="2581890"/>
          <a:ext cx="488382" cy="534018"/>
        </a:xfrm>
        <a:prstGeom prst="flowChartExtract">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D4FD67C7-F39A-9A49-B49E-6512B6695609}">
      <dsp:nvSpPr>
        <dsp:cNvPr id="0" name=""/>
        <dsp:cNvSpPr/>
      </dsp:nvSpPr>
      <dsp:spPr>
        <a:xfrm>
          <a:off x="8082308" y="0"/>
          <a:ext cx="2652292" cy="3325860"/>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None/>
          </a:pPr>
          <a:r>
            <a:rPr lang="en-US" sz="3500" kern="1200" dirty="0">
              <a:latin typeface="Gisha" panose="020B0502040204020203" pitchFamily="34" charset="-79"/>
              <a:cs typeface="Gisha" panose="020B0502040204020203" pitchFamily="34" charset="-79"/>
            </a:rPr>
            <a:t>The tree of life in the midst of the Garden</a:t>
          </a:r>
        </a:p>
        <a:p>
          <a:pPr marL="0" lvl="0" indent="0" algn="l" defTabSz="1555750">
            <a:lnSpc>
              <a:spcPct val="90000"/>
            </a:lnSpc>
            <a:spcBef>
              <a:spcPct val="0"/>
            </a:spcBef>
            <a:spcAft>
              <a:spcPct val="35000"/>
            </a:spcAft>
            <a:buNone/>
          </a:pPr>
          <a:r>
            <a:rPr lang="en-US" sz="3500" kern="1200" dirty="0">
              <a:latin typeface="Gisha" panose="020B0502040204020203" pitchFamily="34" charset="-79"/>
              <a:cs typeface="Gisha" panose="020B0502040204020203" pitchFamily="34" charset="-79"/>
            </a:rPr>
            <a:t>Based upon free will</a:t>
          </a:r>
        </a:p>
      </dsp:txBody>
      <dsp:txXfrm>
        <a:off x="8082308" y="0"/>
        <a:ext cx="2652292" cy="3325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5B71C-F707-7947-A4B4-6EDDD6E483E0}">
      <dsp:nvSpPr>
        <dsp:cNvPr id="0" name=""/>
        <dsp:cNvSpPr/>
      </dsp:nvSpPr>
      <dsp:spPr>
        <a:xfrm>
          <a:off x="0" y="1223565"/>
          <a:ext cx="3774281" cy="226456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t" anchorCtr="0">
          <a:noAutofit/>
        </a:bodyPr>
        <a:lstStyle/>
        <a:p>
          <a:pPr marL="0" lvl="0" indent="0" algn="ctr" defTabSz="2044700">
            <a:lnSpc>
              <a:spcPct val="90000"/>
            </a:lnSpc>
            <a:spcBef>
              <a:spcPct val="0"/>
            </a:spcBef>
            <a:spcAft>
              <a:spcPct val="35000"/>
            </a:spcAft>
            <a:buNone/>
          </a:pPr>
          <a:r>
            <a:rPr lang="en-US" sz="4600" kern="1200" dirty="0">
              <a:solidFill>
                <a:schemeClr val="tx1"/>
              </a:solidFill>
              <a:latin typeface="Gisha" panose="020B0502040204020203" pitchFamily="34" charset="-79"/>
              <a:cs typeface="Gisha" panose="020B0502040204020203" pitchFamily="34" charset="-79"/>
            </a:rPr>
            <a:t>Dominion</a:t>
          </a:r>
        </a:p>
        <a:p>
          <a:pPr marL="0" lvl="1" indent="0" algn="ctr" defTabSz="1600200">
            <a:lnSpc>
              <a:spcPct val="90000"/>
            </a:lnSpc>
            <a:spcBef>
              <a:spcPct val="0"/>
            </a:spcBef>
            <a:spcAft>
              <a:spcPct val="15000"/>
            </a:spcAft>
            <a:buNone/>
            <a:tabLst/>
          </a:pPr>
          <a:r>
            <a:rPr lang="en-US" sz="3600" i="1" kern="1200" dirty="0">
              <a:solidFill>
                <a:schemeClr val="tx1"/>
              </a:solidFill>
              <a:latin typeface="Gisha" panose="020B0502040204020203" pitchFamily="34" charset="-79"/>
              <a:cs typeface="Gisha" panose="020B0502040204020203" pitchFamily="34" charset="-79"/>
            </a:rPr>
            <a:t>“let them have dominion”</a:t>
          </a:r>
        </a:p>
      </dsp:txBody>
      <dsp:txXfrm>
        <a:off x="0" y="1223565"/>
        <a:ext cx="3774281" cy="2264568"/>
      </dsp:txXfrm>
    </dsp:sp>
    <dsp:sp modelId="{AB49BBF6-30D3-174B-B67D-92E4587C4723}">
      <dsp:nvSpPr>
        <dsp:cNvPr id="0" name=""/>
        <dsp:cNvSpPr/>
      </dsp:nvSpPr>
      <dsp:spPr>
        <a:xfrm>
          <a:off x="4151709" y="1223565"/>
          <a:ext cx="3774281" cy="2264568"/>
        </a:xfrm>
        <a:prstGeom prst="rect">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t" anchorCtr="0">
          <a:noAutofit/>
        </a:bodyPr>
        <a:lstStyle/>
        <a:p>
          <a:pPr marL="0" lvl="0" indent="0" algn="ctr" defTabSz="2044700">
            <a:lnSpc>
              <a:spcPct val="90000"/>
            </a:lnSpc>
            <a:spcBef>
              <a:spcPct val="0"/>
            </a:spcBef>
            <a:spcAft>
              <a:spcPct val="35000"/>
            </a:spcAft>
            <a:buNone/>
          </a:pPr>
          <a:r>
            <a:rPr lang="en-US" sz="4600" kern="1200" dirty="0">
              <a:solidFill>
                <a:schemeClr val="tx1"/>
              </a:solidFill>
              <a:latin typeface="Gisha" panose="020B0502040204020203" pitchFamily="34" charset="-79"/>
              <a:cs typeface="Gisha" panose="020B0502040204020203" pitchFamily="34" charset="-79"/>
            </a:rPr>
            <a:t>Land</a:t>
          </a:r>
        </a:p>
        <a:p>
          <a:pPr marL="285750" lvl="1" indent="-285750" algn="ctr" defTabSz="1600200">
            <a:lnSpc>
              <a:spcPct val="90000"/>
            </a:lnSpc>
            <a:spcBef>
              <a:spcPct val="0"/>
            </a:spcBef>
            <a:spcAft>
              <a:spcPct val="15000"/>
            </a:spcAft>
            <a:buNone/>
          </a:pPr>
          <a:r>
            <a:rPr lang="en-US" sz="3600" i="1" kern="1200" dirty="0">
              <a:solidFill>
                <a:schemeClr val="tx1"/>
              </a:solidFill>
              <a:latin typeface="Gisha" panose="020B0502040204020203" pitchFamily="34" charset="-79"/>
              <a:cs typeface="Gisha" panose="020B0502040204020203" pitchFamily="34" charset="-79"/>
            </a:rPr>
            <a:t>“planted a garden before Eden”</a:t>
          </a:r>
        </a:p>
      </dsp:txBody>
      <dsp:txXfrm>
        <a:off x="4151709" y="1223565"/>
        <a:ext cx="3774281" cy="2264568"/>
      </dsp:txXfrm>
    </dsp:sp>
    <dsp:sp modelId="{A3118979-4F37-7C41-8CF9-A9F1C8EC5D0D}">
      <dsp:nvSpPr>
        <dsp:cNvPr id="0" name=""/>
        <dsp:cNvSpPr/>
      </dsp:nvSpPr>
      <dsp:spPr>
        <a:xfrm>
          <a:off x="8303418" y="1223565"/>
          <a:ext cx="3774281" cy="2264568"/>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t" anchorCtr="0">
          <a:noAutofit/>
        </a:bodyPr>
        <a:lstStyle/>
        <a:p>
          <a:pPr marL="0" lvl="0" indent="0" algn="ctr" defTabSz="2044700">
            <a:lnSpc>
              <a:spcPct val="90000"/>
            </a:lnSpc>
            <a:spcBef>
              <a:spcPct val="0"/>
            </a:spcBef>
            <a:spcAft>
              <a:spcPct val="35000"/>
            </a:spcAft>
            <a:buNone/>
          </a:pPr>
          <a:r>
            <a:rPr lang="en-US" sz="4600" kern="1200" dirty="0">
              <a:solidFill>
                <a:schemeClr val="tx1"/>
              </a:solidFill>
              <a:latin typeface="Gisha" panose="020B0502040204020203" pitchFamily="34" charset="-79"/>
              <a:cs typeface="Gisha" panose="020B0502040204020203" pitchFamily="34" charset="-79"/>
            </a:rPr>
            <a:t>Eternal Life</a:t>
          </a:r>
        </a:p>
        <a:p>
          <a:pPr marL="285750" lvl="1" indent="-285750" algn="ctr" defTabSz="1600200">
            <a:lnSpc>
              <a:spcPct val="90000"/>
            </a:lnSpc>
            <a:spcBef>
              <a:spcPct val="0"/>
            </a:spcBef>
            <a:spcAft>
              <a:spcPct val="15000"/>
            </a:spcAft>
            <a:buNone/>
          </a:pPr>
          <a:r>
            <a:rPr lang="en-US" sz="3600" i="1" kern="1200" dirty="0">
              <a:solidFill>
                <a:schemeClr val="tx1"/>
              </a:solidFill>
              <a:latin typeface="Gisha" panose="020B0502040204020203" pitchFamily="34" charset="-79"/>
              <a:cs typeface="Gisha" panose="020B0502040204020203" pitchFamily="34" charset="-79"/>
            </a:rPr>
            <a:t>“the tree of life also”</a:t>
          </a:r>
        </a:p>
      </dsp:txBody>
      <dsp:txXfrm>
        <a:off x="8303418" y="1223565"/>
        <a:ext cx="3774281" cy="2264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EE688-1CAD-B044-A1B0-5E9D4D642469}">
      <dsp:nvSpPr>
        <dsp:cNvPr id="0" name=""/>
        <dsp:cNvSpPr/>
      </dsp:nvSpPr>
      <dsp:spPr>
        <a:xfrm>
          <a:off x="0" y="475075"/>
          <a:ext cx="4332287" cy="17871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kern="1200" dirty="0"/>
            <a:t>Eden = a place of delights and pleasantness; Paradise</a:t>
          </a:r>
        </a:p>
      </dsp:txBody>
      <dsp:txXfrm>
        <a:off x="87243" y="562318"/>
        <a:ext cx="4157801" cy="1612689"/>
      </dsp:txXfrm>
    </dsp:sp>
    <dsp:sp modelId="{F1BD71A3-E511-5543-8E06-238B738437F3}">
      <dsp:nvSpPr>
        <dsp:cNvPr id="0" name=""/>
        <dsp:cNvSpPr/>
      </dsp:nvSpPr>
      <dsp:spPr>
        <a:xfrm>
          <a:off x="0" y="2449450"/>
          <a:ext cx="4332287" cy="178717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kern="1200" dirty="0"/>
            <a:t>Garden = to cover over and shield from danger</a:t>
          </a:r>
        </a:p>
      </dsp:txBody>
      <dsp:txXfrm>
        <a:off x="87243" y="2536693"/>
        <a:ext cx="4157801" cy="1612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DDB49-2ABA-C54A-88EC-798DA8BFEFBE}">
      <dsp:nvSpPr>
        <dsp:cNvPr id="0" name=""/>
        <dsp:cNvSpPr/>
      </dsp:nvSpPr>
      <dsp:spPr>
        <a:xfrm>
          <a:off x="0" y="27112"/>
          <a:ext cx="11026775"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“I will dwell with the children of Israel”</a:t>
          </a:r>
        </a:p>
      </dsp:txBody>
      <dsp:txXfrm>
        <a:off x="44602" y="71714"/>
        <a:ext cx="10937571" cy="824474"/>
      </dsp:txXfrm>
    </dsp:sp>
    <dsp:sp modelId="{EBD6A9CF-6A5F-6547-848F-DD0C0D5B318A}">
      <dsp:nvSpPr>
        <dsp:cNvPr id="0" name=""/>
        <dsp:cNvSpPr/>
      </dsp:nvSpPr>
      <dsp:spPr>
        <a:xfrm>
          <a:off x="0" y="940791"/>
          <a:ext cx="110267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dirty="0"/>
            <a:t>Through the tabernacle - Exodus 29:45</a:t>
          </a:r>
        </a:p>
      </dsp:txBody>
      <dsp:txXfrm>
        <a:off x="0" y="940791"/>
        <a:ext cx="11026775" cy="380880"/>
      </dsp:txXfrm>
    </dsp:sp>
    <dsp:sp modelId="{44B90B68-14B8-6345-AEFD-8DE2A7611D7A}">
      <dsp:nvSpPr>
        <dsp:cNvPr id="0" name=""/>
        <dsp:cNvSpPr/>
      </dsp:nvSpPr>
      <dsp:spPr>
        <a:xfrm>
          <a:off x="0" y="1321671"/>
          <a:ext cx="11026775" cy="91367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”thou wentest forth before thy people”</a:t>
          </a:r>
        </a:p>
      </dsp:txBody>
      <dsp:txXfrm>
        <a:off x="44602" y="1366273"/>
        <a:ext cx="10937571" cy="824474"/>
      </dsp:txXfrm>
    </dsp:sp>
    <dsp:sp modelId="{2A2DBBBC-F485-F348-BC87-36E41138F656}">
      <dsp:nvSpPr>
        <dsp:cNvPr id="0" name=""/>
        <dsp:cNvSpPr/>
      </dsp:nvSpPr>
      <dsp:spPr>
        <a:xfrm>
          <a:off x="0" y="2235350"/>
          <a:ext cx="11026775"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dirty="0"/>
            <a:t>First speaks of the pillar of cloud and fire in the wilderness but then of God with the saints that march from Sinai to Zion - Psalm 68:6-8</a:t>
          </a:r>
        </a:p>
      </dsp:txBody>
      <dsp:txXfrm>
        <a:off x="0" y="2235350"/>
        <a:ext cx="11026775" cy="571320"/>
      </dsp:txXfrm>
    </dsp:sp>
    <dsp:sp modelId="{88607B21-D08C-5949-9EC7-272CB1D7CD80}">
      <dsp:nvSpPr>
        <dsp:cNvPr id="0" name=""/>
        <dsp:cNvSpPr/>
      </dsp:nvSpPr>
      <dsp:spPr>
        <a:xfrm>
          <a:off x="0" y="2806670"/>
          <a:ext cx="11026775" cy="91367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t>“</a:t>
          </a:r>
          <a:r>
            <a:rPr lang="en-US" sz="2300" kern="1200" dirty="0"/>
            <a:t>For the LORD hath chosen Zion; He hath desired </a:t>
          </a:r>
          <a:r>
            <a:rPr lang="en-US" sz="2300" i="1" kern="1200" dirty="0"/>
            <a:t>it</a:t>
          </a:r>
          <a:r>
            <a:rPr lang="en-US" sz="2300" kern="1200" dirty="0"/>
            <a:t> for his habitation.”</a:t>
          </a:r>
          <a:endParaRPr lang="en-CA" sz="2300" kern="1200" dirty="0"/>
        </a:p>
      </dsp:txBody>
      <dsp:txXfrm>
        <a:off x="44602" y="2851272"/>
        <a:ext cx="10937571" cy="824474"/>
      </dsp:txXfrm>
    </dsp:sp>
    <dsp:sp modelId="{A8E0B483-CD59-3248-8C61-DA3B021EB81A}">
      <dsp:nvSpPr>
        <dsp:cNvPr id="0" name=""/>
        <dsp:cNvSpPr/>
      </dsp:nvSpPr>
      <dsp:spPr>
        <a:xfrm>
          <a:off x="0" y="3720348"/>
          <a:ext cx="110267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dirty="0"/>
            <a:t>The LORD chose </a:t>
          </a:r>
          <a:r>
            <a:rPr lang="en-CA" sz="1800" b="1" kern="1200" dirty="0"/>
            <a:t>Zion</a:t>
          </a:r>
          <a:r>
            <a:rPr lang="en-CA" sz="1800" kern="1200" dirty="0"/>
            <a:t> to place His name in.  Psalm 132:13</a:t>
          </a:r>
        </a:p>
      </dsp:txBody>
      <dsp:txXfrm>
        <a:off x="0" y="3720348"/>
        <a:ext cx="11026775" cy="380880"/>
      </dsp:txXfrm>
    </dsp:sp>
    <dsp:sp modelId="{AE9B14DD-C5CD-E344-944F-E4BCF07E9EB0}">
      <dsp:nvSpPr>
        <dsp:cNvPr id="0" name=""/>
        <dsp:cNvSpPr/>
      </dsp:nvSpPr>
      <dsp:spPr>
        <a:xfrm>
          <a:off x="0" y="4101228"/>
          <a:ext cx="11026775" cy="9136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t>The LORD dwells in those who are ”poor and of a contrite spirit, and </a:t>
          </a:r>
          <a:r>
            <a:rPr lang="en-CA" sz="2300" kern="1200" dirty="0" err="1"/>
            <a:t>trembleth</a:t>
          </a:r>
          <a:r>
            <a:rPr lang="en-CA" sz="2300" kern="1200" dirty="0"/>
            <a:t> at my word”</a:t>
          </a:r>
        </a:p>
      </dsp:txBody>
      <dsp:txXfrm>
        <a:off x="44602" y="4145830"/>
        <a:ext cx="10937571" cy="824474"/>
      </dsp:txXfrm>
    </dsp:sp>
    <dsp:sp modelId="{CB057F5A-2109-E040-AA45-0E988C939581}">
      <dsp:nvSpPr>
        <dsp:cNvPr id="0" name=""/>
        <dsp:cNvSpPr/>
      </dsp:nvSpPr>
      <dsp:spPr>
        <a:xfrm>
          <a:off x="0" y="5014907"/>
          <a:ext cx="110267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dirty="0"/>
            <a:t>Not in temples made with hands - Isaiah 66:1-2</a:t>
          </a:r>
        </a:p>
      </dsp:txBody>
      <dsp:txXfrm>
        <a:off x="0" y="5014907"/>
        <a:ext cx="11026775" cy="380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514BD-27AD-A041-AB48-173C07320466}">
      <dsp:nvSpPr>
        <dsp:cNvPr id="0" name=""/>
        <dsp:cNvSpPr/>
      </dsp:nvSpPr>
      <dsp:spPr>
        <a:xfrm>
          <a:off x="0" y="7130"/>
          <a:ext cx="11026775"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t>The LORD dwells in those who are ”poor and of a contrite spirit, and </a:t>
          </a:r>
          <a:r>
            <a:rPr lang="en-CA" sz="2400" kern="1200" dirty="0" err="1"/>
            <a:t>trembleth</a:t>
          </a:r>
          <a:r>
            <a:rPr lang="en-CA" sz="2400" kern="1200" dirty="0"/>
            <a:t> at my word”</a:t>
          </a:r>
        </a:p>
      </dsp:txBody>
      <dsp:txXfrm>
        <a:off x="46606" y="53736"/>
        <a:ext cx="10933563" cy="861507"/>
      </dsp:txXfrm>
    </dsp:sp>
    <dsp:sp modelId="{446D32D9-6843-2D4F-9687-0175E6DE7B83}">
      <dsp:nvSpPr>
        <dsp:cNvPr id="0" name=""/>
        <dsp:cNvSpPr/>
      </dsp:nvSpPr>
      <dsp:spPr>
        <a:xfrm>
          <a:off x="0" y="961850"/>
          <a:ext cx="11026775"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CA" sz="1900" kern="1200" dirty="0"/>
            <a:t>Not in temples made with hands - Isaiah 66:1-2</a:t>
          </a:r>
        </a:p>
      </dsp:txBody>
      <dsp:txXfrm>
        <a:off x="0" y="961850"/>
        <a:ext cx="11026775" cy="397440"/>
      </dsp:txXfrm>
    </dsp:sp>
    <dsp:sp modelId="{79F96D8C-FFCE-9C45-9C66-018BB8242DE7}">
      <dsp:nvSpPr>
        <dsp:cNvPr id="0" name=""/>
        <dsp:cNvSpPr/>
      </dsp:nvSpPr>
      <dsp:spPr>
        <a:xfrm>
          <a:off x="0" y="1359290"/>
          <a:ext cx="11026775" cy="95471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t>“Ye are the temple of the living God”</a:t>
          </a:r>
        </a:p>
      </dsp:txBody>
      <dsp:txXfrm>
        <a:off x="46606" y="1405896"/>
        <a:ext cx="10933563" cy="861507"/>
      </dsp:txXfrm>
    </dsp:sp>
    <dsp:sp modelId="{39BE9EF1-7789-4541-8551-B3A9D1DF4377}">
      <dsp:nvSpPr>
        <dsp:cNvPr id="0" name=""/>
        <dsp:cNvSpPr/>
      </dsp:nvSpPr>
      <dsp:spPr>
        <a:xfrm>
          <a:off x="0" y="2314010"/>
          <a:ext cx="11026775"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CA" sz="1900" kern="1200" dirty="0"/>
            <a:t>God always intended to dwell in us and to be a Father to us - II Corinthians 6:16-18</a:t>
          </a:r>
        </a:p>
      </dsp:txBody>
      <dsp:txXfrm>
        <a:off x="0" y="2314010"/>
        <a:ext cx="11026775" cy="397440"/>
      </dsp:txXfrm>
    </dsp:sp>
    <dsp:sp modelId="{39D9A99F-0B86-D443-915D-639918281DF7}">
      <dsp:nvSpPr>
        <dsp:cNvPr id="0" name=""/>
        <dsp:cNvSpPr/>
      </dsp:nvSpPr>
      <dsp:spPr>
        <a:xfrm>
          <a:off x="0" y="2711450"/>
          <a:ext cx="11026775" cy="95471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t>“I am the LORD your God dwelling in Zion”</a:t>
          </a:r>
        </a:p>
      </dsp:txBody>
      <dsp:txXfrm>
        <a:off x="46606" y="2758056"/>
        <a:ext cx="10933563" cy="861507"/>
      </dsp:txXfrm>
    </dsp:sp>
    <dsp:sp modelId="{C968BCB8-7EB8-8E46-8FC3-A6D22E6F20AA}">
      <dsp:nvSpPr>
        <dsp:cNvPr id="0" name=""/>
        <dsp:cNvSpPr/>
      </dsp:nvSpPr>
      <dsp:spPr>
        <a:xfrm>
          <a:off x="0" y="3666170"/>
          <a:ext cx="11026775"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CA" sz="1900" kern="1200" dirty="0"/>
            <a:t>In the kingdom God will dwell amongst His people </a:t>
          </a:r>
          <a:r>
            <a:rPr lang="en-CA" sz="1900" b="1" kern="1200" dirty="0"/>
            <a:t>in Zion </a:t>
          </a:r>
          <a:r>
            <a:rPr lang="en-CA" sz="1900" kern="1200" dirty="0"/>
            <a:t>- Joel 3:17</a:t>
          </a:r>
        </a:p>
      </dsp:txBody>
      <dsp:txXfrm>
        <a:off x="0" y="3666170"/>
        <a:ext cx="11026775" cy="397440"/>
      </dsp:txXfrm>
    </dsp:sp>
    <dsp:sp modelId="{CFCF1976-8CCD-6D41-848F-D906A1191914}">
      <dsp:nvSpPr>
        <dsp:cNvPr id="0" name=""/>
        <dsp:cNvSpPr/>
      </dsp:nvSpPr>
      <dsp:spPr>
        <a:xfrm>
          <a:off x="0" y="4063610"/>
          <a:ext cx="11026775" cy="954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t>“the tabernacle of God is with men, and he will dwell with them”</a:t>
          </a:r>
        </a:p>
      </dsp:txBody>
      <dsp:txXfrm>
        <a:off x="46606" y="4110216"/>
        <a:ext cx="10933563" cy="861507"/>
      </dsp:txXfrm>
    </dsp:sp>
    <dsp:sp modelId="{C017E896-A851-F340-9FCB-AAAD9291A18A}">
      <dsp:nvSpPr>
        <dsp:cNvPr id="0" name=""/>
        <dsp:cNvSpPr/>
      </dsp:nvSpPr>
      <dsp:spPr>
        <a:xfrm>
          <a:off x="0" y="5018330"/>
          <a:ext cx="11026775"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CA" sz="1900" kern="1200" dirty="0"/>
            <a:t>With Eden restored God once again dwells with men and women - Revelation 21:3</a:t>
          </a:r>
        </a:p>
      </dsp:txBody>
      <dsp:txXfrm>
        <a:off x="0" y="5018330"/>
        <a:ext cx="11026775" cy="397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123A1-FBED-2542-9F72-D958C9C01459}">
      <dsp:nvSpPr>
        <dsp:cNvPr id="0" name=""/>
        <dsp:cNvSpPr/>
      </dsp:nvSpPr>
      <dsp:spPr>
        <a:xfrm>
          <a:off x="51" y="8703"/>
          <a:ext cx="4925991"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Adam</a:t>
          </a:r>
        </a:p>
      </dsp:txBody>
      <dsp:txXfrm>
        <a:off x="51" y="8703"/>
        <a:ext cx="4925991" cy="748800"/>
      </dsp:txXfrm>
    </dsp:sp>
    <dsp:sp modelId="{A2E0938F-120B-DE4B-9819-331594FCC80B}">
      <dsp:nvSpPr>
        <dsp:cNvPr id="0" name=""/>
        <dsp:cNvSpPr/>
      </dsp:nvSpPr>
      <dsp:spPr>
        <a:xfrm>
          <a:off x="51" y="757504"/>
          <a:ext cx="4925991" cy="12846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Deep sleep from God</a:t>
          </a:r>
        </a:p>
        <a:p>
          <a:pPr marL="228600" lvl="1" indent="-228600" algn="l" defTabSz="977900">
            <a:lnSpc>
              <a:spcPct val="90000"/>
            </a:lnSpc>
            <a:spcBef>
              <a:spcPct val="0"/>
            </a:spcBef>
            <a:spcAft>
              <a:spcPct val="15000"/>
            </a:spcAft>
            <a:buChar char="•"/>
          </a:pPr>
          <a:r>
            <a:rPr lang="en-US" sz="2200" kern="1200" dirty="0"/>
            <a:t>From his side created a bride</a:t>
          </a:r>
        </a:p>
      </dsp:txBody>
      <dsp:txXfrm>
        <a:off x="51" y="757504"/>
        <a:ext cx="4925991" cy="1284660"/>
      </dsp:txXfrm>
    </dsp:sp>
    <dsp:sp modelId="{F9457087-AE1D-D34D-8744-AF5C2F704A32}">
      <dsp:nvSpPr>
        <dsp:cNvPr id="0" name=""/>
        <dsp:cNvSpPr/>
      </dsp:nvSpPr>
      <dsp:spPr>
        <a:xfrm>
          <a:off x="5615681" y="8703"/>
          <a:ext cx="4925991"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Christ</a:t>
          </a:r>
        </a:p>
      </dsp:txBody>
      <dsp:txXfrm>
        <a:off x="5615681" y="8703"/>
        <a:ext cx="4925991" cy="748800"/>
      </dsp:txXfrm>
    </dsp:sp>
    <dsp:sp modelId="{8B4945DA-FC47-4B4C-B92A-95FE0D546717}">
      <dsp:nvSpPr>
        <dsp:cNvPr id="0" name=""/>
        <dsp:cNvSpPr/>
      </dsp:nvSpPr>
      <dsp:spPr>
        <a:xfrm>
          <a:off x="5615681" y="757504"/>
          <a:ext cx="4925991" cy="12846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Asleep in the Lord</a:t>
          </a:r>
        </a:p>
        <a:p>
          <a:pPr marL="228600" lvl="1" indent="-228600" algn="l" defTabSz="977900">
            <a:lnSpc>
              <a:spcPct val="90000"/>
            </a:lnSpc>
            <a:spcBef>
              <a:spcPct val="0"/>
            </a:spcBef>
            <a:spcAft>
              <a:spcPct val="15000"/>
            </a:spcAft>
            <a:buChar char="•"/>
          </a:pPr>
          <a:r>
            <a:rPr lang="en-US" sz="2200" kern="1200" dirty="0"/>
            <a:t>From his side flowed blood and water from which a bride was formed</a:t>
          </a:r>
        </a:p>
      </dsp:txBody>
      <dsp:txXfrm>
        <a:off x="5615681" y="757504"/>
        <a:ext cx="4925991" cy="12846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9A25C-95F1-654B-B19F-41AA23171EC7}">
      <dsp:nvSpPr>
        <dsp:cNvPr id="0" name=""/>
        <dsp:cNvSpPr/>
      </dsp:nvSpPr>
      <dsp:spPr>
        <a:xfrm>
          <a:off x="0" y="8120"/>
          <a:ext cx="11026775" cy="76752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About God's Plan and Purpose</a:t>
          </a:r>
        </a:p>
      </dsp:txBody>
      <dsp:txXfrm>
        <a:off x="37467" y="45587"/>
        <a:ext cx="10951841" cy="692586"/>
      </dsp:txXfrm>
    </dsp:sp>
    <dsp:sp modelId="{3F57CC90-E3E0-BD43-9432-70BC8640F503}">
      <dsp:nvSpPr>
        <dsp:cNvPr id="0" name=""/>
        <dsp:cNvSpPr/>
      </dsp:nvSpPr>
      <dsp:spPr>
        <a:xfrm>
          <a:off x="0" y="775641"/>
          <a:ext cx="11026775"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Through the creation of man and woman, </a:t>
          </a:r>
          <a:r>
            <a:rPr lang="en-US" sz="2500" kern="1200" dirty="0">
              <a:solidFill>
                <a:schemeClr val="accent6"/>
              </a:solidFill>
            </a:rPr>
            <a:t>God will fill the earth with His glory</a:t>
          </a:r>
        </a:p>
        <a:p>
          <a:pPr marL="228600" lvl="1" indent="-228600" algn="l" defTabSz="1111250">
            <a:lnSpc>
              <a:spcPct val="90000"/>
            </a:lnSpc>
            <a:spcBef>
              <a:spcPct val="0"/>
            </a:spcBef>
            <a:spcAft>
              <a:spcPct val="20000"/>
            </a:spcAft>
            <a:buChar char="•"/>
          </a:pPr>
          <a:r>
            <a:rPr lang="en-US" sz="2500" kern="1200" dirty="0"/>
            <a:t>God will be </a:t>
          </a:r>
          <a:r>
            <a:rPr lang="en-US" sz="2500" kern="1200" dirty="0">
              <a:solidFill>
                <a:srgbClr val="00B050"/>
              </a:solidFill>
            </a:rPr>
            <a:t>manifest in a host of mighty men and women</a:t>
          </a:r>
        </a:p>
        <a:p>
          <a:pPr marL="228600" lvl="1" indent="-228600" algn="l" defTabSz="1111250">
            <a:lnSpc>
              <a:spcPct val="90000"/>
            </a:lnSpc>
            <a:spcBef>
              <a:spcPct val="0"/>
            </a:spcBef>
            <a:spcAft>
              <a:spcPct val="20000"/>
            </a:spcAft>
            <a:buChar char="•"/>
          </a:pPr>
          <a:r>
            <a:rPr lang="en-US" sz="2500" kern="1200" dirty="0"/>
            <a:t>Given </a:t>
          </a:r>
          <a:r>
            <a:rPr lang="en-US" sz="2500" kern="1200" dirty="0">
              <a:solidFill>
                <a:srgbClr val="00B050"/>
              </a:solidFill>
            </a:rPr>
            <a:t>dominion</a:t>
          </a:r>
          <a:r>
            <a:rPr lang="en-US" sz="2500" kern="1200" dirty="0"/>
            <a:t> over creation</a:t>
          </a:r>
        </a:p>
        <a:p>
          <a:pPr marL="228600" lvl="1" indent="-228600" algn="l" defTabSz="1111250">
            <a:lnSpc>
              <a:spcPct val="90000"/>
            </a:lnSpc>
            <a:spcBef>
              <a:spcPct val="0"/>
            </a:spcBef>
            <a:spcAft>
              <a:spcPct val="20000"/>
            </a:spcAft>
            <a:buChar char="•"/>
          </a:pPr>
          <a:r>
            <a:rPr lang="en-US" sz="2500" kern="1200" dirty="0"/>
            <a:t>Given a </a:t>
          </a:r>
          <a:r>
            <a:rPr lang="en-US" sz="2500" kern="1200" dirty="0">
              <a:solidFill>
                <a:srgbClr val="00B050"/>
              </a:solidFill>
            </a:rPr>
            <a:t>special land</a:t>
          </a:r>
        </a:p>
        <a:p>
          <a:pPr marL="228600" lvl="1" indent="-228600" algn="l" defTabSz="1111250">
            <a:lnSpc>
              <a:spcPct val="90000"/>
            </a:lnSpc>
            <a:spcBef>
              <a:spcPct val="0"/>
            </a:spcBef>
            <a:spcAft>
              <a:spcPct val="20000"/>
            </a:spcAft>
            <a:buChar char="•"/>
          </a:pPr>
          <a:r>
            <a:rPr lang="en-US" sz="2500" kern="1200" dirty="0"/>
            <a:t>Given </a:t>
          </a:r>
          <a:r>
            <a:rPr lang="en-US" sz="2500" kern="1200" dirty="0">
              <a:solidFill>
                <a:srgbClr val="00B050"/>
              </a:solidFill>
            </a:rPr>
            <a:t>access to eternal life</a:t>
          </a:r>
        </a:p>
      </dsp:txBody>
      <dsp:txXfrm>
        <a:off x="0" y="775641"/>
        <a:ext cx="11026775" cy="2185920"/>
      </dsp:txXfrm>
    </dsp:sp>
    <dsp:sp modelId="{B98AB14A-E092-6E40-85D4-6235218E4DE6}">
      <dsp:nvSpPr>
        <dsp:cNvPr id="0" name=""/>
        <dsp:cNvSpPr/>
      </dsp:nvSpPr>
      <dsp:spPr>
        <a:xfrm>
          <a:off x="0" y="2961561"/>
          <a:ext cx="11026775" cy="76752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About God</a:t>
          </a:r>
        </a:p>
      </dsp:txBody>
      <dsp:txXfrm>
        <a:off x="37467" y="2999028"/>
        <a:ext cx="10951841" cy="692586"/>
      </dsp:txXfrm>
    </dsp:sp>
    <dsp:sp modelId="{17987ACE-6164-7047-95D0-ECB85387C0FD}">
      <dsp:nvSpPr>
        <dsp:cNvPr id="0" name=""/>
        <dsp:cNvSpPr/>
      </dsp:nvSpPr>
      <dsp:spPr>
        <a:xfrm>
          <a:off x="0" y="3729081"/>
          <a:ext cx="11026775"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He wants us to </a:t>
          </a:r>
          <a:r>
            <a:rPr lang="en-US" sz="2500" kern="1200" dirty="0">
              <a:solidFill>
                <a:schemeClr val="accent1"/>
              </a:solidFill>
            </a:rPr>
            <a:t>share in His work</a:t>
          </a:r>
        </a:p>
        <a:p>
          <a:pPr marL="228600" lvl="1" indent="-228600" algn="l" defTabSz="1111250">
            <a:lnSpc>
              <a:spcPct val="90000"/>
            </a:lnSpc>
            <a:spcBef>
              <a:spcPct val="0"/>
            </a:spcBef>
            <a:spcAft>
              <a:spcPct val="20000"/>
            </a:spcAft>
            <a:buChar char="•"/>
          </a:pPr>
          <a:r>
            <a:rPr lang="en-US" sz="2500" kern="1200"/>
            <a:t>He desires to be a </a:t>
          </a:r>
          <a:r>
            <a:rPr lang="en-US" sz="2500" kern="1200">
              <a:solidFill>
                <a:schemeClr val="accent1"/>
              </a:solidFill>
            </a:rPr>
            <a:t>Father</a:t>
          </a:r>
          <a:r>
            <a:rPr lang="en-US" sz="2500" kern="1200"/>
            <a:t> to His creation</a:t>
          </a:r>
          <a:endParaRPr lang="en-US" sz="2500" kern="1200" dirty="0"/>
        </a:p>
        <a:p>
          <a:pPr marL="228600" lvl="1" indent="-228600" algn="l" defTabSz="1111250">
            <a:lnSpc>
              <a:spcPct val="90000"/>
            </a:lnSpc>
            <a:spcBef>
              <a:spcPct val="0"/>
            </a:spcBef>
            <a:spcAft>
              <a:spcPct val="20000"/>
            </a:spcAft>
            <a:buChar char="•"/>
          </a:pPr>
          <a:r>
            <a:rPr lang="en-US" sz="2500" kern="1200"/>
            <a:t>He desires to </a:t>
          </a:r>
          <a:r>
            <a:rPr lang="en-US" sz="2500" kern="1200">
              <a:solidFill>
                <a:schemeClr val="accent1"/>
              </a:solidFill>
            </a:rPr>
            <a:t>dwell with us</a:t>
          </a:r>
          <a:endParaRPr lang="en-US" sz="2500" kern="1200" dirty="0">
            <a:solidFill>
              <a:schemeClr val="accent1"/>
            </a:solidFill>
          </a:endParaRPr>
        </a:p>
      </dsp:txBody>
      <dsp:txXfrm>
        <a:off x="0" y="3729081"/>
        <a:ext cx="11026775" cy="1291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28C8C-2DC8-B945-8F26-8794D445CBC4}" type="datetimeFigureOut">
              <a:rPr lang="en-CA" smtClean="0"/>
              <a:t>2023-08-04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DF344-3D3A-E148-937B-29B7DF29253C}" type="slidenum">
              <a:rPr lang="en-CA" smtClean="0"/>
              <a:t>‹#›</a:t>
            </a:fld>
            <a:endParaRPr lang="en-CA"/>
          </a:p>
        </p:txBody>
      </p:sp>
    </p:spTree>
    <p:extLst>
      <p:ext uri="{BB962C8B-B14F-4D97-AF65-F5344CB8AC3E}">
        <p14:creationId xmlns:p14="http://schemas.microsoft.com/office/powerpoint/2010/main" val="325318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a:t>
            </a:fld>
            <a:endParaRPr lang="en-CA"/>
          </a:p>
        </p:txBody>
      </p:sp>
    </p:spTree>
    <p:extLst>
      <p:ext uri="{BB962C8B-B14F-4D97-AF65-F5344CB8AC3E}">
        <p14:creationId xmlns:p14="http://schemas.microsoft.com/office/powerpoint/2010/main" val="2861422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DF344-3D3A-E148-937B-29B7DF2925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23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11</a:t>
            </a:fld>
            <a:endParaRPr lang="en-CA"/>
          </a:p>
        </p:txBody>
      </p:sp>
    </p:spTree>
    <p:extLst>
      <p:ext uri="{BB962C8B-B14F-4D97-AF65-F5344CB8AC3E}">
        <p14:creationId xmlns:p14="http://schemas.microsoft.com/office/powerpoint/2010/main" val="197861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12</a:t>
            </a:fld>
            <a:endParaRPr lang="en-CA"/>
          </a:p>
        </p:txBody>
      </p:sp>
    </p:spTree>
    <p:extLst>
      <p:ext uri="{BB962C8B-B14F-4D97-AF65-F5344CB8AC3E}">
        <p14:creationId xmlns:p14="http://schemas.microsoft.com/office/powerpoint/2010/main" val="21610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13</a:t>
            </a:fld>
            <a:endParaRPr lang="en-CA"/>
          </a:p>
        </p:txBody>
      </p:sp>
    </p:spTree>
    <p:extLst>
      <p:ext uri="{BB962C8B-B14F-4D97-AF65-F5344CB8AC3E}">
        <p14:creationId xmlns:p14="http://schemas.microsoft.com/office/powerpoint/2010/main" val="153873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14</a:t>
            </a:fld>
            <a:endParaRPr lang="en-CA"/>
          </a:p>
        </p:txBody>
      </p:sp>
    </p:spTree>
    <p:extLst>
      <p:ext uri="{BB962C8B-B14F-4D97-AF65-F5344CB8AC3E}">
        <p14:creationId xmlns:p14="http://schemas.microsoft.com/office/powerpoint/2010/main" val="3644931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15</a:t>
            </a:fld>
            <a:endParaRPr lang="en-CA"/>
          </a:p>
        </p:txBody>
      </p:sp>
    </p:spTree>
    <p:extLst>
      <p:ext uri="{BB962C8B-B14F-4D97-AF65-F5344CB8AC3E}">
        <p14:creationId xmlns:p14="http://schemas.microsoft.com/office/powerpoint/2010/main" val="3075717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16</a:t>
            </a:fld>
            <a:endParaRPr lang="en-CA"/>
          </a:p>
        </p:txBody>
      </p:sp>
    </p:spTree>
    <p:extLst>
      <p:ext uri="{BB962C8B-B14F-4D97-AF65-F5344CB8AC3E}">
        <p14:creationId xmlns:p14="http://schemas.microsoft.com/office/powerpoint/2010/main" val="2114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17</a:t>
            </a:fld>
            <a:endParaRPr lang="en-CA"/>
          </a:p>
        </p:txBody>
      </p:sp>
    </p:spTree>
    <p:extLst>
      <p:ext uri="{BB962C8B-B14F-4D97-AF65-F5344CB8AC3E}">
        <p14:creationId xmlns:p14="http://schemas.microsoft.com/office/powerpoint/2010/main" val="110232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18</a:t>
            </a:fld>
            <a:endParaRPr lang="en-CA"/>
          </a:p>
        </p:txBody>
      </p:sp>
    </p:spTree>
    <p:extLst>
      <p:ext uri="{BB962C8B-B14F-4D97-AF65-F5344CB8AC3E}">
        <p14:creationId xmlns:p14="http://schemas.microsoft.com/office/powerpoint/2010/main" val="171280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19</a:t>
            </a:fld>
            <a:endParaRPr lang="en-CA"/>
          </a:p>
        </p:txBody>
      </p:sp>
    </p:spTree>
    <p:extLst>
      <p:ext uri="{BB962C8B-B14F-4D97-AF65-F5344CB8AC3E}">
        <p14:creationId xmlns:p14="http://schemas.microsoft.com/office/powerpoint/2010/main" val="169972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DF344-3D3A-E148-937B-29B7DF2925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854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3CF1F3-037B-5F43-9B1B-F4E799641F8E}" type="slidenum">
              <a:rPr lang="en-US" smtClean="0"/>
              <a:t>20</a:t>
            </a:fld>
            <a:endParaRPr lang="en-US"/>
          </a:p>
        </p:txBody>
      </p:sp>
    </p:spTree>
    <p:extLst>
      <p:ext uri="{BB962C8B-B14F-4D97-AF65-F5344CB8AC3E}">
        <p14:creationId xmlns:p14="http://schemas.microsoft.com/office/powerpoint/2010/main" val="135558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21</a:t>
            </a:fld>
            <a:endParaRPr lang="en-CA"/>
          </a:p>
        </p:txBody>
      </p:sp>
    </p:spTree>
    <p:extLst>
      <p:ext uri="{BB962C8B-B14F-4D97-AF65-F5344CB8AC3E}">
        <p14:creationId xmlns:p14="http://schemas.microsoft.com/office/powerpoint/2010/main" val="1208408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fld id="{683DF344-3D3A-E148-937B-29B7DF29253C}" type="slidenum">
              <a:rPr lang="en-CA" smtClean="0"/>
              <a:t>22</a:t>
            </a:fld>
            <a:endParaRPr lang="en-CA"/>
          </a:p>
        </p:txBody>
      </p:sp>
    </p:spTree>
    <p:extLst>
      <p:ext uri="{BB962C8B-B14F-4D97-AF65-F5344CB8AC3E}">
        <p14:creationId xmlns:p14="http://schemas.microsoft.com/office/powerpoint/2010/main" val="134488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23</a:t>
            </a:fld>
            <a:endParaRPr lang="en-CA"/>
          </a:p>
        </p:txBody>
      </p:sp>
    </p:spTree>
    <p:extLst>
      <p:ext uri="{BB962C8B-B14F-4D97-AF65-F5344CB8AC3E}">
        <p14:creationId xmlns:p14="http://schemas.microsoft.com/office/powerpoint/2010/main" val="2940359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DF344-3D3A-E148-937B-29B7DF2925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854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25</a:t>
            </a:fld>
            <a:endParaRPr lang="en-CA"/>
          </a:p>
        </p:txBody>
      </p:sp>
    </p:spTree>
    <p:extLst>
      <p:ext uri="{BB962C8B-B14F-4D97-AF65-F5344CB8AC3E}">
        <p14:creationId xmlns:p14="http://schemas.microsoft.com/office/powerpoint/2010/main" val="232620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3</a:t>
            </a:fld>
            <a:endParaRPr lang="en-CA"/>
          </a:p>
        </p:txBody>
      </p:sp>
    </p:spTree>
    <p:extLst>
      <p:ext uri="{BB962C8B-B14F-4D97-AF65-F5344CB8AC3E}">
        <p14:creationId xmlns:p14="http://schemas.microsoft.com/office/powerpoint/2010/main" val="171997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DF344-3D3A-E148-937B-29B7DF2925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51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DF344-3D3A-E148-937B-29B7DF2925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91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6</a:t>
            </a:fld>
            <a:endParaRPr lang="en-CA"/>
          </a:p>
        </p:txBody>
      </p:sp>
    </p:spTree>
    <p:extLst>
      <p:ext uri="{BB962C8B-B14F-4D97-AF65-F5344CB8AC3E}">
        <p14:creationId xmlns:p14="http://schemas.microsoft.com/office/powerpoint/2010/main" val="22370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DF344-3D3A-E148-937B-29B7DF2925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892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8</a:t>
            </a:fld>
            <a:endParaRPr lang="en-CA"/>
          </a:p>
        </p:txBody>
      </p:sp>
    </p:spTree>
    <p:extLst>
      <p:ext uri="{BB962C8B-B14F-4D97-AF65-F5344CB8AC3E}">
        <p14:creationId xmlns:p14="http://schemas.microsoft.com/office/powerpoint/2010/main" val="243194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9</a:t>
            </a:fld>
            <a:endParaRPr lang="en-CA"/>
          </a:p>
        </p:txBody>
      </p:sp>
    </p:spTree>
    <p:extLst>
      <p:ext uri="{BB962C8B-B14F-4D97-AF65-F5344CB8AC3E}">
        <p14:creationId xmlns:p14="http://schemas.microsoft.com/office/powerpoint/2010/main" val="331140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A4C6-297A-F342-9617-6E20E4469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6B3CC66-DE2D-E743-AD80-FA82359E9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6D53913-E019-5E4E-BA57-F6DF22E7A948}"/>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BC66EBF0-7296-2E45-8976-8DCA155B535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9AD4DB80-8A86-634C-8A31-85DAF7DB1AD0}"/>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194326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FBE1-8CC3-724F-BAF2-9709C3A7C83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8EB0901-5953-874B-BF53-0EB5FA31DB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B9FE0C8-96BE-3A43-A953-B1F8B828E673}"/>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3E883DB2-446A-1944-8ED8-3E927722BC5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92AC2162-81ED-324E-A5A4-602D1DDF7F0C}"/>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174452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2BD33-B8E6-1548-A324-DAF70632B7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F513742-126B-D549-9A26-9B5C4C14D7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D419D3-CD23-FD40-8CC6-7840B79B77A3}"/>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89EAF837-DED8-F147-B0FD-8AEF6473C76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969AEBA7-FD03-4446-A383-737A86B4FE4C}"/>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4004747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A4C6-297A-F342-9617-6E20E4469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6B3CC66-DE2D-E743-AD80-FA82359E9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6D53913-E019-5E4E-BA57-F6DF22E7A948}"/>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BC66EBF0-7296-2E45-8976-8DCA155B535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9AD4DB80-8A86-634C-8A31-85DAF7DB1AD0}"/>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3579494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6030-547F-3740-ABC1-3C8C15B5ADA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69A95AF-71A6-3A49-AEDE-F3EA3F62B6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BE1D80-5169-0F4F-9BFF-ED72E67F73B4}"/>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B482AA26-8847-C04C-9DE0-5E8084B4179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57A1FC9-FC02-4747-B147-70D9F0E29EFF}"/>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273398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49B2-F85F-9543-A2CD-650301C9F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AA3D9AF-97B4-3447-89AA-EE929F9C5C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A2D95-C3E8-834D-B81B-CE4FD117E1B1}"/>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4DD966C3-652C-1442-A054-BE34258CC25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E2C67FD5-5CCB-C446-81D0-159D919721D9}"/>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323047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53BA-EE8E-F544-9940-124A7D7047E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A8E336-F04C-7E49-A7DA-BBA4C1655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6FCF2E-65D6-8641-9A50-50251F78D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0FA0D65-DD17-4D48-8AB3-8BB3F555093D}"/>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6" name="Footer Placeholder 5">
            <a:extLst>
              <a:ext uri="{FF2B5EF4-FFF2-40B4-BE49-F238E27FC236}">
                <a16:creationId xmlns:a16="http://schemas.microsoft.com/office/drawing/2014/main" id="{D071F58F-C1AC-0646-AE39-0415829AD6E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1B96FE75-9C0C-E34E-B616-FDA3C085B77C}"/>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1389812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02DB-7F84-E74A-B435-3C3B516ED3B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3B44527-33A0-6243-AF05-56C0723AF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DC9366-1EC3-734C-98DC-B4F8100F5B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1FF367B-4F8F-6F46-8028-8EBF7DE17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CA91F1-19FD-CA4D-AEAF-AE3A68B0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2A8C3C6-558A-EA46-8536-AA1C35673338}"/>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8" name="Footer Placeholder 7">
            <a:extLst>
              <a:ext uri="{FF2B5EF4-FFF2-40B4-BE49-F238E27FC236}">
                <a16:creationId xmlns:a16="http://schemas.microsoft.com/office/drawing/2014/main" id="{5B9D8F27-F5ED-774B-9C15-885BEEF123C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0767D429-58A1-F845-9E79-0A66D9E1251E}"/>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339296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01DE-4AFE-A144-AD76-68DAB4F2297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714A219-95BF-964C-8634-93E7AF817838}"/>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4" name="Footer Placeholder 3">
            <a:extLst>
              <a:ext uri="{FF2B5EF4-FFF2-40B4-BE49-F238E27FC236}">
                <a16:creationId xmlns:a16="http://schemas.microsoft.com/office/drawing/2014/main" id="{90050040-49D0-F542-A436-110B13A604C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238F1BCA-BA39-054B-A97E-F7FD5A82B141}"/>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3612977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0A765-C48E-894B-8B8A-15EAB5CC09CE}"/>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3" name="Footer Placeholder 2">
            <a:extLst>
              <a:ext uri="{FF2B5EF4-FFF2-40B4-BE49-F238E27FC236}">
                <a16:creationId xmlns:a16="http://schemas.microsoft.com/office/drawing/2014/main" id="{4E98DB86-FD95-7A4E-90A1-7A308F046DF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6B1CE60A-17EF-464D-A829-A146DFD222BB}"/>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3854765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9E75-12EF-BE42-A047-BC92BA7F3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335285A-C592-B74D-A5B1-A4CC2E5CC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416D9D6-15E3-5842-97D7-5FFEE3C72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AC20C-F7C3-C346-A498-54DAAFFC5609}"/>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6" name="Footer Placeholder 5">
            <a:extLst>
              <a:ext uri="{FF2B5EF4-FFF2-40B4-BE49-F238E27FC236}">
                <a16:creationId xmlns:a16="http://schemas.microsoft.com/office/drawing/2014/main" id="{4FE44812-431B-AE4E-B6AE-FC022DB4DA5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324046B0-1BD9-4E45-B658-3A98BD18BD7A}"/>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97562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6030-547F-3740-ABC1-3C8C15B5ADA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69A95AF-71A6-3A49-AEDE-F3EA3F62B6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BE1D80-5169-0F4F-9BFF-ED72E67F73B4}"/>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B482AA26-8847-C04C-9DE0-5E8084B4179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57A1FC9-FC02-4747-B147-70D9F0E29EFF}"/>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3161707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2E9D-3767-F94A-9AEF-28A3EC5B8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ED06E37-DA6A-2C4F-8B16-B21058705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43D4752-3355-4448-BF23-5844D7174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EDD6B5-0239-A34C-9E11-4B411A373367}"/>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6" name="Footer Placeholder 5">
            <a:extLst>
              <a:ext uri="{FF2B5EF4-FFF2-40B4-BE49-F238E27FC236}">
                <a16:creationId xmlns:a16="http://schemas.microsoft.com/office/drawing/2014/main" id="{7B95EC19-3E9D-E843-862E-D76E9359F19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1D1E24F-3AA4-7244-AF86-27181865AB14}"/>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3829368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FBE1-8CC3-724F-BAF2-9709C3A7C83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8EB0901-5953-874B-BF53-0EB5FA31DB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B9FE0C8-96BE-3A43-A953-B1F8B828E673}"/>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3E883DB2-446A-1944-8ED8-3E927722BC5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92AC2162-81ED-324E-A5A4-602D1DDF7F0C}"/>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3907883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2BD33-B8E6-1548-A324-DAF70632B7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F513742-126B-D549-9A26-9B5C4C14D7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D419D3-CD23-FD40-8CC6-7840B79B77A3}"/>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89EAF837-DED8-F147-B0FD-8AEF6473C76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969AEBA7-FD03-4446-A383-737A86B4FE4C}"/>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74616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49B2-F85F-9543-A2CD-650301C9F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AA3D9AF-97B4-3447-89AA-EE929F9C5C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A2D95-C3E8-834D-B81B-CE4FD117E1B1}"/>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4DD966C3-652C-1442-A054-BE34258CC25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E2C67FD5-5CCB-C446-81D0-159D919721D9}"/>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213466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53BA-EE8E-F544-9940-124A7D7047E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A8E336-F04C-7E49-A7DA-BBA4C1655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6FCF2E-65D6-8641-9A50-50251F78D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0FA0D65-DD17-4D48-8AB3-8BB3F555093D}"/>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6" name="Footer Placeholder 5">
            <a:extLst>
              <a:ext uri="{FF2B5EF4-FFF2-40B4-BE49-F238E27FC236}">
                <a16:creationId xmlns:a16="http://schemas.microsoft.com/office/drawing/2014/main" id="{D071F58F-C1AC-0646-AE39-0415829AD6E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1B96FE75-9C0C-E34E-B616-FDA3C085B77C}"/>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65923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02DB-7F84-E74A-B435-3C3B516ED3B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3B44527-33A0-6243-AF05-56C0723AF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DC9366-1EC3-734C-98DC-B4F8100F5B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1FF367B-4F8F-6F46-8028-8EBF7DE17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CA91F1-19FD-CA4D-AEAF-AE3A68B0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2A8C3C6-558A-EA46-8536-AA1C35673338}"/>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8" name="Footer Placeholder 7">
            <a:extLst>
              <a:ext uri="{FF2B5EF4-FFF2-40B4-BE49-F238E27FC236}">
                <a16:creationId xmlns:a16="http://schemas.microsoft.com/office/drawing/2014/main" id="{5B9D8F27-F5ED-774B-9C15-885BEEF123C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0767D429-58A1-F845-9E79-0A66D9E1251E}"/>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250133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01DE-4AFE-A144-AD76-68DAB4F2297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714A219-95BF-964C-8634-93E7AF817838}"/>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4" name="Footer Placeholder 3">
            <a:extLst>
              <a:ext uri="{FF2B5EF4-FFF2-40B4-BE49-F238E27FC236}">
                <a16:creationId xmlns:a16="http://schemas.microsoft.com/office/drawing/2014/main" id="{90050040-49D0-F542-A436-110B13A604C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238F1BCA-BA39-054B-A97E-F7FD5A82B141}"/>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72599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0A765-C48E-894B-8B8A-15EAB5CC09CE}"/>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3" name="Footer Placeholder 2">
            <a:extLst>
              <a:ext uri="{FF2B5EF4-FFF2-40B4-BE49-F238E27FC236}">
                <a16:creationId xmlns:a16="http://schemas.microsoft.com/office/drawing/2014/main" id="{4E98DB86-FD95-7A4E-90A1-7A308F046DF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6B1CE60A-17EF-464D-A829-A146DFD222BB}"/>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182799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9E75-12EF-BE42-A047-BC92BA7F3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335285A-C592-B74D-A5B1-A4CC2E5CC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416D9D6-15E3-5842-97D7-5FFEE3C72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AC20C-F7C3-C346-A498-54DAAFFC5609}"/>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6" name="Footer Placeholder 5">
            <a:extLst>
              <a:ext uri="{FF2B5EF4-FFF2-40B4-BE49-F238E27FC236}">
                <a16:creationId xmlns:a16="http://schemas.microsoft.com/office/drawing/2014/main" id="{4FE44812-431B-AE4E-B6AE-FC022DB4DA5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324046B0-1BD9-4E45-B658-3A98BD18BD7A}"/>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272227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2E9D-3767-F94A-9AEF-28A3EC5B8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ED06E37-DA6A-2C4F-8B16-B21058705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43D4752-3355-4448-BF23-5844D7174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EDD6B5-0239-A34C-9E11-4B411A373367}"/>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6" name="Footer Placeholder 5">
            <a:extLst>
              <a:ext uri="{FF2B5EF4-FFF2-40B4-BE49-F238E27FC236}">
                <a16:creationId xmlns:a16="http://schemas.microsoft.com/office/drawing/2014/main" id="{7B95EC19-3E9D-E843-862E-D76E9359F19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1D1E24F-3AA4-7244-AF86-27181865AB14}"/>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118903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109C851-06DB-164D-9A96-EE52ACCBDCC4}"/>
              </a:ext>
            </a:extLst>
          </p:cNvPr>
          <p:cNvGrpSpPr/>
          <p:nvPr userDrawn="1"/>
        </p:nvGrpSpPr>
        <p:grpSpPr>
          <a:xfrm>
            <a:off x="0" y="-1"/>
            <a:ext cx="3838666" cy="2162630"/>
            <a:chOff x="0" y="-1"/>
            <a:chExt cx="3838666" cy="2162630"/>
          </a:xfrm>
        </p:grpSpPr>
        <p:pic>
          <p:nvPicPr>
            <p:cNvPr id="8" name="Picture 2" descr="Palm Leaves Isolated On White Stock Footage Video (100% Royalty-free)  1023831793 | Shutterstock">
              <a:extLst>
                <a:ext uri="{FF2B5EF4-FFF2-40B4-BE49-F238E27FC236}">
                  <a16:creationId xmlns:a16="http://schemas.microsoft.com/office/drawing/2014/main" id="{4ABA0F87-8914-144A-9C8E-E2829EF665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838666" cy="21626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8D2B429-FB2F-AF43-AA3B-7293A73EA098}"/>
                </a:ext>
              </a:extLst>
            </p:cNvPr>
            <p:cNvSpPr/>
            <p:nvPr/>
          </p:nvSpPr>
          <p:spPr>
            <a:xfrm>
              <a:off x="0" y="-1"/>
              <a:ext cx="3838666" cy="2162629"/>
            </a:xfrm>
            <a:prstGeom prst="rect">
              <a:avLst/>
            </a:prstGeom>
            <a:gradFill flip="none" rotWithShape="1">
              <a:gsLst>
                <a:gs pos="0">
                  <a:schemeClr val="accent1">
                    <a:lumMod val="5000"/>
                    <a:lumOff val="95000"/>
                    <a:alpha val="25000"/>
                  </a:schemeClr>
                </a:gs>
                <a:gs pos="34000">
                  <a:schemeClr val="bg1">
                    <a:alpha val="70000"/>
                  </a:schemeClr>
                </a:gs>
                <a:gs pos="53000">
                  <a:schemeClr val="bg1">
                    <a:alpha val="85000"/>
                  </a:schemeClr>
                </a:gs>
                <a:gs pos="67000">
                  <a:schemeClr val="bg1"/>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Placeholder 1">
            <a:extLst>
              <a:ext uri="{FF2B5EF4-FFF2-40B4-BE49-F238E27FC236}">
                <a16:creationId xmlns:a16="http://schemas.microsoft.com/office/drawing/2014/main" id="{0F7E885F-186D-F740-ACD4-61F9CB524410}"/>
              </a:ext>
            </a:extLst>
          </p:cNvPr>
          <p:cNvSpPr>
            <a:spLocks noGrp="1"/>
          </p:cNvSpPr>
          <p:nvPr>
            <p:ph type="title"/>
          </p:nvPr>
        </p:nvSpPr>
        <p:spPr>
          <a:xfrm>
            <a:off x="581890" y="320675"/>
            <a:ext cx="11028219"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EE5DD49D-4310-0F40-BD50-60FB59E4CF8B}"/>
              </a:ext>
            </a:extLst>
          </p:cNvPr>
          <p:cNvSpPr>
            <a:spLocks noGrp="1"/>
          </p:cNvSpPr>
          <p:nvPr>
            <p:ph type="body" idx="1"/>
          </p:nvPr>
        </p:nvSpPr>
        <p:spPr>
          <a:xfrm>
            <a:off x="581890" y="1825625"/>
            <a:ext cx="11028218" cy="47117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02D2F7DF-8229-1846-A83F-A8927171C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C8EE5-3B81-DD4A-A496-D455DA2C52F5}" type="slidenum">
              <a:rPr lang="en-CA" smtClean="0"/>
              <a:t>‹#›</a:t>
            </a:fld>
            <a:endParaRPr lang="en-CA"/>
          </a:p>
        </p:txBody>
      </p:sp>
    </p:spTree>
    <p:extLst>
      <p:ext uri="{BB962C8B-B14F-4D97-AF65-F5344CB8AC3E}">
        <p14:creationId xmlns:p14="http://schemas.microsoft.com/office/powerpoint/2010/main" val="3754990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cap="none" spc="0">
          <a:ln w="0"/>
          <a:solidFill>
            <a:schemeClr val="tx1"/>
          </a:solidFill>
          <a:effectLst>
            <a:outerShdw blurRad="38100" dist="19050" dir="2700000" algn="tl" rotWithShape="0">
              <a:schemeClr val="dk1">
                <a:alpha val="40000"/>
              </a:schemeClr>
            </a:outerShdw>
          </a:effectLst>
          <a:latin typeface="Gisha" panose="020B0502040204020203" pitchFamily="34" charset="-79"/>
          <a:ea typeface="Lato" panose="020F0502020204030203" pitchFamily="34" charset="0"/>
          <a:cs typeface="Gisha" panose="020B05020402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Gisha" panose="020B0502040204020203" pitchFamily="34" charset="-79"/>
          <a:ea typeface="+mn-ea"/>
          <a:cs typeface="Gisha" panose="020B05020402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Gisha" panose="020B0502040204020203" pitchFamily="34" charset="-79"/>
          <a:ea typeface="+mn-ea"/>
          <a:cs typeface="Gisha" panose="020B05020402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sha" panose="020B0502040204020203" pitchFamily="34" charset="-79"/>
          <a:ea typeface="+mn-ea"/>
          <a:cs typeface="Gisha" panose="020B05020402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sha" panose="020B0502040204020203" pitchFamily="34" charset="-79"/>
          <a:ea typeface="+mn-ea"/>
          <a:cs typeface="Gisha" panose="020B05020402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0" name="Picture 6" descr="Flame Proofing - Locker Wire Mesh">
            <a:extLst>
              <a:ext uri="{FF2B5EF4-FFF2-40B4-BE49-F238E27FC236}">
                <a16:creationId xmlns:a16="http://schemas.microsoft.com/office/drawing/2014/main" id="{A4F7E1B5-3256-7E4B-8EC1-0371A0A0F4E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337439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2D2F7DF-8229-1846-A83F-A8927171C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C8EE5-3B81-DD4A-A496-D455DA2C52F5}" type="slidenum">
              <a:rPr lang="en-CA" smtClean="0"/>
              <a:t>‹#›</a:t>
            </a:fld>
            <a:endParaRPr lang="en-CA"/>
          </a:p>
        </p:txBody>
      </p:sp>
      <p:sp>
        <p:nvSpPr>
          <p:cNvPr id="9" name="Rectangle 8">
            <a:extLst>
              <a:ext uri="{FF2B5EF4-FFF2-40B4-BE49-F238E27FC236}">
                <a16:creationId xmlns:a16="http://schemas.microsoft.com/office/drawing/2014/main" id="{88D2B429-FB2F-AF43-AA3B-7293A73EA098}"/>
              </a:ext>
            </a:extLst>
          </p:cNvPr>
          <p:cNvSpPr/>
          <p:nvPr userDrawn="1"/>
        </p:nvSpPr>
        <p:spPr>
          <a:xfrm>
            <a:off x="-1680210" y="-1108710"/>
            <a:ext cx="5692140" cy="3943350"/>
          </a:xfrm>
          <a:prstGeom prst="rect">
            <a:avLst/>
          </a:prstGeom>
          <a:gradFill flip="none" rotWithShape="1">
            <a:gsLst>
              <a:gs pos="29000">
                <a:schemeClr val="accent1">
                  <a:lumMod val="5000"/>
                  <a:lumOff val="95000"/>
                  <a:alpha val="25000"/>
                </a:schemeClr>
              </a:gs>
              <a:gs pos="45000">
                <a:schemeClr val="bg1">
                  <a:alpha val="70000"/>
                </a:schemeClr>
              </a:gs>
              <a:gs pos="50000">
                <a:schemeClr val="bg1">
                  <a:alpha val="85000"/>
                </a:schemeClr>
              </a:gs>
              <a:gs pos="63000">
                <a:schemeClr val="bg1"/>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a:extLst>
              <a:ext uri="{FF2B5EF4-FFF2-40B4-BE49-F238E27FC236}">
                <a16:creationId xmlns:a16="http://schemas.microsoft.com/office/drawing/2014/main" id="{0F7E885F-186D-F740-ACD4-61F9CB524410}"/>
              </a:ext>
            </a:extLst>
          </p:cNvPr>
          <p:cNvSpPr>
            <a:spLocks noGrp="1"/>
          </p:cNvSpPr>
          <p:nvPr>
            <p:ph type="title"/>
          </p:nvPr>
        </p:nvSpPr>
        <p:spPr>
          <a:xfrm>
            <a:off x="581890" y="320675"/>
            <a:ext cx="11028219"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EE5DD49D-4310-0F40-BD50-60FB59E4CF8B}"/>
              </a:ext>
            </a:extLst>
          </p:cNvPr>
          <p:cNvSpPr>
            <a:spLocks noGrp="1"/>
          </p:cNvSpPr>
          <p:nvPr>
            <p:ph type="body" idx="1"/>
          </p:nvPr>
        </p:nvSpPr>
        <p:spPr>
          <a:xfrm>
            <a:off x="581890" y="1825625"/>
            <a:ext cx="11028218" cy="47117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131300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cap="none" spc="0">
          <a:ln w="0"/>
          <a:solidFill>
            <a:schemeClr val="tx1"/>
          </a:solidFill>
          <a:effectLst>
            <a:outerShdw blurRad="38100" dist="19050" dir="2700000" algn="tl" rotWithShape="0">
              <a:schemeClr val="dk1">
                <a:alpha val="40000"/>
              </a:schemeClr>
            </a:outerShdw>
          </a:effectLst>
          <a:latin typeface="Gisha" panose="020B0502040204020203" pitchFamily="34" charset="-79"/>
          <a:ea typeface="Lato" panose="020F0502020204030203" pitchFamily="34" charset="0"/>
          <a:cs typeface="Gisha" panose="020B05020402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Gisha" panose="020B0502040204020203" pitchFamily="34" charset="-79"/>
          <a:ea typeface="+mn-ea"/>
          <a:cs typeface="Gisha" panose="020B05020402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Gisha" panose="020B0502040204020203" pitchFamily="34" charset="-79"/>
          <a:ea typeface="+mn-ea"/>
          <a:cs typeface="Gisha" panose="020B05020402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sha" panose="020B0502040204020203" pitchFamily="34" charset="-79"/>
          <a:ea typeface="+mn-ea"/>
          <a:cs typeface="Gisha" panose="020B05020402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sha" panose="020B0502040204020203" pitchFamily="34" charset="-79"/>
          <a:ea typeface="+mn-ea"/>
          <a:cs typeface="Gisha" panose="020B05020402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807379E-1A27-9342-80A8-F1BEAA75C0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09" b="18794"/>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E3F08-4391-FA4D-A642-C446CEB52E71}"/>
              </a:ext>
            </a:extLst>
          </p:cNvPr>
          <p:cNvSpPr>
            <a:spLocks noGrp="1"/>
          </p:cNvSpPr>
          <p:nvPr>
            <p:ph type="ctrTitle"/>
          </p:nvPr>
        </p:nvSpPr>
        <p:spPr>
          <a:xfrm>
            <a:off x="1063752" y="1488252"/>
            <a:ext cx="10058400" cy="3574778"/>
          </a:xfrm>
          <a:effectLst>
            <a:outerShdw blurRad="50800" dist="38100" dir="2700000" algn="tl" rotWithShape="0">
              <a:prstClr val="black">
                <a:alpha val="40000"/>
              </a:prstClr>
            </a:outerShdw>
          </a:effectLst>
        </p:spPr>
        <p:txBody>
          <a:bodyPr>
            <a:normAutofit/>
          </a:bodyPr>
          <a:lstStyle/>
          <a:p>
            <a:pPr algn="l"/>
            <a:r>
              <a:rPr lang="en-CA" sz="5200" b="1"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ea typeface="Lato" panose="020F0502020204030203" pitchFamily="34" charset="0"/>
                <a:cs typeface="Lato" panose="020F0502020204030203" pitchFamily="34" charset="0"/>
              </a:rPr>
              <a:t>The Garden: </a:t>
            </a:r>
            <a:br>
              <a:rPr lang="en-CA" sz="5200" b="1"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ea typeface="Lato" panose="020F0502020204030203" pitchFamily="34" charset="0"/>
                <a:cs typeface="Lato" panose="020F0502020204030203" pitchFamily="34" charset="0"/>
              </a:rPr>
            </a:br>
            <a:r>
              <a:rPr lang="en-CA" sz="5200" b="1"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ea typeface="Lato" panose="020F0502020204030203" pitchFamily="34" charset="0"/>
                <a:cs typeface="Lato" panose="020F0502020204030203" pitchFamily="34" charset="0"/>
              </a:rPr>
              <a:t>Its Revelation &amp; Restoration</a:t>
            </a:r>
            <a:br>
              <a:rPr lang="en-CA" sz="5200" b="1"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ea typeface="Lato" panose="020F0502020204030203" pitchFamily="34" charset="0"/>
                <a:cs typeface="Lato" panose="020F0502020204030203" pitchFamily="34" charset="0"/>
              </a:rPr>
            </a:br>
            <a:br>
              <a:rPr lang="en-CA" sz="5200" b="1"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ea typeface="Lato" panose="020F0502020204030203" pitchFamily="34" charset="0"/>
                <a:cs typeface="Lato" panose="020F0502020204030203" pitchFamily="34" charset="0"/>
              </a:rPr>
            </a:br>
            <a:endParaRPr lang="en-CA" sz="5200" b="1"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ea typeface="Lato" panose="020F0502020204030203" pitchFamily="34" charset="0"/>
              <a:cs typeface="Lato" panose="020F0502020204030203" pitchFamily="34" charset="0"/>
            </a:endParaRPr>
          </a:p>
        </p:txBody>
      </p:sp>
      <p:sp>
        <p:nvSpPr>
          <p:cNvPr id="4" name="Title 1">
            <a:extLst>
              <a:ext uri="{FF2B5EF4-FFF2-40B4-BE49-F238E27FC236}">
                <a16:creationId xmlns:a16="http://schemas.microsoft.com/office/drawing/2014/main" id="{D137DB53-7845-5308-08C9-0FCE8253F9D3}"/>
              </a:ext>
            </a:extLst>
          </p:cNvPr>
          <p:cNvSpPr txBox="1">
            <a:spLocks/>
          </p:cNvSpPr>
          <p:nvPr/>
        </p:nvSpPr>
        <p:spPr>
          <a:xfrm>
            <a:off x="1866682" y="5063030"/>
            <a:ext cx="10058400" cy="1326129"/>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cap="none" spc="0">
                <a:ln w="0"/>
                <a:solidFill>
                  <a:schemeClr val="tx1"/>
                </a:solidFill>
                <a:effectLst>
                  <a:outerShdw blurRad="38100" dist="19050" dir="2700000" algn="tl" rotWithShape="0">
                    <a:schemeClr val="dk1">
                      <a:alpha val="40000"/>
                    </a:schemeClr>
                  </a:outerShdw>
                </a:effectLst>
                <a:latin typeface="Gisha" panose="020B0502040204020203" pitchFamily="34" charset="-79"/>
                <a:ea typeface="Lato" panose="020F0502020204030203" pitchFamily="34" charset="0"/>
                <a:cs typeface="Gisha" panose="020B0502040204020203" pitchFamily="34" charset="-79"/>
              </a:defRPr>
            </a:lvl1pPr>
          </a:lstStyle>
          <a:p>
            <a:pPr algn="r"/>
            <a:r>
              <a:rPr lang="en-CA" sz="3600"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cs typeface="Lato" panose="020F0502020204030203" pitchFamily="34" charset="0"/>
              </a:rPr>
              <a:t>Class 3 – The Blessings Removed</a:t>
            </a:r>
            <a:endParaRPr lang="en-CA" sz="5200"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9448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3962883-377A-C64F-9BBE-DC3AFDD4C995}"/>
              </a:ext>
            </a:extLst>
          </p:cNvPr>
          <p:cNvPicPr>
            <a:picLocks noGrp="1" noChangeAspect="1"/>
          </p:cNvPicPr>
          <p:nvPr>
            <p:ph idx="1"/>
          </p:nvPr>
        </p:nvPicPr>
        <p:blipFill rotWithShape="1">
          <a:blip r:embed="rId3"/>
          <a:srcRect r="34790" b="9092"/>
          <a:stretch/>
        </p:blipFill>
        <p:spPr>
          <a:xfrm>
            <a:off x="3004065" y="-1558122"/>
            <a:ext cx="11148645" cy="8820117"/>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D5C1362-DFA8-D04B-9F5A-E7AD8FC12E80}"/>
              </a:ext>
            </a:extLst>
          </p:cNvPr>
          <p:cNvSpPr/>
          <p:nvPr/>
        </p:nvSpPr>
        <p:spPr>
          <a:xfrm>
            <a:off x="374073" y="484909"/>
            <a:ext cx="969818"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5">
            <a:extLst>
              <a:ext uri="{FF2B5EF4-FFF2-40B4-BE49-F238E27FC236}">
                <a16:creationId xmlns:a16="http://schemas.microsoft.com/office/drawing/2014/main" id="{4215411C-A02F-582F-4658-64FFAACA9569}"/>
              </a:ext>
            </a:extLst>
          </p:cNvPr>
          <p:cNvSpPr/>
          <p:nvPr/>
        </p:nvSpPr>
        <p:spPr>
          <a:xfrm>
            <a:off x="8838147" y="2573383"/>
            <a:ext cx="2622754" cy="2638697"/>
          </a:xfrm>
          <a:custGeom>
            <a:avLst/>
            <a:gdLst>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96848 w 2565728"/>
              <a:gd name="connsiteY14" fmla="*/ 744583 h 2638697"/>
              <a:gd name="connsiteX15" fmla="*/ 122974 w 2565728"/>
              <a:gd name="connsiteY15" fmla="*/ 783771 h 2638697"/>
              <a:gd name="connsiteX16" fmla="*/ 162163 w 2565728"/>
              <a:gd name="connsiteY16" fmla="*/ 796834 h 2638697"/>
              <a:gd name="connsiteX17" fmla="*/ 266665 w 2565728"/>
              <a:gd name="connsiteY17" fmla="*/ 822960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22974 w 2565728"/>
              <a:gd name="connsiteY15" fmla="*/ 783771 h 2638697"/>
              <a:gd name="connsiteX16" fmla="*/ 162163 w 2565728"/>
              <a:gd name="connsiteY16" fmla="*/ 796834 h 2638697"/>
              <a:gd name="connsiteX17" fmla="*/ 266665 w 2565728"/>
              <a:gd name="connsiteY17" fmla="*/ 822960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66665 w 2565728"/>
              <a:gd name="connsiteY17" fmla="*/ 822960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503974 w 2565728"/>
              <a:gd name="connsiteY27" fmla="*/ 1694271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878023 w 2565728"/>
              <a:gd name="connsiteY50" fmla="*/ 229561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878023 w 2565728"/>
              <a:gd name="connsiteY50" fmla="*/ 2295616 h 2638697"/>
              <a:gd name="connsiteX51" fmla="*/ 1985338 w 2565728"/>
              <a:gd name="connsiteY51" fmla="*/ 225461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578303 w 2565728"/>
              <a:gd name="connsiteY44" fmla="*/ 2466793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12626 w 2565728"/>
              <a:gd name="connsiteY43" fmla="*/ 2473869 h 2638697"/>
              <a:gd name="connsiteX44" fmla="*/ 1578303 w 2565728"/>
              <a:gd name="connsiteY44" fmla="*/ 2466793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418737 w 2565728"/>
              <a:gd name="connsiteY42" fmla="*/ 2534557 h 2638697"/>
              <a:gd name="connsiteX43" fmla="*/ 1512626 w 2565728"/>
              <a:gd name="connsiteY43" fmla="*/ 2473869 h 2638697"/>
              <a:gd name="connsiteX44" fmla="*/ 1578303 w 2565728"/>
              <a:gd name="connsiteY44" fmla="*/ 2466793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82848 w 2565728"/>
              <a:gd name="connsiteY59" fmla="*/ 19724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82848 w 2565728"/>
              <a:gd name="connsiteY59" fmla="*/ 19724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82848 w 2565728"/>
              <a:gd name="connsiteY59" fmla="*/ 19724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95548 w 2565728"/>
              <a:gd name="connsiteY59" fmla="*/ 20232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30730 h 2638697"/>
              <a:gd name="connsiteX59" fmla="*/ 2395548 w 2565728"/>
              <a:gd name="connsiteY59" fmla="*/ 20232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30730 h 2638697"/>
              <a:gd name="connsiteX59" fmla="*/ 2395548 w 2565728"/>
              <a:gd name="connsiteY59" fmla="*/ 2023291 h 2638697"/>
              <a:gd name="connsiteX60" fmla="*/ 2408974 w 2565728"/>
              <a:gd name="connsiteY60" fmla="*/ 1894114 h 2638697"/>
              <a:gd name="connsiteX61" fmla="*/ 2422037 w 2565728"/>
              <a:gd name="connsiteY61" fmla="*/ 1854926 h 2638697"/>
              <a:gd name="connsiteX62" fmla="*/ 2483813 w 2565728"/>
              <a:gd name="connsiteY62" fmla="*/ 18654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73950"/>
              <a:gd name="connsiteY0" fmla="*/ 0 h 2638697"/>
              <a:gd name="connsiteX1" fmla="*/ 462608 w 2573950"/>
              <a:gd name="connsiteY1" fmla="*/ 13063 h 2638697"/>
              <a:gd name="connsiteX2" fmla="*/ 397294 w 2573950"/>
              <a:gd name="connsiteY2" fmla="*/ 104503 h 2638697"/>
              <a:gd name="connsiteX3" fmla="*/ 371168 w 2573950"/>
              <a:gd name="connsiteY3" fmla="*/ 182880 h 2638697"/>
              <a:gd name="connsiteX4" fmla="*/ 358105 w 2573950"/>
              <a:gd name="connsiteY4" fmla="*/ 222068 h 2638697"/>
              <a:gd name="connsiteX5" fmla="*/ 305854 w 2573950"/>
              <a:gd name="connsiteY5" fmla="*/ 300446 h 2638697"/>
              <a:gd name="connsiteX6" fmla="*/ 279728 w 2573950"/>
              <a:gd name="connsiteY6" fmla="*/ 378823 h 2638697"/>
              <a:gd name="connsiteX7" fmla="*/ 201351 w 2573950"/>
              <a:gd name="connsiteY7" fmla="*/ 431074 h 2638697"/>
              <a:gd name="connsiteX8" fmla="*/ 162163 w 2573950"/>
              <a:gd name="connsiteY8" fmla="*/ 457200 h 2638697"/>
              <a:gd name="connsiteX9" fmla="*/ 122974 w 2573950"/>
              <a:gd name="connsiteY9" fmla="*/ 470263 h 2638697"/>
              <a:gd name="connsiteX10" fmla="*/ 5408 w 2573950"/>
              <a:gd name="connsiteY10" fmla="*/ 470263 h 2638697"/>
              <a:gd name="connsiteX11" fmla="*/ 18471 w 2573950"/>
              <a:gd name="connsiteY11" fmla="*/ 600891 h 2638697"/>
              <a:gd name="connsiteX12" fmla="*/ 44597 w 2573950"/>
              <a:gd name="connsiteY12" fmla="*/ 679268 h 2638697"/>
              <a:gd name="connsiteX13" fmla="*/ 57660 w 2573950"/>
              <a:gd name="connsiteY13" fmla="*/ 718457 h 2638697"/>
              <a:gd name="connsiteX14" fmla="*/ 68712 w 2573950"/>
              <a:gd name="connsiteY14" fmla="*/ 776235 h 2638697"/>
              <a:gd name="connsiteX15" fmla="*/ 103924 w 2573950"/>
              <a:gd name="connsiteY15" fmla="*/ 837746 h 2638697"/>
              <a:gd name="connsiteX16" fmla="*/ 162163 w 2573950"/>
              <a:gd name="connsiteY16" fmla="*/ 796834 h 2638697"/>
              <a:gd name="connsiteX17" fmla="*/ 234915 w 2573950"/>
              <a:gd name="connsiteY17" fmla="*/ 864235 h 2638697"/>
              <a:gd name="connsiteX18" fmla="*/ 305854 w 2573950"/>
              <a:gd name="connsiteY18" fmla="*/ 1058091 h 2638697"/>
              <a:gd name="connsiteX19" fmla="*/ 331980 w 2573950"/>
              <a:gd name="connsiteY19" fmla="*/ 1097280 h 2638697"/>
              <a:gd name="connsiteX20" fmla="*/ 358105 w 2573950"/>
              <a:gd name="connsiteY20" fmla="*/ 1175657 h 2638697"/>
              <a:gd name="connsiteX21" fmla="*/ 352481 w 2573950"/>
              <a:gd name="connsiteY21" fmla="*/ 1246596 h 2638697"/>
              <a:gd name="connsiteX22" fmla="*/ 410357 w 2573950"/>
              <a:gd name="connsiteY22" fmla="*/ 1293223 h 2638697"/>
              <a:gd name="connsiteX23" fmla="*/ 463334 w 2573950"/>
              <a:gd name="connsiteY23" fmla="*/ 1429838 h 2638697"/>
              <a:gd name="connsiteX24" fmla="*/ 476760 w 2573950"/>
              <a:gd name="connsiteY24" fmla="*/ 1494427 h 2638697"/>
              <a:gd name="connsiteX25" fmla="*/ 455260 w 2573950"/>
              <a:gd name="connsiteY25" fmla="*/ 1563279 h 2638697"/>
              <a:gd name="connsiteX26" fmla="*/ 490548 w 2573950"/>
              <a:gd name="connsiteY26" fmla="*/ 1599293 h 2638697"/>
              <a:gd name="connsiteX27" fmla="*/ 469049 w 2573950"/>
              <a:gd name="connsiteY27" fmla="*/ 1684746 h 2638697"/>
              <a:gd name="connsiteX28" fmla="*/ 597138 w 2573950"/>
              <a:gd name="connsiteY28" fmla="*/ 1805849 h 2638697"/>
              <a:gd name="connsiteX29" fmla="*/ 646214 w 2573950"/>
              <a:gd name="connsiteY29" fmla="*/ 1896926 h 2638697"/>
              <a:gd name="connsiteX30" fmla="*/ 662815 w 2573950"/>
              <a:gd name="connsiteY30" fmla="*/ 1951990 h 2638697"/>
              <a:gd name="connsiteX31" fmla="*/ 744730 w 2573950"/>
              <a:gd name="connsiteY31" fmla="*/ 2073093 h 2638697"/>
              <a:gd name="connsiteX32" fmla="*/ 784281 w 2573950"/>
              <a:gd name="connsiteY32" fmla="*/ 2181134 h 2638697"/>
              <a:gd name="connsiteX33" fmla="*/ 806869 w 2573950"/>
              <a:gd name="connsiteY33" fmla="*/ 2226673 h 2638697"/>
              <a:gd name="connsiteX34" fmla="*/ 788182 w 2573950"/>
              <a:gd name="connsiteY34" fmla="*/ 2308588 h 2638697"/>
              <a:gd name="connsiteX35" fmla="*/ 842520 w 2573950"/>
              <a:gd name="connsiteY35" fmla="*/ 2428966 h 2638697"/>
              <a:gd name="connsiteX36" fmla="*/ 846058 w 2573950"/>
              <a:gd name="connsiteY36" fmla="*/ 2500993 h 2638697"/>
              <a:gd name="connsiteX37" fmla="*/ 919808 w 2573950"/>
              <a:gd name="connsiteY37" fmla="*/ 2638697 h 2638697"/>
              <a:gd name="connsiteX38" fmla="*/ 1111850 w 2573950"/>
              <a:gd name="connsiteY38" fmla="*/ 2593884 h 2638697"/>
              <a:gd name="connsiteX39" fmla="*/ 1246380 w 2573950"/>
              <a:gd name="connsiteY39" fmla="*/ 2599508 h 2638697"/>
              <a:gd name="connsiteX40" fmla="*/ 1345621 w 2573950"/>
              <a:gd name="connsiteY40" fmla="*/ 2529296 h 2638697"/>
              <a:gd name="connsiteX41" fmla="*/ 1418737 w 2573950"/>
              <a:gd name="connsiteY41" fmla="*/ 2534557 h 2638697"/>
              <a:gd name="connsiteX42" fmla="*/ 1512626 w 2573950"/>
              <a:gd name="connsiteY42" fmla="*/ 2473869 h 2638697"/>
              <a:gd name="connsiteX43" fmla="*/ 1578303 w 2573950"/>
              <a:gd name="connsiteY43" fmla="*/ 2466793 h 2638697"/>
              <a:gd name="connsiteX44" fmla="*/ 1633367 w 2573950"/>
              <a:gd name="connsiteY44" fmla="*/ 2447381 h 2638697"/>
              <a:gd name="connsiteX45" fmla="*/ 1685255 w 2573950"/>
              <a:gd name="connsiteY45" fmla="*/ 2437130 h 2638697"/>
              <a:gd name="connsiteX46" fmla="*/ 1754108 w 2573950"/>
              <a:gd name="connsiteY46" fmla="*/ 2414179 h 2638697"/>
              <a:gd name="connsiteX47" fmla="*/ 1805996 w 2573950"/>
              <a:gd name="connsiteY47" fmla="*/ 2401116 h 2638697"/>
              <a:gd name="connsiteX48" fmla="*/ 1791210 w 2573950"/>
              <a:gd name="connsiteY48" fmla="*/ 2349953 h 2638697"/>
              <a:gd name="connsiteX49" fmla="*/ 1878023 w 2573950"/>
              <a:gd name="connsiteY49" fmla="*/ 2295616 h 2638697"/>
              <a:gd name="connsiteX50" fmla="*/ 1985338 w 2573950"/>
              <a:gd name="connsiteY50" fmla="*/ 2254613 h 2638697"/>
              <a:gd name="connsiteX51" fmla="*/ 2077776 w 2573950"/>
              <a:gd name="connsiteY51" fmla="*/ 2243999 h 2638697"/>
              <a:gd name="connsiteX52" fmla="*/ 2108528 w 2573950"/>
              <a:gd name="connsiteY52" fmla="*/ 2207623 h 2638697"/>
              <a:gd name="connsiteX53" fmla="*/ 2147717 w 2573950"/>
              <a:gd name="connsiteY53" fmla="*/ 2181497 h 2638697"/>
              <a:gd name="connsiteX54" fmla="*/ 2186905 w 2573950"/>
              <a:gd name="connsiteY54" fmla="*/ 2155371 h 2638697"/>
              <a:gd name="connsiteX55" fmla="*/ 2226094 w 2573950"/>
              <a:gd name="connsiteY55" fmla="*/ 2142308 h 2638697"/>
              <a:gd name="connsiteX56" fmla="*/ 2265283 w 2573950"/>
              <a:gd name="connsiteY56" fmla="*/ 2103120 h 2638697"/>
              <a:gd name="connsiteX57" fmla="*/ 2304471 w 2573950"/>
              <a:gd name="connsiteY57" fmla="*/ 2090057 h 2638697"/>
              <a:gd name="connsiteX58" fmla="*/ 2356723 w 2573950"/>
              <a:gd name="connsiteY58" fmla="*/ 2030730 h 2638697"/>
              <a:gd name="connsiteX59" fmla="*/ 2395548 w 2573950"/>
              <a:gd name="connsiteY59" fmla="*/ 2023291 h 2638697"/>
              <a:gd name="connsiteX60" fmla="*/ 2408974 w 2573950"/>
              <a:gd name="connsiteY60" fmla="*/ 1894114 h 2638697"/>
              <a:gd name="connsiteX61" fmla="*/ 2422037 w 2573950"/>
              <a:gd name="connsiteY61" fmla="*/ 1854926 h 2638697"/>
              <a:gd name="connsiteX62" fmla="*/ 2483813 w 2573950"/>
              <a:gd name="connsiteY62" fmla="*/ 1865448 h 2638697"/>
              <a:gd name="connsiteX63" fmla="*/ 2557927 w 2573950"/>
              <a:gd name="connsiteY63" fmla="*/ 1746885 h 2638697"/>
              <a:gd name="connsiteX64" fmla="*/ 2565728 w 2573950"/>
              <a:gd name="connsiteY64" fmla="*/ 1658983 h 2638697"/>
              <a:gd name="connsiteX65" fmla="*/ 2461225 w 2573950"/>
              <a:gd name="connsiteY65" fmla="*/ 1554480 h 2638697"/>
              <a:gd name="connsiteX66" fmla="*/ 2422037 w 2573950"/>
              <a:gd name="connsiteY66" fmla="*/ 1541417 h 2638697"/>
              <a:gd name="connsiteX67" fmla="*/ 2382848 w 2573950"/>
              <a:gd name="connsiteY67" fmla="*/ 1528354 h 2638697"/>
              <a:gd name="connsiteX68" fmla="*/ 2304471 w 2573950"/>
              <a:gd name="connsiteY68" fmla="*/ 1410788 h 2638697"/>
              <a:gd name="connsiteX69" fmla="*/ 2278345 w 2573950"/>
              <a:gd name="connsiteY69" fmla="*/ 1371600 h 2638697"/>
              <a:gd name="connsiteX70" fmla="*/ 2252220 w 2573950"/>
              <a:gd name="connsiteY70" fmla="*/ 1293223 h 2638697"/>
              <a:gd name="connsiteX71" fmla="*/ 2239157 w 2573950"/>
              <a:gd name="connsiteY71" fmla="*/ 1254034 h 2638697"/>
              <a:gd name="connsiteX72" fmla="*/ 2186905 w 2573950"/>
              <a:gd name="connsiteY72" fmla="*/ 1332411 h 2638697"/>
              <a:gd name="connsiteX73" fmla="*/ 2160780 w 2573950"/>
              <a:gd name="connsiteY73" fmla="*/ 1371600 h 2638697"/>
              <a:gd name="connsiteX74" fmla="*/ 2082403 w 2573950"/>
              <a:gd name="connsiteY74" fmla="*/ 1397726 h 2638697"/>
              <a:gd name="connsiteX75" fmla="*/ 2043214 w 2573950"/>
              <a:gd name="connsiteY75" fmla="*/ 1410788 h 2638697"/>
              <a:gd name="connsiteX76" fmla="*/ 1964837 w 2573950"/>
              <a:gd name="connsiteY76" fmla="*/ 1436914 h 2638697"/>
              <a:gd name="connsiteX77" fmla="*/ 1925648 w 2573950"/>
              <a:gd name="connsiteY77" fmla="*/ 1449977 h 2638697"/>
              <a:gd name="connsiteX78" fmla="*/ 1808083 w 2573950"/>
              <a:gd name="connsiteY78" fmla="*/ 1423851 h 2638697"/>
              <a:gd name="connsiteX79" fmla="*/ 1742768 w 2573950"/>
              <a:gd name="connsiteY79" fmla="*/ 1371600 h 2638697"/>
              <a:gd name="connsiteX80" fmla="*/ 1729705 w 2573950"/>
              <a:gd name="connsiteY80" fmla="*/ 1214846 h 2638697"/>
              <a:gd name="connsiteX81" fmla="*/ 1664391 w 2573950"/>
              <a:gd name="connsiteY81" fmla="*/ 1227908 h 2638697"/>
              <a:gd name="connsiteX82" fmla="*/ 1651328 w 2573950"/>
              <a:gd name="connsiteY82" fmla="*/ 1319348 h 2638697"/>
              <a:gd name="connsiteX83" fmla="*/ 1625203 w 2573950"/>
              <a:gd name="connsiteY83" fmla="*/ 1175657 h 2638697"/>
              <a:gd name="connsiteX84" fmla="*/ 1612140 w 2573950"/>
              <a:gd name="connsiteY84" fmla="*/ 1136468 h 2638697"/>
              <a:gd name="connsiteX85" fmla="*/ 1533763 w 2573950"/>
              <a:gd name="connsiteY85" fmla="*/ 1084217 h 2638697"/>
              <a:gd name="connsiteX86" fmla="*/ 1481511 w 2573950"/>
              <a:gd name="connsiteY86" fmla="*/ 966651 h 2638697"/>
              <a:gd name="connsiteX87" fmla="*/ 1403134 w 2573950"/>
              <a:gd name="connsiteY87" fmla="*/ 888274 h 2638697"/>
              <a:gd name="connsiteX88" fmla="*/ 1390071 w 2573950"/>
              <a:gd name="connsiteY88" fmla="*/ 744583 h 2638697"/>
              <a:gd name="connsiteX89" fmla="*/ 1377008 w 2573950"/>
              <a:gd name="connsiteY89" fmla="*/ 679268 h 2638697"/>
              <a:gd name="connsiteX90" fmla="*/ 1324757 w 2573950"/>
              <a:gd name="connsiteY90" fmla="*/ 600891 h 2638697"/>
              <a:gd name="connsiteX91" fmla="*/ 1233317 w 2573950"/>
              <a:gd name="connsiteY91" fmla="*/ 522514 h 2638697"/>
              <a:gd name="connsiteX92" fmla="*/ 1207191 w 2573950"/>
              <a:gd name="connsiteY92" fmla="*/ 483326 h 2638697"/>
              <a:gd name="connsiteX93" fmla="*/ 1115751 w 2573950"/>
              <a:gd name="connsiteY93" fmla="*/ 391886 h 2638697"/>
              <a:gd name="connsiteX94" fmla="*/ 1089625 w 2573950"/>
              <a:gd name="connsiteY94" fmla="*/ 352697 h 2638697"/>
              <a:gd name="connsiteX95" fmla="*/ 1050437 w 2573950"/>
              <a:gd name="connsiteY95" fmla="*/ 339634 h 2638697"/>
              <a:gd name="connsiteX96" fmla="*/ 1011248 w 2573950"/>
              <a:gd name="connsiteY96" fmla="*/ 313508 h 2638697"/>
              <a:gd name="connsiteX97" fmla="*/ 945934 w 2573950"/>
              <a:gd name="connsiteY97" fmla="*/ 248194 h 2638697"/>
              <a:gd name="connsiteX98" fmla="*/ 919808 w 2573950"/>
              <a:gd name="connsiteY98" fmla="*/ 209006 h 2638697"/>
              <a:gd name="connsiteX99" fmla="*/ 841431 w 2573950"/>
              <a:gd name="connsiteY99" fmla="*/ 182880 h 2638697"/>
              <a:gd name="connsiteX100" fmla="*/ 802243 w 2573950"/>
              <a:gd name="connsiteY100" fmla="*/ 169817 h 2638697"/>
              <a:gd name="connsiteX101" fmla="*/ 776117 w 2573950"/>
              <a:gd name="connsiteY101" fmla="*/ 130628 h 2638697"/>
              <a:gd name="connsiteX102" fmla="*/ 763054 w 2573950"/>
              <a:gd name="connsiteY102" fmla="*/ 91440 h 2638697"/>
              <a:gd name="connsiteX103" fmla="*/ 606300 w 2573950"/>
              <a:gd name="connsiteY103" fmla="*/ 13063 h 2638697"/>
              <a:gd name="connsiteX104" fmla="*/ 567111 w 2573950"/>
              <a:gd name="connsiteY104" fmla="*/ 0 h 2638697"/>
              <a:gd name="connsiteX105" fmla="*/ 501797 w 2573950"/>
              <a:gd name="connsiteY105" fmla="*/ 0 h 2638697"/>
              <a:gd name="connsiteX0" fmla="*/ 501797 w 2619547"/>
              <a:gd name="connsiteY0" fmla="*/ 0 h 2638697"/>
              <a:gd name="connsiteX1" fmla="*/ 462608 w 2619547"/>
              <a:gd name="connsiteY1" fmla="*/ 13063 h 2638697"/>
              <a:gd name="connsiteX2" fmla="*/ 397294 w 2619547"/>
              <a:gd name="connsiteY2" fmla="*/ 104503 h 2638697"/>
              <a:gd name="connsiteX3" fmla="*/ 371168 w 2619547"/>
              <a:gd name="connsiteY3" fmla="*/ 182880 h 2638697"/>
              <a:gd name="connsiteX4" fmla="*/ 358105 w 2619547"/>
              <a:gd name="connsiteY4" fmla="*/ 222068 h 2638697"/>
              <a:gd name="connsiteX5" fmla="*/ 305854 w 2619547"/>
              <a:gd name="connsiteY5" fmla="*/ 300446 h 2638697"/>
              <a:gd name="connsiteX6" fmla="*/ 279728 w 2619547"/>
              <a:gd name="connsiteY6" fmla="*/ 378823 h 2638697"/>
              <a:gd name="connsiteX7" fmla="*/ 201351 w 2619547"/>
              <a:gd name="connsiteY7" fmla="*/ 431074 h 2638697"/>
              <a:gd name="connsiteX8" fmla="*/ 162163 w 2619547"/>
              <a:gd name="connsiteY8" fmla="*/ 457200 h 2638697"/>
              <a:gd name="connsiteX9" fmla="*/ 122974 w 2619547"/>
              <a:gd name="connsiteY9" fmla="*/ 470263 h 2638697"/>
              <a:gd name="connsiteX10" fmla="*/ 5408 w 2619547"/>
              <a:gd name="connsiteY10" fmla="*/ 470263 h 2638697"/>
              <a:gd name="connsiteX11" fmla="*/ 18471 w 2619547"/>
              <a:gd name="connsiteY11" fmla="*/ 600891 h 2638697"/>
              <a:gd name="connsiteX12" fmla="*/ 44597 w 2619547"/>
              <a:gd name="connsiteY12" fmla="*/ 679268 h 2638697"/>
              <a:gd name="connsiteX13" fmla="*/ 57660 w 2619547"/>
              <a:gd name="connsiteY13" fmla="*/ 718457 h 2638697"/>
              <a:gd name="connsiteX14" fmla="*/ 68712 w 2619547"/>
              <a:gd name="connsiteY14" fmla="*/ 776235 h 2638697"/>
              <a:gd name="connsiteX15" fmla="*/ 103924 w 2619547"/>
              <a:gd name="connsiteY15" fmla="*/ 837746 h 2638697"/>
              <a:gd name="connsiteX16" fmla="*/ 162163 w 2619547"/>
              <a:gd name="connsiteY16" fmla="*/ 796834 h 2638697"/>
              <a:gd name="connsiteX17" fmla="*/ 234915 w 2619547"/>
              <a:gd name="connsiteY17" fmla="*/ 864235 h 2638697"/>
              <a:gd name="connsiteX18" fmla="*/ 305854 w 2619547"/>
              <a:gd name="connsiteY18" fmla="*/ 1058091 h 2638697"/>
              <a:gd name="connsiteX19" fmla="*/ 331980 w 2619547"/>
              <a:gd name="connsiteY19" fmla="*/ 1097280 h 2638697"/>
              <a:gd name="connsiteX20" fmla="*/ 358105 w 2619547"/>
              <a:gd name="connsiteY20" fmla="*/ 1175657 h 2638697"/>
              <a:gd name="connsiteX21" fmla="*/ 352481 w 2619547"/>
              <a:gd name="connsiteY21" fmla="*/ 1246596 h 2638697"/>
              <a:gd name="connsiteX22" fmla="*/ 410357 w 2619547"/>
              <a:gd name="connsiteY22" fmla="*/ 1293223 h 2638697"/>
              <a:gd name="connsiteX23" fmla="*/ 463334 w 2619547"/>
              <a:gd name="connsiteY23" fmla="*/ 1429838 h 2638697"/>
              <a:gd name="connsiteX24" fmla="*/ 476760 w 2619547"/>
              <a:gd name="connsiteY24" fmla="*/ 1494427 h 2638697"/>
              <a:gd name="connsiteX25" fmla="*/ 455260 w 2619547"/>
              <a:gd name="connsiteY25" fmla="*/ 1563279 h 2638697"/>
              <a:gd name="connsiteX26" fmla="*/ 490548 w 2619547"/>
              <a:gd name="connsiteY26" fmla="*/ 1599293 h 2638697"/>
              <a:gd name="connsiteX27" fmla="*/ 469049 w 2619547"/>
              <a:gd name="connsiteY27" fmla="*/ 1684746 h 2638697"/>
              <a:gd name="connsiteX28" fmla="*/ 597138 w 2619547"/>
              <a:gd name="connsiteY28" fmla="*/ 1805849 h 2638697"/>
              <a:gd name="connsiteX29" fmla="*/ 646214 w 2619547"/>
              <a:gd name="connsiteY29" fmla="*/ 1896926 h 2638697"/>
              <a:gd name="connsiteX30" fmla="*/ 662815 w 2619547"/>
              <a:gd name="connsiteY30" fmla="*/ 1951990 h 2638697"/>
              <a:gd name="connsiteX31" fmla="*/ 744730 w 2619547"/>
              <a:gd name="connsiteY31" fmla="*/ 2073093 h 2638697"/>
              <a:gd name="connsiteX32" fmla="*/ 784281 w 2619547"/>
              <a:gd name="connsiteY32" fmla="*/ 2181134 h 2638697"/>
              <a:gd name="connsiteX33" fmla="*/ 806869 w 2619547"/>
              <a:gd name="connsiteY33" fmla="*/ 2226673 h 2638697"/>
              <a:gd name="connsiteX34" fmla="*/ 788182 w 2619547"/>
              <a:gd name="connsiteY34" fmla="*/ 2308588 h 2638697"/>
              <a:gd name="connsiteX35" fmla="*/ 842520 w 2619547"/>
              <a:gd name="connsiteY35" fmla="*/ 2428966 h 2638697"/>
              <a:gd name="connsiteX36" fmla="*/ 846058 w 2619547"/>
              <a:gd name="connsiteY36" fmla="*/ 2500993 h 2638697"/>
              <a:gd name="connsiteX37" fmla="*/ 919808 w 2619547"/>
              <a:gd name="connsiteY37" fmla="*/ 2638697 h 2638697"/>
              <a:gd name="connsiteX38" fmla="*/ 1111850 w 2619547"/>
              <a:gd name="connsiteY38" fmla="*/ 2593884 h 2638697"/>
              <a:gd name="connsiteX39" fmla="*/ 1246380 w 2619547"/>
              <a:gd name="connsiteY39" fmla="*/ 2599508 h 2638697"/>
              <a:gd name="connsiteX40" fmla="*/ 1345621 w 2619547"/>
              <a:gd name="connsiteY40" fmla="*/ 2529296 h 2638697"/>
              <a:gd name="connsiteX41" fmla="*/ 1418737 w 2619547"/>
              <a:gd name="connsiteY41" fmla="*/ 2534557 h 2638697"/>
              <a:gd name="connsiteX42" fmla="*/ 1512626 w 2619547"/>
              <a:gd name="connsiteY42" fmla="*/ 2473869 h 2638697"/>
              <a:gd name="connsiteX43" fmla="*/ 1578303 w 2619547"/>
              <a:gd name="connsiteY43" fmla="*/ 2466793 h 2638697"/>
              <a:gd name="connsiteX44" fmla="*/ 1633367 w 2619547"/>
              <a:gd name="connsiteY44" fmla="*/ 2447381 h 2638697"/>
              <a:gd name="connsiteX45" fmla="*/ 1685255 w 2619547"/>
              <a:gd name="connsiteY45" fmla="*/ 2437130 h 2638697"/>
              <a:gd name="connsiteX46" fmla="*/ 1754108 w 2619547"/>
              <a:gd name="connsiteY46" fmla="*/ 2414179 h 2638697"/>
              <a:gd name="connsiteX47" fmla="*/ 1805996 w 2619547"/>
              <a:gd name="connsiteY47" fmla="*/ 2401116 h 2638697"/>
              <a:gd name="connsiteX48" fmla="*/ 1791210 w 2619547"/>
              <a:gd name="connsiteY48" fmla="*/ 2349953 h 2638697"/>
              <a:gd name="connsiteX49" fmla="*/ 1878023 w 2619547"/>
              <a:gd name="connsiteY49" fmla="*/ 2295616 h 2638697"/>
              <a:gd name="connsiteX50" fmla="*/ 1985338 w 2619547"/>
              <a:gd name="connsiteY50" fmla="*/ 2254613 h 2638697"/>
              <a:gd name="connsiteX51" fmla="*/ 2077776 w 2619547"/>
              <a:gd name="connsiteY51" fmla="*/ 2243999 h 2638697"/>
              <a:gd name="connsiteX52" fmla="*/ 2108528 w 2619547"/>
              <a:gd name="connsiteY52" fmla="*/ 2207623 h 2638697"/>
              <a:gd name="connsiteX53" fmla="*/ 2147717 w 2619547"/>
              <a:gd name="connsiteY53" fmla="*/ 2181497 h 2638697"/>
              <a:gd name="connsiteX54" fmla="*/ 2186905 w 2619547"/>
              <a:gd name="connsiteY54" fmla="*/ 2155371 h 2638697"/>
              <a:gd name="connsiteX55" fmla="*/ 2226094 w 2619547"/>
              <a:gd name="connsiteY55" fmla="*/ 2142308 h 2638697"/>
              <a:gd name="connsiteX56" fmla="*/ 2265283 w 2619547"/>
              <a:gd name="connsiteY56" fmla="*/ 2103120 h 2638697"/>
              <a:gd name="connsiteX57" fmla="*/ 2304471 w 2619547"/>
              <a:gd name="connsiteY57" fmla="*/ 2090057 h 2638697"/>
              <a:gd name="connsiteX58" fmla="*/ 2356723 w 2619547"/>
              <a:gd name="connsiteY58" fmla="*/ 2030730 h 2638697"/>
              <a:gd name="connsiteX59" fmla="*/ 2395548 w 2619547"/>
              <a:gd name="connsiteY59" fmla="*/ 2023291 h 2638697"/>
              <a:gd name="connsiteX60" fmla="*/ 2408974 w 2619547"/>
              <a:gd name="connsiteY60" fmla="*/ 1894114 h 2638697"/>
              <a:gd name="connsiteX61" fmla="*/ 2422037 w 2619547"/>
              <a:gd name="connsiteY61" fmla="*/ 1854926 h 2638697"/>
              <a:gd name="connsiteX62" fmla="*/ 2483813 w 2619547"/>
              <a:gd name="connsiteY62" fmla="*/ 1865448 h 2638697"/>
              <a:gd name="connsiteX63" fmla="*/ 2557927 w 2619547"/>
              <a:gd name="connsiteY63" fmla="*/ 1746885 h 2638697"/>
              <a:gd name="connsiteX64" fmla="*/ 2616528 w 2619547"/>
              <a:gd name="connsiteY64" fmla="*/ 1668508 h 2638697"/>
              <a:gd name="connsiteX65" fmla="*/ 2461225 w 2619547"/>
              <a:gd name="connsiteY65" fmla="*/ 1554480 h 2638697"/>
              <a:gd name="connsiteX66" fmla="*/ 2422037 w 2619547"/>
              <a:gd name="connsiteY66" fmla="*/ 1541417 h 2638697"/>
              <a:gd name="connsiteX67" fmla="*/ 2382848 w 2619547"/>
              <a:gd name="connsiteY67" fmla="*/ 1528354 h 2638697"/>
              <a:gd name="connsiteX68" fmla="*/ 2304471 w 2619547"/>
              <a:gd name="connsiteY68" fmla="*/ 1410788 h 2638697"/>
              <a:gd name="connsiteX69" fmla="*/ 2278345 w 2619547"/>
              <a:gd name="connsiteY69" fmla="*/ 1371600 h 2638697"/>
              <a:gd name="connsiteX70" fmla="*/ 2252220 w 2619547"/>
              <a:gd name="connsiteY70" fmla="*/ 1293223 h 2638697"/>
              <a:gd name="connsiteX71" fmla="*/ 2239157 w 2619547"/>
              <a:gd name="connsiteY71" fmla="*/ 1254034 h 2638697"/>
              <a:gd name="connsiteX72" fmla="*/ 2186905 w 2619547"/>
              <a:gd name="connsiteY72" fmla="*/ 1332411 h 2638697"/>
              <a:gd name="connsiteX73" fmla="*/ 2160780 w 2619547"/>
              <a:gd name="connsiteY73" fmla="*/ 1371600 h 2638697"/>
              <a:gd name="connsiteX74" fmla="*/ 2082403 w 2619547"/>
              <a:gd name="connsiteY74" fmla="*/ 1397726 h 2638697"/>
              <a:gd name="connsiteX75" fmla="*/ 2043214 w 2619547"/>
              <a:gd name="connsiteY75" fmla="*/ 1410788 h 2638697"/>
              <a:gd name="connsiteX76" fmla="*/ 1964837 w 2619547"/>
              <a:gd name="connsiteY76" fmla="*/ 1436914 h 2638697"/>
              <a:gd name="connsiteX77" fmla="*/ 1925648 w 2619547"/>
              <a:gd name="connsiteY77" fmla="*/ 1449977 h 2638697"/>
              <a:gd name="connsiteX78" fmla="*/ 1808083 w 2619547"/>
              <a:gd name="connsiteY78" fmla="*/ 1423851 h 2638697"/>
              <a:gd name="connsiteX79" fmla="*/ 1742768 w 2619547"/>
              <a:gd name="connsiteY79" fmla="*/ 1371600 h 2638697"/>
              <a:gd name="connsiteX80" fmla="*/ 1729705 w 2619547"/>
              <a:gd name="connsiteY80" fmla="*/ 1214846 h 2638697"/>
              <a:gd name="connsiteX81" fmla="*/ 1664391 w 2619547"/>
              <a:gd name="connsiteY81" fmla="*/ 1227908 h 2638697"/>
              <a:gd name="connsiteX82" fmla="*/ 1651328 w 2619547"/>
              <a:gd name="connsiteY82" fmla="*/ 1319348 h 2638697"/>
              <a:gd name="connsiteX83" fmla="*/ 1625203 w 2619547"/>
              <a:gd name="connsiteY83" fmla="*/ 1175657 h 2638697"/>
              <a:gd name="connsiteX84" fmla="*/ 1612140 w 2619547"/>
              <a:gd name="connsiteY84" fmla="*/ 1136468 h 2638697"/>
              <a:gd name="connsiteX85" fmla="*/ 1533763 w 2619547"/>
              <a:gd name="connsiteY85" fmla="*/ 1084217 h 2638697"/>
              <a:gd name="connsiteX86" fmla="*/ 1481511 w 2619547"/>
              <a:gd name="connsiteY86" fmla="*/ 966651 h 2638697"/>
              <a:gd name="connsiteX87" fmla="*/ 1403134 w 2619547"/>
              <a:gd name="connsiteY87" fmla="*/ 888274 h 2638697"/>
              <a:gd name="connsiteX88" fmla="*/ 1390071 w 2619547"/>
              <a:gd name="connsiteY88" fmla="*/ 744583 h 2638697"/>
              <a:gd name="connsiteX89" fmla="*/ 1377008 w 2619547"/>
              <a:gd name="connsiteY89" fmla="*/ 679268 h 2638697"/>
              <a:gd name="connsiteX90" fmla="*/ 1324757 w 2619547"/>
              <a:gd name="connsiteY90" fmla="*/ 600891 h 2638697"/>
              <a:gd name="connsiteX91" fmla="*/ 1233317 w 2619547"/>
              <a:gd name="connsiteY91" fmla="*/ 522514 h 2638697"/>
              <a:gd name="connsiteX92" fmla="*/ 1207191 w 2619547"/>
              <a:gd name="connsiteY92" fmla="*/ 483326 h 2638697"/>
              <a:gd name="connsiteX93" fmla="*/ 1115751 w 2619547"/>
              <a:gd name="connsiteY93" fmla="*/ 391886 h 2638697"/>
              <a:gd name="connsiteX94" fmla="*/ 1089625 w 2619547"/>
              <a:gd name="connsiteY94" fmla="*/ 352697 h 2638697"/>
              <a:gd name="connsiteX95" fmla="*/ 1050437 w 2619547"/>
              <a:gd name="connsiteY95" fmla="*/ 339634 h 2638697"/>
              <a:gd name="connsiteX96" fmla="*/ 1011248 w 2619547"/>
              <a:gd name="connsiteY96" fmla="*/ 313508 h 2638697"/>
              <a:gd name="connsiteX97" fmla="*/ 945934 w 2619547"/>
              <a:gd name="connsiteY97" fmla="*/ 248194 h 2638697"/>
              <a:gd name="connsiteX98" fmla="*/ 919808 w 2619547"/>
              <a:gd name="connsiteY98" fmla="*/ 209006 h 2638697"/>
              <a:gd name="connsiteX99" fmla="*/ 841431 w 2619547"/>
              <a:gd name="connsiteY99" fmla="*/ 182880 h 2638697"/>
              <a:gd name="connsiteX100" fmla="*/ 802243 w 2619547"/>
              <a:gd name="connsiteY100" fmla="*/ 169817 h 2638697"/>
              <a:gd name="connsiteX101" fmla="*/ 776117 w 2619547"/>
              <a:gd name="connsiteY101" fmla="*/ 130628 h 2638697"/>
              <a:gd name="connsiteX102" fmla="*/ 763054 w 2619547"/>
              <a:gd name="connsiteY102" fmla="*/ 91440 h 2638697"/>
              <a:gd name="connsiteX103" fmla="*/ 606300 w 2619547"/>
              <a:gd name="connsiteY103" fmla="*/ 13063 h 2638697"/>
              <a:gd name="connsiteX104" fmla="*/ 567111 w 2619547"/>
              <a:gd name="connsiteY104" fmla="*/ 0 h 2638697"/>
              <a:gd name="connsiteX105" fmla="*/ 501797 w 2619547"/>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22037 w 2622754"/>
              <a:gd name="connsiteY66" fmla="*/ 154141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86905 w 2622754"/>
              <a:gd name="connsiteY72" fmla="*/ 1332411 h 2638697"/>
              <a:gd name="connsiteX73" fmla="*/ 2160780 w 2622754"/>
              <a:gd name="connsiteY73" fmla="*/ 1371600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86905 w 2622754"/>
              <a:gd name="connsiteY72" fmla="*/ 1332411 h 2638697"/>
              <a:gd name="connsiteX73" fmla="*/ 2160780 w 2622754"/>
              <a:gd name="connsiteY73" fmla="*/ 1371600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60780 w 2622754"/>
              <a:gd name="connsiteY73" fmla="*/ 1371600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6896 w 2622754"/>
              <a:gd name="connsiteY88" fmla="*/ 7572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386896 w 2622754"/>
              <a:gd name="connsiteY89" fmla="*/ 757283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83326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63054 w 2622754"/>
              <a:gd name="connsiteY103" fmla="*/ 91440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83326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63054 w 2622754"/>
              <a:gd name="connsiteY103" fmla="*/ 91440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67451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63054 w 2622754"/>
              <a:gd name="connsiteY103" fmla="*/ 91440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67451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53529 w 2622754"/>
              <a:gd name="connsiteY103" fmla="*/ 69215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91703 w 2622754"/>
              <a:gd name="connsiteY88" fmla="*/ 81116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67451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53529 w 2622754"/>
              <a:gd name="connsiteY103" fmla="*/ 69215 h 2638697"/>
              <a:gd name="connsiteX104" fmla="*/ 606300 w 2622754"/>
              <a:gd name="connsiteY104" fmla="*/ 13063 h 2638697"/>
              <a:gd name="connsiteX105" fmla="*/ 567111 w 2622754"/>
              <a:gd name="connsiteY105" fmla="*/ 0 h 2638697"/>
              <a:gd name="connsiteX106" fmla="*/ 501797 w 2622754"/>
              <a:gd name="connsiteY106" fmla="*/ 0 h 26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622754" h="2638697">
                <a:moveTo>
                  <a:pt x="501797" y="0"/>
                </a:moveTo>
                <a:lnTo>
                  <a:pt x="462608" y="13063"/>
                </a:lnTo>
                <a:cubicBezTo>
                  <a:pt x="440837" y="43543"/>
                  <a:pt x="415052" y="71523"/>
                  <a:pt x="397294" y="104503"/>
                </a:cubicBezTo>
                <a:cubicBezTo>
                  <a:pt x="384238" y="128750"/>
                  <a:pt x="379877" y="156754"/>
                  <a:pt x="371168" y="182880"/>
                </a:cubicBezTo>
                <a:cubicBezTo>
                  <a:pt x="366814" y="195943"/>
                  <a:pt x="365743" y="210611"/>
                  <a:pt x="358105" y="222068"/>
                </a:cubicBezTo>
                <a:cubicBezTo>
                  <a:pt x="340688" y="248194"/>
                  <a:pt x="315783" y="270658"/>
                  <a:pt x="305854" y="300446"/>
                </a:cubicBezTo>
                <a:cubicBezTo>
                  <a:pt x="297145" y="326572"/>
                  <a:pt x="302642" y="363547"/>
                  <a:pt x="279728" y="378823"/>
                </a:cubicBezTo>
                <a:lnTo>
                  <a:pt x="201351" y="431074"/>
                </a:lnTo>
                <a:cubicBezTo>
                  <a:pt x="188288" y="439783"/>
                  <a:pt x="177057" y="452235"/>
                  <a:pt x="162163" y="457200"/>
                </a:cubicBezTo>
                <a:lnTo>
                  <a:pt x="122974" y="470263"/>
                </a:lnTo>
                <a:cubicBezTo>
                  <a:pt x="106174" y="466063"/>
                  <a:pt x="17846" y="436058"/>
                  <a:pt x="5408" y="470263"/>
                </a:cubicBezTo>
                <a:cubicBezTo>
                  <a:pt x="-9547" y="511388"/>
                  <a:pt x="10406" y="557881"/>
                  <a:pt x="18471" y="600891"/>
                </a:cubicBezTo>
                <a:cubicBezTo>
                  <a:pt x="23546" y="627958"/>
                  <a:pt x="35888" y="653142"/>
                  <a:pt x="44597" y="679268"/>
                </a:cubicBezTo>
                <a:cubicBezTo>
                  <a:pt x="48951" y="692331"/>
                  <a:pt x="46203" y="710819"/>
                  <a:pt x="57660" y="718457"/>
                </a:cubicBezTo>
                <a:cubicBezTo>
                  <a:pt x="70723" y="727166"/>
                  <a:pt x="55649" y="767526"/>
                  <a:pt x="68712" y="776235"/>
                </a:cubicBezTo>
                <a:cubicBezTo>
                  <a:pt x="77421" y="789298"/>
                  <a:pt x="88349" y="834313"/>
                  <a:pt x="103924" y="837746"/>
                </a:cubicBezTo>
                <a:cubicBezTo>
                  <a:pt x="119499" y="841179"/>
                  <a:pt x="148805" y="793494"/>
                  <a:pt x="162163" y="796834"/>
                </a:cubicBezTo>
                <a:lnTo>
                  <a:pt x="234915" y="864235"/>
                </a:lnTo>
                <a:cubicBezTo>
                  <a:pt x="266019" y="983913"/>
                  <a:pt x="289677" y="1019250"/>
                  <a:pt x="305854" y="1058091"/>
                </a:cubicBezTo>
                <a:cubicBezTo>
                  <a:pt x="322032" y="1096932"/>
                  <a:pt x="325604" y="1082933"/>
                  <a:pt x="331980" y="1097280"/>
                </a:cubicBezTo>
                <a:cubicBezTo>
                  <a:pt x="343164" y="1122445"/>
                  <a:pt x="354688" y="1150771"/>
                  <a:pt x="358105" y="1175657"/>
                </a:cubicBezTo>
                <a:cubicBezTo>
                  <a:pt x="361522" y="1200543"/>
                  <a:pt x="346105" y="1232249"/>
                  <a:pt x="352481" y="1246596"/>
                </a:cubicBezTo>
                <a:cubicBezTo>
                  <a:pt x="363666" y="1271761"/>
                  <a:pt x="395081" y="1270309"/>
                  <a:pt x="410357" y="1293223"/>
                </a:cubicBezTo>
                <a:lnTo>
                  <a:pt x="463334" y="1429838"/>
                </a:lnTo>
                <a:cubicBezTo>
                  <a:pt x="472043" y="1442901"/>
                  <a:pt x="471795" y="1479533"/>
                  <a:pt x="476760" y="1494427"/>
                </a:cubicBezTo>
                <a:lnTo>
                  <a:pt x="455260" y="1563279"/>
                </a:lnTo>
                <a:cubicBezTo>
                  <a:pt x="459614" y="1576342"/>
                  <a:pt x="487208" y="1585935"/>
                  <a:pt x="490548" y="1599293"/>
                </a:cubicBezTo>
                <a:lnTo>
                  <a:pt x="469049" y="1684746"/>
                </a:lnTo>
                <a:cubicBezTo>
                  <a:pt x="476351" y="1713955"/>
                  <a:pt x="584417" y="1786767"/>
                  <a:pt x="597138" y="1805849"/>
                </a:cubicBezTo>
                <a:lnTo>
                  <a:pt x="646214" y="1896926"/>
                </a:lnTo>
                <a:cubicBezTo>
                  <a:pt x="654923" y="1909989"/>
                  <a:pt x="646396" y="1922629"/>
                  <a:pt x="662815" y="1951990"/>
                </a:cubicBezTo>
                <a:cubicBezTo>
                  <a:pt x="679234" y="1981351"/>
                  <a:pt x="724486" y="2034902"/>
                  <a:pt x="744730" y="2073093"/>
                </a:cubicBezTo>
                <a:cubicBezTo>
                  <a:pt x="764974" y="2111284"/>
                  <a:pt x="753193" y="2087871"/>
                  <a:pt x="784281" y="2181134"/>
                </a:cubicBezTo>
                <a:lnTo>
                  <a:pt x="806869" y="2226673"/>
                </a:lnTo>
                <a:cubicBezTo>
                  <a:pt x="811223" y="2257153"/>
                  <a:pt x="782240" y="2274873"/>
                  <a:pt x="788182" y="2308588"/>
                </a:cubicBezTo>
                <a:cubicBezTo>
                  <a:pt x="794124" y="2342303"/>
                  <a:pt x="832874" y="2396899"/>
                  <a:pt x="842520" y="2428966"/>
                </a:cubicBezTo>
                <a:cubicBezTo>
                  <a:pt x="852166" y="2461034"/>
                  <a:pt x="833177" y="2466038"/>
                  <a:pt x="846058" y="2500993"/>
                </a:cubicBezTo>
                <a:cubicBezTo>
                  <a:pt x="858939" y="2535948"/>
                  <a:pt x="892578" y="2557008"/>
                  <a:pt x="919808" y="2638697"/>
                </a:cubicBezTo>
                <a:cubicBezTo>
                  <a:pt x="976414" y="2634343"/>
                  <a:pt x="1055482" y="2600648"/>
                  <a:pt x="1111850" y="2593884"/>
                </a:cubicBezTo>
                <a:cubicBezTo>
                  <a:pt x="1164445" y="2587573"/>
                  <a:pt x="1193625" y="2604304"/>
                  <a:pt x="1246380" y="2599508"/>
                </a:cubicBezTo>
                <a:lnTo>
                  <a:pt x="1345621" y="2529296"/>
                </a:lnTo>
                <a:cubicBezTo>
                  <a:pt x="1369993" y="2531050"/>
                  <a:pt x="1390903" y="2543795"/>
                  <a:pt x="1418737" y="2534557"/>
                </a:cubicBezTo>
                <a:cubicBezTo>
                  <a:pt x="1446571" y="2525319"/>
                  <a:pt x="1486032" y="2485163"/>
                  <a:pt x="1512626" y="2473869"/>
                </a:cubicBezTo>
                <a:cubicBezTo>
                  <a:pt x="1539220" y="2462575"/>
                  <a:pt x="1552177" y="2475501"/>
                  <a:pt x="1578303" y="2466793"/>
                </a:cubicBezTo>
                <a:lnTo>
                  <a:pt x="1633367" y="2447381"/>
                </a:lnTo>
                <a:cubicBezTo>
                  <a:pt x="1646430" y="2438672"/>
                  <a:pt x="1665132" y="2442664"/>
                  <a:pt x="1685255" y="2437130"/>
                </a:cubicBezTo>
                <a:cubicBezTo>
                  <a:pt x="1705378" y="2431596"/>
                  <a:pt x="1727982" y="2422888"/>
                  <a:pt x="1754108" y="2414179"/>
                </a:cubicBezTo>
                <a:cubicBezTo>
                  <a:pt x="1753412" y="2400300"/>
                  <a:pt x="1806692" y="2414995"/>
                  <a:pt x="1805996" y="2401116"/>
                </a:cubicBezTo>
                <a:lnTo>
                  <a:pt x="1791210" y="2349953"/>
                </a:lnTo>
                <a:lnTo>
                  <a:pt x="1878023" y="2295616"/>
                </a:lnTo>
                <a:cubicBezTo>
                  <a:pt x="1923743" y="2265136"/>
                  <a:pt x="1952046" y="2263216"/>
                  <a:pt x="1985338" y="2254613"/>
                </a:cubicBezTo>
                <a:cubicBezTo>
                  <a:pt x="2018630" y="2246010"/>
                  <a:pt x="2057244" y="2251831"/>
                  <a:pt x="2077776" y="2243999"/>
                </a:cubicBezTo>
                <a:cubicBezTo>
                  <a:pt x="2098308" y="2236167"/>
                  <a:pt x="2082402" y="2225040"/>
                  <a:pt x="2108528" y="2207623"/>
                </a:cubicBezTo>
                <a:lnTo>
                  <a:pt x="2147717" y="2181497"/>
                </a:lnTo>
                <a:cubicBezTo>
                  <a:pt x="2160780" y="2172788"/>
                  <a:pt x="2172011" y="2160336"/>
                  <a:pt x="2186905" y="2155371"/>
                </a:cubicBezTo>
                <a:lnTo>
                  <a:pt x="2226094" y="2142308"/>
                </a:lnTo>
                <a:cubicBezTo>
                  <a:pt x="2239157" y="2129245"/>
                  <a:pt x="2249912" y="2113367"/>
                  <a:pt x="2265283" y="2103120"/>
                </a:cubicBezTo>
                <a:cubicBezTo>
                  <a:pt x="2276740" y="2095482"/>
                  <a:pt x="2289231" y="2102122"/>
                  <a:pt x="2304471" y="2090057"/>
                </a:cubicBezTo>
                <a:cubicBezTo>
                  <a:pt x="2319711" y="2077992"/>
                  <a:pt x="2341544" y="2041858"/>
                  <a:pt x="2356723" y="2030730"/>
                </a:cubicBezTo>
                <a:cubicBezTo>
                  <a:pt x="2371902" y="2019602"/>
                  <a:pt x="2390583" y="2038185"/>
                  <a:pt x="2395548" y="2023291"/>
                </a:cubicBezTo>
                <a:lnTo>
                  <a:pt x="2408974" y="1894114"/>
                </a:lnTo>
                <a:cubicBezTo>
                  <a:pt x="2413328" y="1881051"/>
                  <a:pt x="2409564" y="1859704"/>
                  <a:pt x="2422037" y="1854926"/>
                </a:cubicBezTo>
                <a:cubicBezTo>
                  <a:pt x="2434510" y="1850148"/>
                  <a:pt x="2461165" y="1883455"/>
                  <a:pt x="2483813" y="1865448"/>
                </a:cubicBezTo>
                <a:cubicBezTo>
                  <a:pt x="2506461" y="1847441"/>
                  <a:pt x="2535808" y="1779708"/>
                  <a:pt x="2557927" y="1746885"/>
                </a:cubicBezTo>
                <a:cubicBezTo>
                  <a:pt x="2580046" y="1714062"/>
                  <a:pt x="2617828" y="1691580"/>
                  <a:pt x="2616528" y="1668508"/>
                </a:cubicBezTo>
                <a:cubicBezTo>
                  <a:pt x="2615228" y="1645436"/>
                  <a:pt x="2654629" y="1643290"/>
                  <a:pt x="2550125" y="1608455"/>
                </a:cubicBezTo>
                <a:lnTo>
                  <a:pt x="2495062" y="1522367"/>
                </a:lnTo>
                <a:lnTo>
                  <a:pt x="2382848" y="1528354"/>
                </a:lnTo>
                <a:lnTo>
                  <a:pt x="2304471" y="1410788"/>
                </a:lnTo>
                <a:lnTo>
                  <a:pt x="2278345" y="1371600"/>
                </a:lnTo>
                <a:lnTo>
                  <a:pt x="2252220" y="1293223"/>
                </a:lnTo>
                <a:lnTo>
                  <a:pt x="2239157" y="1254034"/>
                </a:lnTo>
                <a:lnTo>
                  <a:pt x="2158330" y="1310186"/>
                </a:lnTo>
                <a:cubicBezTo>
                  <a:pt x="2149621" y="1323249"/>
                  <a:pt x="2134399" y="1344410"/>
                  <a:pt x="2119505" y="1349375"/>
                </a:cubicBezTo>
                <a:lnTo>
                  <a:pt x="2082403" y="1397726"/>
                </a:lnTo>
                <a:lnTo>
                  <a:pt x="2043214" y="1410788"/>
                </a:lnTo>
                <a:lnTo>
                  <a:pt x="1964837" y="1436914"/>
                </a:lnTo>
                <a:lnTo>
                  <a:pt x="1925648" y="1449977"/>
                </a:lnTo>
                <a:cubicBezTo>
                  <a:pt x="1924845" y="1449843"/>
                  <a:pt x="1826392" y="1469722"/>
                  <a:pt x="1795383" y="1465126"/>
                </a:cubicBezTo>
                <a:cubicBezTo>
                  <a:pt x="1764374" y="1460530"/>
                  <a:pt x="1838094" y="1455234"/>
                  <a:pt x="1739593" y="1422400"/>
                </a:cubicBezTo>
                <a:cubicBezTo>
                  <a:pt x="1735239" y="1370149"/>
                  <a:pt x="1766051" y="1285891"/>
                  <a:pt x="1758280" y="1256121"/>
                </a:cubicBezTo>
                <a:cubicBezTo>
                  <a:pt x="1750509" y="1226352"/>
                  <a:pt x="1708145" y="1227424"/>
                  <a:pt x="1692966" y="1243783"/>
                </a:cubicBezTo>
                <a:cubicBezTo>
                  <a:pt x="1677787" y="1260142"/>
                  <a:pt x="1671557" y="1323793"/>
                  <a:pt x="1667203" y="1354273"/>
                </a:cubicBezTo>
                <a:cubicBezTo>
                  <a:pt x="1628480" y="1199385"/>
                  <a:pt x="1634380" y="1211958"/>
                  <a:pt x="1625203" y="1175657"/>
                </a:cubicBezTo>
                <a:cubicBezTo>
                  <a:pt x="1616026" y="1139356"/>
                  <a:pt x="1621877" y="1146205"/>
                  <a:pt x="1612140" y="1136468"/>
                </a:cubicBezTo>
                <a:cubicBezTo>
                  <a:pt x="1589937" y="1114265"/>
                  <a:pt x="1533763" y="1084217"/>
                  <a:pt x="1533763" y="1084217"/>
                </a:cubicBezTo>
                <a:cubicBezTo>
                  <a:pt x="1519490" y="1012854"/>
                  <a:pt x="1499049" y="1002483"/>
                  <a:pt x="1481511" y="966651"/>
                </a:cubicBezTo>
                <a:cubicBezTo>
                  <a:pt x="1463973" y="930819"/>
                  <a:pt x="1443502" y="895138"/>
                  <a:pt x="1428534" y="869224"/>
                </a:cubicBezTo>
                <a:cubicBezTo>
                  <a:pt x="1413566" y="843310"/>
                  <a:pt x="1398643" y="829824"/>
                  <a:pt x="1391703" y="811167"/>
                </a:cubicBezTo>
                <a:cubicBezTo>
                  <a:pt x="1384763" y="792510"/>
                  <a:pt x="1467133" y="813133"/>
                  <a:pt x="1466271" y="792208"/>
                </a:cubicBezTo>
                <a:cubicBezTo>
                  <a:pt x="1461917" y="770436"/>
                  <a:pt x="1400594" y="711154"/>
                  <a:pt x="1377008" y="679268"/>
                </a:cubicBezTo>
                <a:cubicBezTo>
                  <a:pt x="1353422" y="647382"/>
                  <a:pt x="1349876" y="619730"/>
                  <a:pt x="1324757" y="600891"/>
                </a:cubicBezTo>
                <a:cubicBezTo>
                  <a:pt x="1286311" y="572057"/>
                  <a:pt x="1252911" y="544754"/>
                  <a:pt x="1233317" y="522514"/>
                </a:cubicBezTo>
                <a:cubicBezTo>
                  <a:pt x="1213723" y="500274"/>
                  <a:pt x="1217693" y="479120"/>
                  <a:pt x="1207191" y="467451"/>
                </a:cubicBezTo>
                <a:cubicBezTo>
                  <a:pt x="1178355" y="435411"/>
                  <a:pt x="1135345" y="411012"/>
                  <a:pt x="1115751" y="391886"/>
                </a:cubicBezTo>
                <a:cubicBezTo>
                  <a:pt x="1096157" y="372760"/>
                  <a:pt x="1101884" y="362505"/>
                  <a:pt x="1089625" y="352697"/>
                </a:cubicBezTo>
                <a:cubicBezTo>
                  <a:pt x="1078873" y="344095"/>
                  <a:pt x="1062753" y="345792"/>
                  <a:pt x="1050437" y="339634"/>
                </a:cubicBezTo>
                <a:cubicBezTo>
                  <a:pt x="1036395" y="332613"/>
                  <a:pt x="1024311" y="322217"/>
                  <a:pt x="1011248" y="313508"/>
                </a:cubicBezTo>
                <a:cubicBezTo>
                  <a:pt x="941585" y="209012"/>
                  <a:pt x="1033016" y="335275"/>
                  <a:pt x="945934" y="248194"/>
                </a:cubicBezTo>
                <a:cubicBezTo>
                  <a:pt x="934833" y="237093"/>
                  <a:pt x="933121" y="217327"/>
                  <a:pt x="919808" y="209006"/>
                </a:cubicBezTo>
                <a:cubicBezTo>
                  <a:pt x="896455" y="194410"/>
                  <a:pt x="867557" y="191589"/>
                  <a:pt x="841431" y="182880"/>
                </a:cubicBezTo>
                <a:lnTo>
                  <a:pt x="802243" y="169817"/>
                </a:lnTo>
                <a:cubicBezTo>
                  <a:pt x="793534" y="156754"/>
                  <a:pt x="784236" y="147395"/>
                  <a:pt x="776117" y="130628"/>
                </a:cubicBezTo>
                <a:cubicBezTo>
                  <a:pt x="767998" y="113861"/>
                  <a:pt x="763265" y="78951"/>
                  <a:pt x="753529" y="69215"/>
                </a:cubicBezTo>
                <a:cubicBezTo>
                  <a:pt x="702881" y="18567"/>
                  <a:pt x="670048" y="34312"/>
                  <a:pt x="606300" y="13063"/>
                </a:cubicBezTo>
                <a:cubicBezTo>
                  <a:pt x="593237" y="8709"/>
                  <a:pt x="580881" y="0"/>
                  <a:pt x="567111" y="0"/>
                </a:cubicBezTo>
                <a:lnTo>
                  <a:pt x="501797" y="0"/>
                </a:lnTo>
                <a:close/>
              </a:path>
            </a:pathLst>
          </a:custGeom>
          <a:solidFill>
            <a:schemeClr val="tx1">
              <a:alpha val="72941"/>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CB96348-B110-8D1A-CCC2-43711EFA3F33}"/>
              </a:ext>
            </a:extLst>
          </p:cNvPr>
          <p:cNvSpPr txBox="1">
            <a:spLocks/>
          </p:cNvSpPr>
          <p:nvPr/>
        </p:nvSpPr>
        <p:spPr>
          <a:xfrm>
            <a:off x="555827" y="360363"/>
            <a:ext cx="4578928"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cap="none" spc="0">
                <a:ln w="0"/>
                <a:solidFill>
                  <a:schemeClr val="tx1"/>
                </a:solidFill>
                <a:effectLst>
                  <a:outerShdw blurRad="38100" dist="19050" dir="2700000" algn="tl" rotWithShape="0">
                    <a:schemeClr val="dk1">
                      <a:alpha val="40000"/>
                    </a:schemeClr>
                  </a:outerShdw>
                </a:effectLst>
                <a:latin typeface="Gisha" panose="020B0502040204020203" pitchFamily="34" charset="-79"/>
                <a:ea typeface="Lato" panose="020F0502020204030203" pitchFamily="34" charset="0"/>
                <a:cs typeface="Gisha" panose="020B0502040204020203" pitchFamily="34" charset="-79"/>
              </a:defRPr>
            </a:lvl1pPr>
          </a:lstStyle>
          <a:p>
            <a:r>
              <a:rPr lang="en-US" sz="7200" dirty="0">
                <a:ea typeface="+mj-ea"/>
              </a:rPr>
              <a:t>Garden Eastward in Eden</a:t>
            </a:r>
          </a:p>
        </p:txBody>
      </p:sp>
      <p:pic>
        <p:nvPicPr>
          <p:cNvPr id="16" name="Picture 4">
            <a:extLst>
              <a:ext uri="{FF2B5EF4-FFF2-40B4-BE49-F238E27FC236}">
                <a16:creationId xmlns:a16="http://schemas.microsoft.com/office/drawing/2014/main" id="{2C882662-88E2-1E1D-4E5C-D309B480C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3924" y="1498600"/>
            <a:ext cx="1625600" cy="16256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ACF6AAD-35C6-C3D2-73CF-0C79786A42B4}"/>
              </a:ext>
            </a:extLst>
          </p:cNvPr>
          <p:cNvCxnSpPr>
            <a:cxnSpLocks/>
          </p:cNvCxnSpPr>
          <p:nvPr/>
        </p:nvCxnSpPr>
        <p:spPr>
          <a:xfrm>
            <a:off x="481029" y="3564497"/>
            <a:ext cx="39776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1CB42A0-D54B-120B-35F4-2143CDECDFB4}"/>
              </a:ext>
            </a:extLst>
          </p:cNvPr>
          <p:cNvSpPr/>
          <p:nvPr/>
        </p:nvSpPr>
        <p:spPr>
          <a:xfrm>
            <a:off x="374073" y="4419600"/>
            <a:ext cx="4197927" cy="2125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EC0EC085-D766-CB59-13BF-024F8BEB2719}"/>
              </a:ext>
            </a:extLst>
          </p:cNvPr>
          <p:cNvSpPr txBox="1"/>
          <p:nvPr/>
        </p:nvSpPr>
        <p:spPr>
          <a:xfrm>
            <a:off x="445496" y="3681256"/>
            <a:ext cx="5786678" cy="3108543"/>
          </a:xfrm>
          <a:prstGeom prst="rect">
            <a:avLst/>
          </a:prstGeom>
          <a:noFill/>
        </p:spPr>
        <p:txBody>
          <a:bodyPr wrap="square" rtlCol="0">
            <a:spAutoFit/>
          </a:bodyPr>
          <a:lstStyle/>
          <a:p>
            <a:r>
              <a:rPr lang="en-US" sz="2800" dirty="0"/>
              <a:t>The noun </a:t>
            </a:r>
            <a:r>
              <a:rPr lang="en-US" sz="2800" i="1" dirty="0" err="1"/>
              <a:t>qedem</a:t>
            </a:r>
            <a:r>
              <a:rPr lang="en-US" sz="2800" dirty="0"/>
              <a:t> has either a geographical meaning, “east,” </a:t>
            </a:r>
            <a:r>
              <a:rPr lang="en-US" sz="2800" b="1" dirty="0">
                <a:solidFill>
                  <a:srgbClr val="00B0F0"/>
                </a:solidFill>
              </a:rPr>
              <a:t>or a temporal notion “ancient time, aforetime.”</a:t>
            </a:r>
            <a:r>
              <a:rPr lang="en-US" sz="2800" dirty="0"/>
              <a:t> This noun occurs sixty-one times. </a:t>
            </a:r>
            <a:r>
              <a:rPr lang="en-US" sz="2800" b="1" dirty="0">
                <a:solidFill>
                  <a:srgbClr val="00B0F0"/>
                </a:solidFill>
              </a:rPr>
              <a:t>It denotes an idyllic state </a:t>
            </a:r>
            <a:r>
              <a:rPr lang="en-US" sz="2800" dirty="0"/>
              <a:t>whereas </a:t>
            </a:r>
            <a:r>
              <a:rPr lang="en-US" sz="2800" i="1" dirty="0" err="1"/>
              <a:t>ʿôlām</a:t>
            </a:r>
            <a:r>
              <a:rPr lang="en-US" sz="2800" dirty="0"/>
              <a:t>, </a:t>
            </a:r>
            <a:r>
              <a:rPr lang="en-US" sz="2800" i="1" dirty="0" err="1"/>
              <a:t>ʿad</a:t>
            </a:r>
            <a:r>
              <a:rPr lang="en-US" sz="2800" dirty="0"/>
              <a:t> denote perpetuity, </a:t>
            </a:r>
            <a:r>
              <a:rPr lang="en-US" sz="2800" i="1" dirty="0" err="1"/>
              <a:t>zāqēn</a:t>
            </a:r>
            <a:r>
              <a:rPr lang="en-US" sz="2800" dirty="0"/>
              <a:t>, agedness, and </a:t>
            </a:r>
            <a:r>
              <a:rPr lang="en-US" sz="2800" i="1" dirty="0" err="1"/>
              <a:t>riʾšôn</a:t>
            </a:r>
            <a:r>
              <a:rPr lang="en-US" sz="2800" dirty="0"/>
              <a:t> primacy</a:t>
            </a:r>
          </a:p>
        </p:txBody>
      </p:sp>
    </p:spTree>
    <p:extLst>
      <p:ext uri="{BB962C8B-B14F-4D97-AF65-F5344CB8AC3E}">
        <p14:creationId xmlns:p14="http://schemas.microsoft.com/office/powerpoint/2010/main" val="32050729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82A9-C26E-8C40-8972-9183D8F40740}"/>
              </a:ext>
            </a:extLst>
          </p:cNvPr>
          <p:cNvSpPr>
            <a:spLocks noGrp="1"/>
          </p:cNvSpPr>
          <p:nvPr>
            <p:ph type="title"/>
          </p:nvPr>
        </p:nvSpPr>
        <p:spPr/>
        <p:txBody>
          <a:bodyPr/>
          <a:lstStyle/>
          <a:p>
            <a:r>
              <a:rPr lang="en-CA" dirty="0"/>
              <a:t>God’s Garden</a:t>
            </a:r>
          </a:p>
        </p:txBody>
      </p:sp>
      <p:sp>
        <p:nvSpPr>
          <p:cNvPr id="3" name="Content Placeholder 2">
            <a:extLst>
              <a:ext uri="{FF2B5EF4-FFF2-40B4-BE49-F238E27FC236}">
                <a16:creationId xmlns:a16="http://schemas.microsoft.com/office/drawing/2014/main" id="{7E0EF187-410C-B444-A10D-0B91134C5ECA}"/>
              </a:ext>
            </a:extLst>
          </p:cNvPr>
          <p:cNvSpPr>
            <a:spLocks noGrp="1"/>
          </p:cNvSpPr>
          <p:nvPr>
            <p:ph idx="1"/>
          </p:nvPr>
        </p:nvSpPr>
        <p:spPr>
          <a:xfrm>
            <a:off x="581890" y="1825625"/>
            <a:ext cx="5717310" cy="4711700"/>
          </a:xfrm>
        </p:spPr>
        <p:txBody>
          <a:bodyPr>
            <a:normAutofit fontScale="92500"/>
          </a:bodyPr>
          <a:lstStyle/>
          <a:p>
            <a:pPr>
              <a:lnSpc>
                <a:spcPct val="100000"/>
              </a:lnSpc>
            </a:pPr>
            <a:r>
              <a:rPr lang="en-CA" b="1" dirty="0">
                <a:solidFill>
                  <a:srgbClr val="0070C0"/>
                </a:solidFill>
              </a:rPr>
              <a:t>Garden of the LORD</a:t>
            </a:r>
          </a:p>
          <a:p>
            <a:pPr lvl="1">
              <a:lnSpc>
                <a:spcPct val="100000"/>
              </a:lnSpc>
            </a:pPr>
            <a:r>
              <a:rPr lang="en-CA" dirty="0"/>
              <a:t>Isaiah 51:3</a:t>
            </a:r>
          </a:p>
          <a:p>
            <a:pPr>
              <a:lnSpc>
                <a:spcPct val="100000"/>
              </a:lnSpc>
            </a:pPr>
            <a:r>
              <a:rPr lang="en-CA" b="1" dirty="0">
                <a:solidFill>
                  <a:schemeClr val="accent1"/>
                </a:solidFill>
              </a:rPr>
              <a:t>Garden of God</a:t>
            </a:r>
          </a:p>
          <a:p>
            <a:pPr lvl="1">
              <a:lnSpc>
                <a:spcPct val="100000"/>
              </a:lnSpc>
            </a:pPr>
            <a:r>
              <a:rPr lang="en-CA" dirty="0"/>
              <a:t>Ezekiel 28:12-15; Ezekiel 31:8-18</a:t>
            </a:r>
          </a:p>
          <a:p>
            <a:pPr>
              <a:lnSpc>
                <a:spcPct val="100000"/>
              </a:lnSpc>
            </a:pPr>
            <a:r>
              <a:rPr lang="en-CA" dirty="0"/>
              <a:t>King of Tyre had been in the </a:t>
            </a:r>
            <a:r>
              <a:rPr lang="en-CA" b="1" dirty="0">
                <a:solidFill>
                  <a:schemeClr val="accent1"/>
                </a:solidFill>
              </a:rPr>
              <a:t>Garden of God </a:t>
            </a:r>
            <a:r>
              <a:rPr lang="en-CA" dirty="0"/>
              <a:t>when he built the house of the LORD</a:t>
            </a:r>
          </a:p>
          <a:p>
            <a:pPr>
              <a:lnSpc>
                <a:spcPct val="100000"/>
              </a:lnSpc>
            </a:pPr>
            <a:endParaRPr lang="en-CA" dirty="0"/>
          </a:p>
        </p:txBody>
      </p:sp>
      <p:sp>
        <p:nvSpPr>
          <p:cNvPr id="5" name="Content Placeholder 4">
            <a:extLst>
              <a:ext uri="{FF2B5EF4-FFF2-40B4-BE49-F238E27FC236}">
                <a16:creationId xmlns:a16="http://schemas.microsoft.com/office/drawing/2014/main" id="{59FC5708-4FA5-5344-B49F-D5F208A1351E}"/>
              </a:ext>
            </a:extLst>
          </p:cNvPr>
          <p:cNvSpPr>
            <a:spLocks noGrp="1"/>
          </p:cNvSpPr>
          <p:nvPr>
            <p:ph sz="half" idx="4294967295"/>
          </p:nvPr>
        </p:nvSpPr>
        <p:spPr>
          <a:xfrm>
            <a:off x="6540500" y="1825625"/>
            <a:ext cx="5181600" cy="4351338"/>
          </a:xfrm>
        </p:spPr>
        <p:txBody>
          <a:bodyPr>
            <a:normAutofit/>
          </a:bodyPr>
          <a:lstStyle/>
          <a:p>
            <a:r>
              <a:rPr lang="en-CA" dirty="0"/>
              <a:t>“the voice of the LORD God walking in the garden in the cool of the day”</a:t>
            </a:r>
          </a:p>
          <a:p>
            <a:endParaRPr lang="en-CA" dirty="0"/>
          </a:p>
          <a:p>
            <a:r>
              <a:rPr lang="en-CA" sz="3900" b="1" dirty="0">
                <a:solidFill>
                  <a:srgbClr val="7030A0"/>
                </a:solidFill>
              </a:rPr>
              <a:t>God dwelt with man in the garden</a:t>
            </a:r>
          </a:p>
          <a:p>
            <a:endParaRPr lang="en-CA" dirty="0"/>
          </a:p>
          <a:p>
            <a:endParaRPr lang="en-CA" dirty="0"/>
          </a:p>
        </p:txBody>
      </p:sp>
    </p:spTree>
    <p:extLst>
      <p:ext uri="{BB962C8B-B14F-4D97-AF65-F5344CB8AC3E}">
        <p14:creationId xmlns:p14="http://schemas.microsoft.com/office/powerpoint/2010/main" val="35919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82A9-C26E-8C40-8972-9183D8F40740}"/>
              </a:ext>
            </a:extLst>
          </p:cNvPr>
          <p:cNvSpPr>
            <a:spLocks noGrp="1"/>
          </p:cNvSpPr>
          <p:nvPr>
            <p:ph type="title"/>
          </p:nvPr>
        </p:nvSpPr>
        <p:spPr/>
        <p:txBody>
          <a:bodyPr/>
          <a:lstStyle/>
          <a:p>
            <a:r>
              <a:rPr lang="en-CA" dirty="0"/>
              <a:t>A Place for God to Dwell with His People</a:t>
            </a:r>
          </a:p>
        </p:txBody>
      </p:sp>
      <p:graphicFrame>
        <p:nvGraphicFramePr>
          <p:cNvPr id="4" name="Content Placeholder 3">
            <a:extLst>
              <a:ext uri="{FF2B5EF4-FFF2-40B4-BE49-F238E27FC236}">
                <a16:creationId xmlns:a16="http://schemas.microsoft.com/office/drawing/2014/main" id="{070077A7-91A6-C349-A231-ABA71534BD6F}"/>
              </a:ext>
            </a:extLst>
          </p:cNvPr>
          <p:cNvGraphicFramePr>
            <a:graphicFrameLocks noGrp="1"/>
          </p:cNvGraphicFramePr>
          <p:nvPr>
            <p:ph idx="1"/>
            <p:extLst>
              <p:ext uri="{D42A27DB-BD31-4B8C-83A1-F6EECF244321}">
                <p14:modId xmlns:p14="http://schemas.microsoft.com/office/powerpoint/2010/main" val="3061343159"/>
              </p:ext>
            </p:extLst>
          </p:nvPr>
        </p:nvGraphicFramePr>
        <p:xfrm>
          <a:off x="582613" y="1320800"/>
          <a:ext cx="11026775" cy="542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358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8EDDB49-2ABA-C54A-88EC-798DA8BFEFB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BD6A9CF-6A5F-6547-848F-DD0C0D5B318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4B90B68-14B8-6345-AEFD-8DE2A7611D7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A2DBBBC-F485-F348-BC87-36E41138F65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8607B21-D08C-5949-9EC7-272CB1D7CD8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A8E0B483-CD59-3248-8C61-DA3B021EB81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E9B14DD-C5CD-E344-944F-E4BCF07E9EB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CB057F5A-2109-E040-AA45-0E988C9395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82A9-C26E-8C40-8972-9183D8F40740}"/>
              </a:ext>
            </a:extLst>
          </p:cNvPr>
          <p:cNvSpPr>
            <a:spLocks noGrp="1"/>
          </p:cNvSpPr>
          <p:nvPr>
            <p:ph type="title"/>
          </p:nvPr>
        </p:nvSpPr>
        <p:spPr/>
        <p:txBody>
          <a:bodyPr/>
          <a:lstStyle/>
          <a:p>
            <a:r>
              <a:rPr lang="en-CA" dirty="0"/>
              <a:t>A Place for God to Dwell with His People</a:t>
            </a:r>
          </a:p>
        </p:txBody>
      </p:sp>
      <p:graphicFrame>
        <p:nvGraphicFramePr>
          <p:cNvPr id="4" name="Content Placeholder 3">
            <a:extLst>
              <a:ext uri="{FF2B5EF4-FFF2-40B4-BE49-F238E27FC236}">
                <a16:creationId xmlns:a16="http://schemas.microsoft.com/office/drawing/2014/main" id="{070077A7-91A6-C349-A231-ABA71534BD6F}"/>
              </a:ext>
            </a:extLst>
          </p:cNvPr>
          <p:cNvGraphicFramePr>
            <a:graphicFrameLocks noGrp="1"/>
          </p:cNvGraphicFramePr>
          <p:nvPr>
            <p:ph idx="1"/>
            <p:extLst>
              <p:ext uri="{D42A27DB-BD31-4B8C-83A1-F6EECF244321}">
                <p14:modId xmlns:p14="http://schemas.microsoft.com/office/powerpoint/2010/main" val="2211688426"/>
              </p:ext>
            </p:extLst>
          </p:nvPr>
        </p:nvGraphicFramePr>
        <p:xfrm>
          <a:off x="582613" y="1320800"/>
          <a:ext cx="11026775" cy="542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03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4E6514BD-27AD-A041-AB48-173C0732046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46D32D9-6843-2D4F-9687-0175E6DE7B8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79F96D8C-FFCE-9C45-9C66-018BB8242DE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39BE9EF1-7789-4541-8551-B3A9D1DF437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39D9A99F-0B86-D443-915D-639918281DF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C968BCB8-7EB8-8E46-8FC3-A6D22E6F20A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CFCF1976-8CCD-6D41-848F-D906A119191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C017E896-A851-F340-9FCB-AAAD9291A18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03E31-8061-7F41-9CFE-EFB23A671778}"/>
              </a:ext>
            </a:extLst>
          </p:cNvPr>
          <p:cNvSpPr>
            <a:spLocks noGrp="1"/>
          </p:cNvSpPr>
          <p:nvPr>
            <p:ph type="title"/>
          </p:nvPr>
        </p:nvSpPr>
        <p:spPr>
          <a:xfrm>
            <a:off x="252045" y="195436"/>
            <a:ext cx="3807187" cy="864700"/>
          </a:xfrm>
        </p:spPr>
        <p:txBody>
          <a:bodyPr>
            <a:normAutofit/>
          </a:bodyPr>
          <a:lstStyle/>
          <a:p>
            <a:r>
              <a:rPr lang="en-CA" dirty="0"/>
              <a:t>Tree of Life</a:t>
            </a:r>
          </a:p>
        </p:txBody>
      </p:sp>
      <p:pic>
        <p:nvPicPr>
          <p:cNvPr id="1026" name="Picture 2" descr="Lessons from a Pomegranate Tree in Soul Relaxation - So-Sy Astrology">
            <a:extLst>
              <a:ext uri="{FF2B5EF4-FFF2-40B4-BE49-F238E27FC236}">
                <a16:creationId xmlns:a16="http://schemas.microsoft.com/office/drawing/2014/main" id="{6FBB1DD4-D462-9546-B896-9999C8CE61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19" r="32479" b="2"/>
          <a:stretch/>
        </p:blipFill>
        <p:spPr bwMode="auto">
          <a:xfrm>
            <a:off x="3774832" y="10"/>
            <a:ext cx="8417168"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1149B7D-1054-7743-BBC7-4E1F01E4FF17}"/>
              </a:ext>
            </a:extLst>
          </p:cNvPr>
          <p:cNvSpPr/>
          <p:nvPr/>
        </p:nvSpPr>
        <p:spPr>
          <a:xfrm>
            <a:off x="3774832" y="0"/>
            <a:ext cx="8414119" cy="6858000"/>
          </a:xfrm>
          <a:prstGeom prst="rect">
            <a:avLst/>
          </a:prstGeom>
          <a:gradFill flip="none" rotWithShape="1">
            <a:gsLst>
              <a:gs pos="0">
                <a:schemeClr val="bg1"/>
              </a:gs>
              <a:gs pos="74000">
                <a:schemeClr val="bg1">
                  <a:alpha val="7000"/>
                </a:schemeClr>
              </a:gs>
              <a:gs pos="9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0" name="Content Placeholder 1029">
            <a:extLst>
              <a:ext uri="{FF2B5EF4-FFF2-40B4-BE49-F238E27FC236}">
                <a16:creationId xmlns:a16="http://schemas.microsoft.com/office/drawing/2014/main" id="{D35EE8B6-3496-4307-9A8D-8198AD623567}"/>
              </a:ext>
            </a:extLst>
          </p:cNvPr>
          <p:cNvSpPr>
            <a:spLocks noGrp="1"/>
          </p:cNvSpPr>
          <p:nvPr>
            <p:ph idx="1"/>
          </p:nvPr>
        </p:nvSpPr>
        <p:spPr>
          <a:xfrm>
            <a:off x="252045" y="1184830"/>
            <a:ext cx="5996355" cy="5353040"/>
          </a:xfrm>
        </p:spPr>
        <p:txBody>
          <a:bodyPr>
            <a:normAutofit/>
          </a:bodyPr>
          <a:lstStyle/>
          <a:p>
            <a:pPr marL="0" indent="0">
              <a:buNone/>
            </a:pPr>
            <a:r>
              <a:rPr lang="en-US" sz="2800" dirty="0"/>
              <a:t>“And out of the ground made the LORD God to grow every tree that is pleasant to the sight, and good for food; the tree of life also in the midst of the garden, and the tree of knowledge of good and evil.”</a:t>
            </a:r>
          </a:p>
          <a:p>
            <a:pPr marL="0" indent="0">
              <a:buNone/>
            </a:pPr>
            <a:endParaRPr lang="en-US" sz="2800" dirty="0"/>
          </a:p>
          <a:p>
            <a:r>
              <a:rPr lang="en-US" sz="2800" dirty="0"/>
              <a:t>Tree of life = live forever</a:t>
            </a:r>
          </a:p>
          <a:p>
            <a:r>
              <a:rPr lang="en-US" sz="2800" dirty="0"/>
              <a:t>Tree of knowledge = death</a:t>
            </a:r>
          </a:p>
        </p:txBody>
      </p:sp>
      <p:sp>
        <p:nvSpPr>
          <p:cNvPr id="3" name="TextBox 2">
            <a:extLst>
              <a:ext uri="{FF2B5EF4-FFF2-40B4-BE49-F238E27FC236}">
                <a16:creationId xmlns:a16="http://schemas.microsoft.com/office/drawing/2014/main" id="{7D1E579E-90E5-7C42-CE62-1501C8A51797}"/>
              </a:ext>
            </a:extLst>
          </p:cNvPr>
          <p:cNvSpPr txBox="1"/>
          <p:nvPr/>
        </p:nvSpPr>
        <p:spPr>
          <a:xfrm>
            <a:off x="374504" y="5442337"/>
            <a:ext cx="6885278" cy="707886"/>
          </a:xfrm>
          <a:prstGeom prst="rect">
            <a:avLst/>
          </a:prstGeom>
          <a:noFill/>
        </p:spPr>
        <p:txBody>
          <a:bodyPr wrap="square" rtlCol="0">
            <a:spAutoFit/>
          </a:bodyPr>
          <a:lstStyle/>
          <a:p>
            <a:r>
              <a:rPr lang="en-CA" sz="3200" b="1" dirty="0">
                <a:latin typeface="Gisha" panose="020B0502040204020203" pitchFamily="34" charset="-79"/>
                <a:cs typeface="Gisha" panose="020B0502040204020203" pitchFamily="34" charset="-79"/>
              </a:rPr>
              <a:t>CHOOSE</a:t>
            </a:r>
            <a:r>
              <a:rPr lang="en-CA" sz="2400" b="1" dirty="0">
                <a:latin typeface="Gisha" panose="020B0502040204020203" pitchFamily="34" charset="-79"/>
                <a:cs typeface="Gisha" panose="020B0502040204020203" pitchFamily="34" charset="-79"/>
              </a:rPr>
              <a:t> BETWEEN </a:t>
            </a:r>
            <a:r>
              <a:rPr lang="en-CA" sz="4000" b="1" dirty="0">
                <a:solidFill>
                  <a:srgbClr val="00B050"/>
                </a:solidFill>
                <a:latin typeface="Gisha" panose="020B0502040204020203" pitchFamily="34" charset="-79"/>
                <a:cs typeface="Gisha" panose="020B0502040204020203" pitchFamily="34" charset="-79"/>
              </a:rPr>
              <a:t>LIFE</a:t>
            </a:r>
            <a:r>
              <a:rPr lang="en-CA" sz="2400" b="1" dirty="0">
                <a:solidFill>
                  <a:srgbClr val="FF0000"/>
                </a:solidFill>
                <a:latin typeface="Gisha" panose="020B0502040204020203" pitchFamily="34" charset="-79"/>
                <a:cs typeface="Gisha" panose="020B0502040204020203" pitchFamily="34" charset="-79"/>
              </a:rPr>
              <a:t> </a:t>
            </a:r>
            <a:r>
              <a:rPr lang="en-CA" sz="2400" b="1" dirty="0">
                <a:latin typeface="Gisha" panose="020B0502040204020203" pitchFamily="34" charset="-79"/>
                <a:cs typeface="Gisha" panose="020B0502040204020203" pitchFamily="34" charset="-79"/>
              </a:rPr>
              <a:t>AND</a:t>
            </a:r>
            <a:r>
              <a:rPr lang="en-CA" sz="2400" b="1" dirty="0">
                <a:solidFill>
                  <a:srgbClr val="FF0000"/>
                </a:solidFill>
                <a:latin typeface="Gisha" panose="020B0502040204020203" pitchFamily="34" charset="-79"/>
                <a:cs typeface="Gisha" panose="020B0502040204020203" pitchFamily="34" charset="-79"/>
              </a:rPr>
              <a:t> </a:t>
            </a:r>
            <a:r>
              <a:rPr lang="en-CA" sz="4000" b="1" dirty="0">
                <a:solidFill>
                  <a:srgbClr val="FF0000"/>
                </a:solidFill>
                <a:latin typeface="Gisha" panose="020B0502040204020203" pitchFamily="34" charset="-79"/>
                <a:cs typeface="Gisha" panose="020B0502040204020203" pitchFamily="34" charset="-79"/>
              </a:rPr>
              <a:t>DEATH</a:t>
            </a:r>
          </a:p>
        </p:txBody>
      </p:sp>
    </p:spTree>
    <p:extLst>
      <p:ext uri="{BB962C8B-B14F-4D97-AF65-F5344CB8AC3E}">
        <p14:creationId xmlns:p14="http://schemas.microsoft.com/office/powerpoint/2010/main" val="419994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53B2C5-7039-B246-8DB1-81AB44DC87D9}"/>
              </a:ext>
            </a:extLst>
          </p:cNvPr>
          <p:cNvSpPr>
            <a:spLocks noGrp="1"/>
          </p:cNvSpPr>
          <p:nvPr>
            <p:ph type="title"/>
          </p:nvPr>
        </p:nvSpPr>
        <p:spPr/>
        <p:txBody>
          <a:bodyPr/>
          <a:lstStyle/>
          <a:p>
            <a:r>
              <a:rPr lang="en-CA" dirty="0"/>
              <a:t>Blessings Bestowed in the Garden</a:t>
            </a:r>
          </a:p>
        </p:txBody>
      </p:sp>
      <p:graphicFrame>
        <p:nvGraphicFramePr>
          <p:cNvPr id="8" name="Table 8">
            <a:extLst>
              <a:ext uri="{FF2B5EF4-FFF2-40B4-BE49-F238E27FC236}">
                <a16:creationId xmlns:a16="http://schemas.microsoft.com/office/drawing/2014/main" id="{9516A2D8-D918-9547-B171-CA84091DFE72}"/>
              </a:ext>
            </a:extLst>
          </p:cNvPr>
          <p:cNvGraphicFramePr>
            <a:graphicFrameLocks noGrp="1"/>
          </p:cNvGraphicFramePr>
          <p:nvPr>
            <p:ph idx="1"/>
            <p:extLst>
              <p:ext uri="{D42A27DB-BD31-4B8C-83A1-F6EECF244321}">
                <p14:modId xmlns:p14="http://schemas.microsoft.com/office/powerpoint/2010/main" val="2690088202"/>
              </p:ext>
            </p:extLst>
          </p:nvPr>
        </p:nvGraphicFramePr>
        <p:xfrm>
          <a:off x="582613" y="1825625"/>
          <a:ext cx="11026773" cy="3504021"/>
        </p:xfrm>
        <a:graphic>
          <a:graphicData uri="http://schemas.openxmlformats.org/drawingml/2006/table">
            <a:tbl>
              <a:tblPr>
                <a:tableStyleId>{5DA37D80-6434-44D0-A028-1B22A696006F}</a:tableStyleId>
              </a:tblPr>
              <a:tblGrid>
                <a:gridCol w="3675591">
                  <a:extLst>
                    <a:ext uri="{9D8B030D-6E8A-4147-A177-3AD203B41FA5}">
                      <a16:colId xmlns:a16="http://schemas.microsoft.com/office/drawing/2014/main" val="2889496394"/>
                    </a:ext>
                  </a:extLst>
                </a:gridCol>
                <a:gridCol w="3675591">
                  <a:extLst>
                    <a:ext uri="{9D8B030D-6E8A-4147-A177-3AD203B41FA5}">
                      <a16:colId xmlns:a16="http://schemas.microsoft.com/office/drawing/2014/main" val="1513038605"/>
                    </a:ext>
                  </a:extLst>
                </a:gridCol>
                <a:gridCol w="3675591">
                  <a:extLst>
                    <a:ext uri="{9D8B030D-6E8A-4147-A177-3AD203B41FA5}">
                      <a16:colId xmlns:a16="http://schemas.microsoft.com/office/drawing/2014/main" val="3348280067"/>
                    </a:ext>
                  </a:extLst>
                </a:gridCol>
              </a:tblGrid>
              <a:tr h="1168007">
                <a:tc>
                  <a:txBody>
                    <a:bodyPr/>
                    <a:lstStyle/>
                    <a:p>
                      <a:r>
                        <a:rPr lang="en-CA" sz="3200" dirty="0"/>
                        <a:t>Dominion over creation</a:t>
                      </a:r>
                    </a:p>
                  </a:txBody>
                  <a:tcPr/>
                </a:tc>
                <a:tc>
                  <a:txBody>
                    <a:bodyPr/>
                    <a:lstStyle/>
                    <a:p>
                      <a:endParaRPr lang="en-CA" sz="3200"/>
                    </a:p>
                  </a:txBody>
                  <a:tcPr/>
                </a:tc>
                <a:tc>
                  <a:txBody>
                    <a:bodyPr/>
                    <a:lstStyle/>
                    <a:p>
                      <a:endParaRPr lang="en-CA" sz="3200" dirty="0"/>
                    </a:p>
                  </a:txBody>
                  <a:tcPr/>
                </a:tc>
                <a:extLst>
                  <a:ext uri="{0D108BD9-81ED-4DB2-BD59-A6C34878D82A}">
                    <a16:rowId xmlns:a16="http://schemas.microsoft.com/office/drawing/2014/main" val="2731611024"/>
                  </a:ext>
                </a:extLst>
              </a:tr>
              <a:tr h="1168007">
                <a:tc>
                  <a:txBody>
                    <a:bodyPr/>
                    <a:lstStyle/>
                    <a:p>
                      <a:r>
                        <a:rPr lang="en-CA" sz="3200" dirty="0"/>
                        <a:t>Placed in a garden in Eden</a:t>
                      </a:r>
                    </a:p>
                  </a:txBody>
                  <a:tcPr/>
                </a:tc>
                <a:tc>
                  <a:txBody>
                    <a:bodyPr/>
                    <a:lstStyle/>
                    <a:p>
                      <a:endParaRPr lang="en-CA" sz="3200"/>
                    </a:p>
                  </a:txBody>
                  <a:tcPr/>
                </a:tc>
                <a:tc>
                  <a:txBody>
                    <a:bodyPr/>
                    <a:lstStyle/>
                    <a:p>
                      <a:endParaRPr lang="en-CA" sz="3200"/>
                    </a:p>
                  </a:txBody>
                  <a:tcPr/>
                </a:tc>
                <a:extLst>
                  <a:ext uri="{0D108BD9-81ED-4DB2-BD59-A6C34878D82A}">
                    <a16:rowId xmlns:a16="http://schemas.microsoft.com/office/drawing/2014/main" val="520610715"/>
                  </a:ext>
                </a:extLst>
              </a:tr>
              <a:tr h="1168007">
                <a:tc>
                  <a:txBody>
                    <a:bodyPr/>
                    <a:lstStyle/>
                    <a:p>
                      <a:r>
                        <a:rPr lang="en-CA" sz="3200" dirty="0"/>
                        <a:t>Access to the tree of life</a:t>
                      </a:r>
                    </a:p>
                  </a:txBody>
                  <a:tcPr/>
                </a:tc>
                <a:tc>
                  <a:txBody>
                    <a:bodyPr/>
                    <a:lstStyle/>
                    <a:p>
                      <a:endParaRPr lang="en-CA" sz="3200"/>
                    </a:p>
                  </a:txBody>
                  <a:tcPr/>
                </a:tc>
                <a:tc>
                  <a:txBody>
                    <a:bodyPr/>
                    <a:lstStyle/>
                    <a:p>
                      <a:endParaRPr lang="en-CA" sz="3200" dirty="0"/>
                    </a:p>
                  </a:txBody>
                  <a:tcPr/>
                </a:tc>
                <a:extLst>
                  <a:ext uri="{0D108BD9-81ED-4DB2-BD59-A6C34878D82A}">
                    <a16:rowId xmlns:a16="http://schemas.microsoft.com/office/drawing/2014/main" val="308648046"/>
                  </a:ext>
                </a:extLst>
              </a:tr>
            </a:tbl>
          </a:graphicData>
        </a:graphic>
      </p:graphicFrame>
      <p:sp>
        <p:nvSpPr>
          <p:cNvPr id="9" name="Rectangle 8">
            <a:extLst>
              <a:ext uri="{FF2B5EF4-FFF2-40B4-BE49-F238E27FC236}">
                <a16:creationId xmlns:a16="http://schemas.microsoft.com/office/drawing/2014/main" id="{0208BB30-3573-0B4F-A07C-AF6DBE212093}"/>
              </a:ext>
            </a:extLst>
          </p:cNvPr>
          <p:cNvSpPr/>
          <p:nvPr/>
        </p:nvSpPr>
        <p:spPr>
          <a:xfrm>
            <a:off x="4261031" y="1646238"/>
            <a:ext cx="7393577" cy="416673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2872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82A9-C26E-8C40-8972-9183D8F40740}"/>
              </a:ext>
            </a:extLst>
          </p:cNvPr>
          <p:cNvSpPr>
            <a:spLocks noGrp="1"/>
          </p:cNvSpPr>
          <p:nvPr>
            <p:ph type="title"/>
          </p:nvPr>
        </p:nvSpPr>
        <p:spPr/>
        <p:txBody>
          <a:bodyPr/>
          <a:lstStyle/>
          <a:p>
            <a:r>
              <a:rPr lang="en-CA" dirty="0"/>
              <a:t>“Male &amp; female made he them”</a:t>
            </a:r>
          </a:p>
        </p:txBody>
      </p:sp>
      <p:sp>
        <p:nvSpPr>
          <p:cNvPr id="3" name="Content Placeholder 2">
            <a:extLst>
              <a:ext uri="{FF2B5EF4-FFF2-40B4-BE49-F238E27FC236}">
                <a16:creationId xmlns:a16="http://schemas.microsoft.com/office/drawing/2014/main" id="{7E0EF187-410C-B444-A10D-0B91134C5ECA}"/>
              </a:ext>
            </a:extLst>
          </p:cNvPr>
          <p:cNvSpPr>
            <a:spLocks noGrp="1"/>
          </p:cNvSpPr>
          <p:nvPr>
            <p:ph idx="1"/>
          </p:nvPr>
        </p:nvSpPr>
        <p:spPr>
          <a:xfrm>
            <a:off x="581890" y="2355273"/>
            <a:ext cx="11028218" cy="4182052"/>
          </a:xfrm>
        </p:spPr>
        <p:txBody>
          <a:bodyPr/>
          <a:lstStyle/>
          <a:p>
            <a:r>
              <a:rPr lang="en-CA" dirty="0"/>
              <a:t>In the context of God’s plan and purpose with the earth, male and female are presented as one.</a:t>
            </a:r>
          </a:p>
          <a:p>
            <a:pPr lvl="1"/>
            <a:r>
              <a:rPr lang="en-CA" dirty="0">
                <a:solidFill>
                  <a:srgbClr val="0070C0"/>
                </a:solidFill>
              </a:rPr>
              <a:t>Principle extended in Galatians 3:28 “there is neither male nor female: for ye are all one in Christ Jesus”</a:t>
            </a:r>
          </a:p>
          <a:p>
            <a:pPr marL="0" indent="0">
              <a:buNone/>
            </a:pPr>
            <a:endParaRPr lang="en-CA" sz="1400" dirty="0"/>
          </a:p>
          <a:p>
            <a:r>
              <a:rPr lang="en-CA" dirty="0"/>
              <a:t>In Genesis 2, creation of male and female separated</a:t>
            </a:r>
          </a:p>
        </p:txBody>
      </p:sp>
    </p:spTree>
    <p:extLst>
      <p:ext uri="{BB962C8B-B14F-4D97-AF65-F5344CB8AC3E}">
        <p14:creationId xmlns:p14="http://schemas.microsoft.com/office/powerpoint/2010/main" val="293119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BC4A-9837-C945-9568-D47135608027}"/>
              </a:ext>
            </a:extLst>
          </p:cNvPr>
          <p:cNvSpPr>
            <a:spLocks noGrp="1"/>
          </p:cNvSpPr>
          <p:nvPr>
            <p:ph type="title"/>
          </p:nvPr>
        </p:nvSpPr>
        <p:spPr/>
        <p:txBody>
          <a:bodyPr/>
          <a:lstStyle/>
          <a:p>
            <a:r>
              <a:rPr lang="en-CA" dirty="0"/>
              <a:t>A Bride From His Side</a:t>
            </a:r>
          </a:p>
        </p:txBody>
      </p:sp>
      <p:graphicFrame>
        <p:nvGraphicFramePr>
          <p:cNvPr id="4" name="Diagram 3">
            <a:extLst>
              <a:ext uri="{FF2B5EF4-FFF2-40B4-BE49-F238E27FC236}">
                <a16:creationId xmlns:a16="http://schemas.microsoft.com/office/drawing/2014/main" id="{63CD877A-34D5-FE7E-2840-831A579B049B}"/>
              </a:ext>
            </a:extLst>
          </p:cNvPr>
          <p:cNvGraphicFramePr/>
          <p:nvPr>
            <p:extLst>
              <p:ext uri="{D42A27DB-BD31-4B8C-83A1-F6EECF244321}">
                <p14:modId xmlns:p14="http://schemas.microsoft.com/office/powerpoint/2010/main" val="90494275"/>
              </p:ext>
            </p:extLst>
          </p:nvPr>
        </p:nvGraphicFramePr>
        <p:xfrm>
          <a:off x="966701" y="1782354"/>
          <a:ext cx="10541725" cy="2050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eform 7">
            <a:extLst>
              <a:ext uri="{FF2B5EF4-FFF2-40B4-BE49-F238E27FC236}">
                <a16:creationId xmlns:a16="http://schemas.microsoft.com/office/drawing/2014/main" id="{DDD61A2E-1DF4-590A-0505-2B86D421CA1E}"/>
              </a:ext>
            </a:extLst>
          </p:cNvPr>
          <p:cNvSpPr/>
          <p:nvPr/>
        </p:nvSpPr>
        <p:spPr>
          <a:xfrm>
            <a:off x="966701" y="3833222"/>
            <a:ext cx="4925991" cy="2531113"/>
          </a:xfrm>
          <a:custGeom>
            <a:avLst/>
            <a:gdLst>
              <a:gd name="connsiteX0" fmla="*/ 0 w 4925991"/>
              <a:gd name="connsiteY0" fmla="*/ 0 h 1229760"/>
              <a:gd name="connsiteX1" fmla="*/ 4925991 w 4925991"/>
              <a:gd name="connsiteY1" fmla="*/ 0 h 1229760"/>
              <a:gd name="connsiteX2" fmla="*/ 4925991 w 4925991"/>
              <a:gd name="connsiteY2" fmla="*/ 1229760 h 1229760"/>
              <a:gd name="connsiteX3" fmla="*/ 0 w 4925991"/>
              <a:gd name="connsiteY3" fmla="*/ 1229760 h 1229760"/>
              <a:gd name="connsiteX4" fmla="*/ 0 w 4925991"/>
              <a:gd name="connsiteY4" fmla="*/ 0 h 12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5991" h="1229760">
                <a:moveTo>
                  <a:pt x="0" y="0"/>
                </a:moveTo>
                <a:lnTo>
                  <a:pt x="4925991" y="0"/>
                </a:lnTo>
                <a:lnTo>
                  <a:pt x="4925991" y="1229760"/>
                </a:lnTo>
                <a:lnTo>
                  <a:pt x="0" y="1229760"/>
                </a:lnTo>
                <a:lnTo>
                  <a:pt x="0" y="0"/>
                </a:lnTo>
                <a:close/>
              </a:path>
            </a:pathLst>
          </a:custGeom>
          <a:solidFill>
            <a:srgbClr val="FF0000">
              <a:alpha val="50196"/>
            </a:srgb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2200" kern="1200" dirty="0"/>
              <a:t>Grasped after equality with God</a:t>
            </a:r>
          </a:p>
          <a:p>
            <a:pPr marL="171450" lvl="1" indent="-171450" algn="l" defTabSz="711200">
              <a:lnSpc>
                <a:spcPct val="90000"/>
              </a:lnSpc>
              <a:spcBef>
                <a:spcPct val="0"/>
              </a:spcBef>
              <a:spcAft>
                <a:spcPct val="15000"/>
              </a:spcAft>
              <a:buChar char="•"/>
            </a:pPr>
            <a:r>
              <a:rPr lang="en-US" sz="2200" kern="1200" dirty="0"/>
              <a:t>Sinned against God introducing the need for sacrifice</a:t>
            </a:r>
          </a:p>
          <a:p>
            <a:pPr marL="171450" lvl="1" indent="-171450" algn="l" defTabSz="711200">
              <a:lnSpc>
                <a:spcPct val="90000"/>
              </a:lnSpc>
              <a:spcBef>
                <a:spcPct val="0"/>
              </a:spcBef>
              <a:spcAft>
                <a:spcPct val="15000"/>
              </a:spcAft>
              <a:buChar char="•"/>
            </a:pPr>
            <a:r>
              <a:rPr lang="en-US" sz="2200" kern="1200" dirty="0"/>
              <a:t>Human nature and mortality passed on to his progeny</a:t>
            </a:r>
          </a:p>
          <a:p>
            <a:pPr marL="171450" lvl="1" indent="-171450" algn="l" defTabSz="711200">
              <a:lnSpc>
                <a:spcPct val="90000"/>
              </a:lnSpc>
              <a:spcBef>
                <a:spcPct val="0"/>
              </a:spcBef>
              <a:spcAft>
                <a:spcPct val="15000"/>
              </a:spcAft>
              <a:buChar char="•"/>
            </a:pPr>
            <a:r>
              <a:rPr lang="en-US" sz="2200" kern="1200" dirty="0"/>
              <a:t>Cast out of the garden away from the tree of life</a:t>
            </a:r>
          </a:p>
        </p:txBody>
      </p:sp>
      <p:sp>
        <p:nvSpPr>
          <p:cNvPr id="10" name="Freeform 9">
            <a:extLst>
              <a:ext uri="{FF2B5EF4-FFF2-40B4-BE49-F238E27FC236}">
                <a16:creationId xmlns:a16="http://schemas.microsoft.com/office/drawing/2014/main" id="{35045160-9B22-A3E7-67B4-16998F4CD672}"/>
              </a:ext>
            </a:extLst>
          </p:cNvPr>
          <p:cNvSpPr/>
          <p:nvPr/>
        </p:nvSpPr>
        <p:spPr>
          <a:xfrm>
            <a:off x="6582331" y="3833222"/>
            <a:ext cx="4925991" cy="2531113"/>
          </a:xfrm>
          <a:custGeom>
            <a:avLst/>
            <a:gdLst>
              <a:gd name="connsiteX0" fmla="*/ 0 w 4925991"/>
              <a:gd name="connsiteY0" fmla="*/ 0 h 1229760"/>
              <a:gd name="connsiteX1" fmla="*/ 4925991 w 4925991"/>
              <a:gd name="connsiteY1" fmla="*/ 0 h 1229760"/>
              <a:gd name="connsiteX2" fmla="*/ 4925991 w 4925991"/>
              <a:gd name="connsiteY2" fmla="*/ 1229760 h 1229760"/>
              <a:gd name="connsiteX3" fmla="*/ 0 w 4925991"/>
              <a:gd name="connsiteY3" fmla="*/ 1229760 h 1229760"/>
              <a:gd name="connsiteX4" fmla="*/ 0 w 4925991"/>
              <a:gd name="connsiteY4" fmla="*/ 0 h 12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5991" h="1229760">
                <a:moveTo>
                  <a:pt x="0" y="0"/>
                </a:moveTo>
                <a:lnTo>
                  <a:pt x="4925991" y="0"/>
                </a:lnTo>
                <a:lnTo>
                  <a:pt x="4925991" y="1229760"/>
                </a:lnTo>
                <a:lnTo>
                  <a:pt x="0" y="1229760"/>
                </a:lnTo>
                <a:lnTo>
                  <a:pt x="0" y="0"/>
                </a:lnTo>
                <a:close/>
              </a:path>
            </a:pathLst>
          </a:custGeom>
          <a:solidFill>
            <a:schemeClr val="accent6">
              <a:alpha val="50196"/>
            </a:scheme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defTabSz="711200">
              <a:lnSpc>
                <a:spcPct val="90000"/>
              </a:lnSpc>
              <a:spcBef>
                <a:spcPct val="0"/>
              </a:spcBef>
              <a:spcAft>
                <a:spcPct val="15000"/>
              </a:spcAft>
              <a:buChar char="•"/>
            </a:pPr>
            <a:r>
              <a:rPr lang="en-US" sz="2200" dirty="0"/>
              <a:t>Did not grasp after equality with God</a:t>
            </a:r>
          </a:p>
          <a:p>
            <a:pPr marL="171450" lvl="1" indent="-171450" defTabSz="711200">
              <a:lnSpc>
                <a:spcPct val="90000"/>
              </a:lnSpc>
              <a:spcBef>
                <a:spcPct val="0"/>
              </a:spcBef>
              <a:spcAft>
                <a:spcPct val="15000"/>
              </a:spcAft>
              <a:buChar char="•"/>
            </a:pPr>
            <a:r>
              <a:rPr lang="en-US" sz="2200" dirty="0"/>
              <a:t>Did not sin</a:t>
            </a:r>
          </a:p>
          <a:p>
            <a:pPr marL="171450" lvl="1" indent="-171450" defTabSz="711200">
              <a:lnSpc>
                <a:spcPct val="90000"/>
              </a:lnSpc>
              <a:spcBef>
                <a:spcPct val="0"/>
              </a:spcBef>
              <a:spcAft>
                <a:spcPct val="15000"/>
              </a:spcAft>
              <a:buChar char="•"/>
            </a:pPr>
            <a:r>
              <a:rPr lang="en-US" sz="2200" dirty="0"/>
              <a:t>Sacrifice for sin opened the way for a change in nature</a:t>
            </a:r>
          </a:p>
          <a:p>
            <a:pPr marL="171450" lvl="1" indent="-171450" defTabSz="711200">
              <a:lnSpc>
                <a:spcPct val="90000"/>
              </a:lnSpc>
              <a:spcBef>
                <a:spcPct val="0"/>
              </a:spcBef>
              <a:spcAft>
                <a:spcPct val="15000"/>
              </a:spcAft>
              <a:buChar char="•"/>
            </a:pPr>
            <a:r>
              <a:rPr lang="en-US" sz="2200" dirty="0"/>
              <a:t>Opened the way to the tree of life in the garden</a:t>
            </a:r>
          </a:p>
        </p:txBody>
      </p:sp>
    </p:spTree>
    <p:extLst>
      <p:ext uri="{BB962C8B-B14F-4D97-AF65-F5344CB8AC3E}">
        <p14:creationId xmlns:p14="http://schemas.microsoft.com/office/powerpoint/2010/main" val="15797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0D123A1-FBED-2542-9F72-D958C9C0145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A2E0938F-120B-DE4B-9819-331594FCC80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F9457087-AE1D-D34D-8744-AF5C2F704A3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8B4945DA-FC47-4B4C-B92A-95FE0D54671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8" grpId="0" uiExpand="1" build="p" animBg="1"/>
      <p:bldP spid="10"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82A9-C26E-8C40-8972-9183D8F40740}"/>
              </a:ext>
            </a:extLst>
          </p:cNvPr>
          <p:cNvSpPr>
            <a:spLocks noGrp="1"/>
          </p:cNvSpPr>
          <p:nvPr>
            <p:ph type="title"/>
          </p:nvPr>
        </p:nvSpPr>
        <p:spPr/>
        <p:txBody>
          <a:bodyPr/>
          <a:lstStyle/>
          <a:p>
            <a:r>
              <a:rPr lang="en-CA" dirty="0"/>
              <a:t>“Male &amp; Female made he them”</a:t>
            </a:r>
          </a:p>
        </p:txBody>
      </p:sp>
      <p:sp>
        <p:nvSpPr>
          <p:cNvPr id="3" name="Content Placeholder 2">
            <a:extLst>
              <a:ext uri="{FF2B5EF4-FFF2-40B4-BE49-F238E27FC236}">
                <a16:creationId xmlns:a16="http://schemas.microsoft.com/office/drawing/2014/main" id="{7E0EF187-410C-B444-A10D-0B91134C5ECA}"/>
              </a:ext>
            </a:extLst>
          </p:cNvPr>
          <p:cNvSpPr>
            <a:spLocks noGrp="1"/>
          </p:cNvSpPr>
          <p:nvPr>
            <p:ph idx="1"/>
          </p:nvPr>
        </p:nvSpPr>
        <p:spPr/>
        <p:txBody>
          <a:bodyPr>
            <a:normAutofit fontScale="92500" lnSpcReduction="20000"/>
          </a:bodyPr>
          <a:lstStyle/>
          <a:p>
            <a:pPr>
              <a:lnSpc>
                <a:spcPct val="110000"/>
              </a:lnSpc>
            </a:pPr>
            <a:r>
              <a:rPr lang="en-CA" dirty="0"/>
              <a:t>In the context of God’s plan and purpose with the earth, male and female are presented as one.</a:t>
            </a:r>
          </a:p>
          <a:p>
            <a:pPr lvl="1">
              <a:lnSpc>
                <a:spcPct val="110000"/>
              </a:lnSpc>
            </a:pPr>
            <a:r>
              <a:rPr lang="en-CA" dirty="0">
                <a:solidFill>
                  <a:srgbClr val="0070C0"/>
                </a:solidFill>
              </a:rPr>
              <a:t>Principle extended in Galatians 3:28 “there is neither male nor female: for ye are all one in Christ Jesus”</a:t>
            </a:r>
          </a:p>
          <a:p>
            <a:pPr>
              <a:lnSpc>
                <a:spcPct val="110000"/>
              </a:lnSpc>
            </a:pPr>
            <a:r>
              <a:rPr lang="en-CA" dirty="0"/>
              <a:t>In Genesis 2, creation of male and female separated</a:t>
            </a:r>
          </a:p>
          <a:p>
            <a:pPr lvl="1">
              <a:lnSpc>
                <a:spcPct val="110000"/>
              </a:lnSpc>
            </a:pPr>
            <a:r>
              <a:rPr lang="en-CA" dirty="0">
                <a:solidFill>
                  <a:srgbClr val="0070C0"/>
                </a:solidFill>
              </a:rPr>
              <a:t>Divine Order - greater responsibility of the man</a:t>
            </a:r>
          </a:p>
          <a:p>
            <a:pPr lvl="1">
              <a:lnSpc>
                <a:spcPct val="110000"/>
              </a:lnSpc>
            </a:pPr>
            <a:r>
              <a:rPr lang="en-CA" dirty="0">
                <a:solidFill>
                  <a:srgbClr val="0070C0"/>
                </a:solidFill>
              </a:rPr>
              <a:t>“In any case, in the Lord woman is not independent of man, nor is man independent of woman. For just as woman came from man, so man comes through woman. But all things come from God.”  </a:t>
            </a:r>
            <a:r>
              <a:rPr lang="en-CA" sz="2600" dirty="0">
                <a:solidFill>
                  <a:srgbClr val="0070C0"/>
                </a:solidFill>
              </a:rPr>
              <a:t>I Corinthians 11:11-12 NET</a:t>
            </a:r>
            <a:endParaRPr lang="en-CA" dirty="0">
              <a:solidFill>
                <a:srgbClr val="0070C0"/>
              </a:solidFill>
            </a:endParaRPr>
          </a:p>
        </p:txBody>
      </p:sp>
    </p:spTree>
    <p:extLst>
      <p:ext uri="{BB962C8B-B14F-4D97-AF65-F5344CB8AC3E}">
        <p14:creationId xmlns:p14="http://schemas.microsoft.com/office/powerpoint/2010/main" val="348965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BB88-F883-A747-A3BC-3DFA0C67F09B}"/>
              </a:ext>
            </a:extLst>
          </p:cNvPr>
          <p:cNvSpPr>
            <a:spLocks noGrp="1"/>
          </p:cNvSpPr>
          <p:nvPr>
            <p:ph type="title"/>
          </p:nvPr>
        </p:nvSpPr>
        <p:spPr/>
        <p:txBody>
          <a:bodyPr/>
          <a:lstStyle/>
          <a:p>
            <a:r>
              <a:rPr lang="en-CA" dirty="0"/>
              <a:t>The Wrong Choice</a:t>
            </a:r>
          </a:p>
        </p:txBody>
      </p:sp>
      <p:sp>
        <p:nvSpPr>
          <p:cNvPr id="3" name="Content Placeholder 2">
            <a:extLst>
              <a:ext uri="{FF2B5EF4-FFF2-40B4-BE49-F238E27FC236}">
                <a16:creationId xmlns:a16="http://schemas.microsoft.com/office/drawing/2014/main" id="{E1C18C63-BD0B-1346-ADF0-5C18C725FB51}"/>
              </a:ext>
            </a:extLst>
          </p:cNvPr>
          <p:cNvSpPr>
            <a:spLocks noGrp="1"/>
          </p:cNvSpPr>
          <p:nvPr>
            <p:ph idx="1"/>
          </p:nvPr>
        </p:nvSpPr>
        <p:spPr>
          <a:xfrm>
            <a:off x="581890" y="1825625"/>
            <a:ext cx="11028218" cy="1188584"/>
          </a:xfrm>
        </p:spPr>
        <p:txBody>
          <a:bodyPr>
            <a:normAutofit/>
          </a:bodyPr>
          <a:lstStyle/>
          <a:p>
            <a:pPr>
              <a:lnSpc>
                <a:spcPct val="100000"/>
              </a:lnSpc>
            </a:pPr>
            <a:r>
              <a:rPr lang="en-CA" sz="3200" dirty="0"/>
              <a:t>Created with the ability to reflect God’s character and to exercise spiritual discernment in making godly choices</a:t>
            </a:r>
          </a:p>
        </p:txBody>
      </p:sp>
      <p:sp>
        <p:nvSpPr>
          <p:cNvPr id="6" name="Content Placeholder 2">
            <a:extLst>
              <a:ext uri="{FF2B5EF4-FFF2-40B4-BE49-F238E27FC236}">
                <a16:creationId xmlns:a16="http://schemas.microsoft.com/office/drawing/2014/main" id="{EDA0F0F6-8E15-8D4C-BF52-E343CE5F9F5B}"/>
              </a:ext>
            </a:extLst>
          </p:cNvPr>
          <p:cNvSpPr txBox="1">
            <a:spLocks/>
          </p:cNvSpPr>
          <p:nvPr/>
        </p:nvSpPr>
        <p:spPr>
          <a:xfrm>
            <a:off x="1282929" y="3014209"/>
            <a:ext cx="11028218" cy="1731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Gisha" panose="020B0502040204020203" pitchFamily="34" charset="-79"/>
                <a:ea typeface="+mn-ea"/>
                <a:cs typeface="Gisha" panose="020B05020402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Gisha" panose="020B0502040204020203" pitchFamily="34" charset="-79"/>
                <a:ea typeface="+mn-ea"/>
                <a:cs typeface="Gisha" panose="020B05020402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sha" panose="020B0502040204020203" pitchFamily="34" charset="-79"/>
                <a:ea typeface="+mn-ea"/>
                <a:cs typeface="Gisha" panose="020B05020402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sha" panose="020B0502040204020203" pitchFamily="34" charset="-79"/>
                <a:ea typeface="+mn-ea"/>
                <a:cs typeface="Gisha" panose="020B05020402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3200" dirty="0"/>
              <a:t>Not enough: “a tree to be desired to make one wise”</a:t>
            </a:r>
          </a:p>
          <a:p>
            <a:pPr lvl="1">
              <a:lnSpc>
                <a:spcPct val="100000"/>
              </a:lnSpc>
            </a:pPr>
            <a:r>
              <a:rPr lang="en-CA" sz="2800" dirty="0"/>
              <a:t>Jesus “did not count equality with God a thing to be grasped” though he perfectly reflected God’s character</a:t>
            </a:r>
          </a:p>
        </p:txBody>
      </p:sp>
      <p:sp>
        <p:nvSpPr>
          <p:cNvPr id="7" name="Content Placeholder 2">
            <a:extLst>
              <a:ext uri="{FF2B5EF4-FFF2-40B4-BE49-F238E27FC236}">
                <a16:creationId xmlns:a16="http://schemas.microsoft.com/office/drawing/2014/main" id="{C6E468C1-5DB0-5D40-A511-D628A0450E1C}"/>
              </a:ext>
            </a:extLst>
          </p:cNvPr>
          <p:cNvSpPr txBox="1">
            <a:spLocks/>
          </p:cNvSpPr>
          <p:nvPr/>
        </p:nvSpPr>
        <p:spPr>
          <a:xfrm>
            <a:off x="2441170" y="4746035"/>
            <a:ext cx="11028218" cy="2075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Gisha" panose="020B0502040204020203" pitchFamily="34" charset="-79"/>
                <a:ea typeface="+mn-ea"/>
                <a:cs typeface="Gisha" panose="020B05020402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Gisha" panose="020B0502040204020203" pitchFamily="34" charset="-79"/>
                <a:ea typeface="+mn-ea"/>
                <a:cs typeface="Gisha" panose="020B05020402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sha" panose="020B0502040204020203" pitchFamily="34" charset="-79"/>
                <a:ea typeface="+mn-ea"/>
                <a:cs typeface="Gisha" panose="020B05020402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sha" panose="020B0502040204020203" pitchFamily="34" charset="-79"/>
                <a:ea typeface="+mn-ea"/>
                <a:cs typeface="Gisha" panose="020B05020402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3200" dirty="0"/>
              <a:t>“And they knew they were naked”</a:t>
            </a:r>
          </a:p>
          <a:p>
            <a:pPr lvl="1">
              <a:lnSpc>
                <a:spcPct val="100000"/>
              </a:lnSpc>
            </a:pPr>
            <a:r>
              <a:rPr lang="en-CA" sz="2800" dirty="0"/>
              <a:t>No covering = Unreconciled sin</a:t>
            </a:r>
          </a:p>
          <a:p>
            <a:pPr lvl="1">
              <a:lnSpc>
                <a:spcPct val="100000"/>
              </a:lnSpc>
            </a:pPr>
            <a:r>
              <a:rPr lang="en-CA" sz="2800" dirty="0"/>
              <a:t>They now knew evil - to disobey God</a:t>
            </a:r>
          </a:p>
        </p:txBody>
      </p:sp>
      <p:sp>
        <p:nvSpPr>
          <p:cNvPr id="8" name="Bent Arrow 7">
            <a:extLst>
              <a:ext uri="{FF2B5EF4-FFF2-40B4-BE49-F238E27FC236}">
                <a16:creationId xmlns:a16="http://schemas.microsoft.com/office/drawing/2014/main" id="{05B5CB25-D857-0148-8EDB-AD16EEB46289}"/>
              </a:ext>
            </a:extLst>
          </p:cNvPr>
          <p:cNvSpPr/>
          <p:nvPr/>
        </p:nvSpPr>
        <p:spPr>
          <a:xfrm flipV="1">
            <a:off x="1034734" y="2834822"/>
            <a:ext cx="496389" cy="591140"/>
          </a:xfrm>
          <a:prstGeom prst="ben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a:solidFill>
                <a:schemeClr val="tx1"/>
              </a:solidFill>
            </a:endParaRPr>
          </a:p>
        </p:txBody>
      </p:sp>
      <p:sp>
        <p:nvSpPr>
          <p:cNvPr id="9" name="Bent Arrow 8">
            <a:extLst>
              <a:ext uri="{FF2B5EF4-FFF2-40B4-BE49-F238E27FC236}">
                <a16:creationId xmlns:a16="http://schemas.microsoft.com/office/drawing/2014/main" id="{0063C6DF-BDD4-D741-ACCC-81A7F75992FC}"/>
              </a:ext>
            </a:extLst>
          </p:cNvPr>
          <p:cNvSpPr/>
          <p:nvPr/>
        </p:nvSpPr>
        <p:spPr>
          <a:xfrm flipV="1">
            <a:off x="2192975" y="4568032"/>
            <a:ext cx="496389" cy="591140"/>
          </a:xfrm>
          <a:prstGeom prst="ben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9405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A21DC9A-CE2E-0F04-6DA5-1FD76F587E39}"/>
              </a:ext>
            </a:extLst>
          </p:cNvPr>
          <p:cNvGraphicFramePr>
            <a:graphicFrameLocks noGrp="1"/>
          </p:cNvGraphicFramePr>
          <p:nvPr>
            <p:ph idx="1"/>
            <p:extLst>
              <p:ext uri="{D42A27DB-BD31-4B8C-83A1-F6EECF244321}">
                <p14:modId xmlns:p14="http://schemas.microsoft.com/office/powerpoint/2010/main" val="1441633909"/>
              </p:ext>
            </p:extLst>
          </p:nvPr>
        </p:nvGraphicFramePr>
        <p:xfrm>
          <a:off x="582613" y="1646238"/>
          <a:ext cx="11026775" cy="502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801D7CB-33E8-86B0-61F0-FCED001BBE65}"/>
              </a:ext>
            </a:extLst>
          </p:cNvPr>
          <p:cNvSpPr>
            <a:spLocks noGrp="1"/>
          </p:cNvSpPr>
          <p:nvPr>
            <p:ph type="title"/>
          </p:nvPr>
        </p:nvSpPr>
        <p:spPr>
          <a:xfrm>
            <a:off x="581890" y="320675"/>
            <a:ext cx="11028219" cy="1325563"/>
          </a:xfrm>
        </p:spPr>
        <p:txBody>
          <a:bodyPr/>
          <a:lstStyle/>
          <a:p>
            <a:r>
              <a:rPr lang="en-CA" dirty="0"/>
              <a:t>Revelation of the Garden</a:t>
            </a:r>
            <a:br>
              <a:rPr lang="en-CA" dirty="0"/>
            </a:br>
            <a:r>
              <a:rPr lang="en-CA" sz="2400" b="0" dirty="0">
                <a:solidFill>
                  <a:schemeClr val="accent1"/>
                </a:solidFill>
              </a:rPr>
              <a:t>God’s plan revealed in the garden</a:t>
            </a:r>
            <a:endParaRPr lang="en-CA" b="0" dirty="0">
              <a:solidFill>
                <a:schemeClr val="accent1"/>
              </a:solidFill>
            </a:endParaRPr>
          </a:p>
        </p:txBody>
      </p:sp>
    </p:spTree>
    <p:extLst>
      <p:ext uri="{BB962C8B-B14F-4D97-AF65-F5344CB8AC3E}">
        <p14:creationId xmlns:p14="http://schemas.microsoft.com/office/powerpoint/2010/main" val="19435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3E9A25C-95F1-654B-B19F-41AA23171EC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F57CC90-E3E0-BD43-9432-70BC8640F50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graphicEl>
                                              <a:dgm id="{B98AB14A-E092-6E40-85D4-6235218E4DE6}"/>
                                            </p:graphic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graphicEl>
                                              <a:dgm id="{17987ACE-6164-7047-95D0-ECB85387C0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5" grpId="1"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BCB1-25AA-6F45-867C-629354BCA59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3600" dirty="0">
                <a:solidFill>
                  <a:srgbClr val="FFFFFF"/>
                </a:solidFill>
                <a:ea typeface="+mj-ea"/>
                <a:cs typeface="+mj-cs"/>
              </a:rPr>
              <a:t>Our brain when excited</a:t>
            </a:r>
            <a:endParaRPr lang="en-US" sz="3600" kern="1200" dirty="0">
              <a:solidFill>
                <a:srgbClr val="FFFFFF"/>
              </a:solidFill>
              <a:ea typeface="+mj-ea"/>
              <a:cs typeface="+mj-cs"/>
            </a:endParaRPr>
          </a:p>
        </p:txBody>
      </p:sp>
      <p:pic>
        <p:nvPicPr>
          <p:cNvPr id="7" name="Content Placeholder 6">
            <a:extLst>
              <a:ext uri="{FF2B5EF4-FFF2-40B4-BE49-F238E27FC236}">
                <a16:creationId xmlns:a16="http://schemas.microsoft.com/office/drawing/2014/main" id="{0E6910A9-A85D-5A4B-A54C-26E64D3C3EBB}"/>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770142" y="101915"/>
            <a:ext cx="8421858" cy="6654169"/>
          </a:xfrm>
          <a:prstGeom prst="rect">
            <a:avLst/>
          </a:prstGeom>
        </p:spPr>
      </p:pic>
    </p:spTree>
    <p:extLst>
      <p:ext uri="{BB962C8B-B14F-4D97-AF65-F5344CB8AC3E}">
        <p14:creationId xmlns:p14="http://schemas.microsoft.com/office/powerpoint/2010/main" val="377397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53B2C5-7039-B246-8DB1-81AB44DC87D9}"/>
              </a:ext>
            </a:extLst>
          </p:cNvPr>
          <p:cNvSpPr>
            <a:spLocks noGrp="1"/>
          </p:cNvSpPr>
          <p:nvPr>
            <p:ph type="title"/>
          </p:nvPr>
        </p:nvSpPr>
        <p:spPr/>
        <p:txBody>
          <a:bodyPr/>
          <a:lstStyle/>
          <a:p>
            <a:r>
              <a:rPr lang="en-CA" dirty="0"/>
              <a:t>Consequences of the Fall</a:t>
            </a:r>
          </a:p>
        </p:txBody>
      </p:sp>
      <p:graphicFrame>
        <p:nvGraphicFramePr>
          <p:cNvPr id="8" name="Table 8">
            <a:extLst>
              <a:ext uri="{FF2B5EF4-FFF2-40B4-BE49-F238E27FC236}">
                <a16:creationId xmlns:a16="http://schemas.microsoft.com/office/drawing/2014/main" id="{9516A2D8-D918-9547-B171-CA84091DFE72}"/>
              </a:ext>
            </a:extLst>
          </p:cNvPr>
          <p:cNvGraphicFramePr>
            <a:graphicFrameLocks noGrp="1"/>
          </p:cNvGraphicFramePr>
          <p:nvPr>
            <p:ph idx="1"/>
            <p:extLst>
              <p:ext uri="{D42A27DB-BD31-4B8C-83A1-F6EECF244321}">
                <p14:modId xmlns:p14="http://schemas.microsoft.com/office/powerpoint/2010/main" val="3655037599"/>
              </p:ext>
            </p:extLst>
          </p:nvPr>
        </p:nvGraphicFramePr>
        <p:xfrm>
          <a:off x="708660" y="2008504"/>
          <a:ext cx="10901448" cy="3504021"/>
        </p:xfrm>
        <a:graphic>
          <a:graphicData uri="http://schemas.openxmlformats.org/drawingml/2006/table">
            <a:tbl>
              <a:tblPr>
                <a:tableStyleId>{5DA37D80-6434-44D0-A028-1B22A696006F}</a:tableStyleId>
              </a:tblPr>
              <a:tblGrid>
                <a:gridCol w="3633816">
                  <a:extLst>
                    <a:ext uri="{9D8B030D-6E8A-4147-A177-3AD203B41FA5}">
                      <a16:colId xmlns:a16="http://schemas.microsoft.com/office/drawing/2014/main" val="2889496394"/>
                    </a:ext>
                  </a:extLst>
                </a:gridCol>
                <a:gridCol w="3633816">
                  <a:extLst>
                    <a:ext uri="{9D8B030D-6E8A-4147-A177-3AD203B41FA5}">
                      <a16:colId xmlns:a16="http://schemas.microsoft.com/office/drawing/2014/main" val="1513038605"/>
                    </a:ext>
                  </a:extLst>
                </a:gridCol>
                <a:gridCol w="3633816">
                  <a:extLst>
                    <a:ext uri="{9D8B030D-6E8A-4147-A177-3AD203B41FA5}">
                      <a16:colId xmlns:a16="http://schemas.microsoft.com/office/drawing/2014/main" val="3348280067"/>
                    </a:ext>
                  </a:extLst>
                </a:gridCol>
              </a:tblGrid>
              <a:tr h="1168007">
                <a:tc>
                  <a:txBody>
                    <a:bodyPr/>
                    <a:lstStyle/>
                    <a:p>
                      <a:r>
                        <a:rPr lang="en-CA" sz="3200" dirty="0"/>
                        <a:t>Dominion over creation</a:t>
                      </a:r>
                    </a:p>
                  </a:txBody>
                  <a:tcPr/>
                </a:tc>
                <a:tc>
                  <a:txBody>
                    <a:bodyPr/>
                    <a:lstStyle/>
                    <a:p>
                      <a:endParaRPr lang="en-CA" sz="3200" dirty="0"/>
                    </a:p>
                  </a:txBody>
                  <a:tcPr/>
                </a:tc>
                <a:tc>
                  <a:txBody>
                    <a:bodyPr/>
                    <a:lstStyle/>
                    <a:p>
                      <a:endParaRPr lang="en-CA" sz="3200" dirty="0"/>
                    </a:p>
                  </a:txBody>
                  <a:tcPr/>
                </a:tc>
                <a:extLst>
                  <a:ext uri="{0D108BD9-81ED-4DB2-BD59-A6C34878D82A}">
                    <a16:rowId xmlns:a16="http://schemas.microsoft.com/office/drawing/2014/main" val="2731611024"/>
                  </a:ext>
                </a:extLst>
              </a:tr>
              <a:tr h="1168007">
                <a:tc>
                  <a:txBody>
                    <a:bodyPr/>
                    <a:lstStyle/>
                    <a:p>
                      <a:r>
                        <a:rPr lang="en-CA" sz="3200" dirty="0"/>
                        <a:t>Placed in a garden in Eden</a:t>
                      </a:r>
                    </a:p>
                  </a:txBody>
                  <a:tcPr/>
                </a:tc>
                <a:tc>
                  <a:txBody>
                    <a:bodyPr/>
                    <a:lstStyle/>
                    <a:p>
                      <a:endParaRPr lang="en-CA" sz="3200"/>
                    </a:p>
                  </a:txBody>
                  <a:tcPr/>
                </a:tc>
                <a:tc>
                  <a:txBody>
                    <a:bodyPr/>
                    <a:lstStyle/>
                    <a:p>
                      <a:endParaRPr lang="en-CA" sz="3200"/>
                    </a:p>
                  </a:txBody>
                  <a:tcPr/>
                </a:tc>
                <a:extLst>
                  <a:ext uri="{0D108BD9-81ED-4DB2-BD59-A6C34878D82A}">
                    <a16:rowId xmlns:a16="http://schemas.microsoft.com/office/drawing/2014/main" val="520610715"/>
                  </a:ext>
                </a:extLst>
              </a:tr>
              <a:tr h="1168007">
                <a:tc>
                  <a:txBody>
                    <a:bodyPr/>
                    <a:lstStyle/>
                    <a:p>
                      <a:r>
                        <a:rPr lang="en-CA" sz="3200" dirty="0"/>
                        <a:t>Access to the tree of life</a:t>
                      </a:r>
                    </a:p>
                  </a:txBody>
                  <a:tcPr/>
                </a:tc>
                <a:tc>
                  <a:txBody>
                    <a:bodyPr/>
                    <a:lstStyle/>
                    <a:p>
                      <a:endParaRPr lang="en-CA" sz="3200" dirty="0"/>
                    </a:p>
                  </a:txBody>
                  <a:tcPr/>
                </a:tc>
                <a:tc>
                  <a:txBody>
                    <a:bodyPr/>
                    <a:lstStyle/>
                    <a:p>
                      <a:endParaRPr lang="en-CA" sz="3200" dirty="0"/>
                    </a:p>
                  </a:txBody>
                  <a:tcPr/>
                </a:tc>
                <a:extLst>
                  <a:ext uri="{0D108BD9-81ED-4DB2-BD59-A6C34878D82A}">
                    <a16:rowId xmlns:a16="http://schemas.microsoft.com/office/drawing/2014/main" val="308648046"/>
                  </a:ext>
                </a:extLst>
              </a:tr>
            </a:tbl>
          </a:graphicData>
        </a:graphic>
      </p:graphicFrame>
      <p:sp>
        <p:nvSpPr>
          <p:cNvPr id="9" name="Rectangle 8">
            <a:extLst>
              <a:ext uri="{FF2B5EF4-FFF2-40B4-BE49-F238E27FC236}">
                <a16:creationId xmlns:a16="http://schemas.microsoft.com/office/drawing/2014/main" id="{0208BB30-3573-0B4F-A07C-AF6DBE212093}"/>
              </a:ext>
            </a:extLst>
          </p:cNvPr>
          <p:cNvSpPr/>
          <p:nvPr/>
        </p:nvSpPr>
        <p:spPr>
          <a:xfrm>
            <a:off x="7994106" y="1646238"/>
            <a:ext cx="3775165" cy="416673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DF54DBEC-2947-0B46-90D9-579185A49F8E}"/>
              </a:ext>
            </a:extLst>
          </p:cNvPr>
          <p:cNvSpPr/>
          <p:nvPr/>
        </p:nvSpPr>
        <p:spPr>
          <a:xfrm>
            <a:off x="4401607" y="4341614"/>
            <a:ext cx="3388786" cy="1077218"/>
          </a:xfrm>
          <a:prstGeom prst="rect">
            <a:avLst/>
          </a:prstGeom>
        </p:spPr>
        <p:txBody>
          <a:bodyPr wrap="square">
            <a:spAutoFit/>
          </a:bodyPr>
          <a:lstStyle/>
          <a:p>
            <a:r>
              <a:rPr lang="en-CA" sz="3200" dirty="0"/>
              <a:t>No more access to the tree of life</a:t>
            </a:r>
          </a:p>
        </p:txBody>
      </p:sp>
      <p:sp>
        <p:nvSpPr>
          <p:cNvPr id="7" name="Rectangle 6">
            <a:extLst>
              <a:ext uri="{FF2B5EF4-FFF2-40B4-BE49-F238E27FC236}">
                <a16:creationId xmlns:a16="http://schemas.microsoft.com/office/drawing/2014/main" id="{B5B0FFD0-BB01-FF43-BA71-85AEFCBB4D33}"/>
              </a:ext>
            </a:extLst>
          </p:cNvPr>
          <p:cNvSpPr/>
          <p:nvPr/>
        </p:nvSpPr>
        <p:spPr>
          <a:xfrm>
            <a:off x="4401606" y="3170703"/>
            <a:ext cx="3388786" cy="1077218"/>
          </a:xfrm>
          <a:prstGeom prst="rect">
            <a:avLst/>
          </a:prstGeom>
        </p:spPr>
        <p:txBody>
          <a:bodyPr wrap="square">
            <a:spAutoFit/>
          </a:bodyPr>
          <a:lstStyle/>
          <a:p>
            <a:r>
              <a:rPr lang="en-CA" sz="3200" dirty="0"/>
              <a:t>Sent forth from the garden in Eden</a:t>
            </a:r>
          </a:p>
        </p:txBody>
      </p:sp>
      <p:sp>
        <p:nvSpPr>
          <p:cNvPr id="10" name="Rectangle 9">
            <a:extLst>
              <a:ext uri="{FF2B5EF4-FFF2-40B4-BE49-F238E27FC236}">
                <a16:creationId xmlns:a16="http://schemas.microsoft.com/office/drawing/2014/main" id="{397A9A7C-24BF-F547-8533-3964BCC816B7}"/>
              </a:ext>
            </a:extLst>
          </p:cNvPr>
          <p:cNvSpPr/>
          <p:nvPr/>
        </p:nvSpPr>
        <p:spPr>
          <a:xfrm>
            <a:off x="4401605" y="1999792"/>
            <a:ext cx="3388786" cy="1077218"/>
          </a:xfrm>
          <a:prstGeom prst="rect">
            <a:avLst/>
          </a:prstGeom>
        </p:spPr>
        <p:txBody>
          <a:bodyPr wrap="square">
            <a:spAutoFit/>
          </a:bodyPr>
          <a:lstStyle/>
          <a:p>
            <a:r>
              <a:rPr lang="en-CA" sz="3200" dirty="0"/>
              <a:t>No more dominion over creation</a:t>
            </a:r>
          </a:p>
        </p:txBody>
      </p:sp>
    </p:spTree>
    <p:extLst>
      <p:ext uri="{BB962C8B-B14F-4D97-AF65-F5344CB8AC3E}">
        <p14:creationId xmlns:p14="http://schemas.microsoft.com/office/powerpoint/2010/main" val="88893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1BEB-C784-104F-AA52-C489B1D8431D}"/>
              </a:ext>
            </a:extLst>
          </p:cNvPr>
          <p:cNvSpPr>
            <a:spLocks noGrp="1"/>
          </p:cNvSpPr>
          <p:nvPr>
            <p:ph type="title"/>
          </p:nvPr>
        </p:nvSpPr>
        <p:spPr/>
        <p:txBody>
          <a:bodyPr/>
          <a:lstStyle/>
          <a:p>
            <a:r>
              <a:rPr lang="en-CA" dirty="0" err="1"/>
              <a:t>Cherubims</a:t>
            </a:r>
            <a:r>
              <a:rPr lang="en-CA" dirty="0"/>
              <a:t>: a Flaming Sword</a:t>
            </a:r>
          </a:p>
        </p:txBody>
      </p:sp>
      <p:sp>
        <p:nvSpPr>
          <p:cNvPr id="3" name="Content Placeholder 2">
            <a:extLst>
              <a:ext uri="{FF2B5EF4-FFF2-40B4-BE49-F238E27FC236}">
                <a16:creationId xmlns:a16="http://schemas.microsoft.com/office/drawing/2014/main" id="{46EF08E4-9DB0-F64C-B144-FC790898DFB3}"/>
              </a:ext>
            </a:extLst>
          </p:cNvPr>
          <p:cNvSpPr>
            <a:spLocks noGrp="1"/>
          </p:cNvSpPr>
          <p:nvPr>
            <p:ph idx="1"/>
          </p:nvPr>
        </p:nvSpPr>
        <p:spPr/>
        <p:txBody>
          <a:bodyPr>
            <a:normAutofit/>
          </a:bodyPr>
          <a:lstStyle/>
          <a:p>
            <a:r>
              <a:rPr lang="en-CA" dirty="0"/>
              <a:t>Cherubim - speaks of the presence of God and God dwelling with men</a:t>
            </a:r>
          </a:p>
          <a:p>
            <a:endParaRPr lang="en-CA" dirty="0"/>
          </a:p>
          <a:p>
            <a:r>
              <a:rPr lang="en-CA" dirty="0"/>
              <a:t>Whereas Adam was to “</a:t>
            </a:r>
            <a:r>
              <a:rPr lang="en-CA" b="1" dirty="0">
                <a:solidFill>
                  <a:schemeClr val="accent2"/>
                </a:solidFill>
              </a:rPr>
              <a:t>keep</a:t>
            </a:r>
            <a:r>
              <a:rPr lang="en-CA" dirty="0"/>
              <a:t>” {watch and observe, have charge over, guard and protect} the garden, God now places this responsibility in the hand of the </a:t>
            </a:r>
            <a:r>
              <a:rPr lang="en-CA" dirty="0" err="1"/>
              <a:t>Cherubims</a:t>
            </a:r>
            <a:r>
              <a:rPr lang="en-CA" dirty="0"/>
              <a:t> “to </a:t>
            </a:r>
            <a:r>
              <a:rPr lang="en-CA" b="1" dirty="0">
                <a:solidFill>
                  <a:schemeClr val="accent2"/>
                </a:solidFill>
              </a:rPr>
              <a:t>keep</a:t>
            </a:r>
            <a:r>
              <a:rPr lang="en-CA" dirty="0"/>
              <a:t> the way to the tree of life”</a:t>
            </a:r>
          </a:p>
          <a:p>
            <a:pPr marL="0" indent="0">
              <a:buNone/>
            </a:pPr>
            <a:endParaRPr lang="en-CA" dirty="0"/>
          </a:p>
        </p:txBody>
      </p:sp>
    </p:spTree>
    <p:extLst>
      <p:ext uri="{BB962C8B-B14F-4D97-AF65-F5344CB8AC3E}">
        <p14:creationId xmlns:p14="http://schemas.microsoft.com/office/powerpoint/2010/main" val="2593788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1BEB-C784-104F-AA52-C489B1D8431D}"/>
              </a:ext>
            </a:extLst>
          </p:cNvPr>
          <p:cNvSpPr>
            <a:spLocks noGrp="1"/>
          </p:cNvSpPr>
          <p:nvPr>
            <p:ph type="title"/>
          </p:nvPr>
        </p:nvSpPr>
        <p:spPr/>
        <p:txBody>
          <a:bodyPr/>
          <a:lstStyle/>
          <a:p>
            <a:r>
              <a:rPr lang="en-CA" dirty="0" err="1"/>
              <a:t>Cherubims</a:t>
            </a:r>
            <a:r>
              <a:rPr lang="en-CA" dirty="0"/>
              <a:t>: a Flaming Sword</a:t>
            </a:r>
          </a:p>
        </p:txBody>
      </p:sp>
      <p:sp>
        <p:nvSpPr>
          <p:cNvPr id="3" name="Content Placeholder 2">
            <a:extLst>
              <a:ext uri="{FF2B5EF4-FFF2-40B4-BE49-F238E27FC236}">
                <a16:creationId xmlns:a16="http://schemas.microsoft.com/office/drawing/2014/main" id="{46EF08E4-9DB0-F64C-B144-FC790898DFB3}"/>
              </a:ext>
            </a:extLst>
          </p:cNvPr>
          <p:cNvSpPr>
            <a:spLocks noGrp="1"/>
          </p:cNvSpPr>
          <p:nvPr>
            <p:ph idx="1"/>
          </p:nvPr>
        </p:nvSpPr>
        <p:spPr>
          <a:xfrm>
            <a:off x="581890" y="1548534"/>
            <a:ext cx="11028218" cy="1074329"/>
          </a:xfrm>
        </p:spPr>
        <p:txBody>
          <a:bodyPr>
            <a:normAutofit lnSpcReduction="10000"/>
          </a:bodyPr>
          <a:lstStyle/>
          <a:p>
            <a:r>
              <a:rPr lang="en-CA" dirty="0"/>
              <a:t>Cherubim - speaks of the presence of God and God dwelling with men</a:t>
            </a:r>
          </a:p>
        </p:txBody>
      </p:sp>
      <p:graphicFrame>
        <p:nvGraphicFramePr>
          <p:cNvPr id="4" name="Table 4">
            <a:extLst>
              <a:ext uri="{FF2B5EF4-FFF2-40B4-BE49-F238E27FC236}">
                <a16:creationId xmlns:a16="http://schemas.microsoft.com/office/drawing/2014/main" id="{12D51EFC-7888-524D-A974-AD44E0E32D29}"/>
              </a:ext>
            </a:extLst>
          </p:cNvPr>
          <p:cNvGraphicFramePr>
            <a:graphicFrameLocks noGrp="1"/>
          </p:cNvGraphicFramePr>
          <p:nvPr>
            <p:extLst>
              <p:ext uri="{D42A27DB-BD31-4B8C-83A1-F6EECF244321}">
                <p14:modId xmlns:p14="http://schemas.microsoft.com/office/powerpoint/2010/main" val="1684884937"/>
              </p:ext>
            </p:extLst>
          </p:nvPr>
        </p:nvGraphicFramePr>
        <p:xfrm>
          <a:off x="997988" y="2565424"/>
          <a:ext cx="10196022" cy="3474720"/>
        </p:xfrm>
        <a:graphic>
          <a:graphicData uri="http://schemas.openxmlformats.org/drawingml/2006/table">
            <a:tbl>
              <a:tblPr>
                <a:tableStyleId>{BC89EF96-8CEA-46FF-86C4-4CE0E7609802}</a:tableStyleId>
              </a:tblPr>
              <a:tblGrid>
                <a:gridCol w="3504739">
                  <a:extLst>
                    <a:ext uri="{9D8B030D-6E8A-4147-A177-3AD203B41FA5}">
                      <a16:colId xmlns:a16="http://schemas.microsoft.com/office/drawing/2014/main" val="3303739213"/>
                    </a:ext>
                  </a:extLst>
                </a:gridCol>
                <a:gridCol w="6691283">
                  <a:extLst>
                    <a:ext uri="{9D8B030D-6E8A-4147-A177-3AD203B41FA5}">
                      <a16:colId xmlns:a16="http://schemas.microsoft.com/office/drawing/2014/main" val="54355452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Genesis 3:24</a:t>
                      </a:r>
                    </a:p>
                  </a:txBody>
                  <a:tcPr/>
                </a:tc>
                <a:tc>
                  <a:txBody>
                    <a:bodyPr/>
                    <a:lstStyle/>
                    <a:p>
                      <a:r>
                        <a:rPr lang="en-CA" sz="2000" dirty="0"/>
                        <a:t>Keep the way to the tree of life</a:t>
                      </a:r>
                    </a:p>
                  </a:txBody>
                  <a:tcPr/>
                </a:tc>
                <a:extLst>
                  <a:ext uri="{0D108BD9-81ED-4DB2-BD59-A6C34878D82A}">
                    <a16:rowId xmlns:a16="http://schemas.microsoft.com/office/drawing/2014/main" val="17414834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Exodus 25:30</a:t>
                      </a:r>
                    </a:p>
                  </a:txBody>
                  <a:tcPr/>
                </a:tc>
                <a:tc>
                  <a:txBody>
                    <a:bodyPr/>
                    <a:lstStyle/>
                    <a:p>
                      <a:r>
                        <a:rPr lang="en-CA" sz="2000" dirty="0"/>
                        <a:t>On top of the mercy seat</a:t>
                      </a:r>
                    </a:p>
                  </a:txBody>
                  <a:tcPr/>
                </a:tc>
                <a:extLst>
                  <a:ext uri="{0D108BD9-81ED-4DB2-BD59-A6C34878D82A}">
                    <a16:rowId xmlns:a16="http://schemas.microsoft.com/office/drawing/2014/main" val="3646857579"/>
                  </a:ext>
                </a:extLst>
              </a:tr>
              <a:tr h="370840">
                <a:tc>
                  <a:txBody>
                    <a:bodyPr/>
                    <a:lstStyle/>
                    <a:p>
                      <a:r>
                        <a:rPr lang="en-CA" sz="2000" dirty="0"/>
                        <a:t>Numbers 7:89</a:t>
                      </a:r>
                    </a:p>
                  </a:txBody>
                  <a:tcPr/>
                </a:tc>
                <a:tc>
                  <a:txBody>
                    <a:bodyPr/>
                    <a:lstStyle/>
                    <a:p>
                      <a:r>
                        <a:rPr lang="en-CA" sz="2000" dirty="0"/>
                        <a:t>Voice of the LORD</a:t>
                      </a:r>
                    </a:p>
                  </a:txBody>
                  <a:tcPr/>
                </a:tc>
                <a:extLst>
                  <a:ext uri="{0D108BD9-81ED-4DB2-BD59-A6C34878D82A}">
                    <a16:rowId xmlns:a16="http://schemas.microsoft.com/office/drawing/2014/main" val="666668513"/>
                  </a:ext>
                </a:extLst>
              </a:tr>
              <a:tr h="370840">
                <a:tc>
                  <a:txBody>
                    <a:bodyPr/>
                    <a:lstStyle/>
                    <a:p>
                      <a:r>
                        <a:rPr lang="en-CA" sz="2000" dirty="0"/>
                        <a:t>II Samuel 6:2; II Kings 19:15; Psalm 80:1; Isaiah 37:6</a:t>
                      </a:r>
                    </a:p>
                  </a:txBody>
                  <a:tcPr/>
                </a:tc>
                <a:tc>
                  <a:txBody>
                    <a:bodyPr/>
                    <a:lstStyle/>
                    <a:p>
                      <a:r>
                        <a:rPr lang="en-CA" sz="2000" dirty="0"/>
                        <a:t>LORD of Hosts dwells in the cherubim</a:t>
                      </a:r>
                    </a:p>
                  </a:txBody>
                  <a:tcPr/>
                </a:tc>
                <a:extLst>
                  <a:ext uri="{0D108BD9-81ED-4DB2-BD59-A6C34878D82A}">
                    <a16:rowId xmlns:a16="http://schemas.microsoft.com/office/drawing/2014/main" val="1037703044"/>
                  </a:ext>
                </a:extLst>
              </a:tr>
              <a:tr h="370840">
                <a:tc>
                  <a:txBody>
                    <a:bodyPr/>
                    <a:lstStyle/>
                    <a:p>
                      <a:r>
                        <a:rPr lang="en-CA" sz="2000" dirty="0"/>
                        <a:t>Exodus 26:1,31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On the entrance to the most holy place</a:t>
                      </a:r>
                    </a:p>
                  </a:txBody>
                  <a:tcPr/>
                </a:tc>
                <a:extLst>
                  <a:ext uri="{0D108BD9-81ED-4DB2-BD59-A6C34878D82A}">
                    <a16:rowId xmlns:a16="http://schemas.microsoft.com/office/drawing/2014/main" val="1400593064"/>
                  </a:ext>
                </a:extLst>
              </a:tr>
              <a:tr h="370840">
                <a:tc>
                  <a:txBody>
                    <a:bodyPr/>
                    <a:lstStyle/>
                    <a:p>
                      <a:r>
                        <a:rPr lang="en-CA" sz="2000" dirty="0"/>
                        <a:t>I Kings 6:29, 32; 7:29</a:t>
                      </a:r>
                    </a:p>
                  </a:txBody>
                  <a:tcPr/>
                </a:tc>
                <a:tc>
                  <a:txBody>
                    <a:bodyPr/>
                    <a:lstStyle/>
                    <a:p>
                      <a:r>
                        <a:rPr lang="en-CA" sz="2000" dirty="0"/>
                        <a:t>In the walls and doors of Solomon’s temple</a:t>
                      </a:r>
                    </a:p>
                  </a:txBody>
                  <a:tcPr/>
                </a:tc>
                <a:extLst>
                  <a:ext uri="{0D108BD9-81ED-4DB2-BD59-A6C34878D82A}">
                    <a16:rowId xmlns:a16="http://schemas.microsoft.com/office/drawing/2014/main" val="2378914136"/>
                  </a:ext>
                </a:extLst>
              </a:tr>
              <a:tr h="370840">
                <a:tc>
                  <a:txBody>
                    <a:bodyPr/>
                    <a:lstStyle/>
                    <a:p>
                      <a:r>
                        <a:rPr lang="en-CA" sz="2000" dirty="0"/>
                        <a:t>Ezekiel 41:18-20, 25</a:t>
                      </a:r>
                    </a:p>
                  </a:txBody>
                  <a:tcPr/>
                </a:tc>
                <a:tc>
                  <a:txBody>
                    <a:bodyPr/>
                    <a:lstStyle/>
                    <a:p>
                      <a:r>
                        <a:rPr lang="en-CA" sz="2000" dirty="0"/>
                        <a:t>In the walls - A palm tree between 2 cherubs - man and lion</a:t>
                      </a:r>
                    </a:p>
                  </a:txBody>
                  <a:tcPr/>
                </a:tc>
                <a:extLst>
                  <a:ext uri="{0D108BD9-81ED-4DB2-BD59-A6C34878D82A}">
                    <a16:rowId xmlns:a16="http://schemas.microsoft.com/office/drawing/2014/main" val="895149020"/>
                  </a:ext>
                </a:extLst>
              </a:tr>
              <a:tr h="370840">
                <a:tc>
                  <a:txBody>
                    <a:bodyPr/>
                    <a:lstStyle/>
                    <a:p>
                      <a:r>
                        <a:rPr lang="en-CA" sz="2000" dirty="0"/>
                        <a:t>Ezekiel 1, 10; Revelation 4:6-8</a:t>
                      </a:r>
                    </a:p>
                  </a:txBody>
                  <a:tcPr/>
                </a:tc>
                <a:tc>
                  <a:txBody>
                    <a:bodyPr/>
                    <a:lstStyle/>
                    <a:p>
                      <a:r>
                        <a:rPr lang="en-CA" sz="2000" dirty="0"/>
                        <a:t>Describes the cherubim as living creatures with 4 faces</a:t>
                      </a:r>
                    </a:p>
                  </a:txBody>
                  <a:tcPr/>
                </a:tc>
                <a:extLst>
                  <a:ext uri="{0D108BD9-81ED-4DB2-BD59-A6C34878D82A}">
                    <a16:rowId xmlns:a16="http://schemas.microsoft.com/office/drawing/2014/main" val="3915831920"/>
                  </a:ext>
                </a:extLst>
              </a:tr>
            </a:tbl>
          </a:graphicData>
        </a:graphic>
      </p:graphicFrame>
      <p:sp>
        <p:nvSpPr>
          <p:cNvPr id="5" name="Rectangle 4">
            <a:extLst>
              <a:ext uri="{FF2B5EF4-FFF2-40B4-BE49-F238E27FC236}">
                <a16:creationId xmlns:a16="http://schemas.microsoft.com/office/drawing/2014/main" id="{AA4383E5-C1E4-4746-8938-F0D8FA2212B9}"/>
              </a:ext>
            </a:extLst>
          </p:cNvPr>
          <p:cNvSpPr/>
          <p:nvPr/>
        </p:nvSpPr>
        <p:spPr>
          <a:xfrm>
            <a:off x="984133" y="2978727"/>
            <a:ext cx="10210800" cy="145472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B815A82-659B-7748-B0A1-09B8F286A0CB}"/>
              </a:ext>
            </a:extLst>
          </p:cNvPr>
          <p:cNvSpPr/>
          <p:nvPr/>
        </p:nvSpPr>
        <p:spPr>
          <a:xfrm>
            <a:off x="983210" y="4433455"/>
            <a:ext cx="10210800" cy="1219199"/>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E1E2EF4-A80D-EF4A-A07D-737B0B5EE186}"/>
              </a:ext>
            </a:extLst>
          </p:cNvPr>
          <p:cNvSpPr/>
          <p:nvPr/>
        </p:nvSpPr>
        <p:spPr>
          <a:xfrm>
            <a:off x="983210" y="5652654"/>
            <a:ext cx="10210800" cy="387490"/>
          </a:xfrm>
          <a:prstGeom prst="rect">
            <a:avLst/>
          </a:prstGeom>
          <a:no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682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A21DC9A-CE2E-0F04-6DA5-1FD76F587E39}"/>
              </a:ext>
            </a:extLst>
          </p:cNvPr>
          <p:cNvGraphicFramePr>
            <a:graphicFrameLocks noGrp="1"/>
          </p:cNvGraphicFramePr>
          <p:nvPr>
            <p:ph idx="1"/>
            <p:extLst>
              <p:ext uri="{D42A27DB-BD31-4B8C-83A1-F6EECF244321}">
                <p14:modId xmlns:p14="http://schemas.microsoft.com/office/powerpoint/2010/main" val="3409463247"/>
              </p:ext>
            </p:extLst>
          </p:nvPr>
        </p:nvGraphicFramePr>
        <p:xfrm>
          <a:off x="582613" y="1646238"/>
          <a:ext cx="11026775" cy="502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801D7CB-33E8-86B0-61F0-FCED001BBE65}"/>
              </a:ext>
            </a:extLst>
          </p:cNvPr>
          <p:cNvSpPr>
            <a:spLocks noGrp="1"/>
          </p:cNvSpPr>
          <p:nvPr>
            <p:ph type="title"/>
          </p:nvPr>
        </p:nvSpPr>
        <p:spPr>
          <a:xfrm>
            <a:off x="581890" y="320675"/>
            <a:ext cx="11028219" cy="1325563"/>
          </a:xfrm>
        </p:spPr>
        <p:txBody>
          <a:bodyPr/>
          <a:lstStyle/>
          <a:p>
            <a:r>
              <a:rPr lang="en-CA" dirty="0"/>
              <a:t>Revelation of the Garden</a:t>
            </a:r>
            <a:br>
              <a:rPr lang="en-CA" dirty="0"/>
            </a:br>
            <a:r>
              <a:rPr lang="en-CA" sz="2400" b="0" dirty="0">
                <a:solidFill>
                  <a:schemeClr val="accent1"/>
                </a:solidFill>
              </a:rPr>
              <a:t>God’s plan revealed in the garden</a:t>
            </a:r>
            <a:endParaRPr lang="en-CA" b="0" dirty="0">
              <a:solidFill>
                <a:schemeClr val="accent1"/>
              </a:solidFill>
            </a:endParaRPr>
          </a:p>
        </p:txBody>
      </p:sp>
    </p:spTree>
    <p:extLst>
      <p:ext uri="{BB962C8B-B14F-4D97-AF65-F5344CB8AC3E}">
        <p14:creationId xmlns:p14="http://schemas.microsoft.com/office/powerpoint/2010/main" val="2621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3E9A25C-95F1-654B-B19F-41AA23171EC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F57CC90-E3E0-BD43-9432-70BC8640F50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graphicEl>
                                              <a:dgm id="{B98AB14A-E092-6E40-85D4-6235218E4DE6}"/>
                                            </p:graphic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graphicEl>
                                              <a:dgm id="{17987ACE-6164-7047-95D0-ECB85387C0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5" grpId="1"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53B2C5-7039-B246-8DB1-81AB44DC87D9}"/>
              </a:ext>
            </a:extLst>
          </p:cNvPr>
          <p:cNvSpPr>
            <a:spLocks noGrp="1"/>
          </p:cNvSpPr>
          <p:nvPr>
            <p:ph type="title"/>
          </p:nvPr>
        </p:nvSpPr>
        <p:spPr/>
        <p:txBody>
          <a:bodyPr/>
          <a:lstStyle/>
          <a:p>
            <a:r>
              <a:rPr lang="en-CA" dirty="0"/>
              <a:t>Mercy of our Heavenly Father</a:t>
            </a:r>
          </a:p>
        </p:txBody>
      </p:sp>
      <p:graphicFrame>
        <p:nvGraphicFramePr>
          <p:cNvPr id="8" name="Table 8">
            <a:extLst>
              <a:ext uri="{FF2B5EF4-FFF2-40B4-BE49-F238E27FC236}">
                <a16:creationId xmlns:a16="http://schemas.microsoft.com/office/drawing/2014/main" id="{9516A2D8-D918-9547-B171-CA84091DFE72}"/>
              </a:ext>
            </a:extLst>
          </p:cNvPr>
          <p:cNvGraphicFramePr>
            <a:graphicFrameLocks noGrp="1"/>
          </p:cNvGraphicFramePr>
          <p:nvPr>
            <p:ph idx="1"/>
            <p:extLst>
              <p:ext uri="{D42A27DB-BD31-4B8C-83A1-F6EECF244321}">
                <p14:modId xmlns:p14="http://schemas.microsoft.com/office/powerpoint/2010/main" val="2547906411"/>
              </p:ext>
            </p:extLst>
          </p:nvPr>
        </p:nvGraphicFramePr>
        <p:xfrm>
          <a:off x="708660" y="2008504"/>
          <a:ext cx="10901448" cy="3524734"/>
        </p:xfrm>
        <a:graphic>
          <a:graphicData uri="http://schemas.openxmlformats.org/drawingml/2006/table">
            <a:tbl>
              <a:tblPr>
                <a:tableStyleId>{5DA37D80-6434-44D0-A028-1B22A696006F}</a:tableStyleId>
              </a:tblPr>
              <a:tblGrid>
                <a:gridCol w="3633816">
                  <a:extLst>
                    <a:ext uri="{9D8B030D-6E8A-4147-A177-3AD203B41FA5}">
                      <a16:colId xmlns:a16="http://schemas.microsoft.com/office/drawing/2014/main" val="2889496394"/>
                    </a:ext>
                  </a:extLst>
                </a:gridCol>
                <a:gridCol w="3633816">
                  <a:extLst>
                    <a:ext uri="{9D8B030D-6E8A-4147-A177-3AD203B41FA5}">
                      <a16:colId xmlns:a16="http://schemas.microsoft.com/office/drawing/2014/main" val="1513038605"/>
                    </a:ext>
                  </a:extLst>
                </a:gridCol>
                <a:gridCol w="3633816">
                  <a:extLst>
                    <a:ext uri="{9D8B030D-6E8A-4147-A177-3AD203B41FA5}">
                      <a16:colId xmlns:a16="http://schemas.microsoft.com/office/drawing/2014/main" val="3348280067"/>
                    </a:ext>
                  </a:extLst>
                </a:gridCol>
              </a:tblGrid>
              <a:tr h="1168007">
                <a:tc>
                  <a:txBody>
                    <a:bodyPr/>
                    <a:lstStyle/>
                    <a:p>
                      <a:r>
                        <a:rPr lang="en-CA" sz="2400" dirty="0"/>
                        <a:t>Dominion over creation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t>No more dominion over creation</a:t>
                      </a:r>
                    </a:p>
                    <a:p>
                      <a:endParaRPr lang="en-CA" sz="2400" dirty="0"/>
                    </a:p>
                  </a:txBody>
                  <a:tcPr/>
                </a:tc>
                <a:tc>
                  <a:txBody>
                    <a:bodyPr/>
                    <a:lstStyle/>
                    <a:p>
                      <a:endParaRPr lang="en-CA" sz="2400" dirty="0"/>
                    </a:p>
                  </a:txBody>
                  <a:tcPr/>
                </a:tc>
                <a:extLst>
                  <a:ext uri="{0D108BD9-81ED-4DB2-BD59-A6C34878D82A}">
                    <a16:rowId xmlns:a16="http://schemas.microsoft.com/office/drawing/2014/main" val="2731611024"/>
                  </a:ext>
                </a:extLst>
              </a:tr>
              <a:tr h="1168007">
                <a:tc>
                  <a:txBody>
                    <a:bodyPr/>
                    <a:lstStyle/>
                    <a:p>
                      <a:r>
                        <a:rPr lang="en-CA" sz="2400" dirty="0"/>
                        <a:t>Placed in a garden in Eden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t>Sent forth from the garden in Eden</a:t>
                      </a:r>
                    </a:p>
                  </a:txBody>
                  <a:tcPr/>
                </a:tc>
                <a:tc>
                  <a:txBody>
                    <a:bodyPr/>
                    <a:lstStyle/>
                    <a:p>
                      <a:endParaRPr lang="en-CA" sz="2400"/>
                    </a:p>
                  </a:txBody>
                  <a:tcPr/>
                </a:tc>
                <a:extLst>
                  <a:ext uri="{0D108BD9-81ED-4DB2-BD59-A6C34878D82A}">
                    <a16:rowId xmlns:a16="http://schemas.microsoft.com/office/drawing/2014/main" val="520610715"/>
                  </a:ext>
                </a:extLst>
              </a:tr>
              <a:tr h="1168007">
                <a:tc>
                  <a:txBody>
                    <a:bodyPr/>
                    <a:lstStyle/>
                    <a:p>
                      <a:r>
                        <a:rPr lang="en-CA" sz="2400" dirty="0"/>
                        <a:t>Access to the tree of life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t>No more access to the tree of life</a:t>
                      </a:r>
                    </a:p>
                  </a:txBody>
                  <a:tcPr/>
                </a:tc>
                <a:tc>
                  <a:txBody>
                    <a:bodyPr/>
                    <a:lstStyle/>
                    <a:p>
                      <a:endParaRPr lang="en-CA" sz="2400" dirty="0"/>
                    </a:p>
                  </a:txBody>
                  <a:tcPr/>
                </a:tc>
                <a:extLst>
                  <a:ext uri="{0D108BD9-81ED-4DB2-BD59-A6C34878D82A}">
                    <a16:rowId xmlns:a16="http://schemas.microsoft.com/office/drawing/2014/main" val="308648046"/>
                  </a:ext>
                </a:extLst>
              </a:tr>
            </a:tbl>
          </a:graphicData>
        </a:graphic>
      </p:graphicFrame>
      <p:sp>
        <p:nvSpPr>
          <p:cNvPr id="2" name="Rectangle 1">
            <a:extLst>
              <a:ext uri="{FF2B5EF4-FFF2-40B4-BE49-F238E27FC236}">
                <a16:creationId xmlns:a16="http://schemas.microsoft.com/office/drawing/2014/main" id="{DF54DBEC-2947-0B46-90D9-579185A49F8E}"/>
              </a:ext>
            </a:extLst>
          </p:cNvPr>
          <p:cNvSpPr/>
          <p:nvPr/>
        </p:nvSpPr>
        <p:spPr>
          <a:xfrm>
            <a:off x="7993893" y="4350326"/>
            <a:ext cx="3388786" cy="461665"/>
          </a:xfrm>
          <a:prstGeom prst="rect">
            <a:avLst/>
          </a:prstGeom>
        </p:spPr>
        <p:txBody>
          <a:bodyPr wrap="square">
            <a:spAutoFit/>
          </a:bodyPr>
          <a:lstStyle/>
          <a:p>
            <a:r>
              <a:rPr lang="en-CA" sz="2400" dirty="0"/>
              <a:t>Covenant in Eden</a:t>
            </a:r>
          </a:p>
        </p:txBody>
      </p:sp>
      <p:sp>
        <p:nvSpPr>
          <p:cNvPr id="7" name="Rectangle 6">
            <a:extLst>
              <a:ext uri="{FF2B5EF4-FFF2-40B4-BE49-F238E27FC236}">
                <a16:creationId xmlns:a16="http://schemas.microsoft.com/office/drawing/2014/main" id="{B5B0FFD0-BB01-FF43-BA71-85AEFCBB4D33}"/>
              </a:ext>
            </a:extLst>
          </p:cNvPr>
          <p:cNvSpPr/>
          <p:nvPr/>
        </p:nvSpPr>
        <p:spPr>
          <a:xfrm>
            <a:off x="7993892" y="3179415"/>
            <a:ext cx="3388786" cy="461665"/>
          </a:xfrm>
          <a:prstGeom prst="rect">
            <a:avLst/>
          </a:prstGeom>
        </p:spPr>
        <p:txBody>
          <a:bodyPr wrap="square">
            <a:spAutoFit/>
          </a:bodyPr>
          <a:lstStyle/>
          <a:p>
            <a:r>
              <a:rPr lang="en-CA" sz="2400" dirty="0"/>
              <a:t>Covenant to Abraham</a:t>
            </a:r>
          </a:p>
        </p:txBody>
      </p:sp>
      <p:sp>
        <p:nvSpPr>
          <p:cNvPr id="10" name="Rectangle 9">
            <a:extLst>
              <a:ext uri="{FF2B5EF4-FFF2-40B4-BE49-F238E27FC236}">
                <a16:creationId xmlns:a16="http://schemas.microsoft.com/office/drawing/2014/main" id="{397A9A7C-24BF-F547-8533-3964BCC816B7}"/>
              </a:ext>
            </a:extLst>
          </p:cNvPr>
          <p:cNvSpPr/>
          <p:nvPr/>
        </p:nvSpPr>
        <p:spPr>
          <a:xfrm>
            <a:off x="7993891" y="2008504"/>
            <a:ext cx="3388786" cy="461665"/>
          </a:xfrm>
          <a:prstGeom prst="rect">
            <a:avLst/>
          </a:prstGeom>
        </p:spPr>
        <p:txBody>
          <a:bodyPr wrap="square">
            <a:spAutoFit/>
          </a:bodyPr>
          <a:lstStyle/>
          <a:p>
            <a:r>
              <a:rPr lang="en-CA" sz="2400" dirty="0"/>
              <a:t>Covenant to David</a:t>
            </a:r>
          </a:p>
        </p:txBody>
      </p:sp>
    </p:spTree>
    <p:extLst>
      <p:ext uri="{BB962C8B-B14F-4D97-AF65-F5344CB8AC3E}">
        <p14:creationId xmlns:p14="http://schemas.microsoft.com/office/powerpoint/2010/main" val="261884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E3FC-D8F8-E513-F349-5D39D80C527F}"/>
              </a:ext>
            </a:extLst>
          </p:cNvPr>
          <p:cNvSpPr>
            <a:spLocks noGrp="1"/>
          </p:cNvSpPr>
          <p:nvPr>
            <p:ph type="title"/>
          </p:nvPr>
        </p:nvSpPr>
        <p:spPr/>
        <p:txBody>
          <a:bodyPr/>
          <a:lstStyle/>
          <a:p>
            <a:r>
              <a:rPr lang="en-CA" dirty="0"/>
              <a:t>Revelation of the Four Rivers</a:t>
            </a:r>
          </a:p>
        </p:txBody>
      </p:sp>
      <p:sp>
        <p:nvSpPr>
          <p:cNvPr id="3" name="Content Placeholder 2">
            <a:extLst>
              <a:ext uri="{FF2B5EF4-FFF2-40B4-BE49-F238E27FC236}">
                <a16:creationId xmlns:a16="http://schemas.microsoft.com/office/drawing/2014/main" id="{661AF31C-4D2E-F23B-4046-1B053116D416}"/>
              </a:ext>
            </a:extLst>
          </p:cNvPr>
          <p:cNvSpPr>
            <a:spLocks noGrp="1"/>
          </p:cNvSpPr>
          <p:nvPr>
            <p:ph idx="1"/>
          </p:nvPr>
        </p:nvSpPr>
        <p:spPr/>
        <p:txBody>
          <a:bodyPr/>
          <a:lstStyle/>
          <a:p>
            <a:r>
              <a:rPr lang="en-CA" dirty="0"/>
              <a:t>All creation is </a:t>
            </a:r>
            <a:r>
              <a:rPr lang="en-CA" b="1" dirty="0">
                <a:solidFill>
                  <a:schemeClr val="accent1"/>
                </a:solidFill>
              </a:rPr>
              <a:t>groaning like a pregnant woman waiting to give birth</a:t>
            </a:r>
            <a:r>
              <a:rPr lang="en-CA" dirty="0"/>
              <a:t>.  The birth is the return of the Lord Jesus Christ and his Saints who will </a:t>
            </a:r>
            <a:r>
              <a:rPr lang="en-CA" b="1" dirty="0">
                <a:solidFill>
                  <a:schemeClr val="accent1"/>
                </a:solidFill>
              </a:rPr>
              <a:t>subdue the armies of the nations</a:t>
            </a:r>
            <a:r>
              <a:rPr lang="en-CA" dirty="0">
                <a:solidFill>
                  <a:schemeClr val="accent1"/>
                </a:solidFill>
              </a:rPr>
              <a:t> </a:t>
            </a:r>
            <a:r>
              <a:rPr lang="en-CA" dirty="0"/>
              <a:t>and </a:t>
            </a:r>
            <a:r>
              <a:rPr lang="en-CA" b="1" dirty="0">
                <a:solidFill>
                  <a:schemeClr val="accent1"/>
                </a:solidFill>
              </a:rPr>
              <a:t>establish a new divine government</a:t>
            </a:r>
            <a:r>
              <a:rPr lang="en-CA" dirty="0"/>
              <a:t>.  At that time, all nations will no longer flow to Babylon (the teaching of this world) but will </a:t>
            </a:r>
            <a:r>
              <a:rPr lang="en-CA" b="1" dirty="0">
                <a:solidFill>
                  <a:schemeClr val="accent1"/>
                </a:solidFill>
              </a:rPr>
              <a:t>flow to Zion (the teaching of God and Christ).</a:t>
            </a:r>
          </a:p>
        </p:txBody>
      </p:sp>
    </p:spTree>
    <p:extLst>
      <p:ext uri="{BB962C8B-B14F-4D97-AF65-F5344CB8AC3E}">
        <p14:creationId xmlns:p14="http://schemas.microsoft.com/office/powerpoint/2010/main" val="2504166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3962883-377A-C64F-9BBE-DC3AFDD4C995}"/>
              </a:ext>
            </a:extLst>
          </p:cNvPr>
          <p:cNvPicPr>
            <a:picLocks noGrp="1" noChangeAspect="1"/>
          </p:cNvPicPr>
          <p:nvPr>
            <p:ph idx="1"/>
          </p:nvPr>
        </p:nvPicPr>
        <p:blipFill rotWithShape="1">
          <a:blip r:embed="rId3"/>
          <a:srcRect r="34790" b="9092"/>
          <a:stretch/>
        </p:blipFill>
        <p:spPr>
          <a:xfrm>
            <a:off x="-3750710" y="-5863595"/>
            <a:ext cx="19693419" cy="15580212"/>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D5C1362-DFA8-D04B-9F5A-E7AD8FC12E80}"/>
              </a:ext>
            </a:extLst>
          </p:cNvPr>
          <p:cNvSpPr/>
          <p:nvPr/>
        </p:nvSpPr>
        <p:spPr>
          <a:xfrm>
            <a:off x="374073" y="484909"/>
            <a:ext cx="969818"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C0EC085-D766-CB59-13BF-024F8BEB2719}"/>
              </a:ext>
            </a:extLst>
          </p:cNvPr>
          <p:cNvSpPr txBox="1"/>
          <p:nvPr/>
        </p:nvSpPr>
        <p:spPr>
          <a:xfrm>
            <a:off x="515673" y="4819701"/>
            <a:ext cx="578667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Territory of Eden is from </a:t>
            </a:r>
            <a:r>
              <a:rPr kumimoji="0" lang="en-CA" sz="2800" b="0" i="0" u="none" strike="noStrike" kern="1200" cap="none" spc="0" normalizeH="0" baseline="0" noProof="0" dirty="0">
                <a:ln>
                  <a:noFill/>
                </a:ln>
                <a:solidFill>
                  <a:srgbClr val="ED7D31"/>
                </a:solidFill>
                <a:effectLst/>
                <a:uLnTx/>
                <a:uFillTx/>
                <a:latin typeface="Calibri" panose="020F0502020204030204"/>
                <a:ea typeface="+mn-ea"/>
                <a:cs typeface="+mn-cs"/>
              </a:rPr>
              <a:t>Euphrates</a:t>
            </a: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 in the North, </a:t>
            </a:r>
            <a:r>
              <a:rPr kumimoji="0" lang="en-CA" sz="2800" b="0" i="0" u="none" strike="noStrike" kern="1200" cap="none" spc="0" normalizeH="0" baseline="0" noProof="0" dirty="0">
                <a:ln>
                  <a:noFill/>
                </a:ln>
                <a:solidFill>
                  <a:srgbClr val="ED7D31"/>
                </a:solidFill>
                <a:effectLst/>
                <a:uLnTx/>
                <a:uFillTx/>
                <a:latin typeface="Calibri" panose="020F0502020204030204"/>
                <a:ea typeface="+mn-ea"/>
                <a:cs typeface="+mn-cs"/>
              </a:rPr>
              <a:t>Mediterranean</a:t>
            </a: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 in the West, </a:t>
            </a:r>
            <a:r>
              <a:rPr kumimoji="0" lang="en-CA" sz="2800" b="0" i="0" u="none" strike="noStrike" kern="1200" cap="none" spc="0" normalizeH="0" baseline="0" noProof="0" dirty="0">
                <a:ln>
                  <a:noFill/>
                </a:ln>
                <a:solidFill>
                  <a:srgbClr val="ED7D31"/>
                </a:solidFill>
                <a:effectLst/>
                <a:uLnTx/>
                <a:uFillTx/>
                <a:latin typeface="Calibri" panose="020F0502020204030204"/>
                <a:ea typeface="+mn-ea"/>
                <a:cs typeface="+mn-cs"/>
              </a:rPr>
              <a:t>Arabian Peninsula </a:t>
            </a: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in the South, and </a:t>
            </a:r>
            <a:r>
              <a:rPr kumimoji="0" lang="en-CA" sz="2800" b="0" i="0" u="none" strike="noStrike" kern="1200" cap="none" spc="0" normalizeH="0" baseline="0" noProof="0" dirty="0">
                <a:ln>
                  <a:noFill/>
                </a:ln>
                <a:solidFill>
                  <a:srgbClr val="ED7D31"/>
                </a:solidFill>
                <a:effectLst/>
                <a:uLnTx/>
                <a:uFillTx/>
                <a:latin typeface="Calibri" panose="020F0502020204030204"/>
                <a:ea typeface="+mn-ea"/>
                <a:cs typeface="+mn-cs"/>
              </a:rPr>
              <a:t>Arabian Sea </a:t>
            </a: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in the East</a:t>
            </a:r>
          </a:p>
        </p:txBody>
      </p:sp>
      <p:sp>
        <p:nvSpPr>
          <p:cNvPr id="6" name="Freeform 5">
            <a:extLst>
              <a:ext uri="{FF2B5EF4-FFF2-40B4-BE49-F238E27FC236}">
                <a16:creationId xmlns:a16="http://schemas.microsoft.com/office/drawing/2014/main" id="{4215411C-A02F-582F-4658-64FFAACA9569}"/>
              </a:ext>
            </a:extLst>
          </p:cNvPr>
          <p:cNvSpPr/>
          <p:nvPr/>
        </p:nvSpPr>
        <p:spPr>
          <a:xfrm>
            <a:off x="6622846" y="1415288"/>
            <a:ext cx="4578928" cy="4713224"/>
          </a:xfrm>
          <a:custGeom>
            <a:avLst/>
            <a:gdLst>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96848 w 2565728"/>
              <a:gd name="connsiteY14" fmla="*/ 744583 h 2638697"/>
              <a:gd name="connsiteX15" fmla="*/ 122974 w 2565728"/>
              <a:gd name="connsiteY15" fmla="*/ 783771 h 2638697"/>
              <a:gd name="connsiteX16" fmla="*/ 162163 w 2565728"/>
              <a:gd name="connsiteY16" fmla="*/ 796834 h 2638697"/>
              <a:gd name="connsiteX17" fmla="*/ 266665 w 2565728"/>
              <a:gd name="connsiteY17" fmla="*/ 822960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22974 w 2565728"/>
              <a:gd name="connsiteY15" fmla="*/ 783771 h 2638697"/>
              <a:gd name="connsiteX16" fmla="*/ 162163 w 2565728"/>
              <a:gd name="connsiteY16" fmla="*/ 796834 h 2638697"/>
              <a:gd name="connsiteX17" fmla="*/ 266665 w 2565728"/>
              <a:gd name="connsiteY17" fmla="*/ 822960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66665 w 2565728"/>
              <a:gd name="connsiteY17" fmla="*/ 822960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503974 w 2565728"/>
              <a:gd name="connsiteY27" fmla="*/ 1694271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878023 w 2565728"/>
              <a:gd name="connsiteY50" fmla="*/ 229561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878023 w 2565728"/>
              <a:gd name="connsiteY50" fmla="*/ 2295616 h 2638697"/>
              <a:gd name="connsiteX51" fmla="*/ 1985338 w 2565728"/>
              <a:gd name="connsiteY51" fmla="*/ 225461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578303 w 2565728"/>
              <a:gd name="connsiteY44" fmla="*/ 2466793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12626 w 2565728"/>
              <a:gd name="connsiteY43" fmla="*/ 2473869 h 2638697"/>
              <a:gd name="connsiteX44" fmla="*/ 1578303 w 2565728"/>
              <a:gd name="connsiteY44" fmla="*/ 2466793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418737 w 2565728"/>
              <a:gd name="connsiteY42" fmla="*/ 2534557 h 2638697"/>
              <a:gd name="connsiteX43" fmla="*/ 1512626 w 2565728"/>
              <a:gd name="connsiteY43" fmla="*/ 2473869 h 2638697"/>
              <a:gd name="connsiteX44" fmla="*/ 1578303 w 2565728"/>
              <a:gd name="connsiteY44" fmla="*/ 2466793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82848 w 2565728"/>
              <a:gd name="connsiteY59" fmla="*/ 19724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82848 w 2565728"/>
              <a:gd name="connsiteY59" fmla="*/ 19724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82848 w 2565728"/>
              <a:gd name="connsiteY59" fmla="*/ 19724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95548 w 2565728"/>
              <a:gd name="connsiteY59" fmla="*/ 20232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30730 h 2638697"/>
              <a:gd name="connsiteX59" fmla="*/ 2395548 w 2565728"/>
              <a:gd name="connsiteY59" fmla="*/ 20232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30730 h 2638697"/>
              <a:gd name="connsiteX59" fmla="*/ 2395548 w 2565728"/>
              <a:gd name="connsiteY59" fmla="*/ 2023291 h 2638697"/>
              <a:gd name="connsiteX60" fmla="*/ 2408974 w 2565728"/>
              <a:gd name="connsiteY60" fmla="*/ 1894114 h 2638697"/>
              <a:gd name="connsiteX61" fmla="*/ 2422037 w 2565728"/>
              <a:gd name="connsiteY61" fmla="*/ 1854926 h 2638697"/>
              <a:gd name="connsiteX62" fmla="*/ 2483813 w 2565728"/>
              <a:gd name="connsiteY62" fmla="*/ 18654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73950"/>
              <a:gd name="connsiteY0" fmla="*/ 0 h 2638697"/>
              <a:gd name="connsiteX1" fmla="*/ 462608 w 2573950"/>
              <a:gd name="connsiteY1" fmla="*/ 13063 h 2638697"/>
              <a:gd name="connsiteX2" fmla="*/ 397294 w 2573950"/>
              <a:gd name="connsiteY2" fmla="*/ 104503 h 2638697"/>
              <a:gd name="connsiteX3" fmla="*/ 371168 w 2573950"/>
              <a:gd name="connsiteY3" fmla="*/ 182880 h 2638697"/>
              <a:gd name="connsiteX4" fmla="*/ 358105 w 2573950"/>
              <a:gd name="connsiteY4" fmla="*/ 222068 h 2638697"/>
              <a:gd name="connsiteX5" fmla="*/ 305854 w 2573950"/>
              <a:gd name="connsiteY5" fmla="*/ 300446 h 2638697"/>
              <a:gd name="connsiteX6" fmla="*/ 279728 w 2573950"/>
              <a:gd name="connsiteY6" fmla="*/ 378823 h 2638697"/>
              <a:gd name="connsiteX7" fmla="*/ 201351 w 2573950"/>
              <a:gd name="connsiteY7" fmla="*/ 431074 h 2638697"/>
              <a:gd name="connsiteX8" fmla="*/ 162163 w 2573950"/>
              <a:gd name="connsiteY8" fmla="*/ 457200 h 2638697"/>
              <a:gd name="connsiteX9" fmla="*/ 122974 w 2573950"/>
              <a:gd name="connsiteY9" fmla="*/ 470263 h 2638697"/>
              <a:gd name="connsiteX10" fmla="*/ 5408 w 2573950"/>
              <a:gd name="connsiteY10" fmla="*/ 470263 h 2638697"/>
              <a:gd name="connsiteX11" fmla="*/ 18471 w 2573950"/>
              <a:gd name="connsiteY11" fmla="*/ 600891 h 2638697"/>
              <a:gd name="connsiteX12" fmla="*/ 44597 w 2573950"/>
              <a:gd name="connsiteY12" fmla="*/ 679268 h 2638697"/>
              <a:gd name="connsiteX13" fmla="*/ 57660 w 2573950"/>
              <a:gd name="connsiteY13" fmla="*/ 718457 h 2638697"/>
              <a:gd name="connsiteX14" fmla="*/ 68712 w 2573950"/>
              <a:gd name="connsiteY14" fmla="*/ 776235 h 2638697"/>
              <a:gd name="connsiteX15" fmla="*/ 103924 w 2573950"/>
              <a:gd name="connsiteY15" fmla="*/ 837746 h 2638697"/>
              <a:gd name="connsiteX16" fmla="*/ 162163 w 2573950"/>
              <a:gd name="connsiteY16" fmla="*/ 796834 h 2638697"/>
              <a:gd name="connsiteX17" fmla="*/ 234915 w 2573950"/>
              <a:gd name="connsiteY17" fmla="*/ 864235 h 2638697"/>
              <a:gd name="connsiteX18" fmla="*/ 305854 w 2573950"/>
              <a:gd name="connsiteY18" fmla="*/ 1058091 h 2638697"/>
              <a:gd name="connsiteX19" fmla="*/ 331980 w 2573950"/>
              <a:gd name="connsiteY19" fmla="*/ 1097280 h 2638697"/>
              <a:gd name="connsiteX20" fmla="*/ 358105 w 2573950"/>
              <a:gd name="connsiteY20" fmla="*/ 1175657 h 2638697"/>
              <a:gd name="connsiteX21" fmla="*/ 352481 w 2573950"/>
              <a:gd name="connsiteY21" fmla="*/ 1246596 h 2638697"/>
              <a:gd name="connsiteX22" fmla="*/ 410357 w 2573950"/>
              <a:gd name="connsiteY22" fmla="*/ 1293223 h 2638697"/>
              <a:gd name="connsiteX23" fmla="*/ 463334 w 2573950"/>
              <a:gd name="connsiteY23" fmla="*/ 1429838 h 2638697"/>
              <a:gd name="connsiteX24" fmla="*/ 476760 w 2573950"/>
              <a:gd name="connsiteY24" fmla="*/ 1494427 h 2638697"/>
              <a:gd name="connsiteX25" fmla="*/ 455260 w 2573950"/>
              <a:gd name="connsiteY25" fmla="*/ 1563279 h 2638697"/>
              <a:gd name="connsiteX26" fmla="*/ 490548 w 2573950"/>
              <a:gd name="connsiteY26" fmla="*/ 1599293 h 2638697"/>
              <a:gd name="connsiteX27" fmla="*/ 469049 w 2573950"/>
              <a:gd name="connsiteY27" fmla="*/ 1684746 h 2638697"/>
              <a:gd name="connsiteX28" fmla="*/ 597138 w 2573950"/>
              <a:gd name="connsiteY28" fmla="*/ 1805849 h 2638697"/>
              <a:gd name="connsiteX29" fmla="*/ 646214 w 2573950"/>
              <a:gd name="connsiteY29" fmla="*/ 1896926 h 2638697"/>
              <a:gd name="connsiteX30" fmla="*/ 662815 w 2573950"/>
              <a:gd name="connsiteY30" fmla="*/ 1951990 h 2638697"/>
              <a:gd name="connsiteX31" fmla="*/ 744730 w 2573950"/>
              <a:gd name="connsiteY31" fmla="*/ 2073093 h 2638697"/>
              <a:gd name="connsiteX32" fmla="*/ 784281 w 2573950"/>
              <a:gd name="connsiteY32" fmla="*/ 2181134 h 2638697"/>
              <a:gd name="connsiteX33" fmla="*/ 806869 w 2573950"/>
              <a:gd name="connsiteY33" fmla="*/ 2226673 h 2638697"/>
              <a:gd name="connsiteX34" fmla="*/ 788182 w 2573950"/>
              <a:gd name="connsiteY34" fmla="*/ 2308588 h 2638697"/>
              <a:gd name="connsiteX35" fmla="*/ 842520 w 2573950"/>
              <a:gd name="connsiteY35" fmla="*/ 2428966 h 2638697"/>
              <a:gd name="connsiteX36" fmla="*/ 846058 w 2573950"/>
              <a:gd name="connsiteY36" fmla="*/ 2500993 h 2638697"/>
              <a:gd name="connsiteX37" fmla="*/ 919808 w 2573950"/>
              <a:gd name="connsiteY37" fmla="*/ 2638697 h 2638697"/>
              <a:gd name="connsiteX38" fmla="*/ 1111850 w 2573950"/>
              <a:gd name="connsiteY38" fmla="*/ 2593884 h 2638697"/>
              <a:gd name="connsiteX39" fmla="*/ 1246380 w 2573950"/>
              <a:gd name="connsiteY39" fmla="*/ 2599508 h 2638697"/>
              <a:gd name="connsiteX40" fmla="*/ 1345621 w 2573950"/>
              <a:gd name="connsiteY40" fmla="*/ 2529296 h 2638697"/>
              <a:gd name="connsiteX41" fmla="*/ 1418737 w 2573950"/>
              <a:gd name="connsiteY41" fmla="*/ 2534557 h 2638697"/>
              <a:gd name="connsiteX42" fmla="*/ 1512626 w 2573950"/>
              <a:gd name="connsiteY42" fmla="*/ 2473869 h 2638697"/>
              <a:gd name="connsiteX43" fmla="*/ 1578303 w 2573950"/>
              <a:gd name="connsiteY43" fmla="*/ 2466793 h 2638697"/>
              <a:gd name="connsiteX44" fmla="*/ 1633367 w 2573950"/>
              <a:gd name="connsiteY44" fmla="*/ 2447381 h 2638697"/>
              <a:gd name="connsiteX45" fmla="*/ 1685255 w 2573950"/>
              <a:gd name="connsiteY45" fmla="*/ 2437130 h 2638697"/>
              <a:gd name="connsiteX46" fmla="*/ 1754108 w 2573950"/>
              <a:gd name="connsiteY46" fmla="*/ 2414179 h 2638697"/>
              <a:gd name="connsiteX47" fmla="*/ 1805996 w 2573950"/>
              <a:gd name="connsiteY47" fmla="*/ 2401116 h 2638697"/>
              <a:gd name="connsiteX48" fmla="*/ 1791210 w 2573950"/>
              <a:gd name="connsiteY48" fmla="*/ 2349953 h 2638697"/>
              <a:gd name="connsiteX49" fmla="*/ 1878023 w 2573950"/>
              <a:gd name="connsiteY49" fmla="*/ 2295616 h 2638697"/>
              <a:gd name="connsiteX50" fmla="*/ 1985338 w 2573950"/>
              <a:gd name="connsiteY50" fmla="*/ 2254613 h 2638697"/>
              <a:gd name="connsiteX51" fmla="*/ 2077776 w 2573950"/>
              <a:gd name="connsiteY51" fmla="*/ 2243999 h 2638697"/>
              <a:gd name="connsiteX52" fmla="*/ 2108528 w 2573950"/>
              <a:gd name="connsiteY52" fmla="*/ 2207623 h 2638697"/>
              <a:gd name="connsiteX53" fmla="*/ 2147717 w 2573950"/>
              <a:gd name="connsiteY53" fmla="*/ 2181497 h 2638697"/>
              <a:gd name="connsiteX54" fmla="*/ 2186905 w 2573950"/>
              <a:gd name="connsiteY54" fmla="*/ 2155371 h 2638697"/>
              <a:gd name="connsiteX55" fmla="*/ 2226094 w 2573950"/>
              <a:gd name="connsiteY55" fmla="*/ 2142308 h 2638697"/>
              <a:gd name="connsiteX56" fmla="*/ 2265283 w 2573950"/>
              <a:gd name="connsiteY56" fmla="*/ 2103120 h 2638697"/>
              <a:gd name="connsiteX57" fmla="*/ 2304471 w 2573950"/>
              <a:gd name="connsiteY57" fmla="*/ 2090057 h 2638697"/>
              <a:gd name="connsiteX58" fmla="*/ 2356723 w 2573950"/>
              <a:gd name="connsiteY58" fmla="*/ 2030730 h 2638697"/>
              <a:gd name="connsiteX59" fmla="*/ 2395548 w 2573950"/>
              <a:gd name="connsiteY59" fmla="*/ 2023291 h 2638697"/>
              <a:gd name="connsiteX60" fmla="*/ 2408974 w 2573950"/>
              <a:gd name="connsiteY60" fmla="*/ 1894114 h 2638697"/>
              <a:gd name="connsiteX61" fmla="*/ 2422037 w 2573950"/>
              <a:gd name="connsiteY61" fmla="*/ 1854926 h 2638697"/>
              <a:gd name="connsiteX62" fmla="*/ 2483813 w 2573950"/>
              <a:gd name="connsiteY62" fmla="*/ 1865448 h 2638697"/>
              <a:gd name="connsiteX63" fmla="*/ 2557927 w 2573950"/>
              <a:gd name="connsiteY63" fmla="*/ 1746885 h 2638697"/>
              <a:gd name="connsiteX64" fmla="*/ 2565728 w 2573950"/>
              <a:gd name="connsiteY64" fmla="*/ 1658983 h 2638697"/>
              <a:gd name="connsiteX65" fmla="*/ 2461225 w 2573950"/>
              <a:gd name="connsiteY65" fmla="*/ 1554480 h 2638697"/>
              <a:gd name="connsiteX66" fmla="*/ 2422037 w 2573950"/>
              <a:gd name="connsiteY66" fmla="*/ 1541417 h 2638697"/>
              <a:gd name="connsiteX67" fmla="*/ 2382848 w 2573950"/>
              <a:gd name="connsiteY67" fmla="*/ 1528354 h 2638697"/>
              <a:gd name="connsiteX68" fmla="*/ 2304471 w 2573950"/>
              <a:gd name="connsiteY68" fmla="*/ 1410788 h 2638697"/>
              <a:gd name="connsiteX69" fmla="*/ 2278345 w 2573950"/>
              <a:gd name="connsiteY69" fmla="*/ 1371600 h 2638697"/>
              <a:gd name="connsiteX70" fmla="*/ 2252220 w 2573950"/>
              <a:gd name="connsiteY70" fmla="*/ 1293223 h 2638697"/>
              <a:gd name="connsiteX71" fmla="*/ 2239157 w 2573950"/>
              <a:gd name="connsiteY71" fmla="*/ 1254034 h 2638697"/>
              <a:gd name="connsiteX72" fmla="*/ 2186905 w 2573950"/>
              <a:gd name="connsiteY72" fmla="*/ 1332411 h 2638697"/>
              <a:gd name="connsiteX73" fmla="*/ 2160780 w 2573950"/>
              <a:gd name="connsiteY73" fmla="*/ 1371600 h 2638697"/>
              <a:gd name="connsiteX74" fmla="*/ 2082403 w 2573950"/>
              <a:gd name="connsiteY74" fmla="*/ 1397726 h 2638697"/>
              <a:gd name="connsiteX75" fmla="*/ 2043214 w 2573950"/>
              <a:gd name="connsiteY75" fmla="*/ 1410788 h 2638697"/>
              <a:gd name="connsiteX76" fmla="*/ 1964837 w 2573950"/>
              <a:gd name="connsiteY76" fmla="*/ 1436914 h 2638697"/>
              <a:gd name="connsiteX77" fmla="*/ 1925648 w 2573950"/>
              <a:gd name="connsiteY77" fmla="*/ 1449977 h 2638697"/>
              <a:gd name="connsiteX78" fmla="*/ 1808083 w 2573950"/>
              <a:gd name="connsiteY78" fmla="*/ 1423851 h 2638697"/>
              <a:gd name="connsiteX79" fmla="*/ 1742768 w 2573950"/>
              <a:gd name="connsiteY79" fmla="*/ 1371600 h 2638697"/>
              <a:gd name="connsiteX80" fmla="*/ 1729705 w 2573950"/>
              <a:gd name="connsiteY80" fmla="*/ 1214846 h 2638697"/>
              <a:gd name="connsiteX81" fmla="*/ 1664391 w 2573950"/>
              <a:gd name="connsiteY81" fmla="*/ 1227908 h 2638697"/>
              <a:gd name="connsiteX82" fmla="*/ 1651328 w 2573950"/>
              <a:gd name="connsiteY82" fmla="*/ 1319348 h 2638697"/>
              <a:gd name="connsiteX83" fmla="*/ 1625203 w 2573950"/>
              <a:gd name="connsiteY83" fmla="*/ 1175657 h 2638697"/>
              <a:gd name="connsiteX84" fmla="*/ 1612140 w 2573950"/>
              <a:gd name="connsiteY84" fmla="*/ 1136468 h 2638697"/>
              <a:gd name="connsiteX85" fmla="*/ 1533763 w 2573950"/>
              <a:gd name="connsiteY85" fmla="*/ 1084217 h 2638697"/>
              <a:gd name="connsiteX86" fmla="*/ 1481511 w 2573950"/>
              <a:gd name="connsiteY86" fmla="*/ 966651 h 2638697"/>
              <a:gd name="connsiteX87" fmla="*/ 1403134 w 2573950"/>
              <a:gd name="connsiteY87" fmla="*/ 888274 h 2638697"/>
              <a:gd name="connsiteX88" fmla="*/ 1390071 w 2573950"/>
              <a:gd name="connsiteY88" fmla="*/ 744583 h 2638697"/>
              <a:gd name="connsiteX89" fmla="*/ 1377008 w 2573950"/>
              <a:gd name="connsiteY89" fmla="*/ 679268 h 2638697"/>
              <a:gd name="connsiteX90" fmla="*/ 1324757 w 2573950"/>
              <a:gd name="connsiteY90" fmla="*/ 600891 h 2638697"/>
              <a:gd name="connsiteX91" fmla="*/ 1233317 w 2573950"/>
              <a:gd name="connsiteY91" fmla="*/ 522514 h 2638697"/>
              <a:gd name="connsiteX92" fmla="*/ 1207191 w 2573950"/>
              <a:gd name="connsiteY92" fmla="*/ 483326 h 2638697"/>
              <a:gd name="connsiteX93" fmla="*/ 1115751 w 2573950"/>
              <a:gd name="connsiteY93" fmla="*/ 391886 h 2638697"/>
              <a:gd name="connsiteX94" fmla="*/ 1089625 w 2573950"/>
              <a:gd name="connsiteY94" fmla="*/ 352697 h 2638697"/>
              <a:gd name="connsiteX95" fmla="*/ 1050437 w 2573950"/>
              <a:gd name="connsiteY95" fmla="*/ 339634 h 2638697"/>
              <a:gd name="connsiteX96" fmla="*/ 1011248 w 2573950"/>
              <a:gd name="connsiteY96" fmla="*/ 313508 h 2638697"/>
              <a:gd name="connsiteX97" fmla="*/ 945934 w 2573950"/>
              <a:gd name="connsiteY97" fmla="*/ 248194 h 2638697"/>
              <a:gd name="connsiteX98" fmla="*/ 919808 w 2573950"/>
              <a:gd name="connsiteY98" fmla="*/ 209006 h 2638697"/>
              <a:gd name="connsiteX99" fmla="*/ 841431 w 2573950"/>
              <a:gd name="connsiteY99" fmla="*/ 182880 h 2638697"/>
              <a:gd name="connsiteX100" fmla="*/ 802243 w 2573950"/>
              <a:gd name="connsiteY100" fmla="*/ 169817 h 2638697"/>
              <a:gd name="connsiteX101" fmla="*/ 776117 w 2573950"/>
              <a:gd name="connsiteY101" fmla="*/ 130628 h 2638697"/>
              <a:gd name="connsiteX102" fmla="*/ 763054 w 2573950"/>
              <a:gd name="connsiteY102" fmla="*/ 91440 h 2638697"/>
              <a:gd name="connsiteX103" fmla="*/ 606300 w 2573950"/>
              <a:gd name="connsiteY103" fmla="*/ 13063 h 2638697"/>
              <a:gd name="connsiteX104" fmla="*/ 567111 w 2573950"/>
              <a:gd name="connsiteY104" fmla="*/ 0 h 2638697"/>
              <a:gd name="connsiteX105" fmla="*/ 501797 w 2573950"/>
              <a:gd name="connsiteY105" fmla="*/ 0 h 2638697"/>
              <a:gd name="connsiteX0" fmla="*/ 501797 w 2619547"/>
              <a:gd name="connsiteY0" fmla="*/ 0 h 2638697"/>
              <a:gd name="connsiteX1" fmla="*/ 462608 w 2619547"/>
              <a:gd name="connsiteY1" fmla="*/ 13063 h 2638697"/>
              <a:gd name="connsiteX2" fmla="*/ 397294 w 2619547"/>
              <a:gd name="connsiteY2" fmla="*/ 104503 h 2638697"/>
              <a:gd name="connsiteX3" fmla="*/ 371168 w 2619547"/>
              <a:gd name="connsiteY3" fmla="*/ 182880 h 2638697"/>
              <a:gd name="connsiteX4" fmla="*/ 358105 w 2619547"/>
              <a:gd name="connsiteY4" fmla="*/ 222068 h 2638697"/>
              <a:gd name="connsiteX5" fmla="*/ 305854 w 2619547"/>
              <a:gd name="connsiteY5" fmla="*/ 300446 h 2638697"/>
              <a:gd name="connsiteX6" fmla="*/ 279728 w 2619547"/>
              <a:gd name="connsiteY6" fmla="*/ 378823 h 2638697"/>
              <a:gd name="connsiteX7" fmla="*/ 201351 w 2619547"/>
              <a:gd name="connsiteY7" fmla="*/ 431074 h 2638697"/>
              <a:gd name="connsiteX8" fmla="*/ 162163 w 2619547"/>
              <a:gd name="connsiteY8" fmla="*/ 457200 h 2638697"/>
              <a:gd name="connsiteX9" fmla="*/ 122974 w 2619547"/>
              <a:gd name="connsiteY9" fmla="*/ 470263 h 2638697"/>
              <a:gd name="connsiteX10" fmla="*/ 5408 w 2619547"/>
              <a:gd name="connsiteY10" fmla="*/ 470263 h 2638697"/>
              <a:gd name="connsiteX11" fmla="*/ 18471 w 2619547"/>
              <a:gd name="connsiteY11" fmla="*/ 600891 h 2638697"/>
              <a:gd name="connsiteX12" fmla="*/ 44597 w 2619547"/>
              <a:gd name="connsiteY12" fmla="*/ 679268 h 2638697"/>
              <a:gd name="connsiteX13" fmla="*/ 57660 w 2619547"/>
              <a:gd name="connsiteY13" fmla="*/ 718457 h 2638697"/>
              <a:gd name="connsiteX14" fmla="*/ 68712 w 2619547"/>
              <a:gd name="connsiteY14" fmla="*/ 776235 h 2638697"/>
              <a:gd name="connsiteX15" fmla="*/ 103924 w 2619547"/>
              <a:gd name="connsiteY15" fmla="*/ 837746 h 2638697"/>
              <a:gd name="connsiteX16" fmla="*/ 162163 w 2619547"/>
              <a:gd name="connsiteY16" fmla="*/ 796834 h 2638697"/>
              <a:gd name="connsiteX17" fmla="*/ 234915 w 2619547"/>
              <a:gd name="connsiteY17" fmla="*/ 864235 h 2638697"/>
              <a:gd name="connsiteX18" fmla="*/ 305854 w 2619547"/>
              <a:gd name="connsiteY18" fmla="*/ 1058091 h 2638697"/>
              <a:gd name="connsiteX19" fmla="*/ 331980 w 2619547"/>
              <a:gd name="connsiteY19" fmla="*/ 1097280 h 2638697"/>
              <a:gd name="connsiteX20" fmla="*/ 358105 w 2619547"/>
              <a:gd name="connsiteY20" fmla="*/ 1175657 h 2638697"/>
              <a:gd name="connsiteX21" fmla="*/ 352481 w 2619547"/>
              <a:gd name="connsiteY21" fmla="*/ 1246596 h 2638697"/>
              <a:gd name="connsiteX22" fmla="*/ 410357 w 2619547"/>
              <a:gd name="connsiteY22" fmla="*/ 1293223 h 2638697"/>
              <a:gd name="connsiteX23" fmla="*/ 463334 w 2619547"/>
              <a:gd name="connsiteY23" fmla="*/ 1429838 h 2638697"/>
              <a:gd name="connsiteX24" fmla="*/ 476760 w 2619547"/>
              <a:gd name="connsiteY24" fmla="*/ 1494427 h 2638697"/>
              <a:gd name="connsiteX25" fmla="*/ 455260 w 2619547"/>
              <a:gd name="connsiteY25" fmla="*/ 1563279 h 2638697"/>
              <a:gd name="connsiteX26" fmla="*/ 490548 w 2619547"/>
              <a:gd name="connsiteY26" fmla="*/ 1599293 h 2638697"/>
              <a:gd name="connsiteX27" fmla="*/ 469049 w 2619547"/>
              <a:gd name="connsiteY27" fmla="*/ 1684746 h 2638697"/>
              <a:gd name="connsiteX28" fmla="*/ 597138 w 2619547"/>
              <a:gd name="connsiteY28" fmla="*/ 1805849 h 2638697"/>
              <a:gd name="connsiteX29" fmla="*/ 646214 w 2619547"/>
              <a:gd name="connsiteY29" fmla="*/ 1896926 h 2638697"/>
              <a:gd name="connsiteX30" fmla="*/ 662815 w 2619547"/>
              <a:gd name="connsiteY30" fmla="*/ 1951990 h 2638697"/>
              <a:gd name="connsiteX31" fmla="*/ 744730 w 2619547"/>
              <a:gd name="connsiteY31" fmla="*/ 2073093 h 2638697"/>
              <a:gd name="connsiteX32" fmla="*/ 784281 w 2619547"/>
              <a:gd name="connsiteY32" fmla="*/ 2181134 h 2638697"/>
              <a:gd name="connsiteX33" fmla="*/ 806869 w 2619547"/>
              <a:gd name="connsiteY33" fmla="*/ 2226673 h 2638697"/>
              <a:gd name="connsiteX34" fmla="*/ 788182 w 2619547"/>
              <a:gd name="connsiteY34" fmla="*/ 2308588 h 2638697"/>
              <a:gd name="connsiteX35" fmla="*/ 842520 w 2619547"/>
              <a:gd name="connsiteY35" fmla="*/ 2428966 h 2638697"/>
              <a:gd name="connsiteX36" fmla="*/ 846058 w 2619547"/>
              <a:gd name="connsiteY36" fmla="*/ 2500993 h 2638697"/>
              <a:gd name="connsiteX37" fmla="*/ 919808 w 2619547"/>
              <a:gd name="connsiteY37" fmla="*/ 2638697 h 2638697"/>
              <a:gd name="connsiteX38" fmla="*/ 1111850 w 2619547"/>
              <a:gd name="connsiteY38" fmla="*/ 2593884 h 2638697"/>
              <a:gd name="connsiteX39" fmla="*/ 1246380 w 2619547"/>
              <a:gd name="connsiteY39" fmla="*/ 2599508 h 2638697"/>
              <a:gd name="connsiteX40" fmla="*/ 1345621 w 2619547"/>
              <a:gd name="connsiteY40" fmla="*/ 2529296 h 2638697"/>
              <a:gd name="connsiteX41" fmla="*/ 1418737 w 2619547"/>
              <a:gd name="connsiteY41" fmla="*/ 2534557 h 2638697"/>
              <a:gd name="connsiteX42" fmla="*/ 1512626 w 2619547"/>
              <a:gd name="connsiteY42" fmla="*/ 2473869 h 2638697"/>
              <a:gd name="connsiteX43" fmla="*/ 1578303 w 2619547"/>
              <a:gd name="connsiteY43" fmla="*/ 2466793 h 2638697"/>
              <a:gd name="connsiteX44" fmla="*/ 1633367 w 2619547"/>
              <a:gd name="connsiteY44" fmla="*/ 2447381 h 2638697"/>
              <a:gd name="connsiteX45" fmla="*/ 1685255 w 2619547"/>
              <a:gd name="connsiteY45" fmla="*/ 2437130 h 2638697"/>
              <a:gd name="connsiteX46" fmla="*/ 1754108 w 2619547"/>
              <a:gd name="connsiteY46" fmla="*/ 2414179 h 2638697"/>
              <a:gd name="connsiteX47" fmla="*/ 1805996 w 2619547"/>
              <a:gd name="connsiteY47" fmla="*/ 2401116 h 2638697"/>
              <a:gd name="connsiteX48" fmla="*/ 1791210 w 2619547"/>
              <a:gd name="connsiteY48" fmla="*/ 2349953 h 2638697"/>
              <a:gd name="connsiteX49" fmla="*/ 1878023 w 2619547"/>
              <a:gd name="connsiteY49" fmla="*/ 2295616 h 2638697"/>
              <a:gd name="connsiteX50" fmla="*/ 1985338 w 2619547"/>
              <a:gd name="connsiteY50" fmla="*/ 2254613 h 2638697"/>
              <a:gd name="connsiteX51" fmla="*/ 2077776 w 2619547"/>
              <a:gd name="connsiteY51" fmla="*/ 2243999 h 2638697"/>
              <a:gd name="connsiteX52" fmla="*/ 2108528 w 2619547"/>
              <a:gd name="connsiteY52" fmla="*/ 2207623 h 2638697"/>
              <a:gd name="connsiteX53" fmla="*/ 2147717 w 2619547"/>
              <a:gd name="connsiteY53" fmla="*/ 2181497 h 2638697"/>
              <a:gd name="connsiteX54" fmla="*/ 2186905 w 2619547"/>
              <a:gd name="connsiteY54" fmla="*/ 2155371 h 2638697"/>
              <a:gd name="connsiteX55" fmla="*/ 2226094 w 2619547"/>
              <a:gd name="connsiteY55" fmla="*/ 2142308 h 2638697"/>
              <a:gd name="connsiteX56" fmla="*/ 2265283 w 2619547"/>
              <a:gd name="connsiteY56" fmla="*/ 2103120 h 2638697"/>
              <a:gd name="connsiteX57" fmla="*/ 2304471 w 2619547"/>
              <a:gd name="connsiteY57" fmla="*/ 2090057 h 2638697"/>
              <a:gd name="connsiteX58" fmla="*/ 2356723 w 2619547"/>
              <a:gd name="connsiteY58" fmla="*/ 2030730 h 2638697"/>
              <a:gd name="connsiteX59" fmla="*/ 2395548 w 2619547"/>
              <a:gd name="connsiteY59" fmla="*/ 2023291 h 2638697"/>
              <a:gd name="connsiteX60" fmla="*/ 2408974 w 2619547"/>
              <a:gd name="connsiteY60" fmla="*/ 1894114 h 2638697"/>
              <a:gd name="connsiteX61" fmla="*/ 2422037 w 2619547"/>
              <a:gd name="connsiteY61" fmla="*/ 1854926 h 2638697"/>
              <a:gd name="connsiteX62" fmla="*/ 2483813 w 2619547"/>
              <a:gd name="connsiteY62" fmla="*/ 1865448 h 2638697"/>
              <a:gd name="connsiteX63" fmla="*/ 2557927 w 2619547"/>
              <a:gd name="connsiteY63" fmla="*/ 1746885 h 2638697"/>
              <a:gd name="connsiteX64" fmla="*/ 2616528 w 2619547"/>
              <a:gd name="connsiteY64" fmla="*/ 1668508 h 2638697"/>
              <a:gd name="connsiteX65" fmla="*/ 2461225 w 2619547"/>
              <a:gd name="connsiteY65" fmla="*/ 1554480 h 2638697"/>
              <a:gd name="connsiteX66" fmla="*/ 2422037 w 2619547"/>
              <a:gd name="connsiteY66" fmla="*/ 1541417 h 2638697"/>
              <a:gd name="connsiteX67" fmla="*/ 2382848 w 2619547"/>
              <a:gd name="connsiteY67" fmla="*/ 1528354 h 2638697"/>
              <a:gd name="connsiteX68" fmla="*/ 2304471 w 2619547"/>
              <a:gd name="connsiteY68" fmla="*/ 1410788 h 2638697"/>
              <a:gd name="connsiteX69" fmla="*/ 2278345 w 2619547"/>
              <a:gd name="connsiteY69" fmla="*/ 1371600 h 2638697"/>
              <a:gd name="connsiteX70" fmla="*/ 2252220 w 2619547"/>
              <a:gd name="connsiteY70" fmla="*/ 1293223 h 2638697"/>
              <a:gd name="connsiteX71" fmla="*/ 2239157 w 2619547"/>
              <a:gd name="connsiteY71" fmla="*/ 1254034 h 2638697"/>
              <a:gd name="connsiteX72" fmla="*/ 2186905 w 2619547"/>
              <a:gd name="connsiteY72" fmla="*/ 1332411 h 2638697"/>
              <a:gd name="connsiteX73" fmla="*/ 2160780 w 2619547"/>
              <a:gd name="connsiteY73" fmla="*/ 1371600 h 2638697"/>
              <a:gd name="connsiteX74" fmla="*/ 2082403 w 2619547"/>
              <a:gd name="connsiteY74" fmla="*/ 1397726 h 2638697"/>
              <a:gd name="connsiteX75" fmla="*/ 2043214 w 2619547"/>
              <a:gd name="connsiteY75" fmla="*/ 1410788 h 2638697"/>
              <a:gd name="connsiteX76" fmla="*/ 1964837 w 2619547"/>
              <a:gd name="connsiteY76" fmla="*/ 1436914 h 2638697"/>
              <a:gd name="connsiteX77" fmla="*/ 1925648 w 2619547"/>
              <a:gd name="connsiteY77" fmla="*/ 1449977 h 2638697"/>
              <a:gd name="connsiteX78" fmla="*/ 1808083 w 2619547"/>
              <a:gd name="connsiteY78" fmla="*/ 1423851 h 2638697"/>
              <a:gd name="connsiteX79" fmla="*/ 1742768 w 2619547"/>
              <a:gd name="connsiteY79" fmla="*/ 1371600 h 2638697"/>
              <a:gd name="connsiteX80" fmla="*/ 1729705 w 2619547"/>
              <a:gd name="connsiteY80" fmla="*/ 1214846 h 2638697"/>
              <a:gd name="connsiteX81" fmla="*/ 1664391 w 2619547"/>
              <a:gd name="connsiteY81" fmla="*/ 1227908 h 2638697"/>
              <a:gd name="connsiteX82" fmla="*/ 1651328 w 2619547"/>
              <a:gd name="connsiteY82" fmla="*/ 1319348 h 2638697"/>
              <a:gd name="connsiteX83" fmla="*/ 1625203 w 2619547"/>
              <a:gd name="connsiteY83" fmla="*/ 1175657 h 2638697"/>
              <a:gd name="connsiteX84" fmla="*/ 1612140 w 2619547"/>
              <a:gd name="connsiteY84" fmla="*/ 1136468 h 2638697"/>
              <a:gd name="connsiteX85" fmla="*/ 1533763 w 2619547"/>
              <a:gd name="connsiteY85" fmla="*/ 1084217 h 2638697"/>
              <a:gd name="connsiteX86" fmla="*/ 1481511 w 2619547"/>
              <a:gd name="connsiteY86" fmla="*/ 966651 h 2638697"/>
              <a:gd name="connsiteX87" fmla="*/ 1403134 w 2619547"/>
              <a:gd name="connsiteY87" fmla="*/ 888274 h 2638697"/>
              <a:gd name="connsiteX88" fmla="*/ 1390071 w 2619547"/>
              <a:gd name="connsiteY88" fmla="*/ 744583 h 2638697"/>
              <a:gd name="connsiteX89" fmla="*/ 1377008 w 2619547"/>
              <a:gd name="connsiteY89" fmla="*/ 679268 h 2638697"/>
              <a:gd name="connsiteX90" fmla="*/ 1324757 w 2619547"/>
              <a:gd name="connsiteY90" fmla="*/ 600891 h 2638697"/>
              <a:gd name="connsiteX91" fmla="*/ 1233317 w 2619547"/>
              <a:gd name="connsiteY91" fmla="*/ 522514 h 2638697"/>
              <a:gd name="connsiteX92" fmla="*/ 1207191 w 2619547"/>
              <a:gd name="connsiteY92" fmla="*/ 483326 h 2638697"/>
              <a:gd name="connsiteX93" fmla="*/ 1115751 w 2619547"/>
              <a:gd name="connsiteY93" fmla="*/ 391886 h 2638697"/>
              <a:gd name="connsiteX94" fmla="*/ 1089625 w 2619547"/>
              <a:gd name="connsiteY94" fmla="*/ 352697 h 2638697"/>
              <a:gd name="connsiteX95" fmla="*/ 1050437 w 2619547"/>
              <a:gd name="connsiteY95" fmla="*/ 339634 h 2638697"/>
              <a:gd name="connsiteX96" fmla="*/ 1011248 w 2619547"/>
              <a:gd name="connsiteY96" fmla="*/ 313508 h 2638697"/>
              <a:gd name="connsiteX97" fmla="*/ 945934 w 2619547"/>
              <a:gd name="connsiteY97" fmla="*/ 248194 h 2638697"/>
              <a:gd name="connsiteX98" fmla="*/ 919808 w 2619547"/>
              <a:gd name="connsiteY98" fmla="*/ 209006 h 2638697"/>
              <a:gd name="connsiteX99" fmla="*/ 841431 w 2619547"/>
              <a:gd name="connsiteY99" fmla="*/ 182880 h 2638697"/>
              <a:gd name="connsiteX100" fmla="*/ 802243 w 2619547"/>
              <a:gd name="connsiteY100" fmla="*/ 169817 h 2638697"/>
              <a:gd name="connsiteX101" fmla="*/ 776117 w 2619547"/>
              <a:gd name="connsiteY101" fmla="*/ 130628 h 2638697"/>
              <a:gd name="connsiteX102" fmla="*/ 763054 w 2619547"/>
              <a:gd name="connsiteY102" fmla="*/ 91440 h 2638697"/>
              <a:gd name="connsiteX103" fmla="*/ 606300 w 2619547"/>
              <a:gd name="connsiteY103" fmla="*/ 13063 h 2638697"/>
              <a:gd name="connsiteX104" fmla="*/ 567111 w 2619547"/>
              <a:gd name="connsiteY104" fmla="*/ 0 h 2638697"/>
              <a:gd name="connsiteX105" fmla="*/ 501797 w 2619547"/>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22037 w 2622754"/>
              <a:gd name="connsiteY66" fmla="*/ 154141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86905 w 2622754"/>
              <a:gd name="connsiteY72" fmla="*/ 1332411 h 2638697"/>
              <a:gd name="connsiteX73" fmla="*/ 2160780 w 2622754"/>
              <a:gd name="connsiteY73" fmla="*/ 1371600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86905 w 2622754"/>
              <a:gd name="connsiteY72" fmla="*/ 1332411 h 2638697"/>
              <a:gd name="connsiteX73" fmla="*/ 2160780 w 2622754"/>
              <a:gd name="connsiteY73" fmla="*/ 1371600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60780 w 2622754"/>
              <a:gd name="connsiteY73" fmla="*/ 1371600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6896 w 2622754"/>
              <a:gd name="connsiteY88" fmla="*/ 7572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386896 w 2622754"/>
              <a:gd name="connsiteY89" fmla="*/ 757283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83326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63054 w 2622754"/>
              <a:gd name="connsiteY103" fmla="*/ 91440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83326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63054 w 2622754"/>
              <a:gd name="connsiteY103" fmla="*/ 91440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67451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63054 w 2622754"/>
              <a:gd name="connsiteY103" fmla="*/ 91440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67451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53529 w 2622754"/>
              <a:gd name="connsiteY103" fmla="*/ 69215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91703 w 2622754"/>
              <a:gd name="connsiteY88" fmla="*/ 81116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67451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53529 w 2622754"/>
              <a:gd name="connsiteY103" fmla="*/ 69215 h 2638697"/>
              <a:gd name="connsiteX104" fmla="*/ 606300 w 2622754"/>
              <a:gd name="connsiteY104" fmla="*/ 13063 h 2638697"/>
              <a:gd name="connsiteX105" fmla="*/ 567111 w 2622754"/>
              <a:gd name="connsiteY105" fmla="*/ 0 h 2638697"/>
              <a:gd name="connsiteX106" fmla="*/ 501797 w 2622754"/>
              <a:gd name="connsiteY106" fmla="*/ 0 h 26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622754" h="2638697">
                <a:moveTo>
                  <a:pt x="501797" y="0"/>
                </a:moveTo>
                <a:lnTo>
                  <a:pt x="462608" y="13063"/>
                </a:lnTo>
                <a:cubicBezTo>
                  <a:pt x="440837" y="43543"/>
                  <a:pt x="415052" y="71523"/>
                  <a:pt x="397294" y="104503"/>
                </a:cubicBezTo>
                <a:cubicBezTo>
                  <a:pt x="384238" y="128750"/>
                  <a:pt x="379877" y="156754"/>
                  <a:pt x="371168" y="182880"/>
                </a:cubicBezTo>
                <a:cubicBezTo>
                  <a:pt x="366814" y="195943"/>
                  <a:pt x="365743" y="210611"/>
                  <a:pt x="358105" y="222068"/>
                </a:cubicBezTo>
                <a:cubicBezTo>
                  <a:pt x="340688" y="248194"/>
                  <a:pt x="315783" y="270658"/>
                  <a:pt x="305854" y="300446"/>
                </a:cubicBezTo>
                <a:cubicBezTo>
                  <a:pt x="297145" y="326572"/>
                  <a:pt x="302642" y="363547"/>
                  <a:pt x="279728" y="378823"/>
                </a:cubicBezTo>
                <a:lnTo>
                  <a:pt x="201351" y="431074"/>
                </a:lnTo>
                <a:cubicBezTo>
                  <a:pt x="188288" y="439783"/>
                  <a:pt x="177057" y="452235"/>
                  <a:pt x="162163" y="457200"/>
                </a:cubicBezTo>
                <a:lnTo>
                  <a:pt x="122974" y="470263"/>
                </a:lnTo>
                <a:cubicBezTo>
                  <a:pt x="106174" y="466063"/>
                  <a:pt x="17846" y="436058"/>
                  <a:pt x="5408" y="470263"/>
                </a:cubicBezTo>
                <a:cubicBezTo>
                  <a:pt x="-9547" y="511388"/>
                  <a:pt x="10406" y="557881"/>
                  <a:pt x="18471" y="600891"/>
                </a:cubicBezTo>
                <a:cubicBezTo>
                  <a:pt x="23546" y="627958"/>
                  <a:pt x="35888" y="653142"/>
                  <a:pt x="44597" y="679268"/>
                </a:cubicBezTo>
                <a:cubicBezTo>
                  <a:pt x="48951" y="692331"/>
                  <a:pt x="46203" y="710819"/>
                  <a:pt x="57660" y="718457"/>
                </a:cubicBezTo>
                <a:cubicBezTo>
                  <a:pt x="70723" y="727166"/>
                  <a:pt x="55649" y="767526"/>
                  <a:pt x="68712" y="776235"/>
                </a:cubicBezTo>
                <a:cubicBezTo>
                  <a:pt x="77421" y="789298"/>
                  <a:pt x="88349" y="834313"/>
                  <a:pt x="103924" y="837746"/>
                </a:cubicBezTo>
                <a:cubicBezTo>
                  <a:pt x="119499" y="841179"/>
                  <a:pt x="148805" y="793494"/>
                  <a:pt x="162163" y="796834"/>
                </a:cubicBezTo>
                <a:lnTo>
                  <a:pt x="234915" y="864235"/>
                </a:lnTo>
                <a:cubicBezTo>
                  <a:pt x="266019" y="983913"/>
                  <a:pt x="289677" y="1019250"/>
                  <a:pt x="305854" y="1058091"/>
                </a:cubicBezTo>
                <a:cubicBezTo>
                  <a:pt x="322032" y="1096932"/>
                  <a:pt x="325604" y="1082933"/>
                  <a:pt x="331980" y="1097280"/>
                </a:cubicBezTo>
                <a:cubicBezTo>
                  <a:pt x="343164" y="1122445"/>
                  <a:pt x="354688" y="1150771"/>
                  <a:pt x="358105" y="1175657"/>
                </a:cubicBezTo>
                <a:cubicBezTo>
                  <a:pt x="361522" y="1200543"/>
                  <a:pt x="346105" y="1232249"/>
                  <a:pt x="352481" y="1246596"/>
                </a:cubicBezTo>
                <a:cubicBezTo>
                  <a:pt x="363666" y="1271761"/>
                  <a:pt x="395081" y="1270309"/>
                  <a:pt x="410357" y="1293223"/>
                </a:cubicBezTo>
                <a:lnTo>
                  <a:pt x="463334" y="1429838"/>
                </a:lnTo>
                <a:cubicBezTo>
                  <a:pt x="472043" y="1442901"/>
                  <a:pt x="471795" y="1479533"/>
                  <a:pt x="476760" y="1494427"/>
                </a:cubicBezTo>
                <a:lnTo>
                  <a:pt x="455260" y="1563279"/>
                </a:lnTo>
                <a:cubicBezTo>
                  <a:pt x="459614" y="1576342"/>
                  <a:pt x="487208" y="1585935"/>
                  <a:pt x="490548" y="1599293"/>
                </a:cubicBezTo>
                <a:lnTo>
                  <a:pt x="469049" y="1684746"/>
                </a:lnTo>
                <a:cubicBezTo>
                  <a:pt x="476351" y="1713955"/>
                  <a:pt x="584417" y="1786767"/>
                  <a:pt x="597138" y="1805849"/>
                </a:cubicBezTo>
                <a:lnTo>
                  <a:pt x="646214" y="1896926"/>
                </a:lnTo>
                <a:cubicBezTo>
                  <a:pt x="654923" y="1909989"/>
                  <a:pt x="646396" y="1922629"/>
                  <a:pt x="662815" y="1951990"/>
                </a:cubicBezTo>
                <a:cubicBezTo>
                  <a:pt x="679234" y="1981351"/>
                  <a:pt x="724486" y="2034902"/>
                  <a:pt x="744730" y="2073093"/>
                </a:cubicBezTo>
                <a:cubicBezTo>
                  <a:pt x="764974" y="2111284"/>
                  <a:pt x="753193" y="2087871"/>
                  <a:pt x="784281" y="2181134"/>
                </a:cubicBezTo>
                <a:lnTo>
                  <a:pt x="806869" y="2226673"/>
                </a:lnTo>
                <a:cubicBezTo>
                  <a:pt x="811223" y="2257153"/>
                  <a:pt x="782240" y="2274873"/>
                  <a:pt x="788182" y="2308588"/>
                </a:cubicBezTo>
                <a:cubicBezTo>
                  <a:pt x="794124" y="2342303"/>
                  <a:pt x="832874" y="2396899"/>
                  <a:pt x="842520" y="2428966"/>
                </a:cubicBezTo>
                <a:cubicBezTo>
                  <a:pt x="852166" y="2461034"/>
                  <a:pt x="833177" y="2466038"/>
                  <a:pt x="846058" y="2500993"/>
                </a:cubicBezTo>
                <a:cubicBezTo>
                  <a:pt x="858939" y="2535948"/>
                  <a:pt x="892578" y="2557008"/>
                  <a:pt x="919808" y="2638697"/>
                </a:cubicBezTo>
                <a:cubicBezTo>
                  <a:pt x="976414" y="2634343"/>
                  <a:pt x="1055482" y="2600648"/>
                  <a:pt x="1111850" y="2593884"/>
                </a:cubicBezTo>
                <a:cubicBezTo>
                  <a:pt x="1164445" y="2587573"/>
                  <a:pt x="1193625" y="2604304"/>
                  <a:pt x="1246380" y="2599508"/>
                </a:cubicBezTo>
                <a:lnTo>
                  <a:pt x="1345621" y="2529296"/>
                </a:lnTo>
                <a:cubicBezTo>
                  <a:pt x="1369993" y="2531050"/>
                  <a:pt x="1390903" y="2543795"/>
                  <a:pt x="1418737" y="2534557"/>
                </a:cubicBezTo>
                <a:cubicBezTo>
                  <a:pt x="1446571" y="2525319"/>
                  <a:pt x="1486032" y="2485163"/>
                  <a:pt x="1512626" y="2473869"/>
                </a:cubicBezTo>
                <a:cubicBezTo>
                  <a:pt x="1539220" y="2462575"/>
                  <a:pt x="1552177" y="2475501"/>
                  <a:pt x="1578303" y="2466793"/>
                </a:cubicBezTo>
                <a:lnTo>
                  <a:pt x="1633367" y="2447381"/>
                </a:lnTo>
                <a:cubicBezTo>
                  <a:pt x="1646430" y="2438672"/>
                  <a:pt x="1665132" y="2442664"/>
                  <a:pt x="1685255" y="2437130"/>
                </a:cubicBezTo>
                <a:cubicBezTo>
                  <a:pt x="1705378" y="2431596"/>
                  <a:pt x="1727982" y="2422888"/>
                  <a:pt x="1754108" y="2414179"/>
                </a:cubicBezTo>
                <a:cubicBezTo>
                  <a:pt x="1753412" y="2400300"/>
                  <a:pt x="1806692" y="2414995"/>
                  <a:pt x="1805996" y="2401116"/>
                </a:cubicBezTo>
                <a:lnTo>
                  <a:pt x="1791210" y="2349953"/>
                </a:lnTo>
                <a:lnTo>
                  <a:pt x="1878023" y="2295616"/>
                </a:lnTo>
                <a:cubicBezTo>
                  <a:pt x="1923743" y="2265136"/>
                  <a:pt x="1952046" y="2263216"/>
                  <a:pt x="1985338" y="2254613"/>
                </a:cubicBezTo>
                <a:cubicBezTo>
                  <a:pt x="2018630" y="2246010"/>
                  <a:pt x="2057244" y="2251831"/>
                  <a:pt x="2077776" y="2243999"/>
                </a:cubicBezTo>
                <a:cubicBezTo>
                  <a:pt x="2098308" y="2236167"/>
                  <a:pt x="2082402" y="2225040"/>
                  <a:pt x="2108528" y="2207623"/>
                </a:cubicBezTo>
                <a:lnTo>
                  <a:pt x="2147717" y="2181497"/>
                </a:lnTo>
                <a:cubicBezTo>
                  <a:pt x="2160780" y="2172788"/>
                  <a:pt x="2172011" y="2160336"/>
                  <a:pt x="2186905" y="2155371"/>
                </a:cubicBezTo>
                <a:lnTo>
                  <a:pt x="2226094" y="2142308"/>
                </a:lnTo>
                <a:cubicBezTo>
                  <a:pt x="2239157" y="2129245"/>
                  <a:pt x="2249912" y="2113367"/>
                  <a:pt x="2265283" y="2103120"/>
                </a:cubicBezTo>
                <a:cubicBezTo>
                  <a:pt x="2276740" y="2095482"/>
                  <a:pt x="2289231" y="2102122"/>
                  <a:pt x="2304471" y="2090057"/>
                </a:cubicBezTo>
                <a:cubicBezTo>
                  <a:pt x="2319711" y="2077992"/>
                  <a:pt x="2341544" y="2041858"/>
                  <a:pt x="2356723" y="2030730"/>
                </a:cubicBezTo>
                <a:cubicBezTo>
                  <a:pt x="2371902" y="2019602"/>
                  <a:pt x="2390583" y="2038185"/>
                  <a:pt x="2395548" y="2023291"/>
                </a:cubicBezTo>
                <a:lnTo>
                  <a:pt x="2408974" y="1894114"/>
                </a:lnTo>
                <a:cubicBezTo>
                  <a:pt x="2413328" y="1881051"/>
                  <a:pt x="2409564" y="1859704"/>
                  <a:pt x="2422037" y="1854926"/>
                </a:cubicBezTo>
                <a:cubicBezTo>
                  <a:pt x="2434510" y="1850148"/>
                  <a:pt x="2461165" y="1883455"/>
                  <a:pt x="2483813" y="1865448"/>
                </a:cubicBezTo>
                <a:cubicBezTo>
                  <a:pt x="2506461" y="1847441"/>
                  <a:pt x="2535808" y="1779708"/>
                  <a:pt x="2557927" y="1746885"/>
                </a:cubicBezTo>
                <a:cubicBezTo>
                  <a:pt x="2580046" y="1714062"/>
                  <a:pt x="2617828" y="1691580"/>
                  <a:pt x="2616528" y="1668508"/>
                </a:cubicBezTo>
                <a:cubicBezTo>
                  <a:pt x="2615228" y="1645436"/>
                  <a:pt x="2654629" y="1643290"/>
                  <a:pt x="2550125" y="1608455"/>
                </a:cubicBezTo>
                <a:lnTo>
                  <a:pt x="2495062" y="1522367"/>
                </a:lnTo>
                <a:lnTo>
                  <a:pt x="2382848" y="1528354"/>
                </a:lnTo>
                <a:lnTo>
                  <a:pt x="2304471" y="1410788"/>
                </a:lnTo>
                <a:lnTo>
                  <a:pt x="2278345" y="1371600"/>
                </a:lnTo>
                <a:lnTo>
                  <a:pt x="2252220" y="1293223"/>
                </a:lnTo>
                <a:lnTo>
                  <a:pt x="2239157" y="1254034"/>
                </a:lnTo>
                <a:lnTo>
                  <a:pt x="2158330" y="1310186"/>
                </a:lnTo>
                <a:cubicBezTo>
                  <a:pt x="2149621" y="1323249"/>
                  <a:pt x="2134399" y="1344410"/>
                  <a:pt x="2119505" y="1349375"/>
                </a:cubicBezTo>
                <a:lnTo>
                  <a:pt x="2082403" y="1397726"/>
                </a:lnTo>
                <a:lnTo>
                  <a:pt x="2043214" y="1410788"/>
                </a:lnTo>
                <a:lnTo>
                  <a:pt x="1964837" y="1436914"/>
                </a:lnTo>
                <a:lnTo>
                  <a:pt x="1925648" y="1449977"/>
                </a:lnTo>
                <a:cubicBezTo>
                  <a:pt x="1924845" y="1449843"/>
                  <a:pt x="1826392" y="1469722"/>
                  <a:pt x="1795383" y="1465126"/>
                </a:cubicBezTo>
                <a:cubicBezTo>
                  <a:pt x="1764374" y="1460530"/>
                  <a:pt x="1838094" y="1455234"/>
                  <a:pt x="1739593" y="1422400"/>
                </a:cubicBezTo>
                <a:cubicBezTo>
                  <a:pt x="1735239" y="1370149"/>
                  <a:pt x="1766051" y="1285891"/>
                  <a:pt x="1758280" y="1256121"/>
                </a:cubicBezTo>
                <a:cubicBezTo>
                  <a:pt x="1750509" y="1226352"/>
                  <a:pt x="1708145" y="1227424"/>
                  <a:pt x="1692966" y="1243783"/>
                </a:cubicBezTo>
                <a:cubicBezTo>
                  <a:pt x="1677787" y="1260142"/>
                  <a:pt x="1671557" y="1323793"/>
                  <a:pt x="1667203" y="1354273"/>
                </a:cubicBezTo>
                <a:cubicBezTo>
                  <a:pt x="1628480" y="1199385"/>
                  <a:pt x="1634380" y="1211958"/>
                  <a:pt x="1625203" y="1175657"/>
                </a:cubicBezTo>
                <a:cubicBezTo>
                  <a:pt x="1616026" y="1139356"/>
                  <a:pt x="1621877" y="1146205"/>
                  <a:pt x="1612140" y="1136468"/>
                </a:cubicBezTo>
                <a:cubicBezTo>
                  <a:pt x="1589937" y="1114265"/>
                  <a:pt x="1533763" y="1084217"/>
                  <a:pt x="1533763" y="1084217"/>
                </a:cubicBezTo>
                <a:cubicBezTo>
                  <a:pt x="1519490" y="1012854"/>
                  <a:pt x="1499049" y="1002483"/>
                  <a:pt x="1481511" y="966651"/>
                </a:cubicBezTo>
                <a:cubicBezTo>
                  <a:pt x="1463973" y="930819"/>
                  <a:pt x="1443502" y="895138"/>
                  <a:pt x="1428534" y="869224"/>
                </a:cubicBezTo>
                <a:cubicBezTo>
                  <a:pt x="1413566" y="843310"/>
                  <a:pt x="1398643" y="829824"/>
                  <a:pt x="1391703" y="811167"/>
                </a:cubicBezTo>
                <a:cubicBezTo>
                  <a:pt x="1384763" y="792510"/>
                  <a:pt x="1467133" y="813133"/>
                  <a:pt x="1466271" y="792208"/>
                </a:cubicBezTo>
                <a:cubicBezTo>
                  <a:pt x="1461917" y="770436"/>
                  <a:pt x="1400594" y="711154"/>
                  <a:pt x="1377008" y="679268"/>
                </a:cubicBezTo>
                <a:cubicBezTo>
                  <a:pt x="1353422" y="647382"/>
                  <a:pt x="1349876" y="619730"/>
                  <a:pt x="1324757" y="600891"/>
                </a:cubicBezTo>
                <a:cubicBezTo>
                  <a:pt x="1286311" y="572057"/>
                  <a:pt x="1252911" y="544754"/>
                  <a:pt x="1233317" y="522514"/>
                </a:cubicBezTo>
                <a:cubicBezTo>
                  <a:pt x="1213723" y="500274"/>
                  <a:pt x="1217693" y="479120"/>
                  <a:pt x="1207191" y="467451"/>
                </a:cubicBezTo>
                <a:cubicBezTo>
                  <a:pt x="1178355" y="435411"/>
                  <a:pt x="1135345" y="411012"/>
                  <a:pt x="1115751" y="391886"/>
                </a:cubicBezTo>
                <a:cubicBezTo>
                  <a:pt x="1096157" y="372760"/>
                  <a:pt x="1101884" y="362505"/>
                  <a:pt x="1089625" y="352697"/>
                </a:cubicBezTo>
                <a:cubicBezTo>
                  <a:pt x="1078873" y="344095"/>
                  <a:pt x="1062753" y="345792"/>
                  <a:pt x="1050437" y="339634"/>
                </a:cubicBezTo>
                <a:cubicBezTo>
                  <a:pt x="1036395" y="332613"/>
                  <a:pt x="1024311" y="322217"/>
                  <a:pt x="1011248" y="313508"/>
                </a:cubicBezTo>
                <a:cubicBezTo>
                  <a:pt x="941585" y="209012"/>
                  <a:pt x="1033016" y="335275"/>
                  <a:pt x="945934" y="248194"/>
                </a:cubicBezTo>
                <a:cubicBezTo>
                  <a:pt x="934833" y="237093"/>
                  <a:pt x="933121" y="217327"/>
                  <a:pt x="919808" y="209006"/>
                </a:cubicBezTo>
                <a:cubicBezTo>
                  <a:pt x="896455" y="194410"/>
                  <a:pt x="867557" y="191589"/>
                  <a:pt x="841431" y="182880"/>
                </a:cubicBezTo>
                <a:lnTo>
                  <a:pt x="802243" y="169817"/>
                </a:lnTo>
                <a:cubicBezTo>
                  <a:pt x="793534" y="156754"/>
                  <a:pt x="784236" y="147395"/>
                  <a:pt x="776117" y="130628"/>
                </a:cubicBezTo>
                <a:cubicBezTo>
                  <a:pt x="767998" y="113861"/>
                  <a:pt x="763265" y="78951"/>
                  <a:pt x="753529" y="69215"/>
                </a:cubicBezTo>
                <a:cubicBezTo>
                  <a:pt x="702881" y="18567"/>
                  <a:pt x="670048" y="34312"/>
                  <a:pt x="606300" y="13063"/>
                </a:cubicBezTo>
                <a:cubicBezTo>
                  <a:pt x="593237" y="8709"/>
                  <a:pt x="580881" y="0"/>
                  <a:pt x="567111" y="0"/>
                </a:cubicBezTo>
                <a:lnTo>
                  <a:pt x="501797" y="0"/>
                </a:lnTo>
                <a:close/>
              </a:path>
            </a:pathLst>
          </a:custGeom>
          <a:solidFill>
            <a:schemeClr val="tx1">
              <a:alpha val="72941"/>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CB96348-B110-8D1A-CCC2-43711EFA3F33}"/>
              </a:ext>
            </a:extLst>
          </p:cNvPr>
          <p:cNvSpPr txBox="1">
            <a:spLocks/>
          </p:cNvSpPr>
          <p:nvPr/>
        </p:nvSpPr>
        <p:spPr>
          <a:xfrm>
            <a:off x="515673" y="457625"/>
            <a:ext cx="4578928"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cap="none" spc="0">
                <a:ln w="0"/>
                <a:solidFill>
                  <a:schemeClr val="tx1"/>
                </a:solidFill>
                <a:effectLst>
                  <a:outerShdw blurRad="38100" dist="19050" dir="2700000" algn="tl" rotWithShape="0">
                    <a:schemeClr val="dk1">
                      <a:alpha val="40000"/>
                    </a:schemeClr>
                  </a:outerShdw>
                </a:effectLst>
                <a:latin typeface="Gisha" panose="020B0502040204020203" pitchFamily="34" charset="-79"/>
                <a:ea typeface="Lato" panose="020F0502020204030203" pitchFamily="34" charset="0"/>
                <a:cs typeface="Gisha" panose="020B0502040204020203" pitchFamily="34" charset="-79"/>
              </a:defRPr>
            </a:lvl1pPr>
          </a:lstStyle>
          <a:p>
            <a:r>
              <a:rPr lang="en-US" sz="7200" dirty="0">
                <a:ea typeface="+mj-ea"/>
              </a:rPr>
              <a:t>Eden</a:t>
            </a:r>
          </a:p>
        </p:txBody>
      </p:sp>
      <p:sp>
        <p:nvSpPr>
          <p:cNvPr id="12" name="Freeform 11">
            <a:extLst>
              <a:ext uri="{FF2B5EF4-FFF2-40B4-BE49-F238E27FC236}">
                <a16:creationId xmlns:a16="http://schemas.microsoft.com/office/drawing/2014/main" id="{0720BC1F-71EB-47D5-C246-34C59D71CDE5}"/>
              </a:ext>
            </a:extLst>
          </p:cNvPr>
          <p:cNvSpPr/>
          <p:nvPr/>
        </p:nvSpPr>
        <p:spPr>
          <a:xfrm>
            <a:off x="7258778" y="1967694"/>
            <a:ext cx="102606" cy="75277"/>
          </a:xfrm>
          <a:custGeom>
            <a:avLst/>
            <a:gdLst>
              <a:gd name="connsiteX0" fmla="*/ 0 w 180986"/>
              <a:gd name="connsiteY0" fmla="*/ 0 h 232922"/>
              <a:gd name="connsiteX1" fmla="*/ 165100 w 180986"/>
              <a:gd name="connsiteY1" fmla="*/ 215900 h 232922"/>
              <a:gd name="connsiteX2" fmla="*/ 165100 w 180986"/>
              <a:gd name="connsiteY2" fmla="*/ 203200 h 232922"/>
            </a:gdLst>
            <a:ahLst/>
            <a:cxnLst>
              <a:cxn ang="0">
                <a:pos x="connsiteX0" y="connsiteY0"/>
              </a:cxn>
              <a:cxn ang="0">
                <a:pos x="connsiteX1" y="connsiteY1"/>
              </a:cxn>
              <a:cxn ang="0">
                <a:pos x="connsiteX2" y="connsiteY2"/>
              </a:cxn>
            </a:cxnLst>
            <a:rect l="l" t="t" r="r" b="b"/>
            <a:pathLst>
              <a:path w="180986" h="232922">
                <a:moveTo>
                  <a:pt x="0" y="0"/>
                </a:moveTo>
                <a:cubicBezTo>
                  <a:pt x="68791" y="91016"/>
                  <a:pt x="137583" y="182033"/>
                  <a:pt x="165100" y="215900"/>
                </a:cubicBezTo>
                <a:cubicBezTo>
                  <a:pt x="192617" y="249767"/>
                  <a:pt x="178858" y="226483"/>
                  <a:pt x="165100" y="203200"/>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a:extLst>
              <a:ext uri="{FF2B5EF4-FFF2-40B4-BE49-F238E27FC236}">
                <a16:creationId xmlns:a16="http://schemas.microsoft.com/office/drawing/2014/main" id="{3FFB6495-D40D-8348-2E67-BED6DE1672AD}"/>
              </a:ext>
            </a:extLst>
          </p:cNvPr>
          <p:cNvSpPr/>
          <p:nvPr/>
        </p:nvSpPr>
        <p:spPr>
          <a:xfrm>
            <a:off x="7391400" y="1967695"/>
            <a:ext cx="1841554" cy="864405"/>
          </a:xfrm>
          <a:custGeom>
            <a:avLst/>
            <a:gdLst>
              <a:gd name="connsiteX0" fmla="*/ 0 w 1843139"/>
              <a:gd name="connsiteY0" fmla="*/ 111457 h 886157"/>
              <a:gd name="connsiteX1" fmla="*/ 584200 w 1843139"/>
              <a:gd name="connsiteY1" fmla="*/ 22557 h 886157"/>
              <a:gd name="connsiteX2" fmla="*/ 1231900 w 1843139"/>
              <a:gd name="connsiteY2" fmla="*/ 22557 h 886157"/>
              <a:gd name="connsiteX3" fmla="*/ 1574800 w 1843139"/>
              <a:gd name="connsiteY3" fmla="*/ 276557 h 886157"/>
              <a:gd name="connsiteX4" fmla="*/ 1803400 w 1843139"/>
              <a:gd name="connsiteY4" fmla="*/ 670257 h 886157"/>
              <a:gd name="connsiteX5" fmla="*/ 1841500 w 1843139"/>
              <a:gd name="connsiteY5" fmla="*/ 886157 h 886157"/>
              <a:gd name="connsiteX0" fmla="*/ 0 w 1843139"/>
              <a:gd name="connsiteY0" fmla="*/ 89705 h 864405"/>
              <a:gd name="connsiteX1" fmla="*/ 584200 w 1843139"/>
              <a:gd name="connsiteY1" fmla="*/ 805 h 864405"/>
              <a:gd name="connsiteX2" fmla="*/ 1168400 w 1843139"/>
              <a:gd name="connsiteY2" fmla="*/ 140505 h 864405"/>
              <a:gd name="connsiteX3" fmla="*/ 1574800 w 1843139"/>
              <a:gd name="connsiteY3" fmla="*/ 254805 h 864405"/>
              <a:gd name="connsiteX4" fmla="*/ 1803400 w 1843139"/>
              <a:gd name="connsiteY4" fmla="*/ 648505 h 864405"/>
              <a:gd name="connsiteX5" fmla="*/ 1841500 w 1843139"/>
              <a:gd name="connsiteY5" fmla="*/ 864405 h 864405"/>
              <a:gd name="connsiteX0" fmla="*/ 0 w 1843139"/>
              <a:gd name="connsiteY0" fmla="*/ 89705 h 864405"/>
              <a:gd name="connsiteX1" fmla="*/ 584200 w 1843139"/>
              <a:gd name="connsiteY1" fmla="*/ 805 h 864405"/>
              <a:gd name="connsiteX2" fmla="*/ 1168400 w 1843139"/>
              <a:gd name="connsiteY2" fmla="*/ 140505 h 864405"/>
              <a:gd name="connsiteX3" fmla="*/ 1397000 w 1843139"/>
              <a:gd name="connsiteY3" fmla="*/ 394505 h 864405"/>
              <a:gd name="connsiteX4" fmla="*/ 1803400 w 1843139"/>
              <a:gd name="connsiteY4" fmla="*/ 648505 h 864405"/>
              <a:gd name="connsiteX5" fmla="*/ 1841500 w 1843139"/>
              <a:gd name="connsiteY5" fmla="*/ 864405 h 864405"/>
              <a:gd name="connsiteX0" fmla="*/ 0 w 1841554"/>
              <a:gd name="connsiteY0" fmla="*/ 89705 h 864405"/>
              <a:gd name="connsiteX1" fmla="*/ 584200 w 1841554"/>
              <a:gd name="connsiteY1" fmla="*/ 805 h 864405"/>
              <a:gd name="connsiteX2" fmla="*/ 1168400 w 1841554"/>
              <a:gd name="connsiteY2" fmla="*/ 140505 h 864405"/>
              <a:gd name="connsiteX3" fmla="*/ 1397000 w 1841554"/>
              <a:gd name="connsiteY3" fmla="*/ 394505 h 864405"/>
              <a:gd name="connsiteX4" fmla="*/ 1663700 w 1841554"/>
              <a:gd name="connsiteY4" fmla="*/ 699305 h 864405"/>
              <a:gd name="connsiteX5" fmla="*/ 1841500 w 1841554"/>
              <a:gd name="connsiteY5" fmla="*/ 864405 h 86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554" h="864405">
                <a:moveTo>
                  <a:pt x="0" y="89705"/>
                </a:moveTo>
                <a:cubicBezTo>
                  <a:pt x="189442" y="52663"/>
                  <a:pt x="389467" y="-7662"/>
                  <a:pt x="584200" y="805"/>
                </a:cubicBezTo>
                <a:cubicBezTo>
                  <a:pt x="778933" y="9272"/>
                  <a:pt x="1032933" y="74888"/>
                  <a:pt x="1168400" y="140505"/>
                </a:cubicBezTo>
                <a:cubicBezTo>
                  <a:pt x="1303867" y="206122"/>
                  <a:pt x="1314450" y="301372"/>
                  <a:pt x="1397000" y="394505"/>
                </a:cubicBezTo>
                <a:cubicBezTo>
                  <a:pt x="1479550" y="487638"/>
                  <a:pt x="1619250" y="597705"/>
                  <a:pt x="1663700" y="699305"/>
                </a:cubicBezTo>
                <a:cubicBezTo>
                  <a:pt x="1708150" y="800905"/>
                  <a:pt x="1844675" y="807255"/>
                  <a:pt x="1841500" y="864405"/>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a:extLst>
              <a:ext uri="{FF2B5EF4-FFF2-40B4-BE49-F238E27FC236}">
                <a16:creationId xmlns:a16="http://schemas.microsoft.com/office/drawing/2014/main" id="{A8B969DD-CD87-E71F-AC9B-A7685A264A40}"/>
              </a:ext>
            </a:extLst>
          </p:cNvPr>
          <p:cNvSpPr/>
          <p:nvPr/>
        </p:nvSpPr>
        <p:spPr>
          <a:xfrm>
            <a:off x="7391400" y="2057400"/>
            <a:ext cx="1866900" cy="762000"/>
          </a:xfrm>
          <a:custGeom>
            <a:avLst/>
            <a:gdLst>
              <a:gd name="connsiteX0" fmla="*/ 0 w 1866900"/>
              <a:gd name="connsiteY0" fmla="*/ 0 h 762000"/>
              <a:gd name="connsiteX1" fmla="*/ 406400 w 1866900"/>
              <a:gd name="connsiteY1" fmla="*/ 190500 h 762000"/>
              <a:gd name="connsiteX2" fmla="*/ 1028700 w 1866900"/>
              <a:gd name="connsiteY2" fmla="*/ 165100 h 762000"/>
              <a:gd name="connsiteX3" fmla="*/ 1333500 w 1866900"/>
              <a:gd name="connsiteY3" fmla="*/ 571500 h 762000"/>
              <a:gd name="connsiteX4" fmla="*/ 1651000 w 1866900"/>
              <a:gd name="connsiteY4" fmla="*/ 698500 h 762000"/>
              <a:gd name="connsiteX5" fmla="*/ 1866900 w 18669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900" h="762000">
                <a:moveTo>
                  <a:pt x="0" y="0"/>
                </a:moveTo>
                <a:cubicBezTo>
                  <a:pt x="117475" y="81491"/>
                  <a:pt x="234950" y="162983"/>
                  <a:pt x="406400" y="190500"/>
                </a:cubicBezTo>
                <a:cubicBezTo>
                  <a:pt x="577850" y="218017"/>
                  <a:pt x="874183" y="101600"/>
                  <a:pt x="1028700" y="165100"/>
                </a:cubicBezTo>
                <a:cubicBezTo>
                  <a:pt x="1183217" y="228600"/>
                  <a:pt x="1229783" y="482600"/>
                  <a:pt x="1333500" y="571500"/>
                </a:cubicBezTo>
                <a:cubicBezTo>
                  <a:pt x="1437217" y="660400"/>
                  <a:pt x="1562100" y="666750"/>
                  <a:pt x="1651000" y="698500"/>
                </a:cubicBezTo>
                <a:cubicBezTo>
                  <a:pt x="1739900" y="730250"/>
                  <a:pt x="1803400" y="746125"/>
                  <a:pt x="1866900" y="7620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a:extLst>
              <a:ext uri="{FF2B5EF4-FFF2-40B4-BE49-F238E27FC236}">
                <a16:creationId xmlns:a16="http://schemas.microsoft.com/office/drawing/2014/main" id="{94B7BB25-A9A7-101B-ACF3-334D1EAE4638}"/>
              </a:ext>
            </a:extLst>
          </p:cNvPr>
          <p:cNvSpPr/>
          <p:nvPr/>
        </p:nvSpPr>
        <p:spPr>
          <a:xfrm>
            <a:off x="7306693" y="2032000"/>
            <a:ext cx="1938907" cy="800476"/>
          </a:xfrm>
          <a:custGeom>
            <a:avLst/>
            <a:gdLst>
              <a:gd name="connsiteX0" fmla="*/ 46607 w 1938907"/>
              <a:gd name="connsiteY0" fmla="*/ 0 h 800476"/>
              <a:gd name="connsiteX1" fmla="*/ 59307 w 1938907"/>
              <a:gd name="connsiteY1" fmla="*/ 304800 h 800476"/>
              <a:gd name="connsiteX2" fmla="*/ 630807 w 1938907"/>
              <a:gd name="connsiteY2" fmla="*/ 774700 h 800476"/>
              <a:gd name="connsiteX3" fmla="*/ 1037207 w 1938907"/>
              <a:gd name="connsiteY3" fmla="*/ 723900 h 800476"/>
              <a:gd name="connsiteX4" fmla="*/ 1278507 w 1938907"/>
              <a:gd name="connsiteY4" fmla="*/ 596900 h 800476"/>
              <a:gd name="connsiteX5" fmla="*/ 1456307 w 1938907"/>
              <a:gd name="connsiteY5" fmla="*/ 698500 h 800476"/>
              <a:gd name="connsiteX6" fmla="*/ 1938907 w 1938907"/>
              <a:gd name="connsiteY6" fmla="*/ 800100 h 80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8907" h="800476">
                <a:moveTo>
                  <a:pt x="46607" y="0"/>
                </a:moveTo>
                <a:cubicBezTo>
                  <a:pt x="4273" y="87841"/>
                  <a:pt x="-38060" y="175683"/>
                  <a:pt x="59307" y="304800"/>
                </a:cubicBezTo>
                <a:cubicBezTo>
                  <a:pt x="156674" y="433917"/>
                  <a:pt x="467824" y="704850"/>
                  <a:pt x="630807" y="774700"/>
                </a:cubicBezTo>
                <a:cubicBezTo>
                  <a:pt x="793790" y="844550"/>
                  <a:pt x="929257" y="753533"/>
                  <a:pt x="1037207" y="723900"/>
                </a:cubicBezTo>
                <a:cubicBezTo>
                  <a:pt x="1145157" y="694267"/>
                  <a:pt x="1208657" y="601133"/>
                  <a:pt x="1278507" y="596900"/>
                </a:cubicBezTo>
                <a:cubicBezTo>
                  <a:pt x="1348357" y="592667"/>
                  <a:pt x="1346240" y="664633"/>
                  <a:pt x="1456307" y="698500"/>
                </a:cubicBezTo>
                <a:cubicBezTo>
                  <a:pt x="1566374" y="732367"/>
                  <a:pt x="1752640" y="766233"/>
                  <a:pt x="1938907" y="8001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a:extLst>
              <a:ext uri="{FF2B5EF4-FFF2-40B4-BE49-F238E27FC236}">
                <a16:creationId xmlns:a16="http://schemas.microsoft.com/office/drawing/2014/main" id="{8127E2B6-FAC5-5F5E-BB9E-47906F6E2A65}"/>
              </a:ext>
            </a:extLst>
          </p:cNvPr>
          <p:cNvSpPr/>
          <p:nvPr/>
        </p:nvSpPr>
        <p:spPr>
          <a:xfrm>
            <a:off x="7086186" y="2032000"/>
            <a:ext cx="3734214" cy="3560378"/>
          </a:xfrm>
          <a:custGeom>
            <a:avLst/>
            <a:gdLst>
              <a:gd name="connsiteX0" fmla="*/ 267114 w 3734214"/>
              <a:gd name="connsiteY0" fmla="*/ 0 h 3560378"/>
              <a:gd name="connsiteX1" fmla="*/ 414 w 3734214"/>
              <a:gd name="connsiteY1" fmla="*/ 457200 h 3560378"/>
              <a:gd name="connsiteX2" fmla="*/ 216314 w 3734214"/>
              <a:gd name="connsiteY2" fmla="*/ 901700 h 3560378"/>
              <a:gd name="connsiteX3" fmla="*/ 610014 w 3734214"/>
              <a:gd name="connsiteY3" fmla="*/ 952500 h 3560378"/>
              <a:gd name="connsiteX4" fmla="*/ 991014 w 3734214"/>
              <a:gd name="connsiteY4" fmla="*/ 1054100 h 3560378"/>
              <a:gd name="connsiteX5" fmla="*/ 965614 w 3734214"/>
              <a:gd name="connsiteY5" fmla="*/ 1435100 h 3560378"/>
              <a:gd name="connsiteX6" fmla="*/ 813214 w 3734214"/>
              <a:gd name="connsiteY6" fmla="*/ 1651000 h 3560378"/>
              <a:gd name="connsiteX7" fmla="*/ 1003714 w 3734214"/>
              <a:gd name="connsiteY7" fmla="*/ 1892300 h 3560378"/>
              <a:gd name="connsiteX8" fmla="*/ 1473614 w 3734214"/>
              <a:gd name="connsiteY8" fmla="*/ 1930400 h 3560378"/>
              <a:gd name="connsiteX9" fmla="*/ 1994314 w 3734214"/>
              <a:gd name="connsiteY9" fmla="*/ 1930400 h 3560378"/>
              <a:gd name="connsiteX10" fmla="*/ 2235614 w 3734214"/>
              <a:gd name="connsiteY10" fmla="*/ 2108200 h 3560378"/>
              <a:gd name="connsiteX11" fmla="*/ 2159414 w 3734214"/>
              <a:gd name="connsiteY11" fmla="*/ 2590800 h 3560378"/>
              <a:gd name="connsiteX12" fmla="*/ 1359314 w 3734214"/>
              <a:gd name="connsiteY12" fmla="*/ 2895600 h 3560378"/>
              <a:gd name="connsiteX13" fmla="*/ 1422814 w 3734214"/>
              <a:gd name="connsiteY13" fmla="*/ 3429000 h 3560378"/>
              <a:gd name="connsiteX14" fmla="*/ 2261014 w 3734214"/>
              <a:gd name="connsiteY14" fmla="*/ 3517900 h 3560378"/>
              <a:gd name="connsiteX15" fmla="*/ 3226214 w 3734214"/>
              <a:gd name="connsiteY15" fmla="*/ 2857500 h 3560378"/>
              <a:gd name="connsiteX16" fmla="*/ 3734214 w 3734214"/>
              <a:gd name="connsiteY16" fmla="*/ 2806700 h 356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4214" h="3560378">
                <a:moveTo>
                  <a:pt x="267114" y="0"/>
                </a:moveTo>
                <a:cubicBezTo>
                  <a:pt x="137997" y="153458"/>
                  <a:pt x="8881" y="306917"/>
                  <a:pt x="414" y="457200"/>
                </a:cubicBezTo>
                <a:cubicBezTo>
                  <a:pt x="-8053" y="607483"/>
                  <a:pt x="114714" y="819150"/>
                  <a:pt x="216314" y="901700"/>
                </a:cubicBezTo>
                <a:cubicBezTo>
                  <a:pt x="317914" y="984250"/>
                  <a:pt x="480897" y="927100"/>
                  <a:pt x="610014" y="952500"/>
                </a:cubicBezTo>
                <a:cubicBezTo>
                  <a:pt x="739131" y="977900"/>
                  <a:pt x="931747" y="973667"/>
                  <a:pt x="991014" y="1054100"/>
                </a:cubicBezTo>
                <a:cubicBezTo>
                  <a:pt x="1050281" y="1134533"/>
                  <a:pt x="995247" y="1335617"/>
                  <a:pt x="965614" y="1435100"/>
                </a:cubicBezTo>
                <a:cubicBezTo>
                  <a:pt x="935981" y="1534583"/>
                  <a:pt x="806864" y="1574800"/>
                  <a:pt x="813214" y="1651000"/>
                </a:cubicBezTo>
                <a:cubicBezTo>
                  <a:pt x="819564" y="1727200"/>
                  <a:pt x="893647" y="1845733"/>
                  <a:pt x="1003714" y="1892300"/>
                </a:cubicBezTo>
                <a:cubicBezTo>
                  <a:pt x="1113781" y="1938867"/>
                  <a:pt x="1308514" y="1924050"/>
                  <a:pt x="1473614" y="1930400"/>
                </a:cubicBezTo>
                <a:cubicBezTo>
                  <a:pt x="1638714" y="1936750"/>
                  <a:pt x="1867314" y="1900767"/>
                  <a:pt x="1994314" y="1930400"/>
                </a:cubicBezTo>
                <a:cubicBezTo>
                  <a:pt x="2121314" y="1960033"/>
                  <a:pt x="2208097" y="1998133"/>
                  <a:pt x="2235614" y="2108200"/>
                </a:cubicBezTo>
                <a:cubicBezTo>
                  <a:pt x="2263131" y="2218267"/>
                  <a:pt x="2305464" y="2459567"/>
                  <a:pt x="2159414" y="2590800"/>
                </a:cubicBezTo>
                <a:cubicBezTo>
                  <a:pt x="2013364" y="2722033"/>
                  <a:pt x="1482081" y="2755900"/>
                  <a:pt x="1359314" y="2895600"/>
                </a:cubicBezTo>
                <a:cubicBezTo>
                  <a:pt x="1236547" y="3035300"/>
                  <a:pt x="1272531" y="3325283"/>
                  <a:pt x="1422814" y="3429000"/>
                </a:cubicBezTo>
                <a:cubicBezTo>
                  <a:pt x="1573097" y="3532717"/>
                  <a:pt x="1960447" y="3613150"/>
                  <a:pt x="2261014" y="3517900"/>
                </a:cubicBezTo>
                <a:cubicBezTo>
                  <a:pt x="2561581" y="3422650"/>
                  <a:pt x="2980681" y="2976033"/>
                  <a:pt x="3226214" y="2857500"/>
                </a:cubicBezTo>
                <a:cubicBezTo>
                  <a:pt x="3471747" y="2738967"/>
                  <a:pt x="3602980" y="2772833"/>
                  <a:pt x="3734214" y="28067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676928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B65E-AAAC-3A4C-A451-078D5B553209}"/>
              </a:ext>
            </a:extLst>
          </p:cNvPr>
          <p:cNvSpPr>
            <a:spLocks noGrp="1"/>
          </p:cNvSpPr>
          <p:nvPr>
            <p:ph type="title"/>
          </p:nvPr>
        </p:nvSpPr>
        <p:spPr/>
        <p:txBody>
          <a:bodyPr/>
          <a:lstStyle/>
          <a:p>
            <a:r>
              <a:rPr lang="en-CA" b="1" dirty="0">
                <a:ln w="0"/>
                <a:effectLst>
                  <a:outerShdw blurRad="38100" dist="19050" dir="2700000" algn="tl" rotWithShape="0">
                    <a:schemeClr val="dk1">
                      <a:alpha val="40000"/>
                    </a:schemeClr>
                  </a:outerShdw>
                </a:effectLst>
                <a:latin typeface="Gisha" panose="020B0502040204020203" pitchFamily="34" charset="-79"/>
                <a:cs typeface="Gisha" panose="020B0502040204020203" pitchFamily="34" charset="-79"/>
              </a:rPr>
              <a:t>The Revelation in the Garden</a:t>
            </a:r>
          </a:p>
        </p:txBody>
      </p:sp>
      <p:sp>
        <p:nvSpPr>
          <p:cNvPr id="3" name="Content Placeholder 2">
            <a:extLst>
              <a:ext uri="{FF2B5EF4-FFF2-40B4-BE49-F238E27FC236}">
                <a16:creationId xmlns:a16="http://schemas.microsoft.com/office/drawing/2014/main" id="{B32FBB86-7B1C-D842-BB79-0F2EBFF74F0B}"/>
              </a:ext>
            </a:extLst>
          </p:cNvPr>
          <p:cNvSpPr>
            <a:spLocks noGrp="1"/>
          </p:cNvSpPr>
          <p:nvPr>
            <p:ph idx="1"/>
          </p:nvPr>
        </p:nvSpPr>
        <p:spPr>
          <a:xfrm>
            <a:off x="433219" y="1825625"/>
            <a:ext cx="11422541" cy="4711700"/>
          </a:xfrm>
        </p:spPr>
        <p:txBody>
          <a:bodyPr/>
          <a:lstStyle/>
          <a:p>
            <a:pPr marL="0" indent="0">
              <a:buNone/>
            </a:pPr>
            <a:r>
              <a:rPr lang="en-CA" sz="4000" dirty="0">
                <a:latin typeface="Gisha" panose="020B0502040204020203" pitchFamily="34" charset="-79"/>
                <a:cs typeface="Gisha" panose="020B0502040204020203" pitchFamily="34" charset="-79"/>
              </a:rPr>
              <a:t>God elaborates His plan for the earth in Genesis 2</a:t>
            </a:r>
          </a:p>
          <a:p>
            <a:pPr marL="0" indent="0">
              <a:buNone/>
            </a:pPr>
            <a:endParaRPr lang="en-CA" dirty="0">
              <a:latin typeface="Gisha" panose="020B0502040204020203" pitchFamily="34" charset="-79"/>
              <a:cs typeface="Gisha" panose="020B0502040204020203" pitchFamily="34" charset="-79"/>
            </a:endParaRPr>
          </a:p>
        </p:txBody>
      </p:sp>
      <p:graphicFrame>
        <p:nvGraphicFramePr>
          <p:cNvPr id="4" name="Diagram 3">
            <a:extLst>
              <a:ext uri="{FF2B5EF4-FFF2-40B4-BE49-F238E27FC236}">
                <a16:creationId xmlns:a16="http://schemas.microsoft.com/office/drawing/2014/main" id="{BE9152BC-2037-5B41-98A2-087EBB245DD7}"/>
              </a:ext>
            </a:extLst>
          </p:cNvPr>
          <p:cNvGraphicFramePr/>
          <p:nvPr/>
        </p:nvGraphicFramePr>
        <p:xfrm>
          <a:off x="678873" y="2812473"/>
          <a:ext cx="10931235" cy="3325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824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F08915AD-00F4-BD4B-AB8E-38E3228BEDD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6EC09048-8AE3-CC44-87D3-7F869D41F59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B6AA7B8B-775A-4940-BB4A-ACA04F1626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79135A7-0457-2048-B435-1113AC76E25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42C541F3-B5D0-DF4A-A1D3-AFE119BB97F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6D902167-2B9D-6646-9EA8-7B5E82EF702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9BE0AD47-19D2-744B-A929-B7312BC5DE41}"/>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D4FD67C7-F39A-9A49-B49E-6512B669560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132572-6950-7B4D-AC75-18A6295423EF}"/>
              </a:ext>
            </a:extLst>
          </p:cNvPr>
          <p:cNvSpPr txBox="1"/>
          <p:nvPr/>
        </p:nvSpPr>
        <p:spPr>
          <a:xfrm>
            <a:off x="582612" y="1012954"/>
            <a:ext cx="11026775" cy="5262979"/>
          </a:xfrm>
          <a:prstGeom prst="rect">
            <a:avLst/>
          </a:prstGeom>
          <a:noFill/>
        </p:spPr>
        <p:txBody>
          <a:bodyPr wrap="square" rtlCol="0">
            <a:spAutoFit/>
          </a:bodyPr>
          <a:lstStyle/>
          <a:p>
            <a:r>
              <a:rPr lang="en-CA" sz="2800" b="1" dirty="0">
                <a:latin typeface="Gisha" panose="020B0502040204020203" pitchFamily="34" charset="-79"/>
                <a:cs typeface="Gisha" panose="020B0502040204020203" pitchFamily="34" charset="-79"/>
              </a:rPr>
              <a:t>God’s plan and purpose revealed in Genesis 1:26-28</a:t>
            </a:r>
          </a:p>
          <a:p>
            <a:pPr marL="457200" indent="-457200">
              <a:buFont typeface="Arial" panose="020B0604020202020204" pitchFamily="34" charset="0"/>
              <a:buChar char="•"/>
            </a:pPr>
            <a:r>
              <a:rPr lang="en-CA" sz="2800" dirty="0">
                <a:latin typeface="Gisha" panose="020B0502040204020203" pitchFamily="34" charset="-79"/>
                <a:cs typeface="Gisha" panose="020B0502040204020203" pitchFamily="34" charset="-79"/>
              </a:rPr>
              <a:t>Man and woman created to reflect God’s glory and fill the earth with children reflecting the same; and to have dominion over all the earth.</a:t>
            </a:r>
          </a:p>
          <a:p>
            <a:pPr marL="457200" indent="-457200">
              <a:buFont typeface="Arial" panose="020B0604020202020204" pitchFamily="34" charset="0"/>
              <a:buChar char="•"/>
            </a:pPr>
            <a:endParaRPr lang="en-CA" sz="2800" dirty="0">
              <a:latin typeface="Gisha" panose="020B0502040204020203" pitchFamily="34" charset="-79"/>
              <a:cs typeface="Gisha" panose="020B0502040204020203" pitchFamily="34" charset="-79"/>
            </a:endParaRPr>
          </a:p>
          <a:p>
            <a:r>
              <a:rPr lang="en-CA" sz="2800" b="1" dirty="0">
                <a:latin typeface="Gisha" panose="020B0502040204020203" pitchFamily="34" charset="-79"/>
                <a:cs typeface="Gisha" panose="020B0502040204020203" pitchFamily="34" charset="-79"/>
              </a:rPr>
              <a:t>Yahweh Elohim revealed a Father of all Creation in Genesis 2:4</a:t>
            </a:r>
          </a:p>
          <a:p>
            <a:pPr marL="457200" indent="-457200">
              <a:buFont typeface="Arial" panose="020B0604020202020204" pitchFamily="34" charset="0"/>
              <a:buChar char="•"/>
            </a:pPr>
            <a:r>
              <a:rPr lang="en-CA" sz="2800" dirty="0">
                <a:latin typeface="Gisha" panose="020B0502040204020203" pitchFamily="34" charset="-79"/>
                <a:cs typeface="Gisha" panose="020B0502040204020203" pitchFamily="34" charset="-79"/>
              </a:rPr>
              <a:t>Generations = He begot the heavens and the earth</a:t>
            </a:r>
          </a:p>
          <a:p>
            <a:pPr marL="457200" indent="-457200">
              <a:buFont typeface="Arial" panose="020B0604020202020204" pitchFamily="34" charset="0"/>
              <a:buChar char="•"/>
            </a:pPr>
            <a:r>
              <a:rPr lang="en-CA" sz="2800" dirty="0">
                <a:latin typeface="Gisha" panose="020B0502040204020203" pitchFamily="34" charset="-79"/>
                <a:cs typeface="Gisha" panose="020B0502040204020203" pitchFamily="34" charset="-79"/>
              </a:rPr>
              <a:t>Name ‘I will be manifest in a host of mighty ones’ revealed </a:t>
            </a:r>
          </a:p>
          <a:p>
            <a:pPr marL="457200" indent="-457200">
              <a:buFont typeface="Arial" panose="020B0604020202020204" pitchFamily="34" charset="0"/>
              <a:buChar char="•"/>
            </a:pPr>
            <a:endParaRPr lang="en-CA" sz="2800" dirty="0">
              <a:latin typeface="Gisha" panose="020B0502040204020203" pitchFamily="34" charset="-79"/>
              <a:cs typeface="Gisha" panose="020B0502040204020203" pitchFamily="34" charset="-79"/>
            </a:endParaRPr>
          </a:p>
          <a:p>
            <a:r>
              <a:rPr lang="en-CA" sz="2800" b="1" dirty="0">
                <a:latin typeface="Gisha" panose="020B0502040204020203" pitchFamily="34" charset="-79"/>
                <a:cs typeface="Gisha" panose="020B0502040204020203" pitchFamily="34" charset="-79"/>
              </a:rPr>
              <a:t>Mystery of the 4 rivers revealed in Genesis 2:10-14</a:t>
            </a:r>
          </a:p>
          <a:p>
            <a:pPr marL="457200" indent="-457200">
              <a:buFont typeface="Arial" panose="020B0604020202020204" pitchFamily="34" charset="0"/>
              <a:buChar char="•"/>
            </a:pPr>
            <a:r>
              <a:rPr lang="en-CA" sz="2800" dirty="0">
                <a:latin typeface="Gisha" panose="020B0502040204020203" pitchFamily="34" charset="-79"/>
                <a:cs typeface="Gisha" panose="020B0502040204020203" pitchFamily="34" charset="-79"/>
              </a:rPr>
              <a:t>The kingdom of God will overcome the kingdom of Babylon</a:t>
            </a:r>
          </a:p>
          <a:p>
            <a:pPr marL="457200" indent="-457200">
              <a:buFont typeface="Arial" panose="020B0604020202020204" pitchFamily="34" charset="0"/>
              <a:buChar char="•"/>
            </a:pPr>
            <a:r>
              <a:rPr lang="en-CA" sz="2800" dirty="0">
                <a:latin typeface="Gisha" panose="020B0502040204020203" pitchFamily="34" charset="-79"/>
                <a:cs typeface="Gisha" panose="020B0502040204020203" pitchFamily="34" charset="-79"/>
              </a:rPr>
              <a:t>All nations will flow to Zion in that day and no longer to Babylon</a:t>
            </a:r>
          </a:p>
        </p:txBody>
      </p:sp>
    </p:spTree>
    <p:extLst>
      <p:ext uri="{BB962C8B-B14F-4D97-AF65-F5344CB8AC3E}">
        <p14:creationId xmlns:p14="http://schemas.microsoft.com/office/powerpoint/2010/main" val="292064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A086-FF20-C746-88AD-40C4DDB3C9B0}"/>
              </a:ext>
            </a:extLst>
          </p:cNvPr>
          <p:cNvSpPr>
            <a:spLocks noGrp="1"/>
          </p:cNvSpPr>
          <p:nvPr>
            <p:ph type="title"/>
          </p:nvPr>
        </p:nvSpPr>
        <p:spPr/>
        <p:txBody>
          <a:bodyPr/>
          <a:lstStyle/>
          <a:p>
            <a:r>
              <a:rPr lang="en-CA" dirty="0"/>
              <a:t>The Blessings in Eden</a:t>
            </a:r>
          </a:p>
        </p:txBody>
      </p:sp>
      <p:graphicFrame>
        <p:nvGraphicFramePr>
          <p:cNvPr id="4" name="Content Placeholder 3">
            <a:extLst>
              <a:ext uri="{FF2B5EF4-FFF2-40B4-BE49-F238E27FC236}">
                <a16:creationId xmlns:a16="http://schemas.microsoft.com/office/drawing/2014/main" id="{CF46BF6E-99E3-524C-8785-EF226845BFC5}"/>
              </a:ext>
            </a:extLst>
          </p:cNvPr>
          <p:cNvGraphicFramePr>
            <a:graphicFrameLocks noGrp="1"/>
          </p:cNvGraphicFramePr>
          <p:nvPr>
            <p:ph idx="1"/>
            <p:extLst>
              <p:ext uri="{D42A27DB-BD31-4B8C-83A1-F6EECF244321}">
                <p14:modId xmlns:p14="http://schemas.microsoft.com/office/powerpoint/2010/main" val="1068492162"/>
              </p:ext>
            </p:extLst>
          </p:nvPr>
        </p:nvGraphicFramePr>
        <p:xfrm>
          <a:off x="63500" y="1825625"/>
          <a:ext cx="12077700" cy="471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214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CF5B71C-F707-7947-A4B4-6EDDD6E483E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B49BBF6-30D3-174B-B67D-92E4587C472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3118979-4F37-7C41-8CF9-A9F1C8EC5D0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82A9-C26E-8C40-8972-9183D8F40740}"/>
              </a:ext>
            </a:extLst>
          </p:cNvPr>
          <p:cNvSpPr>
            <a:spLocks noGrp="1"/>
          </p:cNvSpPr>
          <p:nvPr>
            <p:ph type="title"/>
          </p:nvPr>
        </p:nvSpPr>
        <p:spPr/>
        <p:txBody>
          <a:bodyPr/>
          <a:lstStyle/>
          <a:p>
            <a:r>
              <a:rPr lang="en-CA" dirty="0"/>
              <a:t>“Let them have dominion”</a:t>
            </a:r>
          </a:p>
        </p:txBody>
      </p:sp>
      <p:sp>
        <p:nvSpPr>
          <p:cNvPr id="3" name="Content Placeholder 2">
            <a:extLst>
              <a:ext uri="{FF2B5EF4-FFF2-40B4-BE49-F238E27FC236}">
                <a16:creationId xmlns:a16="http://schemas.microsoft.com/office/drawing/2014/main" id="{7E0EF187-410C-B444-A10D-0B91134C5ECA}"/>
              </a:ext>
            </a:extLst>
          </p:cNvPr>
          <p:cNvSpPr>
            <a:spLocks noGrp="1"/>
          </p:cNvSpPr>
          <p:nvPr>
            <p:ph idx="1"/>
          </p:nvPr>
        </p:nvSpPr>
        <p:spPr>
          <a:xfrm>
            <a:off x="581890" y="1522457"/>
            <a:ext cx="11028218" cy="5014868"/>
          </a:xfrm>
        </p:spPr>
        <p:txBody>
          <a:bodyPr/>
          <a:lstStyle/>
          <a:p>
            <a:r>
              <a:rPr lang="en-CA" dirty="0"/>
              <a:t>Dominion = Rule</a:t>
            </a:r>
          </a:p>
        </p:txBody>
      </p:sp>
      <p:pic>
        <p:nvPicPr>
          <p:cNvPr id="4" name="Picture 3">
            <a:extLst>
              <a:ext uri="{FF2B5EF4-FFF2-40B4-BE49-F238E27FC236}">
                <a16:creationId xmlns:a16="http://schemas.microsoft.com/office/drawing/2014/main" id="{3EE0ED16-C602-EF41-9BB7-3CA8170A3AB8}"/>
              </a:ext>
            </a:extLst>
          </p:cNvPr>
          <p:cNvPicPr>
            <a:picLocks noChangeAspect="1"/>
          </p:cNvPicPr>
          <p:nvPr/>
        </p:nvPicPr>
        <p:blipFill>
          <a:blip r:embed="rId3"/>
          <a:stretch>
            <a:fillRect/>
          </a:stretch>
        </p:blipFill>
        <p:spPr>
          <a:xfrm>
            <a:off x="5506599" y="1296216"/>
            <a:ext cx="6388100" cy="3810000"/>
          </a:xfrm>
          <a:prstGeom prst="rect">
            <a:avLst/>
          </a:prstGeom>
        </p:spPr>
      </p:pic>
      <p:sp>
        <p:nvSpPr>
          <p:cNvPr id="5" name="TextBox 4">
            <a:extLst>
              <a:ext uri="{FF2B5EF4-FFF2-40B4-BE49-F238E27FC236}">
                <a16:creationId xmlns:a16="http://schemas.microsoft.com/office/drawing/2014/main" id="{EC8892DF-35D9-FA44-AE9F-B331FB56E02D}"/>
              </a:ext>
            </a:extLst>
          </p:cNvPr>
          <p:cNvSpPr txBox="1"/>
          <p:nvPr/>
        </p:nvSpPr>
        <p:spPr>
          <a:xfrm>
            <a:off x="627023" y="2424106"/>
            <a:ext cx="5649091" cy="1200329"/>
          </a:xfrm>
          <a:prstGeom prst="rect">
            <a:avLst/>
          </a:prstGeom>
          <a:noFill/>
        </p:spPr>
        <p:txBody>
          <a:bodyPr wrap="square" rtlCol="0">
            <a:spAutoFit/>
          </a:bodyPr>
          <a:lstStyle/>
          <a:p>
            <a:r>
              <a:rPr lang="en-CA" sz="2400" dirty="0">
                <a:effectLst/>
                <a:latin typeface="Helvetica" pitchFamily="2" charset="0"/>
              </a:rPr>
              <a:t>“{the King} shall have </a:t>
            </a:r>
            <a:r>
              <a:rPr lang="en-CA" sz="2400" b="1" dirty="0">
                <a:solidFill>
                  <a:schemeClr val="accent1"/>
                </a:solidFill>
                <a:effectLst/>
                <a:latin typeface="Helvetica" pitchFamily="2" charset="0"/>
              </a:rPr>
              <a:t>dominion</a:t>
            </a:r>
            <a:r>
              <a:rPr lang="en-CA" sz="2400" dirty="0">
                <a:effectLst/>
                <a:latin typeface="Helvetica" pitchFamily="2" charset="0"/>
              </a:rPr>
              <a:t> also from sea to sea, and from the river unto the ends of the earth.”  </a:t>
            </a:r>
            <a:r>
              <a:rPr lang="en-CA" sz="2000" dirty="0">
                <a:effectLst/>
                <a:latin typeface="Helvetica" pitchFamily="2" charset="0"/>
              </a:rPr>
              <a:t>Psalm 72:8</a:t>
            </a:r>
          </a:p>
        </p:txBody>
      </p:sp>
      <p:sp>
        <p:nvSpPr>
          <p:cNvPr id="6" name="TextBox 5">
            <a:extLst>
              <a:ext uri="{FF2B5EF4-FFF2-40B4-BE49-F238E27FC236}">
                <a16:creationId xmlns:a16="http://schemas.microsoft.com/office/drawing/2014/main" id="{0939445D-8FE2-1D4A-ABFE-E31B5F1C98E6}"/>
              </a:ext>
            </a:extLst>
          </p:cNvPr>
          <p:cNvSpPr txBox="1"/>
          <p:nvPr/>
        </p:nvSpPr>
        <p:spPr>
          <a:xfrm>
            <a:off x="543893" y="3979653"/>
            <a:ext cx="6388099" cy="1200329"/>
          </a:xfrm>
          <a:prstGeom prst="rect">
            <a:avLst/>
          </a:prstGeom>
          <a:noFill/>
        </p:spPr>
        <p:txBody>
          <a:bodyPr wrap="square" rtlCol="0">
            <a:spAutoFit/>
          </a:bodyPr>
          <a:lstStyle/>
          <a:p>
            <a:r>
              <a:rPr lang="en-CA" sz="2400" dirty="0">
                <a:effectLst/>
                <a:latin typeface="Helvetica" pitchFamily="2" charset="0"/>
              </a:rPr>
              <a:t>“The LORD shall send the rod of thy strength out of Zion: </a:t>
            </a:r>
            <a:r>
              <a:rPr lang="en-CA" sz="2400" b="1" dirty="0">
                <a:solidFill>
                  <a:schemeClr val="accent6"/>
                </a:solidFill>
                <a:latin typeface="Helvetica" pitchFamily="2" charset="0"/>
              </a:rPr>
              <a:t>r</a:t>
            </a:r>
            <a:r>
              <a:rPr lang="en-CA" sz="2400" b="1" dirty="0">
                <a:solidFill>
                  <a:schemeClr val="accent6"/>
                </a:solidFill>
                <a:effectLst/>
                <a:latin typeface="Helvetica" pitchFamily="2" charset="0"/>
              </a:rPr>
              <a:t>ule</a:t>
            </a:r>
            <a:r>
              <a:rPr lang="en-CA" sz="2400" dirty="0">
                <a:effectLst/>
                <a:latin typeface="Helvetica" pitchFamily="2" charset="0"/>
              </a:rPr>
              <a:t> thou in the midst of thine enemies.”  </a:t>
            </a:r>
            <a:r>
              <a:rPr lang="en-CA" sz="2000" dirty="0">
                <a:effectLst/>
                <a:latin typeface="Helvetica" pitchFamily="2" charset="0"/>
              </a:rPr>
              <a:t>Psalm 110:2</a:t>
            </a:r>
          </a:p>
        </p:txBody>
      </p:sp>
      <p:sp>
        <p:nvSpPr>
          <p:cNvPr id="7" name="TextBox 6">
            <a:extLst>
              <a:ext uri="{FF2B5EF4-FFF2-40B4-BE49-F238E27FC236}">
                <a16:creationId xmlns:a16="http://schemas.microsoft.com/office/drawing/2014/main" id="{0277B744-9E19-3D48-B211-559F5758102E}"/>
              </a:ext>
            </a:extLst>
          </p:cNvPr>
          <p:cNvSpPr txBox="1"/>
          <p:nvPr/>
        </p:nvSpPr>
        <p:spPr>
          <a:xfrm>
            <a:off x="591783" y="5514930"/>
            <a:ext cx="10962905" cy="1138773"/>
          </a:xfrm>
          <a:prstGeom prst="rect">
            <a:avLst/>
          </a:prstGeom>
          <a:noFill/>
        </p:spPr>
        <p:txBody>
          <a:bodyPr wrap="square" rtlCol="0">
            <a:spAutoFit/>
          </a:bodyPr>
          <a:lstStyle/>
          <a:p>
            <a:r>
              <a:rPr lang="en-CA" sz="2400" dirty="0">
                <a:effectLst/>
                <a:latin typeface="Helvetica" pitchFamily="2" charset="0"/>
              </a:rPr>
              <a:t>“Put ye in the sickle, for the harvest is ripe: come, </a:t>
            </a:r>
            <a:r>
              <a:rPr lang="en-CA" sz="2400" b="1" dirty="0">
                <a:solidFill>
                  <a:srgbClr val="FF0000"/>
                </a:solidFill>
                <a:effectLst/>
                <a:latin typeface="Helvetica" pitchFamily="2" charset="0"/>
              </a:rPr>
              <a:t>get you down</a:t>
            </a:r>
            <a:r>
              <a:rPr lang="en-CA" sz="2400" dirty="0">
                <a:effectLst/>
                <a:latin typeface="Helvetica" pitchFamily="2" charset="0"/>
              </a:rPr>
              <a:t>; for the press is full, the fats overflow; </a:t>
            </a:r>
            <a:r>
              <a:rPr lang="en-CA" sz="2400" dirty="0">
                <a:latin typeface="Helvetica" pitchFamily="2" charset="0"/>
              </a:rPr>
              <a:t>f</a:t>
            </a:r>
            <a:r>
              <a:rPr lang="en-CA" sz="2400" dirty="0">
                <a:effectLst/>
                <a:latin typeface="Helvetica" pitchFamily="2" charset="0"/>
              </a:rPr>
              <a:t>or their wickedness </a:t>
            </a:r>
            <a:r>
              <a:rPr lang="en-CA" sz="2400" i="1" dirty="0">
                <a:effectLst/>
                <a:latin typeface="Helvetica" pitchFamily="2" charset="0"/>
              </a:rPr>
              <a:t>is</a:t>
            </a:r>
            <a:r>
              <a:rPr lang="en-CA" sz="2400" dirty="0">
                <a:effectLst/>
                <a:latin typeface="Helvetica" pitchFamily="2" charset="0"/>
              </a:rPr>
              <a:t> </a:t>
            </a:r>
            <a:r>
              <a:rPr lang="en-CA" sz="2400" dirty="0" err="1">
                <a:effectLst/>
                <a:latin typeface="Helvetica" pitchFamily="2" charset="0"/>
              </a:rPr>
              <a:t>great.”</a:t>
            </a:r>
            <a:r>
              <a:rPr lang="en-CA" sz="2000" dirty="0" err="1">
                <a:effectLst/>
                <a:latin typeface="Helvetica" pitchFamily="2" charset="0"/>
              </a:rPr>
              <a:t>Joel</a:t>
            </a:r>
            <a:r>
              <a:rPr lang="en-CA" sz="2000" dirty="0">
                <a:effectLst/>
                <a:latin typeface="Helvetica" pitchFamily="2" charset="0"/>
              </a:rPr>
              <a:t> 3:13</a:t>
            </a:r>
          </a:p>
          <a:p>
            <a:endParaRPr lang="en-CA" sz="2000" dirty="0"/>
          </a:p>
        </p:txBody>
      </p:sp>
    </p:spTree>
    <p:extLst>
      <p:ext uri="{BB962C8B-B14F-4D97-AF65-F5344CB8AC3E}">
        <p14:creationId xmlns:p14="http://schemas.microsoft.com/office/powerpoint/2010/main" val="1582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82A9-C26E-8C40-8972-9183D8F40740}"/>
              </a:ext>
            </a:extLst>
          </p:cNvPr>
          <p:cNvSpPr>
            <a:spLocks noGrp="1"/>
          </p:cNvSpPr>
          <p:nvPr>
            <p:ph type="title"/>
          </p:nvPr>
        </p:nvSpPr>
        <p:spPr/>
        <p:txBody>
          <a:bodyPr/>
          <a:lstStyle/>
          <a:p>
            <a:r>
              <a:rPr lang="en-CA" dirty="0"/>
              <a:t>“God planted a garden in Eden”</a:t>
            </a:r>
          </a:p>
        </p:txBody>
      </p:sp>
      <p:graphicFrame>
        <p:nvGraphicFramePr>
          <p:cNvPr id="5" name="Content Placeholder 4">
            <a:extLst>
              <a:ext uri="{FF2B5EF4-FFF2-40B4-BE49-F238E27FC236}">
                <a16:creationId xmlns:a16="http://schemas.microsoft.com/office/drawing/2014/main" id="{A91EB418-C827-ED42-BC09-7115ED0A6C73}"/>
              </a:ext>
            </a:extLst>
          </p:cNvPr>
          <p:cNvGraphicFramePr>
            <a:graphicFrameLocks noGrp="1"/>
          </p:cNvGraphicFramePr>
          <p:nvPr>
            <p:ph idx="1"/>
            <p:extLst>
              <p:ext uri="{D42A27DB-BD31-4B8C-83A1-F6EECF244321}">
                <p14:modId xmlns:p14="http://schemas.microsoft.com/office/powerpoint/2010/main" val="4177295578"/>
              </p:ext>
            </p:extLst>
          </p:nvPr>
        </p:nvGraphicFramePr>
        <p:xfrm>
          <a:off x="582613" y="1825625"/>
          <a:ext cx="4332287" cy="471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67B6E829-EE7D-2146-9637-BE8F1953B264}"/>
              </a:ext>
            </a:extLst>
          </p:cNvPr>
          <p:cNvSpPr>
            <a:spLocks noGrp="1"/>
          </p:cNvSpPr>
          <p:nvPr>
            <p:ph sz="half" idx="4294967295"/>
          </p:nvPr>
        </p:nvSpPr>
        <p:spPr>
          <a:xfrm>
            <a:off x="5070760" y="1955800"/>
            <a:ext cx="7010400" cy="4581524"/>
          </a:xfrm>
        </p:spPr>
        <p:txBody>
          <a:bodyPr>
            <a:normAutofit fontScale="92500"/>
          </a:bodyPr>
          <a:lstStyle/>
          <a:p>
            <a:pPr>
              <a:lnSpc>
                <a:spcPct val="110000"/>
              </a:lnSpc>
            </a:pPr>
            <a:r>
              <a:rPr lang="en-CA" dirty="0"/>
              <a:t>Well-watered everywhere </a:t>
            </a:r>
            <a:r>
              <a:rPr lang="en-CA" sz="2800" dirty="0"/>
              <a:t>(Gen. 13:10)</a:t>
            </a:r>
            <a:endParaRPr lang="en-CA" dirty="0"/>
          </a:p>
          <a:p>
            <a:pPr>
              <a:lnSpc>
                <a:spcPct val="110000"/>
              </a:lnSpc>
            </a:pPr>
            <a:r>
              <a:rPr lang="en-CA" dirty="0"/>
              <a:t>Every kind of tree grew there - cedars, fir, chestnut </a:t>
            </a:r>
            <a:r>
              <a:rPr lang="en-CA" sz="2800" dirty="0"/>
              <a:t>(Eze. 31:8-9)</a:t>
            </a:r>
          </a:p>
          <a:p>
            <a:pPr>
              <a:lnSpc>
                <a:spcPct val="110000"/>
              </a:lnSpc>
            </a:pPr>
            <a:r>
              <a:rPr lang="en-CA" dirty="0"/>
              <a:t>In the middle of the garden were two special trees: the tree of life and the tree of knowledge of good and evil.</a:t>
            </a:r>
          </a:p>
        </p:txBody>
      </p:sp>
    </p:spTree>
    <p:extLst>
      <p:ext uri="{BB962C8B-B14F-4D97-AF65-F5344CB8AC3E}">
        <p14:creationId xmlns:p14="http://schemas.microsoft.com/office/powerpoint/2010/main" val="138779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17182</TotalTime>
  <Words>1715</Words>
  <Application>Microsoft Office PowerPoint</Application>
  <PresentationFormat>Widescreen</PresentationFormat>
  <Paragraphs>203</Paragraphs>
  <Slides>25</Slides>
  <Notes>25</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Gisha</vt:lpstr>
      <vt:lpstr>Helvetica</vt:lpstr>
      <vt:lpstr>Lato</vt:lpstr>
      <vt:lpstr>Office Theme</vt:lpstr>
      <vt:lpstr>1_Office Theme</vt:lpstr>
      <vt:lpstr>The Garden:  Its Revelation &amp; Restoration  </vt:lpstr>
      <vt:lpstr>Revelation of the Garden God’s plan revealed in the garden</vt:lpstr>
      <vt:lpstr>Revelation of the Four Rivers</vt:lpstr>
      <vt:lpstr>PowerPoint Presentation</vt:lpstr>
      <vt:lpstr>The Revelation in the Garden</vt:lpstr>
      <vt:lpstr>PowerPoint Presentation</vt:lpstr>
      <vt:lpstr>The Blessings in Eden</vt:lpstr>
      <vt:lpstr>“Let them have dominion”</vt:lpstr>
      <vt:lpstr>“God planted a garden in Eden”</vt:lpstr>
      <vt:lpstr>PowerPoint Presentation</vt:lpstr>
      <vt:lpstr>God’s Garden</vt:lpstr>
      <vt:lpstr>A Place for God to Dwell with His People</vt:lpstr>
      <vt:lpstr>A Place for God to Dwell with His People</vt:lpstr>
      <vt:lpstr>Tree of Life</vt:lpstr>
      <vt:lpstr>Blessings Bestowed in the Garden</vt:lpstr>
      <vt:lpstr>“Male &amp; female made he them”</vt:lpstr>
      <vt:lpstr>A Bride From His Side</vt:lpstr>
      <vt:lpstr>“Male &amp; Female made he them”</vt:lpstr>
      <vt:lpstr>The Wrong Choice</vt:lpstr>
      <vt:lpstr>Our brain when excited</vt:lpstr>
      <vt:lpstr>Consequences of the Fall</vt:lpstr>
      <vt:lpstr>Cherubims: a Flaming Sword</vt:lpstr>
      <vt:lpstr>Cherubims: a Flaming Sword</vt:lpstr>
      <vt:lpstr>Revelation of the Garden God’s plan revealed in the garden</vt:lpstr>
      <vt:lpstr>Mercy of our Heavenly Father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Garden:  Its Revelation &amp; Restoration</dc:title>
  <dc:creator>David Wisniewski</dc:creator>
  <cp:lastModifiedBy>Chris Ditto</cp:lastModifiedBy>
  <cp:revision>108</cp:revision>
  <dcterms:created xsi:type="dcterms:W3CDTF">2020-10-20T20:48:55Z</dcterms:created>
  <dcterms:modified xsi:type="dcterms:W3CDTF">2023-08-04T19:21:47Z</dcterms:modified>
</cp:coreProperties>
</file>